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673" r:id="rId1"/>
  </p:sldMasterIdLst>
  <p:notesMasterIdLst>
    <p:notesMasterId r:id="rId50"/>
  </p:notesMasterIdLst>
  <p:handoutMasterIdLst>
    <p:handoutMasterId r:id="rId51"/>
  </p:handoutMasterIdLst>
  <p:sldIdLst>
    <p:sldId id="357" r:id="rId2"/>
    <p:sldId id="370" r:id="rId3"/>
    <p:sldId id="394" r:id="rId4"/>
    <p:sldId id="395" r:id="rId5"/>
    <p:sldId id="321" r:id="rId6"/>
    <p:sldId id="371" r:id="rId7"/>
    <p:sldId id="372" r:id="rId8"/>
    <p:sldId id="373" r:id="rId9"/>
    <p:sldId id="374" r:id="rId10"/>
    <p:sldId id="355" r:id="rId11"/>
    <p:sldId id="308" r:id="rId12"/>
    <p:sldId id="324" r:id="rId13"/>
    <p:sldId id="310" r:id="rId14"/>
    <p:sldId id="311" r:id="rId15"/>
    <p:sldId id="387" r:id="rId16"/>
    <p:sldId id="388" r:id="rId17"/>
    <p:sldId id="290" r:id="rId18"/>
    <p:sldId id="353" r:id="rId19"/>
    <p:sldId id="328" r:id="rId20"/>
    <p:sldId id="375" r:id="rId21"/>
    <p:sldId id="376" r:id="rId22"/>
    <p:sldId id="363" r:id="rId23"/>
    <p:sldId id="377" r:id="rId24"/>
    <p:sldId id="334" r:id="rId25"/>
    <p:sldId id="378" r:id="rId26"/>
    <p:sldId id="392" r:id="rId27"/>
    <p:sldId id="338" r:id="rId28"/>
    <p:sldId id="379" r:id="rId29"/>
    <p:sldId id="391" r:id="rId30"/>
    <p:sldId id="380" r:id="rId31"/>
    <p:sldId id="356" r:id="rId32"/>
    <p:sldId id="298" r:id="rId33"/>
    <p:sldId id="343" r:id="rId34"/>
    <p:sldId id="299" r:id="rId35"/>
    <p:sldId id="344" r:id="rId36"/>
    <p:sldId id="292" r:id="rId37"/>
    <p:sldId id="345" r:id="rId38"/>
    <p:sldId id="346" r:id="rId39"/>
    <p:sldId id="347" r:id="rId40"/>
    <p:sldId id="315" r:id="rId41"/>
    <p:sldId id="316" r:id="rId42"/>
    <p:sldId id="348" r:id="rId43"/>
    <p:sldId id="300" r:id="rId44"/>
    <p:sldId id="349" r:id="rId45"/>
    <p:sldId id="350" r:id="rId46"/>
    <p:sldId id="351" r:id="rId47"/>
    <p:sldId id="393" r:id="rId48"/>
    <p:sldId id="361" r:id="rId49"/>
  </p:sldIdLst>
  <p:sldSz cx="9906000" cy="6858000" type="A4"/>
  <p:notesSz cx="9928225" cy="6797675"/>
  <p:embeddedFontLst>
    <p:embeddedFont>
      <p:font typeface="나눔명조 ExtraBold" panose="020B0600000101010101" charset="-127"/>
      <p:bold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맑은 고딕" panose="020B0503020000020004" pitchFamily="50" charset="-127"/>
      <p:regular r:id="rId57"/>
      <p:bold r:id="rId5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52" userDrawn="1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E7D9"/>
    <a:srgbClr val="3B7253"/>
    <a:srgbClr val="3B716C"/>
    <a:srgbClr val="3B7178"/>
    <a:srgbClr val="3B7189"/>
    <a:srgbClr val="3B709B"/>
    <a:srgbClr val="142847"/>
    <a:srgbClr val="254B7D"/>
    <a:srgbClr val="1E3E67"/>
    <a:srgbClr val="2242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147" autoAdjust="0"/>
    <p:restoredTop sz="86066" autoAdjust="0"/>
  </p:normalViewPr>
  <p:slideViewPr>
    <p:cSldViewPr snapToGrid="0" showGuides="1">
      <p:cViewPr>
        <p:scale>
          <a:sx n="100" d="100"/>
          <a:sy n="100" d="100"/>
        </p:scale>
        <p:origin x="1908" y="312"/>
      </p:cViewPr>
      <p:guideLst>
        <p:guide orient="horz" pos="3952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12" d="100"/>
          <a:sy n="112" d="100"/>
        </p:scale>
        <p:origin x="110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6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3313" cy="34129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5622594" y="0"/>
            <a:ext cx="4303313" cy="34129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41995D-7A9E-46FF-A5E5-56C084FE009A}" type="datetimeFigureOut">
              <a:rPr lang="ko-KR" altLang="en-US" smtClean="0"/>
              <a:t>2024-01-10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6456378"/>
            <a:ext cx="4303313" cy="3412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5622594" y="6456378"/>
            <a:ext cx="4303313" cy="3412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EA1E47-D1B3-4CB7-A50D-A68398F2E7BF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8878572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extLst>
    <p:ext uri="{56416CCD-93CA-4268-BC5B-53C4BB910035}">
      <p15:sldGuideLst xmlns:p15="http://schemas.microsoft.com/office/powerpoint/2012/main">
        <p15:guide id="1" orient="horz" pos="2141" userDrawn="1">
          <p15:clr>
            <a:srgbClr val="F26B43"/>
          </p15:clr>
        </p15:guide>
        <p15:guide id="2" pos="3127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623699" y="1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B5A57A-2ACD-4BC6-840C-C3F0033DE497}" type="datetimeFigureOut">
              <a:rPr lang="ko-KR" altLang="en-US" smtClean="0"/>
              <a:t>2024-01-10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306763" y="849313"/>
            <a:ext cx="3314700" cy="2295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992823" y="3271381"/>
            <a:ext cx="7942580" cy="267658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2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623699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F7966E-EAE4-4F08-8481-105F8AF9D01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9445847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306763" y="849313"/>
            <a:ext cx="3314700" cy="22955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55894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97454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306763" y="849313"/>
            <a:ext cx="3314700" cy="22955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59436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306763" y="849313"/>
            <a:ext cx="3314700" cy="22955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3709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306763" y="849313"/>
            <a:ext cx="3314700" cy="22955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072452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657939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306763" y="849313"/>
            <a:ext cx="3314700" cy="22955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05930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9.jp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1.jpe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61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619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사용자 지정 레이아웃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0015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사용자 지정 레이아웃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7482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-육군"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45A1E701-6299-3E64-2673-DAAF8B7E837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560456" y="0"/>
            <a:ext cx="3345544" cy="2201914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F441FE8C-5488-4147-52FB-99170F0E5969}"/>
              </a:ext>
            </a:extLst>
          </p:cNvPr>
          <p:cNvSpPr/>
          <p:nvPr userDrawn="1"/>
        </p:nvSpPr>
        <p:spPr>
          <a:xfrm>
            <a:off x="6560457" y="0"/>
            <a:ext cx="3345544" cy="2201914"/>
          </a:xfrm>
          <a:prstGeom prst="rect">
            <a:avLst/>
          </a:prstGeom>
          <a:gradFill>
            <a:gsLst>
              <a:gs pos="0">
                <a:srgbClr val="3B7253"/>
              </a:gs>
              <a:gs pos="100000">
                <a:srgbClr val="3B7253">
                  <a:alpha val="5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81"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FF592AC1-034E-D1BF-25C4-8E61E1921CE3}"/>
              </a:ext>
            </a:extLst>
          </p:cNvPr>
          <p:cNvSpPr/>
          <p:nvPr userDrawn="1"/>
        </p:nvSpPr>
        <p:spPr>
          <a:xfrm>
            <a:off x="6443001" y="1277258"/>
            <a:ext cx="3462999" cy="1045028"/>
          </a:xfrm>
          <a:prstGeom prst="rect">
            <a:avLst/>
          </a:prstGeom>
          <a:gradFill>
            <a:gsLst>
              <a:gs pos="23000">
                <a:srgbClr val="3B7253"/>
              </a:gs>
              <a:gs pos="100000">
                <a:srgbClr val="3B7253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122801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-해군"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82512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-공군"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그룹 11">
            <a:extLst>
              <a:ext uri="{FF2B5EF4-FFF2-40B4-BE49-F238E27FC236}">
                <a16:creationId xmlns:a16="http://schemas.microsoft.com/office/drawing/2014/main" id="{32190732-02DA-F76D-25C5-A049DEAC5B9F}"/>
              </a:ext>
            </a:extLst>
          </p:cNvPr>
          <p:cNvGrpSpPr/>
          <p:nvPr userDrawn="1"/>
        </p:nvGrpSpPr>
        <p:grpSpPr>
          <a:xfrm>
            <a:off x="6443001" y="0"/>
            <a:ext cx="3462999" cy="2307772"/>
            <a:chOff x="6908800" y="0"/>
            <a:chExt cx="2997200" cy="1997360"/>
          </a:xfrm>
        </p:grpSpPr>
        <p:pic>
          <p:nvPicPr>
            <p:cNvPr id="9" name="그림 8" descr="자연, 실외, 산, 해안이(가) 표시된 사진&#10;&#10;자동 생성된 설명">
              <a:extLst>
                <a:ext uri="{FF2B5EF4-FFF2-40B4-BE49-F238E27FC236}">
                  <a16:creationId xmlns:a16="http://schemas.microsoft.com/office/drawing/2014/main" id="{1CE4477C-FC13-783C-BF66-6489ECB596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913702" y="0"/>
              <a:ext cx="2992298" cy="1997359"/>
            </a:xfrm>
            <a:prstGeom prst="rect">
              <a:avLst/>
            </a:prstGeom>
          </p:spPr>
        </p:pic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B12C0E73-B8D2-A991-8FFA-7A01C4900743}"/>
                </a:ext>
              </a:extLst>
            </p:cNvPr>
            <p:cNvSpPr/>
            <p:nvPr userDrawn="1"/>
          </p:nvSpPr>
          <p:spPr>
            <a:xfrm>
              <a:off x="6908800" y="0"/>
              <a:ext cx="2997200" cy="1997359"/>
            </a:xfrm>
            <a:prstGeom prst="rect">
              <a:avLst/>
            </a:prstGeom>
            <a:gradFill>
              <a:gsLst>
                <a:gs pos="0">
                  <a:srgbClr val="1E3E67"/>
                </a:gs>
                <a:gs pos="100000">
                  <a:srgbClr val="1E3E67">
                    <a:alpha val="5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A0218CAF-E520-4C39-740F-7A1C7B33E578}"/>
                </a:ext>
              </a:extLst>
            </p:cNvPr>
            <p:cNvSpPr/>
            <p:nvPr userDrawn="1"/>
          </p:nvSpPr>
          <p:spPr>
            <a:xfrm>
              <a:off x="6908800" y="1256202"/>
              <a:ext cx="2997200" cy="741158"/>
            </a:xfrm>
            <a:prstGeom prst="rect">
              <a:avLst/>
            </a:prstGeom>
            <a:gradFill>
              <a:gsLst>
                <a:gs pos="23000">
                  <a:srgbClr val="1E3E67"/>
                </a:gs>
                <a:gs pos="100000">
                  <a:srgbClr val="1E3E67">
                    <a:alpha val="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250674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-해병대"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E13377E5-B2BD-3568-83C4-6ED775C877ED}"/>
              </a:ext>
            </a:extLst>
          </p:cNvPr>
          <p:cNvGrpSpPr/>
          <p:nvPr userDrawn="1"/>
        </p:nvGrpSpPr>
        <p:grpSpPr>
          <a:xfrm>
            <a:off x="6256306" y="0"/>
            <a:ext cx="3649695" cy="2278743"/>
            <a:chOff x="6153150" y="0"/>
            <a:chExt cx="3752851" cy="2343150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63F0FA35-1855-17C0-0391-94D15D4F18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3150" y="0"/>
              <a:ext cx="3752850" cy="2343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2952944C-F6FA-4A27-3330-FC79495EE9EE}"/>
                </a:ext>
              </a:extLst>
            </p:cNvPr>
            <p:cNvSpPr/>
            <p:nvPr/>
          </p:nvSpPr>
          <p:spPr>
            <a:xfrm>
              <a:off x="6153150" y="0"/>
              <a:ext cx="3752851" cy="2343150"/>
            </a:xfrm>
            <a:prstGeom prst="rect">
              <a:avLst/>
            </a:prstGeom>
            <a:gradFill>
              <a:gsLst>
                <a:gs pos="0">
                  <a:srgbClr val="F47D06"/>
                </a:gs>
                <a:gs pos="100000">
                  <a:srgbClr val="F47D06">
                    <a:alpha val="5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81" dirty="0"/>
            </a:p>
          </p:txBody>
        </p:sp>
      </p:grpSp>
      <p:sp>
        <p:nvSpPr>
          <p:cNvPr id="6" name="직사각형 5">
            <a:extLst>
              <a:ext uri="{FF2B5EF4-FFF2-40B4-BE49-F238E27FC236}">
                <a16:creationId xmlns:a16="http://schemas.microsoft.com/office/drawing/2014/main" id="{07A442C3-501C-EE05-483C-345C50325796}"/>
              </a:ext>
            </a:extLst>
          </p:cNvPr>
          <p:cNvSpPr/>
          <p:nvPr userDrawn="1"/>
        </p:nvSpPr>
        <p:spPr>
          <a:xfrm>
            <a:off x="6443001" y="1204686"/>
            <a:ext cx="3462999" cy="1103085"/>
          </a:xfrm>
          <a:prstGeom prst="rect">
            <a:avLst/>
          </a:prstGeom>
          <a:gradFill>
            <a:gsLst>
              <a:gs pos="23000">
                <a:srgbClr val="F37C06"/>
              </a:gs>
              <a:gs pos="100000">
                <a:srgbClr val="F37C06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003463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5824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4637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99" r:id="rId2"/>
    <p:sldLayoutId id="2147483701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700" r:id="rId9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120" userDrawn="1">
          <p15:clr>
            <a:srgbClr val="F26B43"/>
          </p15:clr>
        </p15:guide>
        <p15:guide id="2" pos="6038" userDrawn="1">
          <p15:clr>
            <a:srgbClr val="F26B43"/>
          </p15:clr>
        </p15:guide>
        <p15:guide id="3" orient="horz" pos="2160" userDrawn="1">
          <p15:clr>
            <a:srgbClr val="F26B43"/>
          </p15:clr>
        </p15:guide>
        <p15:guide id="4" pos="20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35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18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3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1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9.sv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svg"/><Relationship Id="rId5" Type="http://schemas.openxmlformats.org/officeDocument/2006/relationships/image" Target="../media/image58.png"/><Relationship Id="rId4" Type="http://schemas.openxmlformats.org/officeDocument/2006/relationships/image" Target="../media/image59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sv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919A7B8-BB2C-0151-96AC-253038605CEC}"/>
              </a:ext>
            </a:extLst>
          </p:cNvPr>
          <p:cNvSpPr txBox="1"/>
          <p:nvPr/>
        </p:nvSpPr>
        <p:spPr>
          <a:xfrm>
            <a:off x="777744" y="1385558"/>
            <a:ext cx="4685578" cy="86177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600" b="0" i="0" u="none" strike="noStrike" kern="1200" cap="none" spc="-5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407758"/>
                </a:solidFill>
                <a:effectLst/>
                <a:uLnTx/>
                <a:uFillTx/>
                <a:latin typeface="G마켓 산스 TTF Bold" panose="02000000000000000000" pitchFamily="2" charset="-127"/>
                <a:ea typeface="문체부 제목 돋음체" panose="020B0609000101010101" pitchFamily="49" charset="-127"/>
              </a:rPr>
              <a:t>병무행정 </a:t>
            </a:r>
            <a:r>
              <a:rPr kumimoji="0" lang="ko-KR" altLang="en-US" sz="5600" b="0" i="0" u="none" strike="noStrike" kern="1200" cap="none" spc="-5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마켓 산스 TTF Bold" panose="02000000000000000000" pitchFamily="2" charset="-127"/>
                <a:ea typeface="문체부 제목 돋음체" panose="020B0609000101010101" pitchFamily="49" charset="-127"/>
              </a:rPr>
              <a:t>안내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CAC4F0-CE8E-07C6-EF46-309D94A8B782}"/>
              </a:ext>
            </a:extLst>
          </p:cNvPr>
          <p:cNvSpPr txBox="1"/>
          <p:nvPr/>
        </p:nvSpPr>
        <p:spPr>
          <a:xfrm>
            <a:off x="777744" y="838629"/>
            <a:ext cx="4651915" cy="50783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300" b="0" i="0" u="none" strike="noStrike" kern="1200" cap="none" spc="-5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미래</a:t>
            </a:r>
            <a:r>
              <a:rPr kumimoji="0" lang="ko-KR" altLang="en-US" sz="3300" b="0" i="0" u="none" strike="noStrike" kern="1200" cap="none" spc="-5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407758"/>
                </a:solidFill>
                <a:effectLst/>
                <a:uLnTx/>
                <a:uFillTx/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 병역의무자</a:t>
            </a:r>
            <a:r>
              <a:rPr lang="ko-KR" altLang="en-US" sz="3300" spc="-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를 위한</a:t>
            </a:r>
          </a:p>
        </p:txBody>
      </p:sp>
    </p:spTree>
    <p:extLst>
      <p:ext uri="{BB962C8B-B14F-4D97-AF65-F5344CB8AC3E}">
        <p14:creationId xmlns:p14="http://schemas.microsoft.com/office/powerpoint/2010/main" val="170796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7B82C537-C325-F481-8904-4B4DFCCC7477}"/>
              </a:ext>
            </a:extLst>
          </p:cNvPr>
          <p:cNvSpPr txBox="1"/>
          <p:nvPr/>
        </p:nvSpPr>
        <p:spPr>
          <a:xfrm>
            <a:off x="848943" y="3222171"/>
            <a:ext cx="4042260" cy="263149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spcAft>
                <a:spcPts val="900"/>
              </a:spcAft>
            </a:pPr>
            <a:r>
              <a:rPr lang="en-US" altLang="ko-KR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3B7253"/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1.  </a:t>
            </a:r>
            <a:r>
              <a:rPr lang="ko-KR" altLang="en-US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병역의무 흐름도</a:t>
            </a:r>
          </a:p>
          <a:p>
            <a:pPr>
              <a:spcAft>
                <a:spcPts val="900"/>
              </a:spcAft>
            </a:pPr>
            <a:r>
              <a:rPr lang="en-US" altLang="ko-KR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3B7253"/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2.  </a:t>
            </a:r>
            <a:r>
              <a:rPr lang="ko-KR" altLang="en-US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병역준비역 편입</a:t>
            </a:r>
          </a:p>
          <a:p>
            <a:pPr>
              <a:spcAft>
                <a:spcPts val="900"/>
              </a:spcAft>
            </a:pPr>
            <a:r>
              <a:rPr lang="en-US" altLang="ko-KR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3B7253"/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3.  </a:t>
            </a:r>
            <a:r>
              <a:rPr lang="ko-KR" altLang="en-US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병역판정검사</a:t>
            </a:r>
            <a:r>
              <a:rPr lang="en-US" altLang="ko-KR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(</a:t>
            </a:r>
            <a:r>
              <a:rPr lang="ko-KR" altLang="en-US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입영판정검사 포함</a:t>
            </a:r>
            <a:r>
              <a:rPr lang="en-US" altLang="ko-KR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)</a:t>
            </a:r>
          </a:p>
          <a:p>
            <a:pPr>
              <a:spcAft>
                <a:spcPts val="900"/>
              </a:spcAft>
            </a:pPr>
            <a:r>
              <a:rPr lang="en-US" altLang="ko-KR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3B7253"/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4.  </a:t>
            </a:r>
            <a:r>
              <a:rPr lang="ko-KR" altLang="en-US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현역병</a:t>
            </a:r>
          </a:p>
          <a:p>
            <a:pPr>
              <a:spcAft>
                <a:spcPts val="900"/>
              </a:spcAft>
            </a:pPr>
            <a:r>
              <a:rPr lang="en-US" altLang="ko-KR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3B7253"/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5.  </a:t>
            </a:r>
            <a:r>
              <a:rPr lang="ko-KR" altLang="en-US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현역 모집병 등</a:t>
            </a:r>
          </a:p>
          <a:p>
            <a:pPr>
              <a:spcAft>
                <a:spcPts val="900"/>
              </a:spcAft>
            </a:pPr>
            <a:r>
              <a:rPr lang="en-US" altLang="ko-KR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3B7253"/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6.  </a:t>
            </a:r>
            <a:r>
              <a:rPr lang="ko-KR" altLang="en-US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사회복무요원 </a:t>
            </a:r>
          </a:p>
          <a:p>
            <a:pPr>
              <a:spcAft>
                <a:spcPts val="900"/>
              </a:spcAft>
            </a:pPr>
            <a:r>
              <a:rPr lang="en-US" altLang="ko-KR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3B7253"/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7.  </a:t>
            </a:r>
            <a:r>
              <a:rPr lang="ko-KR" altLang="en-US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전문연구</a:t>
            </a:r>
            <a:r>
              <a:rPr lang="en-US" altLang="ko-KR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/</a:t>
            </a:r>
            <a:r>
              <a:rPr lang="ko-KR" altLang="en-US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산업기능요원 등 </a:t>
            </a:r>
          </a:p>
        </p:txBody>
      </p:sp>
      <p:sp>
        <p:nvSpPr>
          <p:cNvPr id="27" name="타원 26">
            <a:extLst>
              <a:ext uri="{FF2B5EF4-FFF2-40B4-BE49-F238E27FC236}">
                <a16:creationId xmlns:a16="http://schemas.microsoft.com/office/drawing/2014/main" id="{7A86E03A-7190-6F50-19D3-0E5125A0C104}"/>
              </a:ext>
            </a:extLst>
          </p:cNvPr>
          <p:cNvSpPr/>
          <p:nvPr/>
        </p:nvSpPr>
        <p:spPr>
          <a:xfrm>
            <a:off x="736600" y="800100"/>
            <a:ext cx="711200" cy="711200"/>
          </a:xfrm>
          <a:prstGeom prst="ellipse">
            <a:avLst/>
          </a:prstGeom>
          <a:solidFill>
            <a:srgbClr val="FFF7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문체부 제목 돋음체" panose="020B0609000101010101" pitchFamily="49" charset="-12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958D412-D4EE-F618-03F3-C7CC30905DF5}"/>
              </a:ext>
            </a:extLst>
          </p:cNvPr>
          <p:cNvSpPr txBox="1"/>
          <p:nvPr/>
        </p:nvSpPr>
        <p:spPr>
          <a:xfrm>
            <a:off x="763508" y="1657903"/>
            <a:ext cx="3841693" cy="70788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>
              <a:defRPr/>
            </a:pPr>
            <a:r>
              <a:rPr lang="ko-KR" altLang="en-US" sz="4600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문체부 제목 돋음체" panose="020B0609000101010101" pitchFamily="49" charset="-127"/>
              </a:rPr>
              <a:t>병역의무 이행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52B106B-D923-52B8-DE90-CE1BEB8C645D}"/>
              </a:ext>
            </a:extLst>
          </p:cNvPr>
          <p:cNvSpPr txBox="1"/>
          <p:nvPr/>
        </p:nvSpPr>
        <p:spPr>
          <a:xfrm>
            <a:off x="856213" y="852542"/>
            <a:ext cx="477182" cy="615553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>
              <a:defRPr/>
            </a:pPr>
            <a:r>
              <a:rPr lang="en-US" altLang="ko-KR" sz="4000" spc="-7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3B7253"/>
                </a:solidFill>
                <a:latin typeface="나눔명조 ExtraBold" panose="02020603020101020101" pitchFamily="18" charset="-127"/>
                <a:ea typeface="문체부 제목 돋음체" panose="020B0609000101010101" pitchFamily="49" charset="-127"/>
              </a:rPr>
              <a:t>Ⅱ</a:t>
            </a:r>
            <a:endParaRPr lang="ko-KR" altLang="en-US" sz="4000" spc="-79" dirty="0">
              <a:ln>
                <a:solidFill>
                  <a:prstClr val="white">
                    <a:alpha val="0"/>
                  </a:prstClr>
                </a:solidFill>
              </a:ln>
              <a:solidFill>
                <a:srgbClr val="3B7253"/>
              </a:solidFill>
              <a:latin typeface="나눔명조 ExtraBold" panose="02020603020101020101" pitchFamily="18" charset="-127"/>
              <a:ea typeface="문체부 제목 돋음체" panose="020B0609000101010101" pitchFamily="49" charset="-12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05100A8-DB04-FB88-DAF6-78D00504864C}"/>
              </a:ext>
            </a:extLst>
          </p:cNvPr>
          <p:cNvSpPr txBox="1"/>
          <p:nvPr/>
        </p:nvSpPr>
        <p:spPr>
          <a:xfrm>
            <a:off x="330020" y="6536720"/>
            <a:ext cx="2695610" cy="18466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r>
              <a:rPr lang="ko-KR" altLang="en-US" sz="1200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3B7253"/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미래 병역의무자를 위한 </a:t>
            </a:r>
            <a:r>
              <a:rPr lang="ko-KR" altLang="en-US" sz="1200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3B7253"/>
                </a:solidFill>
                <a:latin typeface="G마켓 산스 TTF Bold" panose="02000000000000000000" pitchFamily="2" charset="-127"/>
                <a:ea typeface="문체부 제목 돋음체" panose="020B0609000101010101" pitchFamily="49" charset="-127"/>
              </a:rPr>
              <a:t>병무행정 안내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92FC5C3-1055-C9CD-272A-0BD48E7119F0}"/>
              </a:ext>
            </a:extLst>
          </p:cNvPr>
          <p:cNvSpPr txBox="1"/>
          <p:nvPr/>
        </p:nvSpPr>
        <p:spPr>
          <a:xfrm>
            <a:off x="4989143" y="3604362"/>
            <a:ext cx="3496983" cy="106182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spcAft>
                <a:spcPts val="900"/>
              </a:spcAft>
            </a:pPr>
            <a:r>
              <a:rPr lang="en-US" altLang="ko-KR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3B7253"/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8.  </a:t>
            </a:r>
            <a:r>
              <a:rPr lang="ko-KR" altLang="en-US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대체역</a:t>
            </a:r>
          </a:p>
          <a:p>
            <a:pPr>
              <a:spcAft>
                <a:spcPts val="900"/>
              </a:spcAft>
            </a:pPr>
            <a:r>
              <a:rPr lang="en-US" altLang="ko-KR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3B7253"/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9.  </a:t>
            </a:r>
            <a:r>
              <a:rPr lang="ko-KR" altLang="en-US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병력동원</a:t>
            </a:r>
            <a:r>
              <a:rPr lang="en-US" altLang="ko-KR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(</a:t>
            </a:r>
            <a:r>
              <a:rPr lang="ko-KR" altLang="en-US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훈련</a:t>
            </a:r>
            <a:r>
              <a:rPr lang="en-US" altLang="ko-KR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)</a:t>
            </a:r>
            <a:r>
              <a:rPr lang="ko-KR" altLang="en-US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소집</a:t>
            </a:r>
          </a:p>
          <a:p>
            <a:pPr>
              <a:spcAft>
                <a:spcPts val="900"/>
              </a:spcAft>
            </a:pPr>
            <a:r>
              <a:rPr lang="en-US" altLang="ko-KR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3B7253"/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10. </a:t>
            </a:r>
            <a:r>
              <a:rPr lang="ko-KR" altLang="en-US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병역면탈 범죄 예방 및 단속</a:t>
            </a:r>
          </a:p>
        </p:txBody>
      </p:sp>
    </p:spTree>
    <p:extLst>
      <p:ext uri="{BB962C8B-B14F-4D97-AF65-F5344CB8AC3E}">
        <p14:creationId xmlns:p14="http://schemas.microsoft.com/office/powerpoint/2010/main" val="20941637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8D255D75-5A70-42A6-D73E-3CF6037251BE}"/>
              </a:ext>
            </a:extLst>
          </p:cNvPr>
          <p:cNvGrpSpPr/>
          <p:nvPr/>
        </p:nvGrpSpPr>
        <p:grpSpPr>
          <a:xfrm>
            <a:off x="386230" y="221653"/>
            <a:ext cx="1991634" cy="634036"/>
            <a:chOff x="390253" y="159368"/>
            <a:chExt cx="2012380" cy="64064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2DD84AC-32C6-D66F-3ABB-CDF81944A68D}"/>
                </a:ext>
              </a:extLst>
            </p:cNvPr>
            <p:cNvSpPr txBox="1"/>
            <p:nvPr/>
          </p:nvSpPr>
          <p:spPr>
            <a:xfrm>
              <a:off x="976778" y="364633"/>
              <a:ext cx="1425855" cy="43537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>
                <a:defRPr/>
              </a:pPr>
              <a:r>
                <a:rPr lang="ko-KR" altLang="en-US" sz="28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병역의무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B0B14DA-F992-0A1F-4F8C-A696F7416C58}"/>
                </a:ext>
              </a:extLst>
            </p:cNvPr>
            <p:cNvSpPr txBox="1"/>
            <p:nvPr/>
          </p:nvSpPr>
          <p:spPr>
            <a:xfrm>
              <a:off x="961374" y="159368"/>
              <a:ext cx="154454" cy="171040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pPr>
                <a:defRPr/>
              </a:pPr>
              <a:r>
                <a:rPr lang="en-US" altLang="ko-KR" sz="1100" spc="-7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나눔명조 ExtraBold" panose="02020603020101020101" pitchFamily="18" charset="-127"/>
                  <a:ea typeface="문체부 제목 돋음체" panose="020B0609000101010101" pitchFamily="49" charset="-127"/>
                </a:rPr>
                <a:t>Ⅱ.</a:t>
              </a:r>
              <a:endParaRPr lang="ko-KR" altLang="en-US" sz="1100" spc="-7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나눔명조 ExtraBold" panose="02020603020101020101" pitchFamily="18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0694BC4-4A1A-2876-D1DB-E3522D087C2F}"/>
                </a:ext>
              </a:extLst>
            </p:cNvPr>
            <p:cNvSpPr txBox="1"/>
            <p:nvPr/>
          </p:nvSpPr>
          <p:spPr>
            <a:xfrm>
              <a:off x="1170924" y="172068"/>
              <a:ext cx="894982" cy="171040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pPr>
                <a:defRPr/>
              </a:pPr>
              <a:r>
                <a:rPr lang="ko-KR" altLang="en-US" sz="11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병역의무 이행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70747F8-78FE-6078-8F45-289599EBBCD6}"/>
                </a:ext>
              </a:extLst>
            </p:cNvPr>
            <p:cNvSpPr txBox="1"/>
            <p:nvPr/>
          </p:nvSpPr>
          <p:spPr>
            <a:xfrm>
              <a:off x="390253" y="395731"/>
              <a:ext cx="353354" cy="37317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en-US" altLang="ko-KR" sz="2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>
                      <a:alpha val="38000"/>
                    </a:schemeClr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0</a:t>
              </a:r>
              <a:r>
                <a:rPr lang="en-US" altLang="ko-KR" sz="2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1</a:t>
              </a:r>
              <a:endParaRPr lang="ko-KR" altLang="en-US" sz="2400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</p:grp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310E1C6C-D37E-62AC-F7FC-C552D958F22E}"/>
              </a:ext>
            </a:extLst>
          </p:cNvPr>
          <p:cNvGrpSpPr/>
          <p:nvPr/>
        </p:nvGrpSpPr>
        <p:grpSpPr>
          <a:xfrm>
            <a:off x="0" y="1376069"/>
            <a:ext cx="9905998" cy="4904082"/>
            <a:chOff x="0" y="1376069"/>
            <a:chExt cx="9905998" cy="4904082"/>
          </a:xfrm>
        </p:grpSpPr>
        <p:grpSp>
          <p:nvGrpSpPr>
            <p:cNvPr id="319" name="그룹 318">
              <a:extLst>
                <a:ext uri="{FF2B5EF4-FFF2-40B4-BE49-F238E27FC236}">
                  <a16:creationId xmlns:a16="http://schemas.microsoft.com/office/drawing/2014/main" id="{A1923478-0EB0-D2F2-37A5-269AF943B206}"/>
                </a:ext>
              </a:extLst>
            </p:cNvPr>
            <p:cNvGrpSpPr/>
            <p:nvPr/>
          </p:nvGrpSpPr>
          <p:grpSpPr>
            <a:xfrm>
              <a:off x="3" y="2558093"/>
              <a:ext cx="9905995" cy="1456318"/>
              <a:chOff x="3" y="1150207"/>
              <a:chExt cx="9905995" cy="1456318"/>
            </a:xfrm>
          </p:grpSpPr>
          <p:grpSp>
            <p:nvGrpSpPr>
              <p:cNvPr id="19" name="그룹 18">
                <a:extLst>
                  <a:ext uri="{FF2B5EF4-FFF2-40B4-BE49-F238E27FC236}">
                    <a16:creationId xmlns:a16="http://schemas.microsoft.com/office/drawing/2014/main" id="{83BEEE18-DEBB-0DA3-7A6C-A254FCC860F0}"/>
                  </a:ext>
                </a:extLst>
              </p:cNvPr>
              <p:cNvGrpSpPr/>
              <p:nvPr/>
            </p:nvGrpSpPr>
            <p:grpSpPr>
              <a:xfrm>
                <a:off x="3" y="1150207"/>
                <a:ext cx="9593200" cy="1250624"/>
                <a:chOff x="2" y="2352674"/>
                <a:chExt cx="9693130" cy="1263651"/>
              </a:xfrm>
              <a:gradFill>
                <a:gsLst>
                  <a:gs pos="100000">
                    <a:srgbClr val="F38E07"/>
                  </a:gs>
                  <a:gs pos="0">
                    <a:srgbClr val="3B709B"/>
                  </a:gs>
                  <a:gs pos="54000">
                    <a:srgbClr val="3B7253"/>
                  </a:gs>
                </a:gsLst>
                <a:lin ang="0" scaled="0"/>
              </a:gradFill>
            </p:grpSpPr>
            <p:sp>
              <p:nvSpPr>
                <p:cNvPr id="3" name="사각형: 둥근 모서리 2">
                  <a:extLst>
                    <a:ext uri="{FF2B5EF4-FFF2-40B4-BE49-F238E27FC236}">
                      <a16:creationId xmlns:a16="http://schemas.microsoft.com/office/drawing/2014/main" id="{D2FE7719-61B2-1C8D-7164-5A30E554FC42}"/>
                    </a:ext>
                  </a:extLst>
                </p:cNvPr>
                <p:cNvSpPr/>
                <p:nvPr/>
              </p:nvSpPr>
              <p:spPr>
                <a:xfrm>
                  <a:off x="2" y="2518119"/>
                  <a:ext cx="9227546" cy="937908"/>
                </a:xfrm>
                <a:prstGeom prst="roundRect">
                  <a:avLst>
                    <a:gd name="adj" fmla="val 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781" dirty="0"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16" name="그래픽 58">
                  <a:extLst>
                    <a:ext uri="{FF2B5EF4-FFF2-40B4-BE49-F238E27FC236}">
                      <a16:creationId xmlns:a16="http://schemas.microsoft.com/office/drawing/2014/main" id="{CA501396-822A-8CE2-E674-0B55C7B6CE12}"/>
                    </a:ext>
                  </a:extLst>
                </p:cNvPr>
                <p:cNvSpPr/>
                <p:nvPr/>
              </p:nvSpPr>
              <p:spPr>
                <a:xfrm rot="10800000">
                  <a:off x="8609110" y="2352674"/>
                  <a:ext cx="1084022" cy="1263651"/>
                </a:xfrm>
                <a:custGeom>
                  <a:avLst/>
                  <a:gdLst>
                    <a:gd name="connsiteX0" fmla="*/ 14288 w 1203864"/>
                    <a:gd name="connsiteY0" fmla="*/ 603481 h 1275775"/>
                    <a:gd name="connsiteX1" fmla="*/ 603409 w 1203864"/>
                    <a:gd name="connsiteY1" fmla="*/ 14360 h 1275775"/>
                    <a:gd name="connsiteX2" fmla="*/ 686562 w 1203864"/>
                    <a:gd name="connsiteY2" fmla="*/ 48745 h 1275775"/>
                    <a:gd name="connsiteX3" fmla="*/ 686562 w 1203864"/>
                    <a:gd name="connsiteY3" fmla="*/ 120183 h 1275775"/>
                    <a:gd name="connsiteX4" fmla="*/ 735235 w 1203864"/>
                    <a:gd name="connsiteY4" fmla="*/ 168855 h 1275775"/>
                    <a:gd name="connsiteX5" fmla="*/ 1155192 w 1203864"/>
                    <a:gd name="connsiteY5" fmla="*/ 168855 h 1275775"/>
                    <a:gd name="connsiteX6" fmla="*/ 1203865 w 1203864"/>
                    <a:gd name="connsiteY6" fmla="*/ 217528 h 1275775"/>
                    <a:gd name="connsiteX7" fmla="*/ 1203865 w 1203864"/>
                    <a:gd name="connsiteY7" fmla="*/ 1058205 h 1275775"/>
                    <a:gd name="connsiteX8" fmla="*/ 1155192 w 1203864"/>
                    <a:gd name="connsiteY8" fmla="*/ 1106877 h 1275775"/>
                    <a:gd name="connsiteX9" fmla="*/ 735235 w 1203864"/>
                    <a:gd name="connsiteY9" fmla="*/ 1106877 h 1275775"/>
                    <a:gd name="connsiteX10" fmla="*/ 686562 w 1203864"/>
                    <a:gd name="connsiteY10" fmla="*/ 1155550 h 1275775"/>
                    <a:gd name="connsiteX11" fmla="*/ 686562 w 1203864"/>
                    <a:gd name="connsiteY11" fmla="*/ 1226988 h 1275775"/>
                    <a:gd name="connsiteX12" fmla="*/ 603409 w 1203864"/>
                    <a:gd name="connsiteY12" fmla="*/ 1261373 h 1275775"/>
                    <a:gd name="connsiteX13" fmla="*/ 14288 w 1203864"/>
                    <a:gd name="connsiteY13" fmla="*/ 672347 h 1275775"/>
                    <a:gd name="connsiteX14" fmla="*/ 14288 w 1203864"/>
                    <a:gd name="connsiteY14" fmla="*/ 603481 h 1275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203864" h="1275775">
                      <a:moveTo>
                        <a:pt x="14288" y="603481"/>
                      </a:moveTo>
                      <a:lnTo>
                        <a:pt x="603409" y="14360"/>
                      </a:lnTo>
                      <a:cubicBezTo>
                        <a:pt x="634079" y="-16311"/>
                        <a:pt x="686562" y="5406"/>
                        <a:pt x="686562" y="48745"/>
                      </a:cubicBezTo>
                      <a:lnTo>
                        <a:pt x="686562" y="120183"/>
                      </a:lnTo>
                      <a:cubicBezTo>
                        <a:pt x="686562" y="147043"/>
                        <a:pt x="708374" y="168855"/>
                        <a:pt x="735235" y="168855"/>
                      </a:cubicBezTo>
                      <a:lnTo>
                        <a:pt x="1155192" y="168855"/>
                      </a:lnTo>
                      <a:cubicBezTo>
                        <a:pt x="1182053" y="168855"/>
                        <a:pt x="1203865" y="190668"/>
                        <a:pt x="1203865" y="217528"/>
                      </a:cubicBezTo>
                      <a:lnTo>
                        <a:pt x="1203865" y="1058205"/>
                      </a:lnTo>
                      <a:cubicBezTo>
                        <a:pt x="1203865" y="1085065"/>
                        <a:pt x="1182053" y="1106877"/>
                        <a:pt x="1155192" y="1106877"/>
                      </a:cubicBezTo>
                      <a:lnTo>
                        <a:pt x="735235" y="1106877"/>
                      </a:lnTo>
                      <a:cubicBezTo>
                        <a:pt x="708374" y="1106877"/>
                        <a:pt x="686562" y="1128690"/>
                        <a:pt x="686562" y="1155550"/>
                      </a:cubicBezTo>
                      <a:lnTo>
                        <a:pt x="686562" y="1226988"/>
                      </a:lnTo>
                      <a:cubicBezTo>
                        <a:pt x="686562" y="1270326"/>
                        <a:pt x="634079" y="1292139"/>
                        <a:pt x="603409" y="1261373"/>
                      </a:cubicBezTo>
                      <a:lnTo>
                        <a:pt x="14288" y="672347"/>
                      </a:lnTo>
                      <a:cubicBezTo>
                        <a:pt x="-4763" y="653297"/>
                        <a:pt x="-4763" y="622436"/>
                        <a:pt x="14288" y="60348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sz="1979" dirty="0"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108" name="사각형: 둥근 모서리 107">
                <a:extLst>
                  <a:ext uri="{FF2B5EF4-FFF2-40B4-BE49-F238E27FC236}">
                    <a16:creationId xmlns:a16="http://schemas.microsoft.com/office/drawing/2014/main" id="{3B2D6BAD-7506-AF6C-0A6C-3630C817F16D}"/>
                  </a:ext>
                </a:extLst>
              </p:cNvPr>
              <p:cNvSpPr/>
              <p:nvPr/>
            </p:nvSpPr>
            <p:spPr>
              <a:xfrm>
                <a:off x="331" y="1762125"/>
                <a:ext cx="9905667" cy="844400"/>
              </a:xfrm>
              <a:prstGeom prst="roundRect">
                <a:avLst>
                  <a:gd name="adj" fmla="val 0"/>
                </a:avLst>
              </a:prstGeom>
              <a:solidFill>
                <a:srgbClr val="FFF7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5629" rIns="0" bIns="0" rtlCol="0" anchor="ctr"/>
              <a:lstStyle/>
              <a:p>
                <a:pPr algn="ctr"/>
                <a:endParaRPr lang="ko-KR" altLang="en-US" sz="2375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</p:grpSp>
        <p:grpSp>
          <p:nvGrpSpPr>
            <p:cNvPr id="34" name="그룹 33">
              <a:extLst>
                <a:ext uri="{FF2B5EF4-FFF2-40B4-BE49-F238E27FC236}">
                  <a16:creationId xmlns:a16="http://schemas.microsoft.com/office/drawing/2014/main" id="{74069742-8781-867F-64F9-B9BA537C1BF7}"/>
                </a:ext>
              </a:extLst>
            </p:cNvPr>
            <p:cNvGrpSpPr/>
            <p:nvPr/>
          </p:nvGrpSpPr>
          <p:grpSpPr>
            <a:xfrm>
              <a:off x="0" y="2761852"/>
              <a:ext cx="9340855" cy="3518299"/>
              <a:chOff x="0" y="2761852"/>
              <a:chExt cx="9340855" cy="3518299"/>
            </a:xfrm>
          </p:grpSpPr>
          <p:sp>
            <p:nvSpPr>
              <p:cNvPr id="235" name="사각형: 둥근 위쪽 모서리 234">
                <a:extLst>
                  <a:ext uri="{FF2B5EF4-FFF2-40B4-BE49-F238E27FC236}">
                    <a16:creationId xmlns:a16="http://schemas.microsoft.com/office/drawing/2014/main" id="{2462757B-209C-F2BA-940E-C0D158C088FC}"/>
                  </a:ext>
                </a:extLst>
              </p:cNvPr>
              <p:cNvSpPr/>
              <p:nvPr/>
            </p:nvSpPr>
            <p:spPr>
              <a:xfrm>
                <a:off x="320676" y="3200401"/>
                <a:ext cx="8903224" cy="3079750"/>
              </a:xfrm>
              <a:prstGeom prst="round2SameRect">
                <a:avLst>
                  <a:gd name="adj1" fmla="val 0"/>
                  <a:gd name="adj2" fmla="val 4006"/>
                </a:avLst>
              </a:prstGeom>
              <a:solidFill>
                <a:srgbClr val="FFE8A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5629" rIns="0" bIns="0" rtlCol="0" anchor="ctr"/>
              <a:lstStyle/>
              <a:p>
                <a:pPr algn="ctr"/>
                <a:endParaRPr lang="ko-KR" altLang="en-US" sz="2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7C54014C-C700-EFEC-E79D-B19C0195EEF6}"/>
                  </a:ext>
                </a:extLst>
              </p:cNvPr>
              <p:cNvSpPr txBox="1"/>
              <p:nvPr/>
            </p:nvSpPr>
            <p:spPr>
              <a:xfrm>
                <a:off x="7513116" y="2805314"/>
                <a:ext cx="912749" cy="30457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>
                  <a:defRPr/>
                </a:pPr>
                <a:r>
                  <a:rPr lang="en-US" altLang="ko-KR" sz="1979" spc="-49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40</a:t>
                </a:r>
                <a:r>
                  <a:rPr lang="ko-KR" altLang="en-US" sz="1600" spc="-49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세까지</a:t>
                </a:r>
                <a:endParaRPr lang="ko-KR" altLang="en-US" sz="1979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cxnSp>
            <p:nvCxnSpPr>
              <p:cNvPr id="94" name="직선 연결선 93">
                <a:extLst>
                  <a:ext uri="{FF2B5EF4-FFF2-40B4-BE49-F238E27FC236}">
                    <a16:creationId xmlns:a16="http://schemas.microsoft.com/office/drawing/2014/main" id="{2C8EE184-1D6C-0EEF-E45F-19DFEDDC77E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25316" y="2761852"/>
                <a:ext cx="0" cy="354003"/>
              </a:xfrm>
              <a:prstGeom prst="line">
                <a:avLst/>
              </a:prstGeom>
              <a:noFill/>
              <a:ln w="19050" cap="rnd">
                <a:solidFill>
                  <a:schemeClr val="bg1">
                    <a:alpha val="50000"/>
                  </a:schemeClr>
                </a:solidFill>
                <a:prstDash val="sysDot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23" name="직선 연결선 122">
                <a:extLst>
                  <a:ext uri="{FF2B5EF4-FFF2-40B4-BE49-F238E27FC236}">
                    <a16:creationId xmlns:a16="http://schemas.microsoft.com/office/drawing/2014/main" id="{2CE93F70-B130-6478-BA99-1D44F9C2ED8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53177" y="2761852"/>
                <a:ext cx="0" cy="354003"/>
              </a:xfrm>
              <a:prstGeom prst="line">
                <a:avLst/>
              </a:prstGeom>
              <a:noFill/>
              <a:ln w="19050" cap="rnd">
                <a:solidFill>
                  <a:schemeClr val="bg1">
                    <a:alpha val="50000"/>
                  </a:schemeClr>
                </a:solidFill>
                <a:prstDash val="sysDot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24" name="직선 연결선 123">
                <a:extLst>
                  <a:ext uri="{FF2B5EF4-FFF2-40B4-BE49-F238E27FC236}">
                    <a16:creationId xmlns:a16="http://schemas.microsoft.com/office/drawing/2014/main" id="{A0B84487-EEAB-9FFE-B3B4-DDE074E48BB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881038" y="2761852"/>
                <a:ext cx="0" cy="354003"/>
              </a:xfrm>
              <a:prstGeom prst="line">
                <a:avLst/>
              </a:prstGeom>
              <a:noFill/>
              <a:ln w="19050" cap="rnd">
                <a:solidFill>
                  <a:schemeClr val="bg1">
                    <a:alpha val="50000"/>
                  </a:schemeClr>
                </a:solidFill>
                <a:prstDash val="sysDot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pic>
            <p:nvPicPr>
              <p:cNvPr id="97" name="그림 51" descr="004.png">
                <a:extLst>
                  <a:ext uri="{FF2B5EF4-FFF2-40B4-BE49-F238E27FC236}">
                    <a16:creationId xmlns:a16="http://schemas.microsoft.com/office/drawing/2014/main" id="{53F9D650-8ABC-FC25-F642-FF6B8AFBC8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8" t="423" r="-12566" b="4021"/>
              <a:stretch/>
            </p:blipFill>
            <p:spPr bwMode="auto">
              <a:xfrm rot="16200000" flipH="1" flipV="1">
                <a:off x="4562706" y="-1360302"/>
                <a:ext cx="215444" cy="9340855"/>
              </a:xfrm>
              <a:prstGeom prst="rect">
                <a:avLst/>
              </a:prstGeom>
            </p:spPr>
          </p:pic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604799E8-AB6E-C3C6-F4F8-E0CB03D6866A}"/>
                  </a:ext>
                </a:extLst>
              </p:cNvPr>
              <p:cNvSpPr txBox="1"/>
              <p:nvPr/>
            </p:nvSpPr>
            <p:spPr>
              <a:xfrm>
                <a:off x="3442978" y="2805314"/>
                <a:ext cx="492537" cy="30457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>
                  <a:defRPr/>
                </a:pPr>
                <a:r>
                  <a:rPr lang="en-US" altLang="ko-KR" sz="1979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19</a:t>
                </a:r>
                <a:r>
                  <a:rPr lang="ko-KR" altLang="en-US" sz="16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세</a:t>
                </a:r>
                <a:endParaRPr lang="ko-KR" altLang="en-US" sz="1979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51233A6F-0349-630A-7FED-934C41168C8C}"/>
                  </a:ext>
                </a:extLst>
              </p:cNvPr>
              <p:cNvSpPr txBox="1"/>
              <p:nvPr/>
            </p:nvSpPr>
            <p:spPr>
              <a:xfrm>
                <a:off x="5360668" y="2805314"/>
                <a:ext cx="912878" cy="30457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>
                  <a:defRPr/>
                </a:pPr>
                <a:r>
                  <a:rPr lang="en-US" altLang="ko-KR" sz="1979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19~37</a:t>
                </a:r>
                <a:r>
                  <a:rPr lang="ko-KR" altLang="en-US" sz="16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세</a:t>
                </a:r>
                <a:endParaRPr lang="ko-KR" altLang="en-US" sz="1979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F198589-D1C5-7C7B-37C8-2FBD783B027F}"/>
                  </a:ext>
                </a:extLst>
              </p:cNvPr>
              <p:cNvSpPr txBox="1"/>
              <p:nvPr/>
            </p:nvSpPr>
            <p:spPr>
              <a:xfrm>
                <a:off x="1313838" y="2805314"/>
                <a:ext cx="492537" cy="30457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>
                  <a:defRPr/>
                </a:pPr>
                <a:r>
                  <a:rPr lang="en-US" altLang="ko-KR" sz="1979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18</a:t>
                </a:r>
                <a:r>
                  <a:rPr lang="ko-KR" altLang="en-US" sz="16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세</a:t>
                </a:r>
                <a:endParaRPr lang="ko-KR" altLang="en-US" sz="1979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</p:grpSp>
        <p:grpSp>
          <p:nvGrpSpPr>
            <p:cNvPr id="246" name="그룹 245">
              <a:extLst>
                <a:ext uri="{FF2B5EF4-FFF2-40B4-BE49-F238E27FC236}">
                  <a16:creationId xmlns:a16="http://schemas.microsoft.com/office/drawing/2014/main" id="{D462E53B-51FA-A5F6-5172-3F85CBFE09B9}"/>
                </a:ext>
              </a:extLst>
            </p:cNvPr>
            <p:cNvGrpSpPr/>
            <p:nvPr/>
          </p:nvGrpSpPr>
          <p:grpSpPr>
            <a:xfrm>
              <a:off x="2625315" y="3276600"/>
              <a:ext cx="4255724" cy="2905125"/>
              <a:chOff x="2500453" y="1959890"/>
              <a:chExt cx="4505447" cy="357543"/>
            </a:xfrm>
          </p:grpSpPr>
          <p:cxnSp>
            <p:nvCxnSpPr>
              <p:cNvPr id="243" name="직선 연결선 242">
                <a:extLst>
                  <a:ext uri="{FF2B5EF4-FFF2-40B4-BE49-F238E27FC236}">
                    <a16:creationId xmlns:a16="http://schemas.microsoft.com/office/drawing/2014/main" id="{99FF3CC5-C343-EF87-DF44-6F4D3007E22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500453" y="1959890"/>
                <a:ext cx="0" cy="357543"/>
              </a:xfrm>
              <a:prstGeom prst="line">
                <a:avLst/>
              </a:prstGeom>
              <a:noFill/>
              <a:ln w="19050" cap="rnd">
                <a:solidFill>
                  <a:srgbClr val="E78C0C">
                    <a:alpha val="50000"/>
                  </a:srgbClr>
                </a:solidFill>
                <a:prstDash val="sysDot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44" name="직선 연결선 243">
                <a:extLst>
                  <a:ext uri="{FF2B5EF4-FFF2-40B4-BE49-F238E27FC236}">
                    <a16:creationId xmlns:a16="http://schemas.microsoft.com/office/drawing/2014/main" id="{2D9CA727-C867-08AE-D90C-D974ABE968F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53176" y="1959890"/>
                <a:ext cx="0" cy="357543"/>
              </a:xfrm>
              <a:prstGeom prst="line">
                <a:avLst/>
              </a:prstGeom>
              <a:noFill/>
              <a:ln w="19050" cap="rnd">
                <a:solidFill>
                  <a:srgbClr val="E78C0C">
                    <a:alpha val="50000"/>
                  </a:srgbClr>
                </a:solidFill>
                <a:prstDash val="sysDot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45" name="직선 연결선 244">
                <a:extLst>
                  <a:ext uri="{FF2B5EF4-FFF2-40B4-BE49-F238E27FC236}">
                    <a16:creationId xmlns:a16="http://schemas.microsoft.com/office/drawing/2014/main" id="{FD5382F6-4092-05FD-0941-7B6E81D4C4B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05900" y="1959890"/>
                <a:ext cx="0" cy="357543"/>
              </a:xfrm>
              <a:prstGeom prst="line">
                <a:avLst/>
              </a:prstGeom>
              <a:noFill/>
              <a:ln w="19050" cap="rnd">
                <a:solidFill>
                  <a:srgbClr val="E78C0C">
                    <a:alpha val="50000"/>
                  </a:srgbClr>
                </a:solidFill>
                <a:prstDash val="sysDot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317" name="그룹 316">
              <a:extLst>
                <a:ext uri="{FF2B5EF4-FFF2-40B4-BE49-F238E27FC236}">
                  <a16:creationId xmlns:a16="http://schemas.microsoft.com/office/drawing/2014/main" id="{05CB2D95-A979-B63A-7F5D-2BFACE848723}"/>
                </a:ext>
              </a:extLst>
            </p:cNvPr>
            <p:cNvGrpSpPr/>
            <p:nvPr/>
          </p:nvGrpSpPr>
          <p:grpSpPr>
            <a:xfrm>
              <a:off x="2531643" y="4119783"/>
              <a:ext cx="4454751" cy="498854"/>
              <a:chOff x="2531643" y="4440615"/>
              <a:chExt cx="4454751" cy="498854"/>
            </a:xfrm>
          </p:grpSpPr>
          <p:sp>
            <p:nvSpPr>
              <p:cNvPr id="298" name="사각형: 둥근 모서리 297">
                <a:extLst>
                  <a:ext uri="{FF2B5EF4-FFF2-40B4-BE49-F238E27FC236}">
                    <a16:creationId xmlns:a16="http://schemas.microsoft.com/office/drawing/2014/main" id="{38EDA485-95BC-9544-88AD-DFB79E953938}"/>
                  </a:ext>
                </a:extLst>
              </p:cNvPr>
              <p:cNvSpPr/>
              <p:nvPr/>
            </p:nvSpPr>
            <p:spPr>
              <a:xfrm>
                <a:off x="2657727" y="4462797"/>
                <a:ext cx="4226032" cy="137068"/>
              </a:xfrm>
              <a:prstGeom prst="roundRect">
                <a:avLst>
                  <a:gd name="adj" fmla="val 50000"/>
                </a:avLst>
              </a:prstGeom>
              <a:solidFill>
                <a:srgbClr val="FFF7E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5629" rIns="0" bIns="0" rtlCol="0" anchor="ctr"/>
              <a:lstStyle/>
              <a:p>
                <a:pPr algn="ctr"/>
                <a:endParaRPr lang="ko-KR" altLang="en-US" sz="2375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299" name="타원 298">
                <a:extLst>
                  <a:ext uri="{FF2B5EF4-FFF2-40B4-BE49-F238E27FC236}">
                    <a16:creationId xmlns:a16="http://schemas.microsoft.com/office/drawing/2014/main" id="{FF930E45-A501-D0CB-D59F-A07E90492E39}"/>
                  </a:ext>
                </a:extLst>
              </p:cNvPr>
              <p:cNvSpPr/>
              <p:nvPr/>
            </p:nvSpPr>
            <p:spPr>
              <a:xfrm>
                <a:off x="2531643" y="4440615"/>
                <a:ext cx="181433" cy="181433"/>
              </a:xfrm>
              <a:prstGeom prst="ellipse">
                <a:avLst/>
              </a:prstGeom>
              <a:solidFill>
                <a:srgbClr val="3B7186"/>
              </a:solidFill>
              <a:ln w="381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5629" rIns="0" bIns="0" rtlCol="0" anchor="ctr"/>
              <a:lstStyle/>
              <a:p>
                <a:pPr algn="ctr"/>
                <a:endParaRPr lang="ko-KR" altLang="en-US" sz="2375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300" name="타원 299">
                <a:extLst>
                  <a:ext uri="{FF2B5EF4-FFF2-40B4-BE49-F238E27FC236}">
                    <a16:creationId xmlns:a16="http://schemas.microsoft.com/office/drawing/2014/main" id="{99BF809A-0628-B0D4-5AA5-B6B2EAF040B4}"/>
                  </a:ext>
                </a:extLst>
              </p:cNvPr>
              <p:cNvSpPr/>
              <p:nvPr/>
            </p:nvSpPr>
            <p:spPr>
              <a:xfrm>
                <a:off x="6804961" y="4440615"/>
                <a:ext cx="181433" cy="181433"/>
              </a:xfrm>
              <a:prstGeom prst="ellipse">
                <a:avLst/>
              </a:prstGeom>
              <a:solidFill>
                <a:srgbClr val="707A3D"/>
              </a:solidFill>
              <a:ln w="381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5629" rIns="0" bIns="0" rtlCol="0" anchor="ctr"/>
              <a:lstStyle/>
              <a:p>
                <a:pPr algn="ctr"/>
                <a:endParaRPr lang="ko-KR" altLang="en-US" sz="2375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301" name="TextBox 300">
                <a:extLst>
                  <a:ext uri="{FF2B5EF4-FFF2-40B4-BE49-F238E27FC236}">
                    <a16:creationId xmlns:a16="http://schemas.microsoft.com/office/drawing/2014/main" id="{79A38E65-A41E-1F4A-F27C-17B98564B854}"/>
                  </a:ext>
                </a:extLst>
              </p:cNvPr>
              <p:cNvSpPr txBox="1"/>
              <p:nvPr/>
            </p:nvSpPr>
            <p:spPr>
              <a:xfrm>
                <a:off x="2557413" y="4693248"/>
                <a:ext cx="4426661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pPr algn="ctr">
                  <a:defRPr/>
                </a:pPr>
                <a:r>
                  <a:rPr lang="en-US" altLang="ko-KR" sz="16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19~37</a:t>
                </a:r>
                <a:r>
                  <a:rPr lang="ko-KR" altLang="en-US" sz="16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세까지 징</a:t>
                </a:r>
                <a:r>
                  <a:rPr lang="en-US" altLang="ko-KR" sz="16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·</a:t>
                </a:r>
                <a:r>
                  <a:rPr lang="ko-KR" altLang="en-US" sz="16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소집 입영 </a:t>
                </a:r>
                <a:r>
                  <a:rPr lang="en-US" altLang="ko-KR" sz="12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(</a:t>
                </a:r>
                <a:r>
                  <a:rPr lang="ko-KR" altLang="en-US" sz="12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입영일 전 입영판정검사</a:t>
                </a:r>
                <a:r>
                  <a:rPr lang="en-US" altLang="ko-KR" sz="12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)</a:t>
                </a:r>
              </a:p>
            </p:txBody>
          </p:sp>
        </p:grpSp>
        <p:grpSp>
          <p:nvGrpSpPr>
            <p:cNvPr id="316" name="그룹 315">
              <a:extLst>
                <a:ext uri="{FF2B5EF4-FFF2-40B4-BE49-F238E27FC236}">
                  <a16:creationId xmlns:a16="http://schemas.microsoft.com/office/drawing/2014/main" id="{48C27F8D-D134-23AC-050E-997BFB29F61A}"/>
                </a:ext>
              </a:extLst>
            </p:cNvPr>
            <p:cNvGrpSpPr/>
            <p:nvPr/>
          </p:nvGrpSpPr>
          <p:grpSpPr>
            <a:xfrm>
              <a:off x="4679382" y="4874734"/>
              <a:ext cx="4454751" cy="498854"/>
              <a:chOff x="4679382" y="5151621"/>
              <a:chExt cx="4454751" cy="498854"/>
            </a:xfrm>
          </p:grpSpPr>
          <p:sp>
            <p:nvSpPr>
              <p:cNvPr id="307" name="사각형: 둥근 모서리 306">
                <a:extLst>
                  <a:ext uri="{FF2B5EF4-FFF2-40B4-BE49-F238E27FC236}">
                    <a16:creationId xmlns:a16="http://schemas.microsoft.com/office/drawing/2014/main" id="{580600FF-C4FC-842B-B320-00154F39D3FD}"/>
                  </a:ext>
                </a:extLst>
              </p:cNvPr>
              <p:cNvSpPr/>
              <p:nvPr/>
            </p:nvSpPr>
            <p:spPr>
              <a:xfrm>
                <a:off x="4805466" y="5173803"/>
                <a:ext cx="4226032" cy="137068"/>
              </a:xfrm>
              <a:prstGeom prst="roundRect">
                <a:avLst>
                  <a:gd name="adj" fmla="val 50000"/>
                </a:avLst>
              </a:prstGeom>
              <a:solidFill>
                <a:srgbClr val="FFF7E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5629" rIns="0" bIns="0" rtlCol="0" anchor="ctr"/>
              <a:lstStyle/>
              <a:p>
                <a:pPr algn="ctr"/>
                <a:endParaRPr lang="ko-KR" altLang="en-US" sz="2375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308" name="타원 307">
                <a:extLst>
                  <a:ext uri="{FF2B5EF4-FFF2-40B4-BE49-F238E27FC236}">
                    <a16:creationId xmlns:a16="http://schemas.microsoft.com/office/drawing/2014/main" id="{8BE933EC-2C26-54A7-158F-F2C1BE929B88}"/>
                  </a:ext>
                </a:extLst>
              </p:cNvPr>
              <p:cNvSpPr/>
              <p:nvPr/>
            </p:nvSpPr>
            <p:spPr>
              <a:xfrm>
                <a:off x="4679382" y="5151621"/>
                <a:ext cx="181433" cy="181433"/>
              </a:xfrm>
              <a:prstGeom prst="ellipse">
                <a:avLst/>
              </a:prstGeom>
              <a:solidFill>
                <a:srgbClr val="3B7263"/>
              </a:solidFill>
              <a:ln w="381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5629" rIns="0" bIns="0" rtlCol="0" anchor="ctr"/>
              <a:lstStyle/>
              <a:p>
                <a:pPr algn="ctr"/>
                <a:endParaRPr lang="ko-KR" altLang="en-US" sz="2375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309" name="타원 308">
                <a:extLst>
                  <a:ext uri="{FF2B5EF4-FFF2-40B4-BE49-F238E27FC236}">
                    <a16:creationId xmlns:a16="http://schemas.microsoft.com/office/drawing/2014/main" id="{353C3F58-209E-A285-60D5-F62E087C5A55}"/>
                  </a:ext>
                </a:extLst>
              </p:cNvPr>
              <p:cNvSpPr/>
              <p:nvPr/>
            </p:nvSpPr>
            <p:spPr>
              <a:xfrm>
                <a:off x="8952700" y="5151621"/>
                <a:ext cx="181433" cy="181433"/>
              </a:xfrm>
              <a:prstGeom prst="ellipse">
                <a:avLst/>
              </a:prstGeom>
              <a:solidFill>
                <a:srgbClr val="E78C0C"/>
              </a:solidFill>
              <a:ln w="381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5629" rIns="0" bIns="0" rtlCol="0" anchor="ctr"/>
              <a:lstStyle/>
              <a:p>
                <a:pPr algn="ctr"/>
                <a:endParaRPr lang="ko-KR" altLang="en-US" sz="2375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310" name="TextBox 309">
                <a:extLst>
                  <a:ext uri="{FF2B5EF4-FFF2-40B4-BE49-F238E27FC236}">
                    <a16:creationId xmlns:a16="http://schemas.microsoft.com/office/drawing/2014/main" id="{316B8A08-8563-7074-39F6-BCE210A8C2BA}"/>
                  </a:ext>
                </a:extLst>
              </p:cNvPr>
              <p:cNvSpPr txBox="1"/>
              <p:nvPr/>
            </p:nvSpPr>
            <p:spPr>
              <a:xfrm>
                <a:off x="5894997" y="5404254"/>
                <a:ext cx="2046971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pPr algn="ctr">
                  <a:defRPr/>
                </a:pPr>
                <a:r>
                  <a:rPr lang="en-US" altLang="ko-KR" sz="16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40</a:t>
                </a:r>
                <a:r>
                  <a:rPr lang="ko-KR" altLang="en-US" sz="16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세까지 예비군 편성</a:t>
                </a:r>
              </a:p>
            </p:txBody>
          </p:sp>
        </p:grpSp>
        <p:grpSp>
          <p:nvGrpSpPr>
            <p:cNvPr id="315" name="그룹 314">
              <a:extLst>
                <a:ext uri="{FF2B5EF4-FFF2-40B4-BE49-F238E27FC236}">
                  <a16:creationId xmlns:a16="http://schemas.microsoft.com/office/drawing/2014/main" id="{59015B5D-7776-F245-E045-F7D18697BF05}"/>
                </a:ext>
              </a:extLst>
            </p:cNvPr>
            <p:cNvGrpSpPr/>
            <p:nvPr/>
          </p:nvGrpSpPr>
          <p:grpSpPr>
            <a:xfrm>
              <a:off x="401061" y="5629685"/>
              <a:ext cx="8733072" cy="498854"/>
              <a:chOff x="401061" y="5790250"/>
              <a:chExt cx="8733072" cy="498854"/>
            </a:xfrm>
          </p:grpSpPr>
          <p:sp>
            <p:nvSpPr>
              <p:cNvPr id="311" name="사각형: 둥근 모서리 310">
                <a:extLst>
                  <a:ext uri="{FF2B5EF4-FFF2-40B4-BE49-F238E27FC236}">
                    <a16:creationId xmlns:a16="http://schemas.microsoft.com/office/drawing/2014/main" id="{DA6353EB-2DED-4400-1492-7FB5111B444E}"/>
                  </a:ext>
                </a:extLst>
              </p:cNvPr>
              <p:cNvSpPr/>
              <p:nvPr/>
            </p:nvSpPr>
            <p:spPr>
              <a:xfrm>
                <a:off x="490538" y="5812432"/>
                <a:ext cx="8540960" cy="137068"/>
              </a:xfrm>
              <a:prstGeom prst="roundRect">
                <a:avLst>
                  <a:gd name="adj" fmla="val 50000"/>
                </a:avLst>
              </a:prstGeom>
              <a:solidFill>
                <a:srgbClr val="FFF7E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5629" rIns="0" bIns="0" rtlCol="0" anchor="ctr"/>
              <a:lstStyle/>
              <a:p>
                <a:pPr algn="ctr"/>
                <a:endParaRPr lang="ko-KR" altLang="en-US" sz="2375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312" name="타원 311">
                <a:extLst>
                  <a:ext uri="{FF2B5EF4-FFF2-40B4-BE49-F238E27FC236}">
                    <a16:creationId xmlns:a16="http://schemas.microsoft.com/office/drawing/2014/main" id="{BC6E9950-79D6-4028-392D-6E312F139B4A}"/>
                  </a:ext>
                </a:extLst>
              </p:cNvPr>
              <p:cNvSpPr/>
              <p:nvPr/>
            </p:nvSpPr>
            <p:spPr>
              <a:xfrm>
                <a:off x="401061" y="5790250"/>
                <a:ext cx="181433" cy="181433"/>
              </a:xfrm>
              <a:prstGeom prst="ellipse">
                <a:avLst/>
              </a:prstGeom>
              <a:solidFill>
                <a:srgbClr val="3B709A"/>
              </a:solidFill>
              <a:ln w="381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5629" rIns="0" bIns="0" rtlCol="0" anchor="ctr"/>
              <a:lstStyle/>
              <a:p>
                <a:pPr algn="ctr"/>
                <a:endParaRPr lang="ko-KR" altLang="en-US" sz="2375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313" name="타원 312">
                <a:extLst>
                  <a:ext uri="{FF2B5EF4-FFF2-40B4-BE49-F238E27FC236}">
                    <a16:creationId xmlns:a16="http://schemas.microsoft.com/office/drawing/2014/main" id="{9954AB22-1401-F34B-B5E8-D5EB98E9E712}"/>
                  </a:ext>
                </a:extLst>
              </p:cNvPr>
              <p:cNvSpPr/>
              <p:nvPr/>
            </p:nvSpPr>
            <p:spPr>
              <a:xfrm>
                <a:off x="8952700" y="5790250"/>
                <a:ext cx="181433" cy="181433"/>
              </a:xfrm>
              <a:prstGeom prst="ellipse">
                <a:avLst/>
              </a:prstGeom>
              <a:solidFill>
                <a:srgbClr val="E78C0C"/>
              </a:solidFill>
              <a:ln w="381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5629" rIns="0" bIns="0" rtlCol="0" anchor="ctr"/>
              <a:lstStyle/>
              <a:p>
                <a:pPr algn="ctr"/>
                <a:endParaRPr lang="ko-KR" altLang="en-US" sz="2375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314" name="TextBox 313">
                <a:extLst>
                  <a:ext uri="{FF2B5EF4-FFF2-40B4-BE49-F238E27FC236}">
                    <a16:creationId xmlns:a16="http://schemas.microsoft.com/office/drawing/2014/main" id="{5E6DFFC4-1F43-59C3-2655-6537DD1613EC}"/>
                  </a:ext>
                </a:extLst>
              </p:cNvPr>
              <p:cNvSpPr txBox="1"/>
              <p:nvPr/>
            </p:nvSpPr>
            <p:spPr>
              <a:xfrm>
                <a:off x="2754059" y="6042883"/>
                <a:ext cx="401391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pPr algn="ctr">
                  <a:defRPr/>
                </a:pPr>
                <a:r>
                  <a:rPr lang="ko-KR" altLang="en-US" sz="16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전시</a:t>
                </a:r>
                <a:r>
                  <a:rPr lang="en-US" altLang="ko-KR" sz="12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(</a:t>
                </a:r>
                <a:r>
                  <a:rPr lang="ko-KR" altLang="en-US" sz="12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ea"/>
                    <a:ea typeface="문체부 제목 돋음체" panose="020B0609000101010101" pitchFamily="49" charset="-127"/>
                  </a:rPr>
                  <a:t>戰時</a:t>
                </a:r>
                <a:r>
                  <a:rPr lang="en-US" altLang="ko-KR" sz="12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) </a:t>
                </a:r>
                <a:r>
                  <a:rPr lang="ko-KR" altLang="en-US" sz="16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등 </a:t>
                </a:r>
                <a:r>
                  <a:rPr lang="en-US" altLang="ko-KR" sz="16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45</a:t>
                </a:r>
                <a:r>
                  <a:rPr lang="ko-KR" altLang="en-US" sz="16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세까지 병역의무 기간 연장</a:t>
                </a:r>
              </a:p>
            </p:txBody>
          </p:sp>
        </p:grpSp>
        <p:grpSp>
          <p:nvGrpSpPr>
            <p:cNvPr id="318" name="그룹 317">
              <a:extLst>
                <a:ext uri="{FF2B5EF4-FFF2-40B4-BE49-F238E27FC236}">
                  <a16:creationId xmlns:a16="http://schemas.microsoft.com/office/drawing/2014/main" id="{E55AA2B9-CC6C-5045-58A5-FAB79F39A6C1}"/>
                </a:ext>
              </a:extLst>
            </p:cNvPr>
            <p:cNvGrpSpPr/>
            <p:nvPr/>
          </p:nvGrpSpPr>
          <p:grpSpPr>
            <a:xfrm>
              <a:off x="401061" y="3364832"/>
              <a:ext cx="4454751" cy="498854"/>
              <a:chOff x="401061" y="3792097"/>
              <a:chExt cx="4454751" cy="498854"/>
            </a:xfrm>
          </p:grpSpPr>
          <p:sp>
            <p:nvSpPr>
              <p:cNvPr id="240" name="사각형: 둥근 모서리 239">
                <a:extLst>
                  <a:ext uri="{FF2B5EF4-FFF2-40B4-BE49-F238E27FC236}">
                    <a16:creationId xmlns:a16="http://schemas.microsoft.com/office/drawing/2014/main" id="{76C40A06-A61E-130B-AD3C-E3B10F1078AD}"/>
                  </a:ext>
                </a:extLst>
              </p:cNvPr>
              <p:cNvSpPr/>
              <p:nvPr/>
            </p:nvSpPr>
            <p:spPr>
              <a:xfrm>
                <a:off x="527145" y="3814279"/>
                <a:ext cx="4226032" cy="137068"/>
              </a:xfrm>
              <a:prstGeom prst="roundRect">
                <a:avLst>
                  <a:gd name="adj" fmla="val 50000"/>
                </a:avLst>
              </a:prstGeom>
              <a:solidFill>
                <a:srgbClr val="FFF7E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5629" rIns="0" bIns="0" rtlCol="0" anchor="ctr"/>
              <a:lstStyle/>
              <a:p>
                <a:pPr algn="ctr"/>
                <a:endParaRPr lang="ko-KR" altLang="en-US" sz="2375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247" name="타원 246">
                <a:extLst>
                  <a:ext uri="{FF2B5EF4-FFF2-40B4-BE49-F238E27FC236}">
                    <a16:creationId xmlns:a16="http://schemas.microsoft.com/office/drawing/2014/main" id="{6F998CEB-ACF6-A232-1C2D-6F5D756FA034}"/>
                  </a:ext>
                </a:extLst>
              </p:cNvPr>
              <p:cNvSpPr/>
              <p:nvPr/>
            </p:nvSpPr>
            <p:spPr>
              <a:xfrm>
                <a:off x="2537720" y="3792097"/>
                <a:ext cx="181433" cy="181433"/>
              </a:xfrm>
              <a:prstGeom prst="ellipse">
                <a:avLst/>
              </a:prstGeom>
              <a:solidFill>
                <a:srgbClr val="3B7186"/>
              </a:solidFill>
              <a:ln w="381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5629" rIns="0" bIns="0" rtlCol="0" anchor="ctr"/>
              <a:lstStyle/>
              <a:p>
                <a:pPr algn="ctr"/>
                <a:endParaRPr lang="ko-KR" altLang="en-US" sz="2375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248" name="타원 247">
                <a:extLst>
                  <a:ext uri="{FF2B5EF4-FFF2-40B4-BE49-F238E27FC236}">
                    <a16:creationId xmlns:a16="http://schemas.microsoft.com/office/drawing/2014/main" id="{BE1995A7-2090-0945-429E-0C02AB0FB075}"/>
                  </a:ext>
                </a:extLst>
              </p:cNvPr>
              <p:cNvSpPr/>
              <p:nvPr/>
            </p:nvSpPr>
            <p:spPr>
              <a:xfrm>
                <a:off x="401061" y="3792097"/>
                <a:ext cx="181433" cy="181433"/>
              </a:xfrm>
              <a:prstGeom prst="ellipse">
                <a:avLst/>
              </a:prstGeom>
              <a:solidFill>
                <a:srgbClr val="3B709A"/>
              </a:solidFill>
              <a:ln w="381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5629" rIns="0" bIns="0" rtlCol="0" anchor="ctr"/>
              <a:lstStyle/>
              <a:p>
                <a:pPr algn="ctr"/>
                <a:endParaRPr lang="ko-KR" altLang="en-US" sz="2375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250" name="타원 249">
                <a:extLst>
                  <a:ext uri="{FF2B5EF4-FFF2-40B4-BE49-F238E27FC236}">
                    <a16:creationId xmlns:a16="http://schemas.microsoft.com/office/drawing/2014/main" id="{F8137825-A685-7CB7-224E-2A41CB99C51B}"/>
                  </a:ext>
                </a:extLst>
              </p:cNvPr>
              <p:cNvSpPr/>
              <p:nvPr/>
            </p:nvSpPr>
            <p:spPr>
              <a:xfrm>
                <a:off x="4674379" y="3792097"/>
                <a:ext cx="181433" cy="181433"/>
              </a:xfrm>
              <a:prstGeom prst="ellipse">
                <a:avLst/>
              </a:prstGeom>
              <a:solidFill>
                <a:srgbClr val="3B7263"/>
              </a:solidFill>
              <a:ln w="381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5629" rIns="0" bIns="0" rtlCol="0" anchor="ctr"/>
              <a:lstStyle/>
              <a:p>
                <a:pPr algn="ctr"/>
                <a:endParaRPr lang="ko-KR" altLang="en-US" sz="2375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242" name="TextBox 241">
                <a:extLst>
                  <a:ext uri="{FF2B5EF4-FFF2-40B4-BE49-F238E27FC236}">
                    <a16:creationId xmlns:a16="http://schemas.microsoft.com/office/drawing/2014/main" id="{A8CD5692-48E2-6760-83FE-05EEBD147D5A}"/>
                  </a:ext>
                </a:extLst>
              </p:cNvPr>
              <p:cNvSpPr txBox="1"/>
              <p:nvPr/>
            </p:nvSpPr>
            <p:spPr>
              <a:xfrm>
                <a:off x="922424" y="4044730"/>
                <a:ext cx="1307346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pPr algn="ctr">
                  <a:defRPr/>
                </a:pPr>
                <a:r>
                  <a:rPr lang="ko-KR" altLang="en-US" sz="16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병역의무 발생</a:t>
                </a:r>
              </a:p>
            </p:txBody>
          </p:sp>
          <p:sp>
            <p:nvSpPr>
              <p:cNvPr id="282" name="TextBox 281">
                <a:extLst>
                  <a:ext uri="{FF2B5EF4-FFF2-40B4-BE49-F238E27FC236}">
                    <a16:creationId xmlns:a16="http://schemas.microsoft.com/office/drawing/2014/main" id="{8724CDF6-1465-6F29-10B5-DFB8D39F2797}"/>
                  </a:ext>
                </a:extLst>
              </p:cNvPr>
              <p:cNvSpPr txBox="1"/>
              <p:nvPr/>
            </p:nvSpPr>
            <p:spPr>
              <a:xfrm>
                <a:off x="3286496" y="4044730"/>
                <a:ext cx="795602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pPr algn="ctr">
                  <a:defRPr/>
                </a:pPr>
                <a:r>
                  <a:rPr lang="ko-KR" altLang="en-US" sz="16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병역처분</a:t>
                </a:r>
              </a:p>
            </p:txBody>
          </p:sp>
        </p:grpSp>
        <p:grpSp>
          <p:nvGrpSpPr>
            <p:cNvPr id="2" name="그룹 1">
              <a:extLst>
                <a:ext uri="{FF2B5EF4-FFF2-40B4-BE49-F238E27FC236}">
                  <a16:creationId xmlns:a16="http://schemas.microsoft.com/office/drawing/2014/main" id="{C3AD0A92-27A0-B3CD-8012-DAB16FA0F57F}"/>
                </a:ext>
              </a:extLst>
            </p:cNvPr>
            <p:cNvGrpSpPr/>
            <p:nvPr/>
          </p:nvGrpSpPr>
          <p:grpSpPr>
            <a:xfrm>
              <a:off x="624241" y="1378180"/>
              <a:ext cx="1871731" cy="1213770"/>
              <a:chOff x="624241" y="1378180"/>
              <a:chExt cx="1871731" cy="1213770"/>
            </a:xfrm>
          </p:grpSpPr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ED3AE4A1-C003-1BD3-AFF1-547D9BDE6BF0}"/>
                  </a:ext>
                </a:extLst>
              </p:cNvPr>
              <p:cNvSpPr txBox="1"/>
              <p:nvPr/>
            </p:nvSpPr>
            <p:spPr>
              <a:xfrm>
                <a:off x="624241" y="2287379"/>
                <a:ext cx="1871731" cy="30457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>
                  <a:defRPr/>
                </a:pPr>
                <a:r>
                  <a:rPr lang="ko-KR" altLang="en-US" sz="1979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186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병역준비역 편입</a:t>
                </a:r>
              </a:p>
            </p:txBody>
          </p:sp>
          <p:sp>
            <p:nvSpPr>
              <p:cNvPr id="26" name="타원 25">
                <a:extLst>
                  <a:ext uri="{FF2B5EF4-FFF2-40B4-BE49-F238E27FC236}">
                    <a16:creationId xmlns:a16="http://schemas.microsoft.com/office/drawing/2014/main" id="{C56B5179-A668-0B13-BBA3-AD3BB27C06F1}"/>
                  </a:ext>
                </a:extLst>
              </p:cNvPr>
              <p:cNvSpPr/>
              <p:nvPr/>
            </p:nvSpPr>
            <p:spPr>
              <a:xfrm>
                <a:off x="1034497" y="1735969"/>
                <a:ext cx="1051219" cy="444409"/>
              </a:xfrm>
              <a:prstGeom prst="ellipse">
                <a:avLst/>
              </a:prstGeom>
              <a:solidFill>
                <a:srgbClr val="FFE8A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5629" rIns="0" bIns="0" rtlCol="0" anchor="ctr"/>
              <a:lstStyle/>
              <a:p>
                <a:pPr algn="ctr"/>
                <a:endParaRPr lang="ko-KR" altLang="en-US" sz="2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pic>
            <p:nvPicPr>
              <p:cNvPr id="5" name="그림 4" descr="클립아트이(가) 표시된 사진&#10;&#10;자동 생성된 설명">
                <a:extLst>
                  <a:ext uri="{FF2B5EF4-FFF2-40B4-BE49-F238E27FC236}">
                    <a16:creationId xmlns:a16="http://schemas.microsoft.com/office/drawing/2014/main" id="{04BF7491-756A-D709-7A5A-F61D3EC156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40172" y="1378180"/>
                <a:ext cx="396311" cy="696546"/>
              </a:xfrm>
              <a:prstGeom prst="rect">
                <a:avLst/>
              </a:prstGeom>
            </p:spPr>
          </p:pic>
        </p:grpSp>
        <p:grpSp>
          <p:nvGrpSpPr>
            <p:cNvPr id="31" name="그룹 30">
              <a:extLst>
                <a:ext uri="{FF2B5EF4-FFF2-40B4-BE49-F238E27FC236}">
                  <a16:creationId xmlns:a16="http://schemas.microsoft.com/office/drawing/2014/main" id="{44D36730-1B1B-CF20-75B5-487D0F135E83}"/>
                </a:ext>
              </a:extLst>
            </p:cNvPr>
            <p:cNvGrpSpPr/>
            <p:nvPr/>
          </p:nvGrpSpPr>
          <p:grpSpPr>
            <a:xfrm>
              <a:off x="2948274" y="1376069"/>
              <a:ext cx="1481945" cy="1215881"/>
              <a:chOff x="2948274" y="1376069"/>
              <a:chExt cx="1481945" cy="1215881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3B7194B-5F7D-B8E4-79A3-4056F81E636E}"/>
                  </a:ext>
                </a:extLst>
              </p:cNvPr>
              <p:cNvSpPr txBox="1"/>
              <p:nvPr/>
            </p:nvSpPr>
            <p:spPr>
              <a:xfrm>
                <a:off x="2948274" y="2287379"/>
                <a:ext cx="1481945" cy="30457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>
                  <a:defRPr/>
                </a:pPr>
                <a:r>
                  <a:rPr lang="ko-KR" altLang="en-US" sz="1979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263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병역판정검사</a:t>
                </a:r>
              </a:p>
            </p:txBody>
          </p:sp>
          <p:sp>
            <p:nvSpPr>
              <p:cNvPr id="27" name="타원 26">
                <a:extLst>
                  <a:ext uri="{FF2B5EF4-FFF2-40B4-BE49-F238E27FC236}">
                    <a16:creationId xmlns:a16="http://schemas.microsoft.com/office/drawing/2014/main" id="{F05F744F-DE32-01AB-FE40-104DD15221E0}"/>
                  </a:ext>
                </a:extLst>
              </p:cNvPr>
              <p:cNvSpPr/>
              <p:nvPr/>
            </p:nvSpPr>
            <p:spPr>
              <a:xfrm>
                <a:off x="3163637" y="1735969"/>
                <a:ext cx="1051219" cy="444409"/>
              </a:xfrm>
              <a:prstGeom prst="ellipse">
                <a:avLst/>
              </a:prstGeom>
              <a:solidFill>
                <a:srgbClr val="FFE8A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5629" rIns="0" bIns="0" rtlCol="0" anchor="ctr"/>
              <a:lstStyle/>
              <a:p>
                <a:pPr algn="ctr"/>
                <a:endParaRPr lang="ko-KR" altLang="en-US" sz="2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grpSp>
            <p:nvGrpSpPr>
              <p:cNvPr id="7" name="그룹 6">
                <a:extLst>
                  <a:ext uri="{FF2B5EF4-FFF2-40B4-BE49-F238E27FC236}">
                    <a16:creationId xmlns:a16="http://schemas.microsoft.com/office/drawing/2014/main" id="{A81EAD03-7C2A-7D13-9155-DDF90A3A4BF9}"/>
                  </a:ext>
                </a:extLst>
              </p:cNvPr>
              <p:cNvGrpSpPr/>
              <p:nvPr/>
            </p:nvGrpSpPr>
            <p:grpSpPr>
              <a:xfrm>
                <a:off x="3406341" y="1376069"/>
                <a:ext cx="622961" cy="700767"/>
                <a:chOff x="3454722" y="1197205"/>
                <a:chExt cx="622961" cy="700767"/>
              </a:xfrm>
            </p:grpSpPr>
            <p:pic>
              <p:nvPicPr>
                <p:cNvPr id="11" name="그림 10" descr="클립아트이(가) 표시된 사진&#10;&#10;자동 생성된 설명">
                  <a:extLst>
                    <a:ext uri="{FF2B5EF4-FFF2-40B4-BE49-F238E27FC236}">
                      <a16:creationId xmlns:a16="http://schemas.microsoft.com/office/drawing/2014/main" id="{D343583E-10D0-A289-E233-D48A9A0077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454722" y="1197205"/>
                  <a:ext cx="396311" cy="696546"/>
                </a:xfrm>
                <a:prstGeom prst="rect">
                  <a:avLst/>
                </a:prstGeom>
              </p:spPr>
            </p:pic>
            <p:grpSp>
              <p:nvGrpSpPr>
                <p:cNvPr id="13" name="그룹 12">
                  <a:extLst>
                    <a:ext uri="{FF2B5EF4-FFF2-40B4-BE49-F238E27FC236}">
                      <a16:creationId xmlns:a16="http://schemas.microsoft.com/office/drawing/2014/main" id="{A74A9F2A-CD40-EC37-84A1-805B5CD2D0D7}"/>
                    </a:ext>
                  </a:extLst>
                </p:cNvPr>
                <p:cNvGrpSpPr/>
                <p:nvPr/>
              </p:nvGrpSpPr>
              <p:grpSpPr>
                <a:xfrm>
                  <a:off x="3675285" y="1543049"/>
                  <a:ext cx="402398" cy="354923"/>
                  <a:chOff x="4605335" y="3119439"/>
                  <a:chExt cx="697213" cy="614956"/>
                </a:xfrm>
              </p:grpSpPr>
              <p:sp>
                <p:nvSpPr>
                  <p:cNvPr id="14" name="자유형: 도형 13">
                    <a:extLst>
                      <a:ext uri="{FF2B5EF4-FFF2-40B4-BE49-F238E27FC236}">
                        <a16:creationId xmlns:a16="http://schemas.microsoft.com/office/drawing/2014/main" id="{41962290-8D0D-74CC-8449-D67C24CCE73E}"/>
                      </a:ext>
                    </a:extLst>
                  </p:cNvPr>
                  <p:cNvSpPr/>
                  <p:nvPr/>
                </p:nvSpPr>
                <p:spPr>
                  <a:xfrm>
                    <a:off x="5025447" y="3499078"/>
                    <a:ext cx="277101" cy="235317"/>
                  </a:xfrm>
                  <a:custGeom>
                    <a:avLst/>
                    <a:gdLst>
                      <a:gd name="connsiteX0" fmla="*/ 254355 w 277101"/>
                      <a:gd name="connsiteY0" fmla="*/ 134042 h 235317"/>
                      <a:gd name="connsiteX1" fmla="*/ 265118 w 277101"/>
                      <a:gd name="connsiteY1" fmla="*/ 213195 h 235317"/>
                      <a:gd name="connsiteX2" fmla="*/ 265118 w 277101"/>
                      <a:gd name="connsiteY2" fmla="*/ 213195 h 235317"/>
                      <a:gd name="connsiteX3" fmla="*/ 183774 w 277101"/>
                      <a:gd name="connsiteY3" fmla="*/ 223672 h 235317"/>
                      <a:gd name="connsiteX4" fmla="*/ 22707 w 277101"/>
                      <a:gd name="connsiteY4" fmla="*/ 101276 h 235317"/>
                      <a:gd name="connsiteX5" fmla="*/ 11943 w 277101"/>
                      <a:gd name="connsiteY5" fmla="*/ 22123 h 235317"/>
                      <a:gd name="connsiteX6" fmla="*/ 11943 w 277101"/>
                      <a:gd name="connsiteY6" fmla="*/ 22123 h 235317"/>
                      <a:gd name="connsiteX7" fmla="*/ 93287 w 277101"/>
                      <a:gd name="connsiteY7" fmla="*/ 11646 h 235317"/>
                      <a:gd name="connsiteX8" fmla="*/ 254355 w 277101"/>
                      <a:gd name="connsiteY8" fmla="*/ 134042 h 2353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77101" h="235317">
                        <a:moveTo>
                          <a:pt x="254355" y="134042"/>
                        </a:moveTo>
                        <a:cubicBezTo>
                          <a:pt x="279786" y="152997"/>
                          <a:pt x="284644" y="188430"/>
                          <a:pt x="265118" y="213195"/>
                        </a:cubicBezTo>
                        <a:lnTo>
                          <a:pt x="265118" y="213195"/>
                        </a:lnTo>
                        <a:cubicBezTo>
                          <a:pt x="245592" y="237960"/>
                          <a:pt x="209206" y="242627"/>
                          <a:pt x="183774" y="223672"/>
                        </a:cubicBezTo>
                        <a:lnTo>
                          <a:pt x="22707" y="101276"/>
                        </a:lnTo>
                        <a:cubicBezTo>
                          <a:pt x="-2725" y="82321"/>
                          <a:pt x="-7488" y="46888"/>
                          <a:pt x="11943" y="22123"/>
                        </a:cubicBezTo>
                        <a:lnTo>
                          <a:pt x="11943" y="22123"/>
                        </a:lnTo>
                        <a:cubicBezTo>
                          <a:pt x="31470" y="-2642"/>
                          <a:pt x="67855" y="-7309"/>
                          <a:pt x="93287" y="11646"/>
                        </a:cubicBezTo>
                        <a:lnTo>
                          <a:pt x="254355" y="134042"/>
                        </a:lnTo>
                        <a:close/>
                      </a:path>
                    </a:pathLst>
                  </a:custGeom>
                  <a:solidFill>
                    <a:srgbClr val="19181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grpSp>
                <p:nvGrpSpPr>
                  <p:cNvPr id="15" name="그래픽 8">
                    <a:extLst>
                      <a:ext uri="{FF2B5EF4-FFF2-40B4-BE49-F238E27FC236}">
                        <a16:creationId xmlns:a16="http://schemas.microsoft.com/office/drawing/2014/main" id="{480EA251-0776-86B3-D38D-8B544BC25DA6}"/>
                      </a:ext>
                    </a:extLst>
                  </p:cNvPr>
                  <p:cNvGrpSpPr/>
                  <p:nvPr/>
                </p:nvGrpSpPr>
                <p:grpSpPr>
                  <a:xfrm>
                    <a:off x="4605335" y="3119439"/>
                    <a:ext cx="485032" cy="506481"/>
                    <a:chOff x="4605335" y="3119439"/>
                    <a:chExt cx="485032" cy="506481"/>
                  </a:xfrm>
                </p:grpSpPr>
                <p:sp>
                  <p:nvSpPr>
                    <p:cNvPr id="17" name="자유형: 도형 16">
                      <a:extLst>
                        <a:ext uri="{FF2B5EF4-FFF2-40B4-BE49-F238E27FC236}">
                          <a16:creationId xmlns:a16="http://schemas.microsoft.com/office/drawing/2014/main" id="{66417981-D829-1758-8CAA-AE0B4BDF61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05335" y="3119439"/>
                      <a:ext cx="475383" cy="503959"/>
                    </a:xfrm>
                    <a:custGeom>
                      <a:avLst/>
                      <a:gdLst>
                        <a:gd name="connsiteX0" fmla="*/ 409101 w 475383"/>
                        <a:gd name="connsiteY0" fmla="*/ 372711 h 503959"/>
                        <a:gd name="connsiteX1" fmla="*/ 73059 w 475383"/>
                        <a:gd name="connsiteY1" fmla="*/ 473104 h 503959"/>
                        <a:gd name="connsiteX2" fmla="*/ 66201 w 475383"/>
                        <a:gd name="connsiteY2" fmla="*/ 131157 h 503959"/>
                        <a:gd name="connsiteX3" fmla="*/ 402338 w 475383"/>
                        <a:gd name="connsiteY3" fmla="*/ 30859 h 503959"/>
                        <a:gd name="connsiteX4" fmla="*/ 409101 w 475383"/>
                        <a:gd name="connsiteY4" fmla="*/ 372711 h 503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75383" h="503959">
                          <a:moveTo>
                            <a:pt x="409101" y="372711"/>
                          </a:moveTo>
                          <a:cubicBezTo>
                            <a:pt x="318232" y="494821"/>
                            <a:pt x="167737" y="539779"/>
                            <a:pt x="73059" y="473104"/>
                          </a:cubicBezTo>
                          <a:cubicBezTo>
                            <a:pt x="-21620" y="406334"/>
                            <a:pt x="-24668" y="253267"/>
                            <a:pt x="66201" y="131157"/>
                          </a:cubicBezTo>
                          <a:cubicBezTo>
                            <a:pt x="157164" y="9142"/>
                            <a:pt x="307659" y="-35816"/>
                            <a:pt x="402338" y="30859"/>
                          </a:cubicBezTo>
                          <a:cubicBezTo>
                            <a:pt x="497016" y="97534"/>
                            <a:pt x="500064" y="250600"/>
                            <a:pt x="409101" y="372711"/>
                          </a:cubicBezTo>
                          <a:close/>
                        </a:path>
                      </a:pathLst>
                    </a:custGeom>
                    <a:solidFill>
                      <a:srgbClr val="FF8B5D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8" name="자유형: 도형 17">
                      <a:extLst>
                        <a:ext uri="{FF2B5EF4-FFF2-40B4-BE49-F238E27FC236}">
                          <a16:creationId xmlns:a16="http://schemas.microsoft.com/office/drawing/2014/main" id="{99847EBA-57C4-9315-4DF1-1670E880B1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35227" y="3133399"/>
                      <a:ext cx="455140" cy="492521"/>
                    </a:xfrm>
                    <a:custGeom>
                      <a:avLst/>
                      <a:gdLst>
                        <a:gd name="connsiteX0" fmla="*/ 385780 w 455140"/>
                        <a:gd name="connsiteY0" fmla="*/ 357703 h 492521"/>
                        <a:gd name="connsiteX1" fmla="*/ 64026 w 455140"/>
                        <a:gd name="connsiteY1" fmla="*/ 465812 h 492521"/>
                        <a:gd name="connsiteX2" fmla="*/ 69265 w 455140"/>
                        <a:gd name="connsiteY2" fmla="*/ 134818 h 492521"/>
                        <a:gd name="connsiteX3" fmla="*/ 391114 w 455140"/>
                        <a:gd name="connsiteY3" fmla="*/ 26710 h 492521"/>
                        <a:gd name="connsiteX4" fmla="*/ 385876 w 455140"/>
                        <a:gd name="connsiteY4" fmla="*/ 357703 h 4925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55140" h="492521">
                          <a:moveTo>
                            <a:pt x="385780" y="357703"/>
                          </a:moveTo>
                          <a:cubicBezTo>
                            <a:pt x="295483" y="478957"/>
                            <a:pt x="151465" y="527344"/>
                            <a:pt x="64026" y="465812"/>
                          </a:cubicBezTo>
                          <a:cubicBezTo>
                            <a:pt x="-23318" y="404281"/>
                            <a:pt x="-21032" y="256072"/>
                            <a:pt x="69265" y="134818"/>
                          </a:cubicBezTo>
                          <a:cubicBezTo>
                            <a:pt x="159657" y="13565"/>
                            <a:pt x="303675" y="-34822"/>
                            <a:pt x="391114" y="26710"/>
                          </a:cubicBezTo>
                          <a:cubicBezTo>
                            <a:pt x="478459" y="88241"/>
                            <a:pt x="476173" y="236450"/>
                            <a:pt x="385876" y="357703"/>
                          </a:cubicBezTo>
                          <a:close/>
                        </a:path>
                      </a:pathLst>
                    </a:custGeom>
                    <a:solidFill>
                      <a:srgbClr val="FF583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20" name="자유형: 도형 19">
                      <a:extLst>
                        <a:ext uri="{FF2B5EF4-FFF2-40B4-BE49-F238E27FC236}">
                          <a16:creationId xmlns:a16="http://schemas.microsoft.com/office/drawing/2014/main" id="{7B6AEEC3-0966-8CA2-2ACC-43F3A57E90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82873" y="3178482"/>
                      <a:ext cx="365850" cy="402015"/>
                    </a:xfrm>
                    <a:custGeom>
                      <a:avLst/>
                      <a:gdLst>
                        <a:gd name="connsiteX0" fmla="*/ 306703 w 365850"/>
                        <a:gd name="connsiteY0" fmla="*/ 288141 h 402015"/>
                        <a:gd name="connsiteX1" fmla="*/ 48194 w 365850"/>
                        <a:gd name="connsiteY1" fmla="*/ 382057 h 402015"/>
                        <a:gd name="connsiteX2" fmla="*/ 59148 w 365850"/>
                        <a:gd name="connsiteY2" fmla="*/ 113833 h 402015"/>
                        <a:gd name="connsiteX3" fmla="*/ 317656 w 365850"/>
                        <a:gd name="connsiteY3" fmla="*/ 19917 h 402015"/>
                        <a:gd name="connsiteX4" fmla="*/ 306703 w 365850"/>
                        <a:gd name="connsiteY4" fmla="*/ 288046 h 4020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65850" h="402015">
                          <a:moveTo>
                            <a:pt x="306703" y="288141"/>
                          </a:moveTo>
                          <a:cubicBezTo>
                            <a:pt x="232312" y="388153"/>
                            <a:pt x="116583" y="430254"/>
                            <a:pt x="48194" y="382057"/>
                          </a:cubicBezTo>
                          <a:cubicBezTo>
                            <a:pt x="-20100" y="333956"/>
                            <a:pt x="-15243" y="213846"/>
                            <a:pt x="59148" y="113833"/>
                          </a:cubicBezTo>
                          <a:cubicBezTo>
                            <a:pt x="133538" y="13821"/>
                            <a:pt x="249267" y="-28184"/>
                            <a:pt x="317656" y="19917"/>
                          </a:cubicBezTo>
                          <a:cubicBezTo>
                            <a:pt x="385951" y="68018"/>
                            <a:pt x="381093" y="188128"/>
                            <a:pt x="306703" y="288046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21" name="자유형: 도형 20">
                      <a:extLst>
                        <a:ext uri="{FF2B5EF4-FFF2-40B4-BE49-F238E27FC236}">
                          <a16:creationId xmlns:a16="http://schemas.microsoft.com/office/drawing/2014/main" id="{0C3D2439-F27E-AC7B-CF5F-444FA87200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96243" y="3472814"/>
                      <a:ext cx="86415" cy="88106"/>
                    </a:xfrm>
                    <a:custGeom>
                      <a:avLst/>
                      <a:gdLst>
                        <a:gd name="connsiteX0" fmla="*/ 95 w 86415"/>
                        <a:gd name="connsiteY0" fmla="*/ 48768 h 88106"/>
                        <a:gd name="connsiteX1" fmla="*/ 47434 w 86415"/>
                        <a:gd name="connsiteY1" fmla="*/ 88106 h 88106"/>
                        <a:gd name="connsiteX2" fmla="*/ 86392 w 86415"/>
                        <a:gd name="connsiteY2" fmla="*/ 46101 h 88106"/>
                        <a:gd name="connsiteX3" fmla="*/ 34862 w 86415"/>
                        <a:gd name="connsiteY3" fmla="*/ 0 h 88106"/>
                        <a:gd name="connsiteX4" fmla="*/ 0 w 86415"/>
                        <a:gd name="connsiteY4" fmla="*/ 48768 h 881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6415" h="88106">
                          <a:moveTo>
                            <a:pt x="95" y="48768"/>
                          </a:moveTo>
                          <a:lnTo>
                            <a:pt x="47434" y="88106"/>
                          </a:lnTo>
                          <a:cubicBezTo>
                            <a:pt x="47434" y="88106"/>
                            <a:pt x="87535" y="84582"/>
                            <a:pt x="86392" y="46101"/>
                          </a:cubicBezTo>
                          <a:lnTo>
                            <a:pt x="34862" y="0"/>
                          </a:lnTo>
                          <a:lnTo>
                            <a:pt x="0" y="48768"/>
                          </a:lnTo>
                          <a:close/>
                        </a:path>
                      </a:pathLst>
                    </a:custGeom>
                    <a:solidFill>
                      <a:srgbClr val="FF583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</p:grpSp>
          </p:grpSp>
        </p:grpSp>
        <p:grpSp>
          <p:nvGrpSpPr>
            <p:cNvPr id="38" name="그룹 37">
              <a:extLst>
                <a:ext uri="{FF2B5EF4-FFF2-40B4-BE49-F238E27FC236}">
                  <a16:creationId xmlns:a16="http://schemas.microsoft.com/office/drawing/2014/main" id="{6B244844-3623-70FA-C374-3B96A7AA0B1A}"/>
                </a:ext>
              </a:extLst>
            </p:cNvPr>
            <p:cNvGrpSpPr/>
            <p:nvPr/>
          </p:nvGrpSpPr>
          <p:grpSpPr>
            <a:xfrm>
              <a:off x="5056835" y="1377043"/>
              <a:ext cx="1520545" cy="1214907"/>
              <a:chOff x="5056835" y="1377043"/>
              <a:chExt cx="1520545" cy="1214907"/>
            </a:xfrm>
          </p:grpSpPr>
          <p:grpSp>
            <p:nvGrpSpPr>
              <p:cNvPr id="32" name="그룹 31">
                <a:extLst>
                  <a:ext uri="{FF2B5EF4-FFF2-40B4-BE49-F238E27FC236}">
                    <a16:creationId xmlns:a16="http://schemas.microsoft.com/office/drawing/2014/main" id="{1FAE8053-0829-306A-E9C4-5FC62D88B71E}"/>
                  </a:ext>
                </a:extLst>
              </p:cNvPr>
              <p:cNvGrpSpPr/>
              <p:nvPr/>
            </p:nvGrpSpPr>
            <p:grpSpPr>
              <a:xfrm>
                <a:off x="5056835" y="1735969"/>
                <a:ext cx="1520545" cy="855981"/>
                <a:chOff x="5056835" y="1735969"/>
                <a:chExt cx="1520545" cy="855981"/>
              </a:xfrm>
            </p:grpSpPr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930C5119-7CDF-075C-A8B5-0ABA14EDAAE6}"/>
                    </a:ext>
                  </a:extLst>
                </p:cNvPr>
                <p:cNvSpPr txBox="1"/>
                <p:nvPr/>
              </p:nvSpPr>
              <p:spPr>
                <a:xfrm>
                  <a:off x="5056835" y="2287379"/>
                  <a:ext cx="1520545" cy="30457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ctr">
                    <a:defRPr/>
                  </a:pPr>
                  <a:r>
                    <a:rPr lang="ko-KR" altLang="en-US" sz="1979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rgbClr val="707A3D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징</a:t>
                  </a:r>
                  <a:r>
                    <a:rPr lang="en-US" altLang="ko-KR" sz="1979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rgbClr val="707A3D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·</a:t>
                  </a:r>
                  <a:r>
                    <a:rPr lang="ko-KR" altLang="en-US" sz="1979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rgbClr val="707A3D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소집 복무</a:t>
                  </a:r>
                </a:p>
              </p:txBody>
            </p:sp>
            <p:sp>
              <p:nvSpPr>
                <p:cNvPr id="28" name="타원 27">
                  <a:extLst>
                    <a:ext uri="{FF2B5EF4-FFF2-40B4-BE49-F238E27FC236}">
                      <a16:creationId xmlns:a16="http://schemas.microsoft.com/office/drawing/2014/main" id="{FA571342-E940-CC10-B3D7-6B11FA7C0CC4}"/>
                    </a:ext>
                  </a:extLst>
                </p:cNvPr>
                <p:cNvSpPr/>
                <p:nvPr/>
              </p:nvSpPr>
              <p:spPr>
                <a:xfrm>
                  <a:off x="5291498" y="1735969"/>
                  <a:ext cx="1051219" cy="444409"/>
                </a:xfrm>
                <a:prstGeom prst="ellipse">
                  <a:avLst/>
                </a:prstGeom>
                <a:solidFill>
                  <a:srgbClr val="FFE8A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35629" rIns="0" bIns="0" rtlCol="0" anchor="ctr"/>
                <a:lstStyle/>
                <a:p>
                  <a:pPr algn="ctr"/>
                  <a:endParaRPr lang="ko-KR" altLang="en-US" sz="24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pic>
            <p:nvPicPr>
              <p:cNvPr id="36" name="그림 35">
                <a:extLst>
                  <a:ext uri="{FF2B5EF4-FFF2-40B4-BE49-F238E27FC236}">
                    <a16:creationId xmlns:a16="http://schemas.microsoft.com/office/drawing/2014/main" id="{E15CD8B6-EB0A-598F-00B6-2FAF85D896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0747" t="9861" r="34618" b="53750"/>
              <a:stretch/>
            </p:blipFill>
            <p:spPr>
              <a:xfrm>
                <a:off x="5581651" y="1377043"/>
                <a:ext cx="469105" cy="697159"/>
              </a:xfrm>
              <a:prstGeom prst="roundRect">
                <a:avLst>
                  <a:gd name="adj" fmla="val 32653"/>
                </a:avLst>
              </a:prstGeom>
            </p:spPr>
          </p:pic>
        </p:grpSp>
        <p:grpSp>
          <p:nvGrpSpPr>
            <p:cNvPr id="33" name="그룹 32">
              <a:extLst>
                <a:ext uri="{FF2B5EF4-FFF2-40B4-BE49-F238E27FC236}">
                  <a16:creationId xmlns:a16="http://schemas.microsoft.com/office/drawing/2014/main" id="{CF9D3AF1-8F9D-F1DA-BA73-54860B93C22C}"/>
                </a:ext>
              </a:extLst>
            </p:cNvPr>
            <p:cNvGrpSpPr/>
            <p:nvPr/>
          </p:nvGrpSpPr>
          <p:grpSpPr>
            <a:xfrm>
              <a:off x="7280616" y="1735969"/>
              <a:ext cx="1377749" cy="855981"/>
              <a:chOff x="7280616" y="1735969"/>
              <a:chExt cx="1377749" cy="855981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E0EB5FF-834B-05E9-0577-4703F16FA976}"/>
                  </a:ext>
                </a:extLst>
              </p:cNvPr>
              <p:cNvSpPr txBox="1"/>
              <p:nvPr/>
            </p:nvSpPr>
            <p:spPr>
              <a:xfrm>
                <a:off x="7280616" y="2287379"/>
                <a:ext cx="1377749" cy="30457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>
                  <a:defRPr/>
                </a:pPr>
                <a:r>
                  <a:rPr lang="ko-KR" altLang="en-US" sz="1979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E78C0C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예비군 복무</a:t>
                </a:r>
              </a:p>
            </p:txBody>
          </p:sp>
          <p:sp>
            <p:nvSpPr>
              <p:cNvPr id="29" name="타원 28">
                <a:extLst>
                  <a:ext uri="{FF2B5EF4-FFF2-40B4-BE49-F238E27FC236}">
                    <a16:creationId xmlns:a16="http://schemas.microsoft.com/office/drawing/2014/main" id="{EC3710D4-40C9-D478-BC61-1F144756FDF4}"/>
                  </a:ext>
                </a:extLst>
              </p:cNvPr>
              <p:cNvSpPr/>
              <p:nvPr/>
            </p:nvSpPr>
            <p:spPr>
              <a:xfrm>
                <a:off x="7465526" y="1735969"/>
                <a:ext cx="1051219" cy="444409"/>
              </a:xfrm>
              <a:prstGeom prst="ellipse">
                <a:avLst/>
              </a:prstGeom>
              <a:solidFill>
                <a:srgbClr val="FFE8A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5629" rIns="0" bIns="0" rtlCol="0" anchor="ctr"/>
              <a:lstStyle/>
              <a:p>
                <a:pPr algn="ctr"/>
                <a:endParaRPr lang="ko-KR" altLang="en-US" sz="2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</p:grpSp>
      </p:grpSp>
      <p:pic>
        <p:nvPicPr>
          <p:cNvPr id="75" name="그림 74">
            <a:extLst>
              <a:ext uri="{FF2B5EF4-FFF2-40B4-BE49-F238E27FC236}">
                <a16:creationId xmlns:a16="http://schemas.microsoft.com/office/drawing/2014/main" id="{DB1657A9-BE01-647C-C1BC-423C615F26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5789"/>
          <a:stretch/>
        </p:blipFill>
        <p:spPr>
          <a:xfrm>
            <a:off x="7759273" y="1390649"/>
            <a:ext cx="463725" cy="68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00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>
            <a:extLst>
              <a:ext uri="{FF2B5EF4-FFF2-40B4-BE49-F238E27FC236}">
                <a16:creationId xmlns:a16="http://schemas.microsoft.com/office/drawing/2014/main" id="{0554630A-3FC8-ADDD-34C5-A291A8D5E726}"/>
              </a:ext>
            </a:extLst>
          </p:cNvPr>
          <p:cNvGrpSpPr/>
          <p:nvPr/>
        </p:nvGrpSpPr>
        <p:grpSpPr>
          <a:xfrm>
            <a:off x="386230" y="221653"/>
            <a:ext cx="3253711" cy="634036"/>
            <a:chOff x="390253" y="159368"/>
            <a:chExt cx="3287603" cy="64064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B5F3BC4-1828-155B-1036-42D716D185BB}"/>
                </a:ext>
              </a:extLst>
            </p:cNvPr>
            <p:cNvSpPr txBox="1"/>
            <p:nvPr/>
          </p:nvSpPr>
          <p:spPr>
            <a:xfrm>
              <a:off x="976778" y="364633"/>
              <a:ext cx="2701078" cy="43537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>
                <a:defRPr/>
              </a:pPr>
              <a:r>
                <a:rPr lang="ko-KR" altLang="en-US" sz="28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병역준비역 편입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A3C394-7584-02EB-E872-0E6561422ADA}"/>
                </a:ext>
              </a:extLst>
            </p:cNvPr>
            <p:cNvSpPr txBox="1"/>
            <p:nvPr/>
          </p:nvSpPr>
          <p:spPr>
            <a:xfrm>
              <a:off x="961374" y="159368"/>
              <a:ext cx="154454" cy="171040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pPr>
                <a:defRPr/>
              </a:pPr>
              <a:r>
                <a:rPr lang="en-US" altLang="ko-KR" sz="1100" spc="-7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나눔명조 ExtraBold" panose="02020603020101020101" pitchFamily="18" charset="-127"/>
                  <a:ea typeface="문체부 제목 돋음체" panose="020B0609000101010101" pitchFamily="49" charset="-127"/>
                </a:rPr>
                <a:t>Ⅱ.</a:t>
              </a:r>
              <a:endParaRPr lang="ko-KR" altLang="en-US" sz="1100" spc="-7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나눔명조 ExtraBold" panose="02020603020101020101" pitchFamily="18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307B233-FAAF-80B0-07B5-10955690BD09}"/>
                </a:ext>
              </a:extLst>
            </p:cNvPr>
            <p:cNvSpPr txBox="1"/>
            <p:nvPr/>
          </p:nvSpPr>
          <p:spPr>
            <a:xfrm>
              <a:off x="1170924" y="172068"/>
              <a:ext cx="894981" cy="171040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pPr>
                <a:defRPr/>
              </a:pPr>
              <a:r>
                <a:rPr lang="ko-KR" altLang="en-US" sz="11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병역의무 이행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EC77540-E270-6CFA-8378-FD99EAF68683}"/>
                </a:ext>
              </a:extLst>
            </p:cNvPr>
            <p:cNvSpPr txBox="1"/>
            <p:nvPr/>
          </p:nvSpPr>
          <p:spPr>
            <a:xfrm>
              <a:off x="390253" y="395731"/>
              <a:ext cx="353354" cy="37317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en-US" altLang="ko-KR" sz="2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>
                      <a:alpha val="38000"/>
                    </a:schemeClr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0</a:t>
              </a:r>
              <a:r>
                <a:rPr lang="en-US" altLang="ko-KR" sz="2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2</a:t>
              </a:r>
              <a:endParaRPr lang="ko-KR" altLang="en-US" sz="2400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21671613-7F9C-D8B4-D907-863FC0240C86}"/>
              </a:ext>
            </a:extLst>
          </p:cNvPr>
          <p:cNvGrpSpPr/>
          <p:nvPr/>
        </p:nvGrpSpPr>
        <p:grpSpPr>
          <a:xfrm>
            <a:off x="2908053" y="904874"/>
            <a:ext cx="7244795" cy="5368925"/>
            <a:chOff x="2908053" y="904874"/>
            <a:chExt cx="7244795" cy="5368925"/>
          </a:xfrm>
        </p:grpSpPr>
        <p:sp>
          <p:nvSpPr>
            <p:cNvPr id="9" name="사각형: 둥근 한쪽 모서리 8">
              <a:extLst>
                <a:ext uri="{FF2B5EF4-FFF2-40B4-BE49-F238E27FC236}">
                  <a16:creationId xmlns:a16="http://schemas.microsoft.com/office/drawing/2014/main" id="{3A2257DE-7B69-47B2-A0FC-257E78A34C01}"/>
                </a:ext>
              </a:extLst>
            </p:cNvPr>
            <p:cNvSpPr/>
            <p:nvPr/>
          </p:nvSpPr>
          <p:spPr>
            <a:xfrm flipH="1" flipV="1">
              <a:off x="2914650" y="904874"/>
              <a:ext cx="6992136" cy="5368925"/>
            </a:xfrm>
            <a:prstGeom prst="round1Rect">
              <a:avLst>
                <a:gd name="adj" fmla="val 6732"/>
              </a:avLst>
            </a:prstGeom>
            <a:solidFill>
              <a:srgbClr val="FFE8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5629" rIns="0" bIns="0" rtlCol="0" anchor="ctr"/>
            <a:lstStyle/>
            <a:p>
              <a:pPr algn="ctr"/>
              <a:endParaRPr lang="ko-KR" altLang="en-US" sz="2400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  <p:cxnSp>
          <p:nvCxnSpPr>
            <p:cNvPr id="20" name="직선 연결선 19">
              <a:extLst>
                <a:ext uri="{FF2B5EF4-FFF2-40B4-BE49-F238E27FC236}">
                  <a16:creationId xmlns:a16="http://schemas.microsoft.com/office/drawing/2014/main" id="{16C159F7-A768-7050-B676-913C61FBD3B3}"/>
                </a:ext>
              </a:extLst>
            </p:cNvPr>
            <p:cNvCxnSpPr>
              <a:cxnSpLocks/>
            </p:cNvCxnSpPr>
            <p:nvPr/>
          </p:nvCxnSpPr>
          <p:spPr>
            <a:xfrm>
              <a:off x="3000375" y="3589337"/>
              <a:ext cx="6858000" cy="0"/>
            </a:xfrm>
            <a:prstGeom prst="line">
              <a:avLst/>
            </a:prstGeom>
            <a:noFill/>
            <a:ln w="22225" cap="rnd">
              <a:solidFill>
                <a:srgbClr val="E78C0C">
                  <a:alpha val="50000"/>
                </a:srgbClr>
              </a:solidFill>
              <a:prstDash val="sysDot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pic>
          <p:nvPicPr>
            <p:cNvPr id="32" name="그림 51" descr="004.png">
              <a:extLst>
                <a:ext uri="{FF2B5EF4-FFF2-40B4-BE49-F238E27FC236}">
                  <a16:creationId xmlns:a16="http://schemas.microsoft.com/office/drawing/2014/main" id="{F6DE20ED-1D4F-2C4E-A075-1494BF1844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18" t="423" r="-12566" b="4021"/>
            <a:stretch/>
          </p:blipFill>
          <p:spPr bwMode="auto">
            <a:xfrm rot="10800000" flipH="1" flipV="1">
              <a:off x="2908053" y="904876"/>
              <a:ext cx="215444" cy="4954386"/>
            </a:xfrm>
            <a:prstGeom prst="rect">
              <a:avLst/>
            </a:prstGeom>
          </p:spPr>
        </p:pic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58649015-5AA6-76AB-A8B8-216817225FA6}"/>
                </a:ext>
              </a:extLst>
            </p:cNvPr>
            <p:cNvGrpSpPr/>
            <p:nvPr/>
          </p:nvGrpSpPr>
          <p:grpSpPr>
            <a:xfrm>
              <a:off x="3232756" y="1214751"/>
              <a:ext cx="6920092" cy="1954690"/>
              <a:chOff x="3232756" y="1214751"/>
              <a:chExt cx="6920092" cy="1954690"/>
            </a:xfrm>
          </p:grpSpPr>
          <p:grpSp>
            <p:nvGrpSpPr>
              <p:cNvPr id="2" name="그룹 1">
                <a:extLst>
                  <a:ext uri="{FF2B5EF4-FFF2-40B4-BE49-F238E27FC236}">
                    <a16:creationId xmlns:a16="http://schemas.microsoft.com/office/drawing/2014/main" id="{BDF4E282-4440-FD81-28D5-2EB02299A278}"/>
                  </a:ext>
                </a:extLst>
              </p:cNvPr>
              <p:cNvGrpSpPr/>
              <p:nvPr/>
            </p:nvGrpSpPr>
            <p:grpSpPr>
              <a:xfrm>
                <a:off x="3233133" y="2166290"/>
                <a:ext cx="6919715" cy="1003151"/>
                <a:chOff x="3233133" y="2166290"/>
                <a:chExt cx="6919715" cy="1003151"/>
              </a:xfrm>
            </p:grpSpPr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18593292-4555-4C72-8207-D93F91D0DE68}"/>
                    </a:ext>
                  </a:extLst>
                </p:cNvPr>
                <p:cNvSpPr txBox="1"/>
                <p:nvPr/>
              </p:nvSpPr>
              <p:spPr>
                <a:xfrm>
                  <a:off x="3233133" y="2166290"/>
                  <a:ext cx="640970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ko-KR" altLang="en-US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「병역법」 에서 병역의무의 이행시기를 연령으로 표시한 경우</a:t>
                  </a:r>
                  <a:endParaRPr lang="en-US" altLang="ko-KR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A72D7468-307E-10CA-C3C2-6DCF00ADAF1D}"/>
                    </a:ext>
                  </a:extLst>
                </p:cNvPr>
                <p:cNvSpPr txBox="1"/>
                <p:nvPr/>
              </p:nvSpPr>
              <p:spPr>
                <a:xfrm>
                  <a:off x="3233133" y="2528240"/>
                  <a:ext cx="6919715" cy="64120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spcAft>
                      <a:spcPts val="200"/>
                    </a:spcAft>
                  </a:pPr>
                  <a:r>
                    <a:rPr lang="en-US" altLang="ko-KR" sz="20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gradFill>
                        <a:gsLst>
                          <a:gs pos="0">
                            <a:srgbClr val="3B7253"/>
                          </a:gs>
                          <a:gs pos="100000">
                            <a:srgbClr val="3B709B"/>
                          </a:gs>
                        </a:gsLst>
                        <a:lin ang="0" scaled="0"/>
                      </a:gra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“00</a:t>
                  </a:r>
                  <a:r>
                    <a:rPr lang="ko-KR" altLang="en-US" sz="20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gradFill>
                        <a:gsLst>
                          <a:gs pos="0">
                            <a:srgbClr val="3B7253"/>
                          </a:gs>
                          <a:gs pos="100000">
                            <a:srgbClr val="3B709B"/>
                          </a:gs>
                        </a:gsLst>
                        <a:lin ang="0" scaled="0"/>
                      </a:gra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세부터</a:t>
                  </a:r>
                  <a:r>
                    <a:rPr lang="en-US" altLang="ko-KR" sz="20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gradFill>
                        <a:gsLst>
                          <a:gs pos="0">
                            <a:srgbClr val="3B7253"/>
                          </a:gs>
                          <a:gs pos="100000">
                            <a:srgbClr val="3B709B"/>
                          </a:gs>
                        </a:gsLst>
                        <a:lin ang="0" scaled="0"/>
                      </a:gra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”</a:t>
                  </a:r>
                  <a:r>
                    <a:rPr lang="ko-KR" altLang="en-US" sz="20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gradFill>
                        <a:gsLst>
                          <a:gs pos="0">
                            <a:srgbClr val="3B7253"/>
                          </a:gs>
                          <a:gs pos="100000">
                            <a:srgbClr val="3B709B"/>
                          </a:gs>
                        </a:gsLst>
                        <a:lin ang="0" scaled="0"/>
                      </a:gra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란 그 연령이 되는 해의 </a:t>
                  </a:r>
                  <a:r>
                    <a:rPr lang="en-US" altLang="ko-KR" sz="20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gradFill>
                        <a:gsLst>
                          <a:gs pos="0">
                            <a:srgbClr val="3B7253"/>
                          </a:gs>
                          <a:gs pos="100000">
                            <a:srgbClr val="3B709B"/>
                          </a:gs>
                        </a:gsLst>
                        <a:lin ang="0" scaled="0"/>
                      </a:gra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1</a:t>
                  </a:r>
                  <a:r>
                    <a:rPr lang="ko-KR" altLang="en-US" sz="20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gradFill>
                        <a:gsLst>
                          <a:gs pos="0">
                            <a:srgbClr val="3B7253"/>
                          </a:gs>
                          <a:gs pos="100000">
                            <a:srgbClr val="3B709B"/>
                          </a:gs>
                        </a:gsLst>
                        <a:lin ang="0" scaled="0"/>
                      </a:gra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월 </a:t>
                  </a:r>
                  <a:r>
                    <a:rPr lang="en-US" altLang="ko-KR" sz="20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gradFill>
                        <a:gsLst>
                          <a:gs pos="0">
                            <a:srgbClr val="3B7253"/>
                          </a:gs>
                          <a:gs pos="100000">
                            <a:srgbClr val="3B709B"/>
                          </a:gs>
                        </a:gsLst>
                        <a:lin ang="0" scaled="0"/>
                      </a:gra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1</a:t>
                  </a:r>
                  <a:r>
                    <a:rPr lang="ko-KR" altLang="en-US" sz="20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gradFill>
                        <a:gsLst>
                          <a:gs pos="0">
                            <a:srgbClr val="3B7253"/>
                          </a:gs>
                          <a:gs pos="100000">
                            <a:srgbClr val="3B709B"/>
                          </a:gs>
                        </a:gsLst>
                        <a:lin ang="0" scaled="0"/>
                      </a:gra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일부터</a:t>
                  </a:r>
                  <a:r>
                    <a:rPr lang="en-US" altLang="ko-KR" sz="20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gradFill>
                        <a:gsLst>
                          <a:gs pos="0">
                            <a:srgbClr val="3B7253"/>
                          </a:gs>
                          <a:gs pos="100000">
                            <a:srgbClr val="3B709B"/>
                          </a:gs>
                        </a:gsLst>
                        <a:lin ang="0" scaled="0"/>
                      </a:gra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,  </a:t>
                  </a:r>
                </a:p>
                <a:p>
                  <a:pPr>
                    <a:spcAft>
                      <a:spcPts val="200"/>
                    </a:spcAft>
                  </a:pPr>
                  <a:r>
                    <a:rPr lang="en-US" altLang="ko-KR" sz="20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gradFill>
                        <a:gsLst>
                          <a:gs pos="0">
                            <a:srgbClr val="3B7253"/>
                          </a:gs>
                          <a:gs pos="100000">
                            <a:srgbClr val="3B709B"/>
                          </a:gs>
                        </a:gsLst>
                        <a:lin ang="0" scaled="0"/>
                      </a:gra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“00</a:t>
                  </a:r>
                  <a:r>
                    <a:rPr lang="ko-KR" altLang="en-US" sz="20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gradFill>
                        <a:gsLst>
                          <a:gs pos="0">
                            <a:srgbClr val="3B7253"/>
                          </a:gs>
                          <a:gs pos="100000">
                            <a:srgbClr val="3B709B"/>
                          </a:gs>
                        </a:gsLst>
                        <a:lin ang="0" scaled="0"/>
                      </a:gra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세까지</a:t>
                  </a:r>
                  <a:r>
                    <a:rPr lang="en-US" altLang="ko-KR" sz="20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gradFill>
                        <a:gsLst>
                          <a:gs pos="0">
                            <a:srgbClr val="3B7253"/>
                          </a:gs>
                          <a:gs pos="100000">
                            <a:srgbClr val="3B709B"/>
                          </a:gs>
                        </a:gsLst>
                        <a:lin ang="0" scaled="0"/>
                      </a:gra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”</a:t>
                  </a:r>
                  <a:r>
                    <a:rPr lang="ko-KR" altLang="en-US" sz="20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gradFill>
                        <a:gsLst>
                          <a:gs pos="0">
                            <a:srgbClr val="3B7253"/>
                          </a:gs>
                          <a:gs pos="100000">
                            <a:srgbClr val="3B709B"/>
                          </a:gs>
                        </a:gsLst>
                        <a:lin ang="0" scaled="0"/>
                      </a:gra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란 그 연령이 되는 해의 </a:t>
                  </a:r>
                  <a:r>
                    <a:rPr lang="en-US" altLang="ko-KR" sz="20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gradFill>
                        <a:gsLst>
                          <a:gs pos="0">
                            <a:srgbClr val="3B7253"/>
                          </a:gs>
                          <a:gs pos="100000">
                            <a:srgbClr val="3B709B"/>
                          </a:gs>
                        </a:gsLst>
                        <a:lin ang="0" scaled="0"/>
                      </a:gra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12</a:t>
                  </a:r>
                  <a:r>
                    <a:rPr lang="ko-KR" altLang="en-US" sz="20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gradFill>
                        <a:gsLst>
                          <a:gs pos="0">
                            <a:srgbClr val="3B7253"/>
                          </a:gs>
                          <a:gs pos="100000">
                            <a:srgbClr val="3B709B"/>
                          </a:gs>
                        </a:gsLst>
                        <a:lin ang="0" scaled="0"/>
                      </a:gra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월 </a:t>
                  </a:r>
                  <a:r>
                    <a:rPr lang="en-US" altLang="ko-KR" sz="20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gradFill>
                        <a:gsLst>
                          <a:gs pos="0">
                            <a:srgbClr val="3B7253"/>
                          </a:gs>
                          <a:gs pos="100000">
                            <a:srgbClr val="3B709B"/>
                          </a:gs>
                        </a:gsLst>
                        <a:lin ang="0" scaled="0"/>
                      </a:gra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31</a:t>
                  </a:r>
                  <a:r>
                    <a:rPr lang="ko-KR" altLang="en-US" sz="20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gradFill>
                        <a:gsLst>
                          <a:gs pos="0">
                            <a:srgbClr val="3B7253"/>
                          </a:gs>
                          <a:gs pos="100000">
                            <a:srgbClr val="3B709B"/>
                          </a:gs>
                        </a:gsLst>
                        <a:lin ang="0" scaled="0"/>
                      </a:gra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일까지를 말함</a:t>
                  </a:r>
                </a:p>
              </p:txBody>
            </p:sp>
          </p:grpSp>
          <p:pic>
            <p:nvPicPr>
              <p:cNvPr id="102" name="그림 101">
                <a:extLst>
                  <a:ext uri="{FF2B5EF4-FFF2-40B4-BE49-F238E27FC236}">
                    <a16:creationId xmlns:a16="http://schemas.microsoft.com/office/drawing/2014/main" id="{E7DBD522-FB6D-A228-48FB-61BC5F6E9F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32756" y="1214751"/>
                <a:ext cx="1059376" cy="764878"/>
              </a:xfrm>
              <a:prstGeom prst="rect">
                <a:avLst/>
              </a:prstGeom>
              <a:effectLst>
                <a:outerShdw dist="38100" dir="2700000" algn="tl" rotWithShape="0">
                  <a:prstClr val="black">
                    <a:alpha val="12000"/>
                  </a:prstClr>
                </a:outerShdw>
              </a:effectLst>
            </p:spPr>
          </p:pic>
        </p:grp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B33C591C-D64A-984E-A6C1-760351D20BE0}"/>
                </a:ext>
              </a:extLst>
            </p:cNvPr>
            <p:cNvGrpSpPr/>
            <p:nvPr/>
          </p:nvGrpSpPr>
          <p:grpSpPr>
            <a:xfrm>
              <a:off x="3233133" y="3897960"/>
              <a:ext cx="6187091" cy="2172939"/>
              <a:chOff x="3233133" y="3897960"/>
              <a:chExt cx="6187091" cy="2172939"/>
            </a:xfrm>
          </p:grpSpPr>
          <p:grpSp>
            <p:nvGrpSpPr>
              <p:cNvPr id="4" name="그룹 3">
                <a:extLst>
                  <a:ext uri="{FF2B5EF4-FFF2-40B4-BE49-F238E27FC236}">
                    <a16:creationId xmlns:a16="http://schemas.microsoft.com/office/drawing/2014/main" id="{5587FEA6-544D-2285-85A4-3E0A08B3FA59}"/>
                  </a:ext>
                </a:extLst>
              </p:cNvPr>
              <p:cNvGrpSpPr/>
              <p:nvPr/>
            </p:nvGrpSpPr>
            <p:grpSpPr>
              <a:xfrm>
                <a:off x="3233133" y="3897960"/>
                <a:ext cx="5481437" cy="1059006"/>
                <a:chOff x="3233133" y="3897960"/>
                <a:chExt cx="5481437" cy="1059006"/>
              </a:xfrm>
            </p:grpSpPr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A9F58DA-2CAA-55AA-7C87-8A2E008740BA}"/>
                    </a:ext>
                  </a:extLst>
                </p:cNvPr>
                <p:cNvSpPr txBox="1"/>
                <p:nvPr/>
              </p:nvSpPr>
              <p:spPr>
                <a:xfrm>
                  <a:off x="3233133" y="3897960"/>
                  <a:ext cx="5062540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ko-KR" altLang="en-US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예를 들어 </a:t>
                  </a:r>
                  <a:r>
                    <a:rPr lang="en-US" altLang="ko-KR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2023</a:t>
                  </a:r>
                  <a:r>
                    <a:rPr lang="ko-KR" altLang="en-US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년 병역판정검사를 받는 </a:t>
                  </a:r>
                  <a:r>
                    <a:rPr lang="en-US" altLang="ko-KR" sz="20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rgbClr val="3B7253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19</a:t>
                  </a:r>
                  <a:r>
                    <a:rPr lang="ko-KR" altLang="en-US" sz="20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rgbClr val="3B7253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세</a:t>
                  </a:r>
                  <a:r>
                    <a:rPr lang="ko-KR" altLang="en-US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는</a:t>
                  </a: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27EA798D-51C2-0584-94DD-10BA244375D5}"/>
                    </a:ext>
                  </a:extLst>
                </p:cNvPr>
                <p:cNvSpPr txBox="1"/>
                <p:nvPr/>
              </p:nvSpPr>
              <p:spPr>
                <a:xfrm>
                  <a:off x="3233133" y="4315765"/>
                  <a:ext cx="5481437" cy="64120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spcAft>
                      <a:spcPts val="200"/>
                    </a:spcAft>
                  </a:pPr>
                  <a:r>
                    <a:rPr lang="ko-KR" altLang="en-US" sz="20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gradFill>
                        <a:gsLst>
                          <a:gs pos="0">
                            <a:srgbClr val="3B7253"/>
                          </a:gs>
                          <a:gs pos="100000">
                            <a:srgbClr val="3B709B"/>
                          </a:gs>
                        </a:gsLst>
                        <a:lin ang="0" scaled="0"/>
                      </a:gra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“</a:t>
                  </a:r>
                  <a:r>
                    <a:rPr lang="en-US" altLang="ko-KR" sz="20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gradFill>
                        <a:gsLst>
                          <a:gs pos="0">
                            <a:srgbClr val="3B7253"/>
                          </a:gs>
                          <a:gs pos="100000">
                            <a:srgbClr val="3B709B"/>
                          </a:gs>
                        </a:gsLst>
                        <a:lin ang="0" scaled="0"/>
                      </a:gra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2004</a:t>
                  </a:r>
                  <a:r>
                    <a:rPr lang="ko-KR" altLang="en-US" sz="20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gradFill>
                        <a:gsLst>
                          <a:gs pos="0">
                            <a:srgbClr val="3B7253"/>
                          </a:gs>
                          <a:gs pos="100000">
                            <a:srgbClr val="3B709B"/>
                          </a:gs>
                        </a:gsLst>
                        <a:lin ang="0" scaled="0"/>
                      </a:gra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년 </a:t>
                  </a:r>
                  <a:r>
                    <a:rPr lang="en-US" altLang="ko-KR" sz="20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gradFill>
                        <a:gsLst>
                          <a:gs pos="0">
                            <a:srgbClr val="3B7253"/>
                          </a:gs>
                          <a:gs pos="100000">
                            <a:srgbClr val="3B709B"/>
                          </a:gs>
                        </a:gsLst>
                        <a:lin ang="0" scaled="0"/>
                      </a:gra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1</a:t>
                  </a:r>
                  <a:r>
                    <a:rPr lang="ko-KR" altLang="en-US" sz="20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gradFill>
                        <a:gsLst>
                          <a:gs pos="0">
                            <a:srgbClr val="3B7253"/>
                          </a:gs>
                          <a:gs pos="100000">
                            <a:srgbClr val="3B709B"/>
                          </a:gs>
                        </a:gsLst>
                        <a:lin ang="0" scaled="0"/>
                      </a:gra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월 </a:t>
                  </a:r>
                  <a:r>
                    <a:rPr lang="en-US" altLang="ko-KR" sz="20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gradFill>
                        <a:gsLst>
                          <a:gs pos="0">
                            <a:srgbClr val="3B7253"/>
                          </a:gs>
                          <a:gs pos="100000">
                            <a:srgbClr val="3B709B"/>
                          </a:gs>
                        </a:gsLst>
                        <a:lin ang="0" scaled="0"/>
                      </a:gra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1</a:t>
                  </a:r>
                  <a:r>
                    <a:rPr lang="ko-KR" altLang="en-US" sz="20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gradFill>
                        <a:gsLst>
                          <a:gs pos="0">
                            <a:srgbClr val="3B7253"/>
                          </a:gs>
                          <a:gs pos="100000">
                            <a:srgbClr val="3B709B"/>
                          </a:gs>
                        </a:gsLst>
                        <a:lin ang="0" scaled="0"/>
                      </a:gra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일부터 </a:t>
                  </a:r>
                  <a:r>
                    <a:rPr lang="en-US" altLang="ko-KR" sz="20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gradFill>
                        <a:gsLst>
                          <a:gs pos="0">
                            <a:srgbClr val="3B7253"/>
                          </a:gs>
                          <a:gs pos="100000">
                            <a:srgbClr val="3B709B"/>
                          </a:gs>
                        </a:gsLst>
                        <a:lin ang="0" scaled="0"/>
                      </a:gra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2004</a:t>
                  </a:r>
                  <a:r>
                    <a:rPr lang="ko-KR" altLang="en-US" sz="20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gradFill>
                        <a:gsLst>
                          <a:gs pos="0">
                            <a:srgbClr val="3B7253"/>
                          </a:gs>
                          <a:gs pos="100000">
                            <a:srgbClr val="3B709B"/>
                          </a:gs>
                        </a:gsLst>
                        <a:lin ang="0" scaled="0"/>
                      </a:gra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년 </a:t>
                  </a:r>
                  <a:r>
                    <a:rPr lang="en-US" altLang="ko-KR" sz="20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gradFill>
                        <a:gsLst>
                          <a:gs pos="0">
                            <a:srgbClr val="3B7253"/>
                          </a:gs>
                          <a:gs pos="100000">
                            <a:srgbClr val="3B709B"/>
                          </a:gs>
                        </a:gsLst>
                        <a:lin ang="0" scaled="0"/>
                      </a:gra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12</a:t>
                  </a:r>
                  <a:r>
                    <a:rPr lang="ko-KR" altLang="en-US" sz="20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gradFill>
                        <a:gsLst>
                          <a:gs pos="0">
                            <a:srgbClr val="3B7253"/>
                          </a:gs>
                          <a:gs pos="100000">
                            <a:srgbClr val="3B709B"/>
                          </a:gs>
                        </a:gsLst>
                        <a:lin ang="0" scaled="0"/>
                      </a:gra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월 </a:t>
                  </a:r>
                  <a:r>
                    <a:rPr lang="en-US" altLang="ko-KR" sz="20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gradFill>
                        <a:gsLst>
                          <a:gs pos="0">
                            <a:srgbClr val="3B7253"/>
                          </a:gs>
                          <a:gs pos="100000">
                            <a:srgbClr val="3B709B"/>
                          </a:gs>
                        </a:gsLst>
                        <a:lin ang="0" scaled="0"/>
                      </a:gra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31</a:t>
                  </a:r>
                  <a:r>
                    <a:rPr lang="ko-KR" altLang="en-US" sz="20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gradFill>
                        <a:gsLst>
                          <a:gs pos="0">
                            <a:srgbClr val="3B7253"/>
                          </a:gs>
                          <a:gs pos="100000">
                            <a:srgbClr val="3B709B"/>
                          </a:gs>
                        </a:gsLst>
                        <a:lin ang="0" scaled="0"/>
                      </a:gra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일까지 </a:t>
                  </a:r>
                  <a:endParaRPr lang="en-US" altLang="ko-KR" sz="20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gradFill>
                      <a:gsLst>
                        <a:gs pos="0">
                          <a:srgbClr val="3B7253"/>
                        </a:gs>
                        <a:gs pos="100000">
                          <a:srgbClr val="3B709B"/>
                        </a:gs>
                      </a:gsLst>
                      <a:lin ang="0" scaled="0"/>
                    </a:gra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  <a:p>
                  <a:pPr>
                    <a:spcAft>
                      <a:spcPts val="200"/>
                    </a:spcAft>
                  </a:pPr>
                  <a:r>
                    <a:rPr lang="ko-KR" altLang="en-US" sz="20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gradFill>
                        <a:gsLst>
                          <a:gs pos="0">
                            <a:srgbClr val="3B7253"/>
                          </a:gs>
                          <a:gs pos="100000">
                            <a:srgbClr val="3B709B"/>
                          </a:gs>
                        </a:gsLst>
                        <a:lin ang="0" scaled="0"/>
                      </a:gra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출생한 사람”이 해당</a:t>
                  </a:r>
                </a:p>
              </p:txBody>
            </p:sp>
          </p:grpSp>
          <p:pic>
            <p:nvPicPr>
              <p:cNvPr id="6" name="그림 5" descr="텍스트, 명함, 여왕이(가) 표시된 사진&#10;&#10;자동 생성된 설명">
                <a:extLst>
                  <a:ext uri="{FF2B5EF4-FFF2-40B4-BE49-F238E27FC236}">
                    <a16:creationId xmlns:a16="http://schemas.microsoft.com/office/drawing/2014/main" id="{1954122E-EB37-3695-9524-E8DF8AD23F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7957381" y="5188038"/>
                <a:ext cx="1462843" cy="882861"/>
              </a:xfrm>
              <a:prstGeom prst="rect">
                <a:avLst/>
              </a:prstGeom>
              <a:effectLst>
                <a:outerShdw dist="38100" dir="2700000" algn="tl" rotWithShape="0">
                  <a:prstClr val="black">
                    <a:alpha val="12000"/>
                  </a:prstClr>
                </a:outerShdw>
              </a:effectLst>
            </p:spPr>
          </p:pic>
        </p:grp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7234D9A2-4542-8750-A8E7-E73956E9EA62}"/>
              </a:ext>
            </a:extLst>
          </p:cNvPr>
          <p:cNvGrpSpPr/>
          <p:nvPr/>
        </p:nvGrpSpPr>
        <p:grpSpPr>
          <a:xfrm>
            <a:off x="468569" y="1626394"/>
            <a:ext cx="3103759" cy="4647405"/>
            <a:chOff x="468569" y="1626394"/>
            <a:chExt cx="3103759" cy="4647405"/>
          </a:xfrm>
        </p:grpSpPr>
        <p:grpSp>
          <p:nvGrpSpPr>
            <p:cNvPr id="29" name="그룹 28">
              <a:extLst>
                <a:ext uri="{FF2B5EF4-FFF2-40B4-BE49-F238E27FC236}">
                  <a16:creationId xmlns:a16="http://schemas.microsoft.com/office/drawing/2014/main" id="{C2735D3F-02F7-2DDE-CE5B-46C9AEBD625C}"/>
                </a:ext>
              </a:extLst>
            </p:cNvPr>
            <p:cNvGrpSpPr/>
            <p:nvPr/>
          </p:nvGrpSpPr>
          <p:grpSpPr>
            <a:xfrm>
              <a:off x="469682" y="2211710"/>
              <a:ext cx="3102646" cy="2178049"/>
              <a:chOff x="451926" y="2572889"/>
              <a:chExt cx="3102646" cy="2178049"/>
            </a:xfrm>
          </p:grpSpPr>
          <p:grpSp>
            <p:nvGrpSpPr>
              <p:cNvPr id="28" name="그룹 27">
                <a:extLst>
                  <a:ext uri="{FF2B5EF4-FFF2-40B4-BE49-F238E27FC236}">
                    <a16:creationId xmlns:a16="http://schemas.microsoft.com/office/drawing/2014/main" id="{E9E1D9D2-B3CA-89E6-2E69-266D38A7DDE8}"/>
                  </a:ext>
                </a:extLst>
              </p:cNvPr>
              <p:cNvGrpSpPr/>
              <p:nvPr/>
            </p:nvGrpSpPr>
            <p:grpSpPr>
              <a:xfrm>
                <a:off x="451926" y="2572889"/>
                <a:ext cx="2365328" cy="1662540"/>
                <a:chOff x="451926" y="2572889"/>
                <a:chExt cx="2365328" cy="1662540"/>
              </a:xfrm>
            </p:grpSpPr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9984D6D7-8411-4273-AAEA-9C026EF7FD63}"/>
                    </a:ext>
                  </a:extLst>
                </p:cNvPr>
                <p:cNvSpPr txBox="1"/>
                <p:nvPr/>
              </p:nvSpPr>
              <p:spPr>
                <a:xfrm>
                  <a:off x="451926" y="2572889"/>
                  <a:ext cx="1961371" cy="36548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ko-KR" altLang="en-US" sz="2375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대한민국 남성</a:t>
                  </a:r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2BECF71-53C9-47D6-9360-BF3EB420D3B4}"/>
                    </a:ext>
                  </a:extLst>
                </p:cNvPr>
                <p:cNvSpPr txBox="1"/>
                <p:nvPr/>
              </p:nvSpPr>
              <p:spPr>
                <a:xfrm>
                  <a:off x="451926" y="2895190"/>
                  <a:ext cx="2365328" cy="134023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ko-KR" sz="3167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rgbClr val="CB0B5D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18</a:t>
                  </a:r>
                  <a:r>
                    <a:rPr lang="ko-KR" altLang="en-US" sz="2375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rgbClr val="CB0B5D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세 </a:t>
                  </a:r>
                  <a:r>
                    <a:rPr lang="ko-KR" altLang="en-US" sz="2375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되는 해 </a:t>
                  </a:r>
                  <a:endParaRPr lang="en-US" altLang="ko-KR" sz="2375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  <a:p>
                  <a:r>
                    <a:rPr lang="en-US" altLang="ko-KR" sz="2375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1</a:t>
                  </a:r>
                  <a:r>
                    <a:rPr lang="ko-KR" altLang="en-US" sz="2375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월 </a:t>
                  </a:r>
                  <a:r>
                    <a:rPr lang="en-US" altLang="ko-KR" sz="2375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1</a:t>
                  </a:r>
                  <a:r>
                    <a:rPr lang="ko-KR" altLang="en-US" sz="2375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일부터 </a:t>
                  </a:r>
                  <a:endParaRPr lang="en-US" altLang="ko-KR" sz="2375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  <a:p>
                  <a:r>
                    <a:rPr lang="ko-KR" altLang="en-US" sz="3167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rgbClr val="CB0B5D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병역의무</a:t>
                  </a:r>
                  <a:r>
                    <a:rPr lang="ko-KR" altLang="en-US" sz="2375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rgbClr val="3B743F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 </a:t>
                  </a:r>
                  <a:r>
                    <a:rPr lang="ko-KR" altLang="en-US" sz="2375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발생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FBC768E-03B4-4E04-A6DD-401A76AE5C6A}"/>
                  </a:ext>
                </a:extLst>
              </p:cNvPr>
              <p:cNvSpPr txBox="1"/>
              <p:nvPr/>
            </p:nvSpPr>
            <p:spPr>
              <a:xfrm>
                <a:off x="451928" y="4320051"/>
                <a:ext cx="3102644" cy="430887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ko-KR" sz="1400" spc="-6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※ 18</a:t>
                </a:r>
                <a:r>
                  <a:rPr lang="ko-KR" altLang="en-US" sz="1400" spc="-6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세부터 육 </a:t>
                </a:r>
                <a:r>
                  <a:rPr lang="en-US" altLang="ko-KR" sz="1400" spc="-6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· </a:t>
                </a:r>
                <a:r>
                  <a:rPr lang="ko-KR" altLang="en-US" sz="1400" spc="-6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해 </a:t>
                </a:r>
                <a:r>
                  <a:rPr lang="en-US" altLang="ko-KR" sz="1400" spc="-69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· </a:t>
                </a:r>
                <a:r>
                  <a:rPr lang="ko-KR" altLang="en-US" sz="1400" spc="-69" smtClean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공군</a:t>
                </a:r>
                <a:r>
                  <a:rPr lang="en-US" altLang="ko-KR" sz="1400" spc="-69" smtClean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, </a:t>
                </a:r>
                <a:r>
                  <a:rPr lang="ko-KR" altLang="en-US" sz="1400" spc="-69" smtClean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해병대 </a:t>
                </a:r>
                <a:endParaRPr lang="en-US" altLang="ko-KR" sz="1400" spc="-6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  <a:p>
                <a:pPr indent="200025"/>
                <a:r>
                  <a:rPr lang="ko-KR" altLang="en-US" sz="1400" spc="-6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모집에 지원 가능</a:t>
                </a:r>
              </a:p>
            </p:txBody>
          </p:sp>
        </p:grpSp>
        <p:grpSp>
          <p:nvGrpSpPr>
            <p:cNvPr id="74" name="그룹 73">
              <a:extLst>
                <a:ext uri="{FF2B5EF4-FFF2-40B4-BE49-F238E27FC236}">
                  <a16:creationId xmlns:a16="http://schemas.microsoft.com/office/drawing/2014/main" id="{26D81127-1B1B-1B13-0F4D-ED16AA4EA880}"/>
                </a:ext>
              </a:extLst>
            </p:cNvPr>
            <p:cNvGrpSpPr/>
            <p:nvPr/>
          </p:nvGrpSpPr>
          <p:grpSpPr>
            <a:xfrm>
              <a:off x="468569" y="1626394"/>
              <a:ext cx="499097" cy="485504"/>
              <a:chOff x="4276725" y="2771775"/>
              <a:chExt cx="1349978" cy="1313211"/>
            </a:xfrm>
          </p:grpSpPr>
          <p:sp>
            <p:nvSpPr>
              <p:cNvPr id="75" name="자유형: 도형 74">
                <a:extLst>
                  <a:ext uri="{FF2B5EF4-FFF2-40B4-BE49-F238E27FC236}">
                    <a16:creationId xmlns:a16="http://schemas.microsoft.com/office/drawing/2014/main" id="{3958A48D-CE8F-3C7C-9A7A-CB80D29E97DF}"/>
                  </a:ext>
                </a:extLst>
              </p:cNvPr>
              <p:cNvSpPr/>
              <p:nvPr/>
            </p:nvSpPr>
            <p:spPr>
              <a:xfrm>
                <a:off x="5084825" y="3283077"/>
                <a:ext cx="39243" cy="7905"/>
              </a:xfrm>
              <a:custGeom>
                <a:avLst/>
                <a:gdLst>
                  <a:gd name="connsiteX0" fmla="*/ 0 w 39243"/>
                  <a:gd name="connsiteY0" fmla="*/ 7906 h 7905"/>
                  <a:gd name="connsiteX1" fmla="*/ 39243 w 39243"/>
                  <a:gd name="connsiteY1" fmla="*/ 0 h 7905"/>
                  <a:gd name="connsiteX2" fmla="*/ 0 w 39243"/>
                  <a:gd name="connsiteY2" fmla="*/ 7906 h 7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243" h="7905">
                    <a:moveTo>
                      <a:pt x="0" y="7906"/>
                    </a:moveTo>
                    <a:cubicBezTo>
                      <a:pt x="12668" y="2762"/>
                      <a:pt x="26003" y="95"/>
                      <a:pt x="39243" y="0"/>
                    </a:cubicBezTo>
                    <a:cubicBezTo>
                      <a:pt x="26003" y="0"/>
                      <a:pt x="12668" y="2762"/>
                      <a:pt x="0" y="79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76" name="자유형: 도형 75">
                <a:extLst>
                  <a:ext uri="{FF2B5EF4-FFF2-40B4-BE49-F238E27FC236}">
                    <a16:creationId xmlns:a16="http://schemas.microsoft.com/office/drawing/2014/main" id="{7BA45069-0154-F263-18B3-D1220274DC0B}"/>
                  </a:ext>
                </a:extLst>
              </p:cNvPr>
              <p:cNvSpPr/>
              <p:nvPr/>
            </p:nvSpPr>
            <p:spPr>
              <a:xfrm>
                <a:off x="4830759" y="3317176"/>
                <a:ext cx="42516" cy="81534"/>
              </a:xfrm>
              <a:custGeom>
                <a:avLst/>
                <a:gdLst>
                  <a:gd name="connsiteX0" fmla="*/ 42516 w 42516"/>
                  <a:gd name="connsiteY0" fmla="*/ 81534 h 81534"/>
                  <a:gd name="connsiteX1" fmla="*/ 34 w 42516"/>
                  <a:gd name="connsiteY1" fmla="*/ 0 h 81534"/>
                  <a:gd name="connsiteX2" fmla="*/ 42516 w 42516"/>
                  <a:gd name="connsiteY2" fmla="*/ 81534 h 81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516" h="81534">
                    <a:moveTo>
                      <a:pt x="42516" y="81534"/>
                    </a:moveTo>
                    <a:cubicBezTo>
                      <a:pt x="14322" y="64389"/>
                      <a:pt x="-823" y="33242"/>
                      <a:pt x="34" y="0"/>
                    </a:cubicBezTo>
                    <a:cubicBezTo>
                      <a:pt x="-823" y="33242"/>
                      <a:pt x="14417" y="64389"/>
                      <a:pt x="42516" y="8153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77" name="자유형: 도형 76">
                <a:extLst>
                  <a:ext uri="{FF2B5EF4-FFF2-40B4-BE49-F238E27FC236}">
                    <a16:creationId xmlns:a16="http://schemas.microsoft.com/office/drawing/2014/main" id="{92215E05-72A4-D8A8-D569-3A8832E58BF5}"/>
                  </a:ext>
                </a:extLst>
              </p:cNvPr>
              <p:cNvSpPr/>
              <p:nvPr/>
            </p:nvSpPr>
            <p:spPr>
              <a:xfrm>
                <a:off x="5171598" y="3296126"/>
                <a:ext cx="42529" cy="131540"/>
              </a:xfrm>
              <a:custGeom>
                <a:avLst/>
                <a:gdLst>
                  <a:gd name="connsiteX0" fmla="*/ 0 w 42529"/>
                  <a:gd name="connsiteY0" fmla="*/ 0 h 131540"/>
                  <a:gd name="connsiteX1" fmla="*/ 28766 w 42529"/>
                  <a:gd name="connsiteY1" fmla="*/ 131540 h 131540"/>
                  <a:gd name="connsiteX2" fmla="*/ 0 w 42529"/>
                  <a:gd name="connsiteY2" fmla="*/ 0 h 131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529" h="131540">
                    <a:moveTo>
                      <a:pt x="0" y="0"/>
                    </a:moveTo>
                    <a:cubicBezTo>
                      <a:pt x="42196" y="25718"/>
                      <a:pt x="55340" y="82868"/>
                      <a:pt x="28766" y="131540"/>
                    </a:cubicBezTo>
                    <a:cubicBezTo>
                      <a:pt x="55340" y="82963"/>
                      <a:pt x="42196" y="25813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78" name="자유형: 도형 77">
                <a:extLst>
                  <a:ext uri="{FF2B5EF4-FFF2-40B4-BE49-F238E27FC236}">
                    <a16:creationId xmlns:a16="http://schemas.microsoft.com/office/drawing/2014/main" id="{B634D839-DB4F-379C-3AA9-3EFFDB87A46C}"/>
                  </a:ext>
                </a:extLst>
              </p:cNvPr>
              <p:cNvSpPr/>
              <p:nvPr/>
            </p:nvSpPr>
            <p:spPr>
              <a:xfrm>
                <a:off x="4418076" y="2916333"/>
                <a:ext cx="1208627" cy="862170"/>
              </a:xfrm>
              <a:custGeom>
                <a:avLst/>
                <a:gdLst>
                  <a:gd name="connsiteX0" fmla="*/ 0 w 1208627"/>
                  <a:gd name="connsiteY0" fmla="*/ 32226 h 862170"/>
                  <a:gd name="connsiteX1" fmla="*/ 0 w 1208627"/>
                  <a:gd name="connsiteY1" fmla="*/ 829944 h 862170"/>
                  <a:gd name="connsiteX2" fmla="*/ 1208627 w 1208627"/>
                  <a:gd name="connsiteY2" fmla="*/ 829944 h 862170"/>
                  <a:gd name="connsiteX3" fmla="*/ 1208627 w 1208627"/>
                  <a:gd name="connsiteY3" fmla="*/ 32226 h 862170"/>
                  <a:gd name="connsiteX4" fmla="*/ 0 w 1208627"/>
                  <a:gd name="connsiteY4" fmla="*/ 32226 h 862170"/>
                  <a:gd name="connsiteX5" fmla="*/ 916781 w 1208627"/>
                  <a:gd name="connsiteY5" fmla="*/ 76707 h 862170"/>
                  <a:gd name="connsiteX6" fmla="*/ 967359 w 1208627"/>
                  <a:gd name="connsiteY6" fmla="*/ 154241 h 862170"/>
                  <a:gd name="connsiteX7" fmla="*/ 939641 w 1208627"/>
                  <a:gd name="connsiteY7" fmla="*/ 172243 h 862170"/>
                  <a:gd name="connsiteX8" fmla="*/ 889064 w 1208627"/>
                  <a:gd name="connsiteY8" fmla="*/ 95757 h 862170"/>
                  <a:gd name="connsiteX9" fmla="*/ 916781 w 1208627"/>
                  <a:gd name="connsiteY9" fmla="*/ 76707 h 862170"/>
                  <a:gd name="connsiteX10" fmla="*/ 873824 w 1208627"/>
                  <a:gd name="connsiteY10" fmla="*/ 106425 h 862170"/>
                  <a:gd name="connsiteX11" fmla="*/ 983171 w 1208627"/>
                  <a:gd name="connsiteY11" fmla="*/ 272827 h 862170"/>
                  <a:gd name="connsiteX12" fmla="*/ 955453 w 1208627"/>
                  <a:gd name="connsiteY12" fmla="*/ 290448 h 862170"/>
                  <a:gd name="connsiteX13" fmla="*/ 846106 w 1208627"/>
                  <a:gd name="connsiteY13" fmla="*/ 126142 h 862170"/>
                  <a:gd name="connsiteX14" fmla="*/ 873824 w 1208627"/>
                  <a:gd name="connsiteY14" fmla="*/ 106330 h 862170"/>
                  <a:gd name="connsiteX15" fmla="*/ 912590 w 1208627"/>
                  <a:gd name="connsiteY15" fmla="*/ 480091 h 862170"/>
                  <a:gd name="connsiteX16" fmla="*/ 940308 w 1208627"/>
                  <a:gd name="connsiteY16" fmla="*/ 497522 h 862170"/>
                  <a:gd name="connsiteX17" fmla="*/ 889730 w 1208627"/>
                  <a:gd name="connsiteY17" fmla="*/ 576865 h 862170"/>
                  <a:gd name="connsiteX18" fmla="*/ 862012 w 1208627"/>
                  <a:gd name="connsiteY18" fmla="*/ 560387 h 862170"/>
                  <a:gd name="connsiteX19" fmla="*/ 912590 w 1208627"/>
                  <a:gd name="connsiteY19" fmla="*/ 480091 h 862170"/>
                  <a:gd name="connsiteX20" fmla="*/ 862012 w 1208627"/>
                  <a:gd name="connsiteY20" fmla="*/ 243490 h 862170"/>
                  <a:gd name="connsiteX21" fmla="*/ 889730 w 1208627"/>
                  <a:gd name="connsiteY21" fmla="*/ 223964 h 862170"/>
                  <a:gd name="connsiteX22" fmla="*/ 940308 w 1208627"/>
                  <a:gd name="connsiteY22" fmla="*/ 300450 h 862170"/>
                  <a:gd name="connsiteX23" fmla="*/ 912590 w 1208627"/>
                  <a:gd name="connsiteY23" fmla="*/ 319023 h 862170"/>
                  <a:gd name="connsiteX24" fmla="*/ 862012 w 1208627"/>
                  <a:gd name="connsiteY24" fmla="*/ 243490 h 862170"/>
                  <a:gd name="connsiteX25" fmla="*/ 955548 w 1208627"/>
                  <a:gd name="connsiteY25" fmla="*/ 507333 h 862170"/>
                  <a:gd name="connsiteX26" fmla="*/ 983266 w 1208627"/>
                  <a:gd name="connsiteY26" fmla="*/ 525716 h 862170"/>
                  <a:gd name="connsiteX27" fmla="*/ 932688 w 1208627"/>
                  <a:gd name="connsiteY27" fmla="*/ 603440 h 862170"/>
                  <a:gd name="connsiteX28" fmla="*/ 904970 w 1208627"/>
                  <a:gd name="connsiteY28" fmla="*/ 586200 h 862170"/>
                  <a:gd name="connsiteX29" fmla="*/ 955548 w 1208627"/>
                  <a:gd name="connsiteY29" fmla="*/ 507428 h 862170"/>
                  <a:gd name="connsiteX30" fmla="*/ 830961 w 1208627"/>
                  <a:gd name="connsiteY30" fmla="*/ 137286 h 862170"/>
                  <a:gd name="connsiteX31" fmla="*/ 881539 w 1208627"/>
                  <a:gd name="connsiteY31" fmla="*/ 211867 h 862170"/>
                  <a:gd name="connsiteX32" fmla="*/ 853821 w 1208627"/>
                  <a:gd name="connsiteY32" fmla="*/ 231489 h 862170"/>
                  <a:gd name="connsiteX33" fmla="*/ 803243 w 1208627"/>
                  <a:gd name="connsiteY33" fmla="*/ 157670 h 862170"/>
                  <a:gd name="connsiteX34" fmla="*/ 830961 w 1208627"/>
                  <a:gd name="connsiteY34" fmla="*/ 137286 h 862170"/>
                  <a:gd name="connsiteX35" fmla="*/ 405289 w 1208627"/>
                  <a:gd name="connsiteY35" fmla="*/ 206914 h 862170"/>
                  <a:gd name="connsiteX36" fmla="*/ 295942 w 1208627"/>
                  <a:gd name="connsiteY36" fmla="*/ 382269 h 862170"/>
                  <a:gd name="connsiteX37" fmla="*/ 268224 w 1208627"/>
                  <a:gd name="connsiteY37" fmla="*/ 364839 h 862170"/>
                  <a:gd name="connsiteX38" fmla="*/ 377571 w 1208627"/>
                  <a:gd name="connsiteY38" fmla="*/ 191293 h 862170"/>
                  <a:gd name="connsiteX39" fmla="*/ 405289 w 1208627"/>
                  <a:gd name="connsiteY39" fmla="*/ 206914 h 862170"/>
                  <a:gd name="connsiteX40" fmla="*/ 362426 w 1208627"/>
                  <a:gd name="connsiteY40" fmla="*/ 182625 h 862170"/>
                  <a:gd name="connsiteX41" fmla="*/ 253079 w 1208627"/>
                  <a:gd name="connsiteY41" fmla="*/ 355123 h 862170"/>
                  <a:gd name="connsiteX42" fmla="*/ 225362 w 1208627"/>
                  <a:gd name="connsiteY42" fmla="*/ 336740 h 862170"/>
                  <a:gd name="connsiteX43" fmla="*/ 334709 w 1208627"/>
                  <a:gd name="connsiteY43" fmla="*/ 166433 h 862170"/>
                  <a:gd name="connsiteX44" fmla="*/ 362426 w 1208627"/>
                  <a:gd name="connsiteY44" fmla="*/ 182625 h 862170"/>
                  <a:gd name="connsiteX45" fmla="*/ 303657 w 1208627"/>
                  <a:gd name="connsiteY45" fmla="*/ 648969 h 862170"/>
                  <a:gd name="connsiteX46" fmla="*/ 275939 w 1208627"/>
                  <a:gd name="connsiteY46" fmla="*/ 667734 h 862170"/>
                  <a:gd name="connsiteX47" fmla="*/ 225362 w 1208627"/>
                  <a:gd name="connsiteY47" fmla="*/ 589629 h 862170"/>
                  <a:gd name="connsiteX48" fmla="*/ 253079 w 1208627"/>
                  <a:gd name="connsiteY48" fmla="*/ 572007 h 862170"/>
                  <a:gd name="connsiteX49" fmla="*/ 303657 w 1208627"/>
                  <a:gd name="connsiteY49" fmla="*/ 649065 h 862170"/>
                  <a:gd name="connsiteX50" fmla="*/ 291751 w 1208627"/>
                  <a:gd name="connsiteY50" fmla="*/ 140334 h 862170"/>
                  <a:gd name="connsiteX51" fmla="*/ 319469 w 1208627"/>
                  <a:gd name="connsiteY51" fmla="*/ 157289 h 862170"/>
                  <a:gd name="connsiteX52" fmla="*/ 210122 w 1208627"/>
                  <a:gd name="connsiteY52" fmla="*/ 326358 h 862170"/>
                  <a:gd name="connsiteX53" fmla="*/ 182404 w 1208627"/>
                  <a:gd name="connsiteY53" fmla="*/ 306927 h 862170"/>
                  <a:gd name="connsiteX54" fmla="*/ 291751 w 1208627"/>
                  <a:gd name="connsiteY54" fmla="*/ 140334 h 862170"/>
                  <a:gd name="connsiteX55" fmla="*/ 291751 w 1208627"/>
                  <a:gd name="connsiteY55" fmla="*/ 785653 h 862170"/>
                  <a:gd name="connsiteX56" fmla="*/ 182404 w 1208627"/>
                  <a:gd name="connsiteY56" fmla="*/ 615537 h 862170"/>
                  <a:gd name="connsiteX57" fmla="*/ 210122 w 1208627"/>
                  <a:gd name="connsiteY57" fmla="*/ 598963 h 862170"/>
                  <a:gd name="connsiteX58" fmla="*/ 319469 w 1208627"/>
                  <a:gd name="connsiteY58" fmla="*/ 766698 h 862170"/>
                  <a:gd name="connsiteX59" fmla="*/ 291751 w 1208627"/>
                  <a:gd name="connsiteY59" fmla="*/ 785748 h 862170"/>
                  <a:gd name="connsiteX60" fmla="*/ 334613 w 1208627"/>
                  <a:gd name="connsiteY60" fmla="*/ 756030 h 862170"/>
                  <a:gd name="connsiteX61" fmla="*/ 284036 w 1208627"/>
                  <a:gd name="connsiteY61" fmla="*/ 680116 h 862170"/>
                  <a:gd name="connsiteX62" fmla="*/ 311753 w 1208627"/>
                  <a:gd name="connsiteY62" fmla="*/ 661257 h 862170"/>
                  <a:gd name="connsiteX63" fmla="*/ 362331 w 1208627"/>
                  <a:gd name="connsiteY63" fmla="*/ 736314 h 862170"/>
                  <a:gd name="connsiteX64" fmla="*/ 334613 w 1208627"/>
                  <a:gd name="connsiteY64" fmla="*/ 756126 h 862170"/>
                  <a:gd name="connsiteX65" fmla="*/ 377476 w 1208627"/>
                  <a:gd name="connsiteY65" fmla="*/ 725265 h 862170"/>
                  <a:gd name="connsiteX66" fmla="*/ 268129 w 1208627"/>
                  <a:gd name="connsiteY66" fmla="*/ 562101 h 862170"/>
                  <a:gd name="connsiteX67" fmla="*/ 295847 w 1208627"/>
                  <a:gd name="connsiteY67" fmla="*/ 543528 h 862170"/>
                  <a:gd name="connsiteX68" fmla="*/ 405194 w 1208627"/>
                  <a:gd name="connsiteY68" fmla="*/ 704881 h 862170"/>
                  <a:gd name="connsiteX69" fmla="*/ 377476 w 1208627"/>
                  <a:gd name="connsiteY69" fmla="*/ 725265 h 862170"/>
                  <a:gd name="connsiteX70" fmla="*/ 501491 w 1208627"/>
                  <a:gd name="connsiteY70" fmla="*/ 623157 h 862170"/>
                  <a:gd name="connsiteX71" fmla="*/ 426244 w 1208627"/>
                  <a:gd name="connsiteY71" fmla="*/ 351218 h 862170"/>
                  <a:gd name="connsiteX72" fmla="*/ 706946 w 1208627"/>
                  <a:gd name="connsiteY72" fmla="*/ 239680 h 862170"/>
                  <a:gd name="connsiteX73" fmla="*/ 782193 w 1208627"/>
                  <a:gd name="connsiteY73" fmla="*/ 511619 h 862170"/>
                  <a:gd name="connsiteX74" fmla="*/ 501491 w 1208627"/>
                  <a:gd name="connsiteY74" fmla="*/ 623157 h 862170"/>
                  <a:gd name="connsiteX75" fmla="*/ 803243 w 1208627"/>
                  <a:gd name="connsiteY75" fmla="*/ 655732 h 862170"/>
                  <a:gd name="connsiteX76" fmla="*/ 853821 w 1208627"/>
                  <a:gd name="connsiteY76" fmla="*/ 573722 h 862170"/>
                  <a:gd name="connsiteX77" fmla="*/ 881539 w 1208627"/>
                  <a:gd name="connsiteY77" fmla="*/ 590105 h 862170"/>
                  <a:gd name="connsiteX78" fmla="*/ 830961 w 1208627"/>
                  <a:gd name="connsiteY78" fmla="*/ 671353 h 862170"/>
                  <a:gd name="connsiteX79" fmla="*/ 803243 w 1208627"/>
                  <a:gd name="connsiteY79" fmla="*/ 655732 h 862170"/>
                  <a:gd name="connsiteX80" fmla="*/ 846106 w 1208627"/>
                  <a:gd name="connsiteY80" fmla="*/ 680021 h 862170"/>
                  <a:gd name="connsiteX81" fmla="*/ 896684 w 1208627"/>
                  <a:gd name="connsiteY81" fmla="*/ 599249 h 862170"/>
                  <a:gd name="connsiteX82" fmla="*/ 924401 w 1208627"/>
                  <a:gd name="connsiteY82" fmla="*/ 616394 h 862170"/>
                  <a:gd name="connsiteX83" fmla="*/ 873824 w 1208627"/>
                  <a:gd name="connsiteY83" fmla="*/ 696309 h 862170"/>
                  <a:gd name="connsiteX84" fmla="*/ 846106 w 1208627"/>
                  <a:gd name="connsiteY84" fmla="*/ 680116 h 862170"/>
                  <a:gd name="connsiteX85" fmla="*/ 916686 w 1208627"/>
                  <a:gd name="connsiteY85" fmla="*/ 722312 h 862170"/>
                  <a:gd name="connsiteX86" fmla="*/ 888968 w 1208627"/>
                  <a:gd name="connsiteY86" fmla="*/ 705357 h 862170"/>
                  <a:gd name="connsiteX87" fmla="*/ 939546 w 1208627"/>
                  <a:gd name="connsiteY87" fmla="*/ 625919 h 862170"/>
                  <a:gd name="connsiteX88" fmla="*/ 967264 w 1208627"/>
                  <a:gd name="connsiteY88" fmla="*/ 643921 h 862170"/>
                  <a:gd name="connsiteX89" fmla="*/ 916686 w 1208627"/>
                  <a:gd name="connsiteY89" fmla="*/ 722312 h 862170"/>
                  <a:gd name="connsiteX90" fmla="*/ 975455 w 1208627"/>
                  <a:gd name="connsiteY90" fmla="*/ 631539 h 862170"/>
                  <a:gd name="connsiteX91" fmla="*/ 947737 w 1208627"/>
                  <a:gd name="connsiteY91" fmla="*/ 613346 h 862170"/>
                  <a:gd name="connsiteX92" fmla="*/ 998315 w 1208627"/>
                  <a:gd name="connsiteY92" fmla="*/ 536289 h 862170"/>
                  <a:gd name="connsiteX93" fmla="*/ 1026033 w 1208627"/>
                  <a:gd name="connsiteY93" fmla="*/ 555720 h 862170"/>
                  <a:gd name="connsiteX94" fmla="*/ 975455 w 1208627"/>
                  <a:gd name="connsiteY94" fmla="*/ 631634 h 862170"/>
                  <a:gd name="connsiteX95" fmla="*/ 998315 w 1208627"/>
                  <a:gd name="connsiteY95" fmla="*/ 263683 h 862170"/>
                  <a:gd name="connsiteX96" fmla="*/ 947737 w 1208627"/>
                  <a:gd name="connsiteY96" fmla="*/ 184911 h 862170"/>
                  <a:gd name="connsiteX97" fmla="*/ 975455 w 1208627"/>
                  <a:gd name="connsiteY97" fmla="*/ 167100 h 862170"/>
                  <a:gd name="connsiteX98" fmla="*/ 1026033 w 1208627"/>
                  <a:gd name="connsiteY98" fmla="*/ 247110 h 862170"/>
                  <a:gd name="connsiteX99" fmla="*/ 998315 w 1208627"/>
                  <a:gd name="connsiteY99" fmla="*/ 263683 h 862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</a:cxnLst>
                <a:rect l="l" t="t" r="r" b="b"/>
                <a:pathLst>
                  <a:path w="1208627" h="862170">
                    <a:moveTo>
                      <a:pt x="0" y="32226"/>
                    </a:moveTo>
                    <a:lnTo>
                      <a:pt x="0" y="829944"/>
                    </a:lnTo>
                    <a:cubicBezTo>
                      <a:pt x="402908" y="941577"/>
                      <a:pt x="805720" y="718311"/>
                      <a:pt x="1208627" y="829944"/>
                    </a:cubicBezTo>
                    <a:lnTo>
                      <a:pt x="1208627" y="32226"/>
                    </a:lnTo>
                    <a:cubicBezTo>
                      <a:pt x="805720" y="-79407"/>
                      <a:pt x="402908" y="143859"/>
                      <a:pt x="0" y="32226"/>
                    </a:cubicBezTo>
                    <a:close/>
                    <a:moveTo>
                      <a:pt x="916781" y="76707"/>
                    </a:moveTo>
                    <a:cubicBezTo>
                      <a:pt x="933641" y="102234"/>
                      <a:pt x="950500" y="128047"/>
                      <a:pt x="967359" y="154241"/>
                    </a:cubicBezTo>
                    <a:cubicBezTo>
                      <a:pt x="958120" y="160146"/>
                      <a:pt x="948881" y="166147"/>
                      <a:pt x="939641" y="172243"/>
                    </a:cubicBezTo>
                    <a:cubicBezTo>
                      <a:pt x="922782" y="146430"/>
                      <a:pt x="905923" y="120999"/>
                      <a:pt x="889064" y="95757"/>
                    </a:cubicBezTo>
                    <a:cubicBezTo>
                      <a:pt x="898303" y="89376"/>
                      <a:pt x="907542" y="82994"/>
                      <a:pt x="916781" y="76707"/>
                    </a:cubicBezTo>
                    <a:close/>
                    <a:moveTo>
                      <a:pt x="873824" y="106425"/>
                    </a:moveTo>
                    <a:cubicBezTo>
                      <a:pt x="910304" y="160527"/>
                      <a:pt x="946690" y="215868"/>
                      <a:pt x="983171" y="272827"/>
                    </a:cubicBezTo>
                    <a:cubicBezTo>
                      <a:pt x="973931" y="278637"/>
                      <a:pt x="964692" y="284448"/>
                      <a:pt x="955453" y="290448"/>
                    </a:cubicBezTo>
                    <a:cubicBezTo>
                      <a:pt x="918972" y="234251"/>
                      <a:pt x="882587" y="179673"/>
                      <a:pt x="846106" y="126142"/>
                    </a:cubicBezTo>
                    <a:cubicBezTo>
                      <a:pt x="855345" y="119475"/>
                      <a:pt x="864584" y="112902"/>
                      <a:pt x="873824" y="106330"/>
                    </a:cubicBezTo>
                    <a:close/>
                    <a:moveTo>
                      <a:pt x="912590" y="480091"/>
                    </a:moveTo>
                    <a:cubicBezTo>
                      <a:pt x="921830" y="485806"/>
                      <a:pt x="931069" y="491616"/>
                      <a:pt x="940308" y="497522"/>
                    </a:cubicBezTo>
                    <a:cubicBezTo>
                      <a:pt x="923449" y="523620"/>
                      <a:pt x="906589" y="550100"/>
                      <a:pt x="889730" y="576865"/>
                    </a:cubicBezTo>
                    <a:cubicBezTo>
                      <a:pt x="880491" y="571245"/>
                      <a:pt x="871252" y="565816"/>
                      <a:pt x="862012" y="560387"/>
                    </a:cubicBezTo>
                    <a:cubicBezTo>
                      <a:pt x="878872" y="533336"/>
                      <a:pt x="895731" y="506571"/>
                      <a:pt x="912590" y="480091"/>
                    </a:cubicBezTo>
                    <a:close/>
                    <a:moveTo>
                      <a:pt x="862012" y="243490"/>
                    </a:moveTo>
                    <a:cubicBezTo>
                      <a:pt x="871252" y="236918"/>
                      <a:pt x="880491" y="230441"/>
                      <a:pt x="889730" y="223964"/>
                    </a:cubicBezTo>
                    <a:cubicBezTo>
                      <a:pt x="906589" y="249205"/>
                      <a:pt x="923449" y="274637"/>
                      <a:pt x="940308" y="300450"/>
                    </a:cubicBezTo>
                    <a:cubicBezTo>
                      <a:pt x="931069" y="306546"/>
                      <a:pt x="921830" y="312737"/>
                      <a:pt x="912590" y="319023"/>
                    </a:cubicBezTo>
                    <a:cubicBezTo>
                      <a:pt x="895731" y="293592"/>
                      <a:pt x="878872" y="268446"/>
                      <a:pt x="862012" y="243490"/>
                    </a:cubicBezTo>
                    <a:close/>
                    <a:moveTo>
                      <a:pt x="955548" y="507333"/>
                    </a:moveTo>
                    <a:cubicBezTo>
                      <a:pt x="964787" y="513333"/>
                      <a:pt x="974027" y="519429"/>
                      <a:pt x="983266" y="525716"/>
                    </a:cubicBezTo>
                    <a:cubicBezTo>
                      <a:pt x="966407" y="551243"/>
                      <a:pt x="949547" y="577246"/>
                      <a:pt x="932688" y="603440"/>
                    </a:cubicBezTo>
                    <a:cubicBezTo>
                      <a:pt x="923449" y="597534"/>
                      <a:pt x="914210" y="591819"/>
                      <a:pt x="904970" y="586200"/>
                    </a:cubicBezTo>
                    <a:cubicBezTo>
                      <a:pt x="921830" y="559625"/>
                      <a:pt x="938689" y="533336"/>
                      <a:pt x="955548" y="507428"/>
                    </a:cubicBezTo>
                    <a:close/>
                    <a:moveTo>
                      <a:pt x="830961" y="137286"/>
                    </a:moveTo>
                    <a:cubicBezTo>
                      <a:pt x="847820" y="161956"/>
                      <a:pt x="864680" y="186721"/>
                      <a:pt x="881539" y="211867"/>
                    </a:cubicBezTo>
                    <a:cubicBezTo>
                      <a:pt x="872300" y="218344"/>
                      <a:pt x="863060" y="224916"/>
                      <a:pt x="853821" y="231489"/>
                    </a:cubicBezTo>
                    <a:cubicBezTo>
                      <a:pt x="836962" y="206628"/>
                      <a:pt x="820103" y="182054"/>
                      <a:pt x="803243" y="157670"/>
                    </a:cubicBezTo>
                    <a:cubicBezTo>
                      <a:pt x="812483" y="150812"/>
                      <a:pt x="821722" y="144049"/>
                      <a:pt x="830961" y="137286"/>
                    </a:cubicBezTo>
                    <a:close/>
                    <a:moveTo>
                      <a:pt x="405289" y="206914"/>
                    </a:moveTo>
                    <a:cubicBezTo>
                      <a:pt x="368808" y="266445"/>
                      <a:pt x="332423" y="325024"/>
                      <a:pt x="295942" y="382269"/>
                    </a:cubicBezTo>
                    <a:cubicBezTo>
                      <a:pt x="286703" y="376554"/>
                      <a:pt x="277463" y="370744"/>
                      <a:pt x="268224" y="364839"/>
                    </a:cubicBezTo>
                    <a:cubicBezTo>
                      <a:pt x="304705" y="308355"/>
                      <a:pt x="341090" y="250348"/>
                      <a:pt x="377571" y="191293"/>
                    </a:cubicBezTo>
                    <a:cubicBezTo>
                      <a:pt x="386810" y="196532"/>
                      <a:pt x="396049" y="201771"/>
                      <a:pt x="405289" y="206914"/>
                    </a:cubicBezTo>
                    <a:close/>
                    <a:moveTo>
                      <a:pt x="362426" y="182625"/>
                    </a:moveTo>
                    <a:cubicBezTo>
                      <a:pt x="325946" y="241395"/>
                      <a:pt x="289560" y="299021"/>
                      <a:pt x="253079" y="355123"/>
                    </a:cubicBezTo>
                    <a:cubicBezTo>
                      <a:pt x="243840" y="349122"/>
                      <a:pt x="234601" y="343026"/>
                      <a:pt x="225362" y="336740"/>
                    </a:cubicBezTo>
                    <a:cubicBezTo>
                      <a:pt x="261842" y="281495"/>
                      <a:pt x="298228" y="224631"/>
                      <a:pt x="334709" y="166433"/>
                    </a:cubicBezTo>
                    <a:cubicBezTo>
                      <a:pt x="343948" y="171957"/>
                      <a:pt x="353187" y="177291"/>
                      <a:pt x="362426" y="182625"/>
                    </a:cubicBezTo>
                    <a:close/>
                    <a:moveTo>
                      <a:pt x="303657" y="648969"/>
                    </a:moveTo>
                    <a:cubicBezTo>
                      <a:pt x="294418" y="655351"/>
                      <a:pt x="285179" y="661542"/>
                      <a:pt x="275939" y="667734"/>
                    </a:cubicBezTo>
                    <a:cubicBezTo>
                      <a:pt x="259080" y="642016"/>
                      <a:pt x="242221" y="616013"/>
                      <a:pt x="225362" y="589629"/>
                    </a:cubicBezTo>
                    <a:cubicBezTo>
                      <a:pt x="234601" y="583818"/>
                      <a:pt x="243840" y="578008"/>
                      <a:pt x="253079" y="572007"/>
                    </a:cubicBezTo>
                    <a:cubicBezTo>
                      <a:pt x="269939" y="598011"/>
                      <a:pt x="286798" y="623633"/>
                      <a:pt x="303657" y="649065"/>
                    </a:cubicBezTo>
                    <a:close/>
                    <a:moveTo>
                      <a:pt x="291751" y="140334"/>
                    </a:moveTo>
                    <a:cubicBezTo>
                      <a:pt x="300990" y="146049"/>
                      <a:pt x="310229" y="151764"/>
                      <a:pt x="319469" y="157289"/>
                    </a:cubicBezTo>
                    <a:cubicBezTo>
                      <a:pt x="282988" y="215106"/>
                      <a:pt x="246602" y="271589"/>
                      <a:pt x="210122" y="326358"/>
                    </a:cubicBezTo>
                    <a:cubicBezTo>
                      <a:pt x="200882" y="319976"/>
                      <a:pt x="191643" y="313499"/>
                      <a:pt x="182404" y="306927"/>
                    </a:cubicBezTo>
                    <a:cubicBezTo>
                      <a:pt x="218885" y="253110"/>
                      <a:pt x="255270" y="197389"/>
                      <a:pt x="291751" y="140334"/>
                    </a:cubicBezTo>
                    <a:close/>
                    <a:moveTo>
                      <a:pt x="291751" y="785653"/>
                    </a:moveTo>
                    <a:cubicBezTo>
                      <a:pt x="255270" y="730503"/>
                      <a:pt x="218885" y="674020"/>
                      <a:pt x="182404" y="615537"/>
                    </a:cubicBezTo>
                    <a:cubicBezTo>
                      <a:pt x="191643" y="610107"/>
                      <a:pt x="200882" y="604583"/>
                      <a:pt x="210122" y="598963"/>
                    </a:cubicBezTo>
                    <a:cubicBezTo>
                      <a:pt x="246602" y="656494"/>
                      <a:pt x="282988" y="712215"/>
                      <a:pt x="319469" y="766698"/>
                    </a:cubicBezTo>
                    <a:cubicBezTo>
                      <a:pt x="310229" y="773080"/>
                      <a:pt x="300990" y="779462"/>
                      <a:pt x="291751" y="785748"/>
                    </a:cubicBezTo>
                    <a:close/>
                    <a:moveTo>
                      <a:pt x="334613" y="756030"/>
                    </a:moveTo>
                    <a:cubicBezTo>
                      <a:pt x="317754" y="730980"/>
                      <a:pt x="300895" y="705738"/>
                      <a:pt x="284036" y="680116"/>
                    </a:cubicBezTo>
                    <a:cubicBezTo>
                      <a:pt x="293275" y="673925"/>
                      <a:pt x="302514" y="667638"/>
                      <a:pt x="311753" y="661257"/>
                    </a:cubicBezTo>
                    <a:cubicBezTo>
                      <a:pt x="328613" y="686498"/>
                      <a:pt x="345472" y="711549"/>
                      <a:pt x="362331" y="736314"/>
                    </a:cubicBezTo>
                    <a:cubicBezTo>
                      <a:pt x="353092" y="742981"/>
                      <a:pt x="343853" y="749553"/>
                      <a:pt x="334613" y="756126"/>
                    </a:cubicBezTo>
                    <a:close/>
                    <a:moveTo>
                      <a:pt x="377476" y="725265"/>
                    </a:moveTo>
                    <a:cubicBezTo>
                      <a:pt x="340995" y="672020"/>
                      <a:pt x="304610" y="617823"/>
                      <a:pt x="268129" y="562101"/>
                    </a:cubicBezTo>
                    <a:cubicBezTo>
                      <a:pt x="277368" y="556005"/>
                      <a:pt x="286607" y="549814"/>
                      <a:pt x="295847" y="543528"/>
                    </a:cubicBezTo>
                    <a:cubicBezTo>
                      <a:pt x="332327" y="598582"/>
                      <a:pt x="368713" y="652208"/>
                      <a:pt x="405194" y="704881"/>
                    </a:cubicBezTo>
                    <a:cubicBezTo>
                      <a:pt x="395954" y="711739"/>
                      <a:pt x="386715" y="718502"/>
                      <a:pt x="377476" y="725265"/>
                    </a:cubicBezTo>
                    <a:close/>
                    <a:moveTo>
                      <a:pt x="501491" y="623157"/>
                    </a:moveTo>
                    <a:cubicBezTo>
                      <a:pt x="403193" y="578484"/>
                      <a:pt x="369570" y="454469"/>
                      <a:pt x="426244" y="351218"/>
                    </a:cubicBezTo>
                    <a:cubicBezTo>
                      <a:pt x="483013" y="247872"/>
                      <a:pt x="608648" y="195770"/>
                      <a:pt x="706946" y="239680"/>
                    </a:cubicBezTo>
                    <a:cubicBezTo>
                      <a:pt x="805244" y="284352"/>
                      <a:pt x="838867" y="408368"/>
                      <a:pt x="782193" y="511619"/>
                    </a:cubicBezTo>
                    <a:cubicBezTo>
                      <a:pt x="725424" y="614965"/>
                      <a:pt x="599789" y="667067"/>
                      <a:pt x="501491" y="623157"/>
                    </a:cubicBezTo>
                    <a:close/>
                    <a:moveTo>
                      <a:pt x="803243" y="655732"/>
                    </a:moveTo>
                    <a:cubicBezTo>
                      <a:pt x="820103" y="628205"/>
                      <a:pt x="836962" y="600773"/>
                      <a:pt x="853821" y="573722"/>
                    </a:cubicBezTo>
                    <a:cubicBezTo>
                      <a:pt x="863060" y="579056"/>
                      <a:pt x="872300" y="584580"/>
                      <a:pt x="881539" y="590105"/>
                    </a:cubicBezTo>
                    <a:cubicBezTo>
                      <a:pt x="864680" y="616965"/>
                      <a:pt x="847820" y="644016"/>
                      <a:pt x="830961" y="671353"/>
                    </a:cubicBezTo>
                    <a:cubicBezTo>
                      <a:pt x="821722" y="666114"/>
                      <a:pt x="812483" y="660876"/>
                      <a:pt x="803243" y="655732"/>
                    </a:cubicBezTo>
                    <a:close/>
                    <a:moveTo>
                      <a:pt x="846106" y="680021"/>
                    </a:moveTo>
                    <a:cubicBezTo>
                      <a:pt x="862965" y="652875"/>
                      <a:pt x="879824" y="625919"/>
                      <a:pt x="896684" y="599249"/>
                    </a:cubicBezTo>
                    <a:cubicBezTo>
                      <a:pt x="905923" y="604869"/>
                      <a:pt x="915162" y="610584"/>
                      <a:pt x="924401" y="616394"/>
                    </a:cubicBezTo>
                    <a:cubicBezTo>
                      <a:pt x="907542" y="642778"/>
                      <a:pt x="890683" y="669448"/>
                      <a:pt x="873824" y="696309"/>
                    </a:cubicBezTo>
                    <a:cubicBezTo>
                      <a:pt x="864584" y="690784"/>
                      <a:pt x="855345" y="685450"/>
                      <a:pt x="846106" y="680116"/>
                    </a:cubicBezTo>
                    <a:close/>
                    <a:moveTo>
                      <a:pt x="916686" y="722312"/>
                    </a:moveTo>
                    <a:cubicBezTo>
                      <a:pt x="907447" y="716597"/>
                      <a:pt x="898208" y="710882"/>
                      <a:pt x="888968" y="705357"/>
                    </a:cubicBezTo>
                    <a:cubicBezTo>
                      <a:pt x="905828" y="678592"/>
                      <a:pt x="922687" y="652113"/>
                      <a:pt x="939546" y="625919"/>
                    </a:cubicBezTo>
                    <a:cubicBezTo>
                      <a:pt x="948785" y="631824"/>
                      <a:pt x="958025" y="637825"/>
                      <a:pt x="967264" y="643921"/>
                    </a:cubicBezTo>
                    <a:cubicBezTo>
                      <a:pt x="950405" y="669734"/>
                      <a:pt x="933545" y="695832"/>
                      <a:pt x="916686" y="722312"/>
                    </a:cubicBezTo>
                    <a:close/>
                    <a:moveTo>
                      <a:pt x="975455" y="631539"/>
                    </a:moveTo>
                    <a:cubicBezTo>
                      <a:pt x="966216" y="625347"/>
                      <a:pt x="956977" y="619347"/>
                      <a:pt x="947737" y="613346"/>
                    </a:cubicBezTo>
                    <a:cubicBezTo>
                      <a:pt x="964597" y="587343"/>
                      <a:pt x="981456" y="561625"/>
                      <a:pt x="998315" y="536289"/>
                    </a:cubicBezTo>
                    <a:cubicBezTo>
                      <a:pt x="1007555" y="542670"/>
                      <a:pt x="1016794" y="549052"/>
                      <a:pt x="1026033" y="555720"/>
                    </a:cubicBezTo>
                    <a:cubicBezTo>
                      <a:pt x="1009174" y="580580"/>
                      <a:pt x="992314" y="605916"/>
                      <a:pt x="975455" y="631634"/>
                    </a:cubicBezTo>
                    <a:close/>
                    <a:moveTo>
                      <a:pt x="998315" y="263683"/>
                    </a:moveTo>
                    <a:cubicBezTo>
                      <a:pt x="981456" y="237108"/>
                      <a:pt x="964597" y="210819"/>
                      <a:pt x="947737" y="184911"/>
                    </a:cubicBezTo>
                    <a:cubicBezTo>
                      <a:pt x="956977" y="178911"/>
                      <a:pt x="966216" y="172910"/>
                      <a:pt x="975455" y="167100"/>
                    </a:cubicBezTo>
                    <a:cubicBezTo>
                      <a:pt x="992314" y="193389"/>
                      <a:pt x="1009174" y="220059"/>
                      <a:pt x="1026033" y="247110"/>
                    </a:cubicBezTo>
                    <a:cubicBezTo>
                      <a:pt x="1016794" y="252539"/>
                      <a:pt x="1007555" y="258063"/>
                      <a:pt x="998315" y="26368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79" name="자유형: 도형 78">
                <a:extLst>
                  <a:ext uri="{FF2B5EF4-FFF2-40B4-BE49-F238E27FC236}">
                    <a16:creationId xmlns:a16="http://schemas.microsoft.com/office/drawing/2014/main" id="{60D8D8B8-3C67-D9FF-1DB3-3E8D28B88FD4}"/>
                  </a:ext>
                </a:extLst>
              </p:cNvPr>
              <p:cNvSpPr/>
              <p:nvPr/>
            </p:nvSpPr>
            <p:spPr>
              <a:xfrm>
                <a:off x="4830664" y="3140000"/>
                <a:ext cx="397174" cy="287761"/>
              </a:xfrm>
              <a:custGeom>
                <a:avLst/>
                <a:gdLst>
                  <a:gd name="connsiteX0" fmla="*/ 294452 w 397174"/>
                  <a:gd name="connsiteY0" fmla="*/ 15632 h 287761"/>
                  <a:gd name="connsiteX1" fmla="*/ 13750 w 397174"/>
                  <a:gd name="connsiteY1" fmla="*/ 127170 h 287761"/>
                  <a:gd name="connsiteX2" fmla="*/ 34 w 397174"/>
                  <a:gd name="connsiteY2" fmla="*/ 177176 h 287761"/>
                  <a:gd name="connsiteX3" fmla="*/ 42516 w 397174"/>
                  <a:gd name="connsiteY3" fmla="*/ 258710 h 287761"/>
                  <a:gd name="connsiteX4" fmla="*/ 51374 w 397174"/>
                  <a:gd name="connsiteY4" fmla="*/ 263473 h 287761"/>
                  <a:gd name="connsiteX5" fmla="*/ 191677 w 397174"/>
                  <a:gd name="connsiteY5" fmla="*/ 207466 h 287761"/>
                  <a:gd name="connsiteX6" fmla="*/ 254066 w 397174"/>
                  <a:gd name="connsiteY6" fmla="*/ 151078 h 287761"/>
                  <a:gd name="connsiteX7" fmla="*/ 293309 w 397174"/>
                  <a:gd name="connsiteY7" fmla="*/ 143172 h 287761"/>
                  <a:gd name="connsiteX8" fmla="*/ 331981 w 397174"/>
                  <a:gd name="connsiteY8" fmla="*/ 151459 h 287761"/>
                  <a:gd name="connsiteX9" fmla="*/ 340839 w 397174"/>
                  <a:gd name="connsiteY9" fmla="*/ 156221 h 287761"/>
                  <a:gd name="connsiteX10" fmla="*/ 369604 w 397174"/>
                  <a:gd name="connsiteY10" fmla="*/ 287761 h 287761"/>
                  <a:gd name="connsiteX11" fmla="*/ 294357 w 397174"/>
                  <a:gd name="connsiteY11" fmla="*/ 15823 h 287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7174" h="287761">
                    <a:moveTo>
                      <a:pt x="294452" y="15632"/>
                    </a:moveTo>
                    <a:cubicBezTo>
                      <a:pt x="196154" y="-28278"/>
                      <a:pt x="70519" y="23919"/>
                      <a:pt x="13750" y="127170"/>
                    </a:cubicBezTo>
                    <a:cubicBezTo>
                      <a:pt x="4892" y="143362"/>
                      <a:pt x="415" y="160507"/>
                      <a:pt x="34" y="177176"/>
                    </a:cubicBezTo>
                    <a:cubicBezTo>
                      <a:pt x="-823" y="210418"/>
                      <a:pt x="14417" y="241565"/>
                      <a:pt x="42516" y="258710"/>
                    </a:cubicBezTo>
                    <a:cubicBezTo>
                      <a:pt x="45278" y="260425"/>
                      <a:pt x="48231" y="262044"/>
                      <a:pt x="51374" y="263473"/>
                    </a:cubicBezTo>
                    <a:cubicBezTo>
                      <a:pt x="100523" y="286142"/>
                      <a:pt x="163293" y="260520"/>
                      <a:pt x="191677" y="207466"/>
                    </a:cubicBezTo>
                    <a:cubicBezTo>
                      <a:pt x="205870" y="180891"/>
                      <a:pt x="228634" y="161269"/>
                      <a:pt x="254066" y="151078"/>
                    </a:cubicBezTo>
                    <a:cubicBezTo>
                      <a:pt x="266734" y="145934"/>
                      <a:pt x="280069" y="143267"/>
                      <a:pt x="293309" y="143172"/>
                    </a:cubicBezTo>
                    <a:cubicBezTo>
                      <a:pt x="306549" y="143077"/>
                      <a:pt x="319693" y="145744"/>
                      <a:pt x="331981" y="151459"/>
                    </a:cubicBezTo>
                    <a:cubicBezTo>
                      <a:pt x="335029" y="152887"/>
                      <a:pt x="337981" y="154507"/>
                      <a:pt x="340839" y="156221"/>
                    </a:cubicBezTo>
                    <a:cubicBezTo>
                      <a:pt x="383035" y="181939"/>
                      <a:pt x="396179" y="239089"/>
                      <a:pt x="369604" y="287761"/>
                    </a:cubicBezTo>
                    <a:cubicBezTo>
                      <a:pt x="426373" y="184415"/>
                      <a:pt x="392655" y="60495"/>
                      <a:pt x="294357" y="15823"/>
                    </a:cubicBezTo>
                    <a:close/>
                  </a:path>
                </a:pathLst>
              </a:custGeom>
              <a:solidFill>
                <a:srgbClr val="CC212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80" name="자유형: 도형 79">
                <a:extLst>
                  <a:ext uri="{FF2B5EF4-FFF2-40B4-BE49-F238E27FC236}">
                    <a16:creationId xmlns:a16="http://schemas.microsoft.com/office/drawing/2014/main" id="{877BDA13-CA46-C7D0-6343-9AC7206F6D06}"/>
                  </a:ext>
                </a:extLst>
              </p:cNvPr>
              <p:cNvSpPr/>
              <p:nvPr/>
            </p:nvSpPr>
            <p:spPr>
              <a:xfrm>
                <a:off x="4816939" y="3267075"/>
                <a:ext cx="397283" cy="287583"/>
              </a:xfrm>
              <a:custGeom>
                <a:avLst/>
                <a:gdLst>
                  <a:gd name="connsiteX0" fmla="*/ 354659 w 397283"/>
                  <a:gd name="connsiteY0" fmla="*/ 29051 h 287583"/>
                  <a:gd name="connsiteX1" fmla="*/ 345800 w 397283"/>
                  <a:gd name="connsiteY1" fmla="*/ 24289 h 287583"/>
                  <a:gd name="connsiteX2" fmla="*/ 307129 w 397283"/>
                  <a:gd name="connsiteY2" fmla="*/ 16002 h 287583"/>
                  <a:gd name="connsiteX3" fmla="*/ 267886 w 397283"/>
                  <a:gd name="connsiteY3" fmla="*/ 23908 h 287583"/>
                  <a:gd name="connsiteX4" fmla="*/ 205497 w 397283"/>
                  <a:gd name="connsiteY4" fmla="*/ 80296 h 287583"/>
                  <a:gd name="connsiteX5" fmla="*/ 65194 w 397283"/>
                  <a:gd name="connsiteY5" fmla="*/ 136303 h 287583"/>
                  <a:gd name="connsiteX6" fmla="*/ 56336 w 397283"/>
                  <a:gd name="connsiteY6" fmla="*/ 131540 h 287583"/>
                  <a:gd name="connsiteX7" fmla="*/ 13854 w 397283"/>
                  <a:gd name="connsiteY7" fmla="*/ 50006 h 287583"/>
                  <a:gd name="connsiteX8" fmla="*/ 27570 w 397283"/>
                  <a:gd name="connsiteY8" fmla="*/ 0 h 287583"/>
                  <a:gd name="connsiteX9" fmla="*/ 102818 w 397283"/>
                  <a:gd name="connsiteY9" fmla="*/ 271939 h 287583"/>
                  <a:gd name="connsiteX10" fmla="*/ 383520 w 397283"/>
                  <a:gd name="connsiteY10" fmla="*/ 160401 h 287583"/>
                  <a:gd name="connsiteX11" fmla="*/ 354754 w 397283"/>
                  <a:gd name="connsiteY11" fmla="*/ 28861 h 28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7283" h="287583">
                    <a:moveTo>
                      <a:pt x="354659" y="29051"/>
                    </a:moveTo>
                    <a:cubicBezTo>
                      <a:pt x="351897" y="27337"/>
                      <a:pt x="348944" y="25718"/>
                      <a:pt x="345800" y="24289"/>
                    </a:cubicBezTo>
                    <a:cubicBezTo>
                      <a:pt x="333513" y="18574"/>
                      <a:pt x="320369" y="15907"/>
                      <a:pt x="307129" y="16002"/>
                    </a:cubicBezTo>
                    <a:cubicBezTo>
                      <a:pt x="293889" y="16097"/>
                      <a:pt x="280554" y="18764"/>
                      <a:pt x="267886" y="23908"/>
                    </a:cubicBezTo>
                    <a:cubicBezTo>
                      <a:pt x="242454" y="34100"/>
                      <a:pt x="219689" y="53816"/>
                      <a:pt x="205497" y="80296"/>
                    </a:cubicBezTo>
                    <a:cubicBezTo>
                      <a:pt x="177113" y="133350"/>
                      <a:pt x="114248" y="158972"/>
                      <a:pt x="65194" y="136303"/>
                    </a:cubicBezTo>
                    <a:cubicBezTo>
                      <a:pt x="62146" y="134874"/>
                      <a:pt x="59193" y="133350"/>
                      <a:pt x="56336" y="131540"/>
                    </a:cubicBezTo>
                    <a:cubicBezTo>
                      <a:pt x="28142" y="114395"/>
                      <a:pt x="12997" y="83249"/>
                      <a:pt x="13854" y="50006"/>
                    </a:cubicBezTo>
                    <a:cubicBezTo>
                      <a:pt x="14235" y="33338"/>
                      <a:pt x="18712" y="16193"/>
                      <a:pt x="27570" y="0"/>
                    </a:cubicBezTo>
                    <a:cubicBezTo>
                      <a:pt x="-29199" y="103346"/>
                      <a:pt x="4520" y="227267"/>
                      <a:pt x="102818" y="271939"/>
                    </a:cubicBezTo>
                    <a:cubicBezTo>
                      <a:pt x="201116" y="315849"/>
                      <a:pt x="326750" y="263747"/>
                      <a:pt x="383520" y="160401"/>
                    </a:cubicBezTo>
                    <a:cubicBezTo>
                      <a:pt x="410094" y="111824"/>
                      <a:pt x="396950" y="54674"/>
                      <a:pt x="354754" y="28861"/>
                    </a:cubicBezTo>
                    <a:close/>
                  </a:path>
                </a:pathLst>
              </a:custGeom>
              <a:solidFill>
                <a:srgbClr val="1747A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81" name="자유형: 도형 80">
                <a:extLst>
                  <a:ext uri="{FF2B5EF4-FFF2-40B4-BE49-F238E27FC236}">
                    <a16:creationId xmlns:a16="http://schemas.microsoft.com/office/drawing/2014/main" id="{14788FD7-9407-B1B3-73E1-840C1E0F2664}"/>
                  </a:ext>
                </a:extLst>
              </p:cNvPr>
              <p:cNvSpPr/>
              <p:nvPr/>
            </p:nvSpPr>
            <p:spPr>
              <a:xfrm>
                <a:off x="4600575" y="3056477"/>
                <a:ext cx="137064" cy="186023"/>
              </a:xfrm>
              <a:custGeom>
                <a:avLst/>
                <a:gdLst>
                  <a:gd name="connsiteX0" fmla="*/ 137065 w 137064"/>
                  <a:gd name="connsiteY0" fmla="*/ 16955 h 186023"/>
                  <a:gd name="connsiteX1" fmla="*/ 109347 w 137064"/>
                  <a:gd name="connsiteY1" fmla="*/ 0 h 186023"/>
                  <a:gd name="connsiteX2" fmla="*/ 0 w 137064"/>
                  <a:gd name="connsiteY2" fmla="*/ 166592 h 186023"/>
                  <a:gd name="connsiteX3" fmla="*/ 27718 w 137064"/>
                  <a:gd name="connsiteY3" fmla="*/ 186023 h 186023"/>
                  <a:gd name="connsiteX4" fmla="*/ 137065 w 137064"/>
                  <a:gd name="connsiteY4" fmla="*/ 16955 h 186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064" h="186023">
                    <a:moveTo>
                      <a:pt x="137065" y="16955"/>
                    </a:moveTo>
                    <a:cubicBezTo>
                      <a:pt x="127825" y="11335"/>
                      <a:pt x="118586" y="5715"/>
                      <a:pt x="109347" y="0"/>
                    </a:cubicBezTo>
                    <a:cubicBezTo>
                      <a:pt x="72866" y="57150"/>
                      <a:pt x="36481" y="112871"/>
                      <a:pt x="0" y="166592"/>
                    </a:cubicBezTo>
                    <a:cubicBezTo>
                      <a:pt x="9239" y="173165"/>
                      <a:pt x="18478" y="179642"/>
                      <a:pt x="27718" y="186023"/>
                    </a:cubicBezTo>
                    <a:cubicBezTo>
                      <a:pt x="64199" y="131254"/>
                      <a:pt x="100584" y="74771"/>
                      <a:pt x="137065" y="16955"/>
                    </a:cubicBezTo>
                    <a:close/>
                  </a:path>
                </a:pathLst>
              </a:custGeom>
              <a:solidFill>
                <a:srgbClr val="3E3A3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82" name="자유형: 도형 81">
                <a:extLst>
                  <a:ext uri="{FF2B5EF4-FFF2-40B4-BE49-F238E27FC236}">
                    <a16:creationId xmlns:a16="http://schemas.microsoft.com/office/drawing/2014/main" id="{4DB1553D-9BCB-7BFF-2D33-2C60EE946187}"/>
                  </a:ext>
                </a:extLst>
              </p:cNvPr>
              <p:cNvSpPr/>
              <p:nvPr/>
            </p:nvSpPr>
            <p:spPr>
              <a:xfrm>
                <a:off x="4643437" y="3082480"/>
                <a:ext cx="137064" cy="188690"/>
              </a:xfrm>
              <a:custGeom>
                <a:avLst/>
                <a:gdLst>
                  <a:gd name="connsiteX0" fmla="*/ 27718 w 137064"/>
                  <a:gd name="connsiteY0" fmla="*/ 188690 h 188690"/>
                  <a:gd name="connsiteX1" fmla="*/ 137065 w 137064"/>
                  <a:gd name="connsiteY1" fmla="*/ 16193 h 188690"/>
                  <a:gd name="connsiteX2" fmla="*/ 109347 w 137064"/>
                  <a:gd name="connsiteY2" fmla="*/ 0 h 188690"/>
                  <a:gd name="connsiteX3" fmla="*/ 0 w 137064"/>
                  <a:gd name="connsiteY3" fmla="*/ 170307 h 188690"/>
                  <a:gd name="connsiteX4" fmla="*/ 27718 w 137064"/>
                  <a:gd name="connsiteY4" fmla="*/ 188690 h 1886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064" h="188690">
                    <a:moveTo>
                      <a:pt x="27718" y="188690"/>
                    </a:moveTo>
                    <a:cubicBezTo>
                      <a:pt x="64199" y="132588"/>
                      <a:pt x="100584" y="74962"/>
                      <a:pt x="137065" y="16193"/>
                    </a:cubicBezTo>
                    <a:cubicBezTo>
                      <a:pt x="127825" y="10858"/>
                      <a:pt x="118586" y="5429"/>
                      <a:pt x="109347" y="0"/>
                    </a:cubicBezTo>
                    <a:cubicBezTo>
                      <a:pt x="72866" y="58198"/>
                      <a:pt x="36481" y="115062"/>
                      <a:pt x="0" y="170307"/>
                    </a:cubicBezTo>
                    <a:cubicBezTo>
                      <a:pt x="9239" y="176498"/>
                      <a:pt x="18478" y="182690"/>
                      <a:pt x="27718" y="188690"/>
                    </a:cubicBezTo>
                    <a:close/>
                  </a:path>
                </a:pathLst>
              </a:custGeom>
              <a:solidFill>
                <a:srgbClr val="3E3A3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83" name="자유형: 도형 82">
                <a:extLst>
                  <a:ext uri="{FF2B5EF4-FFF2-40B4-BE49-F238E27FC236}">
                    <a16:creationId xmlns:a16="http://schemas.microsoft.com/office/drawing/2014/main" id="{8247A640-A5B0-23FD-D3D9-62FC001E6B74}"/>
                  </a:ext>
                </a:extLst>
              </p:cNvPr>
              <p:cNvSpPr/>
              <p:nvPr/>
            </p:nvSpPr>
            <p:spPr>
              <a:xfrm>
                <a:off x="4686395" y="3107436"/>
                <a:ext cx="137064" cy="190976"/>
              </a:xfrm>
              <a:custGeom>
                <a:avLst/>
                <a:gdLst>
                  <a:gd name="connsiteX0" fmla="*/ 27718 w 137064"/>
                  <a:gd name="connsiteY0" fmla="*/ 190976 h 190976"/>
                  <a:gd name="connsiteX1" fmla="*/ 137065 w 137064"/>
                  <a:gd name="connsiteY1" fmla="*/ 15621 h 190976"/>
                  <a:gd name="connsiteX2" fmla="*/ 109347 w 137064"/>
                  <a:gd name="connsiteY2" fmla="*/ 0 h 190976"/>
                  <a:gd name="connsiteX3" fmla="*/ 0 w 137064"/>
                  <a:gd name="connsiteY3" fmla="*/ 173545 h 190976"/>
                  <a:gd name="connsiteX4" fmla="*/ 27718 w 137064"/>
                  <a:gd name="connsiteY4" fmla="*/ 190976 h 190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064" h="190976">
                    <a:moveTo>
                      <a:pt x="27718" y="190976"/>
                    </a:moveTo>
                    <a:cubicBezTo>
                      <a:pt x="64199" y="133731"/>
                      <a:pt x="100584" y="75152"/>
                      <a:pt x="137065" y="15621"/>
                    </a:cubicBezTo>
                    <a:cubicBezTo>
                      <a:pt x="127826" y="10477"/>
                      <a:pt x="118586" y="5334"/>
                      <a:pt x="109347" y="0"/>
                    </a:cubicBezTo>
                    <a:cubicBezTo>
                      <a:pt x="72866" y="59055"/>
                      <a:pt x="36481" y="117062"/>
                      <a:pt x="0" y="173545"/>
                    </a:cubicBezTo>
                    <a:cubicBezTo>
                      <a:pt x="9239" y="179451"/>
                      <a:pt x="18479" y="185261"/>
                      <a:pt x="27718" y="190976"/>
                    </a:cubicBezTo>
                    <a:close/>
                  </a:path>
                </a:pathLst>
              </a:custGeom>
              <a:solidFill>
                <a:srgbClr val="3E3A3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84" name="자유형: 도형 83">
                <a:extLst>
                  <a:ext uri="{FF2B5EF4-FFF2-40B4-BE49-F238E27FC236}">
                    <a16:creationId xmlns:a16="http://schemas.microsoft.com/office/drawing/2014/main" id="{FA7073B3-DF1F-0D90-C0DE-C7785E8BA6FC}"/>
                  </a:ext>
                </a:extLst>
              </p:cNvPr>
              <p:cNvSpPr/>
              <p:nvPr/>
            </p:nvSpPr>
            <p:spPr>
              <a:xfrm>
                <a:off x="5221414" y="3489674"/>
                <a:ext cx="78295" cy="97631"/>
              </a:xfrm>
              <a:custGeom>
                <a:avLst/>
                <a:gdLst>
                  <a:gd name="connsiteX0" fmla="*/ 50578 w 78295"/>
                  <a:gd name="connsiteY0" fmla="*/ 0 h 97631"/>
                  <a:gd name="connsiteX1" fmla="*/ 0 w 78295"/>
                  <a:gd name="connsiteY1" fmla="*/ 82010 h 97631"/>
                  <a:gd name="connsiteX2" fmla="*/ 27718 w 78295"/>
                  <a:gd name="connsiteY2" fmla="*/ 97631 h 97631"/>
                  <a:gd name="connsiteX3" fmla="*/ 78296 w 78295"/>
                  <a:gd name="connsiteY3" fmla="*/ 16383 h 97631"/>
                  <a:gd name="connsiteX4" fmla="*/ 50578 w 78295"/>
                  <a:gd name="connsiteY4" fmla="*/ 0 h 97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295" h="97631">
                    <a:moveTo>
                      <a:pt x="50578" y="0"/>
                    </a:moveTo>
                    <a:cubicBezTo>
                      <a:pt x="33719" y="27146"/>
                      <a:pt x="16859" y="54483"/>
                      <a:pt x="0" y="82010"/>
                    </a:cubicBezTo>
                    <a:cubicBezTo>
                      <a:pt x="9239" y="87154"/>
                      <a:pt x="18479" y="92297"/>
                      <a:pt x="27718" y="97631"/>
                    </a:cubicBezTo>
                    <a:cubicBezTo>
                      <a:pt x="44577" y="70294"/>
                      <a:pt x="61436" y="43244"/>
                      <a:pt x="78296" y="16383"/>
                    </a:cubicBezTo>
                    <a:cubicBezTo>
                      <a:pt x="69056" y="10858"/>
                      <a:pt x="59817" y="5429"/>
                      <a:pt x="50578" y="0"/>
                    </a:cubicBezTo>
                    <a:close/>
                  </a:path>
                </a:pathLst>
              </a:custGeom>
              <a:solidFill>
                <a:srgbClr val="3E3A3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85" name="자유형: 도형 84">
                <a:extLst>
                  <a:ext uri="{FF2B5EF4-FFF2-40B4-BE49-F238E27FC236}">
                    <a16:creationId xmlns:a16="http://schemas.microsoft.com/office/drawing/2014/main" id="{D4634648-605A-F87F-156B-C8667236A4B8}"/>
                  </a:ext>
                </a:extLst>
              </p:cNvPr>
              <p:cNvSpPr/>
              <p:nvPr/>
            </p:nvSpPr>
            <p:spPr>
              <a:xfrm>
                <a:off x="5280183" y="3396329"/>
                <a:ext cx="78295" cy="96774"/>
              </a:xfrm>
              <a:custGeom>
                <a:avLst/>
                <a:gdLst>
                  <a:gd name="connsiteX0" fmla="*/ 27718 w 78295"/>
                  <a:gd name="connsiteY0" fmla="*/ 96774 h 96774"/>
                  <a:gd name="connsiteX1" fmla="*/ 78296 w 78295"/>
                  <a:gd name="connsiteY1" fmla="*/ 17431 h 96774"/>
                  <a:gd name="connsiteX2" fmla="*/ 50578 w 78295"/>
                  <a:gd name="connsiteY2" fmla="*/ 0 h 96774"/>
                  <a:gd name="connsiteX3" fmla="*/ 0 w 78295"/>
                  <a:gd name="connsiteY3" fmla="*/ 80296 h 96774"/>
                  <a:gd name="connsiteX4" fmla="*/ 27718 w 78295"/>
                  <a:gd name="connsiteY4" fmla="*/ 96774 h 96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295" h="96774">
                    <a:moveTo>
                      <a:pt x="27718" y="96774"/>
                    </a:moveTo>
                    <a:cubicBezTo>
                      <a:pt x="44577" y="70009"/>
                      <a:pt x="61436" y="43529"/>
                      <a:pt x="78296" y="17431"/>
                    </a:cubicBezTo>
                    <a:cubicBezTo>
                      <a:pt x="69056" y="11525"/>
                      <a:pt x="59817" y="5715"/>
                      <a:pt x="50578" y="0"/>
                    </a:cubicBezTo>
                    <a:cubicBezTo>
                      <a:pt x="33719" y="26479"/>
                      <a:pt x="16859" y="53245"/>
                      <a:pt x="0" y="80296"/>
                    </a:cubicBezTo>
                    <a:cubicBezTo>
                      <a:pt x="9239" y="85725"/>
                      <a:pt x="18479" y="91154"/>
                      <a:pt x="27718" y="96774"/>
                    </a:cubicBezTo>
                    <a:close/>
                  </a:path>
                </a:pathLst>
              </a:custGeom>
              <a:solidFill>
                <a:srgbClr val="3E3A3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86" name="자유형: 도형 85">
                <a:extLst>
                  <a:ext uri="{FF2B5EF4-FFF2-40B4-BE49-F238E27FC236}">
                    <a16:creationId xmlns:a16="http://schemas.microsoft.com/office/drawing/2014/main" id="{6AE9F8C2-35DD-BCFF-0960-7D6BAC35E37F}"/>
                  </a:ext>
                </a:extLst>
              </p:cNvPr>
              <p:cNvSpPr/>
              <p:nvPr/>
            </p:nvSpPr>
            <p:spPr>
              <a:xfrm>
                <a:off x="5323046" y="3423570"/>
                <a:ext cx="78295" cy="96012"/>
              </a:xfrm>
              <a:custGeom>
                <a:avLst/>
                <a:gdLst>
                  <a:gd name="connsiteX0" fmla="*/ 78296 w 78295"/>
                  <a:gd name="connsiteY0" fmla="*/ 18383 h 96012"/>
                  <a:gd name="connsiteX1" fmla="*/ 50578 w 78295"/>
                  <a:gd name="connsiteY1" fmla="*/ 0 h 96012"/>
                  <a:gd name="connsiteX2" fmla="*/ 0 w 78295"/>
                  <a:gd name="connsiteY2" fmla="*/ 78772 h 96012"/>
                  <a:gd name="connsiteX3" fmla="*/ 27718 w 78295"/>
                  <a:gd name="connsiteY3" fmla="*/ 96012 h 96012"/>
                  <a:gd name="connsiteX4" fmla="*/ 78296 w 78295"/>
                  <a:gd name="connsiteY4" fmla="*/ 18288 h 96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295" h="96012">
                    <a:moveTo>
                      <a:pt x="78296" y="18383"/>
                    </a:moveTo>
                    <a:cubicBezTo>
                      <a:pt x="69056" y="12192"/>
                      <a:pt x="59817" y="6001"/>
                      <a:pt x="50578" y="0"/>
                    </a:cubicBezTo>
                    <a:cubicBezTo>
                      <a:pt x="33719" y="25908"/>
                      <a:pt x="16859" y="52197"/>
                      <a:pt x="0" y="78772"/>
                    </a:cubicBezTo>
                    <a:cubicBezTo>
                      <a:pt x="9239" y="84487"/>
                      <a:pt x="18479" y="90202"/>
                      <a:pt x="27718" y="96012"/>
                    </a:cubicBezTo>
                    <a:cubicBezTo>
                      <a:pt x="44577" y="69818"/>
                      <a:pt x="61436" y="43815"/>
                      <a:pt x="78296" y="18288"/>
                    </a:cubicBezTo>
                    <a:close/>
                  </a:path>
                </a:pathLst>
              </a:custGeom>
              <a:solidFill>
                <a:srgbClr val="3E3A3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87" name="자유형: 도형 86">
                <a:extLst>
                  <a:ext uri="{FF2B5EF4-FFF2-40B4-BE49-F238E27FC236}">
                    <a16:creationId xmlns:a16="http://schemas.microsoft.com/office/drawing/2014/main" id="{6EBAFDB4-A42B-5CE9-71C8-E8FF2060DF27}"/>
                  </a:ext>
                </a:extLst>
              </p:cNvPr>
              <p:cNvSpPr/>
              <p:nvPr/>
            </p:nvSpPr>
            <p:spPr>
              <a:xfrm>
                <a:off x="5264372" y="3515106"/>
                <a:ext cx="78295" cy="97059"/>
              </a:xfrm>
              <a:custGeom>
                <a:avLst/>
                <a:gdLst>
                  <a:gd name="connsiteX0" fmla="*/ 50578 w 78295"/>
                  <a:gd name="connsiteY0" fmla="*/ 95 h 97059"/>
                  <a:gd name="connsiteX1" fmla="*/ 0 w 78295"/>
                  <a:gd name="connsiteY1" fmla="*/ 80867 h 97059"/>
                  <a:gd name="connsiteX2" fmla="*/ 27718 w 78295"/>
                  <a:gd name="connsiteY2" fmla="*/ 97060 h 97059"/>
                  <a:gd name="connsiteX3" fmla="*/ 78296 w 78295"/>
                  <a:gd name="connsiteY3" fmla="*/ 17145 h 97059"/>
                  <a:gd name="connsiteX4" fmla="*/ 50578 w 78295"/>
                  <a:gd name="connsiteY4" fmla="*/ 0 h 97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295" h="97059">
                    <a:moveTo>
                      <a:pt x="50578" y="95"/>
                    </a:moveTo>
                    <a:cubicBezTo>
                      <a:pt x="33719" y="26765"/>
                      <a:pt x="16859" y="53721"/>
                      <a:pt x="0" y="80867"/>
                    </a:cubicBezTo>
                    <a:cubicBezTo>
                      <a:pt x="9239" y="86201"/>
                      <a:pt x="18478" y="91631"/>
                      <a:pt x="27718" y="97060"/>
                    </a:cubicBezTo>
                    <a:cubicBezTo>
                      <a:pt x="44577" y="70104"/>
                      <a:pt x="61436" y="43529"/>
                      <a:pt x="78296" y="17145"/>
                    </a:cubicBezTo>
                    <a:cubicBezTo>
                      <a:pt x="69056" y="11335"/>
                      <a:pt x="59817" y="5620"/>
                      <a:pt x="50578" y="0"/>
                    </a:cubicBezTo>
                    <a:close/>
                  </a:path>
                </a:pathLst>
              </a:custGeom>
              <a:solidFill>
                <a:srgbClr val="3E3A3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88" name="자유형: 도형 87">
                <a:extLst>
                  <a:ext uri="{FF2B5EF4-FFF2-40B4-BE49-F238E27FC236}">
                    <a16:creationId xmlns:a16="http://schemas.microsoft.com/office/drawing/2014/main" id="{DC8AD0E8-075F-0FD4-B637-7F4C98B9C863}"/>
                  </a:ext>
                </a:extLst>
              </p:cNvPr>
              <p:cNvSpPr/>
              <p:nvPr/>
            </p:nvSpPr>
            <p:spPr>
              <a:xfrm>
                <a:off x="5307234" y="3541871"/>
                <a:ext cx="78295" cy="96393"/>
              </a:xfrm>
              <a:custGeom>
                <a:avLst/>
                <a:gdLst>
                  <a:gd name="connsiteX0" fmla="*/ 0 w 78295"/>
                  <a:gd name="connsiteY0" fmla="*/ 79439 h 96393"/>
                  <a:gd name="connsiteX1" fmla="*/ 27718 w 78295"/>
                  <a:gd name="connsiteY1" fmla="*/ 96393 h 96393"/>
                  <a:gd name="connsiteX2" fmla="*/ 78296 w 78295"/>
                  <a:gd name="connsiteY2" fmla="*/ 18002 h 96393"/>
                  <a:gd name="connsiteX3" fmla="*/ 50578 w 78295"/>
                  <a:gd name="connsiteY3" fmla="*/ 0 h 96393"/>
                  <a:gd name="connsiteX4" fmla="*/ 0 w 78295"/>
                  <a:gd name="connsiteY4" fmla="*/ 79439 h 9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295" h="96393">
                    <a:moveTo>
                      <a:pt x="0" y="79439"/>
                    </a:moveTo>
                    <a:cubicBezTo>
                      <a:pt x="9239" y="84963"/>
                      <a:pt x="18478" y="90678"/>
                      <a:pt x="27718" y="96393"/>
                    </a:cubicBezTo>
                    <a:cubicBezTo>
                      <a:pt x="44577" y="69914"/>
                      <a:pt x="61436" y="43815"/>
                      <a:pt x="78296" y="18002"/>
                    </a:cubicBezTo>
                    <a:cubicBezTo>
                      <a:pt x="69056" y="11906"/>
                      <a:pt x="59817" y="5906"/>
                      <a:pt x="50578" y="0"/>
                    </a:cubicBezTo>
                    <a:cubicBezTo>
                      <a:pt x="33719" y="26194"/>
                      <a:pt x="16859" y="52673"/>
                      <a:pt x="0" y="79439"/>
                    </a:cubicBezTo>
                    <a:close/>
                  </a:path>
                </a:pathLst>
              </a:custGeom>
              <a:solidFill>
                <a:srgbClr val="3E3A3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89" name="자유형: 도형 88">
                <a:extLst>
                  <a:ext uri="{FF2B5EF4-FFF2-40B4-BE49-F238E27FC236}">
                    <a16:creationId xmlns:a16="http://schemas.microsoft.com/office/drawing/2014/main" id="{81F754DF-1E2E-4730-4477-B56E85280501}"/>
                  </a:ext>
                </a:extLst>
              </p:cNvPr>
              <p:cNvSpPr/>
              <p:nvPr/>
            </p:nvSpPr>
            <p:spPr>
              <a:xfrm>
                <a:off x="5366004" y="3452241"/>
                <a:ext cx="78295" cy="95345"/>
              </a:xfrm>
              <a:custGeom>
                <a:avLst/>
                <a:gdLst>
                  <a:gd name="connsiteX0" fmla="*/ 0 w 78295"/>
                  <a:gd name="connsiteY0" fmla="*/ 77152 h 95345"/>
                  <a:gd name="connsiteX1" fmla="*/ 27718 w 78295"/>
                  <a:gd name="connsiteY1" fmla="*/ 95345 h 95345"/>
                  <a:gd name="connsiteX2" fmla="*/ 78296 w 78295"/>
                  <a:gd name="connsiteY2" fmla="*/ 19431 h 95345"/>
                  <a:gd name="connsiteX3" fmla="*/ 50578 w 78295"/>
                  <a:gd name="connsiteY3" fmla="*/ 0 h 95345"/>
                  <a:gd name="connsiteX4" fmla="*/ 0 w 78295"/>
                  <a:gd name="connsiteY4" fmla="*/ 77057 h 95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295" h="95345">
                    <a:moveTo>
                      <a:pt x="0" y="77152"/>
                    </a:moveTo>
                    <a:cubicBezTo>
                      <a:pt x="9239" y="83153"/>
                      <a:pt x="18479" y="89154"/>
                      <a:pt x="27718" y="95345"/>
                    </a:cubicBezTo>
                    <a:cubicBezTo>
                      <a:pt x="44577" y="69723"/>
                      <a:pt x="61436" y="44386"/>
                      <a:pt x="78296" y="19431"/>
                    </a:cubicBezTo>
                    <a:cubicBezTo>
                      <a:pt x="69056" y="12859"/>
                      <a:pt x="59817" y="6382"/>
                      <a:pt x="50578" y="0"/>
                    </a:cubicBezTo>
                    <a:cubicBezTo>
                      <a:pt x="33719" y="25336"/>
                      <a:pt x="16859" y="51054"/>
                      <a:pt x="0" y="77057"/>
                    </a:cubicBezTo>
                    <a:close/>
                  </a:path>
                </a:pathLst>
              </a:custGeom>
              <a:solidFill>
                <a:srgbClr val="3E3A3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90" name="자유형: 도형 89">
                <a:extLst>
                  <a:ext uri="{FF2B5EF4-FFF2-40B4-BE49-F238E27FC236}">
                    <a16:creationId xmlns:a16="http://schemas.microsoft.com/office/drawing/2014/main" id="{D18BAD80-5A64-847D-54FD-8FDE8E7FF24A}"/>
                  </a:ext>
                </a:extLst>
              </p:cNvPr>
              <p:cNvSpPr/>
              <p:nvPr/>
            </p:nvSpPr>
            <p:spPr>
              <a:xfrm>
                <a:off x="4600575" y="3515010"/>
                <a:ext cx="137064" cy="186785"/>
              </a:xfrm>
              <a:custGeom>
                <a:avLst/>
                <a:gdLst>
                  <a:gd name="connsiteX0" fmla="*/ 0 w 137064"/>
                  <a:gd name="connsiteY0" fmla="*/ 16669 h 186785"/>
                  <a:gd name="connsiteX1" fmla="*/ 109347 w 137064"/>
                  <a:gd name="connsiteY1" fmla="*/ 186785 h 186785"/>
                  <a:gd name="connsiteX2" fmla="*/ 137065 w 137064"/>
                  <a:gd name="connsiteY2" fmla="*/ 167735 h 186785"/>
                  <a:gd name="connsiteX3" fmla="*/ 27718 w 137064"/>
                  <a:gd name="connsiteY3" fmla="*/ 0 h 186785"/>
                  <a:gd name="connsiteX4" fmla="*/ 0 w 137064"/>
                  <a:gd name="connsiteY4" fmla="*/ 16573 h 186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064" h="186785">
                    <a:moveTo>
                      <a:pt x="0" y="16669"/>
                    </a:moveTo>
                    <a:cubicBezTo>
                      <a:pt x="36481" y="75152"/>
                      <a:pt x="72866" y="131636"/>
                      <a:pt x="109347" y="186785"/>
                    </a:cubicBezTo>
                    <a:cubicBezTo>
                      <a:pt x="118586" y="180499"/>
                      <a:pt x="127825" y="174212"/>
                      <a:pt x="137065" y="167735"/>
                    </a:cubicBezTo>
                    <a:cubicBezTo>
                      <a:pt x="100584" y="113252"/>
                      <a:pt x="64199" y="57531"/>
                      <a:pt x="27718" y="0"/>
                    </a:cubicBezTo>
                    <a:cubicBezTo>
                      <a:pt x="18478" y="5620"/>
                      <a:pt x="9239" y="11144"/>
                      <a:pt x="0" y="16573"/>
                    </a:cubicBezTo>
                    <a:close/>
                  </a:path>
                </a:pathLst>
              </a:custGeom>
              <a:solidFill>
                <a:srgbClr val="3E3A3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91" name="자유형: 도형 90">
                <a:extLst>
                  <a:ext uri="{FF2B5EF4-FFF2-40B4-BE49-F238E27FC236}">
                    <a16:creationId xmlns:a16="http://schemas.microsoft.com/office/drawing/2014/main" id="{1F1FCAE1-3601-22C5-C979-F527CF1019E2}"/>
                  </a:ext>
                </a:extLst>
              </p:cNvPr>
              <p:cNvSpPr/>
              <p:nvPr/>
            </p:nvSpPr>
            <p:spPr>
              <a:xfrm>
                <a:off x="5264277" y="3022663"/>
                <a:ext cx="137064" cy="184118"/>
              </a:xfrm>
              <a:custGeom>
                <a:avLst/>
                <a:gdLst>
                  <a:gd name="connsiteX0" fmla="*/ 137065 w 137064"/>
                  <a:gd name="connsiteY0" fmla="*/ 166402 h 184118"/>
                  <a:gd name="connsiteX1" fmla="*/ 27718 w 137064"/>
                  <a:gd name="connsiteY1" fmla="*/ 0 h 184118"/>
                  <a:gd name="connsiteX2" fmla="*/ 0 w 137064"/>
                  <a:gd name="connsiteY2" fmla="*/ 19812 h 184118"/>
                  <a:gd name="connsiteX3" fmla="*/ 109347 w 137064"/>
                  <a:gd name="connsiteY3" fmla="*/ 184118 h 184118"/>
                  <a:gd name="connsiteX4" fmla="*/ 137065 w 137064"/>
                  <a:gd name="connsiteY4" fmla="*/ 166497 h 184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064" h="184118">
                    <a:moveTo>
                      <a:pt x="137065" y="166402"/>
                    </a:moveTo>
                    <a:cubicBezTo>
                      <a:pt x="100584" y="109347"/>
                      <a:pt x="64103" y="54102"/>
                      <a:pt x="27718" y="0"/>
                    </a:cubicBezTo>
                    <a:cubicBezTo>
                      <a:pt x="18479" y="6477"/>
                      <a:pt x="9239" y="13144"/>
                      <a:pt x="0" y="19812"/>
                    </a:cubicBezTo>
                    <a:cubicBezTo>
                      <a:pt x="36481" y="73343"/>
                      <a:pt x="72866" y="127921"/>
                      <a:pt x="109347" y="184118"/>
                    </a:cubicBezTo>
                    <a:cubicBezTo>
                      <a:pt x="118586" y="178118"/>
                      <a:pt x="127825" y="172307"/>
                      <a:pt x="137065" y="166497"/>
                    </a:cubicBezTo>
                    <a:close/>
                  </a:path>
                </a:pathLst>
              </a:custGeom>
              <a:solidFill>
                <a:srgbClr val="3E3A3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92" name="자유형: 도형 91">
                <a:extLst>
                  <a:ext uri="{FF2B5EF4-FFF2-40B4-BE49-F238E27FC236}">
                    <a16:creationId xmlns:a16="http://schemas.microsoft.com/office/drawing/2014/main" id="{125CCC9C-0E39-AFBC-0BEE-81B2C8621AE9}"/>
                  </a:ext>
                </a:extLst>
              </p:cNvPr>
              <p:cNvSpPr/>
              <p:nvPr/>
            </p:nvSpPr>
            <p:spPr>
              <a:xfrm>
                <a:off x="4686395" y="3459479"/>
                <a:ext cx="137064" cy="181737"/>
              </a:xfrm>
              <a:custGeom>
                <a:avLst/>
                <a:gdLst>
                  <a:gd name="connsiteX0" fmla="*/ 0 w 137064"/>
                  <a:gd name="connsiteY0" fmla="*/ 18574 h 181737"/>
                  <a:gd name="connsiteX1" fmla="*/ 109347 w 137064"/>
                  <a:gd name="connsiteY1" fmla="*/ 181737 h 181737"/>
                  <a:gd name="connsiteX2" fmla="*/ 137065 w 137064"/>
                  <a:gd name="connsiteY2" fmla="*/ 161354 h 181737"/>
                  <a:gd name="connsiteX3" fmla="*/ 27718 w 137064"/>
                  <a:gd name="connsiteY3" fmla="*/ 0 h 181737"/>
                  <a:gd name="connsiteX4" fmla="*/ 0 w 137064"/>
                  <a:gd name="connsiteY4" fmla="*/ 18574 h 181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064" h="181737">
                    <a:moveTo>
                      <a:pt x="0" y="18574"/>
                    </a:moveTo>
                    <a:cubicBezTo>
                      <a:pt x="36481" y="74295"/>
                      <a:pt x="72866" y="128588"/>
                      <a:pt x="109347" y="181737"/>
                    </a:cubicBezTo>
                    <a:cubicBezTo>
                      <a:pt x="118586" y="174974"/>
                      <a:pt x="127826" y="168212"/>
                      <a:pt x="137065" y="161354"/>
                    </a:cubicBezTo>
                    <a:cubicBezTo>
                      <a:pt x="100584" y="108585"/>
                      <a:pt x="64199" y="55055"/>
                      <a:pt x="27718" y="0"/>
                    </a:cubicBezTo>
                    <a:cubicBezTo>
                      <a:pt x="18479" y="6287"/>
                      <a:pt x="9239" y="12478"/>
                      <a:pt x="0" y="18574"/>
                    </a:cubicBezTo>
                    <a:close/>
                  </a:path>
                </a:pathLst>
              </a:custGeom>
              <a:solidFill>
                <a:srgbClr val="3E3A3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93" name="자유형: 도형 92">
                <a:extLst>
                  <a:ext uri="{FF2B5EF4-FFF2-40B4-BE49-F238E27FC236}">
                    <a16:creationId xmlns:a16="http://schemas.microsoft.com/office/drawing/2014/main" id="{A23EA0D4-E361-CA28-049A-A5F12A85F2DF}"/>
                  </a:ext>
                </a:extLst>
              </p:cNvPr>
              <p:cNvSpPr/>
              <p:nvPr/>
            </p:nvSpPr>
            <p:spPr>
              <a:xfrm>
                <a:off x="5280183" y="3140202"/>
                <a:ext cx="78295" cy="95059"/>
              </a:xfrm>
              <a:custGeom>
                <a:avLst/>
                <a:gdLst>
                  <a:gd name="connsiteX0" fmla="*/ 78296 w 78295"/>
                  <a:gd name="connsiteY0" fmla="*/ 76486 h 95059"/>
                  <a:gd name="connsiteX1" fmla="*/ 27718 w 78295"/>
                  <a:gd name="connsiteY1" fmla="*/ 0 h 95059"/>
                  <a:gd name="connsiteX2" fmla="*/ 0 w 78295"/>
                  <a:gd name="connsiteY2" fmla="*/ 19526 h 95059"/>
                  <a:gd name="connsiteX3" fmla="*/ 50578 w 78295"/>
                  <a:gd name="connsiteY3" fmla="*/ 95059 h 95059"/>
                  <a:gd name="connsiteX4" fmla="*/ 78296 w 78295"/>
                  <a:gd name="connsiteY4" fmla="*/ 76486 h 95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295" h="95059">
                    <a:moveTo>
                      <a:pt x="78296" y="76486"/>
                    </a:moveTo>
                    <a:cubicBezTo>
                      <a:pt x="61436" y="50673"/>
                      <a:pt x="44577" y="25241"/>
                      <a:pt x="27718" y="0"/>
                    </a:cubicBezTo>
                    <a:cubicBezTo>
                      <a:pt x="18479" y="6382"/>
                      <a:pt x="9239" y="12954"/>
                      <a:pt x="0" y="19526"/>
                    </a:cubicBezTo>
                    <a:cubicBezTo>
                      <a:pt x="16859" y="44482"/>
                      <a:pt x="33719" y="69628"/>
                      <a:pt x="50578" y="95059"/>
                    </a:cubicBezTo>
                    <a:cubicBezTo>
                      <a:pt x="59817" y="88773"/>
                      <a:pt x="69056" y="82582"/>
                      <a:pt x="78296" y="76486"/>
                    </a:cubicBezTo>
                    <a:close/>
                  </a:path>
                </a:pathLst>
              </a:custGeom>
              <a:solidFill>
                <a:srgbClr val="3E3A3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94" name="자유형: 도형 93">
                <a:extLst>
                  <a:ext uri="{FF2B5EF4-FFF2-40B4-BE49-F238E27FC236}">
                    <a16:creationId xmlns:a16="http://schemas.microsoft.com/office/drawing/2014/main" id="{8A2AC036-7A8C-846A-D88B-AF2C94EFEE34}"/>
                  </a:ext>
                </a:extLst>
              </p:cNvPr>
              <p:cNvSpPr/>
              <p:nvPr/>
            </p:nvSpPr>
            <p:spPr>
              <a:xfrm>
                <a:off x="5221414" y="3053524"/>
                <a:ext cx="78295" cy="94202"/>
              </a:xfrm>
              <a:custGeom>
                <a:avLst/>
                <a:gdLst>
                  <a:gd name="connsiteX0" fmla="*/ 78296 w 78295"/>
                  <a:gd name="connsiteY0" fmla="*/ 74581 h 94202"/>
                  <a:gd name="connsiteX1" fmla="*/ 27718 w 78295"/>
                  <a:gd name="connsiteY1" fmla="*/ 0 h 94202"/>
                  <a:gd name="connsiteX2" fmla="*/ 0 w 78295"/>
                  <a:gd name="connsiteY2" fmla="*/ 20383 h 94202"/>
                  <a:gd name="connsiteX3" fmla="*/ 50578 w 78295"/>
                  <a:gd name="connsiteY3" fmla="*/ 94202 h 94202"/>
                  <a:gd name="connsiteX4" fmla="*/ 78296 w 78295"/>
                  <a:gd name="connsiteY4" fmla="*/ 74581 h 94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295" h="94202">
                    <a:moveTo>
                      <a:pt x="78296" y="74581"/>
                    </a:moveTo>
                    <a:cubicBezTo>
                      <a:pt x="61436" y="49435"/>
                      <a:pt x="44577" y="24575"/>
                      <a:pt x="27718" y="0"/>
                    </a:cubicBezTo>
                    <a:cubicBezTo>
                      <a:pt x="18479" y="6763"/>
                      <a:pt x="9239" y="13526"/>
                      <a:pt x="0" y="20383"/>
                    </a:cubicBezTo>
                    <a:cubicBezTo>
                      <a:pt x="16859" y="44767"/>
                      <a:pt x="33719" y="69342"/>
                      <a:pt x="50578" y="94202"/>
                    </a:cubicBezTo>
                    <a:cubicBezTo>
                      <a:pt x="59817" y="87535"/>
                      <a:pt x="69056" y="81058"/>
                      <a:pt x="78296" y="74581"/>
                    </a:cubicBezTo>
                    <a:close/>
                  </a:path>
                </a:pathLst>
              </a:custGeom>
              <a:solidFill>
                <a:srgbClr val="3E3A3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95" name="자유형: 도형 94">
                <a:extLst>
                  <a:ext uri="{FF2B5EF4-FFF2-40B4-BE49-F238E27FC236}">
                    <a16:creationId xmlns:a16="http://schemas.microsoft.com/office/drawing/2014/main" id="{5C43F323-04B1-0D68-1DB8-79A746334C6A}"/>
                  </a:ext>
                </a:extLst>
              </p:cNvPr>
              <p:cNvSpPr/>
              <p:nvPr/>
            </p:nvSpPr>
            <p:spPr>
              <a:xfrm>
                <a:off x="4702206" y="3577208"/>
                <a:ext cx="78295" cy="94868"/>
              </a:xfrm>
              <a:custGeom>
                <a:avLst/>
                <a:gdLst>
                  <a:gd name="connsiteX0" fmla="*/ 0 w 78295"/>
                  <a:gd name="connsiteY0" fmla="*/ 18955 h 94868"/>
                  <a:gd name="connsiteX1" fmla="*/ 50578 w 78295"/>
                  <a:gd name="connsiteY1" fmla="*/ 94869 h 94868"/>
                  <a:gd name="connsiteX2" fmla="*/ 78296 w 78295"/>
                  <a:gd name="connsiteY2" fmla="*/ 75057 h 94868"/>
                  <a:gd name="connsiteX3" fmla="*/ 27718 w 78295"/>
                  <a:gd name="connsiteY3" fmla="*/ 0 h 94868"/>
                  <a:gd name="connsiteX4" fmla="*/ 0 w 78295"/>
                  <a:gd name="connsiteY4" fmla="*/ 18860 h 94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295" h="94868">
                    <a:moveTo>
                      <a:pt x="0" y="18955"/>
                    </a:moveTo>
                    <a:cubicBezTo>
                      <a:pt x="16859" y="44577"/>
                      <a:pt x="33719" y="69818"/>
                      <a:pt x="50578" y="94869"/>
                    </a:cubicBezTo>
                    <a:cubicBezTo>
                      <a:pt x="59817" y="88392"/>
                      <a:pt x="69056" y="81725"/>
                      <a:pt x="78296" y="75057"/>
                    </a:cubicBezTo>
                    <a:cubicBezTo>
                      <a:pt x="61436" y="50292"/>
                      <a:pt x="44577" y="25337"/>
                      <a:pt x="27718" y="0"/>
                    </a:cubicBezTo>
                    <a:cubicBezTo>
                      <a:pt x="18479" y="6382"/>
                      <a:pt x="9239" y="12668"/>
                      <a:pt x="0" y="18860"/>
                    </a:cubicBezTo>
                    <a:close/>
                  </a:path>
                </a:pathLst>
              </a:custGeom>
              <a:solidFill>
                <a:srgbClr val="3E3A3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96" name="자유형: 도형 95">
                <a:extLst>
                  <a:ext uri="{FF2B5EF4-FFF2-40B4-BE49-F238E27FC236}">
                    <a16:creationId xmlns:a16="http://schemas.microsoft.com/office/drawing/2014/main" id="{215BA40F-318B-0362-8AED-0DEB241DD593}"/>
                  </a:ext>
                </a:extLst>
              </p:cNvPr>
              <p:cNvSpPr/>
              <p:nvPr/>
            </p:nvSpPr>
            <p:spPr>
              <a:xfrm>
                <a:off x="4643532" y="3487959"/>
                <a:ext cx="78295" cy="95821"/>
              </a:xfrm>
              <a:custGeom>
                <a:avLst/>
                <a:gdLst>
                  <a:gd name="connsiteX0" fmla="*/ 50578 w 78295"/>
                  <a:gd name="connsiteY0" fmla="*/ 95821 h 95821"/>
                  <a:gd name="connsiteX1" fmla="*/ 78296 w 78295"/>
                  <a:gd name="connsiteY1" fmla="*/ 77057 h 95821"/>
                  <a:gd name="connsiteX2" fmla="*/ 27718 w 78295"/>
                  <a:gd name="connsiteY2" fmla="*/ 0 h 95821"/>
                  <a:gd name="connsiteX3" fmla="*/ 0 w 78295"/>
                  <a:gd name="connsiteY3" fmla="*/ 17621 h 95821"/>
                  <a:gd name="connsiteX4" fmla="*/ 50578 w 78295"/>
                  <a:gd name="connsiteY4" fmla="*/ 95726 h 95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295" h="95821">
                    <a:moveTo>
                      <a:pt x="50578" y="95821"/>
                    </a:moveTo>
                    <a:cubicBezTo>
                      <a:pt x="59817" y="89630"/>
                      <a:pt x="69056" y="83439"/>
                      <a:pt x="78296" y="77057"/>
                    </a:cubicBezTo>
                    <a:cubicBezTo>
                      <a:pt x="61436" y="51721"/>
                      <a:pt x="44577" y="26003"/>
                      <a:pt x="27718" y="0"/>
                    </a:cubicBezTo>
                    <a:cubicBezTo>
                      <a:pt x="18479" y="6001"/>
                      <a:pt x="9239" y="11906"/>
                      <a:pt x="0" y="17621"/>
                    </a:cubicBezTo>
                    <a:cubicBezTo>
                      <a:pt x="16859" y="44005"/>
                      <a:pt x="33719" y="70009"/>
                      <a:pt x="50578" y="95726"/>
                    </a:cubicBezTo>
                    <a:close/>
                  </a:path>
                </a:pathLst>
              </a:custGeom>
              <a:solidFill>
                <a:srgbClr val="3E3A3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97" name="자유형: 도형 96">
                <a:extLst>
                  <a:ext uri="{FF2B5EF4-FFF2-40B4-BE49-F238E27FC236}">
                    <a16:creationId xmlns:a16="http://schemas.microsoft.com/office/drawing/2014/main" id="{D6E53312-DBEF-40A1-D7E2-5BFEA1B87C6B}"/>
                  </a:ext>
                </a:extLst>
              </p:cNvPr>
              <p:cNvSpPr/>
              <p:nvPr/>
            </p:nvSpPr>
            <p:spPr>
              <a:xfrm>
                <a:off x="5366004" y="3083147"/>
                <a:ext cx="78295" cy="96583"/>
              </a:xfrm>
              <a:custGeom>
                <a:avLst/>
                <a:gdLst>
                  <a:gd name="connsiteX0" fmla="*/ 0 w 78295"/>
                  <a:gd name="connsiteY0" fmla="*/ 17812 h 96583"/>
                  <a:gd name="connsiteX1" fmla="*/ 50578 w 78295"/>
                  <a:gd name="connsiteY1" fmla="*/ 96584 h 96583"/>
                  <a:gd name="connsiteX2" fmla="*/ 78296 w 78295"/>
                  <a:gd name="connsiteY2" fmla="*/ 80010 h 96583"/>
                  <a:gd name="connsiteX3" fmla="*/ 27718 w 78295"/>
                  <a:gd name="connsiteY3" fmla="*/ 0 h 96583"/>
                  <a:gd name="connsiteX4" fmla="*/ 0 w 78295"/>
                  <a:gd name="connsiteY4" fmla="*/ 17812 h 96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295" h="96583">
                    <a:moveTo>
                      <a:pt x="0" y="17812"/>
                    </a:moveTo>
                    <a:cubicBezTo>
                      <a:pt x="16859" y="43720"/>
                      <a:pt x="33719" y="69914"/>
                      <a:pt x="50578" y="96584"/>
                    </a:cubicBezTo>
                    <a:cubicBezTo>
                      <a:pt x="59817" y="90964"/>
                      <a:pt x="69056" y="85439"/>
                      <a:pt x="78296" y="80010"/>
                    </a:cubicBezTo>
                    <a:cubicBezTo>
                      <a:pt x="61436" y="52959"/>
                      <a:pt x="44577" y="26289"/>
                      <a:pt x="27718" y="0"/>
                    </a:cubicBezTo>
                    <a:cubicBezTo>
                      <a:pt x="18479" y="5810"/>
                      <a:pt x="9239" y="11811"/>
                      <a:pt x="0" y="17812"/>
                    </a:cubicBezTo>
                    <a:close/>
                  </a:path>
                </a:pathLst>
              </a:custGeom>
              <a:solidFill>
                <a:srgbClr val="3E3A3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98" name="자유형: 도형 97">
                <a:extLst>
                  <a:ext uri="{FF2B5EF4-FFF2-40B4-BE49-F238E27FC236}">
                    <a16:creationId xmlns:a16="http://schemas.microsoft.com/office/drawing/2014/main" id="{F3E76179-727F-3B47-0813-46824DC3BD3E}"/>
                  </a:ext>
                </a:extLst>
              </p:cNvPr>
              <p:cNvSpPr/>
              <p:nvPr/>
            </p:nvSpPr>
            <p:spPr>
              <a:xfrm>
                <a:off x="5307234" y="2992945"/>
                <a:ext cx="78295" cy="95535"/>
              </a:xfrm>
              <a:custGeom>
                <a:avLst/>
                <a:gdLst>
                  <a:gd name="connsiteX0" fmla="*/ 78296 w 78295"/>
                  <a:gd name="connsiteY0" fmla="*/ 77534 h 95535"/>
                  <a:gd name="connsiteX1" fmla="*/ 27718 w 78295"/>
                  <a:gd name="connsiteY1" fmla="*/ 0 h 95535"/>
                  <a:gd name="connsiteX2" fmla="*/ 0 w 78295"/>
                  <a:gd name="connsiteY2" fmla="*/ 19050 h 95535"/>
                  <a:gd name="connsiteX3" fmla="*/ 50578 w 78295"/>
                  <a:gd name="connsiteY3" fmla="*/ 95536 h 95535"/>
                  <a:gd name="connsiteX4" fmla="*/ 78296 w 78295"/>
                  <a:gd name="connsiteY4" fmla="*/ 77534 h 95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295" h="95535">
                    <a:moveTo>
                      <a:pt x="78296" y="77534"/>
                    </a:moveTo>
                    <a:cubicBezTo>
                      <a:pt x="61436" y="51340"/>
                      <a:pt x="44577" y="25527"/>
                      <a:pt x="27718" y="0"/>
                    </a:cubicBezTo>
                    <a:cubicBezTo>
                      <a:pt x="18478" y="6286"/>
                      <a:pt x="9239" y="12573"/>
                      <a:pt x="0" y="19050"/>
                    </a:cubicBezTo>
                    <a:cubicBezTo>
                      <a:pt x="16859" y="44291"/>
                      <a:pt x="33719" y="69723"/>
                      <a:pt x="50578" y="95536"/>
                    </a:cubicBezTo>
                    <a:cubicBezTo>
                      <a:pt x="59817" y="89440"/>
                      <a:pt x="69056" y="83439"/>
                      <a:pt x="78296" y="77534"/>
                    </a:cubicBezTo>
                    <a:close/>
                  </a:path>
                </a:pathLst>
              </a:custGeom>
              <a:solidFill>
                <a:srgbClr val="3E3A3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99" name="자유형: 도형 98">
                <a:extLst>
                  <a:ext uri="{FF2B5EF4-FFF2-40B4-BE49-F238E27FC236}">
                    <a16:creationId xmlns:a16="http://schemas.microsoft.com/office/drawing/2014/main" id="{BD1DD793-2B53-CD64-CD76-A25C3EF44558}"/>
                  </a:ext>
                </a:extLst>
              </p:cNvPr>
              <p:cNvSpPr/>
              <p:nvPr/>
            </p:nvSpPr>
            <p:spPr>
              <a:xfrm>
                <a:off x="4323683" y="2946749"/>
                <a:ext cx="93726" cy="1138237"/>
              </a:xfrm>
              <a:custGeom>
                <a:avLst/>
                <a:gdLst>
                  <a:gd name="connsiteX0" fmla="*/ 46863 w 93726"/>
                  <a:gd name="connsiteY0" fmla="*/ 12668 h 1138237"/>
                  <a:gd name="connsiteX1" fmla="*/ 0 w 93726"/>
                  <a:gd name="connsiteY1" fmla="*/ 0 h 1138237"/>
                  <a:gd name="connsiteX2" fmla="*/ 0 w 93726"/>
                  <a:gd name="connsiteY2" fmla="*/ 1091375 h 1138237"/>
                  <a:gd name="connsiteX3" fmla="*/ 46863 w 93726"/>
                  <a:gd name="connsiteY3" fmla="*/ 1138238 h 1138237"/>
                  <a:gd name="connsiteX4" fmla="*/ 93726 w 93726"/>
                  <a:gd name="connsiteY4" fmla="*/ 1091375 h 1138237"/>
                  <a:gd name="connsiteX5" fmla="*/ 93726 w 93726"/>
                  <a:gd name="connsiteY5" fmla="*/ 0 h 1138237"/>
                  <a:gd name="connsiteX6" fmla="*/ 46863 w 93726"/>
                  <a:gd name="connsiteY6" fmla="*/ 12668 h 1138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726" h="1138237">
                    <a:moveTo>
                      <a:pt x="46863" y="12668"/>
                    </a:moveTo>
                    <a:cubicBezTo>
                      <a:pt x="29718" y="12668"/>
                      <a:pt x="13811" y="8001"/>
                      <a:pt x="0" y="0"/>
                    </a:cubicBezTo>
                    <a:lnTo>
                      <a:pt x="0" y="1091375"/>
                    </a:lnTo>
                    <a:cubicBezTo>
                      <a:pt x="0" y="1117283"/>
                      <a:pt x="21050" y="1138238"/>
                      <a:pt x="46863" y="1138238"/>
                    </a:cubicBezTo>
                    <a:cubicBezTo>
                      <a:pt x="72676" y="1138238"/>
                      <a:pt x="93726" y="1117187"/>
                      <a:pt x="93726" y="1091375"/>
                    </a:cubicBezTo>
                    <a:lnTo>
                      <a:pt x="93726" y="0"/>
                    </a:lnTo>
                    <a:cubicBezTo>
                      <a:pt x="79915" y="8001"/>
                      <a:pt x="63913" y="12668"/>
                      <a:pt x="46863" y="12668"/>
                    </a:cubicBezTo>
                    <a:close/>
                  </a:path>
                </a:pathLst>
              </a:custGeom>
              <a:solidFill>
                <a:srgbClr val="B5B5B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100" name="자유형: 도형 99">
                <a:extLst>
                  <a:ext uri="{FF2B5EF4-FFF2-40B4-BE49-F238E27FC236}">
                    <a16:creationId xmlns:a16="http://schemas.microsoft.com/office/drawing/2014/main" id="{D7B0DF21-B27C-BDCF-B9A3-6FAFED33795C}"/>
                  </a:ext>
                </a:extLst>
              </p:cNvPr>
              <p:cNvSpPr/>
              <p:nvPr/>
            </p:nvSpPr>
            <p:spPr>
              <a:xfrm>
                <a:off x="4276725" y="2771775"/>
                <a:ext cx="187547" cy="187642"/>
              </a:xfrm>
              <a:custGeom>
                <a:avLst/>
                <a:gdLst>
                  <a:gd name="connsiteX0" fmla="*/ 140684 w 187547"/>
                  <a:gd name="connsiteY0" fmla="*/ 174974 h 187642"/>
                  <a:gd name="connsiteX1" fmla="*/ 187547 w 187547"/>
                  <a:gd name="connsiteY1" fmla="*/ 93821 h 187642"/>
                  <a:gd name="connsiteX2" fmla="*/ 93821 w 187547"/>
                  <a:gd name="connsiteY2" fmla="*/ 0 h 187642"/>
                  <a:gd name="connsiteX3" fmla="*/ 0 w 187547"/>
                  <a:gd name="connsiteY3" fmla="*/ 93821 h 187642"/>
                  <a:gd name="connsiteX4" fmla="*/ 46863 w 187547"/>
                  <a:gd name="connsiteY4" fmla="*/ 174974 h 187642"/>
                  <a:gd name="connsiteX5" fmla="*/ 93726 w 187547"/>
                  <a:gd name="connsiteY5" fmla="*/ 187643 h 187642"/>
                  <a:gd name="connsiteX6" fmla="*/ 140589 w 187547"/>
                  <a:gd name="connsiteY6" fmla="*/ 174974 h 187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547" h="187642">
                    <a:moveTo>
                      <a:pt x="140684" y="174974"/>
                    </a:moveTo>
                    <a:cubicBezTo>
                      <a:pt x="168688" y="158782"/>
                      <a:pt x="187547" y="128492"/>
                      <a:pt x="187547" y="93821"/>
                    </a:cubicBezTo>
                    <a:cubicBezTo>
                      <a:pt x="187643" y="42005"/>
                      <a:pt x="145637" y="0"/>
                      <a:pt x="93821" y="0"/>
                    </a:cubicBezTo>
                    <a:cubicBezTo>
                      <a:pt x="42005" y="0"/>
                      <a:pt x="0" y="42005"/>
                      <a:pt x="0" y="93821"/>
                    </a:cubicBezTo>
                    <a:cubicBezTo>
                      <a:pt x="0" y="128492"/>
                      <a:pt x="18860" y="158782"/>
                      <a:pt x="46863" y="174974"/>
                    </a:cubicBezTo>
                    <a:cubicBezTo>
                      <a:pt x="60674" y="182975"/>
                      <a:pt x="76676" y="187643"/>
                      <a:pt x="93726" y="187643"/>
                    </a:cubicBezTo>
                    <a:cubicBezTo>
                      <a:pt x="110776" y="187643"/>
                      <a:pt x="126778" y="182975"/>
                      <a:pt x="140589" y="174974"/>
                    </a:cubicBezTo>
                    <a:close/>
                  </a:path>
                </a:pathLst>
              </a:custGeom>
              <a:solidFill>
                <a:srgbClr val="C9CAC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ea typeface="문체부 제목 돋음체" panose="020B0609000101010101" pitchFamily="49" charset="-127"/>
                </a:endParaRPr>
              </a:p>
            </p:txBody>
          </p:sp>
        </p:grp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E0B083EA-C8A0-7C85-4584-EC76E0BA9B78}"/>
                </a:ext>
              </a:extLst>
            </p:cNvPr>
            <p:cNvGrpSpPr/>
            <p:nvPr/>
          </p:nvGrpSpPr>
          <p:grpSpPr>
            <a:xfrm>
              <a:off x="1246021" y="4782312"/>
              <a:ext cx="1520659" cy="1491487"/>
              <a:chOff x="3191836" y="0"/>
              <a:chExt cx="6992136" cy="6858000"/>
            </a:xfrm>
          </p:grpSpPr>
          <p:pic>
            <p:nvPicPr>
              <p:cNvPr id="21" name="그림 20" descr="텍스트이(가) 표시된 사진&#10;&#10;자동 생성된 설명">
                <a:extLst>
                  <a:ext uri="{FF2B5EF4-FFF2-40B4-BE49-F238E27FC236}">
                    <a16:creationId xmlns:a16="http://schemas.microsoft.com/office/drawing/2014/main" id="{02FDFA16-607B-0406-5C9F-6689CF74E5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91836" y="0"/>
                <a:ext cx="3522327" cy="6858000"/>
              </a:xfrm>
              <a:prstGeom prst="rect">
                <a:avLst/>
              </a:prstGeom>
            </p:spPr>
          </p:pic>
          <p:pic>
            <p:nvPicPr>
              <p:cNvPr id="23" name="그림 22">
                <a:extLst>
                  <a:ext uri="{FF2B5EF4-FFF2-40B4-BE49-F238E27FC236}">
                    <a16:creationId xmlns:a16="http://schemas.microsoft.com/office/drawing/2014/main" id="{E9601291-C49E-72B0-03E7-B9CFDC496C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834421" y="0"/>
                <a:ext cx="3349551" cy="68580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39961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21A1CA58-09DA-9B49-C929-5F96C6AC1DBE}"/>
              </a:ext>
            </a:extLst>
          </p:cNvPr>
          <p:cNvGrpSpPr/>
          <p:nvPr/>
        </p:nvGrpSpPr>
        <p:grpSpPr>
          <a:xfrm>
            <a:off x="386230" y="221653"/>
            <a:ext cx="2697211" cy="634036"/>
            <a:chOff x="390253" y="159368"/>
            <a:chExt cx="2725307" cy="64064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40A3331-377F-766D-1CFE-F60B7786EEED}"/>
                </a:ext>
              </a:extLst>
            </p:cNvPr>
            <p:cNvSpPr txBox="1"/>
            <p:nvPr/>
          </p:nvSpPr>
          <p:spPr>
            <a:xfrm>
              <a:off x="976778" y="364633"/>
              <a:ext cx="2138782" cy="43537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>
                <a:defRPr/>
              </a:pPr>
              <a:r>
                <a:rPr lang="ko-KR" altLang="en-US" sz="28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병역판정검사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8C0B309-B55E-0850-36DF-8714B3CF0DCC}"/>
                </a:ext>
              </a:extLst>
            </p:cNvPr>
            <p:cNvSpPr txBox="1"/>
            <p:nvPr/>
          </p:nvSpPr>
          <p:spPr>
            <a:xfrm>
              <a:off x="961374" y="159368"/>
              <a:ext cx="154454" cy="171040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pPr>
                <a:defRPr/>
              </a:pPr>
              <a:r>
                <a:rPr lang="en-US" altLang="ko-KR" sz="1100" spc="-7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나눔명조 ExtraBold" panose="02020603020101020101" pitchFamily="18" charset="-127"/>
                  <a:ea typeface="문체부 제목 돋음체" panose="020B0609000101010101" pitchFamily="49" charset="-127"/>
                </a:rPr>
                <a:t>Ⅱ.</a:t>
              </a:r>
              <a:endParaRPr lang="ko-KR" altLang="en-US" sz="1100" spc="-7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나눔명조 ExtraBold" panose="02020603020101020101" pitchFamily="18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00406EA-D93B-5715-5A9F-D4352346894F}"/>
                </a:ext>
              </a:extLst>
            </p:cNvPr>
            <p:cNvSpPr txBox="1"/>
            <p:nvPr/>
          </p:nvSpPr>
          <p:spPr>
            <a:xfrm>
              <a:off x="1170924" y="172068"/>
              <a:ext cx="894982" cy="171040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pPr>
                <a:defRPr/>
              </a:pPr>
              <a:r>
                <a:rPr lang="ko-KR" altLang="en-US" sz="11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병역의무 이행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33E571-6F88-BAD7-9490-6B167A6776CA}"/>
                </a:ext>
              </a:extLst>
            </p:cNvPr>
            <p:cNvSpPr txBox="1"/>
            <p:nvPr/>
          </p:nvSpPr>
          <p:spPr>
            <a:xfrm>
              <a:off x="390253" y="395731"/>
              <a:ext cx="353354" cy="37317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en-US" altLang="ko-KR" sz="2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>
                      <a:alpha val="38000"/>
                    </a:schemeClr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0</a:t>
              </a:r>
              <a:r>
                <a:rPr lang="en-US" altLang="ko-KR" sz="2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3</a:t>
              </a:r>
              <a:endParaRPr lang="ko-KR" altLang="en-US" sz="2400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DDC8C4BC-4EED-2200-A409-DE40E9A806DC}"/>
              </a:ext>
            </a:extLst>
          </p:cNvPr>
          <p:cNvGrpSpPr/>
          <p:nvPr/>
        </p:nvGrpSpPr>
        <p:grpSpPr>
          <a:xfrm>
            <a:off x="0" y="1297679"/>
            <a:ext cx="9906001" cy="5158641"/>
            <a:chOff x="0" y="1297679"/>
            <a:chExt cx="9906001" cy="5158641"/>
          </a:xfrm>
        </p:grpSpPr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5A80EAA5-4E6F-0C1F-189C-E6923E27E758}"/>
                </a:ext>
              </a:extLst>
            </p:cNvPr>
            <p:cNvGrpSpPr/>
            <p:nvPr/>
          </p:nvGrpSpPr>
          <p:grpSpPr>
            <a:xfrm>
              <a:off x="320675" y="1297679"/>
              <a:ext cx="9264650" cy="4951363"/>
              <a:chOff x="320675" y="1297679"/>
              <a:chExt cx="9264650" cy="4951363"/>
            </a:xfrm>
          </p:grpSpPr>
          <p:sp>
            <p:nvSpPr>
              <p:cNvPr id="15" name="사각형: 둥근 모서리 14">
                <a:extLst>
                  <a:ext uri="{FF2B5EF4-FFF2-40B4-BE49-F238E27FC236}">
                    <a16:creationId xmlns:a16="http://schemas.microsoft.com/office/drawing/2014/main" id="{C7211B48-4E6E-091A-2480-27AC128A631D}"/>
                  </a:ext>
                </a:extLst>
              </p:cNvPr>
              <p:cNvSpPr/>
              <p:nvPr/>
            </p:nvSpPr>
            <p:spPr>
              <a:xfrm rot="10800000" flipH="1" flipV="1">
                <a:off x="320675" y="1297679"/>
                <a:ext cx="9264650" cy="4951363"/>
              </a:xfrm>
              <a:prstGeom prst="roundRect">
                <a:avLst>
                  <a:gd name="adj" fmla="val 4538"/>
                </a:avLst>
              </a:prstGeom>
              <a:solidFill>
                <a:srgbClr val="FFE8A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5629" rIns="0" bIns="0" rtlCol="0" anchor="ctr"/>
              <a:lstStyle/>
              <a:p>
                <a:pPr algn="ctr"/>
                <a:endParaRPr lang="ko-KR" altLang="en-US" sz="2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grpSp>
            <p:nvGrpSpPr>
              <p:cNvPr id="30" name="그룹 29">
                <a:extLst>
                  <a:ext uri="{FF2B5EF4-FFF2-40B4-BE49-F238E27FC236}">
                    <a16:creationId xmlns:a16="http://schemas.microsoft.com/office/drawing/2014/main" id="{204D7BCB-3D8A-EEDD-2628-3422FDED3BCF}"/>
                  </a:ext>
                </a:extLst>
              </p:cNvPr>
              <p:cNvGrpSpPr/>
              <p:nvPr/>
            </p:nvGrpSpPr>
            <p:grpSpPr>
              <a:xfrm>
                <a:off x="2444214" y="4766743"/>
                <a:ext cx="5568562" cy="849537"/>
                <a:chOff x="2444214" y="4766743"/>
                <a:chExt cx="5568562" cy="849537"/>
              </a:xfrm>
            </p:grpSpPr>
            <p:sp>
              <p:nvSpPr>
                <p:cNvPr id="57" name="사각형: 둥근 모서리 56">
                  <a:extLst>
                    <a:ext uri="{FF2B5EF4-FFF2-40B4-BE49-F238E27FC236}">
                      <a16:creationId xmlns:a16="http://schemas.microsoft.com/office/drawing/2014/main" id="{7E30B573-0446-45FB-AF63-376C615379FC}"/>
                    </a:ext>
                  </a:extLst>
                </p:cNvPr>
                <p:cNvSpPr/>
                <p:nvPr/>
              </p:nvSpPr>
              <p:spPr>
                <a:xfrm>
                  <a:off x="2444214" y="4766743"/>
                  <a:ext cx="5017572" cy="849537"/>
                </a:xfrm>
                <a:prstGeom prst="roundRect">
                  <a:avLst>
                    <a:gd name="adj" fmla="val 9940"/>
                  </a:avLst>
                </a:prstGeom>
                <a:solidFill>
                  <a:srgbClr val="FFF7E2"/>
                </a:solidFill>
                <a:ln w="381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tIns="89072" rtlCol="0" anchor="ctr"/>
                <a:lstStyle/>
                <a:p>
                  <a:pPr algn="ctr"/>
                  <a:endParaRPr lang="en-US" altLang="ko-KR" sz="1386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2">
                        <a:lumMod val="7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  <p:grpSp>
              <p:nvGrpSpPr>
                <p:cNvPr id="117" name="그룹 116">
                  <a:extLst>
                    <a:ext uri="{FF2B5EF4-FFF2-40B4-BE49-F238E27FC236}">
                      <a16:creationId xmlns:a16="http://schemas.microsoft.com/office/drawing/2014/main" id="{C41D72B1-E2ED-ED92-DF4B-77B5491E44C6}"/>
                    </a:ext>
                  </a:extLst>
                </p:cNvPr>
                <p:cNvGrpSpPr/>
                <p:nvPr/>
              </p:nvGrpSpPr>
              <p:grpSpPr>
                <a:xfrm>
                  <a:off x="2604438" y="4958685"/>
                  <a:ext cx="5408338" cy="465653"/>
                  <a:chOff x="2604438" y="4943356"/>
                  <a:chExt cx="5408338" cy="465653"/>
                </a:xfrm>
              </p:grpSpPr>
              <p:grpSp>
                <p:nvGrpSpPr>
                  <p:cNvPr id="113" name="그룹 112">
                    <a:extLst>
                      <a:ext uri="{FF2B5EF4-FFF2-40B4-BE49-F238E27FC236}">
                        <a16:creationId xmlns:a16="http://schemas.microsoft.com/office/drawing/2014/main" id="{7CB4E7F2-6B93-6BE0-09F5-0A0C903AE9B5}"/>
                      </a:ext>
                    </a:extLst>
                  </p:cNvPr>
                  <p:cNvGrpSpPr/>
                  <p:nvPr/>
                </p:nvGrpSpPr>
                <p:grpSpPr>
                  <a:xfrm>
                    <a:off x="2604438" y="4943356"/>
                    <a:ext cx="5408338" cy="184666"/>
                    <a:chOff x="2604438" y="4910018"/>
                    <a:chExt cx="5408338" cy="184666"/>
                  </a:xfrm>
                </p:grpSpPr>
                <p:sp>
                  <p:nvSpPr>
                    <p:cNvPr id="111" name="자유형: 도형 110">
                      <a:extLst>
                        <a:ext uri="{FF2B5EF4-FFF2-40B4-BE49-F238E27FC236}">
                          <a16:creationId xmlns:a16="http://schemas.microsoft.com/office/drawing/2014/main" id="{D7B84438-32C9-3665-94F5-CD7F7810BA62}"/>
                        </a:ext>
                      </a:extLst>
                    </p:cNvPr>
                    <p:cNvSpPr/>
                    <p:nvPr/>
                  </p:nvSpPr>
                  <p:spPr>
                    <a:xfrm rot="19785720">
                      <a:off x="2604438" y="4919526"/>
                      <a:ext cx="138716" cy="139279"/>
                    </a:xfrm>
                    <a:custGeom>
                      <a:avLst/>
                      <a:gdLst>
                        <a:gd name="connsiteX0" fmla="*/ 293469 w 388800"/>
                        <a:gd name="connsiteY0" fmla="*/ 26584 h 390378"/>
                        <a:gd name="connsiteX1" fmla="*/ 383906 w 388800"/>
                        <a:gd name="connsiteY1" fmla="*/ 145462 h 390378"/>
                        <a:gd name="connsiteX2" fmla="*/ 384849 w 388800"/>
                        <a:gd name="connsiteY2" fmla="*/ 159850 h 390378"/>
                        <a:gd name="connsiteX3" fmla="*/ 379712 w 388800"/>
                        <a:gd name="connsiteY3" fmla="*/ 160058 h 390378"/>
                        <a:gd name="connsiteX4" fmla="*/ 205133 w 388800"/>
                        <a:gd name="connsiteY4" fmla="*/ 240823 h 390378"/>
                        <a:gd name="connsiteX5" fmla="*/ 205134 w 388800"/>
                        <a:gd name="connsiteY5" fmla="*/ 120135 h 390378"/>
                        <a:gd name="connsiteX6" fmla="*/ 179865 w 388800"/>
                        <a:gd name="connsiteY6" fmla="*/ 94866 h 390378"/>
                        <a:gd name="connsiteX7" fmla="*/ 154597 w 388800"/>
                        <a:gd name="connsiteY7" fmla="*/ 120135 h 390378"/>
                        <a:gd name="connsiteX8" fmla="*/ 154596 w 388800"/>
                        <a:gd name="connsiteY8" fmla="*/ 275198 h 390378"/>
                        <a:gd name="connsiteX9" fmla="*/ 161997 w 388800"/>
                        <a:gd name="connsiteY9" fmla="*/ 293065 h 390378"/>
                        <a:gd name="connsiteX10" fmla="*/ 169401 w 388800"/>
                        <a:gd name="connsiteY10" fmla="*/ 296131 h 390378"/>
                        <a:gd name="connsiteX11" fmla="*/ 174110 w 388800"/>
                        <a:gd name="connsiteY11" fmla="*/ 300473 h 390378"/>
                        <a:gd name="connsiteX12" fmla="*/ 179366 w 388800"/>
                        <a:gd name="connsiteY12" fmla="*/ 300259 h 390378"/>
                        <a:gd name="connsiteX13" fmla="*/ 179865 w 388800"/>
                        <a:gd name="connsiteY13" fmla="*/ 300466 h 390378"/>
                        <a:gd name="connsiteX14" fmla="*/ 179864 w 388800"/>
                        <a:gd name="connsiteY14" fmla="*/ 300468 h 390378"/>
                        <a:gd name="connsiteX15" fmla="*/ 180475 w 388800"/>
                        <a:gd name="connsiteY15" fmla="*/ 300214 h 390378"/>
                        <a:gd name="connsiteX16" fmla="*/ 192527 w 388800"/>
                        <a:gd name="connsiteY16" fmla="*/ 299724 h 390378"/>
                        <a:gd name="connsiteX17" fmla="*/ 388088 w 388800"/>
                        <a:gd name="connsiteY17" fmla="*/ 209254 h 390378"/>
                        <a:gd name="connsiteX18" fmla="*/ 388800 w 388800"/>
                        <a:gd name="connsiteY18" fmla="*/ 220118 h 390378"/>
                        <a:gd name="connsiteX19" fmla="*/ 363794 w 388800"/>
                        <a:gd name="connsiteY19" fmla="*/ 293469 h 390378"/>
                        <a:gd name="connsiteX20" fmla="*/ 96909 w 388800"/>
                        <a:gd name="connsiteY20" fmla="*/ 363794 h 390378"/>
                        <a:gd name="connsiteX21" fmla="*/ 26584 w 388800"/>
                        <a:gd name="connsiteY21" fmla="*/ 96909 h 390378"/>
                        <a:gd name="connsiteX22" fmla="*/ 293469 w 388800"/>
                        <a:gd name="connsiteY22" fmla="*/ 26584 h 3903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388800" h="390378">
                          <a:moveTo>
                            <a:pt x="293469" y="26584"/>
                          </a:moveTo>
                          <a:cubicBezTo>
                            <a:pt x="340028" y="53723"/>
                            <a:pt x="371179" y="97165"/>
                            <a:pt x="383906" y="145462"/>
                          </a:cubicBezTo>
                          <a:lnTo>
                            <a:pt x="384849" y="159850"/>
                          </a:lnTo>
                          <a:lnTo>
                            <a:pt x="379712" y="160058"/>
                          </a:lnTo>
                          <a:lnTo>
                            <a:pt x="205133" y="240823"/>
                          </a:lnTo>
                          <a:lnTo>
                            <a:pt x="205134" y="120135"/>
                          </a:lnTo>
                          <a:cubicBezTo>
                            <a:pt x="205134" y="106180"/>
                            <a:pt x="193821" y="94866"/>
                            <a:pt x="179865" y="94866"/>
                          </a:cubicBezTo>
                          <a:cubicBezTo>
                            <a:pt x="165909" y="94866"/>
                            <a:pt x="154596" y="106179"/>
                            <a:pt x="154597" y="120135"/>
                          </a:cubicBezTo>
                          <a:lnTo>
                            <a:pt x="154596" y="275198"/>
                          </a:lnTo>
                          <a:cubicBezTo>
                            <a:pt x="154596" y="282175"/>
                            <a:pt x="157424" y="288492"/>
                            <a:pt x="161997" y="293065"/>
                          </a:cubicBezTo>
                          <a:lnTo>
                            <a:pt x="169401" y="296131"/>
                          </a:lnTo>
                          <a:lnTo>
                            <a:pt x="174110" y="300473"/>
                          </a:lnTo>
                          <a:lnTo>
                            <a:pt x="179366" y="300259"/>
                          </a:lnTo>
                          <a:lnTo>
                            <a:pt x="179865" y="300466"/>
                          </a:lnTo>
                          <a:lnTo>
                            <a:pt x="179864" y="300468"/>
                          </a:lnTo>
                          <a:lnTo>
                            <a:pt x="180475" y="300214"/>
                          </a:lnTo>
                          <a:lnTo>
                            <a:pt x="192527" y="299724"/>
                          </a:lnTo>
                          <a:lnTo>
                            <a:pt x="388088" y="209254"/>
                          </a:lnTo>
                          <a:lnTo>
                            <a:pt x="388800" y="220118"/>
                          </a:lnTo>
                          <a:cubicBezTo>
                            <a:pt x="385573" y="245262"/>
                            <a:pt x="377364" y="270190"/>
                            <a:pt x="363794" y="293469"/>
                          </a:cubicBezTo>
                          <a:cubicBezTo>
                            <a:pt x="309515" y="386587"/>
                            <a:pt x="190027" y="418073"/>
                            <a:pt x="96909" y="363794"/>
                          </a:cubicBezTo>
                          <a:cubicBezTo>
                            <a:pt x="3791" y="309515"/>
                            <a:pt x="-27695" y="190027"/>
                            <a:pt x="26584" y="96909"/>
                          </a:cubicBezTo>
                          <a:cubicBezTo>
                            <a:pt x="80863" y="3791"/>
                            <a:pt x="200351" y="-27695"/>
                            <a:pt x="293469" y="26584"/>
                          </a:cubicBezTo>
                          <a:close/>
                        </a:path>
                      </a:pathLst>
                    </a:custGeom>
                    <a:solidFill>
                      <a:srgbClr val="3B709A"/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4400"/>
                      <a:endParaRPr lang="ko-KR" altLang="en-US" dirty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문체부 제목 돋음체" panose="020B0609000101010101" pitchFamily="49" charset="-127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2" name="TextBox 111">
                      <a:extLst>
                        <a:ext uri="{FF2B5EF4-FFF2-40B4-BE49-F238E27FC236}">
                          <a16:creationId xmlns:a16="http://schemas.microsoft.com/office/drawing/2014/main" id="{11EC8B38-0C57-0D0C-1311-592CBA2A00C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812634" y="4910018"/>
                      <a:ext cx="5200142" cy="184666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>
                      <a:spAutoFit/>
                    </a:bodyPr>
                    <a:lstStyle>
                      <a:defPPr>
                        <a:defRPr lang="en-US"/>
                      </a:defPPr>
                      <a:lvl1pPr algn="ctr">
                        <a:spcAft>
                          <a:spcPts val="200"/>
                        </a:spcAft>
                        <a:defRPr sz="2000" spc="-49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schemeClr val="bg1"/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</a:defRPr>
                      </a:lvl1pPr>
                    </a:lstStyle>
                    <a:p>
                      <a:pPr algn="l"/>
                      <a:r>
                        <a:rPr lang="en-US" altLang="ko-KR" sz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문체부 제목 돋음체" panose="020B0609000101010101" pitchFamily="49" charset="-127"/>
                        </a:rPr>
                        <a:t>2023</a:t>
                      </a:r>
                      <a:r>
                        <a:rPr lang="ko-KR" altLang="en-US" sz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문체부 제목 돋음체" panose="020B0609000101010101" pitchFamily="49" charset="-127"/>
                        </a:rPr>
                        <a:t>년도 병역판정검사 일정 </a:t>
                      </a:r>
                      <a:r>
                        <a:rPr lang="en-US" altLang="ko-KR" sz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문체부 제목 돋음체" panose="020B0609000101010101" pitchFamily="49" charset="-127"/>
                        </a:rPr>
                        <a:t>: </a:t>
                      </a:r>
                      <a:r>
                        <a:rPr lang="en-US" altLang="ko-KR" sz="1200" dirty="0">
                          <a:solidFill>
                            <a:srgbClr val="CB0B5D"/>
                          </a:solidFill>
                          <a:ea typeface="문체부 제목 돋음체" panose="020B0609000101010101" pitchFamily="49" charset="-127"/>
                        </a:rPr>
                        <a:t>2023. 2. 1. ~ 12. 22. </a:t>
                      </a:r>
                      <a:r>
                        <a:rPr lang="en-US" altLang="ko-KR" sz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문체부 제목 돋음체" panose="020B0609000101010101" pitchFamily="49" charset="-127"/>
                        </a:rPr>
                        <a:t>(</a:t>
                      </a:r>
                      <a:r>
                        <a:rPr lang="ko-KR" altLang="en-US" sz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문체부 제목 돋음체" panose="020B0609000101010101" pitchFamily="49" charset="-127"/>
                        </a:rPr>
                        <a:t>지방청별 다름</a:t>
                      </a:r>
                      <a:r>
                        <a:rPr lang="en-US" altLang="ko-KR" sz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문체부 제목 돋음체" panose="020B0609000101010101" pitchFamily="49" charset="-127"/>
                        </a:rPr>
                        <a:t>)</a:t>
                      </a:r>
                    </a:p>
                  </p:txBody>
                </p:sp>
              </p:grpSp>
              <p:grpSp>
                <p:nvGrpSpPr>
                  <p:cNvPr id="114" name="그룹 113">
                    <a:extLst>
                      <a:ext uri="{FF2B5EF4-FFF2-40B4-BE49-F238E27FC236}">
                        <a16:creationId xmlns:a16="http://schemas.microsoft.com/office/drawing/2014/main" id="{0C9397EE-F049-FD10-23ED-BC2BE784A658}"/>
                      </a:ext>
                    </a:extLst>
                  </p:cNvPr>
                  <p:cNvGrpSpPr/>
                  <p:nvPr/>
                </p:nvGrpSpPr>
                <p:grpSpPr>
                  <a:xfrm>
                    <a:off x="2604438" y="5224343"/>
                    <a:ext cx="4560157" cy="184666"/>
                    <a:chOff x="2604438" y="4910018"/>
                    <a:chExt cx="4560157" cy="184666"/>
                  </a:xfrm>
                </p:grpSpPr>
                <p:sp>
                  <p:nvSpPr>
                    <p:cNvPr id="115" name="자유형: 도형 114">
                      <a:extLst>
                        <a:ext uri="{FF2B5EF4-FFF2-40B4-BE49-F238E27FC236}">
                          <a16:creationId xmlns:a16="http://schemas.microsoft.com/office/drawing/2014/main" id="{8DF06D8F-BB64-8CCF-EB7F-95DF04CC1538}"/>
                        </a:ext>
                      </a:extLst>
                    </p:cNvPr>
                    <p:cNvSpPr/>
                    <p:nvPr/>
                  </p:nvSpPr>
                  <p:spPr>
                    <a:xfrm rot="19785720">
                      <a:off x="2604438" y="4919526"/>
                      <a:ext cx="138716" cy="139279"/>
                    </a:xfrm>
                    <a:custGeom>
                      <a:avLst/>
                      <a:gdLst>
                        <a:gd name="connsiteX0" fmla="*/ 293469 w 388800"/>
                        <a:gd name="connsiteY0" fmla="*/ 26584 h 390378"/>
                        <a:gd name="connsiteX1" fmla="*/ 383906 w 388800"/>
                        <a:gd name="connsiteY1" fmla="*/ 145462 h 390378"/>
                        <a:gd name="connsiteX2" fmla="*/ 384849 w 388800"/>
                        <a:gd name="connsiteY2" fmla="*/ 159850 h 390378"/>
                        <a:gd name="connsiteX3" fmla="*/ 379712 w 388800"/>
                        <a:gd name="connsiteY3" fmla="*/ 160058 h 390378"/>
                        <a:gd name="connsiteX4" fmla="*/ 205133 w 388800"/>
                        <a:gd name="connsiteY4" fmla="*/ 240823 h 390378"/>
                        <a:gd name="connsiteX5" fmla="*/ 205134 w 388800"/>
                        <a:gd name="connsiteY5" fmla="*/ 120135 h 390378"/>
                        <a:gd name="connsiteX6" fmla="*/ 179865 w 388800"/>
                        <a:gd name="connsiteY6" fmla="*/ 94866 h 390378"/>
                        <a:gd name="connsiteX7" fmla="*/ 154597 w 388800"/>
                        <a:gd name="connsiteY7" fmla="*/ 120135 h 390378"/>
                        <a:gd name="connsiteX8" fmla="*/ 154596 w 388800"/>
                        <a:gd name="connsiteY8" fmla="*/ 275198 h 390378"/>
                        <a:gd name="connsiteX9" fmla="*/ 161997 w 388800"/>
                        <a:gd name="connsiteY9" fmla="*/ 293065 h 390378"/>
                        <a:gd name="connsiteX10" fmla="*/ 169401 w 388800"/>
                        <a:gd name="connsiteY10" fmla="*/ 296131 h 390378"/>
                        <a:gd name="connsiteX11" fmla="*/ 174110 w 388800"/>
                        <a:gd name="connsiteY11" fmla="*/ 300473 h 390378"/>
                        <a:gd name="connsiteX12" fmla="*/ 179366 w 388800"/>
                        <a:gd name="connsiteY12" fmla="*/ 300259 h 390378"/>
                        <a:gd name="connsiteX13" fmla="*/ 179865 w 388800"/>
                        <a:gd name="connsiteY13" fmla="*/ 300466 h 390378"/>
                        <a:gd name="connsiteX14" fmla="*/ 179864 w 388800"/>
                        <a:gd name="connsiteY14" fmla="*/ 300468 h 390378"/>
                        <a:gd name="connsiteX15" fmla="*/ 180475 w 388800"/>
                        <a:gd name="connsiteY15" fmla="*/ 300214 h 390378"/>
                        <a:gd name="connsiteX16" fmla="*/ 192527 w 388800"/>
                        <a:gd name="connsiteY16" fmla="*/ 299724 h 390378"/>
                        <a:gd name="connsiteX17" fmla="*/ 388088 w 388800"/>
                        <a:gd name="connsiteY17" fmla="*/ 209254 h 390378"/>
                        <a:gd name="connsiteX18" fmla="*/ 388800 w 388800"/>
                        <a:gd name="connsiteY18" fmla="*/ 220118 h 390378"/>
                        <a:gd name="connsiteX19" fmla="*/ 363794 w 388800"/>
                        <a:gd name="connsiteY19" fmla="*/ 293469 h 390378"/>
                        <a:gd name="connsiteX20" fmla="*/ 96909 w 388800"/>
                        <a:gd name="connsiteY20" fmla="*/ 363794 h 390378"/>
                        <a:gd name="connsiteX21" fmla="*/ 26584 w 388800"/>
                        <a:gd name="connsiteY21" fmla="*/ 96909 h 390378"/>
                        <a:gd name="connsiteX22" fmla="*/ 293469 w 388800"/>
                        <a:gd name="connsiteY22" fmla="*/ 26584 h 3903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388800" h="390378">
                          <a:moveTo>
                            <a:pt x="293469" y="26584"/>
                          </a:moveTo>
                          <a:cubicBezTo>
                            <a:pt x="340028" y="53723"/>
                            <a:pt x="371179" y="97165"/>
                            <a:pt x="383906" y="145462"/>
                          </a:cubicBezTo>
                          <a:lnTo>
                            <a:pt x="384849" y="159850"/>
                          </a:lnTo>
                          <a:lnTo>
                            <a:pt x="379712" y="160058"/>
                          </a:lnTo>
                          <a:lnTo>
                            <a:pt x="205133" y="240823"/>
                          </a:lnTo>
                          <a:lnTo>
                            <a:pt x="205134" y="120135"/>
                          </a:lnTo>
                          <a:cubicBezTo>
                            <a:pt x="205134" y="106180"/>
                            <a:pt x="193821" y="94866"/>
                            <a:pt x="179865" y="94866"/>
                          </a:cubicBezTo>
                          <a:cubicBezTo>
                            <a:pt x="165909" y="94866"/>
                            <a:pt x="154596" y="106179"/>
                            <a:pt x="154597" y="120135"/>
                          </a:cubicBezTo>
                          <a:lnTo>
                            <a:pt x="154596" y="275198"/>
                          </a:lnTo>
                          <a:cubicBezTo>
                            <a:pt x="154596" y="282175"/>
                            <a:pt x="157424" y="288492"/>
                            <a:pt x="161997" y="293065"/>
                          </a:cubicBezTo>
                          <a:lnTo>
                            <a:pt x="169401" y="296131"/>
                          </a:lnTo>
                          <a:lnTo>
                            <a:pt x="174110" y="300473"/>
                          </a:lnTo>
                          <a:lnTo>
                            <a:pt x="179366" y="300259"/>
                          </a:lnTo>
                          <a:lnTo>
                            <a:pt x="179865" y="300466"/>
                          </a:lnTo>
                          <a:lnTo>
                            <a:pt x="179864" y="300468"/>
                          </a:lnTo>
                          <a:lnTo>
                            <a:pt x="180475" y="300214"/>
                          </a:lnTo>
                          <a:lnTo>
                            <a:pt x="192527" y="299724"/>
                          </a:lnTo>
                          <a:lnTo>
                            <a:pt x="388088" y="209254"/>
                          </a:lnTo>
                          <a:lnTo>
                            <a:pt x="388800" y="220118"/>
                          </a:lnTo>
                          <a:cubicBezTo>
                            <a:pt x="385573" y="245262"/>
                            <a:pt x="377364" y="270190"/>
                            <a:pt x="363794" y="293469"/>
                          </a:cubicBezTo>
                          <a:cubicBezTo>
                            <a:pt x="309515" y="386587"/>
                            <a:pt x="190027" y="418073"/>
                            <a:pt x="96909" y="363794"/>
                          </a:cubicBezTo>
                          <a:cubicBezTo>
                            <a:pt x="3791" y="309515"/>
                            <a:pt x="-27695" y="190027"/>
                            <a:pt x="26584" y="96909"/>
                          </a:cubicBezTo>
                          <a:cubicBezTo>
                            <a:pt x="80863" y="3791"/>
                            <a:pt x="200351" y="-27695"/>
                            <a:pt x="293469" y="26584"/>
                          </a:cubicBezTo>
                          <a:close/>
                        </a:path>
                      </a:pathLst>
                    </a:custGeom>
                    <a:solidFill>
                      <a:srgbClr val="3B709A"/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4400"/>
                      <a:endParaRPr lang="ko-KR" altLang="en-US" dirty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문체부 제목 돋음체" panose="020B0609000101010101" pitchFamily="49" charset="-127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6" name="TextBox 115">
                      <a:extLst>
                        <a:ext uri="{FF2B5EF4-FFF2-40B4-BE49-F238E27FC236}">
                          <a16:creationId xmlns:a16="http://schemas.microsoft.com/office/drawing/2014/main" id="{388B9C9F-4AB3-AE44-200B-C7768F6B5FE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812634" y="4910018"/>
                      <a:ext cx="4351961" cy="184666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>
                      <a:spAutoFit/>
                    </a:bodyPr>
                    <a:lstStyle>
                      <a:defPPr>
                        <a:defRPr lang="en-US"/>
                      </a:defPPr>
                      <a:lvl1pPr algn="ctr">
                        <a:spcAft>
                          <a:spcPts val="200"/>
                        </a:spcAft>
                        <a:defRPr sz="2000" spc="-49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schemeClr val="bg1"/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</a:defRPr>
                      </a:lvl1pPr>
                    </a:lstStyle>
                    <a:p>
                      <a:pPr algn="l"/>
                      <a:r>
                        <a:rPr lang="ko-KR" altLang="en-US" sz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문체부 제목 돋음체" panose="020B0609000101010101" pitchFamily="49" charset="-127"/>
                        </a:rPr>
                        <a:t>병역판정검사 통지서 </a:t>
                      </a:r>
                      <a:r>
                        <a:rPr lang="en-US" altLang="ko-KR" sz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문체부 제목 돋음체" panose="020B0609000101010101" pitchFamily="49" charset="-127"/>
                        </a:rPr>
                        <a:t>: </a:t>
                      </a:r>
                      <a:r>
                        <a:rPr lang="ko-KR" altLang="en-US" sz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문체부 제목 돋음체" panose="020B0609000101010101" pitchFamily="49" charset="-127"/>
                        </a:rPr>
                        <a:t>본인선택 후 우편 또는 </a:t>
                      </a:r>
                      <a:r>
                        <a:rPr lang="en-US" altLang="ko-KR" sz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문체부 제목 돋음체" panose="020B0609000101010101" pitchFamily="49" charset="-127"/>
                        </a:rPr>
                        <a:t>e-mail</a:t>
                      </a:r>
                      <a:r>
                        <a:rPr lang="ko-KR" altLang="en-US" sz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문체부 제목 돋음체" panose="020B0609000101010101" pitchFamily="49" charset="-127"/>
                        </a:rPr>
                        <a:t>로 발송</a:t>
                      </a:r>
                    </a:p>
                  </p:txBody>
                </p:sp>
              </p:grpSp>
            </p:grpSp>
          </p:grpSp>
          <p:grpSp>
            <p:nvGrpSpPr>
              <p:cNvPr id="34" name="그룹 33">
                <a:extLst>
                  <a:ext uri="{FF2B5EF4-FFF2-40B4-BE49-F238E27FC236}">
                    <a16:creationId xmlns:a16="http://schemas.microsoft.com/office/drawing/2014/main" id="{E0E52854-2FC9-4FE6-D3FD-2F5DE3DD60E8}"/>
                  </a:ext>
                </a:extLst>
              </p:cNvPr>
              <p:cNvGrpSpPr/>
              <p:nvPr/>
            </p:nvGrpSpPr>
            <p:grpSpPr>
              <a:xfrm>
                <a:off x="2440288" y="1519774"/>
                <a:ext cx="5079871" cy="2833707"/>
                <a:chOff x="2440288" y="1519774"/>
                <a:chExt cx="5079871" cy="2833707"/>
              </a:xfrm>
            </p:grpSpPr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3032B149-9286-4D53-8938-5B3199ACADAE}"/>
                    </a:ext>
                  </a:extLst>
                </p:cNvPr>
                <p:cNvSpPr txBox="1"/>
                <p:nvPr/>
              </p:nvSpPr>
              <p:spPr>
                <a:xfrm>
                  <a:off x="3326222" y="1519774"/>
                  <a:ext cx="3329759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>
                  <a:spAutoFit/>
                </a:bodyPr>
                <a:lstStyle>
                  <a:defPPr>
                    <a:defRPr lang="en-US"/>
                  </a:defPPr>
                  <a:lvl1pPr algn="ctr">
                    <a:spcAft>
                      <a:spcPts val="200"/>
                    </a:spcAft>
                    <a:defRPr sz="2000" spc="-49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G마켓 산스 TTF Bold" panose="02000000000000000000" pitchFamily="2" charset="-127"/>
                    </a:defRPr>
                  </a:lvl1pPr>
                </a:lstStyle>
                <a:p>
                  <a:r>
                    <a:rPr lang="ko-KR" altLang="en-US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검사일자 및 장소</a:t>
                  </a:r>
                  <a:r>
                    <a:rPr lang="en-US" altLang="ko-KR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 </a:t>
                  </a:r>
                  <a:r>
                    <a:rPr lang="ko-KR" altLang="en-US" dirty="0">
                      <a:solidFill>
                        <a:srgbClr val="CB0B5D"/>
                      </a:solidFill>
                      <a:ea typeface="문체부 제목 돋음체" panose="020B0609000101010101" pitchFamily="49" charset="-127"/>
                    </a:rPr>
                    <a:t>본인 선택</a:t>
                  </a:r>
                </a:p>
              </p:txBody>
            </p:sp>
            <p:grpSp>
              <p:nvGrpSpPr>
                <p:cNvPr id="33" name="그룹 32">
                  <a:extLst>
                    <a:ext uri="{FF2B5EF4-FFF2-40B4-BE49-F238E27FC236}">
                      <a16:creationId xmlns:a16="http://schemas.microsoft.com/office/drawing/2014/main" id="{8F2F0B31-A55E-1C96-30B7-6B4EB4C0EB8D}"/>
                    </a:ext>
                  </a:extLst>
                </p:cNvPr>
                <p:cNvGrpSpPr/>
                <p:nvPr/>
              </p:nvGrpSpPr>
              <p:grpSpPr>
                <a:xfrm>
                  <a:off x="2440288" y="2003811"/>
                  <a:ext cx="5079871" cy="2349670"/>
                  <a:chOff x="2440288" y="2003811"/>
                  <a:chExt cx="5079871" cy="2349670"/>
                </a:xfrm>
              </p:grpSpPr>
              <p:grpSp>
                <p:nvGrpSpPr>
                  <p:cNvPr id="121" name="그룹 120">
                    <a:extLst>
                      <a:ext uri="{FF2B5EF4-FFF2-40B4-BE49-F238E27FC236}">
                        <a16:creationId xmlns:a16="http://schemas.microsoft.com/office/drawing/2014/main" id="{CE017779-0AD6-EC68-E8A5-178CA3F84E7F}"/>
                      </a:ext>
                    </a:extLst>
                  </p:cNvPr>
                  <p:cNvGrpSpPr/>
                  <p:nvPr/>
                </p:nvGrpSpPr>
                <p:grpSpPr>
                  <a:xfrm>
                    <a:off x="2440288" y="2864126"/>
                    <a:ext cx="5079871" cy="1489355"/>
                    <a:chOff x="2484807" y="2427881"/>
                    <a:chExt cx="5079871" cy="1489355"/>
                  </a:xfrm>
                </p:grpSpPr>
                <p:grpSp>
                  <p:nvGrpSpPr>
                    <p:cNvPr id="69" name="그룹 68">
                      <a:extLst>
                        <a:ext uri="{FF2B5EF4-FFF2-40B4-BE49-F238E27FC236}">
                          <a16:creationId xmlns:a16="http://schemas.microsoft.com/office/drawing/2014/main" id="{A3F61135-6D72-D250-D0EB-8748A2F51F1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135551" y="2427881"/>
                      <a:ext cx="2429127" cy="1489355"/>
                      <a:chOff x="5020976" y="1957981"/>
                      <a:chExt cx="2429127" cy="1489355"/>
                    </a:xfrm>
                  </p:grpSpPr>
                  <p:grpSp>
                    <p:nvGrpSpPr>
                      <p:cNvPr id="24" name="그룹 23">
                        <a:extLst>
                          <a:ext uri="{FF2B5EF4-FFF2-40B4-BE49-F238E27FC236}">
                            <a16:creationId xmlns:a16="http://schemas.microsoft.com/office/drawing/2014/main" id="{BE93080C-A517-CE54-3F18-AFD462E4506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075419" y="1957981"/>
                        <a:ext cx="2320238" cy="311122"/>
                        <a:chOff x="1644735" y="1984347"/>
                        <a:chExt cx="2320238" cy="311122"/>
                      </a:xfrm>
                    </p:grpSpPr>
                    <p:sp>
                      <p:nvSpPr>
                        <p:cNvPr id="25" name="모서리가 둥근 직사각형 142">
                          <a:extLst>
                            <a:ext uri="{FF2B5EF4-FFF2-40B4-BE49-F238E27FC236}">
                              <a16:creationId xmlns:a16="http://schemas.microsoft.com/office/drawing/2014/main" id="{7A94CD4E-5F49-C9B8-3CB3-B8688D7F6A1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644735" y="1984347"/>
                          <a:ext cx="2320238" cy="310955"/>
                        </a:xfrm>
                        <a:prstGeom prst="roundRect">
                          <a:avLst>
                            <a:gd name="adj" fmla="val 50000"/>
                          </a:avLst>
                        </a:prstGeom>
                        <a:solidFill>
                          <a:srgbClr val="3B709A"/>
                        </a:solidFill>
                        <a:ln>
                          <a:noFill/>
                        </a:ln>
                        <a:effectLst>
                          <a:innerShdw blurRad="25400" dist="25400" dir="13500000">
                            <a:prstClr val="black">
                              <a:alpha val="40000"/>
                            </a:prstClr>
                          </a:inn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400"/>
                          <a:endParaRPr lang="ko-KR" altLang="en-US" sz="1800" dirty="0">
                            <a:solidFill>
                              <a:prstClr val="white"/>
                            </a:solidFill>
                            <a:latin typeface="Arial" panose="020B0604020202020204" pitchFamily="34" charset="0"/>
                            <a:ea typeface="문체부 제목 돋음체" panose="020B0609000101010101" pitchFamily="49" charset="-127"/>
                            <a:cs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6" name="TextBox 25">
                          <a:extLst>
                            <a:ext uri="{FF2B5EF4-FFF2-40B4-BE49-F238E27FC236}">
                              <a16:creationId xmlns:a16="http://schemas.microsoft.com/office/drawing/2014/main" id="{01DCC1F4-2B56-F0CE-026D-1C27DF19E57C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471175" y="2033859"/>
                          <a:ext cx="667363" cy="261610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>
                          <a:spAutoFit/>
                        </a:bodyPr>
                        <a:lstStyle>
                          <a:defPPr>
                            <a:defRPr lang="en-US"/>
                          </a:defPPr>
                          <a:lvl1pPr algn="ctr">
                            <a:spcAft>
                              <a:spcPts val="200"/>
                            </a:spcAft>
                            <a:defRPr sz="2000" spc="-49">
                              <a:ln>
                                <a:solidFill>
                                  <a:prstClr val="white">
                                    <a:alpha val="0"/>
                                  </a:prstClr>
                                </a:solidFill>
                              </a:ln>
                              <a:solidFill>
                                <a:schemeClr val="bg1"/>
                              </a:solidFill>
                              <a:latin typeface="G마켓 산스 TTF Bold" panose="02000000000000000000" pitchFamily="2" charset="-127"/>
                              <a:ea typeface="G마켓 산스 TTF Bold" panose="02000000000000000000" pitchFamily="2" charset="-127"/>
                            </a:defRPr>
                          </a:lvl1pPr>
                        </a:lstStyle>
                        <a:p>
                          <a:r>
                            <a:rPr lang="ko-KR" altLang="en-US" sz="1700" dirty="0">
                              <a:ea typeface="문체부 제목 돋음체" panose="020B0609000101010101" pitchFamily="49" charset="-127"/>
                            </a:rPr>
                            <a:t>장  소</a:t>
                          </a:r>
                        </a:p>
                      </p:txBody>
                    </p:sp>
                  </p:grpSp>
                  <p:sp>
                    <p:nvSpPr>
                      <p:cNvPr id="27" name="TextBox 26">
                        <a:extLst>
                          <a:ext uri="{FF2B5EF4-FFF2-40B4-BE49-F238E27FC236}">
                            <a16:creationId xmlns:a16="http://schemas.microsoft.com/office/drawing/2014/main" id="{988C10AE-1FB0-2363-CF28-8CFFFE00A9E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020976" y="2431673"/>
                        <a:ext cx="2429127" cy="101566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>
                        <a:spAutoFit/>
                      </a:bodyPr>
                      <a:lstStyle>
                        <a:defPPr>
                          <a:defRPr lang="en-US"/>
                        </a:defPPr>
                        <a:lvl1pPr algn="ctr">
                          <a:spcAft>
                            <a:spcPts val="200"/>
                          </a:spcAft>
                          <a:defRPr sz="2000" spc="-49">
                            <a:ln>
                              <a:solidFill>
                                <a:prstClr val="white">
                                  <a:alpha val="0"/>
                                </a:prstClr>
                              </a:solidFill>
                            </a:ln>
                            <a:solidFill>
                              <a:schemeClr val="bg1"/>
                            </a:solidFill>
                            <a:latin typeface="G마켓 산스 TTF Bold" panose="02000000000000000000" pitchFamily="2" charset="-127"/>
                            <a:ea typeface="G마켓 산스 TTF Bold" panose="02000000000000000000" pitchFamily="2" charset="-127"/>
                          </a:defRPr>
                        </a:lvl1pPr>
                      </a:lstStyle>
                      <a:p>
                        <a:pPr>
                          <a:spcAft>
                            <a:spcPts val="400"/>
                          </a:spcAft>
                        </a:pPr>
                        <a:r>
                          <a:rPr lang="ko-KR" altLang="en-US" sz="1400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G마켓 산스 TTF Medium" panose="02000000000000000000" pitchFamily="2" charset="-127"/>
                            <a:ea typeface="문체부 제목 돋음체" panose="020B0609000101010101" pitchFamily="49" charset="-127"/>
                          </a:rPr>
                          <a:t>학생 </a:t>
                        </a:r>
                        <a:r>
                          <a:rPr lang="en-US" altLang="ko-KR" sz="1400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G마켓 산스 TTF Medium" panose="02000000000000000000" pitchFamily="2" charset="-127"/>
                            <a:ea typeface="문체부 제목 돋음체" panose="020B0609000101010101" pitchFamily="49" charset="-127"/>
                          </a:rPr>
                          <a:t>(</a:t>
                        </a:r>
                        <a:r>
                          <a:rPr lang="ko-KR" altLang="en-US" sz="1400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G마켓 산스 TTF Medium" panose="02000000000000000000" pitchFamily="2" charset="-127"/>
                            <a:ea typeface="문체부 제목 돋음체" panose="020B0609000101010101" pitchFamily="49" charset="-127"/>
                          </a:rPr>
                          <a:t>고교</a:t>
                        </a:r>
                        <a:r>
                          <a:rPr lang="en-US" altLang="ko-KR" sz="1400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G마켓 산스 TTF Medium" panose="02000000000000000000" pitchFamily="2" charset="-127"/>
                            <a:ea typeface="문체부 제목 돋음체" panose="020B0609000101010101" pitchFamily="49" charset="-127"/>
                          </a:rPr>
                          <a:t>,</a:t>
                        </a:r>
                        <a:r>
                          <a:rPr lang="ko-KR" altLang="en-US" sz="1400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G마켓 산스 TTF Medium" panose="02000000000000000000" pitchFamily="2" charset="-127"/>
                            <a:ea typeface="문체부 제목 돋음체" panose="020B0609000101010101" pitchFamily="49" charset="-127"/>
                          </a:rPr>
                          <a:t>대학생</a:t>
                        </a:r>
                        <a:r>
                          <a:rPr lang="en-US" altLang="ko-KR" sz="1400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G마켓 산스 TTF Medium" panose="02000000000000000000" pitchFamily="2" charset="-127"/>
                            <a:ea typeface="문체부 제목 돋음체" panose="020B0609000101010101" pitchFamily="49" charset="-127"/>
                          </a:rPr>
                          <a:t>), </a:t>
                        </a:r>
                        <a:r>
                          <a:rPr lang="ko-KR" altLang="en-US" sz="1400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G마켓 산스 TTF Medium" panose="02000000000000000000" pitchFamily="2" charset="-127"/>
                            <a:ea typeface="문체부 제목 돋음체" panose="020B0609000101010101" pitchFamily="49" charset="-127"/>
                          </a:rPr>
                          <a:t>학원생</a:t>
                        </a:r>
                        <a:r>
                          <a:rPr lang="en-US" altLang="ko-KR" sz="1400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G마켓 산스 TTF Medium" panose="02000000000000000000" pitchFamily="2" charset="-127"/>
                            <a:ea typeface="문체부 제목 돋음체" panose="020B0609000101010101" pitchFamily="49" charset="-127"/>
                          </a:rPr>
                          <a:t>,</a:t>
                        </a:r>
                      </a:p>
                      <a:p>
                        <a:pPr>
                          <a:spcAft>
                            <a:spcPts val="400"/>
                          </a:spcAft>
                        </a:pPr>
                        <a:r>
                          <a:rPr lang="ko-KR" altLang="en-US" sz="1400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G마켓 산스 TTF Medium" panose="02000000000000000000" pitchFamily="2" charset="-127"/>
                            <a:ea typeface="문체부 제목 돋음체" panose="020B0609000101010101" pitchFamily="49" charset="-127"/>
                          </a:rPr>
                          <a:t>직장인은 </a:t>
                        </a:r>
                        <a:r>
                          <a:rPr lang="ko-KR" altLang="en-US" sz="1400" dirty="0">
                            <a:solidFill>
                              <a:srgbClr val="CB0B5D"/>
                            </a:solidFill>
                            <a:ea typeface="문체부 제목 돋음체" panose="020B0609000101010101" pitchFamily="49" charset="-127"/>
                          </a:rPr>
                          <a:t>실거주지 </a:t>
                        </a:r>
                        <a:r>
                          <a:rPr lang="ko-KR" altLang="en-US" sz="1400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G마켓 산스 TTF Medium" panose="02000000000000000000" pitchFamily="2" charset="-127"/>
                            <a:ea typeface="문체부 제목 돋음체" panose="020B0609000101010101" pitchFamily="49" charset="-127"/>
                          </a:rPr>
                          <a:t>관할</a:t>
                        </a:r>
                        <a:endParaRPr lang="en-US" altLang="ko-KR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문체부 제목 돋음체" panose="020B0609000101010101" pitchFamily="49" charset="-127"/>
                        </a:endParaRPr>
                      </a:p>
                      <a:p>
                        <a:pPr>
                          <a:spcAft>
                            <a:spcPts val="400"/>
                          </a:spcAft>
                        </a:pPr>
                        <a:r>
                          <a:rPr lang="ko-KR" altLang="en-US" sz="1400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G마켓 산스 TTF Medium" panose="02000000000000000000" pitchFamily="2" charset="-127"/>
                            <a:ea typeface="문체부 제목 돋음체" panose="020B0609000101010101" pitchFamily="49" charset="-127"/>
                          </a:rPr>
                          <a:t>지방병무청으로</a:t>
                        </a:r>
                        <a:endParaRPr lang="en-US" altLang="ko-KR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문체부 제목 돋음체" panose="020B0609000101010101" pitchFamily="49" charset="-127"/>
                        </a:endParaRPr>
                      </a:p>
                      <a:p>
                        <a:pPr>
                          <a:spcAft>
                            <a:spcPts val="400"/>
                          </a:spcAft>
                        </a:pPr>
                        <a:r>
                          <a:rPr lang="ko-KR" altLang="en-US" sz="1400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G마켓 산스 TTF Medium" panose="02000000000000000000" pitchFamily="2" charset="-127"/>
                            <a:ea typeface="문체부 제목 돋음체" panose="020B0609000101010101" pitchFamily="49" charset="-127"/>
                          </a:rPr>
                          <a:t>장소 선택 가능</a:t>
                        </a:r>
                      </a:p>
                    </p:txBody>
                  </p:sp>
                </p:grpSp>
                <p:grpSp>
                  <p:nvGrpSpPr>
                    <p:cNvPr id="71" name="그룹 70">
                      <a:extLst>
                        <a:ext uri="{FF2B5EF4-FFF2-40B4-BE49-F238E27FC236}">
                          <a16:creationId xmlns:a16="http://schemas.microsoft.com/office/drawing/2014/main" id="{78D4151C-0516-33FA-7AC3-D41A4F4196C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84807" y="2427881"/>
                      <a:ext cx="2320238" cy="1253393"/>
                      <a:chOff x="2033441" y="3456581"/>
                      <a:chExt cx="2320238" cy="1253393"/>
                    </a:xfrm>
                  </p:grpSpPr>
                  <p:grpSp>
                    <p:nvGrpSpPr>
                      <p:cNvPr id="74" name="그룹 73">
                        <a:extLst>
                          <a:ext uri="{FF2B5EF4-FFF2-40B4-BE49-F238E27FC236}">
                            <a16:creationId xmlns:a16="http://schemas.microsoft.com/office/drawing/2014/main" id="{DFB5F10A-6CE7-1F5D-86D9-19AFE9D196D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033441" y="3456581"/>
                        <a:ext cx="2320238" cy="311122"/>
                        <a:chOff x="1644735" y="1984347"/>
                        <a:chExt cx="2320238" cy="311122"/>
                      </a:xfrm>
                    </p:grpSpPr>
                    <p:sp>
                      <p:nvSpPr>
                        <p:cNvPr id="79" name="모서리가 둥근 직사각형 142">
                          <a:extLst>
                            <a:ext uri="{FF2B5EF4-FFF2-40B4-BE49-F238E27FC236}">
                              <a16:creationId xmlns:a16="http://schemas.microsoft.com/office/drawing/2014/main" id="{53CA4354-698E-7538-01D5-726EDFE5187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644735" y="1984347"/>
                          <a:ext cx="2320238" cy="310955"/>
                        </a:xfrm>
                        <a:prstGeom prst="roundRect">
                          <a:avLst>
                            <a:gd name="adj" fmla="val 50000"/>
                          </a:avLst>
                        </a:prstGeom>
                        <a:solidFill>
                          <a:srgbClr val="3B709A"/>
                        </a:solidFill>
                        <a:ln>
                          <a:noFill/>
                        </a:ln>
                        <a:effectLst>
                          <a:innerShdw blurRad="25400" dist="25400" dir="13500000">
                            <a:prstClr val="black">
                              <a:alpha val="40000"/>
                            </a:prstClr>
                          </a:inn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400"/>
                          <a:endParaRPr lang="ko-KR" altLang="en-US" sz="1800" dirty="0">
                            <a:solidFill>
                              <a:prstClr val="white"/>
                            </a:solidFill>
                            <a:latin typeface="Arial" panose="020B0604020202020204" pitchFamily="34" charset="0"/>
                            <a:ea typeface="문체부 제목 돋음체" panose="020B0609000101010101" pitchFamily="49" charset="-127"/>
                            <a:cs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80" name="TextBox 79">
                          <a:extLst>
                            <a:ext uri="{FF2B5EF4-FFF2-40B4-BE49-F238E27FC236}">
                              <a16:creationId xmlns:a16="http://schemas.microsoft.com/office/drawing/2014/main" id="{6D9F0B96-83C0-1EBF-94BF-B2B682020391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410194" y="2033859"/>
                          <a:ext cx="789320" cy="261610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>
                          <a:spAutoFit/>
                        </a:bodyPr>
                        <a:lstStyle>
                          <a:defPPr>
                            <a:defRPr lang="en-US"/>
                          </a:defPPr>
                          <a:lvl1pPr algn="ctr">
                            <a:spcAft>
                              <a:spcPts val="200"/>
                            </a:spcAft>
                            <a:defRPr sz="2000" spc="-49">
                              <a:ln>
                                <a:solidFill>
                                  <a:prstClr val="white">
                                    <a:alpha val="0"/>
                                  </a:prstClr>
                                </a:solidFill>
                              </a:ln>
                              <a:solidFill>
                                <a:schemeClr val="bg1"/>
                              </a:solidFill>
                              <a:latin typeface="G마켓 산스 TTF Bold" panose="02000000000000000000" pitchFamily="2" charset="-127"/>
                              <a:ea typeface="G마켓 산스 TTF Bold" panose="02000000000000000000" pitchFamily="2" charset="-127"/>
                            </a:defRPr>
                          </a:lvl1pPr>
                        </a:lstStyle>
                        <a:p>
                          <a:r>
                            <a:rPr lang="ko-KR" altLang="en-US" sz="1700" dirty="0">
                              <a:ea typeface="문체부 제목 돋음체" panose="020B0609000101010101" pitchFamily="49" charset="-127"/>
                            </a:rPr>
                            <a:t>일   자</a:t>
                          </a:r>
                        </a:p>
                      </p:txBody>
                    </p:sp>
                  </p:grpSp>
                  <p:sp>
                    <p:nvSpPr>
                      <p:cNvPr id="77" name="TextBox 76">
                        <a:extLst>
                          <a:ext uri="{FF2B5EF4-FFF2-40B4-BE49-F238E27FC236}">
                            <a16:creationId xmlns:a16="http://schemas.microsoft.com/office/drawing/2014/main" id="{99892C22-5EAE-2AED-BE44-BE629D821C3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284017" y="3930273"/>
                        <a:ext cx="1819088" cy="77970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>
                        <a:spAutoFit/>
                      </a:bodyPr>
                      <a:lstStyle>
                        <a:defPPr>
                          <a:defRPr lang="en-US"/>
                        </a:defPPr>
                        <a:lvl1pPr algn="ctr">
                          <a:spcAft>
                            <a:spcPts val="200"/>
                          </a:spcAft>
                          <a:defRPr sz="2000" spc="-49">
                            <a:ln>
                              <a:solidFill>
                                <a:prstClr val="white">
                                  <a:alpha val="0"/>
                                </a:prstClr>
                              </a:solidFill>
                            </a:ln>
                            <a:solidFill>
                              <a:schemeClr val="bg1"/>
                            </a:solidFill>
                            <a:latin typeface="G마켓 산스 TTF Bold" panose="02000000000000000000" pitchFamily="2" charset="-127"/>
                            <a:ea typeface="G마켓 산스 TTF Bold" panose="02000000000000000000" pitchFamily="2" charset="-127"/>
                          </a:defRPr>
                        </a:lvl1pPr>
                      </a:lstStyle>
                      <a:p>
                        <a:pPr>
                          <a:spcAft>
                            <a:spcPts val="400"/>
                          </a:spcAft>
                        </a:pPr>
                        <a:r>
                          <a:rPr lang="ko-KR" altLang="en-US" sz="1400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G마켓 산스 TTF Medium" panose="02000000000000000000" pitchFamily="2" charset="-127"/>
                            <a:ea typeface="문체부 제목 돋음체" panose="020B0609000101010101" pitchFamily="49" charset="-127"/>
                          </a:rPr>
                          <a:t>주소지 관할 및</a:t>
                        </a:r>
                        <a:endParaRPr lang="en-US" altLang="ko-KR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문체부 제목 돋음체" panose="020B0609000101010101" pitchFamily="49" charset="-127"/>
                        </a:endParaRPr>
                      </a:p>
                      <a:p>
                        <a:pPr>
                          <a:spcAft>
                            <a:spcPts val="400"/>
                          </a:spcAft>
                        </a:pPr>
                        <a:r>
                          <a:rPr lang="ko-KR" altLang="en-US" sz="1400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G마켓 산스 TTF Medium" panose="02000000000000000000" pitchFamily="2" charset="-127"/>
                            <a:ea typeface="문체부 제목 돋음체" panose="020B0609000101010101" pitchFamily="49" charset="-127"/>
                          </a:rPr>
                          <a:t>인근 지방병무청에서</a:t>
                        </a:r>
                      </a:p>
                      <a:p>
                        <a:pPr>
                          <a:spcAft>
                            <a:spcPts val="400"/>
                          </a:spcAft>
                        </a:pPr>
                        <a:r>
                          <a:rPr lang="ko-KR" altLang="en-US" sz="1600" dirty="0">
                            <a:solidFill>
                              <a:srgbClr val="CB0B5D"/>
                            </a:solidFill>
                            <a:ea typeface="문체부 제목 돋음체" panose="020B0609000101010101" pitchFamily="49" charset="-127"/>
                          </a:rPr>
                          <a:t>본인이 원하는 일자</a:t>
                        </a:r>
                      </a:p>
                    </p:txBody>
                  </p:sp>
                </p:grpSp>
              </p:grpSp>
              <p:grpSp>
                <p:nvGrpSpPr>
                  <p:cNvPr id="75" name="그룹 74">
                    <a:extLst>
                      <a:ext uri="{FF2B5EF4-FFF2-40B4-BE49-F238E27FC236}">
                        <a16:creationId xmlns:a16="http://schemas.microsoft.com/office/drawing/2014/main" id="{A790701D-79DA-0E7F-8AA7-60261D4130C3}"/>
                      </a:ext>
                    </a:extLst>
                  </p:cNvPr>
                  <p:cNvGrpSpPr/>
                  <p:nvPr/>
                </p:nvGrpSpPr>
                <p:grpSpPr>
                  <a:xfrm>
                    <a:off x="4582237" y="2659765"/>
                    <a:ext cx="734472" cy="734472"/>
                    <a:chOff x="4582237" y="2650240"/>
                    <a:chExt cx="734472" cy="734472"/>
                  </a:xfrm>
                </p:grpSpPr>
                <p:sp>
                  <p:nvSpPr>
                    <p:cNvPr id="88" name="타원 87">
                      <a:extLst>
                        <a:ext uri="{FF2B5EF4-FFF2-40B4-BE49-F238E27FC236}">
                          <a16:creationId xmlns:a16="http://schemas.microsoft.com/office/drawing/2014/main" id="{9E5B7C43-1496-4CC8-BA99-A9923F0367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82237" y="2650240"/>
                      <a:ext cx="734472" cy="73447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47625">
                      <a:solidFill>
                        <a:srgbClr val="3B709A"/>
                      </a:solidFill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none" tIns="89072" rtlCol="0" anchor="ctr"/>
                    <a:lstStyle/>
                    <a:p>
                      <a:pPr algn="ctr"/>
                      <a:endParaRPr lang="ko-KR" altLang="en-US" sz="1386" spc="-49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72" name="TextBox 71">
                      <a:extLst>
                        <a:ext uri="{FF2B5EF4-FFF2-40B4-BE49-F238E27FC236}">
                          <a16:creationId xmlns:a16="http://schemas.microsoft.com/office/drawing/2014/main" id="{208166BD-2502-75F7-E6DD-78B77CADCC7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744531" y="2783587"/>
                      <a:ext cx="397801" cy="492443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anchor="ctr">
                      <a:spAutoFit/>
                    </a:bodyPr>
                    <a:lstStyle>
                      <a:defPPr>
                        <a:defRPr lang="en-US"/>
                      </a:defPPr>
                      <a:lvl1pPr algn="ctr">
                        <a:spcAft>
                          <a:spcPts val="200"/>
                        </a:spcAft>
                        <a:defRPr sz="2000" spc="-49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schemeClr val="bg1"/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</a:defRPr>
                      </a:lvl1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ko-KR" altLang="en-US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문체부 제목 돋음체" panose="020B0609000101010101" pitchFamily="49" charset="-127"/>
                        </a:rPr>
                        <a:t>선택</a:t>
                      </a:r>
                      <a:endParaRPr lang="en-US" altLang="ko-KR" sz="16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ko-KR" altLang="en-US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문체부 제목 돋음체" panose="020B0609000101010101" pitchFamily="49" charset="-127"/>
                        </a:rPr>
                        <a:t>범위</a:t>
                      </a:r>
                    </a:p>
                  </p:txBody>
                </p:sp>
              </p:grpSp>
              <p:grpSp>
                <p:nvGrpSpPr>
                  <p:cNvPr id="32" name="그룹 31">
                    <a:extLst>
                      <a:ext uri="{FF2B5EF4-FFF2-40B4-BE49-F238E27FC236}">
                        <a16:creationId xmlns:a16="http://schemas.microsoft.com/office/drawing/2014/main" id="{45A68924-41C0-06CD-1CFD-78E3B416870C}"/>
                      </a:ext>
                    </a:extLst>
                  </p:cNvPr>
                  <p:cNvGrpSpPr/>
                  <p:nvPr/>
                </p:nvGrpSpPr>
                <p:grpSpPr>
                  <a:xfrm>
                    <a:off x="5938359" y="2003811"/>
                    <a:ext cx="734472" cy="734472"/>
                    <a:chOff x="5938359" y="2003811"/>
                    <a:chExt cx="734472" cy="734472"/>
                  </a:xfrm>
                </p:grpSpPr>
                <p:sp>
                  <p:nvSpPr>
                    <p:cNvPr id="83" name="타원 82">
                      <a:extLst>
                        <a:ext uri="{FF2B5EF4-FFF2-40B4-BE49-F238E27FC236}">
                          <a16:creationId xmlns:a16="http://schemas.microsoft.com/office/drawing/2014/main" id="{728586A7-FBBF-AC69-BBEB-725E453A6B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38359" y="2003811"/>
                      <a:ext cx="734472" cy="734472"/>
                    </a:xfrm>
                    <a:prstGeom prst="ellipse">
                      <a:avLst/>
                    </a:prstGeom>
                    <a:solidFill>
                      <a:srgbClr val="FFF7E2"/>
                    </a:solidFill>
                    <a:ln w="38100"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none" tIns="89072" rtlCol="0" anchor="ctr"/>
                    <a:lstStyle/>
                    <a:p>
                      <a:pPr algn="ctr"/>
                      <a:endParaRPr lang="ko-KR" altLang="en-US" sz="1386" spc="-49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endParaRPr>
                    </a:p>
                  </p:txBody>
                </p:sp>
                <p:grpSp>
                  <p:nvGrpSpPr>
                    <p:cNvPr id="93" name="그룹 92">
                      <a:extLst>
                        <a:ext uri="{FF2B5EF4-FFF2-40B4-BE49-F238E27FC236}">
                          <a16:creationId xmlns:a16="http://schemas.microsoft.com/office/drawing/2014/main" id="{8B4B28BE-EAC1-0715-D86E-E7563F63E31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167066" y="2175049"/>
                      <a:ext cx="270404" cy="380864"/>
                      <a:chOff x="4693443" y="3064668"/>
                      <a:chExt cx="515302" cy="725804"/>
                    </a:xfrm>
                  </p:grpSpPr>
                  <p:grpSp>
                    <p:nvGrpSpPr>
                      <p:cNvPr id="89" name="그래픽 84">
                        <a:extLst>
                          <a:ext uri="{FF2B5EF4-FFF2-40B4-BE49-F238E27FC236}">
                            <a16:creationId xmlns:a16="http://schemas.microsoft.com/office/drawing/2014/main" id="{FAA303BA-A1F7-F171-5965-A399285B3B8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693443" y="3064668"/>
                        <a:ext cx="515302" cy="622077"/>
                        <a:chOff x="4693443" y="3064668"/>
                        <a:chExt cx="515302" cy="622077"/>
                      </a:xfrm>
                    </p:grpSpPr>
                    <p:sp>
                      <p:nvSpPr>
                        <p:cNvPr id="90" name="자유형: 도형 89">
                          <a:extLst>
                            <a:ext uri="{FF2B5EF4-FFF2-40B4-BE49-F238E27FC236}">
                              <a16:creationId xmlns:a16="http://schemas.microsoft.com/office/drawing/2014/main" id="{1C87BA23-4D0A-ABC9-AE0A-C03B4ACA59D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693443" y="3064668"/>
                          <a:ext cx="515302" cy="622077"/>
                        </a:xfrm>
                        <a:custGeom>
                          <a:avLst/>
                          <a:gdLst>
                            <a:gd name="connsiteX0" fmla="*/ 439865 w 515302"/>
                            <a:gd name="connsiteY0" fmla="*/ 439865 h 622077"/>
                            <a:gd name="connsiteX1" fmla="*/ 439865 w 515302"/>
                            <a:gd name="connsiteY1" fmla="*/ 75438 h 622077"/>
                            <a:gd name="connsiteX2" fmla="*/ 75438 w 515302"/>
                            <a:gd name="connsiteY2" fmla="*/ 75438 h 622077"/>
                            <a:gd name="connsiteX3" fmla="*/ 75438 w 515302"/>
                            <a:gd name="connsiteY3" fmla="*/ 439865 h 622077"/>
                            <a:gd name="connsiteX4" fmla="*/ 257651 w 515302"/>
                            <a:gd name="connsiteY4" fmla="*/ 622078 h 622077"/>
                            <a:gd name="connsiteX5" fmla="*/ 439865 w 515302"/>
                            <a:gd name="connsiteY5" fmla="*/ 439865 h 62207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515302" h="622077">
                              <a:moveTo>
                                <a:pt x="439865" y="439865"/>
                              </a:moveTo>
                              <a:cubicBezTo>
                                <a:pt x="540449" y="339281"/>
                                <a:pt x="540449" y="176117"/>
                                <a:pt x="439865" y="75438"/>
                              </a:cubicBezTo>
                              <a:cubicBezTo>
                                <a:pt x="339185" y="-25146"/>
                                <a:pt x="176117" y="-25146"/>
                                <a:pt x="75438" y="75438"/>
                              </a:cubicBezTo>
                              <a:cubicBezTo>
                                <a:pt x="-25146" y="176117"/>
                                <a:pt x="-25146" y="339185"/>
                                <a:pt x="75438" y="439865"/>
                              </a:cubicBezTo>
                              <a:lnTo>
                                <a:pt x="257651" y="622078"/>
                              </a:lnTo>
                              <a:lnTo>
                                <a:pt x="439865" y="43986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3BBBB"/>
                        </a:solidFill>
                        <a:ln w="15240" cap="flat">
                          <a:solidFill>
                            <a:srgbClr val="142847"/>
                          </a:solidFill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91" name="자유형: 도형 90">
                          <a:extLst>
                            <a:ext uri="{FF2B5EF4-FFF2-40B4-BE49-F238E27FC236}">
                              <a16:creationId xmlns:a16="http://schemas.microsoft.com/office/drawing/2014/main" id="{2D91CC3E-E27C-A4BB-ED73-8F5D854C1EA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814410" y="3170967"/>
                          <a:ext cx="273367" cy="273462"/>
                        </a:xfrm>
                        <a:custGeom>
                          <a:avLst/>
                          <a:gdLst>
                            <a:gd name="connsiteX0" fmla="*/ 273368 w 273367"/>
                            <a:gd name="connsiteY0" fmla="*/ 136684 h 273462"/>
                            <a:gd name="connsiteX1" fmla="*/ 136684 w 273367"/>
                            <a:gd name="connsiteY1" fmla="*/ 273463 h 273462"/>
                            <a:gd name="connsiteX2" fmla="*/ 0 w 273367"/>
                            <a:gd name="connsiteY2" fmla="*/ 136684 h 273462"/>
                            <a:gd name="connsiteX3" fmla="*/ 136684 w 273367"/>
                            <a:gd name="connsiteY3" fmla="*/ 0 h 273462"/>
                            <a:gd name="connsiteX4" fmla="*/ 273368 w 273367"/>
                            <a:gd name="connsiteY4" fmla="*/ 136684 h 27346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73367" h="273462">
                              <a:moveTo>
                                <a:pt x="273368" y="136684"/>
                              </a:moveTo>
                              <a:cubicBezTo>
                                <a:pt x="273368" y="212217"/>
                                <a:pt x="212122" y="273463"/>
                                <a:pt x="136684" y="273463"/>
                              </a:cubicBezTo>
                              <a:cubicBezTo>
                                <a:pt x="61246" y="273463"/>
                                <a:pt x="0" y="212217"/>
                                <a:pt x="0" y="136684"/>
                              </a:cubicBezTo>
                              <a:cubicBezTo>
                                <a:pt x="0" y="61151"/>
                                <a:pt x="61246" y="0"/>
                                <a:pt x="136684" y="0"/>
                              </a:cubicBezTo>
                              <a:cubicBezTo>
                                <a:pt x="212122" y="0"/>
                                <a:pt x="273368" y="61246"/>
                                <a:pt x="273368" y="136684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699BC5"/>
                        </a:solidFill>
                        <a:ln w="15240" cap="flat">
                          <a:solidFill>
                            <a:srgbClr val="142847"/>
                          </a:solidFill>
                          <a:prstDash val="solid"/>
                          <a:miter/>
                        </a:ln>
                      </p:spPr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</p:grpSp>
                  <p:sp>
                    <p:nvSpPr>
                      <p:cNvPr id="92" name="자유형: 도형 91">
                        <a:extLst>
                          <a:ext uri="{FF2B5EF4-FFF2-40B4-BE49-F238E27FC236}">
                            <a16:creationId xmlns:a16="http://schemas.microsoft.com/office/drawing/2014/main" id="{D7A20635-B133-5820-CECC-1CA44B09F7F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44592" y="3731227"/>
                        <a:ext cx="426339" cy="59245"/>
                      </a:xfrm>
                      <a:custGeom>
                        <a:avLst/>
                        <a:gdLst>
                          <a:gd name="connsiteX0" fmla="*/ 426339 w 426339"/>
                          <a:gd name="connsiteY0" fmla="*/ 29623 h 59245"/>
                          <a:gd name="connsiteX1" fmla="*/ 213170 w 426339"/>
                          <a:gd name="connsiteY1" fmla="*/ 59245 h 59245"/>
                          <a:gd name="connsiteX2" fmla="*/ 0 w 426339"/>
                          <a:gd name="connsiteY2" fmla="*/ 29623 h 59245"/>
                          <a:gd name="connsiteX3" fmla="*/ 213170 w 426339"/>
                          <a:gd name="connsiteY3" fmla="*/ 0 h 59245"/>
                          <a:gd name="connsiteX4" fmla="*/ 426339 w 426339"/>
                          <a:gd name="connsiteY4" fmla="*/ 29623 h 5924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26339" h="59245">
                            <a:moveTo>
                              <a:pt x="426339" y="29623"/>
                            </a:moveTo>
                            <a:cubicBezTo>
                              <a:pt x="426339" y="46006"/>
                              <a:pt x="330899" y="59245"/>
                              <a:pt x="213170" y="59245"/>
                            </a:cubicBezTo>
                            <a:cubicBezTo>
                              <a:pt x="95440" y="59245"/>
                              <a:pt x="0" y="46006"/>
                              <a:pt x="0" y="29623"/>
                            </a:cubicBezTo>
                            <a:cubicBezTo>
                              <a:pt x="0" y="13240"/>
                              <a:pt x="95440" y="0"/>
                              <a:pt x="213170" y="0"/>
                            </a:cubicBezTo>
                            <a:cubicBezTo>
                              <a:pt x="330899" y="0"/>
                              <a:pt x="426339" y="13240"/>
                              <a:pt x="426339" y="29623"/>
                            </a:cubicBezTo>
                            <a:close/>
                          </a:path>
                        </a:pathLst>
                      </a:custGeom>
                      <a:solidFill>
                        <a:srgbClr val="B6D0E0"/>
                      </a:solidFill>
                      <a:ln w="15240" cap="flat">
                        <a:solidFill>
                          <a:srgbClr val="142847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</p:grpSp>
              </p:grpSp>
              <p:grpSp>
                <p:nvGrpSpPr>
                  <p:cNvPr id="31" name="그룹 30">
                    <a:extLst>
                      <a:ext uri="{FF2B5EF4-FFF2-40B4-BE49-F238E27FC236}">
                        <a16:creationId xmlns:a16="http://schemas.microsoft.com/office/drawing/2014/main" id="{6B56AA6B-D10C-9A3A-0AF9-0A4E9B70DCD7}"/>
                      </a:ext>
                    </a:extLst>
                  </p:cNvPr>
                  <p:cNvGrpSpPr/>
                  <p:nvPr/>
                </p:nvGrpSpPr>
                <p:grpSpPr>
                  <a:xfrm>
                    <a:off x="3233171" y="2003811"/>
                    <a:ext cx="734472" cy="734472"/>
                    <a:chOff x="3233171" y="2003811"/>
                    <a:chExt cx="734472" cy="734472"/>
                  </a:xfrm>
                </p:grpSpPr>
                <p:sp>
                  <p:nvSpPr>
                    <p:cNvPr id="82" name="타원 81">
                      <a:extLst>
                        <a:ext uri="{FF2B5EF4-FFF2-40B4-BE49-F238E27FC236}">
                          <a16:creationId xmlns:a16="http://schemas.microsoft.com/office/drawing/2014/main" id="{22B33095-CCD4-3DC3-565E-E0715FCAC0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33171" y="2003811"/>
                      <a:ext cx="734472" cy="734472"/>
                    </a:xfrm>
                    <a:prstGeom prst="ellipse">
                      <a:avLst/>
                    </a:prstGeom>
                    <a:solidFill>
                      <a:srgbClr val="FFF7E2"/>
                    </a:solidFill>
                    <a:ln w="38100"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none" tIns="89072" rtlCol="0" anchor="ctr"/>
                    <a:lstStyle/>
                    <a:p>
                      <a:pPr algn="ctr"/>
                      <a:endParaRPr lang="ko-KR" altLang="en-US" sz="1386" spc="-49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endParaRPr>
                    </a:p>
                  </p:txBody>
                </p:sp>
                <p:grpSp>
                  <p:nvGrpSpPr>
                    <p:cNvPr id="122" name="그룹 121">
                      <a:extLst>
                        <a:ext uri="{FF2B5EF4-FFF2-40B4-BE49-F238E27FC236}">
                          <a16:creationId xmlns:a16="http://schemas.microsoft.com/office/drawing/2014/main" id="{8EAB720B-64A2-43BF-D598-90B179BB1A8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90403" y="2183803"/>
                      <a:ext cx="464149" cy="382720"/>
                      <a:chOff x="3380980" y="2176034"/>
                      <a:chExt cx="482995" cy="398259"/>
                    </a:xfrm>
                  </p:grpSpPr>
                  <p:pic>
                    <p:nvPicPr>
                      <p:cNvPr id="110" name="그림 109">
                        <a:extLst>
                          <a:ext uri="{FF2B5EF4-FFF2-40B4-BE49-F238E27FC236}">
                            <a16:creationId xmlns:a16="http://schemas.microsoft.com/office/drawing/2014/main" id="{25B00A28-F0CA-58BF-BAF8-48F2DABE37B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380980" y="2176034"/>
                        <a:ext cx="482995" cy="398259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14" name="자유형: 도형 13">
                        <a:extLst>
                          <a:ext uri="{FF2B5EF4-FFF2-40B4-BE49-F238E27FC236}">
                            <a16:creationId xmlns:a16="http://schemas.microsoft.com/office/drawing/2014/main" id="{85A8141A-7FDE-FB0D-57AB-4DBDDEBE937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08589" y="2431935"/>
                        <a:ext cx="97880" cy="81811"/>
                      </a:xfrm>
                      <a:custGeom>
                        <a:avLst/>
                        <a:gdLst>
                          <a:gd name="connsiteX0" fmla="*/ 586978 w 628858"/>
                          <a:gd name="connsiteY0" fmla="*/ 7311 h 525613"/>
                          <a:gd name="connsiteX1" fmla="*/ 624522 w 628858"/>
                          <a:gd name="connsiteY1" fmla="*/ 51425 h 525613"/>
                          <a:gd name="connsiteX2" fmla="*/ 291321 w 628858"/>
                          <a:gd name="connsiteY2" fmla="*/ 489749 h 525613"/>
                          <a:gd name="connsiteX3" fmla="*/ 159918 w 628858"/>
                          <a:gd name="connsiteY3" fmla="*/ 491626 h 525613"/>
                          <a:gd name="connsiteX4" fmla="*/ 6927 w 628858"/>
                          <a:gd name="connsiteY4" fmla="*/ 230697 h 525613"/>
                          <a:gd name="connsiteX5" fmla="*/ 133637 w 628858"/>
                          <a:gd name="connsiteY5" fmla="*/ 192215 h 525613"/>
                          <a:gd name="connsiteX6" fmla="*/ 231251 w 628858"/>
                          <a:gd name="connsiteY6" fmla="*/ 337697 h 525613"/>
                          <a:gd name="connsiteX7" fmla="*/ 586978 w 628858"/>
                          <a:gd name="connsiteY7" fmla="*/ 7311 h 525613"/>
                          <a:gd name="connsiteX8" fmla="*/ 586978 w 628858"/>
                          <a:gd name="connsiteY8" fmla="*/ 7311 h 5256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628858" h="525613">
                            <a:moveTo>
                              <a:pt x="586978" y="7311"/>
                            </a:moveTo>
                            <a:cubicBezTo>
                              <a:pt x="609505" y="3557"/>
                              <a:pt x="627338" y="27961"/>
                              <a:pt x="624522" y="51425"/>
                            </a:cubicBezTo>
                            <a:cubicBezTo>
                              <a:pt x="473409" y="161241"/>
                              <a:pt x="348576" y="309539"/>
                              <a:pt x="291321" y="489749"/>
                            </a:cubicBezTo>
                            <a:cubicBezTo>
                              <a:pt x="233128" y="534802"/>
                              <a:pt x="208725" y="529170"/>
                              <a:pt x="159918" y="491626"/>
                            </a:cubicBezTo>
                            <a:cubicBezTo>
                              <a:pt x="145839" y="396828"/>
                              <a:pt x="92339" y="286074"/>
                              <a:pt x="6927" y="230697"/>
                            </a:cubicBezTo>
                            <a:cubicBezTo>
                              <a:pt x="38839" y="196908"/>
                              <a:pt x="83892" y="185645"/>
                              <a:pt x="133637" y="192215"/>
                            </a:cubicBezTo>
                            <a:cubicBezTo>
                              <a:pt x="174935" y="221311"/>
                              <a:pt x="215295" y="279504"/>
                              <a:pt x="231251" y="337697"/>
                            </a:cubicBezTo>
                            <a:cubicBezTo>
                              <a:pt x="270672" y="232574"/>
                              <a:pt x="501567" y="30776"/>
                              <a:pt x="586978" y="7311"/>
                            </a:cubicBezTo>
                            <a:lnTo>
                              <a:pt x="586978" y="7311"/>
                            </a:ln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 w="937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sz="2456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13" name="그룹 12">
                <a:extLst>
                  <a:ext uri="{FF2B5EF4-FFF2-40B4-BE49-F238E27FC236}">
                    <a16:creationId xmlns:a16="http://schemas.microsoft.com/office/drawing/2014/main" id="{868DC3D0-F490-5CE3-5791-10F6CC9FE478}"/>
                  </a:ext>
                </a:extLst>
              </p:cNvPr>
              <p:cNvGrpSpPr/>
              <p:nvPr/>
            </p:nvGrpSpPr>
            <p:grpSpPr>
              <a:xfrm>
                <a:off x="451892" y="1361894"/>
                <a:ext cx="1864006" cy="4752951"/>
                <a:chOff x="451892" y="1361894"/>
                <a:chExt cx="1864006" cy="4752951"/>
              </a:xfrm>
            </p:grpSpPr>
            <p:grpSp>
              <p:nvGrpSpPr>
                <p:cNvPr id="3" name="그룹 2">
                  <a:extLst>
                    <a:ext uri="{FF2B5EF4-FFF2-40B4-BE49-F238E27FC236}">
                      <a16:creationId xmlns:a16="http://schemas.microsoft.com/office/drawing/2014/main" id="{95791997-173D-1B42-8F68-C72C7112B098}"/>
                    </a:ext>
                  </a:extLst>
                </p:cNvPr>
                <p:cNvGrpSpPr/>
                <p:nvPr/>
              </p:nvGrpSpPr>
              <p:grpSpPr>
                <a:xfrm>
                  <a:off x="451892" y="1361894"/>
                  <a:ext cx="1864006" cy="4752951"/>
                  <a:chOff x="451892" y="1361894"/>
                  <a:chExt cx="1864006" cy="4752951"/>
                </a:xfrm>
              </p:grpSpPr>
              <p:sp>
                <p:nvSpPr>
                  <p:cNvPr id="9" name="사각형: 둥근 모서리 8">
                    <a:extLst>
                      <a:ext uri="{FF2B5EF4-FFF2-40B4-BE49-F238E27FC236}">
                        <a16:creationId xmlns:a16="http://schemas.microsoft.com/office/drawing/2014/main" id="{397850AB-6F00-DAA7-12DF-5B241BC83708}"/>
                      </a:ext>
                    </a:extLst>
                  </p:cNvPr>
                  <p:cNvSpPr/>
                  <p:nvPr/>
                </p:nvSpPr>
                <p:spPr>
                  <a:xfrm>
                    <a:off x="451892" y="1431877"/>
                    <a:ext cx="1864006" cy="4682968"/>
                  </a:xfrm>
                  <a:prstGeom prst="roundRect">
                    <a:avLst>
                      <a:gd name="adj" fmla="val 8828"/>
                    </a:avLst>
                  </a:prstGeom>
                  <a:solidFill>
                    <a:srgbClr val="3B7253"/>
                  </a:solidFill>
                  <a:ln>
                    <a:noFill/>
                  </a:ln>
                  <a:effectLst>
                    <a:innerShdw dist="38100" dir="5400000">
                      <a:prstClr val="black">
                        <a:alpha val="33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grpSp>
                <p:nvGrpSpPr>
                  <p:cNvPr id="101" name="그룹 100">
                    <a:extLst>
                      <a:ext uri="{FF2B5EF4-FFF2-40B4-BE49-F238E27FC236}">
                        <a16:creationId xmlns:a16="http://schemas.microsoft.com/office/drawing/2014/main" id="{D69BF9D2-6233-D95F-4664-4546808C1FD7}"/>
                      </a:ext>
                    </a:extLst>
                  </p:cNvPr>
                  <p:cNvGrpSpPr/>
                  <p:nvPr/>
                </p:nvGrpSpPr>
                <p:grpSpPr>
                  <a:xfrm>
                    <a:off x="651805" y="1361894"/>
                    <a:ext cx="1464181" cy="409367"/>
                    <a:chOff x="7790016" y="1361894"/>
                    <a:chExt cx="1464181" cy="409367"/>
                  </a:xfrm>
                </p:grpSpPr>
                <p:grpSp>
                  <p:nvGrpSpPr>
                    <p:cNvPr id="102" name="그룹 101">
                      <a:extLst>
                        <a:ext uri="{FF2B5EF4-FFF2-40B4-BE49-F238E27FC236}">
                          <a16:creationId xmlns:a16="http://schemas.microsoft.com/office/drawing/2014/main" id="{8F9739B3-6554-90A0-8149-B9A286D5649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790016" y="1361894"/>
                      <a:ext cx="1464181" cy="409367"/>
                      <a:chOff x="7791036" y="1352368"/>
                      <a:chExt cx="1464181" cy="409367"/>
                    </a:xfrm>
                    <a:solidFill>
                      <a:srgbClr val="214F35"/>
                    </a:solidFill>
                  </p:grpSpPr>
                  <p:sp>
                    <p:nvSpPr>
                      <p:cNvPr id="107" name="자유형: 도형 106">
                        <a:extLst>
                          <a:ext uri="{FF2B5EF4-FFF2-40B4-BE49-F238E27FC236}">
                            <a16:creationId xmlns:a16="http://schemas.microsoft.com/office/drawing/2014/main" id="{F6761AD8-BA46-01B7-CC69-9AD08F01F697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7755597" y="1387807"/>
                        <a:ext cx="362136" cy="291257"/>
                      </a:xfrm>
                      <a:custGeom>
                        <a:avLst/>
                        <a:gdLst>
                          <a:gd name="connsiteX0" fmla="*/ 103252 w 505255"/>
                          <a:gd name="connsiteY0" fmla="*/ 0 h 406364"/>
                          <a:gd name="connsiteX1" fmla="*/ 402003 w 505255"/>
                          <a:gd name="connsiteY1" fmla="*/ 0 h 406364"/>
                          <a:gd name="connsiteX2" fmla="*/ 505255 w 505255"/>
                          <a:gd name="connsiteY2" fmla="*/ 103252 h 406364"/>
                          <a:gd name="connsiteX3" fmla="*/ 505255 w 505255"/>
                          <a:gd name="connsiteY3" fmla="*/ 297495 h 406364"/>
                          <a:gd name="connsiteX4" fmla="*/ 197221 w 505255"/>
                          <a:gd name="connsiteY4" fmla="*/ 297495 h 406364"/>
                          <a:gd name="connsiteX5" fmla="*/ 100012 w 505255"/>
                          <a:gd name="connsiteY5" fmla="*/ 394704 h 406364"/>
                          <a:gd name="connsiteX6" fmla="*/ 100012 w 505255"/>
                          <a:gd name="connsiteY6" fmla="*/ 406364 h 406364"/>
                          <a:gd name="connsiteX7" fmla="*/ 63061 w 505255"/>
                          <a:gd name="connsiteY7" fmla="*/ 398904 h 406364"/>
                          <a:gd name="connsiteX8" fmla="*/ 0 w 505255"/>
                          <a:gd name="connsiteY8" fmla="*/ 303766 h 406364"/>
                          <a:gd name="connsiteX9" fmla="*/ 0 w 505255"/>
                          <a:gd name="connsiteY9" fmla="*/ 103252 h 406364"/>
                          <a:gd name="connsiteX10" fmla="*/ 103252 w 505255"/>
                          <a:gd name="connsiteY10" fmla="*/ 0 h 40636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505255" h="406364">
                            <a:moveTo>
                              <a:pt x="103252" y="0"/>
                            </a:moveTo>
                            <a:lnTo>
                              <a:pt x="402003" y="0"/>
                            </a:lnTo>
                            <a:cubicBezTo>
                              <a:pt x="459028" y="0"/>
                              <a:pt x="505255" y="46227"/>
                              <a:pt x="505255" y="103252"/>
                            </a:cubicBezTo>
                            <a:lnTo>
                              <a:pt x="505255" y="297495"/>
                            </a:lnTo>
                            <a:lnTo>
                              <a:pt x="197221" y="297495"/>
                            </a:lnTo>
                            <a:cubicBezTo>
                              <a:pt x="143534" y="297495"/>
                              <a:pt x="100012" y="341017"/>
                              <a:pt x="100012" y="394704"/>
                            </a:cubicBezTo>
                            <a:lnTo>
                              <a:pt x="100012" y="406364"/>
                            </a:lnTo>
                            <a:lnTo>
                              <a:pt x="63061" y="398904"/>
                            </a:lnTo>
                            <a:cubicBezTo>
                              <a:pt x="26003" y="383230"/>
                              <a:pt x="0" y="346535"/>
                              <a:pt x="0" y="303766"/>
                            </a:cubicBezTo>
                            <a:lnTo>
                              <a:pt x="0" y="103252"/>
                            </a:lnTo>
                            <a:cubicBezTo>
                              <a:pt x="0" y="46227"/>
                              <a:pt x="46227" y="0"/>
                              <a:pt x="103252" y="0"/>
                            </a:cubicBezTo>
                            <a:close/>
                          </a:path>
                        </a:pathLst>
                      </a:custGeom>
                      <a:grpFill/>
                      <a:ln w="28575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wrap="square" rtlCol="0" anchor="ctr">
                        <a:noAutofit/>
                      </a:bodyPr>
                      <a:lstStyle/>
                      <a:p>
                        <a:pPr algn="ctr"/>
                        <a:endParaRPr lang="ko-KR" altLang="en-US" sz="1400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08" name="자유형: 도형 107">
                        <a:extLst>
                          <a:ext uri="{FF2B5EF4-FFF2-40B4-BE49-F238E27FC236}">
                            <a16:creationId xmlns:a16="http://schemas.microsoft.com/office/drawing/2014/main" id="{2102ED41-986B-1804-BCB4-349C6B78862E}"/>
                          </a:ext>
                        </a:extLst>
                      </p:cNvPr>
                      <p:cNvSpPr/>
                      <p:nvPr/>
                    </p:nvSpPr>
                    <p:spPr>
                      <a:xfrm rot="16200000" flipH="1">
                        <a:off x="8928521" y="1387810"/>
                        <a:ext cx="362135" cy="291256"/>
                      </a:xfrm>
                      <a:custGeom>
                        <a:avLst/>
                        <a:gdLst>
                          <a:gd name="connsiteX0" fmla="*/ 103252 w 505255"/>
                          <a:gd name="connsiteY0" fmla="*/ 0 h 406364"/>
                          <a:gd name="connsiteX1" fmla="*/ 402003 w 505255"/>
                          <a:gd name="connsiteY1" fmla="*/ 0 h 406364"/>
                          <a:gd name="connsiteX2" fmla="*/ 505255 w 505255"/>
                          <a:gd name="connsiteY2" fmla="*/ 103252 h 406364"/>
                          <a:gd name="connsiteX3" fmla="*/ 505255 w 505255"/>
                          <a:gd name="connsiteY3" fmla="*/ 297495 h 406364"/>
                          <a:gd name="connsiteX4" fmla="*/ 197221 w 505255"/>
                          <a:gd name="connsiteY4" fmla="*/ 297495 h 406364"/>
                          <a:gd name="connsiteX5" fmla="*/ 100012 w 505255"/>
                          <a:gd name="connsiteY5" fmla="*/ 394704 h 406364"/>
                          <a:gd name="connsiteX6" fmla="*/ 100012 w 505255"/>
                          <a:gd name="connsiteY6" fmla="*/ 406364 h 406364"/>
                          <a:gd name="connsiteX7" fmla="*/ 63061 w 505255"/>
                          <a:gd name="connsiteY7" fmla="*/ 398904 h 406364"/>
                          <a:gd name="connsiteX8" fmla="*/ 0 w 505255"/>
                          <a:gd name="connsiteY8" fmla="*/ 303766 h 406364"/>
                          <a:gd name="connsiteX9" fmla="*/ 0 w 505255"/>
                          <a:gd name="connsiteY9" fmla="*/ 103252 h 406364"/>
                          <a:gd name="connsiteX10" fmla="*/ 103252 w 505255"/>
                          <a:gd name="connsiteY10" fmla="*/ 0 h 40636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505255" h="406364">
                            <a:moveTo>
                              <a:pt x="103252" y="0"/>
                            </a:moveTo>
                            <a:lnTo>
                              <a:pt x="402003" y="0"/>
                            </a:lnTo>
                            <a:cubicBezTo>
                              <a:pt x="459028" y="0"/>
                              <a:pt x="505255" y="46227"/>
                              <a:pt x="505255" y="103252"/>
                            </a:cubicBezTo>
                            <a:lnTo>
                              <a:pt x="505255" y="297495"/>
                            </a:lnTo>
                            <a:lnTo>
                              <a:pt x="197221" y="297495"/>
                            </a:lnTo>
                            <a:cubicBezTo>
                              <a:pt x="143534" y="297495"/>
                              <a:pt x="100012" y="341017"/>
                              <a:pt x="100012" y="394704"/>
                            </a:cubicBezTo>
                            <a:lnTo>
                              <a:pt x="100012" y="406364"/>
                            </a:lnTo>
                            <a:lnTo>
                              <a:pt x="63061" y="398904"/>
                            </a:lnTo>
                            <a:cubicBezTo>
                              <a:pt x="26003" y="383230"/>
                              <a:pt x="0" y="346535"/>
                              <a:pt x="0" y="303766"/>
                            </a:cubicBezTo>
                            <a:lnTo>
                              <a:pt x="0" y="103252"/>
                            </a:lnTo>
                            <a:cubicBezTo>
                              <a:pt x="0" y="46227"/>
                              <a:pt x="46227" y="0"/>
                              <a:pt x="103252" y="0"/>
                            </a:cubicBezTo>
                            <a:close/>
                          </a:path>
                        </a:pathLst>
                      </a:custGeom>
                      <a:grpFill/>
                      <a:ln w="28575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wrap="square" rtlCol="0" anchor="ctr">
                        <a:noAutofit/>
                      </a:bodyPr>
                      <a:lstStyle/>
                      <a:p>
                        <a:pPr algn="ctr"/>
                        <a:endParaRPr lang="ko-KR" altLang="en-US" sz="1400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09" name="사각형: 둥근 모서리 108">
                        <a:extLst>
                          <a:ext uri="{FF2B5EF4-FFF2-40B4-BE49-F238E27FC236}">
                            <a16:creationId xmlns:a16="http://schemas.microsoft.com/office/drawing/2014/main" id="{4061CB2C-284C-0EB2-BB81-CB196232D96D}"/>
                          </a:ext>
                        </a:extLst>
                      </p:cNvPr>
                      <p:cNvSpPr/>
                      <p:nvPr/>
                    </p:nvSpPr>
                    <p:spPr>
                      <a:xfrm rot="16200000" flipH="1">
                        <a:off x="8317389" y="901245"/>
                        <a:ext cx="409365" cy="1311615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grpFill/>
                      <a:ln w="28575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wrap="square" rtlCol="0" anchor="ctr">
                        <a:noAutofit/>
                      </a:bodyPr>
                      <a:lstStyle/>
                      <a:p>
                        <a:pPr algn="ctr"/>
                        <a:endParaRPr lang="ko-KR" altLang="en-US" sz="1400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</p:grpSp>
                <p:sp>
                  <p:nvSpPr>
                    <p:cNvPr id="103" name="TextBox 102">
                      <a:extLst>
                        <a:ext uri="{FF2B5EF4-FFF2-40B4-BE49-F238E27FC236}">
                          <a16:creationId xmlns:a16="http://schemas.microsoft.com/office/drawing/2014/main" id="{E9E39640-9200-A075-C33B-65716CC03D8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105005" y="1438208"/>
                      <a:ext cx="834203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:r>
                        <a:rPr lang="ko-KR" altLang="en-US" spc="-49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schemeClr val="bg1"/>
                          </a:solidFill>
                          <a:latin typeface="G마켓 산스 TTF Bold" panose="02000000000000000000" pitchFamily="2" charset="-127"/>
                          <a:ea typeface="문체부 제목 돋음체" panose="020B0609000101010101" pitchFamily="49" charset="-127"/>
                        </a:rPr>
                        <a:t>대   상</a:t>
                      </a:r>
                    </a:p>
                  </p:txBody>
                </p:sp>
              </p:grpSp>
              <p:pic>
                <p:nvPicPr>
                  <p:cNvPr id="119" name="그림 51" descr="004.png">
                    <a:extLst>
                      <a:ext uri="{FF2B5EF4-FFF2-40B4-BE49-F238E27FC236}">
                        <a16:creationId xmlns:a16="http://schemas.microsoft.com/office/drawing/2014/main" id="{D98D15D6-424C-E63D-3875-6899A7D304A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2518" t="423" r="-12566" b="4021"/>
                  <a:stretch/>
                </p:blipFill>
                <p:spPr bwMode="auto">
                  <a:xfrm rot="10800000" flipV="1">
                    <a:off x="2096713" y="1426099"/>
                    <a:ext cx="215444" cy="4365101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86" name="그림 85" descr="텍스트, 명함, 여왕이(가) 표시된 사진&#10;&#10;자동 생성된 설명">
                  <a:extLst>
                    <a:ext uri="{FF2B5EF4-FFF2-40B4-BE49-F238E27FC236}">
                      <a16:creationId xmlns:a16="http://schemas.microsoft.com/office/drawing/2014/main" id="{5B68CC94-5D0E-72B9-B7E6-B4FE640E32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flipH="1">
                  <a:off x="779415" y="2645275"/>
                  <a:ext cx="1208961" cy="729637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516C55FB-1A4E-E2CE-2B64-80A4C67C7E89}"/>
                    </a:ext>
                  </a:extLst>
                </p:cNvPr>
                <p:cNvSpPr txBox="1"/>
                <p:nvPr/>
              </p:nvSpPr>
              <p:spPr>
                <a:xfrm>
                  <a:off x="666904" y="3668739"/>
                  <a:ext cx="1433982" cy="97462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>
                  <a:spAutoFit/>
                </a:bodyPr>
                <a:lstStyle/>
                <a:p>
                  <a:pPr algn="ctr">
                    <a:spcAft>
                      <a:spcPts val="200"/>
                    </a:spcAft>
                  </a:pPr>
                  <a:r>
                    <a:rPr lang="ko-KR" altLang="en-US" sz="2000" spc="-49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해당 연도</a:t>
                  </a:r>
                  <a:endParaRPr lang="en-US" altLang="ko-KR" sz="20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  <a:p>
                  <a:pPr algn="ctr">
                    <a:spcAft>
                      <a:spcPts val="200"/>
                    </a:spcAft>
                  </a:pPr>
                  <a:r>
                    <a:rPr lang="en-US" altLang="ko-KR" sz="20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rgbClr val="FFC000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19</a:t>
                  </a:r>
                  <a:r>
                    <a:rPr lang="ko-KR" altLang="en-US" sz="20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rgbClr val="FFC000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세</a:t>
                  </a:r>
                  <a:r>
                    <a:rPr lang="ko-KR" altLang="en-US" sz="20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가 되는</a:t>
                  </a:r>
                  <a:endParaRPr lang="en-US" altLang="ko-KR" sz="20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  <a:p>
                  <a:pPr algn="ctr">
                    <a:spcAft>
                      <a:spcPts val="200"/>
                    </a:spcAft>
                  </a:pPr>
                  <a:r>
                    <a:rPr lang="ko-KR" altLang="en-US" sz="20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병역의무자</a:t>
                  </a:r>
                </a:p>
              </p:txBody>
            </p:sp>
          </p:grpSp>
          <p:grpSp>
            <p:nvGrpSpPr>
              <p:cNvPr id="2" name="그룹 1">
                <a:extLst>
                  <a:ext uri="{FF2B5EF4-FFF2-40B4-BE49-F238E27FC236}">
                    <a16:creationId xmlns:a16="http://schemas.microsoft.com/office/drawing/2014/main" id="{F54E7843-4971-E59C-F135-6BF95354FDBE}"/>
                  </a:ext>
                </a:extLst>
              </p:cNvPr>
              <p:cNvGrpSpPr/>
              <p:nvPr/>
            </p:nvGrpSpPr>
            <p:grpSpPr>
              <a:xfrm>
                <a:off x="7590103" y="1361894"/>
                <a:ext cx="1864006" cy="4752951"/>
                <a:chOff x="7590103" y="1361894"/>
                <a:chExt cx="1864006" cy="4752951"/>
              </a:xfrm>
            </p:grpSpPr>
            <p:pic>
              <p:nvPicPr>
                <p:cNvPr id="12" name="그림 51" descr="004.png">
                  <a:extLst>
                    <a:ext uri="{FF2B5EF4-FFF2-40B4-BE49-F238E27FC236}">
                      <a16:creationId xmlns:a16="http://schemas.microsoft.com/office/drawing/2014/main" id="{413000C8-D5DE-6A36-3C85-32BB6D099BD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2518" t="423" r="-12566" b="4021"/>
                <a:stretch/>
              </p:blipFill>
              <p:spPr bwMode="auto">
                <a:xfrm rot="10800000" flipH="1" flipV="1">
                  <a:off x="7650818" y="1414733"/>
                  <a:ext cx="215444" cy="4649454"/>
                </a:xfrm>
                <a:prstGeom prst="rect">
                  <a:avLst/>
                </a:prstGeom>
              </p:spPr>
            </p:pic>
            <p:grpSp>
              <p:nvGrpSpPr>
                <p:cNvPr id="23" name="그룹 22">
                  <a:extLst>
                    <a:ext uri="{FF2B5EF4-FFF2-40B4-BE49-F238E27FC236}">
                      <a16:creationId xmlns:a16="http://schemas.microsoft.com/office/drawing/2014/main" id="{BD39FB0C-05DA-D768-591E-4D03A02077E0}"/>
                    </a:ext>
                  </a:extLst>
                </p:cNvPr>
                <p:cNvGrpSpPr/>
                <p:nvPr/>
              </p:nvGrpSpPr>
              <p:grpSpPr>
                <a:xfrm>
                  <a:off x="7590103" y="1361894"/>
                  <a:ext cx="1864006" cy="4752951"/>
                  <a:chOff x="7590103" y="1361894"/>
                  <a:chExt cx="1864006" cy="4752951"/>
                </a:xfrm>
              </p:grpSpPr>
              <p:sp>
                <p:nvSpPr>
                  <p:cNvPr id="43" name="사각형: 둥근 모서리 42">
                    <a:extLst>
                      <a:ext uri="{FF2B5EF4-FFF2-40B4-BE49-F238E27FC236}">
                        <a16:creationId xmlns:a16="http://schemas.microsoft.com/office/drawing/2014/main" id="{AA3AC0AC-1FE2-5AC9-5C8B-DB0A21ECC137}"/>
                      </a:ext>
                    </a:extLst>
                  </p:cNvPr>
                  <p:cNvSpPr/>
                  <p:nvPr/>
                </p:nvSpPr>
                <p:spPr>
                  <a:xfrm>
                    <a:off x="7590103" y="1431877"/>
                    <a:ext cx="1864006" cy="4682968"/>
                  </a:xfrm>
                  <a:prstGeom prst="roundRect">
                    <a:avLst>
                      <a:gd name="adj" fmla="val 8828"/>
                    </a:avLst>
                  </a:prstGeom>
                  <a:solidFill>
                    <a:srgbClr val="3B7253"/>
                  </a:solidFill>
                  <a:ln>
                    <a:noFill/>
                  </a:ln>
                  <a:effectLst>
                    <a:innerShdw dist="38100" dir="5400000">
                      <a:prstClr val="black">
                        <a:alpha val="33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grpSp>
                <p:nvGrpSpPr>
                  <p:cNvPr id="100" name="그룹 99">
                    <a:extLst>
                      <a:ext uri="{FF2B5EF4-FFF2-40B4-BE49-F238E27FC236}">
                        <a16:creationId xmlns:a16="http://schemas.microsoft.com/office/drawing/2014/main" id="{1DB79AC3-3017-6F93-E0BC-394A7351E7A7}"/>
                      </a:ext>
                    </a:extLst>
                  </p:cNvPr>
                  <p:cNvGrpSpPr/>
                  <p:nvPr/>
                </p:nvGrpSpPr>
                <p:grpSpPr>
                  <a:xfrm>
                    <a:off x="7790016" y="1361894"/>
                    <a:ext cx="1464181" cy="409367"/>
                    <a:chOff x="7790016" y="1361894"/>
                    <a:chExt cx="1464181" cy="409367"/>
                  </a:xfrm>
                </p:grpSpPr>
                <p:grpSp>
                  <p:nvGrpSpPr>
                    <p:cNvPr id="99" name="그룹 98">
                      <a:extLst>
                        <a:ext uri="{FF2B5EF4-FFF2-40B4-BE49-F238E27FC236}">
                          <a16:creationId xmlns:a16="http://schemas.microsoft.com/office/drawing/2014/main" id="{6148A550-74D3-83E7-9577-A09930569BD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790016" y="1361894"/>
                      <a:ext cx="1464181" cy="409367"/>
                      <a:chOff x="7791036" y="1352368"/>
                      <a:chExt cx="1464181" cy="409367"/>
                    </a:xfrm>
                    <a:solidFill>
                      <a:srgbClr val="214F35"/>
                    </a:solidFill>
                  </p:grpSpPr>
                  <p:sp>
                    <p:nvSpPr>
                      <p:cNvPr id="96" name="자유형: 도형 95">
                        <a:extLst>
                          <a:ext uri="{FF2B5EF4-FFF2-40B4-BE49-F238E27FC236}">
                            <a16:creationId xmlns:a16="http://schemas.microsoft.com/office/drawing/2014/main" id="{F98DDD5D-0576-AFE0-5A8E-01ED95962298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7755597" y="1387807"/>
                        <a:ext cx="362136" cy="291257"/>
                      </a:xfrm>
                      <a:custGeom>
                        <a:avLst/>
                        <a:gdLst>
                          <a:gd name="connsiteX0" fmla="*/ 103252 w 505255"/>
                          <a:gd name="connsiteY0" fmla="*/ 0 h 406364"/>
                          <a:gd name="connsiteX1" fmla="*/ 402003 w 505255"/>
                          <a:gd name="connsiteY1" fmla="*/ 0 h 406364"/>
                          <a:gd name="connsiteX2" fmla="*/ 505255 w 505255"/>
                          <a:gd name="connsiteY2" fmla="*/ 103252 h 406364"/>
                          <a:gd name="connsiteX3" fmla="*/ 505255 w 505255"/>
                          <a:gd name="connsiteY3" fmla="*/ 297495 h 406364"/>
                          <a:gd name="connsiteX4" fmla="*/ 197221 w 505255"/>
                          <a:gd name="connsiteY4" fmla="*/ 297495 h 406364"/>
                          <a:gd name="connsiteX5" fmla="*/ 100012 w 505255"/>
                          <a:gd name="connsiteY5" fmla="*/ 394704 h 406364"/>
                          <a:gd name="connsiteX6" fmla="*/ 100012 w 505255"/>
                          <a:gd name="connsiteY6" fmla="*/ 406364 h 406364"/>
                          <a:gd name="connsiteX7" fmla="*/ 63061 w 505255"/>
                          <a:gd name="connsiteY7" fmla="*/ 398904 h 406364"/>
                          <a:gd name="connsiteX8" fmla="*/ 0 w 505255"/>
                          <a:gd name="connsiteY8" fmla="*/ 303766 h 406364"/>
                          <a:gd name="connsiteX9" fmla="*/ 0 w 505255"/>
                          <a:gd name="connsiteY9" fmla="*/ 103252 h 406364"/>
                          <a:gd name="connsiteX10" fmla="*/ 103252 w 505255"/>
                          <a:gd name="connsiteY10" fmla="*/ 0 h 40636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505255" h="406364">
                            <a:moveTo>
                              <a:pt x="103252" y="0"/>
                            </a:moveTo>
                            <a:lnTo>
                              <a:pt x="402003" y="0"/>
                            </a:lnTo>
                            <a:cubicBezTo>
                              <a:pt x="459028" y="0"/>
                              <a:pt x="505255" y="46227"/>
                              <a:pt x="505255" y="103252"/>
                            </a:cubicBezTo>
                            <a:lnTo>
                              <a:pt x="505255" y="297495"/>
                            </a:lnTo>
                            <a:lnTo>
                              <a:pt x="197221" y="297495"/>
                            </a:lnTo>
                            <a:cubicBezTo>
                              <a:pt x="143534" y="297495"/>
                              <a:pt x="100012" y="341017"/>
                              <a:pt x="100012" y="394704"/>
                            </a:cubicBezTo>
                            <a:lnTo>
                              <a:pt x="100012" y="406364"/>
                            </a:lnTo>
                            <a:lnTo>
                              <a:pt x="63061" y="398904"/>
                            </a:lnTo>
                            <a:cubicBezTo>
                              <a:pt x="26003" y="383230"/>
                              <a:pt x="0" y="346535"/>
                              <a:pt x="0" y="303766"/>
                            </a:cubicBezTo>
                            <a:lnTo>
                              <a:pt x="0" y="103252"/>
                            </a:lnTo>
                            <a:cubicBezTo>
                              <a:pt x="0" y="46227"/>
                              <a:pt x="46227" y="0"/>
                              <a:pt x="103252" y="0"/>
                            </a:cubicBezTo>
                            <a:close/>
                          </a:path>
                        </a:pathLst>
                      </a:custGeom>
                      <a:grpFill/>
                      <a:ln w="28575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wrap="square" rtlCol="0" anchor="ctr">
                        <a:noAutofit/>
                      </a:bodyPr>
                      <a:lstStyle/>
                      <a:p>
                        <a:pPr algn="ctr"/>
                        <a:endParaRPr lang="ko-KR" altLang="en-US" sz="1400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97" name="자유형: 도형 96">
                        <a:extLst>
                          <a:ext uri="{FF2B5EF4-FFF2-40B4-BE49-F238E27FC236}">
                            <a16:creationId xmlns:a16="http://schemas.microsoft.com/office/drawing/2014/main" id="{DFDBD255-70D1-6AFC-C8D4-358E96F9C98E}"/>
                          </a:ext>
                        </a:extLst>
                      </p:cNvPr>
                      <p:cNvSpPr/>
                      <p:nvPr/>
                    </p:nvSpPr>
                    <p:spPr>
                      <a:xfrm rot="16200000" flipH="1">
                        <a:off x="8928521" y="1387810"/>
                        <a:ext cx="362135" cy="291256"/>
                      </a:xfrm>
                      <a:custGeom>
                        <a:avLst/>
                        <a:gdLst>
                          <a:gd name="connsiteX0" fmla="*/ 103252 w 505255"/>
                          <a:gd name="connsiteY0" fmla="*/ 0 h 406364"/>
                          <a:gd name="connsiteX1" fmla="*/ 402003 w 505255"/>
                          <a:gd name="connsiteY1" fmla="*/ 0 h 406364"/>
                          <a:gd name="connsiteX2" fmla="*/ 505255 w 505255"/>
                          <a:gd name="connsiteY2" fmla="*/ 103252 h 406364"/>
                          <a:gd name="connsiteX3" fmla="*/ 505255 w 505255"/>
                          <a:gd name="connsiteY3" fmla="*/ 297495 h 406364"/>
                          <a:gd name="connsiteX4" fmla="*/ 197221 w 505255"/>
                          <a:gd name="connsiteY4" fmla="*/ 297495 h 406364"/>
                          <a:gd name="connsiteX5" fmla="*/ 100012 w 505255"/>
                          <a:gd name="connsiteY5" fmla="*/ 394704 h 406364"/>
                          <a:gd name="connsiteX6" fmla="*/ 100012 w 505255"/>
                          <a:gd name="connsiteY6" fmla="*/ 406364 h 406364"/>
                          <a:gd name="connsiteX7" fmla="*/ 63061 w 505255"/>
                          <a:gd name="connsiteY7" fmla="*/ 398904 h 406364"/>
                          <a:gd name="connsiteX8" fmla="*/ 0 w 505255"/>
                          <a:gd name="connsiteY8" fmla="*/ 303766 h 406364"/>
                          <a:gd name="connsiteX9" fmla="*/ 0 w 505255"/>
                          <a:gd name="connsiteY9" fmla="*/ 103252 h 406364"/>
                          <a:gd name="connsiteX10" fmla="*/ 103252 w 505255"/>
                          <a:gd name="connsiteY10" fmla="*/ 0 h 40636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505255" h="406364">
                            <a:moveTo>
                              <a:pt x="103252" y="0"/>
                            </a:moveTo>
                            <a:lnTo>
                              <a:pt x="402003" y="0"/>
                            </a:lnTo>
                            <a:cubicBezTo>
                              <a:pt x="459028" y="0"/>
                              <a:pt x="505255" y="46227"/>
                              <a:pt x="505255" y="103252"/>
                            </a:cubicBezTo>
                            <a:lnTo>
                              <a:pt x="505255" y="297495"/>
                            </a:lnTo>
                            <a:lnTo>
                              <a:pt x="197221" y="297495"/>
                            </a:lnTo>
                            <a:cubicBezTo>
                              <a:pt x="143534" y="297495"/>
                              <a:pt x="100012" y="341017"/>
                              <a:pt x="100012" y="394704"/>
                            </a:cubicBezTo>
                            <a:lnTo>
                              <a:pt x="100012" y="406364"/>
                            </a:lnTo>
                            <a:lnTo>
                              <a:pt x="63061" y="398904"/>
                            </a:lnTo>
                            <a:cubicBezTo>
                              <a:pt x="26003" y="383230"/>
                              <a:pt x="0" y="346535"/>
                              <a:pt x="0" y="303766"/>
                            </a:cubicBezTo>
                            <a:lnTo>
                              <a:pt x="0" y="103252"/>
                            </a:lnTo>
                            <a:cubicBezTo>
                              <a:pt x="0" y="46227"/>
                              <a:pt x="46227" y="0"/>
                              <a:pt x="103252" y="0"/>
                            </a:cubicBezTo>
                            <a:close/>
                          </a:path>
                        </a:pathLst>
                      </a:custGeom>
                      <a:grpFill/>
                      <a:ln w="28575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wrap="square" rtlCol="0" anchor="ctr">
                        <a:noAutofit/>
                      </a:bodyPr>
                      <a:lstStyle/>
                      <a:p>
                        <a:pPr algn="ctr"/>
                        <a:endParaRPr lang="ko-KR" altLang="en-US" sz="1400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98" name="사각형: 둥근 모서리 97">
                        <a:extLst>
                          <a:ext uri="{FF2B5EF4-FFF2-40B4-BE49-F238E27FC236}">
                            <a16:creationId xmlns:a16="http://schemas.microsoft.com/office/drawing/2014/main" id="{FEAA5E30-6277-5C72-BA9A-A8FD9149845C}"/>
                          </a:ext>
                        </a:extLst>
                      </p:cNvPr>
                      <p:cNvSpPr/>
                      <p:nvPr/>
                    </p:nvSpPr>
                    <p:spPr>
                      <a:xfrm rot="16200000" flipH="1">
                        <a:off x="8317389" y="901245"/>
                        <a:ext cx="409365" cy="1311615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grpFill/>
                      <a:ln w="28575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wrap="square" rtlCol="0" anchor="ctr">
                        <a:noAutofit/>
                      </a:bodyPr>
                      <a:lstStyle/>
                      <a:p>
                        <a:pPr algn="ctr"/>
                        <a:endParaRPr lang="ko-KR" altLang="en-US" sz="1400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</p:grpSp>
                <p:sp>
                  <p:nvSpPr>
                    <p:cNvPr id="52" name="TextBox 51">
                      <a:extLst>
                        <a:ext uri="{FF2B5EF4-FFF2-40B4-BE49-F238E27FC236}">
                          <a16:creationId xmlns:a16="http://schemas.microsoft.com/office/drawing/2014/main" id="{8CD247AD-B641-4541-A87A-D1E38C54BD1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73008" y="1438208"/>
                      <a:ext cx="898196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:r>
                        <a:rPr lang="ko-KR" altLang="en-US" spc="-49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schemeClr val="bg1"/>
                          </a:solidFill>
                          <a:latin typeface="G마켓 산스 TTF Bold" panose="02000000000000000000" pitchFamily="2" charset="-127"/>
                          <a:ea typeface="문체부 제목 돋음체" panose="020B0609000101010101" pitchFamily="49" charset="-127"/>
                        </a:rPr>
                        <a:t>선택방법</a:t>
                      </a:r>
                    </a:p>
                  </p:txBody>
                </p:sp>
              </p:grpSp>
              <p:pic>
                <p:nvPicPr>
                  <p:cNvPr id="120" name="그림 51" descr="004.png">
                    <a:extLst>
                      <a:ext uri="{FF2B5EF4-FFF2-40B4-BE49-F238E27FC236}">
                        <a16:creationId xmlns:a16="http://schemas.microsoft.com/office/drawing/2014/main" id="{7AEEA532-70F8-2636-29B7-9E5FBB9C544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2518" t="423" r="-12566" b="4021"/>
                  <a:stretch/>
                </p:blipFill>
                <p:spPr bwMode="auto">
                  <a:xfrm rot="10800000" flipH="1" flipV="1">
                    <a:off x="7590928" y="1426099"/>
                    <a:ext cx="215444" cy="4365101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F9160800-99A7-4EC1-AF61-A3234FD11474}"/>
                    </a:ext>
                  </a:extLst>
                </p:cNvPr>
                <p:cNvSpPr txBox="1"/>
                <p:nvPr/>
              </p:nvSpPr>
              <p:spPr>
                <a:xfrm>
                  <a:off x="7718252" y="4666103"/>
                  <a:ext cx="1684820" cy="50783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altLang="ko-KR" sz="11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/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* </a:t>
                  </a:r>
                  <a:r>
                    <a:rPr lang="ko-KR" altLang="en-US" sz="11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/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병무청 간편인증</a:t>
                  </a:r>
                  <a:r>
                    <a:rPr lang="en-US" altLang="ko-KR" sz="11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/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,  </a:t>
                  </a:r>
                </a:p>
                <a:p>
                  <a:pPr indent="104775"/>
                  <a:r>
                    <a:rPr lang="ko-KR" altLang="en-US" sz="11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/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공동인증서</a:t>
                  </a:r>
                  <a:r>
                    <a:rPr lang="en-US" altLang="ko-KR" sz="11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/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, </a:t>
                  </a:r>
                </a:p>
                <a:p>
                  <a:pPr indent="104775"/>
                  <a:r>
                    <a:rPr lang="ko-KR" altLang="en-US" sz="11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/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간편인증</a:t>
                  </a:r>
                  <a:r>
                    <a:rPr lang="en-US" altLang="ko-KR" sz="11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/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(</a:t>
                  </a:r>
                  <a:r>
                    <a:rPr lang="ko-KR" altLang="en-US" sz="11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/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민간인증</a:t>
                  </a:r>
                  <a:r>
                    <a:rPr lang="en-US" altLang="ko-KR" sz="11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/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) </a:t>
                  </a:r>
                  <a:r>
                    <a:rPr lang="ko-KR" altLang="en-US" sz="11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/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필요</a:t>
                  </a:r>
                </a:p>
              </p:txBody>
            </p:sp>
            <p:grpSp>
              <p:nvGrpSpPr>
                <p:cNvPr id="28" name="그룹 27">
                  <a:extLst>
                    <a:ext uri="{FF2B5EF4-FFF2-40B4-BE49-F238E27FC236}">
                      <a16:creationId xmlns:a16="http://schemas.microsoft.com/office/drawing/2014/main" id="{4B433C0E-9C5B-5B4A-D114-F5BF5C188CD0}"/>
                    </a:ext>
                  </a:extLst>
                </p:cNvPr>
                <p:cNvGrpSpPr/>
                <p:nvPr/>
              </p:nvGrpSpPr>
              <p:grpSpPr>
                <a:xfrm>
                  <a:off x="7681913" y="1916442"/>
                  <a:ext cx="1680387" cy="2448091"/>
                  <a:chOff x="7713881" y="1916442"/>
                  <a:chExt cx="1680387" cy="2448091"/>
                </a:xfrm>
              </p:grpSpPr>
              <p:grpSp>
                <p:nvGrpSpPr>
                  <p:cNvPr id="22" name="그룹 21">
                    <a:extLst>
                      <a:ext uri="{FF2B5EF4-FFF2-40B4-BE49-F238E27FC236}">
                        <a16:creationId xmlns:a16="http://schemas.microsoft.com/office/drawing/2014/main" id="{5232E4C9-A0E4-2131-C93E-C1D9FD00E4B2}"/>
                      </a:ext>
                    </a:extLst>
                  </p:cNvPr>
                  <p:cNvGrpSpPr/>
                  <p:nvPr/>
                </p:nvGrpSpPr>
                <p:grpSpPr>
                  <a:xfrm>
                    <a:off x="7713881" y="3799428"/>
                    <a:ext cx="1680387" cy="565105"/>
                    <a:chOff x="7713881" y="3799428"/>
                    <a:chExt cx="1680387" cy="565105"/>
                  </a:xfrm>
                </p:grpSpPr>
                <p:sp>
                  <p:nvSpPr>
                    <p:cNvPr id="106" name="사각형: 둥근 모서리 105">
                      <a:extLst>
                        <a:ext uri="{FF2B5EF4-FFF2-40B4-BE49-F238E27FC236}">
                          <a16:creationId xmlns:a16="http://schemas.microsoft.com/office/drawing/2014/main" id="{CCF9C6C4-3E24-4EE4-813B-25D140D5AB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13881" y="3799428"/>
                      <a:ext cx="1680387" cy="565105"/>
                    </a:xfrm>
                    <a:prstGeom prst="roundRect">
                      <a:avLst>
                        <a:gd name="adj" fmla="val 13614"/>
                      </a:avLst>
                    </a:prstGeom>
                    <a:solidFill>
                      <a:schemeClr val="bg1"/>
                    </a:solidFill>
                    <a:ln w="22225">
                      <a:solidFill>
                        <a:srgbClr val="BCCEC4"/>
                      </a:solidFill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30" name="TextBox 129">
                      <a:extLst>
                        <a:ext uri="{FF2B5EF4-FFF2-40B4-BE49-F238E27FC236}">
                          <a16:creationId xmlns:a16="http://schemas.microsoft.com/office/drawing/2014/main" id="{C406B8DC-7BA6-45BA-B42B-329566D23B3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740647" y="3894625"/>
                      <a:ext cx="1626856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anchor="ctr">
                      <a:spAutoFit/>
                    </a:bodyPr>
                    <a:lstStyle>
                      <a:defPPr>
                        <a:defRPr lang="en-US"/>
                      </a:defPPr>
                      <a:lvl1pPr algn="ctr">
                        <a:spcAft>
                          <a:spcPts val="200"/>
                        </a:spcAft>
                        <a:defRPr sz="2000" spc="-49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schemeClr val="bg1"/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</a:defRPr>
                      </a:lvl1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ko-KR" altLang="en-US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문체부 제목 돋음체" panose="020B0609000101010101" pitchFamily="49" charset="-127"/>
                        </a:rPr>
                        <a:t>병역판정검사 일자 및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ko-KR" altLang="en-US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문체부 제목 돋음체" panose="020B0609000101010101" pitchFamily="49" charset="-127"/>
                        </a:rPr>
                        <a:t>장소 본인선택</a:t>
                      </a:r>
                    </a:p>
                  </p:txBody>
                </p:sp>
              </p:grpSp>
              <p:sp>
                <p:nvSpPr>
                  <p:cNvPr id="18" name="자유형: 도형 17">
                    <a:extLst>
                      <a:ext uri="{FF2B5EF4-FFF2-40B4-BE49-F238E27FC236}">
                        <a16:creationId xmlns:a16="http://schemas.microsoft.com/office/drawing/2014/main" id="{B78EC940-DF4B-9D0E-8DBA-50174D704DC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8341887" y="2525413"/>
                    <a:ext cx="424374" cy="329548"/>
                  </a:xfrm>
                  <a:custGeom>
                    <a:avLst/>
                    <a:gdLst>
                      <a:gd name="connsiteX0" fmla="*/ 0 w 424374"/>
                      <a:gd name="connsiteY0" fmla="*/ 287743 h 329548"/>
                      <a:gd name="connsiteX1" fmla="*/ 0 w 424374"/>
                      <a:gd name="connsiteY1" fmla="*/ 43146 h 329548"/>
                      <a:gd name="connsiteX2" fmla="*/ 252778 w 424374"/>
                      <a:gd name="connsiteY2" fmla="*/ 43146 h 329548"/>
                      <a:gd name="connsiteX3" fmla="*/ 259801 w 424374"/>
                      <a:gd name="connsiteY3" fmla="*/ 39944 h 329548"/>
                      <a:gd name="connsiteX4" fmla="*/ 263151 w 424374"/>
                      <a:gd name="connsiteY4" fmla="*/ 31055 h 329548"/>
                      <a:gd name="connsiteX5" fmla="*/ 263151 w 424374"/>
                      <a:gd name="connsiteY5" fmla="*/ 12602 h 329548"/>
                      <a:gd name="connsiteX6" fmla="*/ 282677 w 424374"/>
                      <a:gd name="connsiteY6" fmla="*/ 3720 h 329548"/>
                      <a:gd name="connsiteX7" fmla="*/ 421019 w 424374"/>
                      <a:gd name="connsiteY7" fmla="*/ 155873 h 329548"/>
                      <a:gd name="connsiteX8" fmla="*/ 421019 w 424374"/>
                      <a:gd name="connsiteY8" fmla="*/ 173662 h 329548"/>
                      <a:gd name="connsiteX9" fmla="*/ 282677 w 424374"/>
                      <a:gd name="connsiteY9" fmla="*/ 325839 h 329548"/>
                      <a:gd name="connsiteX10" fmla="*/ 263151 w 424374"/>
                      <a:gd name="connsiteY10" fmla="*/ 316957 h 329548"/>
                      <a:gd name="connsiteX11" fmla="*/ 263151 w 424374"/>
                      <a:gd name="connsiteY11" fmla="*/ 298503 h 329548"/>
                      <a:gd name="connsiteX12" fmla="*/ 259801 w 424374"/>
                      <a:gd name="connsiteY12" fmla="*/ 289615 h 329548"/>
                      <a:gd name="connsiteX13" fmla="*/ 255695 w 424374"/>
                      <a:gd name="connsiteY13" fmla="*/ 287743 h 3295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424374" h="329548">
                        <a:moveTo>
                          <a:pt x="0" y="287743"/>
                        </a:moveTo>
                        <a:lnTo>
                          <a:pt x="0" y="43146"/>
                        </a:lnTo>
                        <a:lnTo>
                          <a:pt x="252778" y="43146"/>
                        </a:lnTo>
                        <a:lnTo>
                          <a:pt x="259801" y="39944"/>
                        </a:lnTo>
                        <a:cubicBezTo>
                          <a:pt x="261870" y="37668"/>
                          <a:pt x="263151" y="34525"/>
                          <a:pt x="263151" y="31055"/>
                        </a:cubicBezTo>
                        <a:lnTo>
                          <a:pt x="263151" y="12602"/>
                        </a:lnTo>
                        <a:cubicBezTo>
                          <a:pt x="263151" y="1408"/>
                          <a:pt x="275475" y="-4227"/>
                          <a:pt x="282677" y="3720"/>
                        </a:cubicBezTo>
                        <a:lnTo>
                          <a:pt x="421019" y="155873"/>
                        </a:lnTo>
                        <a:cubicBezTo>
                          <a:pt x="425493" y="160794"/>
                          <a:pt x="425493" y="168766"/>
                          <a:pt x="421019" y="173662"/>
                        </a:cubicBezTo>
                        <a:lnTo>
                          <a:pt x="282677" y="325839"/>
                        </a:lnTo>
                        <a:cubicBezTo>
                          <a:pt x="275475" y="333761"/>
                          <a:pt x="263151" y="328152"/>
                          <a:pt x="263151" y="316957"/>
                        </a:cubicBezTo>
                        <a:lnTo>
                          <a:pt x="263151" y="298503"/>
                        </a:lnTo>
                        <a:cubicBezTo>
                          <a:pt x="263151" y="295034"/>
                          <a:pt x="261870" y="291891"/>
                          <a:pt x="259801" y="289615"/>
                        </a:cubicBezTo>
                        <a:lnTo>
                          <a:pt x="255695" y="287743"/>
                        </a:lnTo>
                        <a:close/>
                      </a:path>
                    </a:pathLst>
                  </a:custGeom>
                  <a:gradFill>
                    <a:gsLst>
                      <a:gs pos="100000">
                        <a:schemeClr val="bg1"/>
                      </a:gs>
                      <a:gs pos="0">
                        <a:schemeClr val="bg1">
                          <a:alpha val="0"/>
                        </a:schemeClr>
                      </a:gs>
                    </a:gsLst>
                    <a:lin ang="0" scaled="0"/>
                  </a:gradFill>
                  <a:ln w="158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781" dirty="0">
                      <a:ea typeface="문체부 제목 돋음체" panose="020B0609000101010101" pitchFamily="49" charset="-127"/>
                    </a:endParaRPr>
                  </a:p>
                </p:txBody>
              </p:sp>
              <p:grpSp>
                <p:nvGrpSpPr>
                  <p:cNvPr id="17" name="그룹 16">
                    <a:extLst>
                      <a:ext uri="{FF2B5EF4-FFF2-40B4-BE49-F238E27FC236}">
                        <a16:creationId xmlns:a16="http://schemas.microsoft.com/office/drawing/2014/main" id="{78C4C081-601F-1BCB-C928-6513539020E1}"/>
                      </a:ext>
                    </a:extLst>
                  </p:cNvPr>
                  <p:cNvGrpSpPr/>
                  <p:nvPr/>
                </p:nvGrpSpPr>
                <p:grpSpPr>
                  <a:xfrm>
                    <a:off x="7713881" y="1916442"/>
                    <a:ext cx="1680387" cy="565200"/>
                    <a:chOff x="7713881" y="2114562"/>
                    <a:chExt cx="1680387" cy="565200"/>
                  </a:xfrm>
                </p:grpSpPr>
                <p:sp>
                  <p:nvSpPr>
                    <p:cNvPr id="104" name="사각형: 둥근 모서리 103">
                      <a:extLst>
                        <a:ext uri="{FF2B5EF4-FFF2-40B4-BE49-F238E27FC236}">
                          <a16:creationId xmlns:a16="http://schemas.microsoft.com/office/drawing/2014/main" id="{006C610C-7777-4B51-A7C3-A150338A63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13881" y="2114562"/>
                      <a:ext cx="1680387" cy="565200"/>
                    </a:xfrm>
                    <a:prstGeom prst="roundRect">
                      <a:avLst/>
                    </a:prstGeom>
                    <a:solidFill>
                      <a:schemeClr val="bg1"/>
                    </a:solidFill>
                    <a:ln w="22225">
                      <a:solidFill>
                        <a:srgbClr val="BCCEC4"/>
                      </a:solidFill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28" name="TextBox 127">
                      <a:extLst>
                        <a:ext uri="{FF2B5EF4-FFF2-40B4-BE49-F238E27FC236}">
                          <a16:creationId xmlns:a16="http://schemas.microsoft.com/office/drawing/2014/main" id="{F07D8540-A6F1-F091-6532-F758CD2C8AA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867828" y="2209807"/>
                      <a:ext cx="1372492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anchor="t">
                      <a:spAutoFit/>
                    </a:bodyPr>
                    <a:lstStyle>
                      <a:defPPr>
                        <a:defRPr lang="en-US"/>
                      </a:defPPr>
                      <a:lvl1pPr algn="ctr">
                        <a:spcAft>
                          <a:spcPts val="200"/>
                        </a:spcAft>
                        <a:defRPr sz="1300" spc="-49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</a:defRPr>
                      </a:lvl1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ko-KR" altLang="en-US" dirty="0">
                          <a:ea typeface="문체부 제목 돋음체" panose="020B0609000101010101" pitchFamily="49" charset="-127"/>
                        </a:rPr>
                        <a:t>병무청 누리집</a:t>
                      </a:r>
                      <a:endParaRPr lang="en-US" altLang="ko-KR" dirty="0">
                        <a:ea typeface="문체부 제목 돋음체" panose="020B0609000101010101" pitchFamily="49" charset="-127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ko-KR" dirty="0">
                          <a:ea typeface="문체부 제목 돋음체" panose="020B0609000101010101" pitchFamily="49" charset="-127"/>
                        </a:rPr>
                        <a:t>(www.mma.go.kr)</a:t>
                      </a:r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  <p:sp>
                <p:nvSpPr>
                  <p:cNvPr id="19" name="자유형: 도형 18">
                    <a:extLst>
                      <a:ext uri="{FF2B5EF4-FFF2-40B4-BE49-F238E27FC236}">
                        <a16:creationId xmlns:a16="http://schemas.microsoft.com/office/drawing/2014/main" id="{68BC2F5F-6642-49EF-72D2-D81A76E7726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8341887" y="3349901"/>
                    <a:ext cx="424374" cy="329548"/>
                  </a:xfrm>
                  <a:custGeom>
                    <a:avLst/>
                    <a:gdLst>
                      <a:gd name="connsiteX0" fmla="*/ 0 w 424374"/>
                      <a:gd name="connsiteY0" fmla="*/ 287743 h 329548"/>
                      <a:gd name="connsiteX1" fmla="*/ 0 w 424374"/>
                      <a:gd name="connsiteY1" fmla="*/ 43146 h 329548"/>
                      <a:gd name="connsiteX2" fmla="*/ 252778 w 424374"/>
                      <a:gd name="connsiteY2" fmla="*/ 43146 h 329548"/>
                      <a:gd name="connsiteX3" fmla="*/ 259801 w 424374"/>
                      <a:gd name="connsiteY3" fmla="*/ 39944 h 329548"/>
                      <a:gd name="connsiteX4" fmla="*/ 263151 w 424374"/>
                      <a:gd name="connsiteY4" fmla="*/ 31055 h 329548"/>
                      <a:gd name="connsiteX5" fmla="*/ 263151 w 424374"/>
                      <a:gd name="connsiteY5" fmla="*/ 12602 h 329548"/>
                      <a:gd name="connsiteX6" fmla="*/ 282677 w 424374"/>
                      <a:gd name="connsiteY6" fmla="*/ 3720 h 329548"/>
                      <a:gd name="connsiteX7" fmla="*/ 421019 w 424374"/>
                      <a:gd name="connsiteY7" fmla="*/ 155873 h 329548"/>
                      <a:gd name="connsiteX8" fmla="*/ 421019 w 424374"/>
                      <a:gd name="connsiteY8" fmla="*/ 173662 h 329548"/>
                      <a:gd name="connsiteX9" fmla="*/ 282677 w 424374"/>
                      <a:gd name="connsiteY9" fmla="*/ 325839 h 329548"/>
                      <a:gd name="connsiteX10" fmla="*/ 263151 w 424374"/>
                      <a:gd name="connsiteY10" fmla="*/ 316957 h 329548"/>
                      <a:gd name="connsiteX11" fmla="*/ 263151 w 424374"/>
                      <a:gd name="connsiteY11" fmla="*/ 298503 h 329548"/>
                      <a:gd name="connsiteX12" fmla="*/ 259801 w 424374"/>
                      <a:gd name="connsiteY12" fmla="*/ 289615 h 329548"/>
                      <a:gd name="connsiteX13" fmla="*/ 255695 w 424374"/>
                      <a:gd name="connsiteY13" fmla="*/ 287743 h 3295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424374" h="329548">
                        <a:moveTo>
                          <a:pt x="0" y="287743"/>
                        </a:moveTo>
                        <a:lnTo>
                          <a:pt x="0" y="43146"/>
                        </a:lnTo>
                        <a:lnTo>
                          <a:pt x="252778" y="43146"/>
                        </a:lnTo>
                        <a:lnTo>
                          <a:pt x="259801" y="39944"/>
                        </a:lnTo>
                        <a:cubicBezTo>
                          <a:pt x="261870" y="37668"/>
                          <a:pt x="263151" y="34525"/>
                          <a:pt x="263151" y="31055"/>
                        </a:cubicBezTo>
                        <a:lnTo>
                          <a:pt x="263151" y="12602"/>
                        </a:lnTo>
                        <a:cubicBezTo>
                          <a:pt x="263151" y="1408"/>
                          <a:pt x="275475" y="-4227"/>
                          <a:pt x="282677" y="3720"/>
                        </a:cubicBezTo>
                        <a:lnTo>
                          <a:pt x="421019" y="155873"/>
                        </a:lnTo>
                        <a:cubicBezTo>
                          <a:pt x="425493" y="160794"/>
                          <a:pt x="425493" y="168766"/>
                          <a:pt x="421019" y="173662"/>
                        </a:cubicBezTo>
                        <a:lnTo>
                          <a:pt x="282677" y="325839"/>
                        </a:lnTo>
                        <a:cubicBezTo>
                          <a:pt x="275475" y="333761"/>
                          <a:pt x="263151" y="328152"/>
                          <a:pt x="263151" y="316957"/>
                        </a:cubicBezTo>
                        <a:lnTo>
                          <a:pt x="263151" y="298503"/>
                        </a:lnTo>
                        <a:cubicBezTo>
                          <a:pt x="263151" y="295034"/>
                          <a:pt x="261870" y="291891"/>
                          <a:pt x="259801" y="289615"/>
                        </a:cubicBezTo>
                        <a:lnTo>
                          <a:pt x="255695" y="287743"/>
                        </a:lnTo>
                        <a:close/>
                      </a:path>
                    </a:pathLst>
                  </a:custGeom>
                  <a:gradFill>
                    <a:gsLst>
                      <a:gs pos="100000">
                        <a:schemeClr val="bg1"/>
                      </a:gs>
                      <a:gs pos="0">
                        <a:schemeClr val="bg1">
                          <a:alpha val="0"/>
                        </a:schemeClr>
                      </a:gs>
                    </a:gsLst>
                    <a:lin ang="0" scaled="0"/>
                  </a:gradFill>
                  <a:ln w="158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781" dirty="0">
                      <a:ea typeface="문체부 제목 돋음체" panose="020B0609000101010101" pitchFamily="49" charset="-127"/>
                    </a:endParaRPr>
                  </a:p>
                </p:txBody>
              </p:sp>
              <p:grpSp>
                <p:nvGrpSpPr>
                  <p:cNvPr id="20" name="그룹 19">
                    <a:extLst>
                      <a:ext uri="{FF2B5EF4-FFF2-40B4-BE49-F238E27FC236}">
                        <a16:creationId xmlns:a16="http://schemas.microsoft.com/office/drawing/2014/main" id="{447B2A09-1279-FAC1-DBB6-FEA1B91D9314}"/>
                      </a:ext>
                    </a:extLst>
                  </p:cNvPr>
                  <p:cNvGrpSpPr/>
                  <p:nvPr/>
                </p:nvGrpSpPr>
                <p:grpSpPr>
                  <a:xfrm>
                    <a:off x="7713881" y="2974940"/>
                    <a:ext cx="1680387" cy="331190"/>
                    <a:chOff x="7713881" y="3189403"/>
                    <a:chExt cx="1680387" cy="331190"/>
                  </a:xfrm>
                </p:grpSpPr>
                <p:sp>
                  <p:nvSpPr>
                    <p:cNvPr id="105" name="사각형: 둥근 모서리 104">
                      <a:extLst>
                        <a:ext uri="{FF2B5EF4-FFF2-40B4-BE49-F238E27FC236}">
                          <a16:creationId xmlns:a16="http://schemas.microsoft.com/office/drawing/2014/main" id="{8870DFBC-01D7-4592-8F15-3FC493EDF4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13881" y="3189403"/>
                      <a:ext cx="1680387" cy="331190"/>
                    </a:xfrm>
                    <a:prstGeom prst="roundRect">
                      <a:avLst/>
                    </a:prstGeom>
                    <a:solidFill>
                      <a:schemeClr val="bg1"/>
                    </a:solidFill>
                    <a:ln w="22225">
                      <a:solidFill>
                        <a:srgbClr val="BCCEC4"/>
                      </a:solidFill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ko-KR" altLang="en-US" dirty="0">
                          <a:ea typeface="문체부 제목 돋음체" panose="020B0609000101010101" pitchFamily="49" charset="-127"/>
                        </a:rPr>
                        <a:t>병무민원</a:t>
                      </a:r>
                    </a:p>
                  </p:txBody>
                </p:sp>
                <p:sp>
                  <p:nvSpPr>
                    <p:cNvPr id="129" name="TextBox 128">
                      <a:extLst>
                        <a:ext uri="{FF2B5EF4-FFF2-40B4-BE49-F238E27FC236}">
                          <a16:creationId xmlns:a16="http://schemas.microsoft.com/office/drawing/2014/main" id="{42659D4D-B86A-A18D-5819-7BF33BDDE22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233217" y="3261321"/>
                      <a:ext cx="641714" cy="200055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anchor="ctr">
                      <a:spAutoFit/>
                    </a:bodyPr>
                    <a:lstStyle>
                      <a:defPPr>
                        <a:defRPr lang="en-US"/>
                      </a:defPPr>
                      <a:lvl1pPr algn="ctr">
                        <a:spcAft>
                          <a:spcPts val="200"/>
                        </a:spcAft>
                        <a:defRPr sz="2000" spc="-49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schemeClr val="bg1"/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</a:defRPr>
                      </a:lvl1pPr>
                    </a:lstStyle>
                    <a:p>
                      <a:r>
                        <a:rPr lang="ko-KR" altLang="en-US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문체부 제목 돋음체" panose="020B0609000101010101" pitchFamily="49" charset="-127"/>
                        </a:rPr>
                        <a:t>병무민원</a:t>
                      </a:r>
                    </a:p>
                  </p:txBody>
                </p:sp>
              </p:grpSp>
            </p:grpSp>
          </p:grpSp>
        </p:grp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79D49BC3-0021-3980-C4CB-8A772F68F621}"/>
                </a:ext>
              </a:extLst>
            </p:cNvPr>
            <p:cNvGrpSpPr/>
            <p:nvPr/>
          </p:nvGrpSpPr>
          <p:grpSpPr>
            <a:xfrm>
              <a:off x="0" y="5742077"/>
              <a:ext cx="9906001" cy="714243"/>
              <a:chOff x="0" y="5742077"/>
              <a:chExt cx="9906001" cy="714243"/>
            </a:xfrm>
          </p:grpSpPr>
          <p:sp>
            <p:nvSpPr>
              <p:cNvPr id="64" name="직사각형 63">
                <a:extLst>
                  <a:ext uri="{FF2B5EF4-FFF2-40B4-BE49-F238E27FC236}">
                    <a16:creationId xmlns:a16="http://schemas.microsoft.com/office/drawing/2014/main" id="{FF648745-7849-E16A-9A1C-E7A9FDC01FBA}"/>
                  </a:ext>
                </a:extLst>
              </p:cNvPr>
              <p:cNvSpPr/>
              <p:nvPr/>
            </p:nvSpPr>
            <p:spPr>
              <a:xfrm>
                <a:off x="0" y="5742077"/>
                <a:ext cx="9906000" cy="501188"/>
              </a:xfrm>
              <a:prstGeom prst="rect">
                <a:avLst/>
              </a:prstGeom>
              <a:solidFill>
                <a:srgbClr val="F38E0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5629" rIns="0" bIns="0" rtlCol="0" anchor="ctr"/>
              <a:lstStyle/>
              <a:p>
                <a:pPr algn="ctr"/>
                <a:endParaRPr lang="en-US" altLang="ko-KR" sz="2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pic>
            <p:nvPicPr>
              <p:cNvPr id="66" name="그림 51" descr="004.png">
                <a:extLst>
                  <a:ext uri="{FF2B5EF4-FFF2-40B4-BE49-F238E27FC236}">
                    <a16:creationId xmlns:a16="http://schemas.microsoft.com/office/drawing/2014/main" id="{CFB1C552-D4DE-93DE-5661-044A771CAA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5720" b="-1727"/>
              <a:stretch/>
            </p:blipFill>
            <p:spPr bwMode="auto">
              <a:xfrm rot="16200000" flipH="1" flipV="1">
                <a:off x="4773608" y="1323928"/>
                <a:ext cx="358785" cy="9906000"/>
              </a:xfrm>
              <a:prstGeom prst="rect">
                <a:avLst/>
              </a:prstGeom>
            </p:spPr>
          </p:pic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6D41F42B-F2DC-4A31-7855-5D4B84AFF4AF}"/>
                  </a:ext>
                </a:extLst>
              </p:cNvPr>
              <p:cNvSpPr txBox="1"/>
              <p:nvPr/>
            </p:nvSpPr>
            <p:spPr>
              <a:xfrm>
                <a:off x="2060317" y="5848794"/>
                <a:ext cx="5785366" cy="338554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spAutoFit/>
              </a:bodyPr>
              <a:lstStyle>
                <a:defPPr>
                  <a:defRPr lang="en-US"/>
                </a:defPPr>
                <a:lvl1pPr algn="ctr">
                  <a:spcAft>
                    <a:spcPts val="200"/>
                  </a:spcAft>
                  <a:defRPr sz="2000" spc="-49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defRPr>
                </a:lvl1pPr>
              </a:lstStyle>
              <a:p>
                <a:r>
                  <a:rPr lang="ko-KR" altLang="en-US" sz="2200" dirty="0">
                    <a:ea typeface="문체부 제목 돋음체" panose="020B0609000101010101" pitchFamily="49" charset="-127"/>
                  </a:rPr>
                  <a:t>’</a:t>
                </a:r>
                <a:r>
                  <a:rPr lang="en-US" altLang="ko-KR" sz="2200" dirty="0">
                    <a:ea typeface="문체부 제목 돋음체" panose="020B0609000101010101" pitchFamily="49" charset="-127"/>
                  </a:rPr>
                  <a:t>23</a:t>
                </a:r>
                <a:r>
                  <a:rPr lang="ko-KR" altLang="en-US" sz="2200" dirty="0">
                    <a:ea typeface="문체부 제목 돋음체" panose="020B0609000101010101" pitchFamily="49" charset="-127"/>
                  </a:rPr>
                  <a:t>년도 병역판정검사대상 인원 </a:t>
                </a:r>
                <a:r>
                  <a:rPr lang="en-US" altLang="ko-KR" sz="2200" dirty="0">
                    <a:ea typeface="문체부 제목 돋음체" panose="020B0609000101010101" pitchFamily="49" charset="-127"/>
                  </a:rPr>
                  <a:t>: 24</a:t>
                </a:r>
                <a:r>
                  <a:rPr lang="ko-KR" altLang="en-US" sz="2200" dirty="0">
                    <a:ea typeface="문체부 제목 돋음체" panose="020B0609000101010101" pitchFamily="49" charset="-127"/>
                  </a:rPr>
                  <a:t>만여 명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0347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6105EB0A-DF63-CFEF-F858-757F7DEC304E}"/>
              </a:ext>
            </a:extLst>
          </p:cNvPr>
          <p:cNvGrpSpPr/>
          <p:nvPr/>
        </p:nvGrpSpPr>
        <p:grpSpPr>
          <a:xfrm>
            <a:off x="386230" y="221653"/>
            <a:ext cx="2697211" cy="634036"/>
            <a:chOff x="390253" y="159368"/>
            <a:chExt cx="2725307" cy="64064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E39BAFB-02A9-053A-FC68-F3D8B162142C}"/>
                </a:ext>
              </a:extLst>
            </p:cNvPr>
            <p:cNvSpPr txBox="1"/>
            <p:nvPr/>
          </p:nvSpPr>
          <p:spPr>
            <a:xfrm>
              <a:off x="976778" y="364633"/>
              <a:ext cx="2138782" cy="43537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>
                <a:defRPr/>
              </a:pPr>
              <a:r>
                <a:rPr lang="ko-KR" altLang="en-US" sz="28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병역판정검사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A635381-90DA-6678-717E-46792486D559}"/>
                </a:ext>
              </a:extLst>
            </p:cNvPr>
            <p:cNvSpPr txBox="1"/>
            <p:nvPr/>
          </p:nvSpPr>
          <p:spPr>
            <a:xfrm>
              <a:off x="961374" y="159368"/>
              <a:ext cx="154454" cy="171040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pPr>
                <a:defRPr/>
              </a:pPr>
              <a:r>
                <a:rPr lang="en-US" altLang="ko-KR" sz="1100" spc="-7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나눔명조 ExtraBold" panose="02020603020101020101" pitchFamily="18" charset="-127"/>
                  <a:ea typeface="문체부 제목 돋음체" panose="020B0609000101010101" pitchFamily="49" charset="-127"/>
                </a:rPr>
                <a:t>Ⅱ.</a:t>
              </a:r>
              <a:endParaRPr lang="ko-KR" altLang="en-US" sz="1100" spc="-7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나눔명조 ExtraBold" panose="02020603020101020101" pitchFamily="18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AAB67CE-AB46-C816-0E47-C347C86B2A07}"/>
                </a:ext>
              </a:extLst>
            </p:cNvPr>
            <p:cNvSpPr txBox="1"/>
            <p:nvPr/>
          </p:nvSpPr>
          <p:spPr>
            <a:xfrm>
              <a:off x="1170924" y="172068"/>
              <a:ext cx="894982" cy="171040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pPr>
                <a:defRPr/>
              </a:pPr>
              <a:r>
                <a:rPr lang="ko-KR" altLang="en-US" sz="11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병역의무 이행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022CBF-5336-6FB2-1636-7A5F9C4F60D5}"/>
                </a:ext>
              </a:extLst>
            </p:cNvPr>
            <p:cNvSpPr txBox="1"/>
            <p:nvPr/>
          </p:nvSpPr>
          <p:spPr>
            <a:xfrm>
              <a:off x="390253" y="395731"/>
              <a:ext cx="353354" cy="37317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en-US" altLang="ko-KR" sz="2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>
                      <a:alpha val="38000"/>
                    </a:schemeClr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0</a:t>
              </a:r>
              <a:r>
                <a:rPr lang="en-US" altLang="ko-KR" sz="2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3</a:t>
              </a:r>
              <a:endParaRPr lang="ko-KR" altLang="en-US" sz="2400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995FA468-479F-AB93-540C-7D95F70A0C5F}"/>
              </a:ext>
            </a:extLst>
          </p:cNvPr>
          <p:cNvGrpSpPr/>
          <p:nvPr/>
        </p:nvGrpSpPr>
        <p:grpSpPr>
          <a:xfrm>
            <a:off x="0" y="1091198"/>
            <a:ext cx="9906001" cy="5365122"/>
            <a:chOff x="0" y="1091198"/>
            <a:chExt cx="9906001" cy="5365122"/>
          </a:xfrm>
        </p:grpSpPr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6C158BEB-3035-D63E-304B-FFD297A6049B}"/>
                </a:ext>
              </a:extLst>
            </p:cNvPr>
            <p:cNvGrpSpPr/>
            <p:nvPr/>
          </p:nvGrpSpPr>
          <p:grpSpPr>
            <a:xfrm>
              <a:off x="210623" y="1091198"/>
              <a:ext cx="9494498" cy="5094344"/>
              <a:chOff x="210623" y="1091198"/>
              <a:chExt cx="9494498" cy="5094344"/>
            </a:xfrm>
          </p:grpSpPr>
          <p:sp>
            <p:nvSpPr>
              <p:cNvPr id="8" name="사각형: 둥근 모서리 7">
                <a:extLst>
                  <a:ext uri="{FF2B5EF4-FFF2-40B4-BE49-F238E27FC236}">
                    <a16:creationId xmlns:a16="http://schemas.microsoft.com/office/drawing/2014/main" id="{2BD54DA6-63A1-E1CF-3E14-2CA1A99CA7F9}"/>
                  </a:ext>
                </a:extLst>
              </p:cNvPr>
              <p:cNvSpPr/>
              <p:nvPr/>
            </p:nvSpPr>
            <p:spPr>
              <a:xfrm rot="10800000" flipH="1" flipV="1">
                <a:off x="320675" y="2094249"/>
                <a:ext cx="9264650" cy="4091293"/>
              </a:xfrm>
              <a:prstGeom prst="roundRect">
                <a:avLst>
                  <a:gd name="adj" fmla="val 3015"/>
                </a:avLst>
              </a:prstGeom>
              <a:solidFill>
                <a:srgbClr val="FFE8A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5629" rIns="0" bIns="0" rtlCol="0" anchor="ctr"/>
              <a:lstStyle/>
              <a:p>
                <a:pPr algn="ctr"/>
                <a:endParaRPr lang="ko-KR" altLang="en-US" sz="2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grpSp>
            <p:nvGrpSpPr>
              <p:cNvPr id="84" name="그룹 83">
                <a:extLst>
                  <a:ext uri="{FF2B5EF4-FFF2-40B4-BE49-F238E27FC236}">
                    <a16:creationId xmlns:a16="http://schemas.microsoft.com/office/drawing/2014/main" id="{B4D29CE1-83BC-8345-64B2-4349BEAE021A}"/>
                  </a:ext>
                </a:extLst>
              </p:cNvPr>
              <p:cNvGrpSpPr/>
              <p:nvPr/>
            </p:nvGrpSpPr>
            <p:grpSpPr>
              <a:xfrm>
                <a:off x="210623" y="2042064"/>
                <a:ext cx="9494498" cy="459222"/>
                <a:chOff x="210623" y="2042064"/>
                <a:chExt cx="9494498" cy="459222"/>
              </a:xfrm>
            </p:grpSpPr>
            <p:grpSp>
              <p:nvGrpSpPr>
                <p:cNvPr id="21" name="그룹 20">
                  <a:extLst>
                    <a:ext uri="{FF2B5EF4-FFF2-40B4-BE49-F238E27FC236}">
                      <a16:creationId xmlns:a16="http://schemas.microsoft.com/office/drawing/2014/main" id="{DE588717-39C3-1CAA-6A85-C8C5DA431752}"/>
                    </a:ext>
                  </a:extLst>
                </p:cNvPr>
                <p:cNvGrpSpPr/>
                <p:nvPr/>
              </p:nvGrpSpPr>
              <p:grpSpPr>
                <a:xfrm>
                  <a:off x="210623" y="2042064"/>
                  <a:ext cx="9494498" cy="459222"/>
                  <a:chOff x="210623" y="1765300"/>
                  <a:chExt cx="9494498" cy="459222"/>
                </a:xfrm>
                <a:gradFill>
                  <a:gsLst>
                    <a:gs pos="0">
                      <a:srgbClr val="3B7253"/>
                    </a:gs>
                    <a:gs pos="100000">
                      <a:srgbClr val="3B709B"/>
                    </a:gs>
                  </a:gsLst>
                  <a:lin ang="0" scaled="0"/>
                </a:gradFill>
              </p:grpSpPr>
              <p:sp>
                <p:nvSpPr>
                  <p:cNvPr id="18" name="Freeform 9">
                    <a:extLst>
                      <a:ext uri="{FF2B5EF4-FFF2-40B4-BE49-F238E27FC236}">
                        <a16:creationId xmlns:a16="http://schemas.microsoft.com/office/drawing/2014/main" id="{92FA2A21-7F97-FF7B-8BCF-8BCAA6000D7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0623" y="1765300"/>
                    <a:ext cx="2801599" cy="459222"/>
                  </a:xfrm>
                  <a:custGeom>
                    <a:avLst/>
                    <a:gdLst>
                      <a:gd name="T0" fmla="*/ 938 w 998"/>
                      <a:gd name="T1" fmla="*/ 0 h 161"/>
                      <a:gd name="T2" fmla="*/ 41 w 998"/>
                      <a:gd name="T3" fmla="*/ 0 h 161"/>
                      <a:gd name="T4" fmla="*/ 0 w 998"/>
                      <a:gd name="T5" fmla="*/ 41 h 161"/>
                      <a:gd name="T6" fmla="*/ 0 w 998"/>
                      <a:gd name="T7" fmla="*/ 120 h 161"/>
                      <a:gd name="T8" fmla="*/ 41 w 998"/>
                      <a:gd name="T9" fmla="*/ 161 h 161"/>
                      <a:gd name="T10" fmla="*/ 83 w 998"/>
                      <a:gd name="T11" fmla="*/ 120 h 161"/>
                      <a:gd name="T12" fmla="*/ 83 w 998"/>
                      <a:gd name="T13" fmla="*/ 120 h 161"/>
                      <a:gd name="T14" fmla="*/ 938 w 998"/>
                      <a:gd name="T15" fmla="*/ 120 h 161"/>
                      <a:gd name="T16" fmla="*/ 998 w 998"/>
                      <a:gd name="T17" fmla="*/ 60 h 161"/>
                      <a:gd name="T18" fmla="*/ 938 w 998"/>
                      <a:gd name="T19" fmla="*/ 0 h 1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98" h="161">
                        <a:moveTo>
                          <a:pt x="938" y="0"/>
                        </a:moveTo>
                        <a:cubicBezTo>
                          <a:pt x="41" y="0"/>
                          <a:pt x="41" y="0"/>
                          <a:pt x="41" y="0"/>
                        </a:cubicBezTo>
                        <a:cubicBezTo>
                          <a:pt x="19" y="0"/>
                          <a:pt x="0" y="19"/>
                          <a:pt x="0" y="41"/>
                        </a:cubicBezTo>
                        <a:cubicBezTo>
                          <a:pt x="0" y="120"/>
                          <a:pt x="0" y="120"/>
                          <a:pt x="0" y="120"/>
                        </a:cubicBezTo>
                        <a:cubicBezTo>
                          <a:pt x="0" y="143"/>
                          <a:pt x="19" y="161"/>
                          <a:pt x="41" y="161"/>
                        </a:cubicBezTo>
                        <a:cubicBezTo>
                          <a:pt x="41" y="139"/>
                          <a:pt x="60" y="120"/>
                          <a:pt x="83" y="120"/>
                        </a:cubicBezTo>
                        <a:cubicBezTo>
                          <a:pt x="83" y="120"/>
                          <a:pt x="83" y="120"/>
                          <a:pt x="83" y="120"/>
                        </a:cubicBezTo>
                        <a:cubicBezTo>
                          <a:pt x="938" y="120"/>
                          <a:pt x="938" y="120"/>
                          <a:pt x="938" y="120"/>
                        </a:cubicBezTo>
                        <a:cubicBezTo>
                          <a:pt x="971" y="120"/>
                          <a:pt x="998" y="93"/>
                          <a:pt x="998" y="60"/>
                        </a:cubicBezTo>
                        <a:cubicBezTo>
                          <a:pt x="998" y="27"/>
                          <a:pt x="971" y="0"/>
                          <a:pt x="938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dirty="0">
                      <a:latin typeface="Arial" panose="020B0604020202020204" pitchFamily="34" charset="0"/>
                      <a:ea typeface="문체부 제목 돋음체" panose="020B0609000101010101" pitchFamily="49" charset="-127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9" name="Freeform 9">
                    <a:extLst>
                      <a:ext uri="{FF2B5EF4-FFF2-40B4-BE49-F238E27FC236}">
                        <a16:creationId xmlns:a16="http://schemas.microsoft.com/office/drawing/2014/main" id="{3859A70C-4C56-15F8-3C7C-1F705223054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6903522" y="1765300"/>
                    <a:ext cx="2801599" cy="459222"/>
                  </a:xfrm>
                  <a:custGeom>
                    <a:avLst/>
                    <a:gdLst>
                      <a:gd name="T0" fmla="*/ 938 w 998"/>
                      <a:gd name="T1" fmla="*/ 0 h 161"/>
                      <a:gd name="T2" fmla="*/ 41 w 998"/>
                      <a:gd name="T3" fmla="*/ 0 h 161"/>
                      <a:gd name="T4" fmla="*/ 0 w 998"/>
                      <a:gd name="T5" fmla="*/ 41 h 161"/>
                      <a:gd name="T6" fmla="*/ 0 w 998"/>
                      <a:gd name="T7" fmla="*/ 120 h 161"/>
                      <a:gd name="T8" fmla="*/ 41 w 998"/>
                      <a:gd name="T9" fmla="*/ 161 h 161"/>
                      <a:gd name="T10" fmla="*/ 83 w 998"/>
                      <a:gd name="T11" fmla="*/ 120 h 161"/>
                      <a:gd name="T12" fmla="*/ 83 w 998"/>
                      <a:gd name="T13" fmla="*/ 120 h 161"/>
                      <a:gd name="T14" fmla="*/ 938 w 998"/>
                      <a:gd name="T15" fmla="*/ 120 h 161"/>
                      <a:gd name="T16" fmla="*/ 998 w 998"/>
                      <a:gd name="T17" fmla="*/ 60 h 161"/>
                      <a:gd name="T18" fmla="*/ 938 w 998"/>
                      <a:gd name="T19" fmla="*/ 0 h 1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98" h="161">
                        <a:moveTo>
                          <a:pt x="938" y="0"/>
                        </a:moveTo>
                        <a:cubicBezTo>
                          <a:pt x="41" y="0"/>
                          <a:pt x="41" y="0"/>
                          <a:pt x="41" y="0"/>
                        </a:cubicBezTo>
                        <a:cubicBezTo>
                          <a:pt x="19" y="0"/>
                          <a:pt x="0" y="19"/>
                          <a:pt x="0" y="41"/>
                        </a:cubicBezTo>
                        <a:cubicBezTo>
                          <a:pt x="0" y="120"/>
                          <a:pt x="0" y="120"/>
                          <a:pt x="0" y="120"/>
                        </a:cubicBezTo>
                        <a:cubicBezTo>
                          <a:pt x="0" y="143"/>
                          <a:pt x="19" y="161"/>
                          <a:pt x="41" y="161"/>
                        </a:cubicBezTo>
                        <a:cubicBezTo>
                          <a:pt x="41" y="139"/>
                          <a:pt x="60" y="120"/>
                          <a:pt x="83" y="120"/>
                        </a:cubicBezTo>
                        <a:cubicBezTo>
                          <a:pt x="83" y="120"/>
                          <a:pt x="83" y="120"/>
                          <a:pt x="83" y="120"/>
                        </a:cubicBezTo>
                        <a:cubicBezTo>
                          <a:pt x="938" y="120"/>
                          <a:pt x="938" y="120"/>
                          <a:pt x="938" y="120"/>
                        </a:cubicBezTo>
                        <a:cubicBezTo>
                          <a:pt x="971" y="120"/>
                          <a:pt x="998" y="93"/>
                          <a:pt x="998" y="60"/>
                        </a:cubicBezTo>
                        <a:cubicBezTo>
                          <a:pt x="998" y="27"/>
                          <a:pt x="971" y="0"/>
                          <a:pt x="938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dirty="0">
                      <a:latin typeface="Arial" panose="020B0604020202020204" pitchFamily="34" charset="0"/>
                      <a:ea typeface="문체부 제목 돋음체" panose="020B0609000101010101" pitchFamily="49" charset="-127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0" name="모서리가 둥근 직사각형 142">
                    <a:extLst>
                      <a:ext uri="{FF2B5EF4-FFF2-40B4-BE49-F238E27FC236}">
                        <a16:creationId xmlns:a16="http://schemas.microsoft.com/office/drawing/2014/main" id="{88EB2925-C000-543D-4108-C20BEAA4AC30}"/>
                      </a:ext>
                    </a:extLst>
                  </p:cNvPr>
                  <p:cNvSpPr/>
                  <p:nvPr/>
                </p:nvSpPr>
                <p:spPr>
                  <a:xfrm>
                    <a:off x="220366" y="1765300"/>
                    <a:ext cx="9475012" cy="342900"/>
                  </a:xfrm>
                  <a:prstGeom prst="roundRect">
                    <a:avLst>
                      <a:gd name="adj" fmla="val 5000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/>
                    <a:endParaRPr lang="ko-KR" altLang="en-US" sz="18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문체부 제목 돋음체" panose="020B0609000101010101" pitchFamily="49" charset="-127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A1C75700-D154-6356-8EB4-6DE0D628337F}"/>
                    </a:ext>
                  </a:extLst>
                </p:cNvPr>
                <p:cNvSpPr txBox="1"/>
                <p:nvPr/>
              </p:nvSpPr>
              <p:spPr>
                <a:xfrm>
                  <a:off x="492033" y="2106806"/>
                  <a:ext cx="1961776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algn="ctr">
                    <a:defRPr/>
                  </a:pPr>
                  <a:r>
                    <a:rPr lang="ko-KR" altLang="en-US" sz="1600" spc="-6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병역판정검사 안내</a:t>
                  </a: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17BC2864-EC49-3A74-B9F2-C0BECB65A1D5}"/>
                    </a:ext>
                  </a:extLst>
                </p:cNvPr>
                <p:cNvSpPr txBox="1"/>
                <p:nvPr/>
              </p:nvSpPr>
              <p:spPr>
                <a:xfrm>
                  <a:off x="2769458" y="2106806"/>
                  <a:ext cx="2017478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algn="ctr">
                    <a:defRPr/>
                  </a:pPr>
                  <a:r>
                    <a:rPr lang="ko-KR" altLang="en-US" sz="1600" spc="-6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심리검사 </a:t>
                  </a:r>
                  <a:r>
                    <a:rPr lang="en-US" altLang="ko-KR" sz="1600" spc="-6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/</a:t>
                  </a:r>
                  <a:r>
                    <a:rPr lang="ko-KR" altLang="en-US" sz="1600" spc="-6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기본검사</a:t>
                  </a: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240E0BF5-4629-169C-3B4E-A2B21CE79C4D}"/>
                    </a:ext>
                  </a:extLst>
                </p:cNvPr>
                <p:cNvSpPr txBox="1"/>
                <p:nvPr/>
              </p:nvSpPr>
              <p:spPr>
                <a:xfrm>
                  <a:off x="7401600" y="2106806"/>
                  <a:ext cx="2091986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algn="ctr">
                    <a:defRPr/>
                  </a:pPr>
                  <a:r>
                    <a:rPr lang="ko-KR" altLang="en-US" sz="1600" spc="-6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병역판정검사 결과</a:t>
                  </a: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D395C629-058A-BD6F-3415-4946ED6E60ED}"/>
                    </a:ext>
                  </a:extLst>
                </p:cNvPr>
                <p:cNvSpPr txBox="1"/>
                <p:nvPr/>
              </p:nvSpPr>
              <p:spPr>
                <a:xfrm>
                  <a:off x="5225318" y="2106806"/>
                  <a:ext cx="1816264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algn="ctr">
                    <a:defRPr/>
                  </a:pPr>
                  <a:r>
                    <a:rPr lang="ko-KR" altLang="en-US" sz="1600" spc="-6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신체 건강한 사람</a:t>
                  </a:r>
                </a:p>
              </p:txBody>
            </p:sp>
            <p:grpSp>
              <p:nvGrpSpPr>
                <p:cNvPr id="30" name="그룹 29">
                  <a:extLst>
                    <a:ext uri="{FF2B5EF4-FFF2-40B4-BE49-F238E27FC236}">
                      <a16:creationId xmlns:a16="http://schemas.microsoft.com/office/drawing/2014/main" id="{E996094E-A55C-B318-13A4-F8BE7549557A}"/>
                    </a:ext>
                  </a:extLst>
                </p:cNvPr>
                <p:cNvGrpSpPr/>
                <p:nvPr/>
              </p:nvGrpSpPr>
              <p:grpSpPr>
                <a:xfrm>
                  <a:off x="2612353" y="2071560"/>
                  <a:ext cx="4681294" cy="257393"/>
                  <a:chOff x="2625316" y="2861681"/>
                  <a:chExt cx="4255722" cy="357543"/>
                </a:xfrm>
              </p:grpSpPr>
              <p:cxnSp>
                <p:nvCxnSpPr>
                  <p:cNvPr id="31" name="직선 연결선 30">
                    <a:extLst>
                      <a:ext uri="{FF2B5EF4-FFF2-40B4-BE49-F238E27FC236}">
                        <a16:creationId xmlns:a16="http://schemas.microsoft.com/office/drawing/2014/main" id="{E8EE10EC-A77E-82CE-7AE0-1BC92AEE425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625316" y="2861681"/>
                    <a:ext cx="0" cy="357543"/>
                  </a:xfrm>
                  <a:prstGeom prst="line">
                    <a:avLst/>
                  </a:prstGeom>
                  <a:noFill/>
                  <a:ln w="19050" cap="rnd">
                    <a:solidFill>
                      <a:schemeClr val="bg1">
                        <a:alpha val="50000"/>
                      </a:schemeClr>
                    </a:solidFill>
                    <a:prstDash val="sysDot"/>
                    <a:round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32" name="직선 연결선 31">
                    <a:extLst>
                      <a:ext uri="{FF2B5EF4-FFF2-40B4-BE49-F238E27FC236}">
                        <a16:creationId xmlns:a16="http://schemas.microsoft.com/office/drawing/2014/main" id="{3003AAEE-094A-932C-775F-2CD30F9FB3C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753177" y="2861681"/>
                    <a:ext cx="0" cy="357543"/>
                  </a:xfrm>
                  <a:prstGeom prst="line">
                    <a:avLst/>
                  </a:prstGeom>
                  <a:noFill/>
                  <a:ln w="19050" cap="rnd">
                    <a:solidFill>
                      <a:schemeClr val="bg1">
                        <a:alpha val="50000"/>
                      </a:schemeClr>
                    </a:solidFill>
                    <a:prstDash val="sysDot"/>
                    <a:round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33" name="직선 연결선 32">
                    <a:extLst>
                      <a:ext uri="{FF2B5EF4-FFF2-40B4-BE49-F238E27FC236}">
                        <a16:creationId xmlns:a16="http://schemas.microsoft.com/office/drawing/2014/main" id="{589C8F4D-472F-3A01-9E1B-0013599FE1D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881038" y="2861681"/>
                    <a:ext cx="0" cy="357543"/>
                  </a:xfrm>
                  <a:prstGeom prst="line">
                    <a:avLst/>
                  </a:prstGeom>
                  <a:noFill/>
                  <a:ln w="19050" cap="rnd">
                    <a:solidFill>
                      <a:schemeClr val="bg1">
                        <a:alpha val="50000"/>
                      </a:schemeClr>
                    </a:solidFill>
                    <a:prstDash val="sysDot"/>
                    <a:round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  <p:cxnSp>
            <p:nvCxnSpPr>
              <p:cNvPr id="38" name="직선 연결선 37">
                <a:extLst>
                  <a:ext uri="{FF2B5EF4-FFF2-40B4-BE49-F238E27FC236}">
                    <a16:creationId xmlns:a16="http://schemas.microsoft.com/office/drawing/2014/main" id="{17173CDA-94FE-9F7C-C6EB-59B12D1664C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07912" y="2428875"/>
                <a:ext cx="0" cy="3192140"/>
              </a:xfrm>
              <a:prstGeom prst="line">
                <a:avLst/>
              </a:prstGeom>
              <a:noFill/>
              <a:ln w="19050" cap="rnd">
                <a:solidFill>
                  <a:srgbClr val="E78C0C">
                    <a:alpha val="50000"/>
                  </a:srgbClr>
                </a:solidFill>
                <a:prstDash val="sysDot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102" name="그룹 101">
                <a:extLst>
                  <a:ext uri="{FF2B5EF4-FFF2-40B4-BE49-F238E27FC236}">
                    <a16:creationId xmlns:a16="http://schemas.microsoft.com/office/drawing/2014/main" id="{D5DFE155-09B7-444A-6314-3240CE5218E6}"/>
                  </a:ext>
                </a:extLst>
              </p:cNvPr>
              <p:cNvGrpSpPr/>
              <p:nvPr/>
            </p:nvGrpSpPr>
            <p:grpSpPr>
              <a:xfrm>
                <a:off x="426928" y="2492547"/>
                <a:ext cx="2091986" cy="1444464"/>
                <a:chOff x="426928" y="2492547"/>
                <a:chExt cx="2091986" cy="1444464"/>
              </a:xfrm>
            </p:grpSpPr>
            <p:grpSp>
              <p:nvGrpSpPr>
                <p:cNvPr id="34" name="그룹 33">
                  <a:extLst>
                    <a:ext uri="{FF2B5EF4-FFF2-40B4-BE49-F238E27FC236}">
                      <a16:creationId xmlns:a16="http://schemas.microsoft.com/office/drawing/2014/main" id="{CAC7AB52-11A0-05E1-5742-17215C231288}"/>
                    </a:ext>
                  </a:extLst>
                </p:cNvPr>
                <p:cNvGrpSpPr/>
                <p:nvPr/>
              </p:nvGrpSpPr>
              <p:grpSpPr>
                <a:xfrm>
                  <a:off x="426928" y="2492547"/>
                  <a:ext cx="2091986" cy="415764"/>
                  <a:chOff x="426927" y="2052659"/>
                  <a:chExt cx="1822491" cy="457340"/>
                </a:xfrm>
              </p:grpSpPr>
              <p:sp>
                <p:nvSpPr>
                  <p:cNvPr id="35" name="사각형: 둥근 모서리 34">
                    <a:extLst>
                      <a:ext uri="{FF2B5EF4-FFF2-40B4-BE49-F238E27FC236}">
                        <a16:creationId xmlns:a16="http://schemas.microsoft.com/office/drawing/2014/main" id="{37FFF1F4-7ECB-42C0-27DE-7075E951B17A}"/>
                      </a:ext>
                    </a:extLst>
                  </p:cNvPr>
                  <p:cNvSpPr/>
                  <p:nvPr/>
                </p:nvSpPr>
                <p:spPr>
                  <a:xfrm>
                    <a:off x="426927" y="2052659"/>
                    <a:ext cx="1822491" cy="457340"/>
                  </a:xfrm>
                  <a:prstGeom prst="roundRect">
                    <a:avLst>
                      <a:gd name="adj" fmla="val 17750"/>
                    </a:avLst>
                  </a:prstGeom>
                  <a:solidFill>
                    <a:schemeClr val="bg1"/>
                  </a:solidFill>
                  <a:ln w="22225">
                    <a:solidFill>
                      <a:srgbClr val="BCCEC4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AA0D945F-83A7-8EC1-CF8E-DAFA966324EC}"/>
                      </a:ext>
                    </a:extLst>
                  </p:cNvPr>
                  <p:cNvSpPr txBox="1"/>
                  <p:nvPr/>
                </p:nvSpPr>
                <p:spPr>
                  <a:xfrm>
                    <a:off x="809151" y="2171299"/>
                    <a:ext cx="1058045" cy="22006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anchor="ctr">
                    <a:spAutoFit/>
                  </a:bodyPr>
                  <a:lstStyle/>
                  <a:p>
                    <a:pPr algn="ctr"/>
                    <a:r>
                      <a:rPr lang="ko-KR" altLang="en-US" sz="1300" spc="-49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검사대상자 등록</a:t>
                    </a:r>
                  </a:p>
                </p:txBody>
              </p:sp>
            </p:grpSp>
            <p:grpSp>
              <p:nvGrpSpPr>
                <p:cNvPr id="82" name="그룹 81">
                  <a:extLst>
                    <a:ext uri="{FF2B5EF4-FFF2-40B4-BE49-F238E27FC236}">
                      <a16:creationId xmlns:a16="http://schemas.microsoft.com/office/drawing/2014/main" id="{93920D52-376D-D930-160D-795810208379}"/>
                    </a:ext>
                  </a:extLst>
                </p:cNvPr>
                <p:cNvGrpSpPr/>
                <p:nvPr/>
              </p:nvGrpSpPr>
              <p:grpSpPr>
                <a:xfrm>
                  <a:off x="426928" y="3013236"/>
                  <a:ext cx="2091986" cy="415764"/>
                  <a:chOff x="426927" y="2052659"/>
                  <a:chExt cx="1822491" cy="457340"/>
                </a:xfrm>
              </p:grpSpPr>
              <p:sp>
                <p:nvSpPr>
                  <p:cNvPr id="86" name="사각형: 둥근 모서리 85">
                    <a:extLst>
                      <a:ext uri="{FF2B5EF4-FFF2-40B4-BE49-F238E27FC236}">
                        <a16:creationId xmlns:a16="http://schemas.microsoft.com/office/drawing/2014/main" id="{0FF8F602-2393-6C6E-0C86-98808CCF03FA}"/>
                      </a:ext>
                    </a:extLst>
                  </p:cNvPr>
                  <p:cNvSpPr/>
                  <p:nvPr/>
                </p:nvSpPr>
                <p:spPr>
                  <a:xfrm>
                    <a:off x="426927" y="2052659"/>
                    <a:ext cx="1822491" cy="457340"/>
                  </a:xfrm>
                  <a:prstGeom prst="roundRect">
                    <a:avLst>
                      <a:gd name="adj" fmla="val 17750"/>
                    </a:avLst>
                  </a:prstGeom>
                  <a:solidFill>
                    <a:schemeClr val="bg1"/>
                  </a:solidFill>
                  <a:ln w="22225">
                    <a:solidFill>
                      <a:srgbClr val="BCCEC4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88" name="TextBox 87">
                    <a:extLst>
                      <a:ext uri="{FF2B5EF4-FFF2-40B4-BE49-F238E27FC236}">
                        <a16:creationId xmlns:a16="http://schemas.microsoft.com/office/drawing/2014/main" id="{BDF7EEC1-6973-A3DE-A542-93E084C0128A}"/>
                      </a:ext>
                    </a:extLst>
                  </p:cNvPr>
                  <p:cNvSpPr txBox="1"/>
                  <p:nvPr/>
                </p:nvSpPr>
                <p:spPr>
                  <a:xfrm>
                    <a:off x="559652" y="2181669"/>
                    <a:ext cx="1557042" cy="22006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anchor="ctr">
                    <a:spAutoFit/>
                  </a:bodyPr>
                  <a:lstStyle/>
                  <a:p>
                    <a:pPr algn="ctr"/>
                    <a:r>
                      <a:rPr lang="ko-KR" altLang="en-US" sz="1300" spc="-49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병역판정검사 안내 교육</a:t>
                    </a:r>
                  </a:p>
                </p:txBody>
              </p:sp>
            </p:grpSp>
            <p:grpSp>
              <p:nvGrpSpPr>
                <p:cNvPr id="89" name="그룹 88">
                  <a:extLst>
                    <a:ext uri="{FF2B5EF4-FFF2-40B4-BE49-F238E27FC236}">
                      <a16:creationId xmlns:a16="http://schemas.microsoft.com/office/drawing/2014/main" id="{678B454D-4C26-1778-0261-CA0F175B3F2D}"/>
                    </a:ext>
                  </a:extLst>
                </p:cNvPr>
                <p:cNvGrpSpPr/>
                <p:nvPr/>
              </p:nvGrpSpPr>
              <p:grpSpPr>
                <a:xfrm>
                  <a:off x="426928" y="3521247"/>
                  <a:ext cx="2091986" cy="415764"/>
                  <a:chOff x="426927" y="2052659"/>
                  <a:chExt cx="1822491" cy="457340"/>
                </a:xfrm>
              </p:grpSpPr>
              <p:sp>
                <p:nvSpPr>
                  <p:cNvPr id="90" name="사각형: 둥근 모서리 89">
                    <a:extLst>
                      <a:ext uri="{FF2B5EF4-FFF2-40B4-BE49-F238E27FC236}">
                        <a16:creationId xmlns:a16="http://schemas.microsoft.com/office/drawing/2014/main" id="{DF12438B-EF71-076B-9AEF-F02D3D4AD65D}"/>
                      </a:ext>
                    </a:extLst>
                  </p:cNvPr>
                  <p:cNvSpPr/>
                  <p:nvPr/>
                </p:nvSpPr>
                <p:spPr>
                  <a:xfrm>
                    <a:off x="426927" y="2052659"/>
                    <a:ext cx="1822491" cy="457340"/>
                  </a:xfrm>
                  <a:prstGeom prst="roundRect">
                    <a:avLst>
                      <a:gd name="adj" fmla="val 17750"/>
                    </a:avLst>
                  </a:prstGeom>
                  <a:solidFill>
                    <a:schemeClr val="bg1"/>
                  </a:solidFill>
                  <a:ln w="22225">
                    <a:solidFill>
                      <a:srgbClr val="BCCEC4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91" name="TextBox 90">
                    <a:extLst>
                      <a:ext uri="{FF2B5EF4-FFF2-40B4-BE49-F238E27FC236}">
                        <a16:creationId xmlns:a16="http://schemas.microsoft.com/office/drawing/2014/main" id="{7E3C0453-BE96-FF4B-9F4F-03D7C6F10947}"/>
                      </a:ext>
                    </a:extLst>
                  </p:cNvPr>
                  <p:cNvSpPr txBox="1"/>
                  <p:nvPr/>
                </p:nvSpPr>
                <p:spPr>
                  <a:xfrm>
                    <a:off x="519796" y="2181669"/>
                    <a:ext cx="1636754" cy="22006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anchor="ctr">
                    <a:spAutoFit/>
                  </a:bodyPr>
                  <a:lstStyle/>
                  <a:p>
                    <a:pPr algn="ctr"/>
                    <a:r>
                      <a:rPr lang="ko-KR" altLang="en-US" sz="1300" spc="-49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신상명세서</a:t>
                    </a:r>
                    <a:r>
                      <a:rPr lang="en-US" altLang="ko-KR" sz="1300" spc="-49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, </a:t>
                    </a:r>
                    <a:r>
                      <a:rPr lang="ko-KR" altLang="en-US" sz="1300" spc="-49" dirty="0" err="1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문진표</a:t>
                    </a:r>
                    <a:r>
                      <a:rPr lang="ko-KR" altLang="en-US" sz="1300" spc="-49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 작성</a:t>
                    </a:r>
                  </a:p>
                </p:txBody>
              </p:sp>
            </p:grpSp>
          </p:grpSp>
          <p:grpSp>
            <p:nvGrpSpPr>
              <p:cNvPr id="103" name="그룹 102">
                <a:extLst>
                  <a:ext uri="{FF2B5EF4-FFF2-40B4-BE49-F238E27FC236}">
                    <a16:creationId xmlns:a16="http://schemas.microsoft.com/office/drawing/2014/main" id="{F4E5D9F7-E407-05B8-FB9F-7CA0D140D5AB}"/>
                  </a:ext>
                </a:extLst>
              </p:cNvPr>
              <p:cNvGrpSpPr/>
              <p:nvPr/>
            </p:nvGrpSpPr>
            <p:grpSpPr>
              <a:xfrm>
                <a:off x="2732203" y="2492547"/>
                <a:ext cx="2091986" cy="1444464"/>
                <a:chOff x="2732203" y="2492547"/>
                <a:chExt cx="2091986" cy="1444464"/>
              </a:xfrm>
            </p:grpSpPr>
            <p:grpSp>
              <p:nvGrpSpPr>
                <p:cNvPr id="92" name="그룹 91">
                  <a:extLst>
                    <a:ext uri="{FF2B5EF4-FFF2-40B4-BE49-F238E27FC236}">
                      <a16:creationId xmlns:a16="http://schemas.microsoft.com/office/drawing/2014/main" id="{E08D81A5-2AC2-441C-80E4-DB6669A56413}"/>
                    </a:ext>
                  </a:extLst>
                </p:cNvPr>
                <p:cNvGrpSpPr/>
                <p:nvPr/>
              </p:nvGrpSpPr>
              <p:grpSpPr>
                <a:xfrm>
                  <a:off x="2732203" y="2492547"/>
                  <a:ext cx="2091986" cy="415764"/>
                  <a:chOff x="426927" y="2052659"/>
                  <a:chExt cx="1822491" cy="457340"/>
                </a:xfrm>
              </p:grpSpPr>
              <p:sp>
                <p:nvSpPr>
                  <p:cNvPr id="94" name="사각형: 둥근 모서리 93">
                    <a:extLst>
                      <a:ext uri="{FF2B5EF4-FFF2-40B4-BE49-F238E27FC236}">
                        <a16:creationId xmlns:a16="http://schemas.microsoft.com/office/drawing/2014/main" id="{C98B991F-E3CA-36A0-337B-C0D826C047C5}"/>
                      </a:ext>
                    </a:extLst>
                  </p:cNvPr>
                  <p:cNvSpPr/>
                  <p:nvPr/>
                </p:nvSpPr>
                <p:spPr>
                  <a:xfrm>
                    <a:off x="426927" y="2052659"/>
                    <a:ext cx="1822491" cy="457340"/>
                  </a:xfrm>
                  <a:prstGeom prst="roundRect">
                    <a:avLst>
                      <a:gd name="adj" fmla="val 17750"/>
                    </a:avLst>
                  </a:prstGeom>
                  <a:solidFill>
                    <a:schemeClr val="bg1"/>
                  </a:solidFill>
                  <a:ln w="22225">
                    <a:solidFill>
                      <a:srgbClr val="BCCEC4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95" name="TextBox 94">
                    <a:extLst>
                      <a:ext uri="{FF2B5EF4-FFF2-40B4-BE49-F238E27FC236}">
                        <a16:creationId xmlns:a16="http://schemas.microsoft.com/office/drawing/2014/main" id="{775B8881-9A51-F042-0951-917572C85C0A}"/>
                      </a:ext>
                    </a:extLst>
                  </p:cNvPr>
                  <p:cNvSpPr txBox="1"/>
                  <p:nvPr/>
                </p:nvSpPr>
                <p:spPr>
                  <a:xfrm>
                    <a:off x="519798" y="2171299"/>
                    <a:ext cx="1636754" cy="22006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anchor="ctr">
                    <a:spAutoFit/>
                  </a:bodyPr>
                  <a:lstStyle/>
                  <a:p>
                    <a:pPr algn="ctr"/>
                    <a:r>
                      <a:rPr lang="ko-KR" altLang="en-US" sz="1300" spc="-49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심리검사</a:t>
                    </a:r>
                    <a:r>
                      <a:rPr lang="en-US" altLang="ko-KR" sz="1300" spc="-49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(</a:t>
                    </a:r>
                    <a:r>
                      <a:rPr lang="ko-KR" altLang="en-US" sz="1300" spc="-49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인성</a:t>
                    </a:r>
                    <a:r>
                      <a:rPr lang="en-US" altLang="ko-KR" sz="1300" spc="-49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/</a:t>
                    </a:r>
                    <a:r>
                      <a:rPr lang="ko-KR" altLang="en-US" sz="1300" spc="-49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인지능력</a:t>
                    </a:r>
                    <a:r>
                      <a:rPr lang="en-US" altLang="ko-KR" sz="1300" spc="-49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)</a:t>
                    </a:r>
                  </a:p>
                </p:txBody>
              </p:sp>
            </p:grpSp>
            <p:grpSp>
              <p:nvGrpSpPr>
                <p:cNvPr id="96" name="그룹 95">
                  <a:extLst>
                    <a:ext uri="{FF2B5EF4-FFF2-40B4-BE49-F238E27FC236}">
                      <a16:creationId xmlns:a16="http://schemas.microsoft.com/office/drawing/2014/main" id="{D46301E2-F623-BDD7-6BD9-02A7A3BB570A}"/>
                    </a:ext>
                  </a:extLst>
                </p:cNvPr>
                <p:cNvGrpSpPr/>
                <p:nvPr/>
              </p:nvGrpSpPr>
              <p:grpSpPr>
                <a:xfrm>
                  <a:off x="2732203" y="3006897"/>
                  <a:ext cx="2091986" cy="415764"/>
                  <a:chOff x="426927" y="2052659"/>
                  <a:chExt cx="1822491" cy="457340"/>
                </a:xfrm>
              </p:grpSpPr>
              <p:sp>
                <p:nvSpPr>
                  <p:cNvPr id="97" name="사각형: 둥근 모서리 96">
                    <a:extLst>
                      <a:ext uri="{FF2B5EF4-FFF2-40B4-BE49-F238E27FC236}">
                        <a16:creationId xmlns:a16="http://schemas.microsoft.com/office/drawing/2014/main" id="{214097C3-8053-6611-2A3B-D9CB53CE1A54}"/>
                      </a:ext>
                    </a:extLst>
                  </p:cNvPr>
                  <p:cNvSpPr/>
                  <p:nvPr/>
                </p:nvSpPr>
                <p:spPr>
                  <a:xfrm>
                    <a:off x="426927" y="2052659"/>
                    <a:ext cx="1822491" cy="457340"/>
                  </a:xfrm>
                  <a:prstGeom prst="roundRect">
                    <a:avLst>
                      <a:gd name="adj" fmla="val 17750"/>
                    </a:avLst>
                  </a:prstGeom>
                  <a:solidFill>
                    <a:schemeClr val="bg1"/>
                  </a:solidFill>
                  <a:ln w="22225">
                    <a:solidFill>
                      <a:srgbClr val="BCCEC4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98" name="TextBox 97">
                    <a:extLst>
                      <a:ext uri="{FF2B5EF4-FFF2-40B4-BE49-F238E27FC236}">
                        <a16:creationId xmlns:a16="http://schemas.microsoft.com/office/drawing/2014/main" id="{CB3DB08B-1C76-0261-069C-BA9425114AA6}"/>
                      </a:ext>
                    </a:extLst>
                  </p:cNvPr>
                  <p:cNvSpPr txBox="1"/>
                  <p:nvPr/>
                </p:nvSpPr>
                <p:spPr>
                  <a:xfrm>
                    <a:off x="699414" y="2181669"/>
                    <a:ext cx="1277518" cy="22006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anchor="ctr">
                    <a:spAutoFit/>
                  </a:bodyPr>
                  <a:lstStyle/>
                  <a:p>
                    <a:pPr algn="ctr"/>
                    <a:r>
                      <a:rPr lang="ko-KR" altLang="en-US" sz="1300" spc="-49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흉부촬영</a:t>
                    </a:r>
                    <a:r>
                      <a:rPr lang="en-US" altLang="ko-KR" sz="1300" spc="-49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, </a:t>
                    </a:r>
                    <a:r>
                      <a:rPr lang="ko-KR" altLang="en-US" sz="1300" spc="-49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병리검사</a:t>
                    </a:r>
                  </a:p>
                </p:txBody>
              </p:sp>
            </p:grpSp>
            <p:grpSp>
              <p:nvGrpSpPr>
                <p:cNvPr id="99" name="그룹 98">
                  <a:extLst>
                    <a:ext uri="{FF2B5EF4-FFF2-40B4-BE49-F238E27FC236}">
                      <a16:creationId xmlns:a16="http://schemas.microsoft.com/office/drawing/2014/main" id="{F86B6063-7E39-B273-BA7C-624006D9CDF2}"/>
                    </a:ext>
                  </a:extLst>
                </p:cNvPr>
                <p:cNvGrpSpPr/>
                <p:nvPr/>
              </p:nvGrpSpPr>
              <p:grpSpPr>
                <a:xfrm>
                  <a:off x="2732203" y="3521247"/>
                  <a:ext cx="2091986" cy="415764"/>
                  <a:chOff x="426927" y="2052659"/>
                  <a:chExt cx="1822491" cy="457340"/>
                </a:xfrm>
              </p:grpSpPr>
              <p:sp>
                <p:nvSpPr>
                  <p:cNvPr id="100" name="사각형: 둥근 모서리 99">
                    <a:extLst>
                      <a:ext uri="{FF2B5EF4-FFF2-40B4-BE49-F238E27FC236}">
                        <a16:creationId xmlns:a16="http://schemas.microsoft.com/office/drawing/2014/main" id="{ED1A69A8-BF41-FA2B-CF73-C569C21B0243}"/>
                      </a:ext>
                    </a:extLst>
                  </p:cNvPr>
                  <p:cNvSpPr/>
                  <p:nvPr/>
                </p:nvSpPr>
                <p:spPr>
                  <a:xfrm>
                    <a:off x="426927" y="2052659"/>
                    <a:ext cx="1822491" cy="457340"/>
                  </a:xfrm>
                  <a:prstGeom prst="roundRect">
                    <a:avLst>
                      <a:gd name="adj" fmla="val 17750"/>
                    </a:avLst>
                  </a:prstGeom>
                  <a:solidFill>
                    <a:schemeClr val="bg1"/>
                  </a:solidFill>
                  <a:ln w="22225">
                    <a:solidFill>
                      <a:srgbClr val="BCCEC4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01" name="TextBox 100">
                    <a:extLst>
                      <a:ext uri="{FF2B5EF4-FFF2-40B4-BE49-F238E27FC236}">
                        <a16:creationId xmlns:a16="http://schemas.microsoft.com/office/drawing/2014/main" id="{873132BF-304B-4EA4-25FF-AEAA53D2A852}"/>
                      </a:ext>
                    </a:extLst>
                  </p:cNvPr>
                  <p:cNvSpPr txBox="1"/>
                  <p:nvPr/>
                </p:nvSpPr>
                <p:spPr>
                  <a:xfrm>
                    <a:off x="440084" y="2181669"/>
                    <a:ext cx="1796179" cy="22006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anchor="ctr">
                    <a:spAutoFit/>
                  </a:bodyPr>
                  <a:lstStyle/>
                  <a:p>
                    <a:pPr algn="ctr"/>
                    <a:r>
                      <a:rPr lang="ko-KR" altLang="en-US" sz="1300" spc="-49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혈압</a:t>
                    </a:r>
                    <a:r>
                      <a:rPr lang="en-US" altLang="ko-KR" sz="1300" spc="-49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, </a:t>
                    </a:r>
                    <a:r>
                      <a:rPr lang="ko-KR" altLang="en-US" sz="1300" spc="-49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신장체중</a:t>
                    </a:r>
                    <a:r>
                      <a:rPr lang="en-US" altLang="ko-KR" sz="1300" spc="-49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, </a:t>
                    </a:r>
                    <a:r>
                      <a:rPr lang="ko-KR" altLang="en-US" sz="1300" spc="-49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시력 측정</a:t>
                    </a:r>
                  </a:p>
                </p:txBody>
              </p:sp>
            </p:grpSp>
          </p:grpSp>
          <p:grpSp>
            <p:nvGrpSpPr>
              <p:cNvPr id="106" name="그룹 105">
                <a:extLst>
                  <a:ext uri="{FF2B5EF4-FFF2-40B4-BE49-F238E27FC236}">
                    <a16:creationId xmlns:a16="http://schemas.microsoft.com/office/drawing/2014/main" id="{F6B6E15E-88D3-802F-F2C5-C75AFF17C62D}"/>
                  </a:ext>
                </a:extLst>
              </p:cNvPr>
              <p:cNvGrpSpPr/>
              <p:nvPr/>
            </p:nvGrpSpPr>
            <p:grpSpPr>
              <a:xfrm>
                <a:off x="7401600" y="2492547"/>
                <a:ext cx="2091986" cy="930114"/>
                <a:chOff x="7401600" y="2492547"/>
                <a:chExt cx="2091986" cy="930114"/>
              </a:xfrm>
            </p:grpSpPr>
            <p:grpSp>
              <p:nvGrpSpPr>
                <p:cNvPr id="111" name="그룹 110">
                  <a:extLst>
                    <a:ext uri="{FF2B5EF4-FFF2-40B4-BE49-F238E27FC236}">
                      <a16:creationId xmlns:a16="http://schemas.microsoft.com/office/drawing/2014/main" id="{961B8F2D-69CE-55A5-D2BB-069010E162D4}"/>
                    </a:ext>
                  </a:extLst>
                </p:cNvPr>
                <p:cNvGrpSpPr/>
                <p:nvPr/>
              </p:nvGrpSpPr>
              <p:grpSpPr>
                <a:xfrm>
                  <a:off x="7401600" y="2492547"/>
                  <a:ext cx="2091986" cy="415764"/>
                  <a:chOff x="426927" y="2052659"/>
                  <a:chExt cx="1822491" cy="457340"/>
                </a:xfrm>
              </p:grpSpPr>
              <p:sp>
                <p:nvSpPr>
                  <p:cNvPr id="114" name="사각형: 둥근 모서리 113">
                    <a:extLst>
                      <a:ext uri="{FF2B5EF4-FFF2-40B4-BE49-F238E27FC236}">
                        <a16:creationId xmlns:a16="http://schemas.microsoft.com/office/drawing/2014/main" id="{D484936B-FF71-7AA6-BB44-FA503A6D71E8}"/>
                      </a:ext>
                    </a:extLst>
                  </p:cNvPr>
                  <p:cNvSpPr/>
                  <p:nvPr/>
                </p:nvSpPr>
                <p:spPr>
                  <a:xfrm>
                    <a:off x="426927" y="2052659"/>
                    <a:ext cx="1822491" cy="457340"/>
                  </a:xfrm>
                  <a:prstGeom prst="roundRect">
                    <a:avLst>
                      <a:gd name="adj" fmla="val 17750"/>
                    </a:avLst>
                  </a:prstGeom>
                  <a:solidFill>
                    <a:schemeClr val="bg1"/>
                  </a:solidFill>
                  <a:ln w="22225">
                    <a:solidFill>
                      <a:srgbClr val="B5C8D9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15" name="TextBox 114">
                    <a:extLst>
                      <a:ext uri="{FF2B5EF4-FFF2-40B4-BE49-F238E27FC236}">
                        <a16:creationId xmlns:a16="http://schemas.microsoft.com/office/drawing/2014/main" id="{7C23430F-F41C-4405-DBB0-F1CCFC002288}"/>
                      </a:ext>
                    </a:extLst>
                  </p:cNvPr>
                  <p:cNvSpPr txBox="1"/>
                  <p:nvPr/>
                </p:nvSpPr>
                <p:spPr>
                  <a:xfrm>
                    <a:off x="1058649" y="2171299"/>
                    <a:ext cx="559047" cy="22006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anchor="ctr">
                    <a:spAutoFit/>
                  </a:bodyPr>
                  <a:lstStyle/>
                  <a:p>
                    <a:pPr algn="ctr"/>
                    <a:r>
                      <a:rPr lang="ko-KR" altLang="en-US" sz="1300" spc="-49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적성분류</a:t>
                    </a:r>
                  </a:p>
                </p:txBody>
              </p:sp>
            </p:grpSp>
            <p:grpSp>
              <p:nvGrpSpPr>
                <p:cNvPr id="116" name="그룹 115">
                  <a:extLst>
                    <a:ext uri="{FF2B5EF4-FFF2-40B4-BE49-F238E27FC236}">
                      <a16:creationId xmlns:a16="http://schemas.microsoft.com/office/drawing/2014/main" id="{690CBFE5-32DD-ABAC-DC26-CF2591943E2E}"/>
                    </a:ext>
                  </a:extLst>
                </p:cNvPr>
                <p:cNvGrpSpPr/>
                <p:nvPr/>
              </p:nvGrpSpPr>
              <p:grpSpPr>
                <a:xfrm>
                  <a:off x="7401600" y="3006897"/>
                  <a:ext cx="2091986" cy="415764"/>
                  <a:chOff x="426927" y="2052659"/>
                  <a:chExt cx="1822491" cy="457340"/>
                </a:xfrm>
              </p:grpSpPr>
              <p:sp>
                <p:nvSpPr>
                  <p:cNvPr id="117" name="사각형: 둥근 모서리 116">
                    <a:extLst>
                      <a:ext uri="{FF2B5EF4-FFF2-40B4-BE49-F238E27FC236}">
                        <a16:creationId xmlns:a16="http://schemas.microsoft.com/office/drawing/2014/main" id="{8C022A1F-8555-3743-36C7-DB0C44761993}"/>
                      </a:ext>
                    </a:extLst>
                  </p:cNvPr>
                  <p:cNvSpPr/>
                  <p:nvPr/>
                </p:nvSpPr>
                <p:spPr>
                  <a:xfrm>
                    <a:off x="426927" y="2052659"/>
                    <a:ext cx="1822491" cy="457340"/>
                  </a:xfrm>
                  <a:prstGeom prst="roundRect">
                    <a:avLst>
                      <a:gd name="adj" fmla="val 17750"/>
                    </a:avLst>
                  </a:prstGeom>
                  <a:solidFill>
                    <a:schemeClr val="bg1"/>
                  </a:solidFill>
                  <a:ln w="22225">
                    <a:solidFill>
                      <a:srgbClr val="B5C8D9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18" name="TextBox 117">
                    <a:extLst>
                      <a:ext uri="{FF2B5EF4-FFF2-40B4-BE49-F238E27FC236}">
                        <a16:creationId xmlns:a16="http://schemas.microsoft.com/office/drawing/2014/main" id="{E9C11FF6-67D2-EB38-0847-A02705CF3907}"/>
                      </a:ext>
                    </a:extLst>
                  </p:cNvPr>
                  <p:cNvSpPr txBox="1"/>
                  <p:nvPr/>
                </p:nvSpPr>
                <p:spPr>
                  <a:xfrm>
                    <a:off x="1058649" y="2171299"/>
                    <a:ext cx="559047" cy="22006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anchor="ctr">
                    <a:spAutoFit/>
                  </a:bodyPr>
                  <a:lstStyle/>
                  <a:p>
                    <a:pPr algn="ctr"/>
                    <a:r>
                      <a:rPr lang="ko-KR" altLang="en-US" sz="1300" spc="-49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병역처분</a:t>
                    </a:r>
                  </a:p>
                </p:txBody>
              </p:sp>
            </p:grpSp>
          </p:grpSp>
          <p:pic>
            <p:nvPicPr>
              <p:cNvPr id="79" name="그림 78">
                <a:extLst>
                  <a:ext uri="{FF2B5EF4-FFF2-40B4-BE49-F238E27FC236}">
                    <a16:creationId xmlns:a16="http://schemas.microsoft.com/office/drawing/2014/main" id="{A1E2BE0E-7F62-4437-9190-0C3F0893F7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/>
              <a:stretch/>
            </p:blipFill>
            <p:spPr>
              <a:xfrm flipH="1">
                <a:off x="1234796" y="1211901"/>
                <a:ext cx="476249" cy="691850"/>
              </a:xfrm>
              <a:prstGeom prst="rect">
                <a:avLst/>
              </a:prstGeom>
            </p:spPr>
          </p:pic>
          <p:pic>
            <p:nvPicPr>
              <p:cNvPr id="85" name="그림 84">
                <a:extLst>
                  <a:ext uri="{FF2B5EF4-FFF2-40B4-BE49-F238E27FC236}">
                    <a16:creationId xmlns:a16="http://schemas.microsoft.com/office/drawing/2014/main" id="{4DF25477-1A83-E7FF-C9C3-850169E5EE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863179" y="1189871"/>
                <a:ext cx="1168828" cy="714012"/>
              </a:xfrm>
              <a:prstGeom prst="rect">
                <a:avLst/>
              </a:prstGeom>
            </p:spPr>
          </p:pic>
          <p:grpSp>
            <p:nvGrpSpPr>
              <p:cNvPr id="76" name="그룹 75">
                <a:extLst>
                  <a:ext uri="{FF2B5EF4-FFF2-40B4-BE49-F238E27FC236}">
                    <a16:creationId xmlns:a16="http://schemas.microsoft.com/office/drawing/2014/main" id="{2A79DEA1-A055-43A0-F0D3-DCCB5D69A1B7}"/>
                  </a:ext>
                </a:extLst>
              </p:cNvPr>
              <p:cNvGrpSpPr/>
              <p:nvPr/>
            </p:nvGrpSpPr>
            <p:grpSpPr>
              <a:xfrm>
                <a:off x="3454722" y="1197205"/>
                <a:ext cx="622961" cy="700767"/>
                <a:chOff x="3454722" y="1197205"/>
                <a:chExt cx="622961" cy="700767"/>
              </a:xfrm>
            </p:grpSpPr>
            <p:pic>
              <p:nvPicPr>
                <p:cNvPr id="81" name="그림 80" descr="클립아트이(가) 표시된 사진&#10;&#10;자동 생성된 설명">
                  <a:extLst>
                    <a:ext uri="{FF2B5EF4-FFF2-40B4-BE49-F238E27FC236}">
                      <a16:creationId xmlns:a16="http://schemas.microsoft.com/office/drawing/2014/main" id="{0B126A75-1BFE-FCB6-FA9C-5767EDDC19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454722" y="1197205"/>
                  <a:ext cx="396311" cy="696546"/>
                </a:xfrm>
                <a:prstGeom prst="rect">
                  <a:avLst/>
                </a:prstGeom>
              </p:spPr>
            </p:pic>
            <p:grpSp>
              <p:nvGrpSpPr>
                <p:cNvPr id="44" name="그룹 43">
                  <a:extLst>
                    <a:ext uri="{FF2B5EF4-FFF2-40B4-BE49-F238E27FC236}">
                      <a16:creationId xmlns:a16="http://schemas.microsoft.com/office/drawing/2014/main" id="{1C3730ED-897A-3147-8041-E7FF5EF8C272}"/>
                    </a:ext>
                  </a:extLst>
                </p:cNvPr>
                <p:cNvGrpSpPr/>
                <p:nvPr/>
              </p:nvGrpSpPr>
              <p:grpSpPr>
                <a:xfrm>
                  <a:off x="3675285" y="1543049"/>
                  <a:ext cx="402398" cy="354923"/>
                  <a:chOff x="4605335" y="3119439"/>
                  <a:chExt cx="697213" cy="614956"/>
                </a:xfrm>
              </p:grpSpPr>
              <p:sp>
                <p:nvSpPr>
                  <p:cNvPr id="14" name="자유형: 도형 13">
                    <a:extLst>
                      <a:ext uri="{FF2B5EF4-FFF2-40B4-BE49-F238E27FC236}">
                        <a16:creationId xmlns:a16="http://schemas.microsoft.com/office/drawing/2014/main" id="{6871201A-9E43-025A-B398-28DA1B6E6C7D}"/>
                      </a:ext>
                    </a:extLst>
                  </p:cNvPr>
                  <p:cNvSpPr/>
                  <p:nvPr/>
                </p:nvSpPr>
                <p:spPr>
                  <a:xfrm>
                    <a:off x="5025447" y="3499078"/>
                    <a:ext cx="277101" cy="235317"/>
                  </a:xfrm>
                  <a:custGeom>
                    <a:avLst/>
                    <a:gdLst>
                      <a:gd name="connsiteX0" fmla="*/ 254355 w 277101"/>
                      <a:gd name="connsiteY0" fmla="*/ 134042 h 235317"/>
                      <a:gd name="connsiteX1" fmla="*/ 265118 w 277101"/>
                      <a:gd name="connsiteY1" fmla="*/ 213195 h 235317"/>
                      <a:gd name="connsiteX2" fmla="*/ 265118 w 277101"/>
                      <a:gd name="connsiteY2" fmla="*/ 213195 h 235317"/>
                      <a:gd name="connsiteX3" fmla="*/ 183774 w 277101"/>
                      <a:gd name="connsiteY3" fmla="*/ 223672 h 235317"/>
                      <a:gd name="connsiteX4" fmla="*/ 22707 w 277101"/>
                      <a:gd name="connsiteY4" fmla="*/ 101276 h 235317"/>
                      <a:gd name="connsiteX5" fmla="*/ 11943 w 277101"/>
                      <a:gd name="connsiteY5" fmla="*/ 22123 h 235317"/>
                      <a:gd name="connsiteX6" fmla="*/ 11943 w 277101"/>
                      <a:gd name="connsiteY6" fmla="*/ 22123 h 235317"/>
                      <a:gd name="connsiteX7" fmla="*/ 93287 w 277101"/>
                      <a:gd name="connsiteY7" fmla="*/ 11646 h 235317"/>
                      <a:gd name="connsiteX8" fmla="*/ 254355 w 277101"/>
                      <a:gd name="connsiteY8" fmla="*/ 134042 h 2353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77101" h="235317">
                        <a:moveTo>
                          <a:pt x="254355" y="134042"/>
                        </a:moveTo>
                        <a:cubicBezTo>
                          <a:pt x="279786" y="152997"/>
                          <a:pt x="284644" y="188430"/>
                          <a:pt x="265118" y="213195"/>
                        </a:cubicBezTo>
                        <a:lnTo>
                          <a:pt x="265118" y="213195"/>
                        </a:lnTo>
                        <a:cubicBezTo>
                          <a:pt x="245592" y="237960"/>
                          <a:pt x="209206" y="242627"/>
                          <a:pt x="183774" y="223672"/>
                        </a:cubicBezTo>
                        <a:lnTo>
                          <a:pt x="22707" y="101276"/>
                        </a:lnTo>
                        <a:cubicBezTo>
                          <a:pt x="-2725" y="82321"/>
                          <a:pt x="-7488" y="46888"/>
                          <a:pt x="11943" y="22123"/>
                        </a:cubicBezTo>
                        <a:lnTo>
                          <a:pt x="11943" y="22123"/>
                        </a:lnTo>
                        <a:cubicBezTo>
                          <a:pt x="31470" y="-2642"/>
                          <a:pt x="67855" y="-7309"/>
                          <a:pt x="93287" y="11646"/>
                        </a:cubicBezTo>
                        <a:lnTo>
                          <a:pt x="254355" y="134042"/>
                        </a:lnTo>
                        <a:close/>
                      </a:path>
                    </a:pathLst>
                  </a:custGeom>
                  <a:solidFill>
                    <a:srgbClr val="19181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grpSp>
                <p:nvGrpSpPr>
                  <p:cNvPr id="15" name="그래픽 8">
                    <a:extLst>
                      <a:ext uri="{FF2B5EF4-FFF2-40B4-BE49-F238E27FC236}">
                        <a16:creationId xmlns:a16="http://schemas.microsoft.com/office/drawing/2014/main" id="{6CCA3CA7-F380-4F45-48FD-04C0F1061805}"/>
                      </a:ext>
                    </a:extLst>
                  </p:cNvPr>
                  <p:cNvGrpSpPr/>
                  <p:nvPr/>
                </p:nvGrpSpPr>
                <p:grpSpPr>
                  <a:xfrm>
                    <a:off x="4605335" y="3119439"/>
                    <a:ext cx="485032" cy="506481"/>
                    <a:chOff x="4605335" y="3119439"/>
                    <a:chExt cx="485032" cy="506481"/>
                  </a:xfrm>
                </p:grpSpPr>
                <p:sp>
                  <p:nvSpPr>
                    <p:cNvPr id="16" name="자유형: 도형 15">
                      <a:extLst>
                        <a:ext uri="{FF2B5EF4-FFF2-40B4-BE49-F238E27FC236}">
                          <a16:creationId xmlns:a16="http://schemas.microsoft.com/office/drawing/2014/main" id="{3A4371AD-4E55-C9BA-2148-AC59505FEF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05335" y="3119439"/>
                      <a:ext cx="475383" cy="503959"/>
                    </a:xfrm>
                    <a:custGeom>
                      <a:avLst/>
                      <a:gdLst>
                        <a:gd name="connsiteX0" fmla="*/ 409101 w 475383"/>
                        <a:gd name="connsiteY0" fmla="*/ 372711 h 503959"/>
                        <a:gd name="connsiteX1" fmla="*/ 73059 w 475383"/>
                        <a:gd name="connsiteY1" fmla="*/ 473104 h 503959"/>
                        <a:gd name="connsiteX2" fmla="*/ 66201 w 475383"/>
                        <a:gd name="connsiteY2" fmla="*/ 131157 h 503959"/>
                        <a:gd name="connsiteX3" fmla="*/ 402338 w 475383"/>
                        <a:gd name="connsiteY3" fmla="*/ 30859 h 503959"/>
                        <a:gd name="connsiteX4" fmla="*/ 409101 w 475383"/>
                        <a:gd name="connsiteY4" fmla="*/ 372711 h 503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75383" h="503959">
                          <a:moveTo>
                            <a:pt x="409101" y="372711"/>
                          </a:moveTo>
                          <a:cubicBezTo>
                            <a:pt x="318232" y="494821"/>
                            <a:pt x="167737" y="539779"/>
                            <a:pt x="73059" y="473104"/>
                          </a:cubicBezTo>
                          <a:cubicBezTo>
                            <a:pt x="-21620" y="406334"/>
                            <a:pt x="-24668" y="253267"/>
                            <a:pt x="66201" y="131157"/>
                          </a:cubicBezTo>
                          <a:cubicBezTo>
                            <a:pt x="157164" y="9142"/>
                            <a:pt x="307659" y="-35816"/>
                            <a:pt x="402338" y="30859"/>
                          </a:cubicBezTo>
                          <a:cubicBezTo>
                            <a:pt x="497016" y="97534"/>
                            <a:pt x="500064" y="250600"/>
                            <a:pt x="409101" y="372711"/>
                          </a:cubicBezTo>
                          <a:close/>
                        </a:path>
                      </a:pathLst>
                    </a:custGeom>
                    <a:solidFill>
                      <a:srgbClr val="FF8B5D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41" name="자유형: 도형 40">
                      <a:extLst>
                        <a:ext uri="{FF2B5EF4-FFF2-40B4-BE49-F238E27FC236}">
                          <a16:creationId xmlns:a16="http://schemas.microsoft.com/office/drawing/2014/main" id="{233A8DC0-8AC4-EE1C-03BC-5761EA46F0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35227" y="3133399"/>
                      <a:ext cx="455140" cy="492521"/>
                    </a:xfrm>
                    <a:custGeom>
                      <a:avLst/>
                      <a:gdLst>
                        <a:gd name="connsiteX0" fmla="*/ 385780 w 455140"/>
                        <a:gd name="connsiteY0" fmla="*/ 357703 h 492521"/>
                        <a:gd name="connsiteX1" fmla="*/ 64026 w 455140"/>
                        <a:gd name="connsiteY1" fmla="*/ 465812 h 492521"/>
                        <a:gd name="connsiteX2" fmla="*/ 69265 w 455140"/>
                        <a:gd name="connsiteY2" fmla="*/ 134818 h 492521"/>
                        <a:gd name="connsiteX3" fmla="*/ 391114 w 455140"/>
                        <a:gd name="connsiteY3" fmla="*/ 26710 h 492521"/>
                        <a:gd name="connsiteX4" fmla="*/ 385876 w 455140"/>
                        <a:gd name="connsiteY4" fmla="*/ 357703 h 4925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55140" h="492521">
                          <a:moveTo>
                            <a:pt x="385780" y="357703"/>
                          </a:moveTo>
                          <a:cubicBezTo>
                            <a:pt x="295483" y="478957"/>
                            <a:pt x="151465" y="527344"/>
                            <a:pt x="64026" y="465812"/>
                          </a:cubicBezTo>
                          <a:cubicBezTo>
                            <a:pt x="-23318" y="404281"/>
                            <a:pt x="-21032" y="256072"/>
                            <a:pt x="69265" y="134818"/>
                          </a:cubicBezTo>
                          <a:cubicBezTo>
                            <a:pt x="159657" y="13565"/>
                            <a:pt x="303675" y="-34822"/>
                            <a:pt x="391114" y="26710"/>
                          </a:cubicBezTo>
                          <a:cubicBezTo>
                            <a:pt x="478459" y="88241"/>
                            <a:pt x="476173" y="236450"/>
                            <a:pt x="385876" y="357703"/>
                          </a:cubicBezTo>
                          <a:close/>
                        </a:path>
                      </a:pathLst>
                    </a:custGeom>
                    <a:solidFill>
                      <a:srgbClr val="FF583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42" name="자유형: 도형 41">
                      <a:extLst>
                        <a:ext uri="{FF2B5EF4-FFF2-40B4-BE49-F238E27FC236}">
                          <a16:creationId xmlns:a16="http://schemas.microsoft.com/office/drawing/2014/main" id="{78AFB2A4-42E5-FE27-AD6D-7AC2E18FDD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82873" y="3178482"/>
                      <a:ext cx="365850" cy="402015"/>
                    </a:xfrm>
                    <a:custGeom>
                      <a:avLst/>
                      <a:gdLst>
                        <a:gd name="connsiteX0" fmla="*/ 306703 w 365850"/>
                        <a:gd name="connsiteY0" fmla="*/ 288141 h 402015"/>
                        <a:gd name="connsiteX1" fmla="*/ 48194 w 365850"/>
                        <a:gd name="connsiteY1" fmla="*/ 382057 h 402015"/>
                        <a:gd name="connsiteX2" fmla="*/ 59148 w 365850"/>
                        <a:gd name="connsiteY2" fmla="*/ 113833 h 402015"/>
                        <a:gd name="connsiteX3" fmla="*/ 317656 w 365850"/>
                        <a:gd name="connsiteY3" fmla="*/ 19917 h 402015"/>
                        <a:gd name="connsiteX4" fmla="*/ 306703 w 365850"/>
                        <a:gd name="connsiteY4" fmla="*/ 288046 h 4020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65850" h="402015">
                          <a:moveTo>
                            <a:pt x="306703" y="288141"/>
                          </a:moveTo>
                          <a:cubicBezTo>
                            <a:pt x="232312" y="388153"/>
                            <a:pt x="116583" y="430254"/>
                            <a:pt x="48194" y="382057"/>
                          </a:cubicBezTo>
                          <a:cubicBezTo>
                            <a:pt x="-20100" y="333956"/>
                            <a:pt x="-15243" y="213846"/>
                            <a:pt x="59148" y="113833"/>
                          </a:cubicBezTo>
                          <a:cubicBezTo>
                            <a:pt x="133538" y="13821"/>
                            <a:pt x="249267" y="-28184"/>
                            <a:pt x="317656" y="19917"/>
                          </a:cubicBezTo>
                          <a:cubicBezTo>
                            <a:pt x="385951" y="68018"/>
                            <a:pt x="381093" y="188128"/>
                            <a:pt x="306703" y="288046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43" name="자유형: 도형 42">
                      <a:extLst>
                        <a:ext uri="{FF2B5EF4-FFF2-40B4-BE49-F238E27FC236}">
                          <a16:creationId xmlns:a16="http://schemas.microsoft.com/office/drawing/2014/main" id="{9160668A-2839-BFCC-4161-C4C8D85583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96243" y="3472814"/>
                      <a:ext cx="86415" cy="88106"/>
                    </a:xfrm>
                    <a:custGeom>
                      <a:avLst/>
                      <a:gdLst>
                        <a:gd name="connsiteX0" fmla="*/ 95 w 86415"/>
                        <a:gd name="connsiteY0" fmla="*/ 48768 h 88106"/>
                        <a:gd name="connsiteX1" fmla="*/ 47434 w 86415"/>
                        <a:gd name="connsiteY1" fmla="*/ 88106 h 88106"/>
                        <a:gd name="connsiteX2" fmla="*/ 86392 w 86415"/>
                        <a:gd name="connsiteY2" fmla="*/ 46101 h 88106"/>
                        <a:gd name="connsiteX3" fmla="*/ 34862 w 86415"/>
                        <a:gd name="connsiteY3" fmla="*/ 0 h 88106"/>
                        <a:gd name="connsiteX4" fmla="*/ 0 w 86415"/>
                        <a:gd name="connsiteY4" fmla="*/ 48768 h 881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6415" h="88106">
                          <a:moveTo>
                            <a:pt x="95" y="48768"/>
                          </a:moveTo>
                          <a:lnTo>
                            <a:pt x="47434" y="88106"/>
                          </a:lnTo>
                          <a:cubicBezTo>
                            <a:pt x="47434" y="88106"/>
                            <a:pt x="87535" y="84582"/>
                            <a:pt x="86392" y="46101"/>
                          </a:cubicBezTo>
                          <a:lnTo>
                            <a:pt x="34862" y="0"/>
                          </a:lnTo>
                          <a:lnTo>
                            <a:pt x="0" y="48768"/>
                          </a:lnTo>
                          <a:close/>
                        </a:path>
                      </a:pathLst>
                    </a:custGeom>
                    <a:solidFill>
                      <a:srgbClr val="FF583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</p:grpSp>
          </p:grpSp>
          <p:grpSp>
            <p:nvGrpSpPr>
              <p:cNvPr id="105" name="그룹 104">
                <a:extLst>
                  <a:ext uri="{FF2B5EF4-FFF2-40B4-BE49-F238E27FC236}">
                    <a16:creationId xmlns:a16="http://schemas.microsoft.com/office/drawing/2014/main" id="{10D89413-5A97-DB5C-2E9F-2D5C0560238F}"/>
                  </a:ext>
                </a:extLst>
              </p:cNvPr>
              <p:cNvGrpSpPr/>
              <p:nvPr/>
            </p:nvGrpSpPr>
            <p:grpSpPr>
              <a:xfrm>
                <a:off x="4953001" y="2385059"/>
                <a:ext cx="2339340" cy="3056891"/>
                <a:chOff x="4953001" y="2385059"/>
                <a:chExt cx="2339340" cy="3056891"/>
              </a:xfrm>
            </p:grpSpPr>
            <p:sp>
              <p:nvSpPr>
                <p:cNvPr id="10" name="사각형: 둥근 위쪽 모서리 9">
                  <a:extLst>
                    <a:ext uri="{FF2B5EF4-FFF2-40B4-BE49-F238E27FC236}">
                      <a16:creationId xmlns:a16="http://schemas.microsoft.com/office/drawing/2014/main" id="{E80E827A-C862-4FC6-8BC7-D0E348666161}"/>
                    </a:ext>
                  </a:extLst>
                </p:cNvPr>
                <p:cNvSpPr/>
                <p:nvPr/>
              </p:nvSpPr>
              <p:spPr>
                <a:xfrm>
                  <a:off x="4953001" y="2385059"/>
                  <a:ext cx="2339340" cy="3056891"/>
                </a:xfrm>
                <a:prstGeom prst="round2SameRect">
                  <a:avLst>
                    <a:gd name="adj1" fmla="val 2335"/>
                    <a:gd name="adj2" fmla="val 3688"/>
                  </a:avLst>
                </a:prstGeom>
                <a:noFill/>
                <a:ln w="25400">
                  <a:solidFill>
                    <a:srgbClr val="CB0B5D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375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CB0B5D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  <p:grpSp>
              <p:nvGrpSpPr>
                <p:cNvPr id="104" name="그룹 103">
                  <a:extLst>
                    <a:ext uri="{FF2B5EF4-FFF2-40B4-BE49-F238E27FC236}">
                      <a16:creationId xmlns:a16="http://schemas.microsoft.com/office/drawing/2014/main" id="{B07A18D7-1EFA-CB26-3BF5-AE4CF105FE50}"/>
                    </a:ext>
                  </a:extLst>
                </p:cNvPr>
                <p:cNvGrpSpPr/>
                <p:nvPr/>
              </p:nvGrpSpPr>
              <p:grpSpPr>
                <a:xfrm>
                  <a:off x="5055215" y="2466668"/>
                  <a:ext cx="2156468" cy="415764"/>
                  <a:chOff x="5055215" y="2466668"/>
                  <a:chExt cx="2156468" cy="415764"/>
                </a:xfrm>
              </p:grpSpPr>
              <p:sp>
                <p:nvSpPr>
                  <p:cNvPr id="124" name="사각형: 둥근 모서리 123">
                    <a:extLst>
                      <a:ext uri="{FF2B5EF4-FFF2-40B4-BE49-F238E27FC236}">
                        <a16:creationId xmlns:a16="http://schemas.microsoft.com/office/drawing/2014/main" id="{AE934967-6CE5-D2AB-5E8E-E3753F4424A9}"/>
                      </a:ext>
                    </a:extLst>
                  </p:cNvPr>
                  <p:cNvSpPr/>
                  <p:nvPr/>
                </p:nvSpPr>
                <p:spPr>
                  <a:xfrm>
                    <a:off x="5055215" y="2466668"/>
                    <a:ext cx="2156468" cy="415764"/>
                  </a:xfrm>
                  <a:prstGeom prst="roundRect">
                    <a:avLst>
                      <a:gd name="adj" fmla="val 17750"/>
                    </a:avLst>
                  </a:prstGeom>
                  <a:solidFill>
                    <a:srgbClr val="CB0B5D"/>
                  </a:solidFill>
                  <a:ln w="1905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87" name="TextBox 86">
                    <a:extLst>
                      <a:ext uri="{FF2B5EF4-FFF2-40B4-BE49-F238E27FC236}">
                        <a16:creationId xmlns:a16="http://schemas.microsoft.com/office/drawing/2014/main" id="{9EF68C55-DF32-474A-A846-C2DB31D43030}"/>
                      </a:ext>
                    </a:extLst>
                  </p:cNvPr>
                  <p:cNvSpPr txBox="1"/>
                  <p:nvPr/>
                </p:nvSpPr>
                <p:spPr>
                  <a:xfrm>
                    <a:off x="5311014" y="2564950"/>
                    <a:ext cx="1644870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>
                    <a:spAutoFit/>
                  </a:bodyPr>
                  <a:lstStyle/>
                  <a:p>
                    <a:pPr algn="ctr">
                      <a:defRPr/>
                    </a:pPr>
                    <a:r>
                      <a:rPr lang="ko-KR" altLang="en-US" sz="1600" spc="-69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schemeClr val="bg1"/>
                        </a:solidFill>
                        <a:latin typeface="G마켓 산스 TTF Bold" panose="02000000000000000000" pitchFamily="2" charset="-127"/>
                        <a:ea typeface="문체부 제목 돋음체" panose="020B0609000101010101" pitchFamily="49" charset="-127"/>
                      </a:rPr>
                      <a:t>정밀검사 필요자</a:t>
                    </a:r>
                  </a:p>
                </p:txBody>
              </p:sp>
            </p:grpSp>
            <p:grpSp>
              <p:nvGrpSpPr>
                <p:cNvPr id="74" name="그룹 73">
                  <a:extLst>
                    <a:ext uri="{FF2B5EF4-FFF2-40B4-BE49-F238E27FC236}">
                      <a16:creationId xmlns:a16="http://schemas.microsoft.com/office/drawing/2014/main" id="{49B0E179-4958-95EE-9A0D-E794C72A2665}"/>
                    </a:ext>
                  </a:extLst>
                </p:cNvPr>
                <p:cNvGrpSpPr/>
                <p:nvPr/>
              </p:nvGrpSpPr>
              <p:grpSpPr>
                <a:xfrm>
                  <a:off x="5123313" y="2999128"/>
                  <a:ext cx="1761134" cy="1876456"/>
                  <a:chOff x="5123313" y="2999128"/>
                  <a:chExt cx="1761134" cy="1876456"/>
                </a:xfrm>
              </p:grpSpPr>
              <p:grpSp>
                <p:nvGrpSpPr>
                  <p:cNvPr id="46" name="그룹 45">
                    <a:extLst>
                      <a:ext uri="{FF2B5EF4-FFF2-40B4-BE49-F238E27FC236}">
                        <a16:creationId xmlns:a16="http://schemas.microsoft.com/office/drawing/2014/main" id="{B3286D8E-BFEB-45C0-949A-5FEE805B3E84}"/>
                      </a:ext>
                    </a:extLst>
                  </p:cNvPr>
                  <p:cNvGrpSpPr/>
                  <p:nvPr/>
                </p:nvGrpSpPr>
                <p:grpSpPr>
                  <a:xfrm>
                    <a:off x="5123313" y="2999128"/>
                    <a:ext cx="1554346" cy="200055"/>
                    <a:chOff x="5123313" y="2999128"/>
                    <a:chExt cx="1554346" cy="200055"/>
                  </a:xfrm>
                </p:grpSpPr>
                <p:sp>
                  <p:nvSpPr>
                    <p:cNvPr id="93" name="TextBox 92">
                      <a:extLst>
                        <a:ext uri="{FF2B5EF4-FFF2-40B4-BE49-F238E27FC236}">
                          <a16:creationId xmlns:a16="http://schemas.microsoft.com/office/drawing/2014/main" id="{EC13C3FA-2634-4C13-8FDA-CDEA7E685AC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324725" y="2999128"/>
                      <a:ext cx="1352934" cy="200055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>
                        <a:defRPr/>
                      </a:pPr>
                      <a:r>
                        <a:rPr lang="ko-KR" altLang="en-US" sz="1300" spc="-3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문체부 제목 돋음체" panose="020B0609000101010101" pitchFamily="49" charset="-127"/>
                        </a:rPr>
                        <a:t>안과</a:t>
                      </a:r>
                      <a:r>
                        <a:rPr lang="en-US" altLang="ko-KR" sz="1300" spc="-3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문체부 제목 돋음체" panose="020B0609000101010101" pitchFamily="49" charset="-127"/>
                        </a:rPr>
                        <a:t>, </a:t>
                      </a:r>
                      <a:r>
                        <a:rPr lang="ko-KR" altLang="en-US" sz="1300" spc="-3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문체부 제목 돋음체" panose="020B0609000101010101" pitchFamily="49" charset="-127"/>
                        </a:rPr>
                        <a:t>치과</a:t>
                      </a:r>
                      <a:r>
                        <a:rPr lang="en-US" altLang="ko-KR" sz="1300" spc="-3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문체부 제목 돋음체" panose="020B0609000101010101" pitchFamily="49" charset="-127"/>
                        </a:rPr>
                        <a:t>, </a:t>
                      </a:r>
                      <a:r>
                        <a:rPr lang="ko-KR" altLang="en-US" sz="1300" spc="-3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문체부 제목 돋음체" panose="020B0609000101010101" pitchFamily="49" charset="-127"/>
                        </a:rPr>
                        <a:t>내과</a:t>
                      </a:r>
                    </a:p>
                  </p:txBody>
                </p:sp>
                <p:sp>
                  <p:nvSpPr>
                    <p:cNvPr id="45" name="자유형: 도형 44">
                      <a:extLst>
                        <a:ext uri="{FF2B5EF4-FFF2-40B4-BE49-F238E27FC236}">
                          <a16:creationId xmlns:a16="http://schemas.microsoft.com/office/drawing/2014/main" id="{0EC2C758-195F-DE24-E9C7-EC97228C1530}"/>
                        </a:ext>
                      </a:extLst>
                    </p:cNvPr>
                    <p:cNvSpPr/>
                    <p:nvPr/>
                  </p:nvSpPr>
                  <p:spPr>
                    <a:xfrm rot="19785720">
                      <a:off x="5123313" y="3021763"/>
                      <a:ext cx="135984" cy="136535"/>
                    </a:xfrm>
                    <a:custGeom>
                      <a:avLst/>
                      <a:gdLst>
                        <a:gd name="connsiteX0" fmla="*/ 293469 w 388800"/>
                        <a:gd name="connsiteY0" fmla="*/ 26584 h 390378"/>
                        <a:gd name="connsiteX1" fmla="*/ 383906 w 388800"/>
                        <a:gd name="connsiteY1" fmla="*/ 145462 h 390378"/>
                        <a:gd name="connsiteX2" fmla="*/ 384849 w 388800"/>
                        <a:gd name="connsiteY2" fmla="*/ 159850 h 390378"/>
                        <a:gd name="connsiteX3" fmla="*/ 379712 w 388800"/>
                        <a:gd name="connsiteY3" fmla="*/ 160058 h 390378"/>
                        <a:gd name="connsiteX4" fmla="*/ 205133 w 388800"/>
                        <a:gd name="connsiteY4" fmla="*/ 240823 h 390378"/>
                        <a:gd name="connsiteX5" fmla="*/ 205134 w 388800"/>
                        <a:gd name="connsiteY5" fmla="*/ 120135 h 390378"/>
                        <a:gd name="connsiteX6" fmla="*/ 179865 w 388800"/>
                        <a:gd name="connsiteY6" fmla="*/ 94866 h 390378"/>
                        <a:gd name="connsiteX7" fmla="*/ 154597 w 388800"/>
                        <a:gd name="connsiteY7" fmla="*/ 120135 h 390378"/>
                        <a:gd name="connsiteX8" fmla="*/ 154596 w 388800"/>
                        <a:gd name="connsiteY8" fmla="*/ 275198 h 390378"/>
                        <a:gd name="connsiteX9" fmla="*/ 161997 w 388800"/>
                        <a:gd name="connsiteY9" fmla="*/ 293065 h 390378"/>
                        <a:gd name="connsiteX10" fmla="*/ 169401 w 388800"/>
                        <a:gd name="connsiteY10" fmla="*/ 296131 h 390378"/>
                        <a:gd name="connsiteX11" fmla="*/ 174110 w 388800"/>
                        <a:gd name="connsiteY11" fmla="*/ 300473 h 390378"/>
                        <a:gd name="connsiteX12" fmla="*/ 179366 w 388800"/>
                        <a:gd name="connsiteY12" fmla="*/ 300259 h 390378"/>
                        <a:gd name="connsiteX13" fmla="*/ 179865 w 388800"/>
                        <a:gd name="connsiteY13" fmla="*/ 300466 h 390378"/>
                        <a:gd name="connsiteX14" fmla="*/ 179864 w 388800"/>
                        <a:gd name="connsiteY14" fmla="*/ 300468 h 390378"/>
                        <a:gd name="connsiteX15" fmla="*/ 180475 w 388800"/>
                        <a:gd name="connsiteY15" fmla="*/ 300214 h 390378"/>
                        <a:gd name="connsiteX16" fmla="*/ 192527 w 388800"/>
                        <a:gd name="connsiteY16" fmla="*/ 299724 h 390378"/>
                        <a:gd name="connsiteX17" fmla="*/ 388088 w 388800"/>
                        <a:gd name="connsiteY17" fmla="*/ 209254 h 390378"/>
                        <a:gd name="connsiteX18" fmla="*/ 388800 w 388800"/>
                        <a:gd name="connsiteY18" fmla="*/ 220118 h 390378"/>
                        <a:gd name="connsiteX19" fmla="*/ 363794 w 388800"/>
                        <a:gd name="connsiteY19" fmla="*/ 293469 h 390378"/>
                        <a:gd name="connsiteX20" fmla="*/ 96909 w 388800"/>
                        <a:gd name="connsiteY20" fmla="*/ 363794 h 390378"/>
                        <a:gd name="connsiteX21" fmla="*/ 26584 w 388800"/>
                        <a:gd name="connsiteY21" fmla="*/ 96909 h 390378"/>
                        <a:gd name="connsiteX22" fmla="*/ 293469 w 388800"/>
                        <a:gd name="connsiteY22" fmla="*/ 26584 h 3903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388800" h="390378">
                          <a:moveTo>
                            <a:pt x="293469" y="26584"/>
                          </a:moveTo>
                          <a:cubicBezTo>
                            <a:pt x="340028" y="53723"/>
                            <a:pt x="371179" y="97165"/>
                            <a:pt x="383906" y="145462"/>
                          </a:cubicBezTo>
                          <a:lnTo>
                            <a:pt x="384849" y="159850"/>
                          </a:lnTo>
                          <a:lnTo>
                            <a:pt x="379712" y="160058"/>
                          </a:lnTo>
                          <a:lnTo>
                            <a:pt x="205133" y="240823"/>
                          </a:lnTo>
                          <a:lnTo>
                            <a:pt x="205134" y="120135"/>
                          </a:lnTo>
                          <a:cubicBezTo>
                            <a:pt x="205134" y="106180"/>
                            <a:pt x="193821" y="94866"/>
                            <a:pt x="179865" y="94866"/>
                          </a:cubicBezTo>
                          <a:cubicBezTo>
                            <a:pt x="165909" y="94866"/>
                            <a:pt x="154596" y="106179"/>
                            <a:pt x="154597" y="120135"/>
                          </a:cubicBezTo>
                          <a:lnTo>
                            <a:pt x="154596" y="275198"/>
                          </a:lnTo>
                          <a:cubicBezTo>
                            <a:pt x="154596" y="282175"/>
                            <a:pt x="157424" y="288492"/>
                            <a:pt x="161997" y="293065"/>
                          </a:cubicBezTo>
                          <a:lnTo>
                            <a:pt x="169401" y="296131"/>
                          </a:lnTo>
                          <a:lnTo>
                            <a:pt x="174110" y="300473"/>
                          </a:lnTo>
                          <a:lnTo>
                            <a:pt x="179366" y="300259"/>
                          </a:lnTo>
                          <a:lnTo>
                            <a:pt x="179865" y="300466"/>
                          </a:lnTo>
                          <a:lnTo>
                            <a:pt x="179864" y="300468"/>
                          </a:lnTo>
                          <a:lnTo>
                            <a:pt x="180475" y="300214"/>
                          </a:lnTo>
                          <a:lnTo>
                            <a:pt x="192527" y="299724"/>
                          </a:lnTo>
                          <a:lnTo>
                            <a:pt x="388088" y="209254"/>
                          </a:lnTo>
                          <a:lnTo>
                            <a:pt x="388800" y="220118"/>
                          </a:lnTo>
                          <a:cubicBezTo>
                            <a:pt x="385573" y="245262"/>
                            <a:pt x="377364" y="270190"/>
                            <a:pt x="363794" y="293469"/>
                          </a:cubicBezTo>
                          <a:cubicBezTo>
                            <a:pt x="309515" y="386587"/>
                            <a:pt x="190027" y="418073"/>
                            <a:pt x="96909" y="363794"/>
                          </a:cubicBezTo>
                          <a:cubicBezTo>
                            <a:pt x="3791" y="309515"/>
                            <a:pt x="-27695" y="190027"/>
                            <a:pt x="26584" y="96909"/>
                          </a:cubicBezTo>
                          <a:cubicBezTo>
                            <a:pt x="80863" y="3791"/>
                            <a:pt x="200351" y="-27695"/>
                            <a:pt x="293469" y="26584"/>
                          </a:cubicBezTo>
                          <a:close/>
                        </a:path>
                      </a:pathLst>
                    </a:custGeom>
                    <a:solidFill>
                      <a:srgbClr val="CB0B5D"/>
                    </a:solidFill>
                    <a:ln w="19050"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dirty="0">
                        <a:solidFill>
                          <a:schemeClr val="lt1"/>
                        </a:solidFill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  <p:grpSp>
                <p:nvGrpSpPr>
                  <p:cNvPr id="47" name="그룹 46">
                    <a:extLst>
                      <a:ext uri="{FF2B5EF4-FFF2-40B4-BE49-F238E27FC236}">
                        <a16:creationId xmlns:a16="http://schemas.microsoft.com/office/drawing/2014/main" id="{7CCC5B2A-9830-69A1-669C-20353E9150D9}"/>
                      </a:ext>
                    </a:extLst>
                  </p:cNvPr>
                  <p:cNvGrpSpPr/>
                  <p:nvPr/>
                </p:nvGrpSpPr>
                <p:grpSpPr>
                  <a:xfrm>
                    <a:off x="5123313" y="3278528"/>
                    <a:ext cx="1015737" cy="200055"/>
                    <a:chOff x="5123313" y="2999128"/>
                    <a:chExt cx="1015737" cy="200055"/>
                  </a:xfrm>
                </p:grpSpPr>
                <p:sp>
                  <p:nvSpPr>
                    <p:cNvPr id="48" name="TextBox 47">
                      <a:extLst>
                        <a:ext uri="{FF2B5EF4-FFF2-40B4-BE49-F238E27FC236}">
                          <a16:creationId xmlns:a16="http://schemas.microsoft.com/office/drawing/2014/main" id="{6E72B95E-62D7-3992-4446-FE7C76BA94A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324725" y="2999128"/>
                      <a:ext cx="814325" cy="200055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>
                        <a:defRPr/>
                      </a:pPr>
                      <a:r>
                        <a:rPr lang="ko-KR" altLang="en-US" sz="1300" spc="-3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문체부 제목 돋음체" panose="020B0609000101010101" pitchFamily="49" charset="-127"/>
                        </a:rPr>
                        <a:t>이비인후과</a:t>
                      </a:r>
                    </a:p>
                  </p:txBody>
                </p:sp>
                <p:sp>
                  <p:nvSpPr>
                    <p:cNvPr id="51" name="자유형: 도형 50">
                      <a:extLst>
                        <a:ext uri="{FF2B5EF4-FFF2-40B4-BE49-F238E27FC236}">
                          <a16:creationId xmlns:a16="http://schemas.microsoft.com/office/drawing/2014/main" id="{0489B264-1C97-EDBF-6899-5F2B8C46496E}"/>
                        </a:ext>
                      </a:extLst>
                    </p:cNvPr>
                    <p:cNvSpPr/>
                    <p:nvPr/>
                  </p:nvSpPr>
                  <p:spPr>
                    <a:xfrm rot="19785720">
                      <a:off x="5123313" y="3021763"/>
                      <a:ext cx="135984" cy="136535"/>
                    </a:xfrm>
                    <a:custGeom>
                      <a:avLst/>
                      <a:gdLst>
                        <a:gd name="connsiteX0" fmla="*/ 293469 w 388800"/>
                        <a:gd name="connsiteY0" fmla="*/ 26584 h 390378"/>
                        <a:gd name="connsiteX1" fmla="*/ 383906 w 388800"/>
                        <a:gd name="connsiteY1" fmla="*/ 145462 h 390378"/>
                        <a:gd name="connsiteX2" fmla="*/ 384849 w 388800"/>
                        <a:gd name="connsiteY2" fmla="*/ 159850 h 390378"/>
                        <a:gd name="connsiteX3" fmla="*/ 379712 w 388800"/>
                        <a:gd name="connsiteY3" fmla="*/ 160058 h 390378"/>
                        <a:gd name="connsiteX4" fmla="*/ 205133 w 388800"/>
                        <a:gd name="connsiteY4" fmla="*/ 240823 h 390378"/>
                        <a:gd name="connsiteX5" fmla="*/ 205134 w 388800"/>
                        <a:gd name="connsiteY5" fmla="*/ 120135 h 390378"/>
                        <a:gd name="connsiteX6" fmla="*/ 179865 w 388800"/>
                        <a:gd name="connsiteY6" fmla="*/ 94866 h 390378"/>
                        <a:gd name="connsiteX7" fmla="*/ 154597 w 388800"/>
                        <a:gd name="connsiteY7" fmla="*/ 120135 h 390378"/>
                        <a:gd name="connsiteX8" fmla="*/ 154596 w 388800"/>
                        <a:gd name="connsiteY8" fmla="*/ 275198 h 390378"/>
                        <a:gd name="connsiteX9" fmla="*/ 161997 w 388800"/>
                        <a:gd name="connsiteY9" fmla="*/ 293065 h 390378"/>
                        <a:gd name="connsiteX10" fmla="*/ 169401 w 388800"/>
                        <a:gd name="connsiteY10" fmla="*/ 296131 h 390378"/>
                        <a:gd name="connsiteX11" fmla="*/ 174110 w 388800"/>
                        <a:gd name="connsiteY11" fmla="*/ 300473 h 390378"/>
                        <a:gd name="connsiteX12" fmla="*/ 179366 w 388800"/>
                        <a:gd name="connsiteY12" fmla="*/ 300259 h 390378"/>
                        <a:gd name="connsiteX13" fmla="*/ 179865 w 388800"/>
                        <a:gd name="connsiteY13" fmla="*/ 300466 h 390378"/>
                        <a:gd name="connsiteX14" fmla="*/ 179864 w 388800"/>
                        <a:gd name="connsiteY14" fmla="*/ 300468 h 390378"/>
                        <a:gd name="connsiteX15" fmla="*/ 180475 w 388800"/>
                        <a:gd name="connsiteY15" fmla="*/ 300214 h 390378"/>
                        <a:gd name="connsiteX16" fmla="*/ 192527 w 388800"/>
                        <a:gd name="connsiteY16" fmla="*/ 299724 h 390378"/>
                        <a:gd name="connsiteX17" fmla="*/ 388088 w 388800"/>
                        <a:gd name="connsiteY17" fmla="*/ 209254 h 390378"/>
                        <a:gd name="connsiteX18" fmla="*/ 388800 w 388800"/>
                        <a:gd name="connsiteY18" fmla="*/ 220118 h 390378"/>
                        <a:gd name="connsiteX19" fmla="*/ 363794 w 388800"/>
                        <a:gd name="connsiteY19" fmla="*/ 293469 h 390378"/>
                        <a:gd name="connsiteX20" fmla="*/ 96909 w 388800"/>
                        <a:gd name="connsiteY20" fmla="*/ 363794 h 390378"/>
                        <a:gd name="connsiteX21" fmla="*/ 26584 w 388800"/>
                        <a:gd name="connsiteY21" fmla="*/ 96909 h 390378"/>
                        <a:gd name="connsiteX22" fmla="*/ 293469 w 388800"/>
                        <a:gd name="connsiteY22" fmla="*/ 26584 h 3903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388800" h="390378">
                          <a:moveTo>
                            <a:pt x="293469" y="26584"/>
                          </a:moveTo>
                          <a:cubicBezTo>
                            <a:pt x="340028" y="53723"/>
                            <a:pt x="371179" y="97165"/>
                            <a:pt x="383906" y="145462"/>
                          </a:cubicBezTo>
                          <a:lnTo>
                            <a:pt x="384849" y="159850"/>
                          </a:lnTo>
                          <a:lnTo>
                            <a:pt x="379712" y="160058"/>
                          </a:lnTo>
                          <a:lnTo>
                            <a:pt x="205133" y="240823"/>
                          </a:lnTo>
                          <a:lnTo>
                            <a:pt x="205134" y="120135"/>
                          </a:lnTo>
                          <a:cubicBezTo>
                            <a:pt x="205134" y="106180"/>
                            <a:pt x="193821" y="94866"/>
                            <a:pt x="179865" y="94866"/>
                          </a:cubicBezTo>
                          <a:cubicBezTo>
                            <a:pt x="165909" y="94866"/>
                            <a:pt x="154596" y="106179"/>
                            <a:pt x="154597" y="120135"/>
                          </a:cubicBezTo>
                          <a:lnTo>
                            <a:pt x="154596" y="275198"/>
                          </a:lnTo>
                          <a:cubicBezTo>
                            <a:pt x="154596" y="282175"/>
                            <a:pt x="157424" y="288492"/>
                            <a:pt x="161997" y="293065"/>
                          </a:cubicBezTo>
                          <a:lnTo>
                            <a:pt x="169401" y="296131"/>
                          </a:lnTo>
                          <a:lnTo>
                            <a:pt x="174110" y="300473"/>
                          </a:lnTo>
                          <a:lnTo>
                            <a:pt x="179366" y="300259"/>
                          </a:lnTo>
                          <a:lnTo>
                            <a:pt x="179865" y="300466"/>
                          </a:lnTo>
                          <a:lnTo>
                            <a:pt x="179864" y="300468"/>
                          </a:lnTo>
                          <a:lnTo>
                            <a:pt x="180475" y="300214"/>
                          </a:lnTo>
                          <a:lnTo>
                            <a:pt x="192527" y="299724"/>
                          </a:lnTo>
                          <a:lnTo>
                            <a:pt x="388088" y="209254"/>
                          </a:lnTo>
                          <a:lnTo>
                            <a:pt x="388800" y="220118"/>
                          </a:lnTo>
                          <a:cubicBezTo>
                            <a:pt x="385573" y="245262"/>
                            <a:pt x="377364" y="270190"/>
                            <a:pt x="363794" y="293469"/>
                          </a:cubicBezTo>
                          <a:cubicBezTo>
                            <a:pt x="309515" y="386587"/>
                            <a:pt x="190027" y="418073"/>
                            <a:pt x="96909" y="363794"/>
                          </a:cubicBezTo>
                          <a:cubicBezTo>
                            <a:pt x="3791" y="309515"/>
                            <a:pt x="-27695" y="190027"/>
                            <a:pt x="26584" y="96909"/>
                          </a:cubicBezTo>
                          <a:cubicBezTo>
                            <a:pt x="80863" y="3791"/>
                            <a:pt x="200351" y="-27695"/>
                            <a:pt x="293469" y="26584"/>
                          </a:cubicBezTo>
                          <a:close/>
                        </a:path>
                      </a:pathLst>
                    </a:custGeom>
                    <a:solidFill>
                      <a:srgbClr val="CB0B5D"/>
                    </a:solidFill>
                    <a:ln w="19050"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dirty="0">
                        <a:solidFill>
                          <a:schemeClr val="lt1"/>
                        </a:solidFill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  <p:grpSp>
                <p:nvGrpSpPr>
                  <p:cNvPr id="52" name="그룹 51">
                    <a:extLst>
                      <a:ext uri="{FF2B5EF4-FFF2-40B4-BE49-F238E27FC236}">
                        <a16:creationId xmlns:a16="http://schemas.microsoft.com/office/drawing/2014/main" id="{404F4389-6488-DB3F-A207-CD0DDF939A95}"/>
                      </a:ext>
                    </a:extLst>
                  </p:cNvPr>
                  <p:cNvGrpSpPr/>
                  <p:nvPr/>
                </p:nvGrpSpPr>
                <p:grpSpPr>
                  <a:xfrm>
                    <a:off x="5123313" y="3557928"/>
                    <a:ext cx="1015737" cy="200055"/>
                    <a:chOff x="5123313" y="2999128"/>
                    <a:chExt cx="1015737" cy="200055"/>
                  </a:xfrm>
                </p:grpSpPr>
                <p:sp>
                  <p:nvSpPr>
                    <p:cNvPr id="53" name="TextBox 52">
                      <a:extLst>
                        <a:ext uri="{FF2B5EF4-FFF2-40B4-BE49-F238E27FC236}">
                          <a16:creationId xmlns:a16="http://schemas.microsoft.com/office/drawing/2014/main" id="{DC74C4D6-17BA-298B-687B-E797328AC03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324725" y="2999128"/>
                      <a:ext cx="814325" cy="200055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>
                        <a:defRPr/>
                      </a:pPr>
                      <a:r>
                        <a:rPr lang="ko-KR" altLang="en-US" sz="1300" spc="-3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문체부 제목 돋음체" panose="020B0609000101010101" pitchFamily="49" charset="-127"/>
                        </a:rPr>
                        <a:t>영상의학과</a:t>
                      </a:r>
                    </a:p>
                  </p:txBody>
                </p:sp>
                <p:sp>
                  <p:nvSpPr>
                    <p:cNvPr id="57" name="자유형: 도형 56">
                      <a:extLst>
                        <a:ext uri="{FF2B5EF4-FFF2-40B4-BE49-F238E27FC236}">
                          <a16:creationId xmlns:a16="http://schemas.microsoft.com/office/drawing/2014/main" id="{6DBE6AEB-8266-2122-951A-C8C794A25046}"/>
                        </a:ext>
                      </a:extLst>
                    </p:cNvPr>
                    <p:cNvSpPr/>
                    <p:nvPr/>
                  </p:nvSpPr>
                  <p:spPr>
                    <a:xfrm rot="19785720">
                      <a:off x="5123313" y="3021763"/>
                      <a:ext cx="135984" cy="136535"/>
                    </a:xfrm>
                    <a:custGeom>
                      <a:avLst/>
                      <a:gdLst>
                        <a:gd name="connsiteX0" fmla="*/ 293469 w 388800"/>
                        <a:gd name="connsiteY0" fmla="*/ 26584 h 390378"/>
                        <a:gd name="connsiteX1" fmla="*/ 383906 w 388800"/>
                        <a:gd name="connsiteY1" fmla="*/ 145462 h 390378"/>
                        <a:gd name="connsiteX2" fmla="*/ 384849 w 388800"/>
                        <a:gd name="connsiteY2" fmla="*/ 159850 h 390378"/>
                        <a:gd name="connsiteX3" fmla="*/ 379712 w 388800"/>
                        <a:gd name="connsiteY3" fmla="*/ 160058 h 390378"/>
                        <a:gd name="connsiteX4" fmla="*/ 205133 w 388800"/>
                        <a:gd name="connsiteY4" fmla="*/ 240823 h 390378"/>
                        <a:gd name="connsiteX5" fmla="*/ 205134 w 388800"/>
                        <a:gd name="connsiteY5" fmla="*/ 120135 h 390378"/>
                        <a:gd name="connsiteX6" fmla="*/ 179865 w 388800"/>
                        <a:gd name="connsiteY6" fmla="*/ 94866 h 390378"/>
                        <a:gd name="connsiteX7" fmla="*/ 154597 w 388800"/>
                        <a:gd name="connsiteY7" fmla="*/ 120135 h 390378"/>
                        <a:gd name="connsiteX8" fmla="*/ 154596 w 388800"/>
                        <a:gd name="connsiteY8" fmla="*/ 275198 h 390378"/>
                        <a:gd name="connsiteX9" fmla="*/ 161997 w 388800"/>
                        <a:gd name="connsiteY9" fmla="*/ 293065 h 390378"/>
                        <a:gd name="connsiteX10" fmla="*/ 169401 w 388800"/>
                        <a:gd name="connsiteY10" fmla="*/ 296131 h 390378"/>
                        <a:gd name="connsiteX11" fmla="*/ 174110 w 388800"/>
                        <a:gd name="connsiteY11" fmla="*/ 300473 h 390378"/>
                        <a:gd name="connsiteX12" fmla="*/ 179366 w 388800"/>
                        <a:gd name="connsiteY12" fmla="*/ 300259 h 390378"/>
                        <a:gd name="connsiteX13" fmla="*/ 179865 w 388800"/>
                        <a:gd name="connsiteY13" fmla="*/ 300466 h 390378"/>
                        <a:gd name="connsiteX14" fmla="*/ 179864 w 388800"/>
                        <a:gd name="connsiteY14" fmla="*/ 300468 h 390378"/>
                        <a:gd name="connsiteX15" fmla="*/ 180475 w 388800"/>
                        <a:gd name="connsiteY15" fmla="*/ 300214 h 390378"/>
                        <a:gd name="connsiteX16" fmla="*/ 192527 w 388800"/>
                        <a:gd name="connsiteY16" fmla="*/ 299724 h 390378"/>
                        <a:gd name="connsiteX17" fmla="*/ 388088 w 388800"/>
                        <a:gd name="connsiteY17" fmla="*/ 209254 h 390378"/>
                        <a:gd name="connsiteX18" fmla="*/ 388800 w 388800"/>
                        <a:gd name="connsiteY18" fmla="*/ 220118 h 390378"/>
                        <a:gd name="connsiteX19" fmla="*/ 363794 w 388800"/>
                        <a:gd name="connsiteY19" fmla="*/ 293469 h 390378"/>
                        <a:gd name="connsiteX20" fmla="*/ 96909 w 388800"/>
                        <a:gd name="connsiteY20" fmla="*/ 363794 h 390378"/>
                        <a:gd name="connsiteX21" fmla="*/ 26584 w 388800"/>
                        <a:gd name="connsiteY21" fmla="*/ 96909 h 390378"/>
                        <a:gd name="connsiteX22" fmla="*/ 293469 w 388800"/>
                        <a:gd name="connsiteY22" fmla="*/ 26584 h 3903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388800" h="390378">
                          <a:moveTo>
                            <a:pt x="293469" y="26584"/>
                          </a:moveTo>
                          <a:cubicBezTo>
                            <a:pt x="340028" y="53723"/>
                            <a:pt x="371179" y="97165"/>
                            <a:pt x="383906" y="145462"/>
                          </a:cubicBezTo>
                          <a:lnTo>
                            <a:pt x="384849" y="159850"/>
                          </a:lnTo>
                          <a:lnTo>
                            <a:pt x="379712" y="160058"/>
                          </a:lnTo>
                          <a:lnTo>
                            <a:pt x="205133" y="240823"/>
                          </a:lnTo>
                          <a:lnTo>
                            <a:pt x="205134" y="120135"/>
                          </a:lnTo>
                          <a:cubicBezTo>
                            <a:pt x="205134" y="106180"/>
                            <a:pt x="193821" y="94866"/>
                            <a:pt x="179865" y="94866"/>
                          </a:cubicBezTo>
                          <a:cubicBezTo>
                            <a:pt x="165909" y="94866"/>
                            <a:pt x="154596" y="106179"/>
                            <a:pt x="154597" y="120135"/>
                          </a:cubicBezTo>
                          <a:lnTo>
                            <a:pt x="154596" y="275198"/>
                          </a:lnTo>
                          <a:cubicBezTo>
                            <a:pt x="154596" y="282175"/>
                            <a:pt x="157424" y="288492"/>
                            <a:pt x="161997" y="293065"/>
                          </a:cubicBezTo>
                          <a:lnTo>
                            <a:pt x="169401" y="296131"/>
                          </a:lnTo>
                          <a:lnTo>
                            <a:pt x="174110" y="300473"/>
                          </a:lnTo>
                          <a:lnTo>
                            <a:pt x="179366" y="300259"/>
                          </a:lnTo>
                          <a:lnTo>
                            <a:pt x="179865" y="300466"/>
                          </a:lnTo>
                          <a:lnTo>
                            <a:pt x="179864" y="300468"/>
                          </a:lnTo>
                          <a:lnTo>
                            <a:pt x="180475" y="300214"/>
                          </a:lnTo>
                          <a:lnTo>
                            <a:pt x="192527" y="299724"/>
                          </a:lnTo>
                          <a:lnTo>
                            <a:pt x="388088" y="209254"/>
                          </a:lnTo>
                          <a:lnTo>
                            <a:pt x="388800" y="220118"/>
                          </a:lnTo>
                          <a:cubicBezTo>
                            <a:pt x="385573" y="245262"/>
                            <a:pt x="377364" y="270190"/>
                            <a:pt x="363794" y="293469"/>
                          </a:cubicBezTo>
                          <a:cubicBezTo>
                            <a:pt x="309515" y="386587"/>
                            <a:pt x="190027" y="418073"/>
                            <a:pt x="96909" y="363794"/>
                          </a:cubicBezTo>
                          <a:cubicBezTo>
                            <a:pt x="3791" y="309515"/>
                            <a:pt x="-27695" y="190027"/>
                            <a:pt x="26584" y="96909"/>
                          </a:cubicBezTo>
                          <a:cubicBezTo>
                            <a:pt x="80863" y="3791"/>
                            <a:pt x="200351" y="-27695"/>
                            <a:pt x="293469" y="26584"/>
                          </a:cubicBezTo>
                          <a:close/>
                        </a:path>
                      </a:pathLst>
                    </a:custGeom>
                    <a:solidFill>
                      <a:srgbClr val="CB0B5D"/>
                    </a:solidFill>
                    <a:ln w="19050"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dirty="0">
                        <a:solidFill>
                          <a:schemeClr val="lt1"/>
                        </a:solidFill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  <p:grpSp>
                <p:nvGrpSpPr>
                  <p:cNvPr id="59" name="그룹 58">
                    <a:extLst>
                      <a:ext uri="{FF2B5EF4-FFF2-40B4-BE49-F238E27FC236}">
                        <a16:creationId xmlns:a16="http://schemas.microsoft.com/office/drawing/2014/main" id="{55363BA2-B246-9962-4B08-12961B405F4B}"/>
                      </a:ext>
                    </a:extLst>
                  </p:cNvPr>
                  <p:cNvGrpSpPr/>
                  <p:nvPr/>
                </p:nvGrpSpPr>
                <p:grpSpPr>
                  <a:xfrm>
                    <a:off x="5123313" y="3837328"/>
                    <a:ext cx="1435404" cy="200055"/>
                    <a:chOff x="5123313" y="2999128"/>
                    <a:chExt cx="1435404" cy="200055"/>
                  </a:xfrm>
                </p:grpSpPr>
                <p:sp>
                  <p:nvSpPr>
                    <p:cNvPr id="60" name="TextBox 59">
                      <a:extLst>
                        <a:ext uri="{FF2B5EF4-FFF2-40B4-BE49-F238E27FC236}">
                          <a16:creationId xmlns:a16="http://schemas.microsoft.com/office/drawing/2014/main" id="{F87F7E0B-90E5-F1B7-C68F-E722FC27D95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324725" y="2999128"/>
                      <a:ext cx="1233992" cy="200055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>
                        <a:defRPr/>
                      </a:pPr>
                      <a:r>
                        <a:rPr lang="ko-KR" altLang="en-US" sz="1300" spc="-3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문체부 제목 돋음체" panose="020B0609000101010101" pitchFamily="49" charset="-127"/>
                        </a:rPr>
                        <a:t>피부</a:t>
                      </a:r>
                      <a:r>
                        <a:rPr lang="en-US" altLang="ko-KR" sz="1300" spc="-3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문체부 제목 돋음체" panose="020B0609000101010101" pitchFamily="49" charset="-127"/>
                        </a:rPr>
                        <a:t>/</a:t>
                      </a:r>
                      <a:r>
                        <a:rPr lang="ko-KR" altLang="en-US" sz="1300" spc="-3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문체부 제목 돋음체" panose="020B0609000101010101" pitchFamily="49" charset="-127"/>
                        </a:rPr>
                        <a:t>비뇨의학과</a:t>
                      </a:r>
                    </a:p>
                  </p:txBody>
                </p:sp>
                <p:sp>
                  <p:nvSpPr>
                    <p:cNvPr id="61" name="자유형: 도형 60">
                      <a:extLst>
                        <a:ext uri="{FF2B5EF4-FFF2-40B4-BE49-F238E27FC236}">
                          <a16:creationId xmlns:a16="http://schemas.microsoft.com/office/drawing/2014/main" id="{87AF7A95-76EF-5C67-C486-54E1C7277AD4}"/>
                        </a:ext>
                      </a:extLst>
                    </p:cNvPr>
                    <p:cNvSpPr/>
                    <p:nvPr/>
                  </p:nvSpPr>
                  <p:spPr>
                    <a:xfrm rot="19785720">
                      <a:off x="5123313" y="3021763"/>
                      <a:ext cx="135984" cy="136535"/>
                    </a:xfrm>
                    <a:custGeom>
                      <a:avLst/>
                      <a:gdLst>
                        <a:gd name="connsiteX0" fmla="*/ 293469 w 388800"/>
                        <a:gd name="connsiteY0" fmla="*/ 26584 h 390378"/>
                        <a:gd name="connsiteX1" fmla="*/ 383906 w 388800"/>
                        <a:gd name="connsiteY1" fmla="*/ 145462 h 390378"/>
                        <a:gd name="connsiteX2" fmla="*/ 384849 w 388800"/>
                        <a:gd name="connsiteY2" fmla="*/ 159850 h 390378"/>
                        <a:gd name="connsiteX3" fmla="*/ 379712 w 388800"/>
                        <a:gd name="connsiteY3" fmla="*/ 160058 h 390378"/>
                        <a:gd name="connsiteX4" fmla="*/ 205133 w 388800"/>
                        <a:gd name="connsiteY4" fmla="*/ 240823 h 390378"/>
                        <a:gd name="connsiteX5" fmla="*/ 205134 w 388800"/>
                        <a:gd name="connsiteY5" fmla="*/ 120135 h 390378"/>
                        <a:gd name="connsiteX6" fmla="*/ 179865 w 388800"/>
                        <a:gd name="connsiteY6" fmla="*/ 94866 h 390378"/>
                        <a:gd name="connsiteX7" fmla="*/ 154597 w 388800"/>
                        <a:gd name="connsiteY7" fmla="*/ 120135 h 390378"/>
                        <a:gd name="connsiteX8" fmla="*/ 154596 w 388800"/>
                        <a:gd name="connsiteY8" fmla="*/ 275198 h 390378"/>
                        <a:gd name="connsiteX9" fmla="*/ 161997 w 388800"/>
                        <a:gd name="connsiteY9" fmla="*/ 293065 h 390378"/>
                        <a:gd name="connsiteX10" fmla="*/ 169401 w 388800"/>
                        <a:gd name="connsiteY10" fmla="*/ 296131 h 390378"/>
                        <a:gd name="connsiteX11" fmla="*/ 174110 w 388800"/>
                        <a:gd name="connsiteY11" fmla="*/ 300473 h 390378"/>
                        <a:gd name="connsiteX12" fmla="*/ 179366 w 388800"/>
                        <a:gd name="connsiteY12" fmla="*/ 300259 h 390378"/>
                        <a:gd name="connsiteX13" fmla="*/ 179865 w 388800"/>
                        <a:gd name="connsiteY13" fmla="*/ 300466 h 390378"/>
                        <a:gd name="connsiteX14" fmla="*/ 179864 w 388800"/>
                        <a:gd name="connsiteY14" fmla="*/ 300468 h 390378"/>
                        <a:gd name="connsiteX15" fmla="*/ 180475 w 388800"/>
                        <a:gd name="connsiteY15" fmla="*/ 300214 h 390378"/>
                        <a:gd name="connsiteX16" fmla="*/ 192527 w 388800"/>
                        <a:gd name="connsiteY16" fmla="*/ 299724 h 390378"/>
                        <a:gd name="connsiteX17" fmla="*/ 388088 w 388800"/>
                        <a:gd name="connsiteY17" fmla="*/ 209254 h 390378"/>
                        <a:gd name="connsiteX18" fmla="*/ 388800 w 388800"/>
                        <a:gd name="connsiteY18" fmla="*/ 220118 h 390378"/>
                        <a:gd name="connsiteX19" fmla="*/ 363794 w 388800"/>
                        <a:gd name="connsiteY19" fmla="*/ 293469 h 390378"/>
                        <a:gd name="connsiteX20" fmla="*/ 96909 w 388800"/>
                        <a:gd name="connsiteY20" fmla="*/ 363794 h 390378"/>
                        <a:gd name="connsiteX21" fmla="*/ 26584 w 388800"/>
                        <a:gd name="connsiteY21" fmla="*/ 96909 h 390378"/>
                        <a:gd name="connsiteX22" fmla="*/ 293469 w 388800"/>
                        <a:gd name="connsiteY22" fmla="*/ 26584 h 3903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388800" h="390378">
                          <a:moveTo>
                            <a:pt x="293469" y="26584"/>
                          </a:moveTo>
                          <a:cubicBezTo>
                            <a:pt x="340028" y="53723"/>
                            <a:pt x="371179" y="97165"/>
                            <a:pt x="383906" y="145462"/>
                          </a:cubicBezTo>
                          <a:lnTo>
                            <a:pt x="384849" y="159850"/>
                          </a:lnTo>
                          <a:lnTo>
                            <a:pt x="379712" y="160058"/>
                          </a:lnTo>
                          <a:lnTo>
                            <a:pt x="205133" y="240823"/>
                          </a:lnTo>
                          <a:lnTo>
                            <a:pt x="205134" y="120135"/>
                          </a:lnTo>
                          <a:cubicBezTo>
                            <a:pt x="205134" y="106180"/>
                            <a:pt x="193821" y="94866"/>
                            <a:pt x="179865" y="94866"/>
                          </a:cubicBezTo>
                          <a:cubicBezTo>
                            <a:pt x="165909" y="94866"/>
                            <a:pt x="154596" y="106179"/>
                            <a:pt x="154597" y="120135"/>
                          </a:cubicBezTo>
                          <a:lnTo>
                            <a:pt x="154596" y="275198"/>
                          </a:lnTo>
                          <a:cubicBezTo>
                            <a:pt x="154596" y="282175"/>
                            <a:pt x="157424" y="288492"/>
                            <a:pt x="161997" y="293065"/>
                          </a:cubicBezTo>
                          <a:lnTo>
                            <a:pt x="169401" y="296131"/>
                          </a:lnTo>
                          <a:lnTo>
                            <a:pt x="174110" y="300473"/>
                          </a:lnTo>
                          <a:lnTo>
                            <a:pt x="179366" y="300259"/>
                          </a:lnTo>
                          <a:lnTo>
                            <a:pt x="179865" y="300466"/>
                          </a:lnTo>
                          <a:lnTo>
                            <a:pt x="179864" y="300468"/>
                          </a:lnTo>
                          <a:lnTo>
                            <a:pt x="180475" y="300214"/>
                          </a:lnTo>
                          <a:lnTo>
                            <a:pt x="192527" y="299724"/>
                          </a:lnTo>
                          <a:lnTo>
                            <a:pt x="388088" y="209254"/>
                          </a:lnTo>
                          <a:lnTo>
                            <a:pt x="388800" y="220118"/>
                          </a:lnTo>
                          <a:cubicBezTo>
                            <a:pt x="385573" y="245262"/>
                            <a:pt x="377364" y="270190"/>
                            <a:pt x="363794" y="293469"/>
                          </a:cubicBezTo>
                          <a:cubicBezTo>
                            <a:pt x="309515" y="386587"/>
                            <a:pt x="190027" y="418073"/>
                            <a:pt x="96909" y="363794"/>
                          </a:cubicBezTo>
                          <a:cubicBezTo>
                            <a:pt x="3791" y="309515"/>
                            <a:pt x="-27695" y="190027"/>
                            <a:pt x="26584" y="96909"/>
                          </a:cubicBezTo>
                          <a:cubicBezTo>
                            <a:pt x="80863" y="3791"/>
                            <a:pt x="200351" y="-27695"/>
                            <a:pt x="293469" y="26584"/>
                          </a:cubicBezTo>
                          <a:close/>
                        </a:path>
                      </a:pathLst>
                    </a:custGeom>
                    <a:solidFill>
                      <a:srgbClr val="CB0B5D"/>
                    </a:solidFill>
                    <a:ln w="19050"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dirty="0">
                        <a:solidFill>
                          <a:schemeClr val="lt1"/>
                        </a:solidFill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  <p:grpSp>
                <p:nvGrpSpPr>
                  <p:cNvPr id="62" name="그룹 61">
                    <a:extLst>
                      <a:ext uri="{FF2B5EF4-FFF2-40B4-BE49-F238E27FC236}">
                        <a16:creationId xmlns:a16="http://schemas.microsoft.com/office/drawing/2014/main" id="{89851588-F7D4-3B10-8E60-EB9780EDDCA7}"/>
                      </a:ext>
                    </a:extLst>
                  </p:cNvPr>
                  <p:cNvGrpSpPr/>
                  <p:nvPr/>
                </p:nvGrpSpPr>
                <p:grpSpPr>
                  <a:xfrm>
                    <a:off x="5123313" y="4116728"/>
                    <a:ext cx="1761134" cy="200055"/>
                    <a:chOff x="5123313" y="2999128"/>
                    <a:chExt cx="1761134" cy="200055"/>
                  </a:xfrm>
                </p:grpSpPr>
                <p:sp>
                  <p:nvSpPr>
                    <p:cNvPr id="63" name="TextBox 62">
                      <a:extLst>
                        <a:ext uri="{FF2B5EF4-FFF2-40B4-BE49-F238E27FC236}">
                          <a16:creationId xmlns:a16="http://schemas.microsoft.com/office/drawing/2014/main" id="{7F679F64-F0D4-9C8A-1C85-C0F2AEFF974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324725" y="2999128"/>
                      <a:ext cx="1559722" cy="200055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>
                        <a:defRPr/>
                      </a:pPr>
                      <a:r>
                        <a:rPr lang="ko-KR" altLang="en-US" sz="1300" spc="-3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문체부 제목 돋음체" panose="020B0609000101010101" pitchFamily="49" charset="-127"/>
                        </a:rPr>
                        <a:t>신경</a:t>
                      </a:r>
                      <a:r>
                        <a:rPr lang="en-US" altLang="ko-KR" sz="1300" spc="-3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문체부 제목 돋음체" panose="020B0609000101010101" pitchFamily="49" charset="-127"/>
                        </a:rPr>
                        <a:t>/</a:t>
                      </a:r>
                      <a:r>
                        <a:rPr lang="ko-KR" altLang="en-US" sz="1300" spc="-3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문체부 제목 돋음체" panose="020B0609000101010101" pitchFamily="49" charset="-127"/>
                        </a:rPr>
                        <a:t>정신건강의학과</a:t>
                      </a:r>
                    </a:p>
                  </p:txBody>
                </p:sp>
                <p:sp>
                  <p:nvSpPr>
                    <p:cNvPr id="64" name="자유형: 도형 63">
                      <a:extLst>
                        <a:ext uri="{FF2B5EF4-FFF2-40B4-BE49-F238E27FC236}">
                          <a16:creationId xmlns:a16="http://schemas.microsoft.com/office/drawing/2014/main" id="{67CD09FE-9A77-5AD8-DC2E-59762D1E95EC}"/>
                        </a:ext>
                      </a:extLst>
                    </p:cNvPr>
                    <p:cNvSpPr/>
                    <p:nvPr/>
                  </p:nvSpPr>
                  <p:spPr>
                    <a:xfrm rot="19785720">
                      <a:off x="5123313" y="3021763"/>
                      <a:ext cx="135984" cy="136535"/>
                    </a:xfrm>
                    <a:custGeom>
                      <a:avLst/>
                      <a:gdLst>
                        <a:gd name="connsiteX0" fmla="*/ 293469 w 388800"/>
                        <a:gd name="connsiteY0" fmla="*/ 26584 h 390378"/>
                        <a:gd name="connsiteX1" fmla="*/ 383906 w 388800"/>
                        <a:gd name="connsiteY1" fmla="*/ 145462 h 390378"/>
                        <a:gd name="connsiteX2" fmla="*/ 384849 w 388800"/>
                        <a:gd name="connsiteY2" fmla="*/ 159850 h 390378"/>
                        <a:gd name="connsiteX3" fmla="*/ 379712 w 388800"/>
                        <a:gd name="connsiteY3" fmla="*/ 160058 h 390378"/>
                        <a:gd name="connsiteX4" fmla="*/ 205133 w 388800"/>
                        <a:gd name="connsiteY4" fmla="*/ 240823 h 390378"/>
                        <a:gd name="connsiteX5" fmla="*/ 205134 w 388800"/>
                        <a:gd name="connsiteY5" fmla="*/ 120135 h 390378"/>
                        <a:gd name="connsiteX6" fmla="*/ 179865 w 388800"/>
                        <a:gd name="connsiteY6" fmla="*/ 94866 h 390378"/>
                        <a:gd name="connsiteX7" fmla="*/ 154597 w 388800"/>
                        <a:gd name="connsiteY7" fmla="*/ 120135 h 390378"/>
                        <a:gd name="connsiteX8" fmla="*/ 154596 w 388800"/>
                        <a:gd name="connsiteY8" fmla="*/ 275198 h 390378"/>
                        <a:gd name="connsiteX9" fmla="*/ 161997 w 388800"/>
                        <a:gd name="connsiteY9" fmla="*/ 293065 h 390378"/>
                        <a:gd name="connsiteX10" fmla="*/ 169401 w 388800"/>
                        <a:gd name="connsiteY10" fmla="*/ 296131 h 390378"/>
                        <a:gd name="connsiteX11" fmla="*/ 174110 w 388800"/>
                        <a:gd name="connsiteY11" fmla="*/ 300473 h 390378"/>
                        <a:gd name="connsiteX12" fmla="*/ 179366 w 388800"/>
                        <a:gd name="connsiteY12" fmla="*/ 300259 h 390378"/>
                        <a:gd name="connsiteX13" fmla="*/ 179865 w 388800"/>
                        <a:gd name="connsiteY13" fmla="*/ 300466 h 390378"/>
                        <a:gd name="connsiteX14" fmla="*/ 179864 w 388800"/>
                        <a:gd name="connsiteY14" fmla="*/ 300468 h 390378"/>
                        <a:gd name="connsiteX15" fmla="*/ 180475 w 388800"/>
                        <a:gd name="connsiteY15" fmla="*/ 300214 h 390378"/>
                        <a:gd name="connsiteX16" fmla="*/ 192527 w 388800"/>
                        <a:gd name="connsiteY16" fmla="*/ 299724 h 390378"/>
                        <a:gd name="connsiteX17" fmla="*/ 388088 w 388800"/>
                        <a:gd name="connsiteY17" fmla="*/ 209254 h 390378"/>
                        <a:gd name="connsiteX18" fmla="*/ 388800 w 388800"/>
                        <a:gd name="connsiteY18" fmla="*/ 220118 h 390378"/>
                        <a:gd name="connsiteX19" fmla="*/ 363794 w 388800"/>
                        <a:gd name="connsiteY19" fmla="*/ 293469 h 390378"/>
                        <a:gd name="connsiteX20" fmla="*/ 96909 w 388800"/>
                        <a:gd name="connsiteY20" fmla="*/ 363794 h 390378"/>
                        <a:gd name="connsiteX21" fmla="*/ 26584 w 388800"/>
                        <a:gd name="connsiteY21" fmla="*/ 96909 h 390378"/>
                        <a:gd name="connsiteX22" fmla="*/ 293469 w 388800"/>
                        <a:gd name="connsiteY22" fmla="*/ 26584 h 3903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388800" h="390378">
                          <a:moveTo>
                            <a:pt x="293469" y="26584"/>
                          </a:moveTo>
                          <a:cubicBezTo>
                            <a:pt x="340028" y="53723"/>
                            <a:pt x="371179" y="97165"/>
                            <a:pt x="383906" y="145462"/>
                          </a:cubicBezTo>
                          <a:lnTo>
                            <a:pt x="384849" y="159850"/>
                          </a:lnTo>
                          <a:lnTo>
                            <a:pt x="379712" y="160058"/>
                          </a:lnTo>
                          <a:lnTo>
                            <a:pt x="205133" y="240823"/>
                          </a:lnTo>
                          <a:lnTo>
                            <a:pt x="205134" y="120135"/>
                          </a:lnTo>
                          <a:cubicBezTo>
                            <a:pt x="205134" y="106180"/>
                            <a:pt x="193821" y="94866"/>
                            <a:pt x="179865" y="94866"/>
                          </a:cubicBezTo>
                          <a:cubicBezTo>
                            <a:pt x="165909" y="94866"/>
                            <a:pt x="154596" y="106179"/>
                            <a:pt x="154597" y="120135"/>
                          </a:cubicBezTo>
                          <a:lnTo>
                            <a:pt x="154596" y="275198"/>
                          </a:lnTo>
                          <a:cubicBezTo>
                            <a:pt x="154596" y="282175"/>
                            <a:pt x="157424" y="288492"/>
                            <a:pt x="161997" y="293065"/>
                          </a:cubicBezTo>
                          <a:lnTo>
                            <a:pt x="169401" y="296131"/>
                          </a:lnTo>
                          <a:lnTo>
                            <a:pt x="174110" y="300473"/>
                          </a:lnTo>
                          <a:lnTo>
                            <a:pt x="179366" y="300259"/>
                          </a:lnTo>
                          <a:lnTo>
                            <a:pt x="179865" y="300466"/>
                          </a:lnTo>
                          <a:lnTo>
                            <a:pt x="179864" y="300468"/>
                          </a:lnTo>
                          <a:lnTo>
                            <a:pt x="180475" y="300214"/>
                          </a:lnTo>
                          <a:lnTo>
                            <a:pt x="192527" y="299724"/>
                          </a:lnTo>
                          <a:lnTo>
                            <a:pt x="388088" y="209254"/>
                          </a:lnTo>
                          <a:lnTo>
                            <a:pt x="388800" y="220118"/>
                          </a:lnTo>
                          <a:cubicBezTo>
                            <a:pt x="385573" y="245262"/>
                            <a:pt x="377364" y="270190"/>
                            <a:pt x="363794" y="293469"/>
                          </a:cubicBezTo>
                          <a:cubicBezTo>
                            <a:pt x="309515" y="386587"/>
                            <a:pt x="190027" y="418073"/>
                            <a:pt x="96909" y="363794"/>
                          </a:cubicBezTo>
                          <a:cubicBezTo>
                            <a:pt x="3791" y="309515"/>
                            <a:pt x="-27695" y="190027"/>
                            <a:pt x="26584" y="96909"/>
                          </a:cubicBezTo>
                          <a:cubicBezTo>
                            <a:pt x="80863" y="3791"/>
                            <a:pt x="200351" y="-27695"/>
                            <a:pt x="293469" y="26584"/>
                          </a:cubicBezTo>
                          <a:close/>
                        </a:path>
                      </a:pathLst>
                    </a:custGeom>
                    <a:solidFill>
                      <a:srgbClr val="CB0B5D"/>
                    </a:solidFill>
                    <a:ln w="19050"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dirty="0">
                        <a:solidFill>
                          <a:schemeClr val="lt1"/>
                        </a:solidFill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  <p:grpSp>
                <p:nvGrpSpPr>
                  <p:cNvPr id="68" name="그룹 67">
                    <a:extLst>
                      <a:ext uri="{FF2B5EF4-FFF2-40B4-BE49-F238E27FC236}">
                        <a16:creationId xmlns:a16="http://schemas.microsoft.com/office/drawing/2014/main" id="{403372EA-107E-F992-77E2-90238DA39606}"/>
                      </a:ext>
                    </a:extLst>
                  </p:cNvPr>
                  <p:cNvGrpSpPr/>
                  <p:nvPr/>
                </p:nvGrpSpPr>
                <p:grpSpPr>
                  <a:xfrm>
                    <a:off x="5123313" y="4396128"/>
                    <a:ext cx="1692205" cy="200055"/>
                    <a:chOff x="5123313" y="2999128"/>
                    <a:chExt cx="1692205" cy="200055"/>
                  </a:xfrm>
                </p:grpSpPr>
                <p:sp>
                  <p:nvSpPr>
                    <p:cNvPr id="69" name="TextBox 68">
                      <a:extLst>
                        <a:ext uri="{FF2B5EF4-FFF2-40B4-BE49-F238E27FC236}">
                          <a16:creationId xmlns:a16="http://schemas.microsoft.com/office/drawing/2014/main" id="{C41CCAFC-9606-EB6B-53D3-4E613AF2E39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324725" y="2999128"/>
                      <a:ext cx="1490793" cy="200055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>
                        <a:defRPr/>
                      </a:pPr>
                      <a:r>
                        <a:rPr lang="ko-KR" altLang="en-US" sz="1300" spc="-3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문체부 제목 돋음체" panose="020B0609000101010101" pitchFamily="49" charset="-127"/>
                        </a:rPr>
                        <a:t>일반</a:t>
                      </a:r>
                      <a:r>
                        <a:rPr lang="en-US" altLang="ko-KR" sz="1300" spc="-3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문체부 제목 돋음체" panose="020B0609000101010101" pitchFamily="49" charset="-127"/>
                        </a:rPr>
                        <a:t>/</a:t>
                      </a:r>
                      <a:r>
                        <a:rPr lang="ko-KR" altLang="en-US" sz="1300" spc="-3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문체부 제목 돋음체" panose="020B0609000101010101" pitchFamily="49" charset="-127"/>
                        </a:rPr>
                        <a:t>흉부</a:t>
                      </a:r>
                      <a:r>
                        <a:rPr lang="en-US" altLang="ko-KR" sz="1300" spc="-3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문체부 제목 돋음체" panose="020B0609000101010101" pitchFamily="49" charset="-127"/>
                        </a:rPr>
                        <a:t>/</a:t>
                      </a:r>
                      <a:r>
                        <a:rPr lang="ko-KR" altLang="en-US" sz="1300" spc="-3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문체부 제목 돋음체" panose="020B0609000101010101" pitchFamily="49" charset="-127"/>
                        </a:rPr>
                        <a:t>신경외과</a:t>
                      </a:r>
                    </a:p>
                  </p:txBody>
                </p:sp>
                <p:sp>
                  <p:nvSpPr>
                    <p:cNvPr id="70" name="자유형: 도형 69">
                      <a:extLst>
                        <a:ext uri="{FF2B5EF4-FFF2-40B4-BE49-F238E27FC236}">
                          <a16:creationId xmlns:a16="http://schemas.microsoft.com/office/drawing/2014/main" id="{CD5EE1A0-5D67-B0FB-ECDC-A0343189F7A6}"/>
                        </a:ext>
                      </a:extLst>
                    </p:cNvPr>
                    <p:cNvSpPr/>
                    <p:nvPr/>
                  </p:nvSpPr>
                  <p:spPr>
                    <a:xfrm rot="19785720">
                      <a:off x="5123313" y="3021763"/>
                      <a:ext cx="135984" cy="136535"/>
                    </a:xfrm>
                    <a:custGeom>
                      <a:avLst/>
                      <a:gdLst>
                        <a:gd name="connsiteX0" fmla="*/ 293469 w 388800"/>
                        <a:gd name="connsiteY0" fmla="*/ 26584 h 390378"/>
                        <a:gd name="connsiteX1" fmla="*/ 383906 w 388800"/>
                        <a:gd name="connsiteY1" fmla="*/ 145462 h 390378"/>
                        <a:gd name="connsiteX2" fmla="*/ 384849 w 388800"/>
                        <a:gd name="connsiteY2" fmla="*/ 159850 h 390378"/>
                        <a:gd name="connsiteX3" fmla="*/ 379712 w 388800"/>
                        <a:gd name="connsiteY3" fmla="*/ 160058 h 390378"/>
                        <a:gd name="connsiteX4" fmla="*/ 205133 w 388800"/>
                        <a:gd name="connsiteY4" fmla="*/ 240823 h 390378"/>
                        <a:gd name="connsiteX5" fmla="*/ 205134 w 388800"/>
                        <a:gd name="connsiteY5" fmla="*/ 120135 h 390378"/>
                        <a:gd name="connsiteX6" fmla="*/ 179865 w 388800"/>
                        <a:gd name="connsiteY6" fmla="*/ 94866 h 390378"/>
                        <a:gd name="connsiteX7" fmla="*/ 154597 w 388800"/>
                        <a:gd name="connsiteY7" fmla="*/ 120135 h 390378"/>
                        <a:gd name="connsiteX8" fmla="*/ 154596 w 388800"/>
                        <a:gd name="connsiteY8" fmla="*/ 275198 h 390378"/>
                        <a:gd name="connsiteX9" fmla="*/ 161997 w 388800"/>
                        <a:gd name="connsiteY9" fmla="*/ 293065 h 390378"/>
                        <a:gd name="connsiteX10" fmla="*/ 169401 w 388800"/>
                        <a:gd name="connsiteY10" fmla="*/ 296131 h 390378"/>
                        <a:gd name="connsiteX11" fmla="*/ 174110 w 388800"/>
                        <a:gd name="connsiteY11" fmla="*/ 300473 h 390378"/>
                        <a:gd name="connsiteX12" fmla="*/ 179366 w 388800"/>
                        <a:gd name="connsiteY12" fmla="*/ 300259 h 390378"/>
                        <a:gd name="connsiteX13" fmla="*/ 179865 w 388800"/>
                        <a:gd name="connsiteY13" fmla="*/ 300466 h 390378"/>
                        <a:gd name="connsiteX14" fmla="*/ 179864 w 388800"/>
                        <a:gd name="connsiteY14" fmla="*/ 300468 h 390378"/>
                        <a:gd name="connsiteX15" fmla="*/ 180475 w 388800"/>
                        <a:gd name="connsiteY15" fmla="*/ 300214 h 390378"/>
                        <a:gd name="connsiteX16" fmla="*/ 192527 w 388800"/>
                        <a:gd name="connsiteY16" fmla="*/ 299724 h 390378"/>
                        <a:gd name="connsiteX17" fmla="*/ 388088 w 388800"/>
                        <a:gd name="connsiteY17" fmla="*/ 209254 h 390378"/>
                        <a:gd name="connsiteX18" fmla="*/ 388800 w 388800"/>
                        <a:gd name="connsiteY18" fmla="*/ 220118 h 390378"/>
                        <a:gd name="connsiteX19" fmla="*/ 363794 w 388800"/>
                        <a:gd name="connsiteY19" fmla="*/ 293469 h 390378"/>
                        <a:gd name="connsiteX20" fmla="*/ 96909 w 388800"/>
                        <a:gd name="connsiteY20" fmla="*/ 363794 h 390378"/>
                        <a:gd name="connsiteX21" fmla="*/ 26584 w 388800"/>
                        <a:gd name="connsiteY21" fmla="*/ 96909 h 390378"/>
                        <a:gd name="connsiteX22" fmla="*/ 293469 w 388800"/>
                        <a:gd name="connsiteY22" fmla="*/ 26584 h 3903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388800" h="390378">
                          <a:moveTo>
                            <a:pt x="293469" y="26584"/>
                          </a:moveTo>
                          <a:cubicBezTo>
                            <a:pt x="340028" y="53723"/>
                            <a:pt x="371179" y="97165"/>
                            <a:pt x="383906" y="145462"/>
                          </a:cubicBezTo>
                          <a:lnTo>
                            <a:pt x="384849" y="159850"/>
                          </a:lnTo>
                          <a:lnTo>
                            <a:pt x="379712" y="160058"/>
                          </a:lnTo>
                          <a:lnTo>
                            <a:pt x="205133" y="240823"/>
                          </a:lnTo>
                          <a:lnTo>
                            <a:pt x="205134" y="120135"/>
                          </a:lnTo>
                          <a:cubicBezTo>
                            <a:pt x="205134" y="106180"/>
                            <a:pt x="193821" y="94866"/>
                            <a:pt x="179865" y="94866"/>
                          </a:cubicBezTo>
                          <a:cubicBezTo>
                            <a:pt x="165909" y="94866"/>
                            <a:pt x="154596" y="106179"/>
                            <a:pt x="154597" y="120135"/>
                          </a:cubicBezTo>
                          <a:lnTo>
                            <a:pt x="154596" y="275198"/>
                          </a:lnTo>
                          <a:cubicBezTo>
                            <a:pt x="154596" y="282175"/>
                            <a:pt x="157424" y="288492"/>
                            <a:pt x="161997" y="293065"/>
                          </a:cubicBezTo>
                          <a:lnTo>
                            <a:pt x="169401" y="296131"/>
                          </a:lnTo>
                          <a:lnTo>
                            <a:pt x="174110" y="300473"/>
                          </a:lnTo>
                          <a:lnTo>
                            <a:pt x="179366" y="300259"/>
                          </a:lnTo>
                          <a:lnTo>
                            <a:pt x="179865" y="300466"/>
                          </a:lnTo>
                          <a:lnTo>
                            <a:pt x="179864" y="300468"/>
                          </a:lnTo>
                          <a:lnTo>
                            <a:pt x="180475" y="300214"/>
                          </a:lnTo>
                          <a:lnTo>
                            <a:pt x="192527" y="299724"/>
                          </a:lnTo>
                          <a:lnTo>
                            <a:pt x="388088" y="209254"/>
                          </a:lnTo>
                          <a:lnTo>
                            <a:pt x="388800" y="220118"/>
                          </a:lnTo>
                          <a:cubicBezTo>
                            <a:pt x="385573" y="245262"/>
                            <a:pt x="377364" y="270190"/>
                            <a:pt x="363794" y="293469"/>
                          </a:cubicBezTo>
                          <a:cubicBezTo>
                            <a:pt x="309515" y="386587"/>
                            <a:pt x="190027" y="418073"/>
                            <a:pt x="96909" y="363794"/>
                          </a:cubicBezTo>
                          <a:cubicBezTo>
                            <a:pt x="3791" y="309515"/>
                            <a:pt x="-27695" y="190027"/>
                            <a:pt x="26584" y="96909"/>
                          </a:cubicBezTo>
                          <a:cubicBezTo>
                            <a:pt x="80863" y="3791"/>
                            <a:pt x="200351" y="-27695"/>
                            <a:pt x="293469" y="26584"/>
                          </a:cubicBezTo>
                          <a:close/>
                        </a:path>
                      </a:pathLst>
                    </a:custGeom>
                    <a:solidFill>
                      <a:srgbClr val="CB0B5D"/>
                    </a:solidFill>
                    <a:ln w="19050"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dirty="0">
                        <a:solidFill>
                          <a:schemeClr val="lt1"/>
                        </a:solidFill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  <p:grpSp>
                <p:nvGrpSpPr>
                  <p:cNvPr id="71" name="그룹 70">
                    <a:extLst>
                      <a:ext uri="{FF2B5EF4-FFF2-40B4-BE49-F238E27FC236}">
                        <a16:creationId xmlns:a16="http://schemas.microsoft.com/office/drawing/2014/main" id="{D5D617D6-2B86-48DB-E852-607095D74054}"/>
                      </a:ext>
                    </a:extLst>
                  </p:cNvPr>
                  <p:cNvGrpSpPr/>
                  <p:nvPr/>
                </p:nvGrpSpPr>
                <p:grpSpPr>
                  <a:xfrm>
                    <a:off x="5123313" y="4675529"/>
                    <a:ext cx="1272539" cy="200055"/>
                    <a:chOff x="5123313" y="2999128"/>
                    <a:chExt cx="1272539" cy="200055"/>
                  </a:xfrm>
                </p:grpSpPr>
                <p:sp>
                  <p:nvSpPr>
                    <p:cNvPr id="72" name="TextBox 71">
                      <a:extLst>
                        <a:ext uri="{FF2B5EF4-FFF2-40B4-BE49-F238E27FC236}">
                          <a16:creationId xmlns:a16="http://schemas.microsoft.com/office/drawing/2014/main" id="{8973F91A-0982-62BF-0CBA-924BD438917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324725" y="2999128"/>
                      <a:ext cx="1071127" cy="200055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>
                        <a:defRPr/>
                      </a:pPr>
                      <a:r>
                        <a:rPr lang="ko-KR" altLang="en-US" sz="1300" spc="-3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문체부 제목 돋음체" panose="020B0609000101010101" pitchFamily="49" charset="-127"/>
                        </a:rPr>
                        <a:t>정형</a:t>
                      </a:r>
                      <a:r>
                        <a:rPr lang="en-US" altLang="ko-KR" sz="1300" spc="-3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문체부 제목 돋음체" panose="020B0609000101010101" pitchFamily="49" charset="-127"/>
                        </a:rPr>
                        <a:t>/</a:t>
                      </a:r>
                      <a:r>
                        <a:rPr lang="ko-KR" altLang="en-US" sz="1300" spc="-3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마켓 산스 TTF Medium" panose="02000000000000000000" pitchFamily="2" charset="-127"/>
                          <a:ea typeface="문체부 제목 돋음체" panose="020B0609000101010101" pitchFamily="49" charset="-127"/>
                        </a:rPr>
                        <a:t>성형외과</a:t>
                      </a:r>
                    </a:p>
                  </p:txBody>
                </p:sp>
                <p:sp>
                  <p:nvSpPr>
                    <p:cNvPr id="73" name="자유형: 도형 72">
                      <a:extLst>
                        <a:ext uri="{FF2B5EF4-FFF2-40B4-BE49-F238E27FC236}">
                          <a16:creationId xmlns:a16="http://schemas.microsoft.com/office/drawing/2014/main" id="{9CA87853-3771-90D9-1506-611614D0F3ED}"/>
                        </a:ext>
                      </a:extLst>
                    </p:cNvPr>
                    <p:cNvSpPr/>
                    <p:nvPr/>
                  </p:nvSpPr>
                  <p:spPr>
                    <a:xfrm rot="19785720">
                      <a:off x="5123313" y="3021763"/>
                      <a:ext cx="135984" cy="136535"/>
                    </a:xfrm>
                    <a:custGeom>
                      <a:avLst/>
                      <a:gdLst>
                        <a:gd name="connsiteX0" fmla="*/ 293469 w 388800"/>
                        <a:gd name="connsiteY0" fmla="*/ 26584 h 390378"/>
                        <a:gd name="connsiteX1" fmla="*/ 383906 w 388800"/>
                        <a:gd name="connsiteY1" fmla="*/ 145462 h 390378"/>
                        <a:gd name="connsiteX2" fmla="*/ 384849 w 388800"/>
                        <a:gd name="connsiteY2" fmla="*/ 159850 h 390378"/>
                        <a:gd name="connsiteX3" fmla="*/ 379712 w 388800"/>
                        <a:gd name="connsiteY3" fmla="*/ 160058 h 390378"/>
                        <a:gd name="connsiteX4" fmla="*/ 205133 w 388800"/>
                        <a:gd name="connsiteY4" fmla="*/ 240823 h 390378"/>
                        <a:gd name="connsiteX5" fmla="*/ 205134 w 388800"/>
                        <a:gd name="connsiteY5" fmla="*/ 120135 h 390378"/>
                        <a:gd name="connsiteX6" fmla="*/ 179865 w 388800"/>
                        <a:gd name="connsiteY6" fmla="*/ 94866 h 390378"/>
                        <a:gd name="connsiteX7" fmla="*/ 154597 w 388800"/>
                        <a:gd name="connsiteY7" fmla="*/ 120135 h 390378"/>
                        <a:gd name="connsiteX8" fmla="*/ 154596 w 388800"/>
                        <a:gd name="connsiteY8" fmla="*/ 275198 h 390378"/>
                        <a:gd name="connsiteX9" fmla="*/ 161997 w 388800"/>
                        <a:gd name="connsiteY9" fmla="*/ 293065 h 390378"/>
                        <a:gd name="connsiteX10" fmla="*/ 169401 w 388800"/>
                        <a:gd name="connsiteY10" fmla="*/ 296131 h 390378"/>
                        <a:gd name="connsiteX11" fmla="*/ 174110 w 388800"/>
                        <a:gd name="connsiteY11" fmla="*/ 300473 h 390378"/>
                        <a:gd name="connsiteX12" fmla="*/ 179366 w 388800"/>
                        <a:gd name="connsiteY12" fmla="*/ 300259 h 390378"/>
                        <a:gd name="connsiteX13" fmla="*/ 179865 w 388800"/>
                        <a:gd name="connsiteY13" fmla="*/ 300466 h 390378"/>
                        <a:gd name="connsiteX14" fmla="*/ 179864 w 388800"/>
                        <a:gd name="connsiteY14" fmla="*/ 300468 h 390378"/>
                        <a:gd name="connsiteX15" fmla="*/ 180475 w 388800"/>
                        <a:gd name="connsiteY15" fmla="*/ 300214 h 390378"/>
                        <a:gd name="connsiteX16" fmla="*/ 192527 w 388800"/>
                        <a:gd name="connsiteY16" fmla="*/ 299724 h 390378"/>
                        <a:gd name="connsiteX17" fmla="*/ 388088 w 388800"/>
                        <a:gd name="connsiteY17" fmla="*/ 209254 h 390378"/>
                        <a:gd name="connsiteX18" fmla="*/ 388800 w 388800"/>
                        <a:gd name="connsiteY18" fmla="*/ 220118 h 390378"/>
                        <a:gd name="connsiteX19" fmla="*/ 363794 w 388800"/>
                        <a:gd name="connsiteY19" fmla="*/ 293469 h 390378"/>
                        <a:gd name="connsiteX20" fmla="*/ 96909 w 388800"/>
                        <a:gd name="connsiteY20" fmla="*/ 363794 h 390378"/>
                        <a:gd name="connsiteX21" fmla="*/ 26584 w 388800"/>
                        <a:gd name="connsiteY21" fmla="*/ 96909 h 390378"/>
                        <a:gd name="connsiteX22" fmla="*/ 293469 w 388800"/>
                        <a:gd name="connsiteY22" fmla="*/ 26584 h 3903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388800" h="390378">
                          <a:moveTo>
                            <a:pt x="293469" y="26584"/>
                          </a:moveTo>
                          <a:cubicBezTo>
                            <a:pt x="340028" y="53723"/>
                            <a:pt x="371179" y="97165"/>
                            <a:pt x="383906" y="145462"/>
                          </a:cubicBezTo>
                          <a:lnTo>
                            <a:pt x="384849" y="159850"/>
                          </a:lnTo>
                          <a:lnTo>
                            <a:pt x="379712" y="160058"/>
                          </a:lnTo>
                          <a:lnTo>
                            <a:pt x="205133" y="240823"/>
                          </a:lnTo>
                          <a:lnTo>
                            <a:pt x="205134" y="120135"/>
                          </a:lnTo>
                          <a:cubicBezTo>
                            <a:pt x="205134" y="106180"/>
                            <a:pt x="193821" y="94866"/>
                            <a:pt x="179865" y="94866"/>
                          </a:cubicBezTo>
                          <a:cubicBezTo>
                            <a:pt x="165909" y="94866"/>
                            <a:pt x="154596" y="106179"/>
                            <a:pt x="154597" y="120135"/>
                          </a:cubicBezTo>
                          <a:lnTo>
                            <a:pt x="154596" y="275198"/>
                          </a:lnTo>
                          <a:cubicBezTo>
                            <a:pt x="154596" y="282175"/>
                            <a:pt x="157424" y="288492"/>
                            <a:pt x="161997" y="293065"/>
                          </a:cubicBezTo>
                          <a:lnTo>
                            <a:pt x="169401" y="296131"/>
                          </a:lnTo>
                          <a:lnTo>
                            <a:pt x="174110" y="300473"/>
                          </a:lnTo>
                          <a:lnTo>
                            <a:pt x="179366" y="300259"/>
                          </a:lnTo>
                          <a:lnTo>
                            <a:pt x="179865" y="300466"/>
                          </a:lnTo>
                          <a:lnTo>
                            <a:pt x="179864" y="300468"/>
                          </a:lnTo>
                          <a:lnTo>
                            <a:pt x="180475" y="300214"/>
                          </a:lnTo>
                          <a:lnTo>
                            <a:pt x="192527" y="299724"/>
                          </a:lnTo>
                          <a:lnTo>
                            <a:pt x="388088" y="209254"/>
                          </a:lnTo>
                          <a:lnTo>
                            <a:pt x="388800" y="220118"/>
                          </a:lnTo>
                          <a:cubicBezTo>
                            <a:pt x="385573" y="245262"/>
                            <a:pt x="377364" y="270190"/>
                            <a:pt x="363794" y="293469"/>
                          </a:cubicBezTo>
                          <a:cubicBezTo>
                            <a:pt x="309515" y="386587"/>
                            <a:pt x="190027" y="418073"/>
                            <a:pt x="96909" y="363794"/>
                          </a:cubicBezTo>
                          <a:cubicBezTo>
                            <a:pt x="3791" y="309515"/>
                            <a:pt x="-27695" y="190027"/>
                            <a:pt x="26584" y="96909"/>
                          </a:cubicBezTo>
                          <a:cubicBezTo>
                            <a:pt x="80863" y="3791"/>
                            <a:pt x="200351" y="-27695"/>
                            <a:pt x="293469" y="26584"/>
                          </a:cubicBezTo>
                          <a:close/>
                        </a:path>
                      </a:pathLst>
                    </a:custGeom>
                    <a:solidFill>
                      <a:srgbClr val="CB0B5D"/>
                    </a:solidFill>
                    <a:ln w="19050"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dirty="0">
                        <a:solidFill>
                          <a:schemeClr val="lt1"/>
                        </a:solidFill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</p:grpSp>
          </p:grpSp>
          <p:pic>
            <p:nvPicPr>
              <p:cNvPr id="2" name="그림 1">
                <a:extLst>
                  <a:ext uri="{FF2B5EF4-FFF2-40B4-BE49-F238E27FC236}">
                    <a16:creationId xmlns:a16="http://schemas.microsoft.com/office/drawing/2014/main" id="{B26FD3CE-8352-BC84-B760-D8525FACE2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01654" y="1091198"/>
                <a:ext cx="961195" cy="899183"/>
              </a:xfrm>
              <a:prstGeom prst="rect">
                <a:avLst/>
              </a:prstGeom>
            </p:spPr>
          </p:pic>
        </p:grpSp>
        <p:grpSp>
          <p:nvGrpSpPr>
            <p:cNvPr id="107" name="그룹 106">
              <a:extLst>
                <a:ext uri="{FF2B5EF4-FFF2-40B4-BE49-F238E27FC236}">
                  <a16:creationId xmlns:a16="http://schemas.microsoft.com/office/drawing/2014/main" id="{897C94A9-102C-B370-7D9E-2A332A2D607F}"/>
                </a:ext>
              </a:extLst>
            </p:cNvPr>
            <p:cNvGrpSpPr/>
            <p:nvPr/>
          </p:nvGrpSpPr>
          <p:grpSpPr>
            <a:xfrm>
              <a:off x="0" y="5413606"/>
              <a:ext cx="9906001" cy="1042714"/>
              <a:chOff x="0" y="5413606"/>
              <a:chExt cx="9906001" cy="1042714"/>
            </a:xfrm>
          </p:grpSpPr>
          <p:sp>
            <p:nvSpPr>
              <p:cNvPr id="11" name="직사각형 10">
                <a:extLst>
                  <a:ext uri="{FF2B5EF4-FFF2-40B4-BE49-F238E27FC236}">
                    <a16:creationId xmlns:a16="http://schemas.microsoft.com/office/drawing/2014/main" id="{F65B38D9-A656-670F-5137-8D43E871AEDC}"/>
                  </a:ext>
                </a:extLst>
              </p:cNvPr>
              <p:cNvSpPr/>
              <p:nvPr/>
            </p:nvSpPr>
            <p:spPr>
              <a:xfrm>
                <a:off x="0" y="5501356"/>
                <a:ext cx="9906000" cy="741909"/>
              </a:xfrm>
              <a:prstGeom prst="rect">
                <a:avLst/>
              </a:prstGeom>
              <a:solidFill>
                <a:srgbClr val="F38E0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5629" rIns="0" bIns="0" rtlCol="0" anchor="ctr"/>
              <a:lstStyle/>
              <a:p>
                <a:pPr algn="ctr"/>
                <a:endParaRPr lang="en-US" altLang="ko-KR" sz="2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pic>
            <p:nvPicPr>
              <p:cNvPr id="12" name="그림 51" descr="004.png">
                <a:extLst>
                  <a:ext uri="{FF2B5EF4-FFF2-40B4-BE49-F238E27FC236}">
                    <a16:creationId xmlns:a16="http://schemas.microsoft.com/office/drawing/2014/main" id="{3B13C5B3-1C77-F32B-FE44-DB1C8E90DF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5720" b="-1727"/>
              <a:stretch/>
            </p:blipFill>
            <p:spPr bwMode="auto">
              <a:xfrm rot="16200000" flipH="1" flipV="1">
                <a:off x="4773608" y="1323928"/>
                <a:ext cx="358785" cy="9906000"/>
              </a:xfrm>
              <a:prstGeom prst="rect">
                <a:avLst/>
              </a:prstGeom>
            </p:spPr>
          </p:pic>
          <p:grpSp>
            <p:nvGrpSpPr>
              <p:cNvPr id="65" name="그룹 64">
                <a:extLst>
                  <a:ext uri="{FF2B5EF4-FFF2-40B4-BE49-F238E27FC236}">
                    <a16:creationId xmlns:a16="http://schemas.microsoft.com/office/drawing/2014/main" id="{1F657919-6BC2-AEBF-F9F8-C7380800B5C4}"/>
                  </a:ext>
                </a:extLst>
              </p:cNvPr>
              <p:cNvGrpSpPr/>
              <p:nvPr/>
            </p:nvGrpSpPr>
            <p:grpSpPr>
              <a:xfrm>
                <a:off x="2221130" y="5601689"/>
                <a:ext cx="6665466" cy="541243"/>
                <a:chOff x="1630580" y="5607562"/>
                <a:chExt cx="6665466" cy="541243"/>
              </a:xfrm>
            </p:grpSpPr>
            <p:grpSp>
              <p:nvGrpSpPr>
                <p:cNvPr id="56" name="그룹 55">
                  <a:extLst>
                    <a:ext uri="{FF2B5EF4-FFF2-40B4-BE49-F238E27FC236}">
                      <a16:creationId xmlns:a16="http://schemas.microsoft.com/office/drawing/2014/main" id="{6E4E8F5B-3CCF-6B00-6D91-DB94624A3A85}"/>
                    </a:ext>
                  </a:extLst>
                </p:cNvPr>
                <p:cNvGrpSpPr/>
                <p:nvPr/>
              </p:nvGrpSpPr>
              <p:grpSpPr>
                <a:xfrm>
                  <a:off x="1630580" y="5607562"/>
                  <a:ext cx="3870854" cy="246221"/>
                  <a:chOff x="1630580" y="5652012"/>
                  <a:chExt cx="3870854" cy="246221"/>
                </a:xfrm>
              </p:grpSpPr>
              <p:sp>
                <p:nvSpPr>
                  <p:cNvPr id="54" name="자유형: 도형 53">
                    <a:extLst>
                      <a:ext uri="{FF2B5EF4-FFF2-40B4-BE49-F238E27FC236}">
                        <a16:creationId xmlns:a16="http://schemas.microsoft.com/office/drawing/2014/main" id="{E910C40D-52AF-F7A6-22C0-7CB3D674122D}"/>
                      </a:ext>
                    </a:extLst>
                  </p:cNvPr>
                  <p:cNvSpPr/>
                  <p:nvPr/>
                </p:nvSpPr>
                <p:spPr>
                  <a:xfrm rot="19785720">
                    <a:off x="1630580" y="5686535"/>
                    <a:ext cx="149582" cy="150188"/>
                  </a:xfrm>
                  <a:custGeom>
                    <a:avLst/>
                    <a:gdLst>
                      <a:gd name="connsiteX0" fmla="*/ 293469 w 388800"/>
                      <a:gd name="connsiteY0" fmla="*/ 26584 h 390378"/>
                      <a:gd name="connsiteX1" fmla="*/ 383906 w 388800"/>
                      <a:gd name="connsiteY1" fmla="*/ 145462 h 390378"/>
                      <a:gd name="connsiteX2" fmla="*/ 384849 w 388800"/>
                      <a:gd name="connsiteY2" fmla="*/ 159850 h 390378"/>
                      <a:gd name="connsiteX3" fmla="*/ 379712 w 388800"/>
                      <a:gd name="connsiteY3" fmla="*/ 160058 h 390378"/>
                      <a:gd name="connsiteX4" fmla="*/ 205133 w 388800"/>
                      <a:gd name="connsiteY4" fmla="*/ 240823 h 390378"/>
                      <a:gd name="connsiteX5" fmla="*/ 205134 w 388800"/>
                      <a:gd name="connsiteY5" fmla="*/ 120135 h 390378"/>
                      <a:gd name="connsiteX6" fmla="*/ 179865 w 388800"/>
                      <a:gd name="connsiteY6" fmla="*/ 94866 h 390378"/>
                      <a:gd name="connsiteX7" fmla="*/ 154597 w 388800"/>
                      <a:gd name="connsiteY7" fmla="*/ 120135 h 390378"/>
                      <a:gd name="connsiteX8" fmla="*/ 154596 w 388800"/>
                      <a:gd name="connsiteY8" fmla="*/ 275198 h 390378"/>
                      <a:gd name="connsiteX9" fmla="*/ 161997 w 388800"/>
                      <a:gd name="connsiteY9" fmla="*/ 293065 h 390378"/>
                      <a:gd name="connsiteX10" fmla="*/ 169401 w 388800"/>
                      <a:gd name="connsiteY10" fmla="*/ 296131 h 390378"/>
                      <a:gd name="connsiteX11" fmla="*/ 174110 w 388800"/>
                      <a:gd name="connsiteY11" fmla="*/ 300473 h 390378"/>
                      <a:gd name="connsiteX12" fmla="*/ 179366 w 388800"/>
                      <a:gd name="connsiteY12" fmla="*/ 300259 h 390378"/>
                      <a:gd name="connsiteX13" fmla="*/ 179865 w 388800"/>
                      <a:gd name="connsiteY13" fmla="*/ 300466 h 390378"/>
                      <a:gd name="connsiteX14" fmla="*/ 179864 w 388800"/>
                      <a:gd name="connsiteY14" fmla="*/ 300468 h 390378"/>
                      <a:gd name="connsiteX15" fmla="*/ 180475 w 388800"/>
                      <a:gd name="connsiteY15" fmla="*/ 300214 h 390378"/>
                      <a:gd name="connsiteX16" fmla="*/ 192527 w 388800"/>
                      <a:gd name="connsiteY16" fmla="*/ 299724 h 390378"/>
                      <a:gd name="connsiteX17" fmla="*/ 388088 w 388800"/>
                      <a:gd name="connsiteY17" fmla="*/ 209254 h 390378"/>
                      <a:gd name="connsiteX18" fmla="*/ 388800 w 388800"/>
                      <a:gd name="connsiteY18" fmla="*/ 220118 h 390378"/>
                      <a:gd name="connsiteX19" fmla="*/ 363794 w 388800"/>
                      <a:gd name="connsiteY19" fmla="*/ 293469 h 390378"/>
                      <a:gd name="connsiteX20" fmla="*/ 96909 w 388800"/>
                      <a:gd name="connsiteY20" fmla="*/ 363794 h 390378"/>
                      <a:gd name="connsiteX21" fmla="*/ 26584 w 388800"/>
                      <a:gd name="connsiteY21" fmla="*/ 96909 h 390378"/>
                      <a:gd name="connsiteX22" fmla="*/ 293469 w 388800"/>
                      <a:gd name="connsiteY22" fmla="*/ 26584 h 390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8800" h="390378">
                        <a:moveTo>
                          <a:pt x="293469" y="26584"/>
                        </a:moveTo>
                        <a:cubicBezTo>
                          <a:pt x="340028" y="53723"/>
                          <a:pt x="371179" y="97165"/>
                          <a:pt x="383906" y="145462"/>
                        </a:cubicBezTo>
                        <a:lnTo>
                          <a:pt x="384849" y="159850"/>
                        </a:lnTo>
                        <a:lnTo>
                          <a:pt x="379712" y="160058"/>
                        </a:lnTo>
                        <a:lnTo>
                          <a:pt x="205133" y="240823"/>
                        </a:lnTo>
                        <a:lnTo>
                          <a:pt x="205134" y="120135"/>
                        </a:lnTo>
                        <a:cubicBezTo>
                          <a:pt x="205134" y="106180"/>
                          <a:pt x="193821" y="94866"/>
                          <a:pt x="179865" y="94866"/>
                        </a:cubicBezTo>
                        <a:cubicBezTo>
                          <a:pt x="165909" y="94866"/>
                          <a:pt x="154596" y="106179"/>
                          <a:pt x="154597" y="120135"/>
                        </a:cubicBezTo>
                        <a:lnTo>
                          <a:pt x="154596" y="275198"/>
                        </a:lnTo>
                        <a:cubicBezTo>
                          <a:pt x="154596" y="282175"/>
                          <a:pt x="157424" y="288492"/>
                          <a:pt x="161997" y="293065"/>
                        </a:cubicBezTo>
                        <a:lnTo>
                          <a:pt x="169401" y="296131"/>
                        </a:lnTo>
                        <a:lnTo>
                          <a:pt x="174110" y="300473"/>
                        </a:lnTo>
                        <a:lnTo>
                          <a:pt x="179366" y="300259"/>
                        </a:lnTo>
                        <a:lnTo>
                          <a:pt x="179865" y="300466"/>
                        </a:lnTo>
                        <a:lnTo>
                          <a:pt x="179864" y="300468"/>
                        </a:lnTo>
                        <a:lnTo>
                          <a:pt x="180475" y="300214"/>
                        </a:lnTo>
                        <a:lnTo>
                          <a:pt x="192527" y="299724"/>
                        </a:lnTo>
                        <a:lnTo>
                          <a:pt x="388088" y="209254"/>
                        </a:lnTo>
                        <a:lnTo>
                          <a:pt x="388800" y="220118"/>
                        </a:lnTo>
                        <a:cubicBezTo>
                          <a:pt x="385573" y="245262"/>
                          <a:pt x="377364" y="270190"/>
                          <a:pt x="363794" y="293469"/>
                        </a:cubicBezTo>
                        <a:cubicBezTo>
                          <a:pt x="309515" y="386587"/>
                          <a:pt x="190027" y="418073"/>
                          <a:pt x="96909" y="363794"/>
                        </a:cubicBezTo>
                        <a:cubicBezTo>
                          <a:pt x="3791" y="309515"/>
                          <a:pt x="-27695" y="190027"/>
                          <a:pt x="26584" y="96909"/>
                        </a:cubicBezTo>
                        <a:cubicBezTo>
                          <a:pt x="80863" y="3791"/>
                          <a:pt x="200351" y="-27695"/>
                          <a:pt x="293469" y="26584"/>
                        </a:cubicBezTo>
                        <a:close/>
                      </a:path>
                    </a:pathLst>
                  </a:custGeom>
                  <a:solidFill>
                    <a:srgbClr val="1E3E6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375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/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55" name="TextBox 54">
                    <a:extLst>
                      <a:ext uri="{FF2B5EF4-FFF2-40B4-BE49-F238E27FC236}">
                        <a16:creationId xmlns:a16="http://schemas.microsoft.com/office/drawing/2014/main" id="{76DED5F2-231B-DF00-046E-A35C4632243C}"/>
                      </a:ext>
                    </a:extLst>
                  </p:cNvPr>
                  <p:cNvSpPr txBox="1"/>
                  <p:nvPr/>
                </p:nvSpPr>
                <p:spPr>
                  <a:xfrm>
                    <a:off x="1863259" y="5652012"/>
                    <a:ext cx="3638175" cy="24622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>
                    <a:spAutoFit/>
                  </a:bodyPr>
                  <a:lstStyle>
                    <a:defPPr>
                      <a:defRPr lang="en-US"/>
                    </a:defPPr>
                    <a:lvl1pPr algn="ctr">
                      <a:spcAft>
                        <a:spcPts val="200"/>
                      </a:spcAft>
                      <a:defRPr sz="2000" spc="-49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schemeClr val="bg1"/>
                        </a:solidFill>
                        <a:latin typeface="G마켓 산스 TTF Bold" panose="02000000000000000000" pitchFamily="2" charset="-127"/>
                        <a:ea typeface="G마켓 산스 TTF Bold" panose="02000000000000000000" pitchFamily="2" charset="-127"/>
                      </a:defRPr>
                    </a:lvl1pPr>
                  </a:lstStyle>
                  <a:p>
                    <a:pPr algn="l"/>
                    <a:r>
                      <a:rPr lang="ko-KR" altLang="en-US" sz="1600" dirty="0"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병역판정검사의 정확성 및 공정성 확보</a:t>
                    </a:r>
                  </a:p>
                </p:txBody>
              </p:sp>
            </p:grpSp>
            <p:grpSp>
              <p:nvGrpSpPr>
                <p:cNvPr id="58" name="그룹 57">
                  <a:extLst>
                    <a:ext uri="{FF2B5EF4-FFF2-40B4-BE49-F238E27FC236}">
                      <a16:creationId xmlns:a16="http://schemas.microsoft.com/office/drawing/2014/main" id="{7C60B8EA-E027-9904-4EA2-4DE784D59134}"/>
                    </a:ext>
                  </a:extLst>
                </p:cNvPr>
                <p:cNvGrpSpPr/>
                <p:nvPr/>
              </p:nvGrpSpPr>
              <p:grpSpPr>
                <a:xfrm>
                  <a:off x="1630580" y="5902584"/>
                  <a:ext cx="6665466" cy="246221"/>
                  <a:chOff x="1630580" y="5921634"/>
                  <a:chExt cx="6665466" cy="246221"/>
                </a:xfrm>
              </p:grpSpPr>
              <p:sp>
                <p:nvSpPr>
                  <p:cNvPr id="49" name="자유형: 도형 48">
                    <a:extLst>
                      <a:ext uri="{FF2B5EF4-FFF2-40B4-BE49-F238E27FC236}">
                        <a16:creationId xmlns:a16="http://schemas.microsoft.com/office/drawing/2014/main" id="{6A36D99C-95A1-69F8-6864-EB3ACDD88DA6}"/>
                      </a:ext>
                    </a:extLst>
                  </p:cNvPr>
                  <p:cNvSpPr/>
                  <p:nvPr/>
                </p:nvSpPr>
                <p:spPr>
                  <a:xfrm rot="19785720">
                    <a:off x="1630580" y="5956157"/>
                    <a:ext cx="149582" cy="150188"/>
                  </a:xfrm>
                  <a:custGeom>
                    <a:avLst/>
                    <a:gdLst>
                      <a:gd name="connsiteX0" fmla="*/ 293469 w 388800"/>
                      <a:gd name="connsiteY0" fmla="*/ 26584 h 390378"/>
                      <a:gd name="connsiteX1" fmla="*/ 383906 w 388800"/>
                      <a:gd name="connsiteY1" fmla="*/ 145462 h 390378"/>
                      <a:gd name="connsiteX2" fmla="*/ 384849 w 388800"/>
                      <a:gd name="connsiteY2" fmla="*/ 159850 h 390378"/>
                      <a:gd name="connsiteX3" fmla="*/ 379712 w 388800"/>
                      <a:gd name="connsiteY3" fmla="*/ 160058 h 390378"/>
                      <a:gd name="connsiteX4" fmla="*/ 205133 w 388800"/>
                      <a:gd name="connsiteY4" fmla="*/ 240823 h 390378"/>
                      <a:gd name="connsiteX5" fmla="*/ 205134 w 388800"/>
                      <a:gd name="connsiteY5" fmla="*/ 120135 h 390378"/>
                      <a:gd name="connsiteX6" fmla="*/ 179865 w 388800"/>
                      <a:gd name="connsiteY6" fmla="*/ 94866 h 390378"/>
                      <a:gd name="connsiteX7" fmla="*/ 154597 w 388800"/>
                      <a:gd name="connsiteY7" fmla="*/ 120135 h 390378"/>
                      <a:gd name="connsiteX8" fmla="*/ 154596 w 388800"/>
                      <a:gd name="connsiteY8" fmla="*/ 275198 h 390378"/>
                      <a:gd name="connsiteX9" fmla="*/ 161997 w 388800"/>
                      <a:gd name="connsiteY9" fmla="*/ 293065 h 390378"/>
                      <a:gd name="connsiteX10" fmla="*/ 169401 w 388800"/>
                      <a:gd name="connsiteY10" fmla="*/ 296131 h 390378"/>
                      <a:gd name="connsiteX11" fmla="*/ 174110 w 388800"/>
                      <a:gd name="connsiteY11" fmla="*/ 300473 h 390378"/>
                      <a:gd name="connsiteX12" fmla="*/ 179366 w 388800"/>
                      <a:gd name="connsiteY12" fmla="*/ 300259 h 390378"/>
                      <a:gd name="connsiteX13" fmla="*/ 179865 w 388800"/>
                      <a:gd name="connsiteY13" fmla="*/ 300466 h 390378"/>
                      <a:gd name="connsiteX14" fmla="*/ 179864 w 388800"/>
                      <a:gd name="connsiteY14" fmla="*/ 300468 h 390378"/>
                      <a:gd name="connsiteX15" fmla="*/ 180475 w 388800"/>
                      <a:gd name="connsiteY15" fmla="*/ 300214 h 390378"/>
                      <a:gd name="connsiteX16" fmla="*/ 192527 w 388800"/>
                      <a:gd name="connsiteY16" fmla="*/ 299724 h 390378"/>
                      <a:gd name="connsiteX17" fmla="*/ 388088 w 388800"/>
                      <a:gd name="connsiteY17" fmla="*/ 209254 h 390378"/>
                      <a:gd name="connsiteX18" fmla="*/ 388800 w 388800"/>
                      <a:gd name="connsiteY18" fmla="*/ 220118 h 390378"/>
                      <a:gd name="connsiteX19" fmla="*/ 363794 w 388800"/>
                      <a:gd name="connsiteY19" fmla="*/ 293469 h 390378"/>
                      <a:gd name="connsiteX20" fmla="*/ 96909 w 388800"/>
                      <a:gd name="connsiteY20" fmla="*/ 363794 h 390378"/>
                      <a:gd name="connsiteX21" fmla="*/ 26584 w 388800"/>
                      <a:gd name="connsiteY21" fmla="*/ 96909 h 390378"/>
                      <a:gd name="connsiteX22" fmla="*/ 293469 w 388800"/>
                      <a:gd name="connsiteY22" fmla="*/ 26584 h 390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8800" h="390378">
                        <a:moveTo>
                          <a:pt x="293469" y="26584"/>
                        </a:moveTo>
                        <a:cubicBezTo>
                          <a:pt x="340028" y="53723"/>
                          <a:pt x="371179" y="97165"/>
                          <a:pt x="383906" y="145462"/>
                        </a:cubicBezTo>
                        <a:lnTo>
                          <a:pt x="384849" y="159850"/>
                        </a:lnTo>
                        <a:lnTo>
                          <a:pt x="379712" y="160058"/>
                        </a:lnTo>
                        <a:lnTo>
                          <a:pt x="205133" y="240823"/>
                        </a:lnTo>
                        <a:lnTo>
                          <a:pt x="205134" y="120135"/>
                        </a:lnTo>
                        <a:cubicBezTo>
                          <a:pt x="205134" y="106180"/>
                          <a:pt x="193821" y="94866"/>
                          <a:pt x="179865" y="94866"/>
                        </a:cubicBezTo>
                        <a:cubicBezTo>
                          <a:pt x="165909" y="94866"/>
                          <a:pt x="154596" y="106179"/>
                          <a:pt x="154597" y="120135"/>
                        </a:cubicBezTo>
                        <a:lnTo>
                          <a:pt x="154596" y="275198"/>
                        </a:lnTo>
                        <a:cubicBezTo>
                          <a:pt x="154596" y="282175"/>
                          <a:pt x="157424" y="288492"/>
                          <a:pt x="161997" y="293065"/>
                        </a:cubicBezTo>
                        <a:lnTo>
                          <a:pt x="169401" y="296131"/>
                        </a:lnTo>
                        <a:lnTo>
                          <a:pt x="174110" y="300473"/>
                        </a:lnTo>
                        <a:lnTo>
                          <a:pt x="179366" y="300259"/>
                        </a:lnTo>
                        <a:lnTo>
                          <a:pt x="179865" y="300466"/>
                        </a:lnTo>
                        <a:lnTo>
                          <a:pt x="179864" y="300468"/>
                        </a:lnTo>
                        <a:lnTo>
                          <a:pt x="180475" y="300214"/>
                        </a:lnTo>
                        <a:lnTo>
                          <a:pt x="192527" y="299724"/>
                        </a:lnTo>
                        <a:lnTo>
                          <a:pt x="388088" y="209254"/>
                        </a:lnTo>
                        <a:lnTo>
                          <a:pt x="388800" y="220118"/>
                        </a:lnTo>
                        <a:cubicBezTo>
                          <a:pt x="385573" y="245262"/>
                          <a:pt x="377364" y="270190"/>
                          <a:pt x="363794" y="293469"/>
                        </a:cubicBezTo>
                        <a:cubicBezTo>
                          <a:pt x="309515" y="386587"/>
                          <a:pt x="190027" y="418073"/>
                          <a:pt x="96909" y="363794"/>
                        </a:cubicBezTo>
                        <a:cubicBezTo>
                          <a:pt x="3791" y="309515"/>
                          <a:pt x="-27695" y="190027"/>
                          <a:pt x="26584" y="96909"/>
                        </a:cubicBezTo>
                        <a:cubicBezTo>
                          <a:pt x="80863" y="3791"/>
                          <a:pt x="200351" y="-27695"/>
                          <a:pt x="293469" y="26584"/>
                        </a:cubicBezTo>
                        <a:close/>
                      </a:path>
                    </a:pathLst>
                  </a:custGeom>
                  <a:solidFill>
                    <a:srgbClr val="1E3E6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375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/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B3D8F5CB-8CB9-2978-005B-DD4D62D763E5}"/>
                      </a:ext>
                    </a:extLst>
                  </p:cNvPr>
                  <p:cNvSpPr txBox="1"/>
                  <p:nvPr/>
                </p:nvSpPr>
                <p:spPr>
                  <a:xfrm>
                    <a:off x="1863259" y="5921634"/>
                    <a:ext cx="6432787" cy="24622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>
                    <a:spAutoFit/>
                  </a:bodyPr>
                  <a:lstStyle>
                    <a:defPPr>
                      <a:defRPr lang="en-US"/>
                    </a:defPPr>
                    <a:lvl1pPr algn="ctr">
                      <a:spcAft>
                        <a:spcPts val="200"/>
                      </a:spcAft>
                      <a:defRPr sz="2000" spc="-49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schemeClr val="bg1"/>
                        </a:solidFill>
                        <a:latin typeface="G마켓 산스 TTF Bold" panose="02000000000000000000" pitchFamily="2" charset="-127"/>
                        <a:ea typeface="G마켓 산스 TTF Bold" panose="02000000000000000000" pitchFamily="2" charset="-127"/>
                      </a:defRPr>
                    </a:lvl1pPr>
                  </a:lstStyle>
                  <a:p>
                    <a:pPr algn="l"/>
                    <a:r>
                      <a:rPr lang="ko-KR" altLang="en-US" sz="1600" dirty="0"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면제대상</a:t>
                    </a:r>
                    <a:r>
                      <a:rPr lang="en-US" altLang="ko-KR" sz="1600" dirty="0"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, </a:t>
                    </a:r>
                    <a:r>
                      <a:rPr lang="ko-KR" altLang="en-US" sz="1600" dirty="0"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이의신청자 </a:t>
                    </a:r>
                    <a:r>
                      <a:rPr lang="en-US" altLang="ko-KR" sz="1600" dirty="0"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  <a:sym typeface="Wingdings" panose="05000000000000000000" pitchFamily="2" charset="2"/>
                      </a:rPr>
                      <a:t></a:t>
                    </a:r>
                    <a:r>
                      <a:rPr lang="ko-KR" altLang="en-US" sz="1600" dirty="0"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 </a:t>
                    </a:r>
                    <a:r>
                      <a:rPr lang="ko-KR" altLang="en-US" sz="1600" dirty="0">
                        <a:solidFill>
                          <a:srgbClr val="1E3E67"/>
                        </a:solidFill>
                        <a:ea typeface="문체부 제목 돋음체" panose="020B0609000101010101" pitchFamily="49" charset="-127"/>
                      </a:rPr>
                      <a:t>‘중앙병역판정검사소</a:t>
                    </a:r>
                    <a:r>
                      <a:rPr lang="en-US" altLang="ko-KR" sz="1600" dirty="0">
                        <a:solidFill>
                          <a:srgbClr val="1E3E67"/>
                        </a:solidFill>
                        <a:ea typeface="문체부 제목 돋음체" panose="020B0609000101010101" pitchFamily="49" charset="-127"/>
                      </a:rPr>
                      <a:t>(</a:t>
                    </a:r>
                    <a:r>
                      <a:rPr lang="ko-KR" altLang="en-US" sz="1600" dirty="0">
                        <a:solidFill>
                          <a:srgbClr val="1E3E67"/>
                        </a:solidFill>
                        <a:ea typeface="문체부 제목 돋음체" panose="020B0609000101010101" pitchFamily="49" charset="-127"/>
                      </a:rPr>
                      <a:t>대구</a:t>
                    </a:r>
                    <a:r>
                      <a:rPr lang="en-US" altLang="ko-KR" sz="1600" dirty="0">
                        <a:solidFill>
                          <a:srgbClr val="1E3E67"/>
                        </a:solidFill>
                        <a:ea typeface="문체부 제목 돋음체" panose="020B0609000101010101" pitchFamily="49" charset="-127"/>
                      </a:rPr>
                      <a:t>)’</a:t>
                    </a:r>
                    <a:r>
                      <a:rPr lang="en-US" altLang="ko-KR" sz="1600" dirty="0"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 </a:t>
                    </a:r>
                    <a:r>
                      <a:rPr lang="ko-KR" altLang="en-US" sz="1600" dirty="0"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에서 정밀검사</a:t>
                    </a:r>
                  </a:p>
                </p:txBody>
              </p:sp>
            </p:grpSp>
          </p:grpSp>
          <p:grpSp>
            <p:nvGrpSpPr>
              <p:cNvPr id="40" name="그룹 39">
                <a:extLst>
                  <a:ext uri="{FF2B5EF4-FFF2-40B4-BE49-F238E27FC236}">
                    <a16:creationId xmlns:a16="http://schemas.microsoft.com/office/drawing/2014/main" id="{D317FD30-B48E-1D75-961F-44C9AE73D16C}"/>
                  </a:ext>
                </a:extLst>
              </p:cNvPr>
              <p:cNvGrpSpPr/>
              <p:nvPr/>
            </p:nvGrpSpPr>
            <p:grpSpPr>
              <a:xfrm>
                <a:off x="414455" y="5413606"/>
                <a:ext cx="1616157" cy="334824"/>
                <a:chOff x="302536" y="5413606"/>
                <a:chExt cx="1616157" cy="334824"/>
              </a:xfrm>
            </p:grpSpPr>
            <p:grpSp>
              <p:nvGrpSpPr>
                <p:cNvPr id="23" name="그룹 22">
                  <a:extLst>
                    <a:ext uri="{FF2B5EF4-FFF2-40B4-BE49-F238E27FC236}">
                      <a16:creationId xmlns:a16="http://schemas.microsoft.com/office/drawing/2014/main" id="{82772C1C-7AA8-EE6A-01F6-3FD07DE67555}"/>
                    </a:ext>
                  </a:extLst>
                </p:cNvPr>
                <p:cNvGrpSpPr/>
                <p:nvPr/>
              </p:nvGrpSpPr>
              <p:grpSpPr>
                <a:xfrm>
                  <a:off x="302536" y="5413606"/>
                  <a:ext cx="370763" cy="333839"/>
                  <a:chOff x="302536" y="5413606"/>
                  <a:chExt cx="370763" cy="333839"/>
                </a:xfrm>
              </p:grpSpPr>
              <p:sp>
                <p:nvSpPr>
                  <p:cNvPr id="22" name="사각형: 둥근 위쪽 모서리 21">
                    <a:extLst>
                      <a:ext uri="{FF2B5EF4-FFF2-40B4-BE49-F238E27FC236}">
                        <a16:creationId xmlns:a16="http://schemas.microsoft.com/office/drawing/2014/main" id="{45C35C8D-BA18-3450-EA4B-89643EEA2E3F}"/>
                      </a:ext>
                    </a:extLst>
                  </p:cNvPr>
                  <p:cNvSpPr/>
                  <p:nvPr/>
                </p:nvSpPr>
                <p:spPr>
                  <a:xfrm>
                    <a:off x="302536" y="5415021"/>
                    <a:ext cx="100064" cy="88903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131417"/>
                  </a:solidFill>
                  <a:ln w="7389" cap="flat">
                    <a:noFill/>
                    <a:prstDash val="solid"/>
                    <a:miter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ko-KR" altLang="en-US" dirty="0">
                      <a:solidFill>
                        <a:prstClr val="black"/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7" name="자유형: 도형 16">
                    <a:extLst>
                      <a:ext uri="{FF2B5EF4-FFF2-40B4-BE49-F238E27FC236}">
                        <a16:creationId xmlns:a16="http://schemas.microsoft.com/office/drawing/2014/main" id="{1B92806C-129A-B1E5-1A29-76CA468950F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38967" y="5413114"/>
                    <a:ext cx="333839" cy="334824"/>
                  </a:xfrm>
                  <a:custGeom>
                    <a:avLst/>
                    <a:gdLst>
                      <a:gd name="connsiteX0" fmla="*/ 84605 w 423275"/>
                      <a:gd name="connsiteY0" fmla="*/ 0 h 424524"/>
                      <a:gd name="connsiteX1" fmla="*/ 423275 w 423275"/>
                      <a:gd name="connsiteY1" fmla="*/ 0 h 424524"/>
                      <a:gd name="connsiteX2" fmla="*/ 423275 w 423275"/>
                      <a:gd name="connsiteY2" fmla="*/ 369167 h 424524"/>
                      <a:gd name="connsiteX3" fmla="*/ 66145 w 423275"/>
                      <a:gd name="connsiteY3" fmla="*/ 369167 h 424524"/>
                      <a:gd name="connsiteX4" fmla="*/ 0 w 423275"/>
                      <a:gd name="connsiteY4" fmla="*/ 424524 h 424524"/>
                      <a:gd name="connsiteX5" fmla="*/ 0 w 423275"/>
                      <a:gd name="connsiteY5" fmla="*/ 369167 h 424524"/>
                      <a:gd name="connsiteX6" fmla="*/ 0 w 423275"/>
                      <a:gd name="connsiteY6" fmla="*/ 235181 h 424524"/>
                      <a:gd name="connsiteX7" fmla="*/ 0 w 423275"/>
                      <a:gd name="connsiteY7" fmla="*/ 96963 h 424524"/>
                      <a:gd name="connsiteX8" fmla="*/ 84605 w 423275"/>
                      <a:gd name="connsiteY8" fmla="*/ 0 h 42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23275" h="424524">
                        <a:moveTo>
                          <a:pt x="84605" y="0"/>
                        </a:moveTo>
                        <a:lnTo>
                          <a:pt x="423275" y="0"/>
                        </a:lnTo>
                        <a:lnTo>
                          <a:pt x="423275" y="369167"/>
                        </a:lnTo>
                        <a:lnTo>
                          <a:pt x="66145" y="369167"/>
                        </a:lnTo>
                        <a:cubicBezTo>
                          <a:pt x="32919" y="369167"/>
                          <a:pt x="0" y="375161"/>
                          <a:pt x="0" y="424524"/>
                        </a:cubicBezTo>
                        <a:lnTo>
                          <a:pt x="0" y="369167"/>
                        </a:lnTo>
                        <a:lnTo>
                          <a:pt x="0" y="235181"/>
                        </a:lnTo>
                        <a:lnTo>
                          <a:pt x="0" y="96963"/>
                        </a:lnTo>
                        <a:cubicBezTo>
                          <a:pt x="0" y="43369"/>
                          <a:pt x="37841" y="0"/>
                          <a:pt x="84605" y="0"/>
                        </a:cubicBezTo>
                        <a:close/>
                      </a:path>
                    </a:pathLst>
                  </a:custGeom>
                  <a:solidFill>
                    <a:srgbClr val="1E3E6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375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/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grpSp>
              <p:nvGrpSpPr>
                <p:cNvPr id="24" name="그룹 23">
                  <a:extLst>
                    <a:ext uri="{FF2B5EF4-FFF2-40B4-BE49-F238E27FC236}">
                      <a16:creationId xmlns:a16="http://schemas.microsoft.com/office/drawing/2014/main" id="{F2E101A0-58DF-A9F3-B308-EF75B2DCEE52}"/>
                    </a:ext>
                  </a:extLst>
                </p:cNvPr>
                <p:cNvGrpSpPr/>
                <p:nvPr/>
              </p:nvGrpSpPr>
              <p:grpSpPr>
                <a:xfrm flipH="1">
                  <a:off x="527944" y="5413606"/>
                  <a:ext cx="1390749" cy="334824"/>
                  <a:chOff x="302536" y="5413606"/>
                  <a:chExt cx="1390749" cy="334824"/>
                </a:xfrm>
              </p:grpSpPr>
              <p:sp>
                <p:nvSpPr>
                  <p:cNvPr id="25" name="사각형: 둥근 위쪽 모서리 24">
                    <a:extLst>
                      <a:ext uri="{FF2B5EF4-FFF2-40B4-BE49-F238E27FC236}">
                        <a16:creationId xmlns:a16="http://schemas.microsoft.com/office/drawing/2014/main" id="{BEA58203-080A-AE70-AE41-5221AB331924}"/>
                      </a:ext>
                    </a:extLst>
                  </p:cNvPr>
                  <p:cNvSpPr/>
                  <p:nvPr/>
                </p:nvSpPr>
                <p:spPr>
                  <a:xfrm>
                    <a:off x="302536" y="5415021"/>
                    <a:ext cx="100064" cy="88903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131417"/>
                  </a:solidFill>
                  <a:ln w="7389" cap="flat">
                    <a:noFill/>
                    <a:prstDash val="solid"/>
                    <a:miter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ko-KR" altLang="en-US" dirty="0">
                      <a:solidFill>
                        <a:prstClr val="black"/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37" name="자유형: 도형 36">
                    <a:extLst>
                      <a:ext uri="{FF2B5EF4-FFF2-40B4-BE49-F238E27FC236}">
                        <a16:creationId xmlns:a16="http://schemas.microsoft.com/office/drawing/2014/main" id="{4AB87788-EE24-6733-6736-23002C01F93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38967" y="5413114"/>
                    <a:ext cx="333839" cy="334824"/>
                  </a:xfrm>
                  <a:custGeom>
                    <a:avLst/>
                    <a:gdLst>
                      <a:gd name="connsiteX0" fmla="*/ 84605 w 423275"/>
                      <a:gd name="connsiteY0" fmla="*/ 0 h 424524"/>
                      <a:gd name="connsiteX1" fmla="*/ 423275 w 423275"/>
                      <a:gd name="connsiteY1" fmla="*/ 0 h 424524"/>
                      <a:gd name="connsiteX2" fmla="*/ 423275 w 423275"/>
                      <a:gd name="connsiteY2" fmla="*/ 369167 h 424524"/>
                      <a:gd name="connsiteX3" fmla="*/ 66145 w 423275"/>
                      <a:gd name="connsiteY3" fmla="*/ 369167 h 424524"/>
                      <a:gd name="connsiteX4" fmla="*/ 0 w 423275"/>
                      <a:gd name="connsiteY4" fmla="*/ 424524 h 424524"/>
                      <a:gd name="connsiteX5" fmla="*/ 0 w 423275"/>
                      <a:gd name="connsiteY5" fmla="*/ 369167 h 424524"/>
                      <a:gd name="connsiteX6" fmla="*/ 0 w 423275"/>
                      <a:gd name="connsiteY6" fmla="*/ 235181 h 424524"/>
                      <a:gd name="connsiteX7" fmla="*/ 0 w 423275"/>
                      <a:gd name="connsiteY7" fmla="*/ 96963 h 424524"/>
                      <a:gd name="connsiteX8" fmla="*/ 84605 w 423275"/>
                      <a:gd name="connsiteY8" fmla="*/ 0 h 42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23275" h="424524">
                        <a:moveTo>
                          <a:pt x="84605" y="0"/>
                        </a:moveTo>
                        <a:lnTo>
                          <a:pt x="423275" y="0"/>
                        </a:lnTo>
                        <a:lnTo>
                          <a:pt x="423275" y="369167"/>
                        </a:lnTo>
                        <a:lnTo>
                          <a:pt x="66145" y="369167"/>
                        </a:lnTo>
                        <a:cubicBezTo>
                          <a:pt x="32919" y="369167"/>
                          <a:pt x="0" y="375161"/>
                          <a:pt x="0" y="424524"/>
                        </a:cubicBezTo>
                        <a:lnTo>
                          <a:pt x="0" y="369167"/>
                        </a:lnTo>
                        <a:lnTo>
                          <a:pt x="0" y="235181"/>
                        </a:lnTo>
                        <a:lnTo>
                          <a:pt x="0" y="96963"/>
                        </a:lnTo>
                        <a:cubicBezTo>
                          <a:pt x="0" y="43369"/>
                          <a:pt x="37841" y="0"/>
                          <a:pt x="84605" y="0"/>
                        </a:cubicBezTo>
                        <a:close/>
                      </a:path>
                    </a:pathLst>
                  </a:custGeom>
                  <a:solidFill>
                    <a:srgbClr val="1E3E6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375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/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39" name="사각형: 둥근 위쪽 모서리 38">
                    <a:extLst>
                      <a:ext uri="{FF2B5EF4-FFF2-40B4-BE49-F238E27FC236}">
                        <a16:creationId xmlns:a16="http://schemas.microsoft.com/office/drawing/2014/main" id="{776947F3-6626-5EAF-2FCC-20C59CD2F839}"/>
                      </a:ext>
                    </a:extLst>
                  </p:cNvPr>
                  <p:cNvSpPr/>
                  <p:nvPr/>
                </p:nvSpPr>
                <p:spPr>
                  <a:xfrm>
                    <a:off x="480537" y="5413606"/>
                    <a:ext cx="1212748" cy="334824"/>
                  </a:xfrm>
                  <a:prstGeom prst="round2Same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/>
                    <a:endParaRPr lang="ko-KR" altLang="en-US" sz="16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문체부 제목 돋음체" panose="020B0609000101010101" pitchFamily="49" charset="-127"/>
                      <a:cs typeface="Arial" panose="020B0604020202020204" pitchFamily="34" charset="0"/>
                    </a:endParaRPr>
                  </a:p>
                </p:txBody>
              </p:sp>
            </p:grpSp>
          </p:grpSp>
          <p:grpSp>
            <p:nvGrpSpPr>
              <p:cNvPr id="75" name="그룹 74">
                <a:extLst>
                  <a:ext uri="{FF2B5EF4-FFF2-40B4-BE49-F238E27FC236}">
                    <a16:creationId xmlns:a16="http://schemas.microsoft.com/office/drawing/2014/main" id="{1394DEB9-1310-D3E8-F181-BB6873B427C3}"/>
                  </a:ext>
                </a:extLst>
              </p:cNvPr>
              <p:cNvGrpSpPr/>
              <p:nvPr/>
            </p:nvGrpSpPr>
            <p:grpSpPr>
              <a:xfrm>
                <a:off x="492920" y="5413608"/>
                <a:ext cx="1459704" cy="754063"/>
                <a:chOff x="576966" y="5183279"/>
                <a:chExt cx="1149529" cy="984387"/>
              </a:xfrm>
            </p:grpSpPr>
            <p:sp>
              <p:nvSpPr>
                <p:cNvPr id="66" name="모서리가 둥근 직사각형 142">
                  <a:extLst>
                    <a:ext uri="{FF2B5EF4-FFF2-40B4-BE49-F238E27FC236}">
                      <a16:creationId xmlns:a16="http://schemas.microsoft.com/office/drawing/2014/main" id="{2F271140-21E4-75EB-BE26-17D3BB3688F8}"/>
                    </a:ext>
                  </a:extLst>
                </p:cNvPr>
                <p:cNvSpPr/>
                <p:nvPr/>
              </p:nvSpPr>
              <p:spPr>
                <a:xfrm flipV="1">
                  <a:off x="576966" y="5183279"/>
                  <a:ext cx="1149529" cy="984387"/>
                </a:xfrm>
                <a:prstGeom prst="round2SameRect">
                  <a:avLst>
                    <a:gd name="adj1" fmla="val 11902"/>
                    <a:gd name="adj2" fmla="val 0"/>
                  </a:avLst>
                </a:prstGeom>
                <a:solidFill>
                  <a:srgbClr val="1E3E6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375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49FE290D-6653-33F2-52AC-4120C9EE7A47}"/>
                    </a:ext>
                  </a:extLst>
                </p:cNvPr>
                <p:cNvSpPr txBox="1"/>
                <p:nvPr/>
              </p:nvSpPr>
              <p:spPr>
                <a:xfrm>
                  <a:off x="841613" y="5340774"/>
                  <a:ext cx="618465" cy="70312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ctr">
                  <a:spAutoFit/>
                </a:bodyPr>
                <a:lstStyle/>
                <a:p>
                  <a:pPr algn="ctr">
                    <a:defRPr/>
                  </a:pPr>
                  <a:r>
                    <a:rPr lang="ko-KR" altLang="en-US" sz="1600" spc="-6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면제판정</a:t>
                  </a:r>
                </a:p>
                <a:p>
                  <a:pPr algn="ctr">
                    <a:defRPr/>
                  </a:pPr>
                  <a:r>
                    <a:rPr lang="en-US" altLang="ko-KR" sz="1900" spc="-6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2</a:t>
                  </a:r>
                  <a:r>
                    <a:rPr lang="ko-KR" altLang="en-US" sz="1900" spc="-6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심제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12443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그룹 41">
            <a:extLst>
              <a:ext uri="{FF2B5EF4-FFF2-40B4-BE49-F238E27FC236}">
                <a16:creationId xmlns:a16="http://schemas.microsoft.com/office/drawing/2014/main" id="{1E98567E-9A43-3186-BBB5-1287049176D0}"/>
              </a:ext>
            </a:extLst>
          </p:cNvPr>
          <p:cNvGrpSpPr/>
          <p:nvPr/>
        </p:nvGrpSpPr>
        <p:grpSpPr>
          <a:xfrm>
            <a:off x="386230" y="221653"/>
            <a:ext cx="6096284" cy="634036"/>
            <a:chOff x="390253" y="159368"/>
            <a:chExt cx="6159783" cy="640641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EB11EB3-CBA1-FDD6-DF53-C49CCF24198E}"/>
                </a:ext>
              </a:extLst>
            </p:cNvPr>
            <p:cNvSpPr txBox="1"/>
            <p:nvPr/>
          </p:nvSpPr>
          <p:spPr>
            <a:xfrm>
              <a:off x="976778" y="364633"/>
              <a:ext cx="5573258" cy="43537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800" b="0" i="0" u="none" strike="noStrike" kern="1200" cap="none" spc="-49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병역판정검사 </a:t>
              </a:r>
              <a:r>
                <a:rPr kumimoji="0" lang="en-US" altLang="ko-KR" sz="2000" b="0" i="0" u="none" strike="noStrike" kern="1200" cap="none" spc="-49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FFE967"/>
                  </a:solidFill>
                  <a:effectLst/>
                  <a:uLnTx/>
                  <a:uFillTx/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I </a:t>
              </a:r>
              <a:r>
                <a:rPr kumimoji="0" lang="ko-KR" altLang="en-US" sz="2000" b="0" i="0" u="none" strike="noStrike" kern="1200" cap="none" spc="-49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FFE967"/>
                  </a:solidFill>
                  <a:effectLst/>
                  <a:uLnTx/>
                  <a:uFillTx/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병역처분 기준 </a:t>
              </a:r>
              <a:r>
                <a:rPr kumimoji="0" lang="en-US" altLang="ko-KR" sz="2000" b="0" i="0" u="none" strike="noStrike" kern="1200" cap="none" spc="-49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FFE967"/>
                  </a:solidFill>
                  <a:effectLst/>
                  <a:uLnTx/>
                  <a:uFillTx/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(2023</a:t>
              </a:r>
              <a:r>
                <a:rPr kumimoji="0" lang="ko-KR" altLang="en-US" sz="2000" b="0" i="0" u="none" strike="noStrike" kern="1200" cap="none" spc="-49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FFE967"/>
                  </a:solidFill>
                  <a:effectLst/>
                  <a:uLnTx/>
                  <a:uFillTx/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년</a:t>
              </a:r>
              <a:r>
                <a:rPr kumimoji="0" lang="en-US" altLang="ko-KR" sz="2000" b="0" i="0" u="none" strike="noStrike" kern="1200" cap="none" spc="-49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FFE967"/>
                  </a:solidFill>
                  <a:effectLst/>
                  <a:uLnTx/>
                  <a:uFillTx/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)</a:t>
              </a:r>
              <a:endPara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문체부 제목 돋음체" panose="020B0609000101010101" pitchFamily="49" charset="-127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B6995CD-FFE0-5155-416D-A8D1F1D71D8B}"/>
                </a:ext>
              </a:extLst>
            </p:cNvPr>
            <p:cNvSpPr txBox="1"/>
            <p:nvPr/>
          </p:nvSpPr>
          <p:spPr>
            <a:xfrm>
              <a:off x="961374" y="159368"/>
              <a:ext cx="154454" cy="171040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0" i="0" u="none" strike="noStrike" kern="1200" cap="none" spc="-79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명조 ExtraBold" panose="02020603020101020101" pitchFamily="18" charset="-127"/>
                  <a:ea typeface="문체부 제목 돋음체" panose="020B0609000101010101" pitchFamily="49" charset="-127"/>
                </a:rPr>
                <a:t>Ⅱ.</a:t>
              </a:r>
              <a:endParaRPr kumimoji="0" lang="ko-KR" altLang="en-US" sz="1100" b="0" i="0" u="none" strike="noStrike" kern="1200" cap="none" spc="-79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BB81A29-2220-9D3E-FD61-50E7F8D63DC0}"/>
                </a:ext>
              </a:extLst>
            </p:cNvPr>
            <p:cNvSpPr txBox="1"/>
            <p:nvPr/>
          </p:nvSpPr>
          <p:spPr>
            <a:xfrm>
              <a:off x="1170924" y="172068"/>
              <a:ext cx="894981" cy="171040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100" b="0" i="0" u="none" strike="noStrike" kern="1200" cap="none" spc="-49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병역의무 이행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2ED26A5-C7B0-C5DE-175A-F3347FE5462D}"/>
                </a:ext>
              </a:extLst>
            </p:cNvPr>
            <p:cNvSpPr txBox="1"/>
            <p:nvPr/>
          </p:nvSpPr>
          <p:spPr>
            <a:xfrm>
              <a:off x="390253" y="395731"/>
              <a:ext cx="353354" cy="37317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0" i="0" u="none" strike="noStrike" kern="1200" cap="none" spc="-49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>
                      <a:alpha val="38000"/>
                    </a:prstClr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0</a:t>
              </a:r>
              <a:r>
                <a:rPr kumimoji="0" lang="en-US" altLang="ko-KR" sz="2400" b="0" i="0" u="none" strike="noStrike" kern="1200" cap="none" spc="-49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3</a:t>
              </a:r>
              <a:endParaRPr kumimoji="0" lang="ko-KR" altLang="en-US" sz="2400" b="0" i="0" u="none" strike="noStrike" kern="1200" cap="none" spc="-49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G마켓 산스 TTF Bold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</p:grpSp>
      <p:grpSp>
        <p:nvGrpSpPr>
          <p:cNvPr id="77" name="그룹 76">
            <a:extLst>
              <a:ext uri="{FF2B5EF4-FFF2-40B4-BE49-F238E27FC236}">
                <a16:creationId xmlns:a16="http://schemas.microsoft.com/office/drawing/2014/main" id="{C7FEE178-9469-D411-4110-9207AE9143E8}"/>
              </a:ext>
            </a:extLst>
          </p:cNvPr>
          <p:cNvGrpSpPr/>
          <p:nvPr/>
        </p:nvGrpSpPr>
        <p:grpSpPr>
          <a:xfrm>
            <a:off x="321396" y="3876997"/>
            <a:ext cx="9332771" cy="2399712"/>
            <a:chOff x="321396" y="3876997"/>
            <a:chExt cx="9332771" cy="2399712"/>
          </a:xfrm>
        </p:grpSpPr>
        <p:sp>
          <p:nvSpPr>
            <p:cNvPr id="58" name="사각형: 둥근 모서리 57">
              <a:extLst>
                <a:ext uri="{FF2B5EF4-FFF2-40B4-BE49-F238E27FC236}">
                  <a16:creationId xmlns:a16="http://schemas.microsoft.com/office/drawing/2014/main" id="{837CBB83-B127-0E2D-3CF4-552F092F04F5}"/>
                </a:ext>
              </a:extLst>
            </p:cNvPr>
            <p:cNvSpPr/>
            <p:nvPr/>
          </p:nvSpPr>
          <p:spPr>
            <a:xfrm>
              <a:off x="657826" y="3876998"/>
              <a:ext cx="8926775" cy="556550"/>
            </a:xfrm>
            <a:prstGeom prst="roundRect">
              <a:avLst>
                <a:gd name="adj" fmla="val 15377"/>
              </a:avLst>
            </a:prstGeom>
            <a:gradFill>
              <a:gsLst>
                <a:gs pos="18000">
                  <a:srgbClr val="3B7253"/>
                </a:gs>
                <a:gs pos="93000">
                  <a:srgbClr val="3B709B"/>
                </a:gs>
              </a:gsLst>
              <a:lin ang="10800000" scaled="0"/>
            </a:gradFill>
            <a:ln>
              <a:noFill/>
            </a:ln>
            <a:effectLst>
              <a:innerShdw dist="38100" dir="5400000">
                <a:prstClr val="black">
                  <a:alpha val="2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Calibri" panose="020F0502020204030204"/>
                <a:ea typeface="문체부 제목 돋음체" panose="020B0609000101010101" pitchFamily="49" charset="-127"/>
              </a:endParaRPr>
            </a:p>
          </p:txBody>
        </p:sp>
        <p:sp>
          <p:nvSpPr>
            <p:cNvPr id="60" name="사각형: 둥근 모서리 59">
              <a:extLst>
                <a:ext uri="{FF2B5EF4-FFF2-40B4-BE49-F238E27FC236}">
                  <a16:creationId xmlns:a16="http://schemas.microsoft.com/office/drawing/2014/main" id="{164076F8-0249-61C5-6593-FE39E4C66339}"/>
                </a:ext>
              </a:extLst>
            </p:cNvPr>
            <p:cNvSpPr/>
            <p:nvPr/>
          </p:nvSpPr>
          <p:spPr>
            <a:xfrm>
              <a:off x="321396" y="3876997"/>
              <a:ext cx="1564554" cy="2334021"/>
            </a:xfrm>
            <a:prstGeom prst="roundRect">
              <a:avLst>
                <a:gd name="adj" fmla="val 7322"/>
              </a:avLst>
            </a:prstGeom>
            <a:solidFill>
              <a:srgbClr val="3B70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문체부 제목 돋음체" panose="020B0609000101010101" pitchFamily="49" charset="-127"/>
              </a:endParaRPr>
            </a:p>
          </p:txBody>
        </p:sp>
        <p:sp>
          <p:nvSpPr>
            <p:cNvPr id="51" name="사각형: 둥근 모서리 50">
              <a:extLst>
                <a:ext uri="{FF2B5EF4-FFF2-40B4-BE49-F238E27FC236}">
                  <a16:creationId xmlns:a16="http://schemas.microsoft.com/office/drawing/2014/main" id="{4054AAEF-B892-53A2-3479-0A103AC0AB36}"/>
                </a:ext>
              </a:extLst>
            </p:cNvPr>
            <p:cNvSpPr>
              <a:spLocks/>
            </p:cNvSpPr>
            <p:nvPr/>
          </p:nvSpPr>
          <p:spPr>
            <a:xfrm rot="10800000" flipH="1" flipV="1">
              <a:off x="1787072" y="4258337"/>
              <a:ext cx="7801200" cy="2018372"/>
            </a:xfrm>
            <a:prstGeom prst="roundRect">
              <a:avLst>
                <a:gd name="adj" fmla="val 4525"/>
              </a:avLst>
            </a:prstGeom>
            <a:solidFill>
              <a:schemeClr val="bg1"/>
            </a:solidFill>
            <a:ln>
              <a:noFill/>
            </a:ln>
            <a:effectLst>
              <a:outerShdw dist="25400" dir="5400000" algn="t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35629" rIns="0" bIns="0" rtlCol="0" anchor="ctr"/>
            <a:lstStyle/>
            <a:p>
              <a:pPr algn="ctr"/>
              <a:endParaRPr lang="en-US" altLang="ko-KR" sz="24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  <p:cxnSp>
          <p:nvCxnSpPr>
            <p:cNvPr id="108" name="직선 연결선 107">
              <a:extLst>
                <a:ext uri="{FF2B5EF4-FFF2-40B4-BE49-F238E27FC236}">
                  <a16:creationId xmlns:a16="http://schemas.microsoft.com/office/drawing/2014/main" id="{BF975755-7201-1664-30D3-EC50721D1B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87672" y="4312442"/>
              <a:ext cx="0" cy="1905269"/>
            </a:xfrm>
            <a:prstGeom prst="line">
              <a:avLst/>
            </a:prstGeom>
            <a:noFill/>
            <a:ln w="19050" cap="rnd">
              <a:solidFill>
                <a:schemeClr val="tx1">
                  <a:alpha val="20000"/>
                </a:schemeClr>
              </a:solidFill>
              <a:prstDash val="sysDot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CF03443-6A96-38B7-920C-FFBB31A7BFF3}"/>
                </a:ext>
              </a:extLst>
            </p:cNvPr>
            <p:cNvSpPr txBox="1"/>
            <p:nvPr/>
          </p:nvSpPr>
          <p:spPr>
            <a:xfrm>
              <a:off x="2865912" y="3942608"/>
              <a:ext cx="1750480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>
              <a:defPPr>
                <a:defRPr lang="en-US"/>
              </a:defPPr>
              <a:lvl1pPr algn="ctr" defTabSz="904982" latinLnBrk="1">
                <a:defRPr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defRPr>
              </a:lvl1pPr>
            </a:lstStyle>
            <a:p>
              <a:pPr marL="0" marR="0" lvl="0" indent="0" defTabSz="904982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800" b="0" i="0" u="none" strike="noStrike" kern="1200" cap="none" spc="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ea typeface="문체부 제목 돋음체" panose="020B0609000101010101" pitchFamily="49" charset="-127"/>
                </a:rPr>
                <a:t>보충역 처분대상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2DB03714-DC31-DA8F-C096-DCE89EF49E21}"/>
                </a:ext>
              </a:extLst>
            </p:cNvPr>
            <p:cNvSpPr txBox="1"/>
            <p:nvPr/>
          </p:nvSpPr>
          <p:spPr>
            <a:xfrm>
              <a:off x="5866422" y="3942608"/>
              <a:ext cx="3539430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>
              <a:defPPr>
                <a:defRPr lang="en-US"/>
              </a:defPPr>
              <a:lvl1pPr algn="ctr" defTabSz="904982" latinLnBrk="1">
                <a:defRPr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defRPr>
              </a:lvl1pPr>
            </a:lstStyle>
            <a:p>
              <a:pPr marL="0" marR="0" lvl="0" indent="0" algn="ctr" defTabSz="904982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800" b="0" i="0" u="none" strike="noStrike" kern="1200" cap="none" spc="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ea typeface="문체부 제목 돋음체" panose="020B0609000101010101" pitchFamily="49" charset="-127"/>
                </a:rPr>
                <a:t>전시근로역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ea typeface="문체부 제목 돋음체" panose="020B0609000101010101" pitchFamily="49" charset="-127"/>
                </a:rPr>
                <a:t>· 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ea typeface="문체부 제목 돋음체" panose="020B0609000101010101" pitchFamily="49" charset="-127"/>
                </a:rPr>
                <a:t>병역면제 처분대상</a:t>
              </a:r>
            </a:p>
          </p:txBody>
        </p:sp>
        <p:cxnSp>
          <p:nvCxnSpPr>
            <p:cNvPr id="117" name="직선 연결선 116">
              <a:extLst>
                <a:ext uri="{FF2B5EF4-FFF2-40B4-BE49-F238E27FC236}">
                  <a16:creationId xmlns:a16="http://schemas.microsoft.com/office/drawing/2014/main" id="{B0F51BBF-4C0C-07DA-FBBE-18239CC221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87672" y="3899325"/>
              <a:ext cx="0" cy="291629"/>
            </a:xfrm>
            <a:prstGeom prst="line">
              <a:avLst/>
            </a:prstGeom>
            <a:noFill/>
            <a:ln w="19050" cap="rnd">
              <a:solidFill>
                <a:schemeClr val="bg1">
                  <a:alpha val="50000"/>
                </a:schemeClr>
              </a:solidFill>
              <a:prstDash val="sysDot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2" name="직선 연결선 71">
              <a:extLst>
                <a:ext uri="{FF2B5EF4-FFF2-40B4-BE49-F238E27FC236}">
                  <a16:creationId xmlns:a16="http://schemas.microsoft.com/office/drawing/2014/main" id="{D37D2B54-68D4-0D9C-3FCD-B821910D12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94631" y="3899325"/>
              <a:ext cx="0" cy="291629"/>
            </a:xfrm>
            <a:prstGeom prst="line">
              <a:avLst/>
            </a:prstGeom>
            <a:noFill/>
            <a:ln w="19050" cap="rnd">
              <a:solidFill>
                <a:schemeClr val="bg1">
                  <a:alpha val="50000"/>
                </a:schemeClr>
              </a:solidFill>
              <a:prstDash val="sysDot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FC4A999A-CBDB-36DF-A5AD-8BA7E7F9152D}"/>
                </a:ext>
              </a:extLst>
            </p:cNvPr>
            <p:cNvSpPr txBox="1"/>
            <p:nvPr/>
          </p:nvSpPr>
          <p:spPr>
            <a:xfrm>
              <a:off x="505075" y="4767008"/>
              <a:ext cx="1057982" cy="553998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>
              <a:defPPr>
                <a:defRPr lang="en-US"/>
              </a:defPPr>
              <a:lvl1pPr>
                <a:defRPr spc="-49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defRPr>
              </a:lvl1pPr>
            </a:lstStyle>
            <a:p>
              <a:pPr>
                <a:defRPr/>
              </a:pPr>
              <a:r>
                <a:rPr lang="ko-KR" altLang="en-US" spc="0" dirty="0">
                  <a:solidFill>
                    <a:prstClr val="white"/>
                  </a:solidFill>
                  <a:ea typeface="문체부 제목 돋음체" panose="020B0609000101010101" pitchFamily="49" charset="-127"/>
                </a:rPr>
                <a:t>법령에 </a:t>
              </a:r>
              <a:endParaRPr lang="en-US" altLang="ko-KR" spc="0" dirty="0">
                <a:solidFill>
                  <a:prstClr val="white"/>
                </a:solidFill>
                <a:ea typeface="문체부 제목 돋음체" panose="020B0609000101010101" pitchFamily="49" charset="-127"/>
              </a:endParaRPr>
            </a:p>
            <a:p>
              <a:pPr>
                <a:defRPr/>
              </a:pPr>
              <a:r>
                <a:rPr lang="ko-KR" altLang="en-US" spc="0" dirty="0">
                  <a:solidFill>
                    <a:prstClr val="white"/>
                  </a:solidFill>
                  <a:ea typeface="문체부 제목 돋음체" panose="020B0609000101010101" pitchFamily="49" charset="-127"/>
                </a:rPr>
                <a:t>의한 기준</a:t>
              </a:r>
            </a:p>
          </p:txBody>
        </p:sp>
        <p:pic>
          <p:nvPicPr>
            <p:cNvPr id="94" name="그림 51" descr="004.png">
              <a:extLst>
                <a:ext uri="{FF2B5EF4-FFF2-40B4-BE49-F238E27FC236}">
                  <a16:creationId xmlns:a16="http://schemas.microsoft.com/office/drawing/2014/main" id="{FF5BF01D-213B-71D1-3489-0E193F2338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18" t="423" r="-12566" b="4021"/>
            <a:stretch/>
          </p:blipFill>
          <p:spPr bwMode="auto">
            <a:xfrm rot="16200000" flipV="1">
              <a:off x="5614645" y="339183"/>
              <a:ext cx="105437" cy="7732870"/>
            </a:xfrm>
            <a:prstGeom prst="rect">
              <a:avLst/>
            </a:prstGeom>
          </p:spPr>
        </p:pic>
        <p:grpSp>
          <p:nvGrpSpPr>
            <p:cNvPr id="76" name="그룹 75">
              <a:extLst>
                <a:ext uri="{FF2B5EF4-FFF2-40B4-BE49-F238E27FC236}">
                  <a16:creationId xmlns:a16="http://schemas.microsoft.com/office/drawing/2014/main" id="{C371A0DB-06EA-E30E-BDCA-F222603C547A}"/>
                </a:ext>
              </a:extLst>
            </p:cNvPr>
            <p:cNvGrpSpPr/>
            <p:nvPr/>
          </p:nvGrpSpPr>
          <p:grpSpPr>
            <a:xfrm>
              <a:off x="1873101" y="4395360"/>
              <a:ext cx="3674884" cy="1131010"/>
              <a:chOff x="1873101" y="4395360"/>
              <a:chExt cx="3674884" cy="1131010"/>
            </a:xfrm>
          </p:grpSpPr>
          <p:grpSp>
            <p:nvGrpSpPr>
              <p:cNvPr id="19" name="그룹 18">
                <a:extLst>
                  <a:ext uri="{FF2B5EF4-FFF2-40B4-BE49-F238E27FC236}">
                    <a16:creationId xmlns:a16="http://schemas.microsoft.com/office/drawing/2014/main" id="{AB700C9B-C9F1-89A7-B221-C8BD42DF6160}"/>
                  </a:ext>
                </a:extLst>
              </p:cNvPr>
              <p:cNvGrpSpPr/>
              <p:nvPr/>
            </p:nvGrpSpPr>
            <p:grpSpPr>
              <a:xfrm>
                <a:off x="1929666" y="4395360"/>
                <a:ext cx="3618319" cy="651460"/>
                <a:chOff x="2017726" y="4489028"/>
                <a:chExt cx="3618319" cy="651460"/>
              </a:xfrm>
            </p:grpSpPr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8A08AC2A-3A09-77FD-C396-F5F163964E88}"/>
                    </a:ext>
                  </a:extLst>
                </p:cNvPr>
                <p:cNvSpPr txBox="1"/>
                <p:nvPr/>
              </p:nvSpPr>
              <p:spPr>
                <a:xfrm>
                  <a:off x="2215237" y="4489028"/>
                  <a:ext cx="3420808" cy="65146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t">
                  <a:spAutoFit/>
                </a:bodyPr>
                <a:lstStyle/>
                <a:p>
                  <a:pPr>
                    <a:spcAft>
                      <a:spcPts val="200"/>
                    </a:spcAft>
                    <a:defRPr/>
                  </a:pPr>
                  <a:r>
                    <a:rPr kumimoji="0" lang="ko-KR" altLang="en-US" sz="1300" b="0" i="0" u="none" strike="noStrike" kern="120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부</a:t>
                  </a:r>
                  <a:r>
                    <a:rPr kumimoji="0" lang="en-US" altLang="ko-KR" sz="1300" b="0" i="0" u="none" strike="noStrike" kern="120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·</a:t>
                  </a:r>
                  <a:r>
                    <a:rPr kumimoji="0" lang="ko-KR" altLang="en-US" sz="1300" b="0" i="0" u="none" strike="noStrike" kern="120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모 또는 형제자매 중 전몰군경</a:t>
                  </a:r>
                  <a:r>
                    <a:rPr kumimoji="0" lang="en-US" altLang="ko-KR" sz="1300" b="0" i="0" u="none" strike="noStrike" kern="120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·</a:t>
                  </a:r>
                  <a:r>
                    <a:rPr kumimoji="0" lang="ko-KR" altLang="en-US" sz="1300" b="0" i="0" u="none" strike="noStrike" kern="120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순직군인</a:t>
                  </a:r>
                  <a:endParaRPr kumimoji="0" lang="en-US" altLang="ko-KR" sz="1300" b="0" i="0" u="none" strike="noStrike" kern="1200" cap="none" spc="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endParaRPr>
                </a:p>
                <a:p>
                  <a:pPr>
                    <a:spcAft>
                      <a:spcPts val="200"/>
                    </a:spcAft>
                    <a:defRPr/>
                  </a:pPr>
                  <a:r>
                    <a:rPr kumimoji="0" lang="ko-KR" altLang="en-US" sz="1300" b="0" i="0" u="none" strike="noStrike" kern="120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및 상이 정도가 </a:t>
                  </a:r>
                  <a:r>
                    <a:rPr kumimoji="0" lang="en-US" altLang="ko-KR" sz="1300" b="0" i="0" u="none" strike="noStrike" kern="120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6</a:t>
                  </a:r>
                  <a:r>
                    <a:rPr kumimoji="0" lang="ko-KR" altLang="en-US" sz="1300" b="0" i="0" u="none" strike="noStrike" kern="120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급 이상인</a:t>
                  </a:r>
                  <a:endParaRPr kumimoji="0" lang="en-US" altLang="ko-KR" sz="1300" b="0" i="0" u="none" strike="noStrike" kern="1200" cap="none" spc="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endParaRPr>
                </a:p>
                <a:p>
                  <a:pPr>
                    <a:spcAft>
                      <a:spcPts val="200"/>
                    </a:spcAft>
                    <a:defRPr/>
                  </a:pPr>
                  <a:r>
                    <a:rPr kumimoji="0" lang="ko-KR" altLang="en-US" sz="1300" b="0" i="0" u="none" strike="noStrike" kern="120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전상 군경</a:t>
                  </a:r>
                  <a:r>
                    <a:rPr kumimoji="0" lang="en-US" altLang="ko-KR" sz="1300" b="0" i="0" u="none" strike="noStrike" kern="120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·</a:t>
                  </a:r>
                  <a:r>
                    <a:rPr kumimoji="0" lang="ko-KR" altLang="en-US" sz="1300" b="0" i="0" u="none" strike="noStrike" kern="120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공상 군인이 있는 경우 </a:t>
                  </a:r>
                  <a:r>
                    <a:rPr kumimoji="0" lang="en-US" altLang="ko-KR" sz="1300" b="0" i="0" u="none" strike="noStrike" kern="120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1</a:t>
                  </a:r>
                  <a:r>
                    <a:rPr kumimoji="0" lang="ko-KR" altLang="en-US" sz="1300" b="0" i="0" u="none" strike="noStrike" kern="120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명</a:t>
                  </a:r>
                </a:p>
              </p:txBody>
            </p:sp>
            <p:sp>
              <p:nvSpPr>
                <p:cNvPr id="11" name="자유형: 도형 10">
                  <a:extLst>
                    <a:ext uri="{FF2B5EF4-FFF2-40B4-BE49-F238E27FC236}">
                      <a16:creationId xmlns:a16="http://schemas.microsoft.com/office/drawing/2014/main" id="{910203B3-AC00-0195-64B2-A027C2FC94D9}"/>
                    </a:ext>
                  </a:extLst>
                </p:cNvPr>
                <p:cNvSpPr/>
                <p:nvPr/>
              </p:nvSpPr>
              <p:spPr>
                <a:xfrm rot="19785720">
                  <a:off x="2017726" y="4506788"/>
                  <a:ext cx="138716" cy="139279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3B709B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ko-KR" altLang="en-US" dirty="0">
                    <a:solidFill>
                      <a:prstClr val="white"/>
                    </a:solidFill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</p:grpSp>
          <p:grpSp>
            <p:nvGrpSpPr>
              <p:cNvPr id="22" name="그룹 21">
                <a:extLst>
                  <a:ext uri="{FF2B5EF4-FFF2-40B4-BE49-F238E27FC236}">
                    <a16:creationId xmlns:a16="http://schemas.microsoft.com/office/drawing/2014/main" id="{554BA276-D4D5-F221-22AF-8DB2F82A632F}"/>
                  </a:ext>
                </a:extLst>
              </p:cNvPr>
              <p:cNvGrpSpPr/>
              <p:nvPr/>
            </p:nvGrpSpPr>
            <p:grpSpPr>
              <a:xfrm>
                <a:off x="1873101" y="5152208"/>
                <a:ext cx="3154710" cy="374162"/>
                <a:chOff x="1961161" y="5312474"/>
                <a:chExt cx="3154710" cy="374162"/>
              </a:xfrm>
            </p:grpSpPr>
            <p:grpSp>
              <p:nvGrpSpPr>
                <p:cNvPr id="90" name="그룹 89">
                  <a:extLst>
                    <a:ext uri="{FF2B5EF4-FFF2-40B4-BE49-F238E27FC236}">
                      <a16:creationId xmlns:a16="http://schemas.microsoft.com/office/drawing/2014/main" id="{C609DD24-CF4C-A756-EB0C-7BD7AB68F112}"/>
                    </a:ext>
                  </a:extLst>
                </p:cNvPr>
                <p:cNvGrpSpPr/>
                <p:nvPr/>
              </p:nvGrpSpPr>
              <p:grpSpPr>
                <a:xfrm>
                  <a:off x="1961161" y="5312474"/>
                  <a:ext cx="3154710" cy="374162"/>
                  <a:chOff x="1923061" y="5278297"/>
                  <a:chExt cx="3154710" cy="374162"/>
                </a:xfrm>
              </p:grpSpPr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F7E32B1D-A2FC-4765-301C-5077AE0485B6}"/>
                      </a:ext>
                    </a:extLst>
                  </p:cNvPr>
                  <p:cNvSpPr txBox="1"/>
                  <p:nvPr/>
                </p:nvSpPr>
                <p:spPr>
                  <a:xfrm>
                    <a:off x="1923061" y="5513960"/>
                    <a:ext cx="3154710" cy="1384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>
                    <a:spAutoFit/>
                  </a:bodyPr>
                  <a:lstStyle>
                    <a:defPPr>
                      <a:defRPr lang="en-US"/>
                    </a:defPPr>
                    <a:lvl1pPr algn="ctr">
                      <a:defRPr sz="1600" spc="-49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마켓 산스 TTF Medium" panose="02000000000000000000" pitchFamily="2" charset="-127"/>
                        <a:ea typeface="G마켓 산스 TTF Medium" panose="02000000000000000000" pitchFamily="2" charset="-127"/>
                      </a:defRPr>
                    </a:lvl1pPr>
                  </a:lstStyle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ko-KR" sz="900" b="0" i="0" u="none" strike="noStrike" kern="1200" cap="none" spc="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ea typeface="문체부 제목 돋음체" panose="020B0609000101010101" pitchFamily="49" charset="-127"/>
                      </a:rPr>
                      <a:t>(6</a:t>
                    </a:r>
                    <a:r>
                      <a:rPr kumimoji="0" lang="ko-KR" altLang="en-US" sz="900" b="0" i="0" u="none" strike="noStrike" kern="1200" cap="none" spc="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ea typeface="문체부 제목 돋음체" panose="020B0609000101010101" pitchFamily="49" charset="-127"/>
                      </a:rPr>
                      <a:t>월 이상 </a:t>
                    </a:r>
                    <a:r>
                      <a:rPr kumimoji="0" lang="en-US" altLang="ko-KR" sz="900" b="0" i="0" u="none" strike="noStrike" kern="1200" cap="none" spc="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ea typeface="문체부 제목 돋음체" panose="020B0609000101010101" pitchFamily="49" charset="-127"/>
                      </a:rPr>
                      <a:t>1</a:t>
                    </a:r>
                    <a:r>
                      <a:rPr kumimoji="0" lang="ko-KR" altLang="en-US" sz="900" b="0" i="0" u="none" strike="noStrike" kern="1200" cap="none" spc="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ea typeface="문체부 제목 돋음체" panose="020B0609000101010101" pitchFamily="49" charset="-127"/>
                      </a:rPr>
                      <a:t>년 </a:t>
                    </a:r>
                    <a:r>
                      <a:rPr kumimoji="0" lang="en-US" altLang="ko-KR" sz="900" b="0" i="0" u="none" strike="noStrike" kern="1200" cap="none" spc="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ea typeface="문체부 제목 돋음체" panose="020B0609000101010101" pitchFamily="49" charset="-127"/>
                      </a:rPr>
                      <a:t>6</a:t>
                    </a:r>
                    <a:r>
                      <a:rPr kumimoji="0" lang="ko-KR" altLang="en-US" sz="900" b="0" i="0" u="none" strike="noStrike" kern="1200" cap="none" spc="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ea typeface="문체부 제목 돋음체" panose="020B0609000101010101" pitchFamily="49" charset="-127"/>
                      </a:rPr>
                      <a:t>월 미만 실형</a:t>
                    </a:r>
                    <a:r>
                      <a:rPr kumimoji="0" lang="en-US" altLang="ko-KR" sz="900" b="0" i="0" u="none" strike="noStrike" kern="1200" cap="none" spc="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ea typeface="문체부 제목 돋음체" panose="020B0609000101010101" pitchFamily="49" charset="-127"/>
                      </a:rPr>
                      <a:t>, 1</a:t>
                    </a:r>
                    <a:r>
                      <a:rPr kumimoji="0" lang="ko-KR" altLang="en-US" sz="900" b="0" i="0" u="none" strike="noStrike" kern="1200" cap="none" spc="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ea typeface="문체부 제목 돋음체" panose="020B0609000101010101" pitchFamily="49" charset="-127"/>
                      </a:rPr>
                      <a:t>년 이상 형의 집행유예</a:t>
                    </a:r>
                    <a:r>
                      <a:rPr kumimoji="0" lang="en-US" altLang="ko-KR" sz="900" b="0" i="0" u="none" strike="noStrike" kern="1200" cap="none" spc="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ea typeface="문체부 제목 돋음체" panose="020B0609000101010101" pitchFamily="49" charset="-127"/>
                      </a:rPr>
                      <a:t>)</a:t>
                    </a:r>
                    <a:endParaRPr kumimoji="0" lang="ko-KR" altLang="en-US" sz="900" b="0" i="0" u="none" strike="noStrike" kern="120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DE2E729E-B528-F646-BFE0-C97658253860}"/>
                      </a:ext>
                    </a:extLst>
                  </p:cNvPr>
                  <p:cNvSpPr txBox="1"/>
                  <p:nvPr/>
                </p:nvSpPr>
                <p:spPr>
                  <a:xfrm>
                    <a:off x="2177137" y="5278297"/>
                    <a:ext cx="500137" cy="20005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anchor="ctr">
                    <a:spAutoFit/>
                  </a:bodyPr>
                  <a:lstStyle>
                    <a:defPPr>
                      <a:defRPr lang="en-US"/>
                    </a:defPPr>
                    <a:lvl1pPr algn="ctr">
                      <a:defRPr sz="1600" spc="-49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마켓 산스 TTF Medium" panose="02000000000000000000" pitchFamily="2" charset="-127"/>
                        <a:ea typeface="G마켓 산스 TTF Medium" panose="02000000000000000000" pitchFamily="2" charset="-127"/>
                      </a:defRPr>
                    </a:lvl1pPr>
                  </a:lstStyle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ko-KR" altLang="en-US" sz="1300" b="0" i="0" u="none" strike="noStrike" kern="1200" cap="none" spc="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ea typeface="문체부 제목 돋음체" panose="020B0609000101010101" pitchFamily="49" charset="-127"/>
                      </a:rPr>
                      <a:t>수형자</a:t>
                    </a:r>
                  </a:p>
                </p:txBody>
              </p:sp>
            </p:grpSp>
            <p:sp>
              <p:nvSpPr>
                <p:cNvPr id="14" name="자유형: 도형 13">
                  <a:extLst>
                    <a:ext uri="{FF2B5EF4-FFF2-40B4-BE49-F238E27FC236}">
                      <a16:creationId xmlns:a16="http://schemas.microsoft.com/office/drawing/2014/main" id="{8DE9AECC-C00F-0C89-CB62-E376A9A89381}"/>
                    </a:ext>
                  </a:extLst>
                </p:cNvPr>
                <p:cNvSpPr/>
                <p:nvPr/>
              </p:nvSpPr>
              <p:spPr>
                <a:xfrm rot="19785720">
                  <a:off x="2017726" y="5337533"/>
                  <a:ext cx="138716" cy="139279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3B709B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ko-KR" altLang="en-US" dirty="0">
                    <a:solidFill>
                      <a:prstClr val="white"/>
                    </a:solidFill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</p:grpSp>
        </p:grpSp>
        <p:pic>
          <p:nvPicPr>
            <p:cNvPr id="73" name="그림 51" descr="004.png">
              <a:extLst>
                <a:ext uri="{FF2B5EF4-FFF2-40B4-BE49-F238E27FC236}">
                  <a16:creationId xmlns:a16="http://schemas.microsoft.com/office/drawing/2014/main" id="{5C21B63F-10EC-D243-61DE-8DB61D5A2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18" t="423" r="-12566" b="4021"/>
            <a:stretch/>
          </p:blipFill>
          <p:spPr bwMode="auto">
            <a:xfrm rot="10800000" flipV="1">
              <a:off x="1630678" y="4312442"/>
              <a:ext cx="155385" cy="1863511"/>
            </a:xfrm>
            <a:prstGeom prst="rect">
              <a:avLst/>
            </a:prstGeom>
          </p:spPr>
        </p:pic>
        <p:grpSp>
          <p:nvGrpSpPr>
            <p:cNvPr id="75" name="그룹 74">
              <a:extLst>
                <a:ext uri="{FF2B5EF4-FFF2-40B4-BE49-F238E27FC236}">
                  <a16:creationId xmlns:a16="http://schemas.microsoft.com/office/drawing/2014/main" id="{8E6A60CE-ED53-7E9F-6704-A99698D3C315}"/>
                </a:ext>
              </a:extLst>
            </p:cNvPr>
            <p:cNvGrpSpPr/>
            <p:nvPr/>
          </p:nvGrpSpPr>
          <p:grpSpPr>
            <a:xfrm>
              <a:off x="5833697" y="4395360"/>
              <a:ext cx="3820470" cy="1718485"/>
              <a:chOff x="5833697" y="4395360"/>
              <a:chExt cx="3820470" cy="1718485"/>
            </a:xfrm>
          </p:grpSpPr>
          <p:grpSp>
            <p:nvGrpSpPr>
              <p:cNvPr id="16" name="그룹 15">
                <a:extLst>
                  <a:ext uri="{FF2B5EF4-FFF2-40B4-BE49-F238E27FC236}">
                    <a16:creationId xmlns:a16="http://schemas.microsoft.com/office/drawing/2014/main" id="{318849F0-56EF-9669-1278-BE9807FCFF26}"/>
                  </a:ext>
                </a:extLst>
              </p:cNvPr>
              <p:cNvGrpSpPr/>
              <p:nvPr/>
            </p:nvGrpSpPr>
            <p:grpSpPr>
              <a:xfrm>
                <a:off x="5840281" y="4395360"/>
                <a:ext cx="2784758" cy="200055"/>
                <a:chOff x="5597626" y="4489028"/>
                <a:chExt cx="2784758" cy="200055"/>
              </a:xfrm>
            </p:grpSpPr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BBA24514-07EB-4B5C-1D05-D9AC463F123E}"/>
                    </a:ext>
                  </a:extLst>
                </p:cNvPr>
                <p:cNvSpPr txBox="1"/>
                <p:nvPr/>
              </p:nvSpPr>
              <p:spPr>
                <a:xfrm>
                  <a:off x="5795137" y="4489028"/>
                  <a:ext cx="2587247" cy="2000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300" b="0" i="0" u="none" strike="noStrike" kern="120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장애인 </a:t>
                  </a:r>
                  <a:r>
                    <a:rPr kumimoji="0" lang="en-US" altLang="ko-KR" sz="1300" b="0" i="0" u="none" strike="noStrike" kern="120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(</a:t>
                  </a:r>
                  <a:r>
                    <a:rPr kumimoji="0" lang="ko-KR" altLang="en-US" sz="1300" b="0" i="0" u="none" strike="noStrike" kern="120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일부 경증 장애인 제외</a:t>
                  </a:r>
                  <a:r>
                    <a:rPr kumimoji="0" lang="en-US" altLang="ko-KR" sz="1300" b="0" i="0" u="none" strike="noStrike" kern="120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)</a:t>
                  </a:r>
                </a:p>
              </p:txBody>
            </p:sp>
            <p:sp>
              <p:nvSpPr>
                <p:cNvPr id="24" name="자유형: 도형 23">
                  <a:extLst>
                    <a:ext uri="{FF2B5EF4-FFF2-40B4-BE49-F238E27FC236}">
                      <a16:creationId xmlns:a16="http://schemas.microsoft.com/office/drawing/2014/main" id="{AB3E2B87-2CD5-AE40-CAA8-A8D96B8F5CF1}"/>
                    </a:ext>
                  </a:extLst>
                </p:cNvPr>
                <p:cNvSpPr/>
                <p:nvPr/>
              </p:nvSpPr>
              <p:spPr>
                <a:xfrm rot="19785720">
                  <a:off x="5597626" y="4506788"/>
                  <a:ext cx="138716" cy="139279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3B725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ko-KR" altLang="en-US" dirty="0">
                    <a:solidFill>
                      <a:prstClr val="white"/>
                    </a:solidFill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</p:grpSp>
          <p:grpSp>
            <p:nvGrpSpPr>
              <p:cNvPr id="17" name="그룹 16">
                <a:extLst>
                  <a:ext uri="{FF2B5EF4-FFF2-40B4-BE49-F238E27FC236}">
                    <a16:creationId xmlns:a16="http://schemas.microsoft.com/office/drawing/2014/main" id="{75E4108B-79C9-1D42-B0EB-CC96E9096274}"/>
                  </a:ext>
                </a:extLst>
              </p:cNvPr>
              <p:cNvGrpSpPr/>
              <p:nvPr/>
            </p:nvGrpSpPr>
            <p:grpSpPr>
              <a:xfrm>
                <a:off x="5840281" y="4712705"/>
                <a:ext cx="1197785" cy="200055"/>
                <a:chOff x="5597626" y="4787323"/>
                <a:chExt cx="1197785" cy="200055"/>
              </a:xfrm>
            </p:grpSpPr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4112C9DE-F348-996E-EAEE-C489E5006F6D}"/>
                    </a:ext>
                  </a:extLst>
                </p:cNvPr>
                <p:cNvSpPr txBox="1"/>
                <p:nvPr/>
              </p:nvSpPr>
              <p:spPr>
                <a:xfrm>
                  <a:off x="5795137" y="4787323"/>
                  <a:ext cx="1000274" cy="2000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ctr">
                  <a:spAutoFit/>
                </a:bodyPr>
                <a:lstStyle>
                  <a:defPPr>
                    <a:defRPr lang="en-US"/>
                  </a:defPPr>
                  <a:lvl1pPr algn="ctr">
                    <a:defRPr sz="1600" spc="-49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defRPr>
                  </a:lvl1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300" b="0" i="0" u="none" strike="noStrike" kern="120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ea typeface="문체부 제목 돋음체" panose="020B0609000101010101" pitchFamily="49" charset="-127"/>
                    </a:rPr>
                    <a:t>북한이탈주민</a:t>
                  </a:r>
                </a:p>
              </p:txBody>
            </p:sp>
            <p:sp>
              <p:nvSpPr>
                <p:cNvPr id="25" name="자유형: 도형 24">
                  <a:extLst>
                    <a:ext uri="{FF2B5EF4-FFF2-40B4-BE49-F238E27FC236}">
                      <a16:creationId xmlns:a16="http://schemas.microsoft.com/office/drawing/2014/main" id="{AB86D162-A964-C7C9-D4D4-03B1AB0BF919}"/>
                    </a:ext>
                  </a:extLst>
                </p:cNvPr>
                <p:cNvSpPr/>
                <p:nvPr/>
              </p:nvSpPr>
              <p:spPr>
                <a:xfrm rot="19785720">
                  <a:off x="5597626" y="4808500"/>
                  <a:ext cx="138716" cy="139279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3B725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ko-KR" altLang="en-US" dirty="0">
                    <a:solidFill>
                      <a:prstClr val="white"/>
                    </a:solidFill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</p:grpSp>
          <p:grpSp>
            <p:nvGrpSpPr>
              <p:cNvPr id="18" name="그룹 17">
                <a:extLst>
                  <a:ext uri="{FF2B5EF4-FFF2-40B4-BE49-F238E27FC236}">
                    <a16:creationId xmlns:a16="http://schemas.microsoft.com/office/drawing/2014/main" id="{537782A8-FDF9-F24D-291D-F64AEB5B5A7D}"/>
                  </a:ext>
                </a:extLst>
              </p:cNvPr>
              <p:cNvGrpSpPr/>
              <p:nvPr/>
            </p:nvGrpSpPr>
            <p:grpSpPr>
              <a:xfrm>
                <a:off x="5840281" y="5030050"/>
                <a:ext cx="3813886" cy="200055"/>
                <a:chOff x="5597626" y="5085618"/>
                <a:chExt cx="3813886" cy="200055"/>
              </a:xfrm>
            </p:grpSpPr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6E4E5E66-30C0-74A1-A1B9-48D3DE71B7E3}"/>
                    </a:ext>
                  </a:extLst>
                </p:cNvPr>
                <p:cNvSpPr txBox="1"/>
                <p:nvPr/>
              </p:nvSpPr>
              <p:spPr>
                <a:xfrm>
                  <a:off x="5795137" y="5085618"/>
                  <a:ext cx="3616375" cy="2000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ctr">
                  <a:spAutoFit/>
                </a:bodyPr>
                <a:lstStyle>
                  <a:defPPr>
                    <a:defRPr lang="en-US"/>
                  </a:defPPr>
                  <a:lvl1pPr algn="ctr">
                    <a:defRPr sz="1600" spc="-49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defRPr>
                  </a:lvl1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300" b="0" i="0" u="none" strike="noStrike" kern="120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ea typeface="문체부 제목 돋음체" panose="020B0609000101010101" pitchFamily="49" charset="-127"/>
                    </a:rPr>
                    <a:t>1</a:t>
                  </a:r>
                  <a:r>
                    <a:rPr kumimoji="0" lang="ko-KR" altLang="en-US" sz="1300" b="0" i="0" u="none" strike="noStrike" kern="120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ea typeface="문체부 제목 돋음체" panose="020B0609000101010101" pitchFamily="49" charset="-127"/>
                    </a:rPr>
                    <a:t>년 </a:t>
                  </a:r>
                  <a:r>
                    <a:rPr kumimoji="0" lang="en-US" altLang="ko-KR" sz="1300" b="0" i="0" u="none" strike="noStrike" kern="120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ea typeface="문체부 제목 돋음체" panose="020B0609000101010101" pitchFamily="49" charset="-127"/>
                    </a:rPr>
                    <a:t>6</a:t>
                  </a:r>
                  <a:r>
                    <a:rPr kumimoji="0" lang="ko-KR" altLang="en-US" sz="1300" b="0" i="0" u="none" strike="noStrike" kern="120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ea typeface="문체부 제목 돋음체" panose="020B0609000101010101" pitchFamily="49" charset="-127"/>
                    </a:rPr>
                    <a:t>개월 이상 징역 또는 금고의 실형선고자</a:t>
                  </a:r>
                </a:p>
              </p:txBody>
            </p:sp>
            <p:sp>
              <p:nvSpPr>
                <p:cNvPr id="30" name="자유형: 도형 29">
                  <a:extLst>
                    <a:ext uri="{FF2B5EF4-FFF2-40B4-BE49-F238E27FC236}">
                      <a16:creationId xmlns:a16="http://schemas.microsoft.com/office/drawing/2014/main" id="{7A2FB864-A088-2A46-9FD8-DF690F6FBC08}"/>
                    </a:ext>
                  </a:extLst>
                </p:cNvPr>
                <p:cNvSpPr/>
                <p:nvPr/>
              </p:nvSpPr>
              <p:spPr>
                <a:xfrm rot="19785720">
                  <a:off x="5597626" y="5099208"/>
                  <a:ext cx="138716" cy="139279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3B725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ko-KR" altLang="en-US" dirty="0">
                    <a:solidFill>
                      <a:prstClr val="white"/>
                    </a:solidFill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</p:grpSp>
          <p:grpSp>
            <p:nvGrpSpPr>
              <p:cNvPr id="56" name="그룹 55">
                <a:extLst>
                  <a:ext uri="{FF2B5EF4-FFF2-40B4-BE49-F238E27FC236}">
                    <a16:creationId xmlns:a16="http://schemas.microsoft.com/office/drawing/2014/main" id="{9DDA7A3C-C2D1-430C-C6FE-E2C511F4AA6C}"/>
                  </a:ext>
                </a:extLst>
              </p:cNvPr>
              <p:cNvGrpSpPr/>
              <p:nvPr/>
            </p:nvGrpSpPr>
            <p:grpSpPr>
              <a:xfrm>
                <a:off x="5840281" y="5347394"/>
                <a:ext cx="3244820" cy="200055"/>
                <a:chOff x="5597626" y="5383912"/>
                <a:chExt cx="3244820" cy="200055"/>
              </a:xfrm>
            </p:grpSpPr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90149EDC-6CAF-E262-8F11-87DBACEA0283}"/>
                    </a:ext>
                  </a:extLst>
                </p:cNvPr>
                <p:cNvSpPr txBox="1"/>
                <p:nvPr/>
              </p:nvSpPr>
              <p:spPr>
                <a:xfrm>
                  <a:off x="5795137" y="5383912"/>
                  <a:ext cx="3047309" cy="2000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ctr">
                  <a:spAutoFit/>
                </a:bodyPr>
                <a:lstStyle>
                  <a:defPPr>
                    <a:defRPr lang="en-US"/>
                  </a:defPPr>
                  <a:lvl1pPr algn="ctr">
                    <a:defRPr sz="1600" spc="-49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defRPr>
                  </a:lvl1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300" b="0" i="0" u="none" strike="noStrike" kern="120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ea typeface="문체부 제목 돋음체" panose="020B0609000101010101" pitchFamily="49" charset="-127"/>
                    </a:rPr>
                    <a:t>고아</a:t>
                  </a:r>
                  <a:r>
                    <a:rPr kumimoji="0" lang="en-US" altLang="ko-KR" sz="1300" b="0" i="0" u="none" strike="noStrike" kern="120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ea typeface="문체부 제목 돋음체" panose="020B0609000101010101" pitchFamily="49" charset="-127"/>
                    </a:rPr>
                    <a:t>, </a:t>
                  </a:r>
                  <a:r>
                    <a:rPr kumimoji="0" lang="ko-KR" altLang="en-US" sz="1300" b="0" i="0" u="none" strike="noStrike" kern="120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ea typeface="문체부 제목 돋음체" panose="020B0609000101010101" pitchFamily="49" charset="-127"/>
                    </a:rPr>
                    <a:t>귀화자</a:t>
                  </a:r>
                  <a:r>
                    <a:rPr kumimoji="0" lang="en-US" altLang="ko-KR" sz="1300" b="0" i="0" u="none" strike="noStrike" kern="120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ea typeface="문체부 제목 돋음체" panose="020B0609000101010101" pitchFamily="49" charset="-127"/>
                    </a:rPr>
                    <a:t>, </a:t>
                  </a:r>
                  <a:r>
                    <a:rPr kumimoji="0" lang="ko-KR" altLang="en-US" sz="1300" b="0" i="0" u="none" strike="noStrike" kern="120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ea typeface="문체부 제목 돋음체" panose="020B0609000101010101" pitchFamily="49" charset="-127"/>
                    </a:rPr>
                    <a:t>성 전환자 </a:t>
                  </a:r>
                  <a:r>
                    <a:rPr kumimoji="0" lang="en-US" altLang="ko-KR" sz="1300" b="0" i="0" u="none" strike="noStrike" kern="120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ea typeface="문체부 제목 돋음체" panose="020B0609000101010101" pitchFamily="49" charset="-127"/>
                    </a:rPr>
                    <a:t>(</a:t>
                  </a:r>
                  <a:r>
                    <a:rPr kumimoji="0" lang="ko-KR" altLang="en-US" sz="1300" b="0" i="0" u="none" strike="noStrike" kern="1200" cap="none" spc="0" normalizeH="0" baseline="0" noProof="0" dirty="0" err="1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ea typeface="문체부 제목 돋음체" panose="020B0609000101010101" pitchFamily="49" charset="-127"/>
                    </a:rPr>
                    <a:t>여성→남성</a:t>
                  </a:r>
                  <a:r>
                    <a:rPr kumimoji="0" lang="en-US" altLang="ko-KR" sz="1300" b="0" i="0" u="none" strike="noStrike" kern="120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ea typeface="문체부 제목 돋음체" panose="020B0609000101010101" pitchFamily="49" charset="-127"/>
                    </a:rPr>
                    <a:t>)</a:t>
                  </a:r>
                </a:p>
              </p:txBody>
            </p:sp>
            <p:sp>
              <p:nvSpPr>
                <p:cNvPr id="32" name="자유형: 도형 31">
                  <a:extLst>
                    <a:ext uri="{FF2B5EF4-FFF2-40B4-BE49-F238E27FC236}">
                      <a16:creationId xmlns:a16="http://schemas.microsoft.com/office/drawing/2014/main" id="{D71498CE-AB33-08AA-3770-DFB2DA0368EC}"/>
                    </a:ext>
                  </a:extLst>
                </p:cNvPr>
                <p:cNvSpPr/>
                <p:nvPr/>
              </p:nvSpPr>
              <p:spPr>
                <a:xfrm rot="19785720">
                  <a:off x="5597626" y="5408971"/>
                  <a:ext cx="138716" cy="139279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3B725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ko-KR" altLang="en-US" dirty="0">
                    <a:solidFill>
                      <a:prstClr val="white"/>
                    </a:solidFill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B5EB178B-DB1A-E091-D3E6-D9895D839594}"/>
                  </a:ext>
                </a:extLst>
              </p:cNvPr>
              <p:cNvSpPr txBox="1"/>
              <p:nvPr/>
            </p:nvSpPr>
            <p:spPr>
              <a:xfrm>
                <a:off x="5833697" y="5959957"/>
                <a:ext cx="3481722" cy="153888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>
                <a:defPPr>
                  <a:defRPr lang="en-US"/>
                </a:defPPr>
                <a:lvl1pPr algn="ctr">
                  <a:defRPr sz="900" spc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defRPr>
                </a:lvl1pPr>
              </a:lstStyle>
              <a:p>
                <a:pPr algn="l"/>
                <a:r>
                  <a:rPr lang="en-US" altLang="ko-KR" sz="1000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ea typeface="문체부 제목 돋음체" panose="020B0609000101010101" pitchFamily="49" charset="-127"/>
                  </a:rPr>
                  <a:t>※</a:t>
                </a:r>
                <a:r>
                  <a:rPr lang="ko-KR" altLang="en-US" sz="1000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ea typeface="문체부 제목 돋음체" panose="020B0609000101010101" pitchFamily="49" charset="-127"/>
                  </a:rPr>
                  <a:t>병역판정검사를 생략하고 관계서류를 제출받아 병역처분</a:t>
                </a:r>
              </a:p>
            </p:txBody>
          </p:sp>
        </p:grp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E2437C87-B699-6595-9692-CEC00012EFD1}"/>
              </a:ext>
            </a:extLst>
          </p:cNvPr>
          <p:cNvGrpSpPr/>
          <p:nvPr/>
        </p:nvGrpSpPr>
        <p:grpSpPr>
          <a:xfrm>
            <a:off x="321395" y="1358514"/>
            <a:ext cx="9266877" cy="2240970"/>
            <a:chOff x="321395" y="1358514"/>
            <a:chExt cx="9266877" cy="2240970"/>
          </a:xfrm>
        </p:grpSpPr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3F33F042-C3C7-5CC9-975F-52F6AFCAD194}"/>
                </a:ext>
              </a:extLst>
            </p:cNvPr>
            <p:cNvGrpSpPr/>
            <p:nvPr/>
          </p:nvGrpSpPr>
          <p:grpSpPr>
            <a:xfrm>
              <a:off x="321395" y="1358514"/>
              <a:ext cx="9263206" cy="2184786"/>
              <a:chOff x="321395" y="1358514"/>
              <a:chExt cx="9263206" cy="2184786"/>
            </a:xfrm>
          </p:grpSpPr>
          <p:sp>
            <p:nvSpPr>
              <p:cNvPr id="4" name="사각형: 둥근 모서리 3">
                <a:extLst>
                  <a:ext uri="{FF2B5EF4-FFF2-40B4-BE49-F238E27FC236}">
                    <a16:creationId xmlns:a16="http://schemas.microsoft.com/office/drawing/2014/main" id="{01982EB6-5D67-EF6C-7FB4-9DB12A6F5673}"/>
                  </a:ext>
                </a:extLst>
              </p:cNvPr>
              <p:cNvSpPr/>
              <p:nvPr/>
            </p:nvSpPr>
            <p:spPr>
              <a:xfrm>
                <a:off x="657826" y="1358514"/>
                <a:ext cx="8926775" cy="556550"/>
              </a:xfrm>
              <a:prstGeom prst="roundRect">
                <a:avLst>
                  <a:gd name="adj" fmla="val 15377"/>
                </a:avLst>
              </a:prstGeom>
              <a:gradFill>
                <a:gsLst>
                  <a:gs pos="18000">
                    <a:srgbClr val="3B7253"/>
                  </a:gs>
                  <a:gs pos="93000">
                    <a:srgbClr val="3B709B"/>
                  </a:gs>
                </a:gsLst>
                <a:lin ang="0" scaled="0"/>
              </a:gradFill>
              <a:ln>
                <a:noFill/>
              </a:ln>
              <a:effectLst>
                <a:innerShdw dist="38100" dir="5400000">
                  <a:prstClr val="black">
                    <a:alpha val="2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prstClr val="white"/>
                  </a:solidFill>
                  <a:latin typeface="Calibri" panose="020F0502020204030204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55" name="사각형: 둥근 모서리 54">
                <a:extLst>
                  <a:ext uri="{FF2B5EF4-FFF2-40B4-BE49-F238E27FC236}">
                    <a16:creationId xmlns:a16="http://schemas.microsoft.com/office/drawing/2014/main" id="{DC016E4E-EB98-6611-56D9-95D64FE27196}"/>
                  </a:ext>
                </a:extLst>
              </p:cNvPr>
              <p:cNvSpPr/>
              <p:nvPr/>
            </p:nvSpPr>
            <p:spPr>
              <a:xfrm>
                <a:off x="321395" y="1358514"/>
                <a:ext cx="1593129" cy="2184786"/>
              </a:xfrm>
              <a:prstGeom prst="roundRect">
                <a:avLst>
                  <a:gd name="adj" fmla="val 7322"/>
                </a:avLst>
              </a:prstGeom>
              <a:solidFill>
                <a:srgbClr val="3B72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문체부 제목 돋음체" panose="020B0609000101010101" pitchFamily="49" charset="-127"/>
                </a:endParaRPr>
              </a:p>
            </p:txBody>
          </p:sp>
        </p:grpSp>
        <p:sp>
          <p:nvSpPr>
            <p:cNvPr id="52" name="사각형: 둥근 모서리 51">
              <a:extLst>
                <a:ext uri="{FF2B5EF4-FFF2-40B4-BE49-F238E27FC236}">
                  <a16:creationId xmlns:a16="http://schemas.microsoft.com/office/drawing/2014/main" id="{8401E4F2-2840-A8E1-21AC-38520A4F737D}"/>
                </a:ext>
              </a:extLst>
            </p:cNvPr>
            <p:cNvSpPr>
              <a:spLocks/>
            </p:cNvSpPr>
            <p:nvPr/>
          </p:nvSpPr>
          <p:spPr>
            <a:xfrm rot="10800000" flipH="1" flipV="1">
              <a:off x="1787072" y="1754989"/>
              <a:ext cx="7801200" cy="1844495"/>
            </a:xfrm>
            <a:prstGeom prst="roundRect">
              <a:avLst>
                <a:gd name="adj" fmla="val 5355"/>
              </a:avLst>
            </a:prstGeom>
            <a:solidFill>
              <a:schemeClr val="bg1"/>
            </a:solidFill>
            <a:ln>
              <a:noFill/>
            </a:ln>
            <a:effectLst>
              <a:outerShdw dist="25400" dir="5400000" algn="t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35629" rIns="0" bIns="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ko-KR" sz="2400" b="0" i="0" u="none" strike="noStrike" kern="120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G마켓 산스 TTF Medium" panose="02000000000000000000" pitchFamily="2" charset="-127"/>
                <a:ea typeface="문체부 제목 돋음체" panose="020B0609000101010101" pitchFamily="49" charset="-127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G마켓 산스 TTF Medium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  <p:pic>
          <p:nvPicPr>
            <p:cNvPr id="2" name="그림 51" descr="004.png">
              <a:extLst>
                <a:ext uri="{FF2B5EF4-FFF2-40B4-BE49-F238E27FC236}">
                  <a16:creationId xmlns:a16="http://schemas.microsoft.com/office/drawing/2014/main" id="{FE1FDA4A-A495-C345-8255-DE993A9888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18" t="423" r="-12566" b="4021"/>
            <a:stretch/>
          </p:blipFill>
          <p:spPr bwMode="auto">
            <a:xfrm rot="10800000" flipV="1">
              <a:off x="1630679" y="1887399"/>
              <a:ext cx="155385" cy="1611771"/>
            </a:xfrm>
            <a:prstGeom prst="rect">
              <a:avLst/>
            </a:prstGeom>
          </p:spPr>
        </p:pic>
        <p:pic>
          <p:nvPicPr>
            <p:cNvPr id="59" name="그림 51" descr="004.png">
              <a:extLst>
                <a:ext uri="{FF2B5EF4-FFF2-40B4-BE49-F238E27FC236}">
                  <a16:creationId xmlns:a16="http://schemas.microsoft.com/office/drawing/2014/main" id="{284C431C-7702-09A5-0B4D-D620689E47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18" t="423" r="-12566" b="4021"/>
            <a:stretch/>
          </p:blipFill>
          <p:spPr bwMode="auto">
            <a:xfrm rot="16200000" flipV="1">
              <a:off x="5618354" y="-2157288"/>
              <a:ext cx="98021" cy="7732872"/>
            </a:xfrm>
            <a:prstGeom prst="rect">
              <a:avLst/>
            </a:prstGeom>
          </p:spPr>
        </p:pic>
        <p:cxnSp>
          <p:nvCxnSpPr>
            <p:cNvPr id="126" name="직선 연결선 125">
              <a:extLst>
                <a:ext uri="{FF2B5EF4-FFF2-40B4-BE49-F238E27FC236}">
                  <a16:creationId xmlns:a16="http://schemas.microsoft.com/office/drawing/2014/main" id="{BA1F6A11-5AA3-28F5-F211-95CAB820B9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28963" y="1803712"/>
              <a:ext cx="0" cy="1728000"/>
            </a:xfrm>
            <a:prstGeom prst="line">
              <a:avLst/>
            </a:prstGeom>
            <a:noFill/>
            <a:ln w="19050" cap="rnd">
              <a:solidFill>
                <a:schemeClr val="tx1">
                  <a:alpha val="20000"/>
                </a:schemeClr>
              </a:solidFill>
              <a:prstDash val="sysDot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29" name="직선 연결선 128">
              <a:extLst>
                <a:ext uri="{FF2B5EF4-FFF2-40B4-BE49-F238E27FC236}">
                  <a16:creationId xmlns:a16="http://schemas.microsoft.com/office/drawing/2014/main" id="{80F79E4F-5824-916A-99F6-E23882FD72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21863" y="1803712"/>
              <a:ext cx="0" cy="1728000"/>
            </a:xfrm>
            <a:prstGeom prst="line">
              <a:avLst/>
            </a:prstGeom>
            <a:noFill/>
            <a:ln w="19050" cap="rnd">
              <a:solidFill>
                <a:schemeClr val="tx1">
                  <a:alpha val="20000"/>
                </a:schemeClr>
              </a:solidFill>
              <a:prstDash val="sysDot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0" name="직선 연결선 129">
              <a:extLst>
                <a:ext uri="{FF2B5EF4-FFF2-40B4-BE49-F238E27FC236}">
                  <a16:creationId xmlns:a16="http://schemas.microsoft.com/office/drawing/2014/main" id="{F69E87C7-72EE-F61E-39E5-125ABE62CA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21863" y="1401163"/>
              <a:ext cx="0" cy="294545"/>
            </a:xfrm>
            <a:prstGeom prst="line">
              <a:avLst/>
            </a:prstGeom>
            <a:noFill/>
            <a:ln w="19050" cap="rnd">
              <a:solidFill>
                <a:schemeClr val="bg1">
                  <a:alpha val="50000"/>
                </a:schemeClr>
              </a:solidFill>
              <a:prstDash val="sysDot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2" name="직선 연결선 131">
              <a:extLst>
                <a:ext uri="{FF2B5EF4-FFF2-40B4-BE49-F238E27FC236}">
                  <a16:creationId xmlns:a16="http://schemas.microsoft.com/office/drawing/2014/main" id="{20914B85-7227-0360-0256-2ABB8C5F22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66923" y="1803712"/>
              <a:ext cx="0" cy="1728000"/>
            </a:xfrm>
            <a:prstGeom prst="line">
              <a:avLst/>
            </a:prstGeom>
            <a:noFill/>
            <a:ln w="19050" cap="rnd">
              <a:solidFill>
                <a:schemeClr val="tx1">
                  <a:alpha val="20000"/>
                </a:schemeClr>
              </a:solidFill>
              <a:prstDash val="sysDot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6" name="직선 연결선 135">
              <a:extLst>
                <a:ext uri="{FF2B5EF4-FFF2-40B4-BE49-F238E27FC236}">
                  <a16:creationId xmlns:a16="http://schemas.microsoft.com/office/drawing/2014/main" id="{9CD5C1BD-E987-65D4-5C08-D86C177C61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14383" y="1803712"/>
              <a:ext cx="0" cy="1728000"/>
            </a:xfrm>
            <a:prstGeom prst="line">
              <a:avLst/>
            </a:prstGeom>
            <a:noFill/>
            <a:ln w="19050" cap="rnd">
              <a:solidFill>
                <a:schemeClr val="tx1">
                  <a:alpha val="20000"/>
                </a:schemeClr>
              </a:solidFill>
              <a:prstDash val="sysDot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B49569C-9BFD-7E42-3B8C-348BACD5BABD}"/>
                </a:ext>
              </a:extLst>
            </p:cNvPr>
            <p:cNvSpPr txBox="1"/>
            <p:nvPr/>
          </p:nvSpPr>
          <p:spPr>
            <a:xfrm>
              <a:off x="2694642" y="1423258"/>
              <a:ext cx="865623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04982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800" b="0" i="0" u="none" strike="noStrike" kern="1200" cap="none" spc="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현   역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E1F9552-40FF-9677-2ADA-0EF35ED5F030}"/>
                </a:ext>
              </a:extLst>
            </p:cNvPr>
            <p:cNvSpPr txBox="1"/>
            <p:nvPr/>
          </p:nvSpPr>
          <p:spPr>
            <a:xfrm>
              <a:off x="4437114" y="1423258"/>
              <a:ext cx="692498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04982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800" b="0" i="0" u="none" strike="noStrike" kern="1200" cap="none" spc="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보충역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0B58AAD-DE94-6ED6-1817-DFF289362A95}"/>
                </a:ext>
              </a:extLst>
            </p:cNvPr>
            <p:cNvSpPr txBox="1"/>
            <p:nvPr/>
          </p:nvSpPr>
          <p:spPr>
            <a:xfrm>
              <a:off x="5575001" y="1423258"/>
              <a:ext cx="1154163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04982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800" b="0" i="0" u="none" strike="noStrike" kern="1200" cap="none" spc="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전시근로역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91FCC7B-912B-BBAD-1F1E-95F1B9031F85}"/>
                </a:ext>
              </a:extLst>
            </p:cNvPr>
            <p:cNvSpPr txBox="1"/>
            <p:nvPr/>
          </p:nvSpPr>
          <p:spPr>
            <a:xfrm>
              <a:off x="7080372" y="1423258"/>
              <a:ext cx="865623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04982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800" b="0" i="0" u="none" strike="noStrike" kern="1200" cap="none" spc="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면   제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3375B6C-2CA8-FFF5-5BF2-F3B90A98C5B8}"/>
                </a:ext>
              </a:extLst>
            </p:cNvPr>
            <p:cNvSpPr txBox="1"/>
            <p:nvPr/>
          </p:nvSpPr>
          <p:spPr>
            <a:xfrm>
              <a:off x="8524731" y="1423258"/>
              <a:ext cx="692498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04982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800" b="0" i="0" u="none" strike="noStrike" kern="1200" cap="none" spc="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재검사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DBF9110-A4D4-4BDD-A522-0B8E68990197}"/>
                </a:ext>
              </a:extLst>
            </p:cNvPr>
            <p:cNvSpPr txBox="1"/>
            <p:nvPr/>
          </p:nvSpPr>
          <p:spPr>
            <a:xfrm>
              <a:off x="505075" y="2151843"/>
              <a:ext cx="1154162" cy="553998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800" b="0" i="0" u="none" strike="noStrike" kern="1200" cap="none" spc="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신체등급에</a:t>
              </a:r>
              <a:endParaRPr kumimoji="0" lang="en-US" altLang="ko-KR" sz="1800" b="0" i="0" u="none" strike="noStrike" kern="120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G마켓 산스 TTF Bold" panose="02000000000000000000" pitchFamily="2" charset="-127"/>
                <a:ea typeface="문체부 제목 돋음체" panose="020B0609000101010101" pitchFamily="49" charset="-127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800" b="0" i="0" u="none" strike="noStrike" kern="1200" cap="none" spc="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따른 기준</a:t>
              </a:r>
            </a:p>
          </p:txBody>
        </p:sp>
        <p:cxnSp>
          <p:nvCxnSpPr>
            <p:cNvPr id="114" name="직선 연결선 113">
              <a:extLst>
                <a:ext uri="{FF2B5EF4-FFF2-40B4-BE49-F238E27FC236}">
                  <a16:creationId xmlns:a16="http://schemas.microsoft.com/office/drawing/2014/main" id="{277A0292-3A63-AE8C-BDC5-52FF7774AC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14383" y="1401163"/>
              <a:ext cx="0" cy="294545"/>
            </a:xfrm>
            <a:prstGeom prst="line">
              <a:avLst/>
            </a:prstGeom>
            <a:noFill/>
            <a:ln w="19050" cap="rnd">
              <a:solidFill>
                <a:schemeClr val="bg1">
                  <a:alpha val="50000"/>
                </a:schemeClr>
              </a:solidFill>
              <a:prstDash val="sysDot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5" name="직선 연결선 114">
              <a:extLst>
                <a:ext uri="{FF2B5EF4-FFF2-40B4-BE49-F238E27FC236}">
                  <a16:creationId xmlns:a16="http://schemas.microsoft.com/office/drawing/2014/main" id="{0DA6787B-A6D7-3A34-89A1-7697EF4381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66923" y="1401163"/>
              <a:ext cx="0" cy="294545"/>
            </a:xfrm>
            <a:prstGeom prst="line">
              <a:avLst/>
            </a:prstGeom>
            <a:noFill/>
            <a:ln w="19050" cap="rnd">
              <a:solidFill>
                <a:schemeClr val="bg1">
                  <a:alpha val="50000"/>
                </a:schemeClr>
              </a:solidFill>
              <a:prstDash val="sysDot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6" name="직선 연결선 115">
              <a:extLst>
                <a:ext uri="{FF2B5EF4-FFF2-40B4-BE49-F238E27FC236}">
                  <a16:creationId xmlns:a16="http://schemas.microsoft.com/office/drawing/2014/main" id="{C7FF5B0B-388F-65A9-D301-3E1A9BB32E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28963" y="1401163"/>
              <a:ext cx="0" cy="294545"/>
            </a:xfrm>
            <a:prstGeom prst="line">
              <a:avLst/>
            </a:prstGeom>
            <a:noFill/>
            <a:ln w="19050" cap="rnd">
              <a:solidFill>
                <a:schemeClr val="bg1">
                  <a:alpha val="50000"/>
                </a:schemeClr>
              </a:solidFill>
              <a:prstDash val="sysDot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4" name="직선 연결선 63">
              <a:extLst>
                <a:ext uri="{FF2B5EF4-FFF2-40B4-BE49-F238E27FC236}">
                  <a16:creationId xmlns:a16="http://schemas.microsoft.com/office/drawing/2014/main" id="{1FF3E750-DEE4-A839-F9BF-199E1F950A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90143" y="1401163"/>
              <a:ext cx="0" cy="294545"/>
            </a:xfrm>
            <a:prstGeom prst="line">
              <a:avLst/>
            </a:prstGeom>
            <a:noFill/>
            <a:ln w="19050" cap="rnd">
              <a:solidFill>
                <a:schemeClr val="bg1">
                  <a:alpha val="50000"/>
                </a:schemeClr>
              </a:solidFill>
              <a:prstDash val="sysDot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B2F64F8-AE99-BF7B-DC8D-6E1B00AF4325}"/>
                </a:ext>
              </a:extLst>
            </p:cNvPr>
            <p:cNvSpPr txBox="1"/>
            <p:nvPr/>
          </p:nvSpPr>
          <p:spPr>
            <a:xfrm>
              <a:off x="2044532" y="3171382"/>
              <a:ext cx="360676" cy="27404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04982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781" b="0" i="0" u="none" strike="noStrike" kern="1200" cap="none" spc="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B7253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1</a:t>
              </a:r>
              <a:r>
                <a:rPr kumimoji="0" lang="ko-KR" altLang="en-US" sz="1781" b="0" i="0" u="none" strike="noStrike" kern="1200" cap="none" spc="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B7253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급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866C53E-24B3-3174-8656-3B4B36904C4B}"/>
                </a:ext>
              </a:extLst>
            </p:cNvPr>
            <p:cNvSpPr txBox="1"/>
            <p:nvPr/>
          </p:nvSpPr>
          <p:spPr>
            <a:xfrm>
              <a:off x="2767422" y="3171382"/>
              <a:ext cx="371898" cy="27404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04982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781" b="0" i="0" u="none" strike="noStrike" kern="1200" cap="none" spc="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B7253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2</a:t>
              </a:r>
              <a:r>
                <a:rPr kumimoji="0" lang="ko-KR" altLang="en-US" sz="1781" b="0" i="0" u="none" strike="noStrike" kern="1200" cap="none" spc="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B7253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급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5F07ECE-6358-E19C-E6F5-E4CADD1B385E}"/>
                </a:ext>
              </a:extLst>
            </p:cNvPr>
            <p:cNvSpPr txBox="1"/>
            <p:nvPr/>
          </p:nvSpPr>
          <p:spPr>
            <a:xfrm>
              <a:off x="3517563" y="3171382"/>
              <a:ext cx="373500" cy="27404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04982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781" b="0" i="0" u="none" strike="noStrike" kern="1200" cap="none" spc="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B7253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3</a:t>
              </a:r>
              <a:r>
                <a:rPr kumimoji="0" lang="ko-KR" altLang="en-US" sz="1781" b="0" i="0" u="none" strike="noStrike" kern="1200" cap="none" spc="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B7253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급</a:t>
              </a:r>
            </a:p>
          </p:txBody>
        </p:sp>
        <p:grpSp>
          <p:nvGrpSpPr>
            <p:cNvPr id="50" name="그룹 49">
              <a:extLst>
                <a:ext uri="{FF2B5EF4-FFF2-40B4-BE49-F238E27FC236}">
                  <a16:creationId xmlns:a16="http://schemas.microsoft.com/office/drawing/2014/main" id="{C73B2DCD-38B6-4002-BC6A-0649303F328E}"/>
                </a:ext>
              </a:extLst>
            </p:cNvPr>
            <p:cNvGrpSpPr/>
            <p:nvPr/>
          </p:nvGrpSpPr>
          <p:grpSpPr>
            <a:xfrm>
              <a:off x="5966133" y="1945063"/>
              <a:ext cx="371898" cy="1500368"/>
              <a:chOff x="5966133" y="1945063"/>
              <a:chExt cx="371898" cy="1500368"/>
            </a:xfrm>
          </p:grpSpPr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8FDDA113-E91C-5976-AFC6-A746980ABEFF}"/>
                  </a:ext>
                </a:extLst>
              </p:cNvPr>
              <p:cNvSpPr txBox="1"/>
              <p:nvPr/>
            </p:nvSpPr>
            <p:spPr>
              <a:xfrm>
                <a:off x="5966133" y="3171382"/>
                <a:ext cx="371898" cy="2740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04982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781" b="0" i="0" u="none" strike="noStrike" kern="1200" cap="none" spc="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178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5</a:t>
                </a:r>
                <a:r>
                  <a:rPr kumimoji="0" lang="ko-KR" altLang="en-US" sz="1781" b="0" i="0" u="none" strike="noStrike" kern="1200" cap="none" spc="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178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급</a:t>
                </a:r>
              </a:p>
            </p:txBody>
          </p:sp>
          <p:pic>
            <p:nvPicPr>
              <p:cNvPr id="34" name="그림 33" descr="의류, 소매이(가) 표시된 사진&#10;&#10;자동 생성된 설명">
                <a:extLst>
                  <a:ext uri="{FF2B5EF4-FFF2-40B4-BE49-F238E27FC236}">
                    <a16:creationId xmlns:a16="http://schemas.microsoft.com/office/drawing/2014/main" id="{33F3D3C4-A43B-2080-248F-D552DCB73D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74023" y="1945063"/>
                <a:ext cx="356119" cy="1094825"/>
              </a:xfrm>
              <a:prstGeom prst="rect">
                <a:avLst/>
              </a:prstGeom>
            </p:spPr>
          </p:pic>
        </p:grpSp>
        <p:grpSp>
          <p:nvGrpSpPr>
            <p:cNvPr id="36" name="그룹 35">
              <a:extLst>
                <a:ext uri="{FF2B5EF4-FFF2-40B4-BE49-F238E27FC236}">
                  <a16:creationId xmlns:a16="http://schemas.microsoft.com/office/drawing/2014/main" id="{AA333C0A-A03A-E476-12ED-C23081309B31}"/>
                </a:ext>
              </a:extLst>
            </p:cNvPr>
            <p:cNvGrpSpPr/>
            <p:nvPr/>
          </p:nvGrpSpPr>
          <p:grpSpPr>
            <a:xfrm>
              <a:off x="8448869" y="1863305"/>
              <a:ext cx="758280" cy="1582126"/>
              <a:chOff x="8448869" y="1863305"/>
              <a:chExt cx="758280" cy="1582126"/>
            </a:xfrm>
          </p:grpSpPr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B1D01AAB-7999-64D7-F34F-4632C66C3FBF}"/>
                  </a:ext>
                </a:extLst>
              </p:cNvPr>
              <p:cNvSpPr txBox="1"/>
              <p:nvPr/>
            </p:nvSpPr>
            <p:spPr>
              <a:xfrm>
                <a:off x="8689839" y="3171382"/>
                <a:ext cx="362280" cy="2740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04982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781" b="0" i="0" u="none" strike="noStrike" kern="1200" cap="none" spc="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09B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7</a:t>
                </a:r>
                <a:r>
                  <a:rPr kumimoji="0" lang="ko-KR" altLang="en-US" sz="1781" b="0" i="0" u="none" strike="noStrike" kern="1200" cap="none" spc="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09B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급</a:t>
                </a:r>
              </a:p>
            </p:txBody>
          </p:sp>
          <p:pic>
            <p:nvPicPr>
              <p:cNvPr id="38" name="그림 37" descr="장난감이(가) 표시된 사진&#10;&#10;자동 생성된 설명">
                <a:extLst>
                  <a:ext uri="{FF2B5EF4-FFF2-40B4-BE49-F238E27FC236}">
                    <a16:creationId xmlns:a16="http://schemas.microsoft.com/office/drawing/2014/main" id="{EE1F9837-0513-FFED-D7D4-73D2486313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448869" y="1863305"/>
                <a:ext cx="758280" cy="1203381"/>
              </a:xfrm>
              <a:prstGeom prst="rect">
                <a:avLst/>
              </a:prstGeom>
            </p:spPr>
          </p:pic>
        </p:grpSp>
        <p:grpSp>
          <p:nvGrpSpPr>
            <p:cNvPr id="44" name="그룹 43">
              <a:extLst>
                <a:ext uri="{FF2B5EF4-FFF2-40B4-BE49-F238E27FC236}">
                  <a16:creationId xmlns:a16="http://schemas.microsoft.com/office/drawing/2014/main" id="{71D80FAA-2F68-29FE-A0B4-5CF0FBD79B9E}"/>
                </a:ext>
              </a:extLst>
            </p:cNvPr>
            <p:cNvGrpSpPr/>
            <p:nvPr/>
          </p:nvGrpSpPr>
          <p:grpSpPr>
            <a:xfrm>
              <a:off x="7327234" y="1945063"/>
              <a:ext cx="371898" cy="1500368"/>
              <a:chOff x="7327234" y="1945063"/>
              <a:chExt cx="371898" cy="1500368"/>
            </a:xfrm>
          </p:grpSpPr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19037F8A-5A8F-3D37-E79E-50B1B8315414}"/>
                  </a:ext>
                </a:extLst>
              </p:cNvPr>
              <p:cNvSpPr txBox="1"/>
              <p:nvPr/>
            </p:nvSpPr>
            <p:spPr>
              <a:xfrm>
                <a:off x="7327234" y="3171382"/>
                <a:ext cx="371898" cy="2740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04982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781" b="0" i="0" u="none" strike="noStrike" kern="1200" cap="none" spc="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189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6</a:t>
                </a:r>
                <a:r>
                  <a:rPr kumimoji="0" lang="ko-KR" altLang="en-US" sz="1781" b="0" i="0" u="none" strike="noStrike" kern="1200" cap="none" spc="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189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급</a:t>
                </a:r>
              </a:p>
            </p:txBody>
          </p:sp>
          <p:pic>
            <p:nvPicPr>
              <p:cNvPr id="37" name="그림 36" descr="의류, 소매이(가) 표시된 사진&#10;&#10;자동 생성된 설명">
                <a:extLst>
                  <a:ext uri="{FF2B5EF4-FFF2-40B4-BE49-F238E27FC236}">
                    <a16:creationId xmlns:a16="http://schemas.microsoft.com/office/drawing/2014/main" id="{06730E36-5142-EA78-D2F0-CB880DBFF1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335124" y="1945063"/>
                <a:ext cx="356119" cy="1094825"/>
              </a:xfrm>
              <a:prstGeom prst="rect">
                <a:avLst/>
              </a:prstGeom>
            </p:spPr>
          </p:pic>
        </p:grpSp>
        <p:grpSp>
          <p:nvGrpSpPr>
            <p:cNvPr id="53" name="그룹 52">
              <a:extLst>
                <a:ext uri="{FF2B5EF4-FFF2-40B4-BE49-F238E27FC236}">
                  <a16:creationId xmlns:a16="http://schemas.microsoft.com/office/drawing/2014/main" id="{4B58E8C7-C9C9-77FF-2726-249045342997}"/>
                </a:ext>
              </a:extLst>
            </p:cNvPr>
            <p:cNvGrpSpPr/>
            <p:nvPr/>
          </p:nvGrpSpPr>
          <p:grpSpPr>
            <a:xfrm>
              <a:off x="4603024" y="1953209"/>
              <a:ext cx="360676" cy="1492222"/>
              <a:chOff x="4603024" y="1953209"/>
              <a:chExt cx="360676" cy="1492222"/>
            </a:xfrm>
          </p:grpSpPr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F73F55B2-2BEF-99B8-2EB5-FDA140EFBDE7}"/>
                  </a:ext>
                </a:extLst>
              </p:cNvPr>
              <p:cNvSpPr txBox="1"/>
              <p:nvPr/>
            </p:nvSpPr>
            <p:spPr>
              <a:xfrm>
                <a:off x="4603024" y="3171382"/>
                <a:ext cx="360676" cy="2740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04982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781" b="0" i="0" u="none" strike="noStrike" kern="1200" cap="none" spc="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16C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4</a:t>
                </a:r>
                <a:r>
                  <a:rPr kumimoji="0" lang="ko-KR" altLang="en-US" sz="1781" b="0" i="0" u="none" strike="noStrike" kern="1200" cap="none" spc="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16C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급</a:t>
                </a:r>
              </a:p>
            </p:txBody>
          </p:sp>
          <p:pic>
            <p:nvPicPr>
              <p:cNvPr id="35" name="그림 34">
                <a:extLst>
                  <a:ext uri="{FF2B5EF4-FFF2-40B4-BE49-F238E27FC236}">
                    <a16:creationId xmlns:a16="http://schemas.microsoft.com/office/drawing/2014/main" id="{6AD0FCA3-678D-7170-4CDB-8F5F1EC4C2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/>
            </p:blipFill>
            <p:spPr>
              <a:xfrm>
                <a:off x="4605332" y="1953209"/>
                <a:ext cx="356060" cy="1103087"/>
              </a:xfrm>
              <a:prstGeom prst="rect">
                <a:avLst/>
              </a:prstGeom>
            </p:spPr>
          </p:pic>
        </p:grp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B6FC388E-539C-6180-6F3A-FF9034505282}"/>
                </a:ext>
              </a:extLst>
            </p:cNvPr>
            <p:cNvGrpSpPr/>
            <p:nvPr/>
          </p:nvGrpSpPr>
          <p:grpSpPr>
            <a:xfrm>
              <a:off x="2740446" y="1953208"/>
              <a:ext cx="388135" cy="1096399"/>
              <a:chOff x="2910943" y="1953208"/>
              <a:chExt cx="388135" cy="1096399"/>
            </a:xfrm>
          </p:grpSpPr>
          <p:sp>
            <p:nvSpPr>
              <p:cNvPr id="13" name="타원 12">
                <a:extLst>
                  <a:ext uri="{FF2B5EF4-FFF2-40B4-BE49-F238E27FC236}">
                    <a16:creationId xmlns:a16="http://schemas.microsoft.com/office/drawing/2014/main" id="{75B19035-7172-DF13-607A-E2F97B426EB2}"/>
                  </a:ext>
                </a:extLst>
              </p:cNvPr>
              <p:cNvSpPr/>
              <p:nvPr/>
            </p:nvSpPr>
            <p:spPr>
              <a:xfrm rot="1493654">
                <a:off x="2926725" y="2856045"/>
                <a:ext cx="356468" cy="181817"/>
              </a:xfrm>
              <a:prstGeom prst="ellipse">
                <a:avLst/>
              </a:prstGeom>
              <a:solidFill>
                <a:srgbClr val="CFE7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ea typeface="문체부 제목 돋음체" panose="020B0609000101010101" pitchFamily="49" charset="-127"/>
                </a:endParaRPr>
              </a:p>
            </p:txBody>
          </p:sp>
          <p:pic>
            <p:nvPicPr>
              <p:cNvPr id="12" name="그림 11">
                <a:extLst>
                  <a:ext uri="{FF2B5EF4-FFF2-40B4-BE49-F238E27FC236}">
                    <a16:creationId xmlns:a16="http://schemas.microsoft.com/office/drawing/2014/main" id="{7DB4B030-8FA7-0EA7-9BC3-83CE55FEC9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0747" t="9862" r="26823" b="5407"/>
              <a:stretch/>
            </p:blipFill>
            <p:spPr>
              <a:xfrm flipH="1">
                <a:off x="2910943" y="1953208"/>
                <a:ext cx="388135" cy="109639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67589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0126C199-3ED3-07A6-3E2B-3FE050F84245}"/>
              </a:ext>
            </a:extLst>
          </p:cNvPr>
          <p:cNvSpPr txBox="1"/>
          <p:nvPr/>
        </p:nvSpPr>
        <p:spPr>
          <a:xfrm>
            <a:off x="951463" y="221653"/>
            <a:ext cx="152862" cy="169277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-79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문체부 제목 돋음체" panose="020B0609000101010101" pitchFamily="49" charset="-127"/>
              </a:rPr>
              <a:t>Ⅱ.</a:t>
            </a:r>
            <a:endParaRPr kumimoji="0" lang="ko-KR" altLang="en-US" sz="1100" b="0" i="0" u="none" strike="noStrike" kern="1200" cap="none" spc="-79" normalizeH="0" baseline="0" noProof="0" dirty="0">
              <a:ln>
                <a:solidFill>
                  <a:prstClr val="white">
                    <a:alpha val="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나눔명조 ExtraBold" panose="02020603020101020101" pitchFamily="18" charset="-127"/>
              <a:ea typeface="문체부 제목 돋음체" panose="020B0609000101010101" pitchFamily="49" charset="-127"/>
            </a:endParaRPr>
          </a:p>
        </p:txBody>
      </p: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28C19372-2860-EDED-6E61-80AEF9FB5B35}"/>
              </a:ext>
            </a:extLst>
          </p:cNvPr>
          <p:cNvGrpSpPr/>
          <p:nvPr/>
        </p:nvGrpSpPr>
        <p:grpSpPr>
          <a:xfrm>
            <a:off x="386230" y="221653"/>
            <a:ext cx="2697211" cy="634036"/>
            <a:chOff x="390253" y="159368"/>
            <a:chExt cx="2725306" cy="640641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93E6795-2C81-B72E-1AA5-B9CA72331915}"/>
                </a:ext>
              </a:extLst>
            </p:cNvPr>
            <p:cNvSpPr txBox="1"/>
            <p:nvPr/>
          </p:nvSpPr>
          <p:spPr>
            <a:xfrm>
              <a:off x="976778" y="364633"/>
              <a:ext cx="2138781" cy="43537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800" b="0" i="0" u="none" strike="noStrike" kern="1200" cap="none" spc="-49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입영판정검사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C00AF6D-B6D4-FCDA-AB94-DBF1598EDA5D}"/>
                </a:ext>
              </a:extLst>
            </p:cNvPr>
            <p:cNvSpPr txBox="1"/>
            <p:nvPr/>
          </p:nvSpPr>
          <p:spPr>
            <a:xfrm>
              <a:off x="961374" y="159368"/>
              <a:ext cx="154454" cy="171040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0" i="0" u="none" strike="noStrike" kern="1200" cap="none" spc="-79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명조 ExtraBold" panose="02020603020101020101" pitchFamily="18" charset="-127"/>
                  <a:ea typeface="문체부 제목 돋음체" panose="020B0609000101010101" pitchFamily="49" charset="-127"/>
                </a:rPr>
                <a:t>Ⅱ.</a:t>
              </a:r>
              <a:endParaRPr kumimoji="0" lang="ko-KR" altLang="en-US" sz="1100" b="0" i="0" u="none" strike="noStrike" kern="1200" cap="none" spc="-79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80A67C8-4364-C19B-AF75-1EAEE2861EFC}"/>
                </a:ext>
              </a:extLst>
            </p:cNvPr>
            <p:cNvSpPr txBox="1"/>
            <p:nvPr/>
          </p:nvSpPr>
          <p:spPr>
            <a:xfrm>
              <a:off x="1170924" y="172068"/>
              <a:ext cx="894981" cy="171040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100" b="0" i="0" u="none" strike="noStrike" kern="1200" cap="none" spc="-49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병역의무 이행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8EFFA7B-1376-1926-EBFE-B9AFE078CA42}"/>
                </a:ext>
              </a:extLst>
            </p:cNvPr>
            <p:cNvSpPr txBox="1"/>
            <p:nvPr/>
          </p:nvSpPr>
          <p:spPr>
            <a:xfrm>
              <a:off x="390253" y="395731"/>
              <a:ext cx="353354" cy="37317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0" i="0" u="none" strike="noStrike" kern="1200" cap="none" spc="-49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>
                      <a:alpha val="38000"/>
                    </a:prstClr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0</a:t>
              </a:r>
              <a:r>
                <a:rPr kumimoji="0" lang="en-US" altLang="ko-KR" sz="2400" b="0" i="0" u="none" strike="noStrike" kern="1200" cap="none" spc="-49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3</a:t>
              </a:r>
              <a:endParaRPr kumimoji="0" lang="ko-KR" altLang="en-US" sz="2400" b="0" i="0" u="none" strike="noStrike" kern="1200" cap="none" spc="-49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G마켓 산스 TTF Bold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E6F814BF-1C00-ABCF-A2F2-A8E1CB2DA834}"/>
              </a:ext>
            </a:extLst>
          </p:cNvPr>
          <p:cNvGrpSpPr/>
          <p:nvPr/>
        </p:nvGrpSpPr>
        <p:grpSpPr>
          <a:xfrm>
            <a:off x="325456" y="1346167"/>
            <a:ext cx="9259868" cy="4930814"/>
            <a:chOff x="325456" y="1346167"/>
            <a:chExt cx="9259868" cy="4930814"/>
          </a:xfrm>
        </p:grpSpPr>
        <p:sp>
          <p:nvSpPr>
            <p:cNvPr id="4" name="사각형: 둥근 모서리 3">
              <a:extLst>
                <a:ext uri="{FF2B5EF4-FFF2-40B4-BE49-F238E27FC236}">
                  <a16:creationId xmlns:a16="http://schemas.microsoft.com/office/drawing/2014/main" id="{4633A7AC-5A7B-6790-58EC-D4D1E992EAED}"/>
                </a:ext>
              </a:extLst>
            </p:cNvPr>
            <p:cNvSpPr/>
            <p:nvPr/>
          </p:nvSpPr>
          <p:spPr>
            <a:xfrm rot="16200000">
              <a:off x="-1360829" y="3039596"/>
              <a:ext cx="4923670" cy="1551100"/>
            </a:xfrm>
            <a:prstGeom prst="roundRect">
              <a:avLst>
                <a:gd name="adj" fmla="val 9700"/>
              </a:avLst>
            </a:prstGeom>
            <a:gradFill>
              <a:gsLst>
                <a:gs pos="100000">
                  <a:srgbClr val="3B7253"/>
                </a:gs>
                <a:gs pos="0">
                  <a:srgbClr val="3B709B"/>
                </a:gs>
              </a:gsLst>
              <a:lin ang="10800000" scaled="0"/>
            </a:gradFill>
            <a:ln>
              <a:noFill/>
            </a:ln>
            <a:effectLst>
              <a:innerShdw dist="38100" dir="5400000">
                <a:prstClr val="black">
                  <a:alpha val="2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Calibri" panose="020F0502020204030204"/>
                <a:ea typeface="문체부 제목 돋음체" panose="020B0609000101010101" pitchFamily="49" charset="-127"/>
              </a:endParaRPr>
            </a:p>
          </p:txBody>
        </p:sp>
        <p:sp>
          <p:nvSpPr>
            <p:cNvPr id="2" name="사각형: 둥근 모서리 1">
              <a:extLst>
                <a:ext uri="{FF2B5EF4-FFF2-40B4-BE49-F238E27FC236}">
                  <a16:creationId xmlns:a16="http://schemas.microsoft.com/office/drawing/2014/main" id="{3C806276-E9B6-E125-8FAB-39AEDA12B333}"/>
                </a:ext>
              </a:extLst>
            </p:cNvPr>
            <p:cNvSpPr>
              <a:spLocks/>
            </p:cNvSpPr>
            <p:nvPr/>
          </p:nvSpPr>
          <p:spPr>
            <a:xfrm rot="10800000" flipH="1" flipV="1">
              <a:off x="1581519" y="1346167"/>
              <a:ext cx="8003805" cy="4930813"/>
            </a:xfrm>
            <a:prstGeom prst="roundRect">
              <a:avLst>
                <a:gd name="adj" fmla="val 2829"/>
              </a:avLst>
            </a:prstGeom>
            <a:solidFill>
              <a:srgbClr val="FFE8A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35629" rIns="0" bIns="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G마켓 산스 TTF Medium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45" name="사각형: 둥근 모서리 44">
              <a:extLst>
                <a:ext uri="{FF2B5EF4-FFF2-40B4-BE49-F238E27FC236}">
                  <a16:creationId xmlns:a16="http://schemas.microsoft.com/office/drawing/2014/main" id="{2F2C4833-4213-10EB-3319-B755B050F17F}"/>
                </a:ext>
              </a:extLst>
            </p:cNvPr>
            <p:cNvSpPr/>
            <p:nvPr/>
          </p:nvSpPr>
          <p:spPr>
            <a:xfrm rot="10800000" flipV="1">
              <a:off x="1708960" y="1458632"/>
              <a:ext cx="3816000" cy="593337"/>
            </a:xfrm>
            <a:prstGeom prst="roundRect">
              <a:avLst/>
            </a:prstGeom>
            <a:solidFill>
              <a:srgbClr val="FFF7E2"/>
            </a:solid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tIns="89072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386" b="0" i="0" u="none" strike="noStrike" kern="1200" cap="none" spc="-49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G마켓 산스 TTF Medium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  <p:grpSp>
          <p:nvGrpSpPr>
            <p:cNvPr id="335" name="그룹 334">
              <a:extLst>
                <a:ext uri="{FF2B5EF4-FFF2-40B4-BE49-F238E27FC236}">
                  <a16:creationId xmlns:a16="http://schemas.microsoft.com/office/drawing/2014/main" id="{07AD0A0F-1A8E-60FC-A4BF-68E187F55C47}"/>
                </a:ext>
              </a:extLst>
            </p:cNvPr>
            <p:cNvGrpSpPr/>
            <p:nvPr/>
          </p:nvGrpSpPr>
          <p:grpSpPr>
            <a:xfrm>
              <a:off x="2193494" y="1538324"/>
              <a:ext cx="2846934" cy="455139"/>
              <a:chOff x="2193494" y="1552040"/>
              <a:chExt cx="2846934" cy="455139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62C4EBA-17D7-0FDF-3603-1CE584371F9A}"/>
                  </a:ext>
                </a:extLst>
              </p:cNvPr>
              <p:cNvSpPr txBox="1"/>
              <p:nvPr/>
            </p:nvSpPr>
            <p:spPr>
              <a:xfrm>
                <a:off x="2193494" y="1552040"/>
                <a:ext cx="2846934" cy="184666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200" b="0" i="0" u="none" strike="noStrike" kern="1200" cap="none" spc="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입영 후 귀가에 따른 재입영 사례 방지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802DAB0-B238-E3E2-B1F6-A9054F0E609A}"/>
                  </a:ext>
                </a:extLst>
              </p:cNvPr>
              <p:cNvSpPr txBox="1"/>
              <p:nvPr/>
            </p:nvSpPr>
            <p:spPr>
              <a:xfrm>
                <a:off x="2859830" y="1745569"/>
                <a:ext cx="1514262" cy="261610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700" b="0" i="0" u="none" strike="noStrike" kern="1200" cap="none" spc="-4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CB0B5D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국민 </a:t>
                </a:r>
                <a:r>
                  <a:rPr kumimoji="0" lang="ko-KR" altLang="en-US" sz="1700" b="0" i="0" u="none" strike="noStrike" kern="1200" cap="none" spc="-49" normalizeH="0" baseline="0" noProof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CB0B5D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편익 </a:t>
                </a:r>
                <a:r>
                  <a:rPr lang="ko-KR" altLang="en-US" sz="1700" spc="-49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CB0B5D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향상</a:t>
                </a:r>
                <a:endParaRPr kumimoji="0" lang="ko-KR" altLang="en-US" sz="1700" b="0" i="0" u="none" strike="noStrike" kern="1200" cap="none" spc="-49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CB0B5D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</p:grpSp>
        <p:cxnSp>
          <p:nvCxnSpPr>
            <p:cNvPr id="40" name="직선 연결선 39">
              <a:extLst>
                <a:ext uri="{FF2B5EF4-FFF2-40B4-BE49-F238E27FC236}">
                  <a16:creationId xmlns:a16="http://schemas.microsoft.com/office/drawing/2014/main" id="{CC8B518C-8879-4814-8157-D92DB8F35277}"/>
                </a:ext>
              </a:extLst>
            </p:cNvPr>
            <p:cNvCxnSpPr>
              <a:cxnSpLocks/>
            </p:cNvCxnSpPr>
            <p:nvPr/>
          </p:nvCxnSpPr>
          <p:spPr>
            <a:xfrm>
              <a:off x="1674721" y="2148802"/>
              <a:ext cx="7817400" cy="15639"/>
            </a:xfrm>
            <a:prstGeom prst="line">
              <a:avLst/>
            </a:prstGeom>
            <a:noFill/>
            <a:ln w="22225" cap="rnd">
              <a:solidFill>
                <a:srgbClr val="E78C0C">
                  <a:alpha val="50000"/>
                </a:srgbClr>
              </a:solidFill>
              <a:prstDash val="sysDot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7" name="직선 연결선 66">
              <a:extLst>
                <a:ext uri="{FF2B5EF4-FFF2-40B4-BE49-F238E27FC236}">
                  <a16:creationId xmlns:a16="http://schemas.microsoft.com/office/drawing/2014/main" id="{82FB0AB5-A835-B9E2-2DC3-4032865692AE}"/>
                </a:ext>
              </a:extLst>
            </p:cNvPr>
            <p:cNvCxnSpPr>
              <a:cxnSpLocks/>
            </p:cNvCxnSpPr>
            <p:nvPr/>
          </p:nvCxnSpPr>
          <p:spPr>
            <a:xfrm>
              <a:off x="1674721" y="2801794"/>
              <a:ext cx="7817400" cy="15639"/>
            </a:xfrm>
            <a:prstGeom prst="line">
              <a:avLst/>
            </a:prstGeom>
            <a:noFill/>
            <a:ln w="22225" cap="rnd">
              <a:solidFill>
                <a:srgbClr val="E78C0C">
                  <a:alpha val="50000"/>
                </a:srgbClr>
              </a:solidFill>
              <a:prstDash val="sysDot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1" name="직선 연결선 70">
              <a:extLst>
                <a:ext uri="{FF2B5EF4-FFF2-40B4-BE49-F238E27FC236}">
                  <a16:creationId xmlns:a16="http://schemas.microsoft.com/office/drawing/2014/main" id="{B2CC2F9E-8241-84EC-8B3C-E4823E13B385}"/>
                </a:ext>
              </a:extLst>
            </p:cNvPr>
            <p:cNvCxnSpPr>
              <a:cxnSpLocks/>
            </p:cNvCxnSpPr>
            <p:nvPr/>
          </p:nvCxnSpPr>
          <p:spPr>
            <a:xfrm>
              <a:off x="1674721" y="4048842"/>
              <a:ext cx="7817400" cy="15639"/>
            </a:xfrm>
            <a:prstGeom prst="line">
              <a:avLst/>
            </a:prstGeom>
            <a:noFill/>
            <a:ln w="22225" cap="rnd">
              <a:solidFill>
                <a:srgbClr val="E78C0C">
                  <a:alpha val="50000"/>
                </a:srgbClr>
              </a:solidFill>
              <a:prstDash val="sysDot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2" name="직선 연결선 81">
              <a:extLst>
                <a:ext uri="{FF2B5EF4-FFF2-40B4-BE49-F238E27FC236}">
                  <a16:creationId xmlns:a16="http://schemas.microsoft.com/office/drawing/2014/main" id="{991944A5-5317-DAB1-E404-6B250CC95D2A}"/>
                </a:ext>
              </a:extLst>
            </p:cNvPr>
            <p:cNvCxnSpPr>
              <a:cxnSpLocks/>
            </p:cNvCxnSpPr>
            <p:nvPr/>
          </p:nvCxnSpPr>
          <p:spPr>
            <a:xfrm>
              <a:off x="1674721" y="4767494"/>
              <a:ext cx="7817400" cy="15639"/>
            </a:xfrm>
            <a:prstGeom prst="line">
              <a:avLst/>
            </a:prstGeom>
            <a:noFill/>
            <a:ln w="22225" cap="rnd">
              <a:solidFill>
                <a:srgbClr val="E78C0C">
                  <a:alpha val="50000"/>
                </a:srgbClr>
              </a:solidFill>
              <a:prstDash val="sysDot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7E2213B1-ACF8-9BED-9C05-3CCAE2CCD528}"/>
                </a:ext>
              </a:extLst>
            </p:cNvPr>
            <p:cNvSpPr/>
            <p:nvPr/>
          </p:nvSpPr>
          <p:spPr>
            <a:xfrm>
              <a:off x="396748" y="5400345"/>
              <a:ext cx="1128515" cy="261610"/>
            </a:xfrm>
            <a:prstGeom prst="rect">
              <a:avLst/>
            </a:prstGeom>
          </p:spPr>
          <p:txBody>
            <a:bodyPr wrap="none" lIns="0" tIns="0" rIns="0" bIns="0" anchor="t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700" b="0" i="0" u="none" strike="noStrike" kern="1200" cap="none" spc="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검사 결과 </a:t>
              </a:r>
            </a:p>
          </p:txBody>
        </p: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AEDC79A8-78AF-DB8F-A9E0-F748843FB2A3}"/>
                </a:ext>
              </a:extLst>
            </p:cNvPr>
            <p:cNvSpPr/>
            <p:nvPr/>
          </p:nvSpPr>
          <p:spPr>
            <a:xfrm>
              <a:off x="614757" y="1620251"/>
              <a:ext cx="692498" cy="261610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700" b="0" i="0" u="none" strike="noStrike" kern="1200" cap="none" spc="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목  적</a:t>
              </a: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5212A70D-89D1-28C5-5236-1B9768124ADA}"/>
                </a:ext>
              </a:extLst>
            </p:cNvPr>
            <p:cNvSpPr/>
            <p:nvPr/>
          </p:nvSpPr>
          <p:spPr>
            <a:xfrm>
              <a:off x="614757" y="2353406"/>
              <a:ext cx="692498" cy="261610"/>
            </a:xfrm>
            <a:prstGeom prst="rect">
              <a:avLst/>
            </a:prstGeom>
          </p:spPr>
          <p:txBody>
            <a:bodyPr wrap="none" lIns="0" tIns="0" rIns="0" bIns="0" anchor="t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700" b="0" i="0" u="none" strike="noStrike" kern="1200" cap="none" spc="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대  상</a:t>
              </a:r>
            </a:p>
          </p:txBody>
        </p:sp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FE67B844-11E9-B97D-866E-383BAD7341D3}"/>
                </a:ext>
              </a:extLst>
            </p:cNvPr>
            <p:cNvSpPr/>
            <p:nvPr/>
          </p:nvSpPr>
          <p:spPr>
            <a:xfrm>
              <a:off x="396748" y="4286275"/>
              <a:ext cx="1128515" cy="261610"/>
            </a:xfrm>
            <a:prstGeom prst="rect">
              <a:avLst/>
            </a:prstGeom>
          </p:spPr>
          <p:txBody>
            <a:bodyPr wrap="none" lIns="0" tIns="0" rIns="0" bIns="0" anchor="t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700" b="0" i="0" u="none" strike="noStrike" kern="1200" cap="none" spc="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검사 내용 </a:t>
              </a:r>
            </a:p>
          </p:txBody>
        </p:sp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35ABDFBF-3AAD-D900-B9DB-750662B76D08}"/>
                </a:ext>
              </a:extLst>
            </p:cNvPr>
            <p:cNvSpPr/>
            <p:nvPr/>
          </p:nvSpPr>
          <p:spPr>
            <a:xfrm>
              <a:off x="460868" y="3303426"/>
              <a:ext cx="1000275" cy="261610"/>
            </a:xfrm>
            <a:prstGeom prst="rect">
              <a:avLst/>
            </a:prstGeom>
          </p:spPr>
          <p:txBody>
            <a:bodyPr wrap="none" lIns="0" tIns="0" rIns="0" bIns="0" anchor="t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700" b="0" i="0" u="none" strike="noStrike" kern="1200" cap="none" spc="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시기</a:t>
              </a:r>
              <a:r>
                <a:rPr kumimoji="0" lang="en-US" altLang="ko-KR" sz="1700" b="0" i="0" u="none" strike="noStrike" kern="1200" cap="none" spc="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·</a:t>
              </a:r>
              <a:r>
                <a:rPr kumimoji="0" lang="ko-KR" altLang="en-US" sz="1700" b="0" i="0" u="none" strike="noStrike" kern="1200" cap="none" spc="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장소</a:t>
              </a:r>
            </a:p>
          </p:txBody>
        </p:sp>
        <p:cxnSp>
          <p:nvCxnSpPr>
            <p:cNvPr id="41" name="직선 연결선 40">
              <a:extLst>
                <a:ext uri="{FF2B5EF4-FFF2-40B4-BE49-F238E27FC236}">
                  <a16:creationId xmlns:a16="http://schemas.microsoft.com/office/drawing/2014/main" id="{8C1F73E9-AF18-A134-F660-4C0ADF0960BC}"/>
                </a:ext>
              </a:extLst>
            </p:cNvPr>
            <p:cNvCxnSpPr>
              <a:cxnSpLocks/>
            </p:cNvCxnSpPr>
            <p:nvPr/>
          </p:nvCxnSpPr>
          <p:spPr>
            <a:xfrm>
              <a:off x="404643" y="2148802"/>
              <a:ext cx="1112725" cy="0"/>
            </a:xfrm>
            <a:prstGeom prst="line">
              <a:avLst/>
            </a:prstGeom>
            <a:noFill/>
            <a:ln w="22225" cap="rnd">
              <a:solidFill>
                <a:schemeClr val="bg1">
                  <a:alpha val="50000"/>
                </a:schemeClr>
              </a:solidFill>
              <a:prstDash val="sysDot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9" name="직선 연결선 68">
              <a:extLst>
                <a:ext uri="{FF2B5EF4-FFF2-40B4-BE49-F238E27FC236}">
                  <a16:creationId xmlns:a16="http://schemas.microsoft.com/office/drawing/2014/main" id="{157CF5C3-E772-0C0B-13E7-2D789F1F64D8}"/>
                </a:ext>
              </a:extLst>
            </p:cNvPr>
            <p:cNvCxnSpPr>
              <a:cxnSpLocks/>
            </p:cNvCxnSpPr>
            <p:nvPr/>
          </p:nvCxnSpPr>
          <p:spPr>
            <a:xfrm>
              <a:off x="404643" y="2801794"/>
              <a:ext cx="1112725" cy="0"/>
            </a:xfrm>
            <a:prstGeom prst="line">
              <a:avLst/>
            </a:prstGeom>
            <a:noFill/>
            <a:ln w="22225" cap="rnd">
              <a:solidFill>
                <a:schemeClr val="bg1">
                  <a:alpha val="50000"/>
                </a:schemeClr>
              </a:solidFill>
              <a:prstDash val="sysDot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2" name="직선 연결선 71">
              <a:extLst>
                <a:ext uri="{FF2B5EF4-FFF2-40B4-BE49-F238E27FC236}">
                  <a16:creationId xmlns:a16="http://schemas.microsoft.com/office/drawing/2014/main" id="{CB02BF79-CAF1-08E9-F3F5-AE71C9745F0C}"/>
                </a:ext>
              </a:extLst>
            </p:cNvPr>
            <p:cNvCxnSpPr>
              <a:cxnSpLocks/>
            </p:cNvCxnSpPr>
            <p:nvPr/>
          </p:nvCxnSpPr>
          <p:spPr>
            <a:xfrm>
              <a:off x="404643" y="4048842"/>
              <a:ext cx="1112725" cy="0"/>
            </a:xfrm>
            <a:prstGeom prst="line">
              <a:avLst/>
            </a:prstGeom>
            <a:noFill/>
            <a:ln w="22225" cap="rnd">
              <a:solidFill>
                <a:schemeClr val="bg1">
                  <a:alpha val="50000"/>
                </a:schemeClr>
              </a:solidFill>
              <a:prstDash val="sysDot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3" name="직선 연결선 82">
              <a:extLst>
                <a:ext uri="{FF2B5EF4-FFF2-40B4-BE49-F238E27FC236}">
                  <a16:creationId xmlns:a16="http://schemas.microsoft.com/office/drawing/2014/main" id="{A418B1F6-D507-38B6-6C45-8D3C3C241B15}"/>
                </a:ext>
              </a:extLst>
            </p:cNvPr>
            <p:cNvCxnSpPr>
              <a:cxnSpLocks/>
            </p:cNvCxnSpPr>
            <p:nvPr/>
          </p:nvCxnSpPr>
          <p:spPr>
            <a:xfrm>
              <a:off x="404643" y="4767494"/>
              <a:ext cx="1112725" cy="0"/>
            </a:xfrm>
            <a:prstGeom prst="line">
              <a:avLst/>
            </a:prstGeom>
            <a:noFill/>
            <a:ln w="22225" cap="rnd">
              <a:solidFill>
                <a:schemeClr val="bg1">
                  <a:alpha val="50000"/>
                </a:schemeClr>
              </a:solidFill>
              <a:prstDash val="sysDot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39" name="그룹 38">
              <a:extLst>
                <a:ext uri="{FF2B5EF4-FFF2-40B4-BE49-F238E27FC236}">
                  <a16:creationId xmlns:a16="http://schemas.microsoft.com/office/drawing/2014/main" id="{74D89BE8-EFC5-FE5D-558C-94FBFFE80DDA}"/>
                </a:ext>
              </a:extLst>
            </p:cNvPr>
            <p:cNvGrpSpPr/>
            <p:nvPr/>
          </p:nvGrpSpPr>
          <p:grpSpPr>
            <a:xfrm>
              <a:off x="1917372" y="3223032"/>
              <a:ext cx="7437987" cy="725541"/>
              <a:chOff x="1709215" y="3217446"/>
              <a:chExt cx="7740000" cy="755000"/>
            </a:xfrm>
          </p:grpSpPr>
          <p:grpSp>
            <p:nvGrpSpPr>
              <p:cNvPr id="32" name="그룹 31">
                <a:extLst>
                  <a:ext uri="{FF2B5EF4-FFF2-40B4-BE49-F238E27FC236}">
                    <a16:creationId xmlns:a16="http://schemas.microsoft.com/office/drawing/2014/main" id="{4297981C-3477-27A0-9632-5F21C84CCBAC}"/>
                  </a:ext>
                </a:extLst>
              </p:cNvPr>
              <p:cNvGrpSpPr/>
              <p:nvPr/>
            </p:nvGrpSpPr>
            <p:grpSpPr>
              <a:xfrm>
                <a:off x="1709215" y="3244758"/>
                <a:ext cx="1890898" cy="694248"/>
                <a:chOff x="1781257" y="3244758"/>
                <a:chExt cx="1890898" cy="694248"/>
              </a:xfrm>
            </p:grpSpPr>
            <p:sp>
              <p:nvSpPr>
                <p:cNvPr id="275" name="자유형: 도형 274">
                  <a:extLst>
                    <a:ext uri="{FF2B5EF4-FFF2-40B4-BE49-F238E27FC236}">
                      <a16:creationId xmlns:a16="http://schemas.microsoft.com/office/drawing/2014/main" id="{91223AD2-B3F9-293B-24FF-9F085D776C55}"/>
                    </a:ext>
                  </a:extLst>
                </p:cNvPr>
                <p:cNvSpPr/>
                <p:nvPr/>
              </p:nvSpPr>
              <p:spPr>
                <a:xfrm>
                  <a:off x="3302623" y="3411882"/>
                  <a:ext cx="369532" cy="360000"/>
                </a:xfrm>
                <a:custGeom>
                  <a:avLst/>
                  <a:gdLst>
                    <a:gd name="connsiteX0" fmla="*/ 0 w 424374"/>
                    <a:gd name="connsiteY0" fmla="*/ 287743 h 329548"/>
                    <a:gd name="connsiteX1" fmla="*/ 0 w 424374"/>
                    <a:gd name="connsiteY1" fmla="*/ 43146 h 329548"/>
                    <a:gd name="connsiteX2" fmla="*/ 252778 w 424374"/>
                    <a:gd name="connsiteY2" fmla="*/ 43146 h 329548"/>
                    <a:gd name="connsiteX3" fmla="*/ 259801 w 424374"/>
                    <a:gd name="connsiteY3" fmla="*/ 39944 h 329548"/>
                    <a:gd name="connsiteX4" fmla="*/ 263151 w 424374"/>
                    <a:gd name="connsiteY4" fmla="*/ 31055 h 329548"/>
                    <a:gd name="connsiteX5" fmla="*/ 263151 w 424374"/>
                    <a:gd name="connsiteY5" fmla="*/ 12602 h 329548"/>
                    <a:gd name="connsiteX6" fmla="*/ 282677 w 424374"/>
                    <a:gd name="connsiteY6" fmla="*/ 3720 h 329548"/>
                    <a:gd name="connsiteX7" fmla="*/ 421019 w 424374"/>
                    <a:gd name="connsiteY7" fmla="*/ 155873 h 329548"/>
                    <a:gd name="connsiteX8" fmla="*/ 421019 w 424374"/>
                    <a:gd name="connsiteY8" fmla="*/ 173662 h 329548"/>
                    <a:gd name="connsiteX9" fmla="*/ 282677 w 424374"/>
                    <a:gd name="connsiteY9" fmla="*/ 325839 h 329548"/>
                    <a:gd name="connsiteX10" fmla="*/ 263151 w 424374"/>
                    <a:gd name="connsiteY10" fmla="*/ 316957 h 329548"/>
                    <a:gd name="connsiteX11" fmla="*/ 263151 w 424374"/>
                    <a:gd name="connsiteY11" fmla="*/ 298503 h 329548"/>
                    <a:gd name="connsiteX12" fmla="*/ 259801 w 424374"/>
                    <a:gd name="connsiteY12" fmla="*/ 289615 h 329548"/>
                    <a:gd name="connsiteX13" fmla="*/ 255695 w 424374"/>
                    <a:gd name="connsiteY13" fmla="*/ 287743 h 329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24374" h="329548">
                      <a:moveTo>
                        <a:pt x="0" y="287743"/>
                      </a:moveTo>
                      <a:lnTo>
                        <a:pt x="0" y="43146"/>
                      </a:lnTo>
                      <a:lnTo>
                        <a:pt x="252778" y="43146"/>
                      </a:lnTo>
                      <a:lnTo>
                        <a:pt x="259801" y="39944"/>
                      </a:lnTo>
                      <a:cubicBezTo>
                        <a:pt x="261870" y="37668"/>
                        <a:pt x="263151" y="34525"/>
                        <a:pt x="263151" y="31055"/>
                      </a:cubicBezTo>
                      <a:lnTo>
                        <a:pt x="263151" y="12602"/>
                      </a:lnTo>
                      <a:cubicBezTo>
                        <a:pt x="263151" y="1408"/>
                        <a:pt x="275475" y="-4227"/>
                        <a:pt x="282677" y="3720"/>
                      </a:cubicBezTo>
                      <a:lnTo>
                        <a:pt x="421019" y="155873"/>
                      </a:lnTo>
                      <a:cubicBezTo>
                        <a:pt x="425493" y="160794"/>
                        <a:pt x="425493" y="168766"/>
                        <a:pt x="421019" y="173662"/>
                      </a:cubicBezTo>
                      <a:lnTo>
                        <a:pt x="282677" y="325839"/>
                      </a:lnTo>
                      <a:cubicBezTo>
                        <a:pt x="275475" y="333761"/>
                        <a:pt x="263151" y="328152"/>
                        <a:pt x="263151" y="316957"/>
                      </a:cubicBezTo>
                      <a:lnTo>
                        <a:pt x="263151" y="298503"/>
                      </a:lnTo>
                      <a:cubicBezTo>
                        <a:pt x="263151" y="295034"/>
                        <a:pt x="261870" y="291891"/>
                        <a:pt x="259801" y="289615"/>
                      </a:cubicBezTo>
                      <a:lnTo>
                        <a:pt x="255695" y="287743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25000"/>
                      </a:schemeClr>
                    </a:gs>
                    <a:gs pos="68000">
                      <a:srgbClr val="699BC5"/>
                    </a:gs>
                  </a:gsLst>
                  <a:lin ang="0" scaled="1"/>
                  <a:tileRect/>
                </a:gradFill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tIns="71258"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B9100"/>
                    </a:buClr>
                    <a:buSzTx/>
                    <a:buFontTx/>
                    <a:buNone/>
                    <a:tabLst/>
                    <a:defRPr/>
                  </a:pPr>
                  <a:endParaRPr kumimoji="0" lang="ko-KR" altLang="en-US" sz="1200" b="0" i="0" u="none" strike="noStrike" kern="1200" cap="none" spc="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  <p:grpSp>
              <p:nvGrpSpPr>
                <p:cNvPr id="284" name="그룹 283">
                  <a:extLst>
                    <a:ext uri="{FF2B5EF4-FFF2-40B4-BE49-F238E27FC236}">
                      <a16:creationId xmlns:a16="http://schemas.microsoft.com/office/drawing/2014/main" id="{E512FA25-4BDF-AA65-BE52-7F97F4D2B9D8}"/>
                    </a:ext>
                  </a:extLst>
                </p:cNvPr>
                <p:cNvGrpSpPr/>
                <p:nvPr/>
              </p:nvGrpSpPr>
              <p:grpSpPr>
                <a:xfrm>
                  <a:off x="1781257" y="3244758"/>
                  <a:ext cx="1597341" cy="694248"/>
                  <a:chOff x="1709214" y="3235614"/>
                  <a:chExt cx="1597341" cy="694248"/>
                </a:xfrm>
              </p:grpSpPr>
              <p:sp>
                <p:nvSpPr>
                  <p:cNvPr id="103" name="사각형: 둥근 모서리 102">
                    <a:extLst>
                      <a:ext uri="{FF2B5EF4-FFF2-40B4-BE49-F238E27FC236}">
                        <a16:creationId xmlns:a16="http://schemas.microsoft.com/office/drawing/2014/main" id="{186312D7-90C3-280C-BC03-518C8B92A244}"/>
                      </a:ext>
                    </a:extLst>
                  </p:cNvPr>
                  <p:cNvSpPr/>
                  <p:nvPr/>
                </p:nvSpPr>
                <p:spPr>
                  <a:xfrm>
                    <a:off x="1709214" y="3235614"/>
                    <a:ext cx="1597341" cy="694248"/>
                  </a:xfrm>
                  <a:prstGeom prst="roundRect">
                    <a:avLst>
                      <a:gd name="adj" fmla="val 8010"/>
                    </a:avLst>
                  </a:prstGeom>
                  <a:solidFill>
                    <a:schemeClr val="bg1"/>
                  </a:solidFill>
                  <a:ln w="25400">
                    <a:solidFill>
                      <a:srgbClr val="699BC5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60" name="사각형: 둥근 위쪽 모서리 259">
                    <a:extLst>
                      <a:ext uri="{FF2B5EF4-FFF2-40B4-BE49-F238E27FC236}">
                        <a16:creationId xmlns:a16="http://schemas.microsoft.com/office/drawing/2014/main" id="{951F6F33-DD10-8AC5-6DD9-1B239EC062B3}"/>
                      </a:ext>
                    </a:extLst>
                  </p:cNvPr>
                  <p:cNvSpPr/>
                  <p:nvPr/>
                </p:nvSpPr>
                <p:spPr>
                  <a:xfrm>
                    <a:off x="1712479" y="3235614"/>
                    <a:ext cx="1594075" cy="285212"/>
                  </a:xfrm>
                  <a:prstGeom prst="round2SameRect">
                    <a:avLst/>
                  </a:prstGeom>
                  <a:solidFill>
                    <a:srgbClr val="699BC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tIns="71258"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B91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200" b="0" i="0" u="none" strike="noStrike" kern="120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endParaRPr>
                  </a:p>
                </p:txBody>
              </p:sp>
              <p:grpSp>
                <p:nvGrpSpPr>
                  <p:cNvPr id="283" name="그룹 282">
                    <a:extLst>
                      <a:ext uri="{FF2B5EF4-FFF2-40B4-BE49-F238E27FC236}">
                        <a16:creationId xmlns:a16="http://schemas.microsoft.com/office/drawing/2014/main" id="{23F75032-2F9F-DE30-F6E1-844E07ABBBFC}"/>
                      </a:ext>
                    </a:extLst>
                  </p:cNvPr>
                  <p:cNvGrpSpPr/>
                  <p:nvPr/>
                </p:nvGrpSpPr>
                <p:grpSpPr>
                  <a:xfrm>
                    <a:off x="1949037" y="3265412"/>
                    <a:ext cx="1120958" cy="574587"/>
                    <a:chOff x="1949037" y="3265412"/>
                    <a:chExt cx="1120958" cy="574587"/>
                  </a:xfrm>
                </p:grpSpPr>
                <p:sp>
                  <p:nvSpPr>
                    <p:cNvPr id="102" name="직사각형 101">
                      <a:extLst>
                        <a:ext uri="{FF2B5EF4-FFF2-40B4-BE49-F238E27FC236}">
                          <a16:creationId xmlns:a16="http://schemas.microsoft.com/office/drawing/2014/main" id="{F0651587-5B0F-B95F-1ED4-0071C77235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49037" y="3265412"/>
                      <a:ext cx="1120958" cy="224192"/>
                    </a:xfrm>
                    <a:prstGeom prst="rect">
                      <a:avLst/>
                    </a:prstGeom>
                    <a:noFill/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wrap="none" lIns="0" tIns="0" rIns="0" bIns="0" rtlCol="0" anchor="ctr">
                      <a:spAutoFit/>
                    </a:bodyPr>
                    <a:lstStyle/>
                    <a:p>
                      <a:pPr marL="0" marR="0" lvl="0" indent="0" algn="ctr" defTabSz="9049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400" b="0" i="0" u="none" strike="noStrike" kern="0" cap="none" spc="0" normalizeH="0" baseline="0" noProof="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G마켓 산스 TTF Bold" panose="02000000000000000000" pitchFamily="2" charset="-127"/>
                          <a:ea typeface="문체부 제목 돋음체" panose="020B0609000101010101" pitchFamily="49" charset="-127"/>
                        </a:rPr>
                        <a:t>병역판정검사</a:t>
                      </a:r>
                    </a:p>
                  </p:txBody>
                </p:sp>
                <p:sp>
                  <p:nvSpPr>
                    <p:cNvPr id="391" name="직사각형 390">
                      <a:extLst>
                        <a:ext uri="{FF2B5EF4-FFF2-40B4-BE49-F238E27FC236}">
                          <a16:creationId xmlns:a16="http://schemas.microsoft.com/office/drawing/2014/main" id="{8981F6E2-F68F-9932-C20A-29EF87BD38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06008" y="3615807"/>
                      <a:ext cx="407016" cy="224192"/>
                    </a:xfrm>
                    <a:prstGeom prst="rect">
                      <a:avLst/>
                    </a:prstGeom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pPr marL="0" marR="0" lvl="0" indent="-452491" algn="ctr" defTabSz="90465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69696"/>
                        </a:buClr>
                        <a:buSzTx/>
                        <a:buFontTx/>
                        <a:buNone/>
                        <a:tabLst>
                          <a:tab pos="60246" algn="l"/>
                          <a:tab pos="96393" algn="l"/>
                        </a:tabLst>
                        <a:defRPr/>
                      </a:pPr>
                      <a:r>
                        <a:rPr kumimoji="0" lang="en-US" altLang="ko-KR" sz="1400" b="0" i="0" u="none" strike="noStrike" kern="1200" cap="none" spc="0" normalizeH="0" baseline="0" noProof="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G마켓 산스 TTF Medium" panose="02000000000000000000" pitchFamily="2" charset="-127"/>
                          <a:ea typeface="문체부 제목 돋음체" panose="020B0609000101010101" pitchFamily="49" charset="-127"/>
                        </a:rPr>
                        <a:t>19</a:t>
                      </a:r>
                      <a:r>
                        <a:rPr kumimoji="0" lang="ko-KR" altLang="en-US" sz="1400" b="0" i="0" u="none" strike="noStrike" kern="1200" cap="none" spc="0" normalizeH="0" baseline="0" noProof="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G마켓 산스 TTF Medium" panose="02000000000000000000" pitchFamily="2" charset="-127"/>
                          <a:ea typeface="문체부 제목 돋음체" panose="020B0609000101010101" pitchFamily="49" charset="-127"/>
                        </a:rPr>
                        <a:t>세</a:t>
                      </a:r>
                    </a:p>
                  </p:txBody>
                </p:sp>
              </p:grpSp>
            </p:grpSp>
          </p:grpSp>
          <p:grpSp>
            <p:nvGrpSpPr>
              <p:cNvPr id="278" name="그룹 277">
                <a:extLst>
                  <a:ext uri="{FF2B5EF4-FFF2-40B4-BE49-F238E27FC236}">
                    <a16:creationId xmlns:a16="http://schemas.microsoft.com/office/drawing/2014/main" id="{53902BBD-CF8D-8DC4-1D05-CC2B9BE29346}"/>
                  </a:ext>
                </a:extLst>
              </p:cNvPr>
              <p:cNvGrpSpPr/>
              <p:nvPr/>
            </p:nvGrpSpPr>
            <p:grpSpPr>
              <a:xfrm>
                <a:off x="7850635" y="3247918"/>
                <a:ext cx="1598580" cy="694248"/>
                <a:chOff x="7778592" y="3238774"/>
                <a:chExt cx="1598580" cy="694248"/>
              </a:xfrm>
            </p:grpSpPr>
            <p:sp>
              <p:nvSpPr>
                <p:cNvPr id="372" name="사각형: 둥근 모서리 371">
                  <a:extLst>
                    <a:ext uri="{FF2B5EF4-FFF2-40B4-BE49-F238E27FC236}">
                      <a16:creationId xmlns:a16="http://schemas.microsoft.com/office/drawing/2014/main" id="{1644412A-0961-2356-246E-9CECF3E9DF27}"/>
                    </a:ext>
                  </a:extLst>
                </p:cNvPr>
                <p:cNvSpPr/>
                <p:nvPr/>
              </p:nvSpPr>
              <p:spPr>
                <a:xfrm>
                  <a:off x="7779831" y="3238774"/>
                  <a:ext cx="1597341" cy="694248"/>
                </a:xfrm>
                <a:prstGeom prst="roundRect">
                  <a:avLst>
                    <a:gd name="adj" fmla="val 8010"/>
                  </a:avLst>
                </a:prstGeom>
                <a:solidFill>
                  <a:schemeClr val="bg1"/>
                </a:solidFill>
                <a:ln w="25400">
                  <a:solidFill>
                    <a:srgbClr val="224058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46" name="사각형: 둥근 위쪽 모서리 45">
                  <a:extLst>
                    <a:ext uri="{FF2B5EF4-FFF2-40B4-BE49-F238E27FC236}">
                      <a16:creationId xmlns:a16="http://schemas.microsoft.com/office/drawing/2014/main" id="{63D1F4EE-1A6E-3659-92E3-5404F5300958}"/>
                    </a:ext>
                  </a:extLst>
                </p:cNvPr>
                <p:cNvSpPr/>
                <p:nvPr/>
              </p:nvSpPr>
              <p:spPr>
                <a:xfrm>
                  <a:off x="7778592" y="3238774"/>
                  <a:ext cx="1594075" cy="285213"/>
                </a:xfrm>
                <a:prstGeom prst="round2SameRect">
                  <a:avLst/>
                </a:prstGeom>
                <a:solidFill>
                  <a:srgbClr val="22405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tIns="71258"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B9100"/>
                    </a:buClr>
                    <a:buSzTx/>
                    <a:buFontTx/>
                    <a:buNone/>
                    <a:tabLst/>
                    <a:defRPr/>
                  </a:pPr>
                  <a:endParaRPr kumimoji="0" lang="ko-KR" altLang="en-US" sz="1200" b="0" i="0" u="none" strike="noStrike" kern="1200" cap="none" spc="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  <p:grpSp>
              <p:nvGrpSpPr>
                <p:cNvPr id="277" name="그룹 276">
                  <a:extLst>
                    <a:ext uri="{FF2B5EF4-FFF2-40B4-BE49-F238E27FC236}">
                      <a16:creationId xmlns:a16="http://schemas.microsoft.com/office/drawing/2014/main" id="{C97BD616-2D9D-70F8-FE99-7AE336E18944}"/>
                    </a:ext>
                  </a:extLst>
                </p:cNvPr>
                <p:cNvGrpSpPr/>
                <p:nvPr/>
              </p:nvGrpSpPr>
              <p:grpSpPr>
                <a:xfrm>
                  <a:off x="8149801" y="3265411"/>
                  <a:ext cx="857401" cy="574588"/>
                  <a:chOff x="8149801" y="3265411"/>
                  <a:chExt cx="857401" cy="574588"/>
                </a:xfrm>
              </p:grpSpPr>
              <p:sp>
                <p:nvSpPr>
                  <p:cNvPr id="390" name="직사각형 389">
                    <a:extLst>
                      <a:ext uri="{FF2B5EF4-FFF2-40B4-BE49-F238E27FC236}">
                        <a16:creationId xmlns:a16="http://schemas.microsoft.com/office/drawing/2014/main" id="{08445CAB-2782-AD86-77D4-572958F942EA}"/>
                      </a:ext>
                    </a:extLst>
                  </p:cNvPr>
                  <p:cNvSpPr/>
                  <p:nvPr/>
                </p:nvSpPr>
                <p:spPr>
                  <a:xfrm>
                    <a:off x="8149801" y="3615807"/>
                    <a:ext cx="857401" cy="224192"/>
                  </a:xfrm>
                  <a:prstGeom prst="rect">
                    <a:avLst/>
                  </a:prstGeom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marL="0" marR="0" lvl="0" indent="-452491" algn="ctr" defTabSz="904655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969696"/>
                      </a:buClr>
                      <a:buSzTx/>
                      <a:buFontTx/>
                      <a:buNone/>
                      <a:tabLst>
                        <a:tab pos="60246" algn="l"/>
                        <a:tab pos="96393" algn="l"/>
                      </a:tabLst>
                      <a:defRPr/>
                    </a:pPr>
                    <a:r>
                      <a:rPr kumimoji="0" lang="ko-KR" altLang="en-US" sz="1400" b="0" i="0" u="none" strike="noStrike" kern="1200" cap="none" spc="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복무 시작</a:t>
                    </a:r>
                  </a:p>
                </p:txBody>
              </p:sp>
              <p:sp>
                <p:nvSpPr>
                  <p:cNvPr id="376" name="직사각형 375">
                    <a:extLst>
                      <a:ext uri="{FF2B5EF4-FFF2-40B4-BE49-F238E27FC236}">
                        <a16:creationId xmlns:a16="http://schemas.microsoft.com/office/drawing/2014/main" id="{24F3D7BC-037C-BFBD-A6DD-6A6D7359081A}"/>
                      </a:ext>
                    </a:extLst>
                  </p:cNvPr>
                  <p:cNvSpPr/>
                  <p:nvPr/>
                </p:nvSpPr>
                <p:spPr>
                  <a:xfrm>
                    <a:off x="8336629" y="3265411"/>
                    <a:ext cx="483746" cy="224192"/>
                  </a:xfrm>
                  <a:prstGeom prst="rect">
                    <a:avLst/>
                  </a:prstGeom>
                  <a:no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wrap="none" lIns="0" tIns="0" rIns="0" bIns="0" rtlCol="0" anchor="ctr">
                    <a:spAutoFit/>
                  </a:bodyPr>
                  <a:lstStyle/>
                  <a:p>
                    <a:pPr marL="0" marR="0" lvl="0" indent="0" algn="ctr" defTabSz="90498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ko-KR" altLang="en-US" sz="1400" b="0" i="0" u="none" strike="noStrike" kern="0" cap="none" spc="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G마켓 산스 TTF Bold" panose="02000000000000000000" pitchFamily="2" charset="-127"/>
                        <a:ea typeface="문체부 제목 돋음체" panose="020B0609000101010101" pitchFamily="49" charset="-127"/>
                      </a:rPr>
                      <a:t>입 영</a:t>
                    </a:r>
                  </a:p>
                </p:txBody>
              </p:sp>
            </p:grpSp>
          </p:grpSp>
          <p:grpSp>
            <p:nvGrpSpPr>
              <p:cNvPr id="34" name="그룹 33">
                <a:extLst>
                  <a:ext uri="{FF2B5EF4-FFF2-40B4-BE49-F238E27FC236}">
                    <a16:creationId xmlns:a16="http://schemas.microsoft.com/office/drawing/2014/main" id="{0D184006-D0C8-5283-F607-C40AC5C0455E}"/>
                  </a:ext>
                </a:extLst>
              </p:cNvPr>
              <p:cNvGrpSpPr/>
              <p:nvPr/>
            </p:nvGrpSpPr>
            <p:grpSpPr>
              <a:xfrm>
                <a:off x="3651839" y="3247822"/>
                <a:ext cx="1979529" cy="694248"/>
                <a:chOff x="3698124" y="3247822"/>
                <a:chExt cx="1979529" cy="694248"/>
              </a:xfrm>
            </p:grpSpPr>
            <p:sp>
              <p:nvSpPr>
                <p:cNvPr id="73" name="자유형: 도형 72">
                  <a:extLst>
                    <a:ext uri="{FF2B5EF4-FFF2-40B4-BE49-F238E27FC236}">
                      <a16:creationId xmlns:a16="http://schemas.microsoft.com/office/drawing/2014/main" id="{C3C8BECD-03C6-AD4F-F50A-6CA4D3213DFB}"/>
                    </a:ext>
                  </a:extLst>
                </p:cNvPr>
                <p:cNvSpPr/>
                <p:nvPr/>
              </p:nvSpPr>
              <p:spPr>
                <a:xfrm>
                  <a:off x="5308121" y="3414946"/>
                  <a:ext cx="369532" cy="360000"/>
                </a:xfrm>
                <a:custGeom>
                  <a:avLst/>
                  <a:gdLst>
                    <a:gd name="connsiteX0" fmla="*/ 0 w 424374"/>
                    <a:gd name="connsiteY0" fmla="*/ 287743 h 329548"/>
                    <a:gd name="connsiteX1" fmla="*/ 0 w 424374"/>
                    <a:gd name="connsiteY1" fmla="*/ 43146 h 329548"/>
                    <a:gd name="connsiteX2" fmla="*/ 252778 w 424374"/>
                    <a:gd name="connsiteY2" fmla="*/ 43146 h 329548"/>
                    <a:gd name="connsiteX3" fmla="*/ 259801 w 424374"/>
                    <a:gd name="connsiteY3" fmla="*/ 39944 h 329548"/>
                    <a:gd name="connsiteX4" fmla="*/ 263151 w 424374"/>
                    <a:gd name="connsiteY4" fmla="*/ 31055 h 329548"/>
                    <a:gd name="connsiteX5" fmla="*/ 263151 w 424374"/>
                    <a:gd name="connsiteY5" fmla="*/ 12602 h 329548"/>
                    <a:gd name="connsiteX6" fmla="*/ 282677 w 424374"/>
                    <a:gd name="connsiteY6" fmla="*/ 3720 h 329548"/>
                    <a:gd name="connsiteX7" fmla="*/ 421019 w 424374"/>
                    <a:gd name="connsiteY7" fmla="*/ 155873 h 329548"/>
                    <a:gd name="connsiteX8" fmla="*/ 421019 w 424374"/>
                    <a:gd name="connsiteY8" fmla="*/ 173662 h 329548"/>
                    <a:gd name="connsiteX9" fmla="*/ 282677 w 424374"/>
                    <a:gd name="connsiteY9" fmla="*/ 325839 h 329548"/>
                    <a:gd name="connsiteX10" fmla="*/ 263151 w 424374"/>
                    <a:gd name="connsiteY10" fmla="*/ 316957 h 329548"/>
                    <a:gd name="connsiteX11" fmla="*/ 263151 w 424374"/>
                    <a:gd name="connsiteY11" fmla="*/ 298503 h 329548"/>
                    <a:gd name="connsiteX12" fmla="*/ 259801 w 424374"/>
                    <a:gd name="connsiteY12" fmla="*/ 289615 h 329548"/>
                    <a:gd name="connsiteX13" fmla="*/ 255695 w 424374"/>
                    <a:gd name="connsiteY13" fmla="*/ 287743 h 329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24374" h="329548">
                      <a:moveTo>
                        <a:pt x="0" y="287743"/>
                      </a:moveTo>
                      <a:lnTo>
                        <a:pt x="0" y="43146"/>
                      </a:lnTo>
                      <a:lnTo>
                        <a:pt x="252778" y="43146"/>
                      </a:lnTo>
                      <a:lnTo>
                        <a:pt x="259801" y="39944"/>
                      </a:lnTo>
                      <a:cubicBezTo>
                        <a:pt x="261870" y="37668"/>
                        <a:pt x="263151" y="34525"/>
                        <a:pt x="263151" y="31055"/>
                      </a:cubicBezTo>
                      <a:lnTo>
                        <a:pt x="263151" y="12602"/>
                      </a:lnTo>
                      <a:cubicBezTo>
                        <a:pt x="263151" y="1408"/>
                        <a:pt x="275475" y="-4227"/>
                        <a:pt x="282677" y="3720"/>
                      </a:cubicBezTo>
                      <a:lnTo>
                        <a:pt x="421019" y="155873"/>
                      </a:lnTo>
                      <a:cubicBezTo>
                        <a:pt x="425493" y="160794"/>
                        <a:pt x="425493" y="168766"/>
                        <a:pt x="421019" y="173662"/>
                      </a:cubicBezTo>
                      <a:lnTo>
                        <a:pt x="282677" y="325839"/>
                      </a:lnTo>
                      <a:cubicBezTo>
                        <a:pt x="275475" y="333761"/>
                        <a:pt x="263151" y="328152"/>
                        <a:pt x="263151" y="316957"/>
                      </a:cubicBezTo>
                      <a:lnTo>
                        <a:pt x="263151" y="298503"/>
                      </a:lnTo>
                      <a:cubicBezTo>
                        <a:pt x="263151" y="295034"/>
                        <a:pt x="261870" y="291891"/>
                        <a:pt x="259801" y="289615"/>
                      </a:cubicBezTo>
                      <a:lnTo>
                        <a:pt x="255695" y="287743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25000"/>
                      </a:schemeClr>
                    </a:gs>
                    <a:gs pos="68000">
                      <a:srgbClr val="3B709B"/>
                    </a:gs>
                  </a:gsLst>
                  <a:lin ang="0" scaled="1"/>
                  <a:tileRect/>
                </a:gradFill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tIns="71258"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B9100"/>
                    </a:buClr>
                    <a:buSzTx/>
                    <a:buFontTx/>
                    <a:buNone/>
                    <a:tabLst/>
                    <a:defRPr/>
                  </a:pPr>
                  <a:endParaRPr kumimoji="0" lang="ko-KR" altLang="en-US" sz="1200" b="0" i="0" u="none" strike="noStrike" kern="1200" cap="none" spc="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  <p:grpSp>
              <p:nvGrpSpPr>
                <p:cNvPr id="282" name="그룹 281">
                  <a:extLst>
                    <a:ext uri="{FF2B5EF4-FFF2-40B4-BE49-F238E27FC236}">
                      <a16:creationId xmlns:a16="http://schemas.microsoft.com/office/drawing/2014/main" id="{2A981910-C9C6-E8AC-6927-93F9AC17F601}"/>
                    </a:ext>
                  </a:extLst>
                </p:cNvPr>
                <p:cNvGrpSpPr/>
                <p:nvPr/>
              </p:nvGrpSpPr>
              <p:grpSpPr>
                <a:xfrm>
                  <a:off x="3698124" y="3247822"/>
                  <a:ext cx="1695238" cy="694248"/>
                  <a:chOff x="3626081" y="3238678"/>
                  <a:chExt cx="1695238" cy="694248"/>
                </a:xfrm>
              </p:grpSpPr>
              <p:grpSp>
                <p:nvGrpSpPr>
                  <p:cNvPr id="56" name="그룹 55">
                    <a:extLst>
                      <a:ext uri="{FF2B5EF4-FFF2-40B4-BE49-F238E27FC236}">
                        <a16:creationId xmlns:a16="http://schemas.microsoft.com/office/drawing/2014/main" id="{3D937943-BF13-6C13-8094-80A550611801}"/>
                      </a:ext>
                    </a:extLst>
                  </p:cNvPr>
                  <p:cNvGrpSpPr/>
                  <p:nvPr/>
                </p:nvGrpSpPr>
                <p:grpSpPr>
                  <a:xfrm>
                    <a:off x="3626081" y="3238678"/>
                    <a:ext cx="1695238" cy="694248"/>
                    <a:chOff x="3822226" y="3302178"/>
                    <a:chExt cx="1695238" cy="694248"/>
                  </a:xfrm>
                </p:grpSpPr>
                <p:sp>
                  <p:nvSpPr>
                    <p:cNvPr id="355" name="사각형: 둥근 모서리 354">
                      <a:extLst>
                        <a:ext uri="{FF2B5EF4-FFF2-40B4-BE49-F238E27FC236}">
                          <a16:creationId xmlns:a16="http://schemas.microsoft.com/office/drawing/2014/main" id="{65B82363-85F3-421F-592A-BE311F89A2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22226" y="3302178"/>
                      <a:ext cx="1695238" cy="694248"/>
                    </a:xfrm>
                    <a:prstGeom prst="roundRect">
                      <a:avLst>
                        <a:gd name="adj" fmla="val 8010"/>
                      </a:avLst>
                    </a:prstGeom>
                    <a:solidFill>
                      <a:schemeClr val="bg1"/>
                    </a:solidFill>
                    <a:ln w="25400">
                      <a:solidFill>
                        <a:srgbClr val="3B709B"/>
                      </a:solidFill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algn="ctr"/>
                      <a:endParaRPr lang="ko-KR" altLang="en-US" sz="1600" dirty="0">
                        <a:solidFill>
                          <a:prstClr val="white"/>
                        </a:solidFill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24" name="사각형: 둥근 위쪽 모서리 23">
                      <a:extLst>
                        <a:ext uri="{FF2B5EF4-FFF2-40B4-BE49-F238E27FC236}">
                          <a16:creationId xmlns:a16="http://schemas.microsoft.com/office/drawing/2014/main" id="{E397AD37-AD21-B162-5B4F-A854B0259A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22958" y="3302178"/>
                      <a:ext cx="1691772" cy="285212"/>
                    </a:xfrm>
                    <a:prstGeom prst="round2SameRect">
                      <a:avLst/>
                    </a:prstGeom>
                    <a:solidFill>
                      <a:srgbClr val="3B709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none" tIns="71258" rtlCol="0" anchor="ctr"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91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200" b="0" i="0" u="none" strike="noStrike" kern="1200" cap="none" spc="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G마켓 산스 TTF Bold" panose="02000000000000000000" pitchFamily="2" charset="-127"/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  <p:grpSp>
                <p:nvGrpSpPr>
                  <p:cNvPr id="281" name="그룹 280">
                    <a:extLst>
                      <a:ext uri="{FF2B5EF4-FFF2-40B4-BE49-F238E27FC236}">
                        <a16:creationId xmlns:a16="http://schemas.microsoft.com/office/drawing/2014/main" id="{52F89C98-63D7-50EE-5BFB-3ED3DDECED4D}"/>
                      </a:ext>
                    </a:extLst>
                  </p:cNvPr>
                  <p:cNvGrpSpPr/>
                  <p:nvPr/>
                </p:nvGrpSpPr>
                <p:grpSpPr>
                  <a:xfrm>
                    <a:off x="3841493" y="3265411"/>
                    <a:ext cx="1264413" cy="574588"/>
                    <a:chOff x="3841493" y="3265411"/>
                    <a:chExt cx="1264413" cy="574588"/>
                  </a:xfrm>
                </p:grpSpPr>
                <p:sp>
                  <p:nvSpPr>
                    <p:cNvPr id="387" name="직사각형 386">
                      <a:extLst>
                        <a:ext uri="{FF2B5EF4-FFF2-40B4-BE49-F238E27FC236}">
                          <a16:creationId xmlns:a16="http://schemas.microsoft.com/office/drawing/2014/main" id="{62EEEA96-AB7E-54D9-1C74-0392F478F0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41493" y="3615807"/>
                      <a:ext cx="1264413" cy="224192"/>
                    </a:xfrm>
                    <a:prstGeom prst="rect">
                      <a:avLst/>
                    </a:prstGeom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pPr marL="0" marR="0" lvl="0" indent="-452491" algn="ctr" defTabSz="90465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69696"/>
                        </a:buClr>
                        <a:buSzTx/>
                        <a:buFontTx/>
                        <a:buNone/>
                        <a:tabLst>
                          <a:tab pos="60246" algn="l"/>
                          <a:tab pos="96393" algn="l"/>
                        </a:tabLst>
                        <a:defRPr/>
                      </a:pPr>
                      <a:r>
                        <a:rPr kumimoji="0" lang="ko-KR" altLang="en-US" sz="1400" b="0" i="0" u="none" strike="noStrike" kern="1200" cap="none" spc="0" normalizeH="0" baseline="0" noProof="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G마켓 산스 TTF Medium" panose="02000000000000000000" pitchFamily="2" charset="-127"/>
                          <a:ea typeface="문체부 제목 돋음체" panose="020B0609000101010101" pitchFamily="49" charset="-127"/>
                        </a:rPr>
                        <a:t>입영일 </a:t>
                      </a:r>
                      <a:r>
                        <a:rPr kumimoji="0" lang="en-US" altLang="ko-KR" sz="1400" b="0" i="0" u="none" strike="noStrike" kern="1200" cap="none" spc="0" normalizeH="0" baseline="0" noProof="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G마켓 산스 TTF Medium" panose="02000000000000000000" pitchFamily="2" charset="-127"/>
                          <a:ea typeface="문체부 제목 돋음체" panose="020B0609000101010101" pitchFamily="49" charset="-127"/>
                        </a:rPr>
                        <a:t>30</a:t>
                      </a:r>
                      <a:r>
                        <a:rPr kumimoji="0" lang="ko-KR" altLang="en-US" sz="1400" b="0" i="0" u="none" strike="noStrike" kern="1200" cap="none" spc="0" normalizeH="0" baseline="0" noProof="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G마켓 산스 TTF Medium" panose="02000000000000000000" pitchFamily="2" charset="-127"/>
                          <a:ea typeface="문체부 제목 돋음체" panose="020B0609000101010101" pitchFamily="49" charset="-127"/>
                        </a:rPr>
                        <a:t>일전</a:t>
                      </a:r>
                    </a:p>
                  </p:txBody>
                </p:sp>
                <p:sp>
                  <p:nvSpPr>
                    <p:cNvPr id="359" name="직사각형 358">
                      <a:extLst>
                        <a:ext uri="{FF2B5EF4-FFF2-40B4-BE49-F238E27FC236}">
                          <a16:creationId xmlns:a16="http://schemas.microsoft.com/office/drawing/2014/main" id="{4088D959-486E-6A9E-16AD-B6D4BA8BD1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99046" y="3265411"/>
                      <a:ext cx="747305" cy="224192"/>
                    </a:xfrm>
                    <a:prstGeom prst="rect">
                      <a:avLst/>
                    </a:prstGeom>
                    <a:noFill/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wrap="none" lIns="0" tIns="0" rIns="0" bIns="0" rtlCol="0" anchor="ctr">
                      <a:spAutoFit/>
                    </a:bodyPr>
                    <a:lstStyle/>
                    <a:p>
                      <a:pPr marL="0" marR="0" lvl="0" indent="0" algn="ctr" defTabSz="9049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400" b="0" i="0" u="none" strike="noStrike" kern="0" cap="none" spc="0" normalizeH="0" baseline="0" noProof="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G마켓 산스 TTF Bold" panose="02000000000000000000" pitchFamily="2" charset="-127"/>
                          <a:ea typeface="문체부 제목 돋음체" panose="020B0609000101010101" pitchFamily="49" charset="-127"/>
                        </a:rPr>
                        <a:t>입영통지</a:t>
                      </a:r>
                    </a:p>
                  </p:txBody>
                </p:sp>
              </p:grpSp>
            </p:grpSp>
          </p:grpSp>
          <p:grpSp>
            <p:nvGrpSpPr>
              <p:cNvPr id="35" name="그룹 34">
                <a:extLst>
                  <a:ext uri="{FF2B5EF4-FFF2-40B4-BE49-F238E27FC236}">
                    <a16:creationId xmlns:a16="http://schemas.microsoft.com/office/drawing/2014/main" id="{016E13C9-0E3B-C4FD-B07F-23515EB36218}"/>
                  </a:ext>
                </a:extLst>
              </p:cNvPr>
              <p:cNvGrpSpPr/>
              <p:nvPr/>
            </p:nvGrpSpPr>
            <p:grpSpPr>
              <a:xfrm>
                <a:off x="5683094" y="3217446"/>
                <a:ext cx="2115814" cy="755000"/>
                <a:chOff x="5712888" y="3217446"/>
                <a:chExt cx="2115814" cy="755000"/>
              </a:xfrm>
            </p:grpSpPr>
            <p:sp>
              <p:nvSpPr>
                <p:cNvPr id="75" name="자유형: 도형 74">
                  <a:extLst>
                    <a:ext uri="{FF2B5EF4-FFF2-40B4-BE49-F238E27FC236}">
                      <a16:creationId xmlns:a16="http://schemas.microsoft.com/office/drawing/2014/main" id="{09B1839C-8B72-2DBD-E1B4-502112F1158E}"/>
                    </a:ext>
                  </a:extLst>
                </p:cNvPr>
                <p:cNvSpPr/>
                <p:nvPr/>
              </p:nvSpPr>
              <p:spPr>
                <a:xfrm>
                  <a:off x="7459170" y="3414946"/>
                  <a:ext cx="369532" cy="360000"/>
                </a:xfrm>
                <a:custGeom>
                  <a:avLst/>
                  <a:gdLst>
                    <a:gd name="connsiteX0" fmla="*/ 0 w 424374"/>
                    <a:gd name="connsiteY0" fmla="*/ 287743 h 329548"/>
                    <a:gd name="connsiteX1" fmla="*/ 0 w 424374"/>
                    <a:gd name="connsiteY1" fmla="*/ 43146 h 329548"/>
                    <a:gd name="connsiteX2" fmla="*/ 252778 w 424374"/>
                    <a:gd name="connsiteY2" fmla="*/ 43146 h 329548"/>
                    <a:gd name="connsiteX3" fmla="*/ 259801 w 424374"/>
                    <a:gd name="connsiteY3" fmla="*/ 39944 h 329548"/>
                    <a:gd name="connsiteX4" fmla="*/ 263151 w 424374"/>
                    <a:gd name="connsiteY4" fmla="*/ 31055 h 329548"/>
                    <a:gd name="connsiteX5" fmla="*/ 263151 w 424374"/>
                    <a:gd name="connsiteY5" fmla="*/ 12602 h 329548"/>
                    <a:gd name="connsiteX6" fmla="*/ 282677 w 424374"/>
                    <a:gd name="connsiteY6" fmla="*/ 3720 h 329548"/>
                    <a:gd name="connsiteX7" fmla="*/ 421019 w 424374"/>
                    <a:gd name="connsiteY7" fmla="*/ 155873 h 329548"/>
                    <a:gd name="connsiteX8" fmla="*/ 421019 w 424374"/>
                    <a:gd name="connsiteY8" fmla="*/ 173662 h 329548"/>
                    <a:gd name="connsiteX9" fmla="*/ 282677 w 424374"/>
                    <a:gd name="connsiteY9" fmla="*/ 325839 h 329548"/>
                    <a:gd name="connsiteX10" fmla="*/ 263151 w 424374"/>
                    <a:gd name="connsiteY10" fmla="*/ 316957 h 329548"/>
                    <a:gd name="connsiteX11" fmla="*/ 263151 w 424374"/>
                    <a:gd name="connsiteY11" fmla="*/ 298503 h 329548"/>
                    <a:gd name="connsiteX12" fmla="*/ 259801 w 424374"/>
                    <a:gd name="connsiteY12" fmla="*/ 289615 h 329548"/>
                    <a:gd name="connsiteX13" fmla="*/ 255695 w 424374"/>
                    <a:gd name="connsiteY13" fmla="*/ 287743 h 329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24374" h="329548">
                      <a:moveTo>
                        <a:pt x="0" y="287743"/>
                      </a:moveTo>
                      <a:lnTo>
                        <a:pt x="0" y="43146"/>
                      </a:lnTo>
                      <a:lnTo>
                        <a:pt x="252778" y="43146"/>
                      </a:lnTo>
                      <a:lnTo>
                        <a:pt x="259801" y="39944"/>
                      </a:lnTo>
                      <a:cubicBezTo>
                        <a:pt x="261870" y="37668"/>
                        <a:pt x="263151" y="34525"/>
                        <a:pt x="263151" y="31055"/>
                      </a:cubicBezTo>
                      <a:lnTo>
                        <a:pt x="263151" y="12602"/>
                      </a:lnTo>
                      <a:cubicBezTo>
                        <a:pt x="263151" y="1408"/>
                        <a:pt x="275475" y="-4227"/>
                        <a:pt x="282677" y="3720"/>
                      </a:cubicBezTo>
                      <a:lnTo>
                        <a:pt x="421019" y="155873"/>
                      </a:lnTo>
                      <a:cubicBezTo>
                        <a:pt x="425493" y="160794"/>
                        <a:pt x="425493" y="168766"/>
                        <a:pt x="421019" y="173662"/>
                      </a:cubicBezTo>
                      <a:lnTo>
                        <a:pt x="282677" y="325839"/>
                      </a:lnTo>
                      <a:cubicBezTo>
                        <a:pt x="275475" y="333761"/>
                        <a:pt x="263151" y="328152"/>
                        <a:pt x="263151" y="316957"/>
                      </a:cubicBezTo>
                      <a:lnTo>
                        <a:pt x="263151" y="298503"/>
                      </a:lnTo>
                      <a:cubicBezTo>
                        <a:pt x="263151" y="295034"/>
                        <a:pt x="261870" y="291891"/>
                        <a:pt x="259801" y="289615"/>
                      </a:cubicBezTo>
                      <a:lnTo>
                        <a:pt x="255695" y="287743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25000"/>
                      </a:schemeClr>
                    </a:gs>
                    <a:gs pos="68000">
                      <a:srgbClr val="2D5475"/>
                    </a:gs>
                  </a:gsLst>
                  <a:lin ang="0" scaled="1"/>
                  <a:tileRect/>
                </a:gradFill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tIns="71258"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B9100"/>
                    </a:buClr>
                    <a:buSzTx/>
                    <a:buFontTx/>
                    <a:buNone/>
                    <a:tabLst/>
                    <a:defRPr/>
                  </a:pPr>
                  <a:endParaRPr kumimoji="0" lang="ko-KR" altLang="en-US" sz="1200" b="0" i="0" u="none" strike="noStrike" kern="1200" cap="none" spc="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363" name="사각형: 둥근 모서리 362">
                  <a:extLst>
                    <a:ext uri="{FF2B5EF4-FFF2-40B4-BE49-F238E27FC236}">
                      <a16:creationId xmlns:a16="http://schemas.microsoft.com/office/drawing/2014/main" id="{B06D4966-15E1-6931-2B78-7FB7901537A9}"/>
                    </a:ext>
                  </a:extLst>
                </p:cNvPr>
                <p:cNvSpPr/>
                <p:nvPr/>
              </p:nvSpPr>
              <p:spPr>
                <a:xfrm>
                  <a:off x="5712888" y="3217446"/>
                  <a:ext cx="1818220" cy="755000"/>
                </a:xfrm>
                <a:prstGeom prst="roundRect">
                  <a:avLst>
                    <a:gd name="adj" fmla="val 8010"/>
                  </a:avLst>
                </a:prstGeom>
                <a:solidFill>
                  <a:schemeClr val="bg1"/>
                </a:solidFill>
                <a:ln w="25400">
                  <a:solidFill>
                    <a:srgbClr val="2D5475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37" name="사각형: 둥근 위쪽 모서리 36">
                  <a:extLst>
                    <a:ext uri="{FF2B5EF4-FFF2-40B4-BE49-F238E27FC236}">
                      <a16:creationId xmlns:a16="http://schemas.microsoft.com/office/drawing/2014/main" id="{5CA9C657-2D23-BDD5-6D56-4092F5D0EFB9}"/>
                    </a:ext>
                  </a:extLst>
                </p:cNvPr>
                <p:cNvSpPr/>
                <p:nvPr/>
              </p:nvSpPr>
              <p:spPr>
                <a:xfrm flipH="1">
                  <a:off x="5723431" y="3217446"/>
                  <a:ext cx="1804202" cy="310170"/>
                </a:xfrm>
                <a:prstGeom prst="round2SameRect">
                  <a:avLst/>
                </a:prstGeom>
                <a:solidFill>
                  <a:srgbClr val="2D547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tIns="71258"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B9100"/>
                    </a:buClr>
                    <a:buSzTx/>
                    <a:buFontTx/>
                    <a:buNone/>
                    <a:tabLst/>
                    <a:defRPr/>
                  </a:pPr>
                  <a:endParaRPr kumimoji="0" lang="ko-KR" altLang="en-US" sz="1200" b="0" i="0" u="none" strike="noStrike" kern="1200" cap="none" spc="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  <p:grpSp>
              <p:nvGrpSpPr>
                <p:cNvPr id="279" name="그룹 278">
                  <a:extLst>
                    <a:ext uri="{FF2B5EF4-FFF2-40B4-BE49-F238E27FC236}">
                      <a16:creationId xmlns:a16="http://schemas.microsoft.com/office/drawing/2014/main" id="{99904D63-5498-13E1-19AD-E6122E84F691}"/>
                    </a:ext>
                  </a:extLst>
                </p:cNvPr>
                <p:cNvGrpSpPr/>
                <p:nvPr/>
              </p:nvGrpSpPr>
              <p:grpSpPr>
                <a:xfrm>
                  <a:off x="5785651" y="3274555"/>
                  <a:ext cx="1671429" cy="592876"/>
                  <a:chOff x="5713608" y="3265411"/>
                  <a:chExt cx="1671429" cy="592876"/>
                </a:xfrm>
              </p:grpSpPr>
              <p:sp>
                <p:nvSpPr>
                  <p:cNvPr id="388" name="직사각형 387">
                    <a:extLst>
                      <a:ext uri="{FF2B5EF4-FFF2-40B4-BE49-F238E27FC236}">
                        <a16:creationId xmlns:a16="http://schemas.microsoft.com/office/drawing/2014/main" id="{111B6B38-AD7A-0118-719B-0493186A67C0}"/>
                      </a:ext>
                    </a:extLst>
                  </p:cNvPr>
                  <p:cNvSpPr/>
                  <p:nvPr/>
                </p:nvSpPr>
                <p:spPr>
                  <a:xfrm>
                    <a:off x="5713608" y="3634095"/>
                    <a:ext cx="1671429" cy="224192"/>
                  </a:xfrm>
                  <a:prstGeom prst="rect">
                    <a:avLst/>
                  </a:prstGeom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marL="0" marR="0" lvl="0" indent="-452491" algn="ctr" defTabSz="904655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969696"/>
                      </a:buClr>
                      <a:buSzTx/>
                      <a:buFontTx/>
                      <a:buNone/>
                      <a:tabLst>
                        <a:tab pos="60246" algn="l"/>
                        <a:tab pos="96393" algn="l"/>
                      </a:tabLst>
                      <a:defRPr/>
                    </a:pPr>
                    <a:r>
                      <a:rPr kumimoji="0" lang="ko-KR" altLang="en-US" sz="1400" b="0" i="0" u="none" strike="noStrike" kern="1200" cap="none" spc="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입영일 </a:t>
                    </a:r>
                    <a:r>
                      <a:rPr kumimoji="0" lang="en-US" altLang="ko-KR" sz="1400" b="0" i="0" u="none" strike="noStrike" kern="1200" cap="none" spc="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14</a:t>
                    </a:r>
                    <a:r>
                      <a:rPr kumimoji="0" lang="ko-KR" altLang="en-US" sz="1400" b="0" i="0" u="none" strike="noStrike" kern="1200" cap="none" spc="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일</a:t>
                    </a:r>
                    <a:r>
                      <a:rPr kumimoji="0" lang="en-US" altLang="ko-KR" sz="1400" b="0" i="0" u="none" strike="noStrike" kern="1200" cap="none" spc="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~3</a:t>
                    </a:r>
                    <a:r>
                      <a:rPr kumimoji="0" lang="ko-KR" altLang="en-US" sz="1400" b="0" i="0" u="none" strike="noStrike" kern="1200" cap="none" spc="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일전</a:t>
                    </a:r>
                    <a:endParaRPr kumimoji="0" lang="en-US" altLang="ko-KR" sz="1400" b="0" i="0" u="none" strike="noStrike" kern="120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367" name="직사각형 366">
                    <a:extLst>
                      <a:ext uri="{FF2B5EF4-FFF2-40B4-BE49-F238E27FC236}">
                        <a16:creationId xmlns:a16="http://schemas.microsoft.com/office/drawing/2014/main" id="{E2AAB239-746D-05F3-AB13-C7A830E6EA06}"/>
                      </a:ext>
                    </a:extLst>
                  </p:cNvPr>
                  <p:cNvSpPr/>
                  <p:nvPr/>
                </p:nvSpPr>
                <p:spPr>
                  <a:xfrm>
                    <a:off x="5988842" y="3265411"/>
                    <a:ext cx="1120959" cy="224192"/>
                  </a:xfrm>
                  <a:prstGeom prst="rect">
                    <a:avLst/>
                  </a:prstGeom>
                  <a:no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wrap="none" lIns="0" tIns="0" rIns="0" bIns="0" rtlCol="0" anchor="ctr">
                    <a:spAutoFit/>
                  </a:bodyPr>
                  <a:lstStyle/>
                  <a:p>
                    <a:pPr marL="0" marR="0" lvl="0" indent="0" algn="ctr" defTabSz="90498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ko-KR" altLang="en-US" sz="1400" b="0" i="0" u="none" strike="noStrike" kern="0" cap="none" spc="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G마켓 산스 TTF Bold" panose="02000000000000000000" pitchFamily="2" charset="-127"/>
                        <a:ea typeface="문체부 제목 돋음체" panose="020B0609000101010101" pitchFamily="49" charset="-127"/>
                      </a:rPr>
                      <a:t>입영판정검사</a:t>
                    </a:r>
                  </a:p>
                </p:txBody>
              </p:sp>
            </p:grpSp>
          </p:grpSp>
        </p:grpSp>
        <p:pic>
          <p:nvPicPr>
            <p:cNvPr id="285" name="그림 51" descr="004.png">
              <a:extLst>
                <a:ext uri="{FF2B5EF4-FFF2-40B4-BE49-F238E27FC236}">
                  <a16:creationId xmlns:a16="http://schemas.microsoft.com/office/drawing/2014/main" id="{52CAE4E9-D432-6324-A5B2-C8B57DA4C1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18" t="423" r="-12566" b="4021"/>
            <a:stretch/>
          </p:blipFill>
          <p:spPr bwMode="auto">
            <a:xfrm rot="10800000" flipH="1" flipV="1">
              <a:off x="1610105" y="1371025"/>
              <a:ext cx="214068" cy="4896812"/>
            </a:xfrm>
            <a:prstGeom prst="rect">
              <a:avLst/>
            </a:prstGeom>
          </p:spPr>
        </p:pic>
        <p:grpSp>
          <p:nvGrpSpPr>
            <p:cNvPr id="337" name="그룹 336">
              <a:extLst>
                <a:ext uri="{FF2B5EF4-FFF2-40B4-BE49-F238E27FC236}">
                  <a16:creationId xmlns:a16="http://schemas.microsoft.com/office/drawing/2014/main" id="{87B64DFF-E1C6-4484-4A80-384910918619}"/>
                </a:ext>
              </a:extLst>
            </p:cNvPr>
            <p:cNvGrpSpPr/>
            <p:nvPr/>
          </p:nvGrpSpPr>
          <p:grpSpPr>
            <a:xfrm>
              <a:off x="5670900" y="1458632"/>
              <a:ext cx="3797509" cy="593337"/>
              <a:chOff x="5670900" y="1467776"/>
              <a:chExt cx="3797509" cy="593337"/>
            </a:xfrm>
          </p:grpSpPr>
          <p:sp>
            <p:nvSpPr>
              <p:cNvPr id="3" name="사각형: 둥근 모서리 2">
                <a:extLst>
                  <a:ext uri="{FF2B5EF4-FFF2-40B4-BE49-F238E27FC236}">
                    <a16:creationId xmlns:a16="http://schemas.microsoft.com/office/drawing/2014/main" id="{C3865FD3-54DD-562C-9F94-E09FBD0FC4F0}"/>
                  </a:ext>
                </a:extLst>
              </p:cNvPr>
              <p:cNvSpPr/>
              <p:nvPr/>
            </p:nvSpPr>
            <p:spPr>
              <a:xfrm rot="10800000" flipV="1">
                <a:off x="5670900" y="1467776"/>
                <a:ext cx="3797509" cy="593337"/>
              </a:xfrm>
              <a:prstGeom prst="roundRect">
                <a:avLst/>
              </a:prstGeom>
              <a:solidFill>
                <a:srgbClr val="FFF7E2"/>
              </a:soli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tIns="89072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386" b="0" i="0" u="none" strike="noStrike" kern="1200" cap="none" spc="-49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grpSp>
            <p:nvGrpSpPr>
              <p:cNvPr id="336" name="그룹 335">
                <a:extLst>
                  <a:ext uri="{FF2B5EF4-FFF2-40B4-BE49-F238E27FC236}">
                    <a16:creationId xmlns:a16="http://schemas.microsoft.com/office/drawing/2014/main" id="{5AECCBAD-82BA-697E-2010-CF6B0F4D4D68}"/>
                  </a:ext>
                </a:extLst>
              </p:cNvPr>
              <p:cNvGrpSpPr/>
              <p:nvPr/>
            </p:nvGrpSpPr>
            <p:grpSpPr>
              <a:xfrm>
                <a:off x="6283212" y="1556612"/>
                <a:ext cx="2572885" cy="436851"/>
                <a:chOff x="6283212" y="1552040"/>
                <a:chExt cx="2572885" cy="436851"/>
              </a:xfrm>
            </p:grpSpPr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C47ECE2B-7652-7056-CB8F-E5DF0EE93C51}"/>
                    </a:ext>
                  </a:extLst>
                </p:cNvPr>
                <p:cNvSpPr txBox="1"/>
                <p:nvPr/>
              </p:nvSpPr>
              <p:spPr>
                <a:xfrm>
                  <a:off x="6389845" y="1552040"/>
                  <a:ext cx="2359620" cy="184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200" b="0" i="0" u="none" strike="noStrike" kern="120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전문 의료인력 및 첨단장비 활용</a:t>
                  </a:r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8C00192D-D565-8D0F-5822-BA4EA33561D6}"/>
                    </a:ext>
                  </a:extLst>
                </p:cNvPr>
                <p:cNvSpPr txBox="1"/>
                <p:nvPr/>
              </p:nvSpPr>
              <p:spPr>
                <a:xfrm>
                  <a:off x="6283212" y="1727281"/>
                  <a:ext cx="2572885" cy="26161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ko-KR" altLang="en-US" sz="17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rgbClr val="CB0B5D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정밀한 입영판정검사 실시</a:t>
                  </a:r>
                </a:p>
              </p:txBody>
            </p:sp>
          </p:grpSp>
        </p:grp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1E50D3F1-F570-56B4-F168-3CBE26E9A73C}"/>
                </a:ext>
              </a:extLst>
            </p:cNvPr>
            <p:cNvGrpSpPr/>
            <p:nvPr/>
          </p:nvGrpSpPr>
          <p:grpSpPr>
            <a:xfrm>
              <a:off x="1758618" y="2282970"/>
              <a:ext cx="4242627" cy="438768"/>
              <a:chOff x="1758618" y="2268120"/>
              <a:chExt cx="4242627" cy="438768"/>
            </a:xfrm>
          </p:grpSpPr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E42C74D9-CDA1-04F0-5D96-3C87233432FA}"/>
                  </a:ext>
                </a:extLst>
              </p:cNvPr>
              <p:cNvSpPr txBox="1"/>
              <p:nvPr/>
            </p:nvSpPr>
            <p:spPr>
              <a:xfrm>
                <a:off x="1947250" y="2268120"/>
                <a:ext cx="3989875" cy="200055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spAutoFit/>
              </a:bodyPr>
              <a:lstStyle/>
              <a:p>
                <a:pPr marL="0" marR="0" lvl="0" indent="0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300" b="0" i="0" u="none" strike="noStrike" kern="1200" cap="none" spc="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현역병입영 또는 군사교육소집 통지서를 받은 사람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EA6D858B-116B-4FAD-2437-11A3FFE72BF5}"/>
                  </a:ext>
                </a:extLst>
              </p:cNvPr>
              <p:cNvSpPr txBox="1"/>
              <p:nvPr/>
            </p:nvSpPr>
            <p:spPr>
              <a:xfrm>
                <a:off x="1947250" y="2506833"/>
                <a:ext cx="4053995" cy="200055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defTabSz="457200" rtl="0" eaLnBrk="1" fontAlgn="auto" latinLnBrk="0" hangingPunct="1">
                  <a:lnSpc>
                    <a:spcPct val="100000"/>
                  </a:lnSpc>
                  <a:spcBef>
                    <a:spcPts val="198"/>
                  </a:spcBef>
                  <a:spcAft>
                    <a:spcPts val="198"/>
                  </a:spcAft>
                  <a:buClr>
                    <a:srgbClr val="E7E6E6">
                      <a:lumMod val="50000"/>
                    </a:srgbClr>
                  </a:buClr>
                  <a:buSzPct val="100000"/>
                  <a:buFontTx/>
                  <a:buNone/>
                  <a:tabLst/>
                  <a:defRPr/>
                </a:pPr>
                <a:r>
                  <a:rPr kumimoji="0" lang="en-US" altLang="ko-KR" sz="1300" b="0" i="0" u="none" strike="noStrike" kern="1200" cap="none" spc="0" normalizeH="0" baseline="0" noProof="0" dirty="0">
                    <a:ln>
                      <a:solidFill>
                        <a:srgbClr val="002A4E">
                          <a:lumMod val="50000"/>
                          <a:lumOff val="50000"/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※</a:t>
                </a:r>
                <a:r>
                  <a:rPr kumimoji="0" lang="ko-KR" altLang="en-US" sz="1300" b="0" i="0" u="none" strike="noStrike" kern="1200" cap="none" spc="0" normalizeH="0" baseline="0" noProof="0" dirty="0">
                    <a:ln>
                      <a:solidFill>
                        <a:srgbClr val="002A4E">
                          <a:lumMod val="50000"/>
                          <a:lumOff val="50000"/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입영통지서 발송 시</a:t>
                </a:r>
                <a:r>
                  <a:rPr kumimoji="0" lang="en-US" altLang="ko-KR" sz="1300" b="0" i="0" u="none" strike="noStrike" kern="1200" cap="none" spc="0" normalizeH="0" baseline="0" noProof="0" dirty="0">
                    <a:ln>
                      <a:solidFill>
                        <a:srgbClr val="002A4E">
                          <a:lumMod val="50000"/>
                          <a:lumOff val="50000"/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, </a:t>
                </a:r>
                <a:r>
                  <a:rPr kumimoji="0" lang="ko-KR" altLang="en-US" sz="1300" b="0" i="0" u="none" strike="noStrike" kern="1200" cap="none" spc="0" normalizeH="0" baseline="0" noProof="0" dirty="0">
                    <a:ln>
                      <a:solidFill>
                        <a:srgbClr val="002A4E">
                          <a:lumMod val="50000"/>
                          <a:lumOff val="50000"/>
                          <a:alpha val="0"/>
                        </a:srgb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입영판정검사 통지서도 발송</a:t>
                </a:r>
                <a:endParaRPr kumimoji="0" lang="en-US" altLang="ko-KR" sz="1300" b="0" i="0" u="none" strike="noStrike" kern="1200" cap="none" spc="0" normalizeH="0" baseline="0" noProof="0" dirty="0">
                  <a:ln>
                    <a:solidFill>
                      <a:srgbClr val="002A4E">
                        <a:lumMod val="50000"/>
                        <a:lumOff val="50000"/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10" name="자유형: 도형 9">
                <a:extLst>
                  <a:ext uri="{FF2B5EF4-FFF2-40B4-BE49-F238E27FC236}">
                    <a16:creationId xmlns:a16="http://schemas.microsoft.com/office/drawing/2014/main" id="{BAD27326-9243-9614-4E7C-70F76913A13E}"/>
                  </a:ext>
                </a:extLst>
              </p:cNvPr>
              <p:cNvSpPr/>
              <p:nvPr/>
            </p:nvSpPr>
            <p:spPr>
              <a:xfrm rot="19785720">
                <a:off x="1758618" y="2291366"/>
                <a:ext cx="138716" cy="139279"/>
              </a:xfrm>
              <a:custGeom>
                <a:avLst/>
                <a:gdLst>
                  <a:gd name="connsiteX0" fmla="*/ 293469 w 388800"/>
                  <a:gd name="connsiteY0" fmla="*/ 26584 h 390378"/>
                  <a:gd name="connsiteX1" fmla="*/ 383906 w 388800"/>
                  <a:gd name="connsiteY1" fmla="*/ 145462 h 390378"/>
                  <a:gd name="connsiteX2" fmla="*/ 384849 w 388800"/>
                  <a:gd name="connsiteY2" fmla="*/ 159850 h 390378"/>
                  <a:gd name="connsiteX3" fmla="*/ 379712 w 388800"/>
                  <a:gd name="connsiteY3" fmla="*/ 160058 h 390378"/>
                  <a:gd name="connsiteX4" fmla="*/ 205133 w 388800"/>
                  <a:gd name="connsiteY4" fmla="*/ 240823 h 390378"/>
                  <a:gd name="connsiteX5" fmla="*/ 205134 w 388800"/>
                  <a:gd name="connsiteY5" fmla="*/ 120135 h 390378"/>
                  <a:gd name="connsiteX6" fmla="*/ 179865 w 388800"/>
                  <a:gd name="connsiteY6" fmla="*/ 94866 h 390378"/>
                  <a:gd name="connsiteX7" fmla="*/ 154597 w 388800"/>
                  <a:gd name="connsiteY7" fmla="*/ 120135 h 390378"/>
                  <a:gd name="connsiteX8" fmla="*/ 154596 w 388800"/>
                  <a:gd name="connsiteY8" fmla="*/ 275198 h 390378"/>
                  <a:gd name="connsiteX9" fmla="*/ 161997 w 388800"/>
                  <a:gd name="connsiteY9" fmla="*/ 293065 h 390378"/>
                  <a:gd name="connsiteX10" fmla="*/ 169401 w 388800"/>
                  <a:gd name="connsiteY10" fmla="*/ 296131 h 390378"/>
                  <a:gd name="connsiteX11" fmla="*/ 174110 w 388800"/>
                  <a:gd name="connsiteY11" fmla="*/ 300473 h 390378"/>
                  <a:gd name="connsiteX12" fmla="*/ 179366 w 388800"/>
                  <a:gd name="connsiteY12" fmla="*/ 300259 h 390378"/>
                  <a:gd name="connsiteX13" fmla="*/ 179865 w 388800"/>
                  <a:gd name="connsiteY13" fmla="*/ 300466 h 390378"/>
                  <a:gd name="connsiteX14" fmla="*/ 179864 w 388800"/>
                  <a:gd name="connsiteY14" fmla="*/ 300468 h 390378"/>
                  <a:gd name="connsiteX15" fmla="*/ 180475 w 388800"/>
                  <a:gd name="connsiteY15" fmla="*/ 300214 h 390378"/>
                  <a:gd name="connsiteX16" fmla="*/ 192527 w 388800"/>
                  <a:gd name="connsiteY16" fmla="*/ 299724 h 390378"/>
                  <a:gd name="connsiteX17" fmla="*/ 388088 w 388800"/>
                  <a:gd name="connsiteY17" fmla="*/ 209254 h 390378"/>
                  <a:gd name="connsiteX18" fmla="*/ 388800 w 388800"/>
                  <a:gd name="connsiteY18" fmla="*/ 220118 h 390378"/>
                  <a:gd name="connsiteX19" fmla="*/ 363794 w 388800"/>
                  <a:gd name="connsiteY19" fmla="*/ 293469 h 390378"/>
                  <a:gd name="connsiteX20" fmla="*/ 96909 w 388800"/>
                  <a:gd name="connsiteY20" fmla="*/ 363794 h 390378"/>
                  <a:gd name="connsiteX21" fmla="*/ 26584 w 388800"/>
                  <a:gd name="connsiteY21" fmla="*/ 96909 h 390378"/>
                  <a:gd name="connsiteX22" fmla="*/ 293469 w 388800"/>
                  <a:gd name="connsiteY22" fmla="*/ 26584 h 390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88800" h="390378">
                    <a:moveTo>
                      <a:pt x="293469" y="26584"/>
                    </a:moveTo>
                    <a:cubicBezTo>
                      <a:pt x="340028" y="53723"/>
                      <a:pt x="371179" y="97165"/>
                      <a:pt x="383906" y="145462"/>
                    </a:cubicBezTo>
                    <a:lnTo>
                      <a:pt x="384849" y="159850"/>
                    </a:lnTo>
                    <a:lnTo>
                      <a:pt x="379712" y="160058"/>
                    </a:lnTo>
                    <a:lnTo>
                      <a:pt x="205133" y="240823"/>
                    </a:lnTo>
                    <a:lnTo>
                      <a:pt x="205134" y="120135"/>
                    </a:lnTo>
                    <a:cubicBezTo>
                      <a:pt x="205134" y="106180"/>
                      <a:pt x="193821" y="94866"/>
                      <a:pt x="179865" y="94866"/>
                    </a:cubicBezTo>
                    <a:cubicBezTo>
                      <a:pt x="165909" y="94866"/>
                      <a:pt x="154596" y="106179"/>
                      <a:pt x="154597" y="120135"/>
                    </a:cubicBezTo>
                    <a:lnTo>
                      <a:pt x="154596" y="275198"/>
                    </a:lnTo>
                    <a:cubicBezTo>
                      <a:pt x="154596" y="282175"/>
                      <a:pt x="157424" y="288492"/>
                      <a:pt x="161997" y="293065"/>
                    </a:cubicBezTo>
                    <a:lnTo>
                      <a:pt x="169401" y="296131"/>
                    </a:lnTo>
                    <a:lnTo>
                      <a:pt x="174110" y="300473"/>
                    </a:lnTo>
                    <a:lnTo>
                      <a:pt x="179366" y="300259"/>
                    </a:lnTo>
                    <a:lnTo>
                      <a:pt x="179865" y="300466"/>
                    </a:lnTo>
                    <a:lnTo>
                      <a:pt x="179864" y="300468"/>
                    </a:lnTo>
                    <a:lnTo>
                      <a:pt x="180475" y="300214"/>
                    </a:lnTo>
                    <a:lnTo>
                      <a:pt x="192527" y="299724"/>
                    </a:lnTo>
                    <a:lnTo>
                      <a:pt x="388088" y="209254"/>
                    </a:lnTo>
                    <a:lnTo>
                      <a:pt x="388800" y="220118"/>
                    </a:lnTo>
                    <a:cubicBezTo>
                      <a:pt x="385573" y="245262"/>
                      <a:pt x="377364" y="270190"/>
                      <a:pt x="363794" y="293469"/>
                    </a:cubicBezTo>
                    <a:cubicBezTo>
                      <a:pt x="309515" y="386587"/>
                      <a:pt x="190027" y="418073"/>
                      <a:pt x="96909" y="363794"/>
                    </a:cubicBezTo>
                    <a:cubicBezTo>
                      <a:pt x="3791" y="309515"/>
                      <a:pt x="-27695" y="190027"/>
                      <a:pt x="26584" y="96909"/>
                    </a:cubicBezTo>
                    <a:cubicBezTo>
                      <a:pt x="80863" y="3791"/>
                      <a:pt x="200351" y="-27695"/>
                      <a:pt x="293469" y="26584"/>
                    </a:cubicBezTo>
                    <a:close/>
                  </a:path>
                </a:pathLst>
              </a:custGeom>
              <a:solidFill>
                <a:srgbClr val="3B709B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endParaRPr lang="ko-KR" altLang="en-US" sz="1300" dirty="0">
                  <a:solidFill>
                    <a:prstClr val="white"/>
                  </a:solidFill>
                  <a:latin typeface="Calibri" panose="020F0502020204030204"/>
                  <a:ea typeface="문체부 제목 돋음체" panose="020B0609000101010101" pitchFamily="49" charset="-127"/>
                </a:endParaRPr>
              </a:p>
            </p:txBody>
          </p:sp>
        </p:grp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59FC6FFE-E034-279D-1546-71884230FDFF}"/>
                </a:ext>
              </a:extLst>
            </p:cNvPr>
            <p:cNvGrpSpPr/>
            <p:nvPr/>
          </p:nvGrpSpPr>
          <p:grpSpPr>
            <a:xfrm>
              <a:off x="1758618" y="4161401"/>
              <a:ext cx="4524755" cy="493784"/>
              <a:chOff x="1758618" y="4160193"/>
              <a:chExt cx="4524755" cy="493784"/>
            </a:xfrm>
          </p:grpSpPr>
          <p:grpSp>
            <p:nvGrpSpPr>
              <p:cNvPr id="7" name="그룹 6">
                <a:extLst>
                  <a:ext uri="{FF2B5EF4-FFF2-40B4-BE49-F238E27FC236}">
                    <a16:creationId xmlns:a16="http://schemas.microsoft.com/office/drawing/2014/main" id="{D56F8972-BADD-20FD-7082-6D9438A664A5}"/>
                  </a:ext>
                </a:extLst>
              </p:cNvPr>
              <p:cNvGrpSpPr/>
              <p:nvPr/>
            </p:nvGrpSpPr>
            <p:grpSpPr>
              <a:xfrm>
                <a:off x="1758618" y="4160193"/>
                <a:ext cx="4524755" cy="200055"/>
                <a:chOff x="1758618" y="4160193"/>
                <a:chExt cx="4524755" cy="200055"/>
              </a:xfrm>
            </p:grpSpPr>
            <p:sp>
              <p:nvSpPr>
                <p:cNvPr id="413" name="TextBox 412">
                  <a:extLst>
                    <a:ext uri="{FF2B5EF4-FFF2-40B4-BE49-F238E27FC236}">
                      <a16:creationId xmlns:a16="http://schemas.microsoft.com/office/drawing/2014/main" id="{05698C00-C5CC-F407-5675-20379E8D5B4E}"/>
                    </a:ext>
                  </a:extLst>
                </p:cNvPr>
                <p:cNvSpPr txBox="1"/>
                <p:nvPr/>
              </p:nvSpPr>
              <p:spPr>
                <a:xfrm>
                  <a:off x="1947250" y="4160193"/>
                  <a:ext cx="4336123" cy="2000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>
                  <a:spAutoFit/>
                </a:bodyPr>
                <a:lstStyle/>
                <a:p>
                  <a:pPr marL="0" marR="0" lvl="0" indent="0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300" b="0" i="0" u="none" strike="noStrike" kern="120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신체검사</a:t>
                  </a:r>
                  <a:r>
                    <a:rPr kumimoji="0" lang="en-US" altLang="ko-KR" sz="1300" b="0" i="0" u="none" strike="noStrike" kern="120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(</a:t>
                  </a:r>
                  <a:r>
                    <a:rPr kumimoji="0" lang="ko-KR" altLang="en-US" sz="1300" b="0" i="0" u="none" strike="noStrike" kern="120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혈액</a:t>
                  </a:r>
                  <a:r>
                    <a:rPr kumimoji="0" lang="ko-KR" altLang="en-US" sz="1300" b="0" i="0" u="none" strike="noStrike" kern="120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  <a:sym typeface="Wingdings" panose="05000000000000000000" pitchFamily="2" charset="2"/>
                    </a:rPr>
                    <a:t>소변검사 등 기본검사 및 각 과목 검사</a:t>
                  </a:r>
                  <a:r>
                    <a:rPr kumimoji="0" lang="en-US" altLang="ko-KR" sz="1300" b="0" i="0" u="none" strike="noStrike" kern="120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  <a:sym typeface="Wingdings" panose="05000000000000000000" pitchFamily="2" charset="2"/>
                    </a:rPr>
                    <a:t>)</a:t>
                  </a:r>
                  <a:endParaRPr kumimoji="0" lang="ko-KR" altLang="en-US" sz="1300" b="0" i="0" u="none" strike="noStrike" kern="1200" cap="none" spc="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19" name="자유형: 도형 18">
                  <a:extLst>
                    <a:ext uri="{FF2B5EF4-FFF2-40B4-BE49-F238E27FC236}">
                      <a16:creationId xmlns:a16="http://schemas.microsoft.com/office/drawing/2014/main" id="{B2FFA44A-ACBA-D1EC-B819-3D0AA3179736}"/>
                    </a:ext>
                  </a:extLst>
                </p:cNvPr>
                <p:cNvSpPr/>
                <p:nvPr/>
              </p:nvSpPr>
              <p:spPr>
                <a:xfrm rot="19785720">
                  <a:off x="1758618" y="4188752"/>
                  <a:ext cx="138716" cy="139279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3B7253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marL="0" marR="0" lvl="0" indent="0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</p:grpSp>
          <p:grpSp>
            <p:nvGrpSpPr>
              <p:cNvPr id="11" name="그룹 10">
                <a:extLst>
                  <a:ext uri="{FF2B5EF4-FFF2-40B4-BE49-F238E27FC236}">
                    <a16:creationId xmlns:a16="http://schemas.microsoft.com/office/drawing/2014/main" id="{DD9D1650-5013-8668-0360-A7D9E86563F0}"/>
                  </a:ext>
                </a:extLst>
              </p:cNvPr>
              <p:cNvGrpSpPr/>
              <p:nvPr/>
            </p:nvGrpSpPr>
            <p:grpSpPr>
              <a:xfrm>
                <a:off x="1758618" y="4453922"/>
                <a:ext cx="3011521" cy="200055"/>
                <a:chOff x="1758618" y="4453922"/>
                <a:chExt cx="3011521" cy="200055"/>
              </a:xfrm>
            </p:grpSpPr>
            <p:sp>
              <p:nvSpPr>
                <p:cNvPr id="414" name="TextBox 413">
                  <a:extLst>
                    <a:ext uri="{FF2B5EF4-FFF2-40B4-BE49-F238E27FC236}">
                      <a16:creationId xmlns:a16="http://schemas.microsoft.com/office/drawing/2014/main" id="{85CC32D1-06EF-4F54-8545-B43DB772B6EB}"/>
                    </a:ext>
                  </a:extLst>
                </p:cNvPr>
                <p:cNvSpPr txBox="1"/>
                <p:nvPr/>
              </p:nvSpPr>
              <p:spPr>
                <a:xfrm>
                  <a:off x="1947250" y="4453922"/>
                  <a:ext cx="2822889" cy="2000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>
                  <a:spAutoFit/>
                </a:bodyPr>
                <a:lstStyle/>
                <a:p>
                  <a:pPr marL="0" marR="0" lvl="0" indent="0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300" b="0" i="0" u="none" strike="noStrike" kern="120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심리검사</a:t>
                  </a:r>
                  <a:r>
                    <a:rPr kumimoji="0" lang="en-US" altLang="ko-KR" sz="1300" b="0" i="0" u="none" strike="noStrike" kern="120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(</a:t>
                  </a:r>
                  <a:r>
                    <a:rPr kumimoji="0" lang="ko-KR" altLang="en-US" sz="1300" b="0" i="0" u="none" strike="noStrike" kern="120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인성검사 </a:t>
                  </a:r>
                  <a:r>
                    <a:rPr kumimoji="0" lang="en-US" altLang="ko-KR" sz="1300" b="0" i="0" u="none" strike="noStrike" kern="120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+ </a:t>
                  </a:r>
                  <a:r>
                    <a:rPr kumimoji="0" lang="ko-KR" altLang="en-US" sz="1300" b="0" i="0" u="none" strike="noStrike" kern="120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인지능력검사</a:t>
                  </a:r>
                  <a:r>
                    <a:rPr kumimoji="0" lang="en-US" altLang="ko-KR" sz="1300" b="0" i="0" u="none" strike="noStrike" kern="120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)</a:t>
                  </a:r>
                  <a:endParaRPr kumimoji="0" lang="ko-KR" altLang="en-US" sz="1300" b="0" i="0" u="none" strike="noStrike" kern="1200" cap="none" spc="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25" name="자유형: 도형 24">
                  <a:extLst>
                    <a:ext uri="{FF2B5EF4-FFF2-40B4-BE49-F238E27FC236}">
                      <a16:creationId xmlns:a16="http://schemas.microsoft.com/office/drawing/2014/main" id="{6FEF9F34-DD0D-B96E-1BB3-78BCDF7F2A18}"/>
                    </a:ext>
                  </a:extLst>
                </p:cNvPr>
                <p:cNvSpPr/>
                <p:nvPr/>
              </p:nvSpPr>
              <p:spPr>
                <a:xfrm rot="19785720">
                  <a:off x="1758618" y="4480100"/>
                  <a:ext cx="138716" cy="139279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3B7253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marL="0" marR="0" lvl="0" indent="0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</p:grpSp>
        </p:grp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94A00EF6-2F3B-8624-F33E-80CFC9B58FF9}"/>
                </a:ext>
              </a:extLst>
            </p:cNvPr>
            <p:cNvGrpSpPr/>
            <p:nvPr/>
          </p:nvGrpSpPr>
          <p:grpSpPr>
            <a:xfrm>
              <a:off x="1758618" y="4881706"/>
              <a:ext cx="5733420" cy="200055"/>
              <a:chOff x="1758618" y="4881706"/>
              <a:chExt cx="5733420" cy="200055"/>
            </a:xfrm>
          </p:grpSpPr>
          <p:sp>
            <p:nvSpPr>
              <p:cNvPr id="419" name="TextBox 418">
                <a:extLst>
                  <a:ext uri="{FF2B5EF4-FFF2-40B4-BE49-F238E27FC236}">
                    <a16:creationId xmlns:a16="http://schemas.microsoft.com/office/drawing/2014/main" id="{9A81AA84-271C-0010-415A-0A3C0DC073C9}"/>
                  </a:ext>
                </a:extLst>
              </p:cNvPr>
              <p:cNvSpPr txBox="1"/>
              <p:nvPr/>
            </p:nvSpPr>
            <p:spPr>
              <a:xfrm>
                <a:off x="1947250" y="4881706"/>
                <a:ext cx="5544788" cy="200055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300" b="0" i="0" u="none" strike="noStrike" kern="1200" cap="none" spc="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신체등급 판정 및 병역처분 </a:t>
                </a:r>
                <a:r>
                  <a:rPr kumimoji="0" lang="en-US" altLang="ko-KR" sz="1300" b="0" i="0" u="none" strike="noStrike" kern="1200" cap="none" spc="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  <a:sym typeface="Wingdings" panose="05000000000000000000" pitchFamily="2" charset="2"/>
                  </a:rPr>
                  <a:t></a:t>
                </a:r>
                <a:r>
                  <a:rPr kumimoji="0" lang="ko-KR" altLang="en-US" sz="1300" b="0" i="0" u="none" strike="noStrike" kern="1200" cap="none" spc="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 현역복무 또는 군사교육 </a:t>
                </a:r>
                <a:r>
                  <a:rPr lang="ko-KR" altLang="en-US" sz="130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적합</a:t>
                </a:r>
                <a:r>
                  <a:rPr kumimoji="0" lang="ko-KR" altLang="en-US" sz="1300" b="0" i="0" u="none" strike="noStrike" kern="1200" cap="none" spc="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여부 결정</a:t>
                </a:r>
              </a:p>
            </p:txBody>
          </p:sp>
          <p:sp>
            <p:nvSpPr>
              <p:cNvPr id="31" name="자유형: 도형 30">
                <a:extLst>
                  <a:ext uri="{FF2B5EF4-FFF2-40B4-BE49-F238E27FC236}">
                    <a16:creationId xmlns:a16="http://schemas.microsoft.com/office/drawing/2014/main" id="{AC449EA1-BCB2-BC01-516C-A14EE570BB34}"/>
                  </a:ext>
                </a:extLst>
              </p:cNvPr>
              <p:cNvSpPr/>
              <p:nvPr/>
            </p:nvSpPr>
            <p:spPr>
              <a:xfrm rot="19785720">
                <a:off x="1758618" y="4904020"/>
                <a:ext cx="138716" cy="139279"/>
              </a:xfrm>
              <a:custGeom>
                <a:avLst/>
                <a:gdLst>
                  <a:gd name="connsiteX0" fmla="*/ 293469 w 388800"/>
                  <a:gd name="connsiteY0" fmla="*/ 26584 h 390378"/>
                  <a:gd name="connsiteX1" fmla="*/ 383906 w 388800"/>
                  <a:gd name="connsiteY1" fmla="*/ 145462 h 390378"/>
                  <a:gd name="connsiteX2" fmla="*/ 384849 w 388800"/>
                  <a:gd name="connsiteY2" fmla="*/ 159850 h 390378"/>
                  <a:gd name="connsiteX3" fmla="*/ 379712 w 388800"/>
                  <a:gd name="connsiteY3" fmla="*/ 160058 h 390378"/>
                  <a:gd name="connsiteX4" fmla="*/ 205133 w 388800"/>
                  <a:gd name="connsiteY4" fmla="*/ 240823 h 390378"/>
                  <a:gd name="connsiteX5" fmla="*/ 205134 w 388800"/>
                  <a:gd name="connsiteY5" fmla="*/ 120135 h 390378"/>
                  <a:gd name="connsiteX6" fmla="*/ 179865 w 388800"/>
                  <a:gd name="connsiteY6" fmla="*/ 94866 h 390378"/>
                  <a:gd name="connsiteX7" fmla="*/ 154597 w 388800"/>
                  <a:gd name="connsiteY7" fmla="*/ 120135 h 390378"/>
                  <a:gd name="connsiteX8" fmla="*/ 154596 w 388800"/>
                  <a:gd name="connsiteY8" fmla="*/ 275198 h 390378"/>
                  <a:gd name="connsiteX9" fmla="*/ 161997 w 388800"/>
                  <a:gd name="connsiteY9" fmla="*/ 293065 h 390378"/>
                  <a:gd name="connsiteX10" fmla="*/ 169401 w 388800"/>
                  <a:gd name="connsiteY10" fmla="*/ 296131 h 390378"/>
                  <a:gd name="connsiteX11" fmla="*/ 174110 w 388800"/>
                  <a:gd name="connsiteY11" fmla="*/ 300473 h 390378"/>
                  <a:gd name="connsiteX12" fmla="*/ 179366 w 388800"/>
                  <a:gd name="connsiteY12" fmla="*/ 300259 h 390378"/>
                  <a:gd name="connsiteX13" fmla="*/ 179865 w 388800"/>
                  <a:gd name="connsiteY13" fmla="*/ 300466 h 390378"/>
                  <a:gd name="connsiteX14" fmla="*/ 179864 w 388800"/>
                  <a:gd name="connsiteY14" fmla="*/ 300468 h 390378"/>
                  <a:gd name="connsiteX15" fmla="*/ 180475 w 388800"/>
                  <a:gd name="connsiteY15" fmla="*/ 300214 h 390378"/>
                  <a:gd name="connsiteX16" fmla="*/ 192527 w 388800"/>
                  <a:gd name="connsiteY16" fmla="*/ 299724 h 390378"/>
                  <a:gd name="connsiteX17" fmla="*/ 388088 w 388800"/>
                  <a:gd name="connsiteY17" fmla="*/ 209254 h 390378"/>
                  <a:gd name="connsiteX18" fmla="*/ 388800 w 388800"/>
                  <a:gd name="connsiteY18" fmla="*/ 220118 h 390378"/>
                  <a:gd name="connsiteX19" fmla="*/ 363794 w 388800"/>
                  <a:gd name="connsiteY19" fmla="*/ 293469 h 390378"/>
                  <a:gd name="connsiteX20" fmla="*/ 96909 w 388800"/>
                  <a:gd name="connsiteY20" fmla="*/ 363794 h 390378"/>
                  <a:gd name="connsiteX21" fmla="*/ 26584 w 388800"/>
                  <a:gd name="connsiteY21" fmla="*/ 96909 h 390378"/>
                  <a:gd name="connsiteX22" fmla="*/ 293469 w 388800"/>
                  <a:gd name="connsiteY22" fmla="*/ 26584 h 390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88800" h="390378">
                    <a:moveTo>
                      <a:pt x="293469" y="26584"/>
                    </a:moveTo>
                    <a:cubicBezTo>
                      <a:pt x="340028" y="53723"/>
                      <a:pt x="371179" y="97165"/>
                      <a:pt x="383906" y="145462"/>
                    </a:cubicBezTo>
                    <a:lnTo>
                      <a:pt x="384849" y="159850"/>
                    </a:lnTo>
                    <a:lnTo>
                      <a:pt x="379712" y="160058"/>
                    </a:lnTo>
                    <a:lnTo>
                      <a:pt x="205133" y="240823"/>
                    </a:lnTo>
                    <a:lnTo>
                      <a:pt x="205134" y="120135"/>
                    </a:lnTo>
                    <a:cubicBezTo>
                      <a:pt x="205134" y="106180"/>
                      <a:pt x="193821" y="94866"/>
                      <a:pt x="179865" y="94866"/>
                    </a:cubicBezTo>
                    <a:cubicBezTo>
                      <a:pt x="165909" y="94866"/>
                      <a:pt x="154596" y="106179"/>
                      <a:pt x="154597" y="120135"/>
                    </a:cubicBezTo>
                    <a:lnTo>
                      <a:pt x="154596" y="275198"/>
                    </a:lnTo>
                    <a:cubicBezTo>
                      <a:pt x="154596" y="282175"/>
                      <a:pt x="157424" y="288492"/>
                      <a:pt x="161997" y="293065"/>
                    </a:cubicBezTo>
                    <a:lnTo>
                      <a:pt x="169401" y="296131"/>
                    </a:lnTo>
                    <a:lnTo>
                      <a:pt x="174110" y="300473"/>
                    </a:lnTo>
                    <a:lnTo>
                      <a:pt x="179366" y="300259"/>
                    </a:lnTo>
                    <a:lnTo>
                      <a:pt x="179865" y="300466"/>
                    </a:lnTo>
                    <a:lnTo>
                      <a:pt x="179864" y="300468"/>
                    </a:lnTo>
                    <a:lnTo>
                      <a:pt x="180475" y="300214"/>
                    </a:lnTo>
                    <a:lnTo>
                      <a:pt x="192527" y="299724"/>
                    </a:lnTo>
                    <a:lnTo>
                      <a:pt x="388088" y="209254"/>
                    </a:lnTo>
                    <a:lnTo>
                      <a:pt x="388800" y="220118"/>
                    </a:lnTo>
                    <a:cubicBezTo>
                      <a:pt x="385573" y="245262"/>
                      <a:pt x="377364" y="270190"/>
                      <a:pt x="363794" y="293469"/>
                    </a:cubicBezTo>
                    <a:cubicBezTo>
                      <a:pt x="309515" y="386587"/>
                      <a:pt x="190027" y="418073"/>
                      <a:pt x="96909" y="363794"/>
                    </a:cubicBezTo>
                    <a:cubicBezTo>
                      <a:pt x="3791" y="309515"/>
                      <a:pt x="-27695" y="190027"/>
                      <a:pt x="26584" y="96909"/>
                    </a:cubicBezTo>
                    <a:cubicBezTo>
                      <a:pt x="80863" y="3791"/>
                      <a:pt x="200351" y="-27695"/>
                      <a:pt x="293469" y="26584"/>
                    </a:cubicBezTo>
                    <a:close/>
                  </a:path>
                </a:pathLst>
              </a:custGeom>
              <a:solidFill>
                <a:srgbClr val="3B7253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문체부 제목 돋음체" panose="020B0609000101010101" pitchFamily="49" charset="-127"/>
                </a:endParaRPr>
              </a:p>
            </p:txBody>
          </p:sp>
        </p:grpSp>
        <p:grpSp>
          <p:nvGrpSpPr>
            <p:cNvPr id="42" name="그룹 41">
              <a:extLst>
                <a:ext uri="{FF2B5EF4-FFF2-40B4-BE49-F238E27FC236}">
                  <a16:creationId xmlns:a16="http://schemas.microsoft.com/office/drawing/2014/main" id="{C56A8491-D4F7-336C-4E76-8E11C8C18B8E}"/>
                </a:ext>
              </a:extLst>
            </p:cNvPr>
            <p:cNvGrpSpPr/>
            <p:nvPr/>
          </p:nvGrpSpPr>
          <p:grpSpPr>
            <a:xfrm>
              <a:off x="1758618" y="2919106"/>
              <a:ext cx="4365025" cy="200055"/>
              <a:chOff x="1758618" y="2919106"/>
              <a:chExt cx="4365025" cy="200055"/>
            </a:xfrm>
          </p:grpSpPr>
          <p:grpSp>
            <p:nvGrpSpPr>
              <p:cNvPr id="6" name="그룹 5">
                <a:extLst>
                  <a:ext uri="{FF2B5EF4-FFF2-40B4-BE49-F238E27FC236}">
                    <a16:creationId xmlns:a16="http://schemas.microsoft.com/office/drawing/2014/main" id="{870BC112-373F-32A9-5018-A41011783A54}"/>
                  </a:ext>
                </a:extLst>
              </p:cNvPr>
              <p:cNvGrpSpPr/>
              <p:nvPr/>
            </p:nvGrpSpPr>
            <p:grpSpPr>
              <a:xfrm>
                <a:off x="1758618" y="2919106"/>
                <a:ext cx="4365025" cy="200055"/>
                <a:chOff x="1758618" y="2919106"/>
                <a:chExt cx="4365025" cy="200055"/>
              </a:xfrm>
            </p:grpSpPr>
            <p:grpSp>
              <p:nvGrpSpPr>
                <p:cNvPr id="276" name="그룹 275">
                  <a:extLst>
                    <a:ext uri="{FF2B5EF4-FFF2-40B4-BE49-F238E27FC236}">
                      <a16:creationId xmlns:a16="http://schemas.microsoft.com/office/drawing/2014/main" id="{45C77078-E28A-E40B-153D-50C17950BFB1}"/>
                    </a:ext>
                  </a:extLst>
                </p:cNvPr>
                <p:cNvGrpSpPr/>
                <p:nvPr/>
              </p:nvGrpSpPr>
              <p:grpSpPr>
                <a:xfrm>
                  <a:off x="1947250" y="2919106"/>
                  <a:ext cx="4176393" cy="200055"/>
                  <a:chOff x="3468465" y="2934859"/>
                  <a:chExt cx="4176393" cy="200055"/>
                </a:xfrm>
              </p:grpSpPr>
              <p:sp>
                <p:nvSpPr>
                  <p:cNvPr id="385" name="TextBox 384">
                    <a:extLst>
                      <a:ext uri="{FF2B5EF4-FFF2-40B4-BE49-F238E27FC236}">
                        <a16:creationId xmlns:a16="http://schemas.microsoft.com/office/drawing/2014/main" id="{CC4D4FFC-8044-D812-C7C0-9EEB59EABD79}"/>
                      </a:ext>
                    </a:extLst>
                  </p:cNvPr>
                  <p:cNvSpPr txBox="1"/>
                  <p:nvPr/>
                </p:nvSpPr>
                <p:spPr>
                  <a:xfrm>
                    <a:off x="3468465" y="2934859"/>
                    <a:ext cx="2047035" cy="20005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marL="0" marR="0" lvl="0" indent="0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ko-KR" altLang="en-US" sz="1300" b="0" i="0" u="none" strike="noStrike" kern="1200" cap="none" spc="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입영일</a:t>
                    </a:r>
                    <a:r>
                      <a:rPr kumimoji="0" lang="ko-KR" altLang="en-US" sz="1300" b="0" i="0" u="none" strike="noStrike" kern="1200" cap="none" spc="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Bold" panose="02000000000000000000" pitchFamily="2" charset="-127"/>
                        <a:ea typeface="문체부 제목 돋음체" panose="020B0609000101010101" pitchFamily="49" charset="-127"/>
                      </a:rPr>
                      <a:t> </a:t>
                    </a:r>
                    <a:r>
                      <a:rPr kumimoji="0" lang="en-US" altLang="ko-KR" sz="1300" b="0" i="0" u="none" strike="noStrike" kern="1200" cap="none" spc="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Bold" panose="02000000000000000000" pitchFamily="2" charset="-127"/>
                        <a:ea typeface="문체부 제목 돋음체" panose="020B0609000101010101" pitchFamily="49" charset="-127"/>
                      </a:rPr>
                      <a:t>14</a:t>
                    </a:r>
                    <a:r>
                      <a:rPr kumimoji="0" lang="ko-KR" altLang="en-US" sz="1300" b="0" i="0" u="none" strike="noStrike" kern="1200" cap="none" spc="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Bold" panose="02000000000000000000" pitchFamily="2" charset="-127"/>
                        <a:ea typeface="문체부 제목 돋음체" panose="020B0609000101010101" pitchFamily="49" charset="-127"/>
                      </a:rPr>
                      <a:t>일 전 </a:t>
                    </a:r>
                    <a:r>
                      <a:rPr kumimoji="0" lang="en-US" altLang="ko-KR" sz="1300" b="0" i="0" u="none" strike="noStrike" kern="1200" cap="none" spc="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Bold" panose="02000000000000000000" pitchFamily="2" charset="-127"/>
                        <a:ea typeface="문체부 제목 돋음체" panose="020B0609000101010101" pitchFamily="49" charset="-127"/>
                      </a:rPr>
                      <a:t>~ 3</a:t>
                    </a:r>
                    <a:r>
                      <a:rPr kumimoji="0" lang="ko-KR" altLang="en-US" sz="1300" b="0" i="0" u="none" strike="noStrike" kern="1200" cap="none" spc="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Bold" panose="02000000000000000000" pitchFamily="2" charset="-127"/>
                        <a:ea typeface="문체부 제목 돋음체" panose="020B0609000101010101" pitchFamily="49" charset="-127"/>
                      </a:rPr>
                      <a:t>일 전</a:t>
                    </a:r>
                  </a:p>
                </p:txBody>
              </p:sp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69AF68D3-BB2C-49D7-AE9A-6883DD207036}"/>
                      </a:ext>
                    </a:extLst>
                  </p:cNvPr>
                  <p:cNvSpPr txBox="1"/>
                  <p:nvPr/>
                </p:nvSpPr>
                <p:spPr>
                  <a:xfrm>
                    <a:off x="5879951" y="2934859"/>
                    <a:ext cx="1764907" cy="20005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marL="0" marR="0" lvl="0" indent="0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ko-KR" altLang="en-US" sz="1300" b="0" i="0" u="none" strike="noStrike" kern="1200" cap="none" spc="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Bold" panose="02000000000000000000" pitchFamily="2" charset="-127"/>
                        <a:ea typeface="문체부 제목 돋음체" panose="020B0609000101010101" pitchFamily="49" charset="-127"/>
                      </a:rPr>
                      <a:t>지방청 병역판정검사장</a:t>
                    </a:r>
                  </a:p>
                </p:txBody>
              </p:sp>
            </p:grpSp>
            <p:sp>
              <p:nvSpPr>
                <p:cNvPr id="16" name="자유형: 도형 15">
                  <a:extLst>
                    <a:ext uri="{FF2B5EF4-FFF2-40B4-BE49-F238E27FC236}">
                      <a16:creationId xmlns:a16="http://schemas.microsoft.com/office/drawing/2014/main" id="{AE9F9DCF-6FBC-CF43-5008-E824C987C5F7}"/>
                    </a:ext>
                  </a:extLst>
                </p:cNvPr>
                <p:cNvSpPr/>
                <p:nvPr/>
              </p:nvSpPr>
              <p:spPr>
                <a:xfrm rot="19785720">
                  <a:off x="1758618" y="2947665"/>
                  <a:ext cx="138716" cy="139279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3B709B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marL="0" marR="0" lvl="0" indent="0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47" name="자유형: 도형 46">
                <a:extLst>
                  <a:ext uri="{FF2B5EF4-FFF2-40B4-BE49-F238E27FC236}">
                    <a16:creationId xmlns:a16="http://schemas.microsoft.com/office/drawing/2014/main" id="{67C42BAF-6E86-66D8-238E-7F4DF8566A68}"/>
                  </a:ext>
                </a:extLst>
              </p:cNvPr>
              <p:cNvSpPr/>
              <p:nvPr/>
            </p:nvSpPr>
            <p:spPr>
              <a:xfrm rot="19785720">
                <a:off x="4163313" y="2938333"/>
                <a:ext cx="138716" cy="139279"/>
              </a:xfrm>
              <a:custGeom>
                <a:avLst/>
                <a:gdLst>
                  <a:gd name="connsiteX0" fmla="*/ 293469 w 388800"/>
                  <a:gd name="connsiteY0" fmla="*/ 26584 h 390378"/>
                  <a:gd name="connsiteX1" fmla="*/ 383906 w 388800"/>
                  <a:gd name="connsiteY1" fmla="*/ 145462 h 390378"/>
                  <a:gd name="connsiteX2" fmla="*/ 384849 w 388800"/>
                  <a:gd name="connsiteY2" fmla="*/ 159850 h 390378"/>
                  <a:gd name="connsiteX3" fmla="*/ 379712 w 388800"/>
                  <a:gd name="connsiteY3" fmla="*/ 160058 h 390378"/>
                  <a:gd name="connsiteX4" fmla="*/ 205133 w 388800"/>
                  <a:gd name="connsiteY4" fmla="*/ 240823 h 390378"/>
                  <a:gd name="connsiteX5" fmla="*/ 205134 w 388800"/>
                  <a:gd name="connsiteY5" fmla="*/ 120135 h 390378"/>
                  <a:gd name="connsiteX6" fmla="*/ 179865 w 388800"/>
                  <a:gd name="connsiteY6" fmla="*/ 94866 h 390378"/>
                  <a:gd name="connsiteX7" fmla="*/ 154597 w 388800"/>
                  <a:gd name="connsiteY7" fmla="*/ 120135 h 390378"/>
                  <a:gd name="connsiteX8" fmla="*/ 154596 w 388800"/>
                  <a:gd name="connsiteY8" fmla="*/ 275198 h 390378"/>
                  <a:gd name="connsiteX9" fmla="*/ 161997 w 388800"/>
                  <a:gd name="connsiteY9" fmla="*/ 293065 h 390378"/>
                  <a:gd name="connsiteX10" fmla="*/ 169401 w 388800"/>
                  <a:gd name="connsiteY10" fmla="*/ 296131 h 390378"/>
                  <a:gd name="connsiteX11" fmla="*/ 174110 w 388800"/>
                  <a:gd name="connsiteY11" fmla="*/ 300473 h 390378"/>
                  <a:gd name="connsiteX12" fmla="*/ 179366 w 388800"/>
                  <a:gd name="connsiteY12" fmla="*/ 300259 h 390378"/>
                  <a:gd name="connsiteX13" fmla="*/ 179865 w 388800"/>
                  <a:gd name="connsiteY13" fmla="*/ 300466 h 390378"/>
                  <a:gd name="connsiteX14" fmla="*/ 179864 w 388800"/>
                  <a:gd name="connsiteY14" fmla="*/ 300468 h 390378"/>
                  <a:gd name="connsiteX15" fmla="*/ 180475 w 388800"/>
                  <a:gd name="connsiteY15" fmla="*/ 300214 h 390378"/>
                  <a:gd name="connsiteX16" fmla="*/ 192527 w 388800"/>
                  <a:gd name="connsiteY16" fmla="*/ 299724 h 390378"/>
                  <a:gd name="connsiteX17" fmla="*/ 388088 w 388800"/>
                  <a:gd name="connsiteY17" fmla="*/ 209254 h 390378"/>
                  <a:gd name="connsiteX18" fmla="*/ 388800 w 388800"/>
                  <a:gd name="connsiteY18" fmla="*/ 220118 h 390378"/>
                  <a:gd name="connsiteX19" fmla="*/ 363794 w 388800"/>
                  <a:gd name="connsiteY19" fmla="*/ 293469 h 390378"/>
                  <a:gd name="connsiteX20" fmla="*/ 96909 w 388800"/>
                  <a:gd name="connsiteY20" fmla="*/ 363794 h 390378"/>
                  <a:gd name="connsiteX21" fmla="*/ 26584 w 388800"/>
                  <a:gd name="connsiteY21" fmla="*/ 96909 h 390378"/>
                  <a:gd name="connsiteX22" fmla="*/ 293469 w 388800"/>
                  <a:gd name="connsiteY22" fmla="*/ 26584 h 390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88800" h="390378">
                    <a:moveTo>
                      <a:pt x="293469" y="26584"/>
                    </a:moveTo>
                    <a:cubicBezTo>
                      <a:pt x="340028" y="53723"/>
                      <a:pt x="371179" y="97165"/>
                      <a:pt x="383906" y="145462"/>
                    </a:cubicBezTo>
                    <a:lnTo>
                      <a:pt x="384849" y="159850"/>
                    </a:lnTo>
                    <a:lnTo>
                      <a:pt x="379712" y="160058"/>
                    </a:lnTo>
                    <a:lnTo>
                      <a:pt x="205133" y="240823"/>
                    </a:lnTo>
                    <a:lnTo>
                      <a:pt x="205134" y="120135"/>
                    </a:lnTo>
                    <a:cubicBezTo>
                      <a:pt x="205134" y="106180"/>
                      <a:pt x="193821" y="94866"/>
                      <a:pt x="179865" y="94866"/>
                    </a:cubicBezTo>
                    <a:cubicBezTo>
                      <a:pt x="165909" y="94866"/>
                      <a:pt x="154596" y="106179"/>
                      <a:pt x="154597" y="120135"/>
                    </a:cubicBezTo>
                    <a:lnTo>
                      <a:pt x="154596" y="275198"/>
                    </a:lnTo>
                    <a:cubicBezTo>
                      <a:pt x="154596" y="282175"/>
                      <a:pt x="157424" y="288492"/>
                      <a:pt x="161997" y="293065"/>
                    </a:cubicBezTo>
                    <a:lnTo>
                      <a:pt x="169401" y="296131"/>
                    </a:lnTo>
                    <a:lnTo>
                      <a:pt x="174110" y="300473"/>
                    </a:lnTo>
                    <a:lnTo>
                      <a:pt x="179366" y="300259"/>
                    </a:lnTo>
                    <a:lnTo>
                      <a:pt x="179865" y="300466"/>
                    </a:lnTo>
                    <a:lnTo>
                      <a:pt x="179864" y="300468"/>
                    </a:lnTo>
                    <a:lnTo>
                      <a:pt x="180475" y="300214"/>
                    </a:lnTo>
                    <a:lnTo>
                      <a:pt x="192527" y="299724"/>
                    </a:lnTo>
                    <a:lnTo>
                      <a:pt x="388088" y="209254"/>
                    </a:lnTo>
                    <a:lnTo>
                      <a:pt x="388800" y="220118"/>
                    </a:lnTo>
                    <a:cubicBezTo>
                      <a:pt x="385573" y="245262"/>
                      <a:pt x="377364" y="270190"/>
                      <a:pt x="363794" y="293469"/>
                    </a:cubicBezTo>
                    <a:cubicBezTo>
                      <a:pt x="309515" y="386587"/>
                      <a:pt x="190027" y="418073"/>
                      <a:pt x="96909" y="363794"/>
                    </a:cubicBezTo>
                    <a:cubicBezTo>
                      <a:pt x="3791" y="309515"/>
                      <a:pt x="-27695" y="190027"/>
                      <a:pt x="26584" y="96909"/>
                    </a:cubicBezTo>
                    <a:cubicBezTo>
                      <a:pt x="80863" y="3791"/>
                      <a:pt x="200351" y="-27695"/>
                      <a:pt x="293469" y="26584"/>
                    </a:cubicBezTo>
                    <a:close/>
                  </a:path>
                </a:pathLst>
              </a:custGeom>
              <a:solidFill>
                <a:srgbClr val="3B709B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endParaRPr lang="ko-KR" altLang="en-US" sz="1300" dirty="0">
                  <a:solidFill>
                    <a:prstClr val="white"/>
                  </a:solidFill>
                  <a:latin typeface="Calibri" panose="020F0502020204030204"/>
                  <a:ea typeface="문체부 제목 돋음체" panose="020B0609000101010101" pitchFamily="49" charset="-127"/>
                </a:endParaRPr>
              </a:p>
            </p:txBody>
          </p:sp>
        </p:grpSp>
      </p:grpSp>
      <p:graphicFrame>
        <p:nvGraphicFramePr>
          <p:cNvPr id="51" name="표 51">
            <a:extLst>
              <a:ext uri="{FF2B5EF4-FFF2-40B4-BE49-F238E27FC236}">
                <a16:creationId xmlns:a16="http://schemas.microsoft.com/office/drawing/2014/main" id="{E3B0A74F-22BA-6AA2-46E3-F9C24115FA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1527594"/>
              </p:ext>
            </p:extLst>
          </p:nvPr>
        </p:nvGraphicFramePr>
        <p:xfrm>
          <a:off x="1972474" y="5194176"/>
          <a:ext cx="7476740" cy="886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7674">
                  <a:extLst>
                    <a:ext uri="{9D8B030D-6E8A-4147-A177-3AD203B41FA5}">
                      <a16:colId xmlns:a16="http://schemas.microsoft.com/office/drawing/2014/main" val="1994758301"/>
                    </a:ext>
                  </a:extLst>
                </a:gridCol>
                <a:gridCol w="747674">
                  <a:extLst>
                    <a:ext uri="{9D8B030D-6E8A-4147-A177-3AD203B41FA5}">
                      <a16:colId xmlns:a16="http://schemas.microsoft.com/office/drawing/2014/main" val="1230612079"/>
                    </a:ext>
                  </a:extLst>
                </a:gridCol>
                <a:gridCol w="747674">
                  <a:extLst>
                    <a:ext uri="{9D8B030D-6E8A-4147-A177-3AD203B41FA5}">
                      <a16:colId xmlns:a16="http://schemas.microsoft.com/office/drawing/2014/main" val="495489752"/>
                    </a:ext>
                  </a:extLst>
                </a:gridCol>
                <a:gridCol w="747674">
                  <a:extLst>
                    <a:ext uri="{9D8B030D-6E8A-4147-A177-3AD203B41FA5}">
                      <a16:colId xmlns:a16="http://schemas.microsoft.com/office/drawing/2014/main" val="3191139441"/>
                    </a:ext>
                  </a:extLst>
                </a:gridCol>
                <a:gridCol w="747674">
                  <a:extLst>
                    <a:ext uri="{9D8B030D-6E8A-4147-A177-3AD203B41FA5}">
                      <a16:colId xmlns:a16="http://schemas.microsoft.com/office/drawing/2014/main" val="1201700889"/>
                    </a:ext>
                  </a:extLst>
                </a:gridCol>
                <a:gridCol w="747674">
                  <a:extLst>
                    <a:ext uri="{9D8B030D-6E8A-4147-A177-3AD203B41FA5}">
                      <a16:colId xmlns:a16="http://schemas.microsoft.com/office/drawing/2014/main" val="203368101"/>
                    </a:ext>
                  </a:extLst>
                </a:gridCol>
                <a:gridCol w="747674">
                  <a:extLst>
                    <a:ext uri="{9D8B030D-6E8A-4147-A177-3AD203B41FA5}">
                      <a16:colId xmlns:a16="http://schemas.microsoft.com/office/drawing/2014/main" val="349764838"/>
                    </a:ext>
                  </a:extLst>
                </a:gridCol>
                <a:gridCol w="747674">
                  <a:extLst>
                    <a:ext uri="{9D8B030D-6E8A-4147-A177-3AD203B41FA5}">
                      <a16:colId xmlns:a16="http://schemas.microsoft.com/office/drawing/2014/main" val="1170932273"/>
                    </a:ext>
                  </a:extLst>
                </a:gridCol>
                <a:gridCol w="747674">
                  <a:extLst>
                    <a:ext uri="{9D8B030D-6E8A-4147-A177-3AD203B41FA5}">
                      <a16:colId xmlns:a16="http://schemas.microsoft.com/office/drawing/2014/main" val="3394000533"/>
                    </a:ext>
                  </a:extLst>
                </a:gridCol>
                <a:gridCol w="747674">
                  <a:extLst>
                    <a:ext uri="{9D8B030D-6E8A-4147-A177-3AD203B41FA5}">
                      <a16:colId xmlns:a16="http://schemas.microsoft.com/office/drawing/2014/main" val="16157600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kumimoji="0" lang="ko-KR" altLang="en-US" sz="1200" b="0" i="0" u="none" strike="noStrike" kern="1200" cap="none" spc="0" normalizeH="0" baseline="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srgbClr val="3B7253"/>
                          </a:solidFill>
                          <a:effectLst/>
                          <a:uLnTx/>
                          <a:uFillTx/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구분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D6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B7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B7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 latinLnBrk="1"/>
                      <a:r>
                        <a:rPr kumimoji="0" lang="ko-KR" altLang="en-US" sz="1200" b="0" i="0" u="none" strike="noStrike" kern="1200" cap="none" spc="0" normalizeH="0" baseline="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srgbClr val="3B7253"/>
                          </a:solidFill>
                          <a:effectLst/>
                          <a:uLnTx/>
                          <a:uFillTx/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현역병입영 대상자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E2D6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D6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B7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B7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72000" marR="72000" marT="36000" marB="36000">
                    <a:lnT w="12700" cap="flat" cmpd="sng" algn="ctr">
                      <a:solidFill>
                        <a:srgbClr val="3B7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7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72000" marR="72000" marT="36000" marB="36000">
                    <a:lnT w="12700" cap="flat" cmpd="sng" algn="ctr">
                      <a:solidFill>
                        <a:srgbClr val="3B7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7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72000" marR="72000" marT="36000" marB="36000">
                    <a:lnT w="12700" cap="flat" cmpd="sng" algn="ctr">
                      <a:solidFill>
                        <a:srgbClr val="3B7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7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72000" marR="72000" marT="36000" marB="36000">
                    <a:lnT w="12700" cap="flat" cmpd="sng" algn="ctr">
                      <a:solidFill>
                        <a:srgbClr val="3B7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7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latinLnBrk="1"/>
                      <a:r>
                        <a:rPr kumimoji="0" lang="ko-KR" altLang="en-US" sz="1200" b="0" i="0" u="none" strike="noStrike" kern="1200" cap="none" spc="0" normalizeH="0" baseline="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srgbClr val="3B7253"/>
                          </a:solidFill>
                          <a:effectLst/>
                          <a:uLnTx/>
                          <a:uFillTx/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군사교육소집 대상자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E2D6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B7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B7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72000" marR="72000" marT="36000" marB="36000">
                    <a:lnT w="12700" cap="flat" cmpd="sng" algn="ctr">
                      <a:solidFill>
                        <a:srgbClr val="3B7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7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72000" marR="72000" marT="36000" marB="36000">
                    <a:lnT w="12700" cap="flat" cmpd="sng" algn="ctr">
                      <a:solidFill>
                        <a:srgbClr val="3B7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7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72000" marR="72000" marT="36000" marB="36000">
                    <a:lnT w="12700" cap="flat" cmpd="sng" algn="ctr">
                      <a:solidFill>
                        <a:srgbClr val="3B7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7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78375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kumimoji="0" lang="ko-KR" altLang="en-US" sz="1100" b="0" i="0" u="none" strike="noStrike" kern="1200" cap="none" spc="0" normalizeH="0" baseline="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신체등급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7C5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B7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7253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kumimoji="0" lang="en-US" altLang="ko-KR" sz="1050" b="0" i="0" u="none" strike="noStrike" kern="1200" cap="none" spc="0" normalizeH="0" baseline="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1~3</a:t>
                      </a:r>
                      <a:r>
                        <a:rPr kumimoji="0" lang="ko-KR" altLang="en-US" sz="1050" b="0" i="0" u="none" strike="noStrike" kern="1200" cap="none" spc="0" normalizeH="0" baseline="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급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B7C5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7C5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B7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6A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kumimoji="0" lang="en-US" altLang="ko-KR" sz="1050" b="0" i="0" u="none" strike="noStrike" kern="1200" cap="none" spc="0" normalizeH="0" baseline="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4</a:t>
                      </a:r>
                      <a:r>
                        <a:rPr kumimoji="0" lang="ko-KR" altLang="en-US" sz="1050" b="0" i="0" u="none" strike="noStrike" kern="1200" cap="none" spc="0" normalizeH="0" baseline="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급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B7C5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7C5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B7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6A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kumimoji="0" lang="en-US" altLang="ko-KR" sz="1050" b="0" i="0" u="none" strike="noStrike" kern="1200" cap="none" spc="0" normalizeH="0" baseline="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5</a:t>
                      </a:r>
                      <a:r>
                        <a:rPr kumimoji="0" lang="ko-KR" altLang="en-US" sz="1050" b="0" i="0" u="none" strike="noStrike" kern="1200" cap="none" spc="0" normalizeH="0" baseline="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급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B7C5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7C5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B7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7253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kumimoji="0" lang="en-US" altLang="ko-KR" sz="1050" b="0" i="0" u="none" strike="noStrike" kern="1200" cap="none" spc="0" normalizeH="0" baseline="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6</a:t>
                      </a:r>
                      <a:r>
                        <a:rPr kumimoji="0" lang="ko-KR" altLang="en-US" sz="1050" b="0" i="0" u="none" strike="noStrike" kern="1200" cap="none" spc="0" normalizeH="0" baseline="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급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B7C5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7C5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B7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7253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kumimoji="0" lang="en-US" altLang="ko-KR" sz="1050" b="0" i="0" u="none" strike="noStrike" kern="1200" cap="none" spc="0" normalizeH="0" baseline="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7</a:t>
                      </a:r>
                      <a:r>
                        <a:rPr kumimoji="0" lang="ko-KR" altLang="en-US" sz="1050" b="0" i="0" u="none" strike="noStrike" kern="1200" cap="none" spc="0" normalizeH="0" baseline="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급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B7C5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7C5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B7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7253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kumimoji="0" lang="en-US" altLang="ko-KR" sz="1050" b="0" i="0" u="none" strike="noStrike" kern="1200" cap="none" spc="0" normalizeH="0" baseline="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1~4</a:t>
                      </a:r>
                      <a:r>
                        <a:rPr kumimoji="0" lang="ko-KR" altLang="en-US" sz="1050" b="0" i="0" u="none" strike="noStrike" kern="1200" cap="none" spc="0" normalizeH="0" baseline="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급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B7C5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7C5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B7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7253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kumimoji="0" lang="en-US" altLang="ko-KR" sz="1050" b="0" i="0" u="none" strike="noStrike" kern="1200" cap="none" spc="0" normalizeH="0" baseline="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5</a:t>
                      </a:r>
                      <a:r>
                        <a:rPr kumimoji="0" lang="ko-KR" altLang="en-US" sz="1050" b="0" i="0" u="none" strike="noStrike" kern="1200" cap="none" spc="0" normalizeH="0" baseline="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급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B7C5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7C5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B7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7253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kumimoji="0" lang="en-US" altLang="ko-KR" sz="1050" b="0" i="0" u="none" strike="noStrike" kern="1200" cap="none" spc="0" normalizeH="0" baseline="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6</a:t>
                      </a:r>
                      <a:r>
                        <a:rPr kumimoji="0" lang="ko-KR" altLang="en-US" sz="1050" b="0" i="0" u="none" strike="noStrike" kern="1200" cap="none" spc="0" normalizeH="0" baseline="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급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B7C5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7C5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B7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7253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kumimoji="0" lang="en-US" altLang="ko-KR" sz="1050" b="0" i="0" u="none" strike="noStrike" kern="1200" cap="none" spc="0" normalizeH="0" baseline="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7</a:t>
                      </a:r>
                      <a:r>
                        <a:rPr kumimoji="0" lang="ko-KR" altLang="en-US" sz="1050" b="0" i="0" u="none" strike="noStrike" kern="1200" cap="none" spc="0" normalizeH="0" baseline="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급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B7C5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B7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7253">
                        <a:alpha val="1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9048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kumimoji="0" lang="ko-KR" altLang="en-US" sz="1100" b="0" i="0" u="none" strike="noStrike" kern="1200" cap="none" spc="0" normalizeH="0" baseline="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병역처분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D6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B7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kumimoji="0" lang="ko-KR" altLang="en-US" sz="1050" b="0" i="0" u="none" strike="noStrike" kern="1200" cap="none" spc="0" normalizeH="0" baseline="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현역병</a:t>
                      </a:r>
                    </a:p>
                    <a:p>
                      <a:pPr marL="0" algn="ctr" defTabSz="914400" rtl="0" eaLnBrk="1" latinLnBrk="1" hangingPunct="1"/>
                      <a:r>
                        <a:rPr kumimoji="0" lang="ko-KR" altLang="en-US" sz="1050" b="0" i="0" u="none" strike="noStrike" kern="1200" cap="none" spc="0" normalizeH="0" baseline="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입영대상자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E2D6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D6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B7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kumimoji="0" lang="ko-KR" altLang="en-US" sz="1050" b="0" i="0" u="none" strike="noStrike" kern="1200" cap="none" spc="0" normalizeH="0" baseline="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보충역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E2D6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D6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B7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kumimoji="0" lang="ko-KR" altLang="en-US" sz="1050" b="0" i="0" u="none" strike="noStrike" kern="1200" cap="none" spc="0" normalizeH="0" baseline="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전시</a:t>
                      </a:r>
                    </a:p>
                    <a:p>
                      <a:pPr marL="0" algn="ctr" defTabSz="914400" rtl="0" eaLnBrk="1" latinLnBrk="1" hangingPunct="1"/>
                      <a:r>
                        <a:rPr kumimoji="0" lang="ko-KR" altLang="en-US" sz="1050" b="0" i="0" u="none" strike="noStrike" kern="1200" cap="none" spc="0" normalizeH="0" baseline="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근로역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E2D6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D6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B7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kumimoji="0" lang="ko-KR" altLang="en-US" sz="1050" b="0" i="0" u="none" strike="noStrike" kern="1200" cap="none" spc="0" normalizeH="0" baseline="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병역 면제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E2D6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D6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B7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kumimoji="0" lang="ko-KR" altLang="en-US" sz="1050" b="0" i="0" u="none" strike="noStrike" kern="1200" cap="none" spc="0" normalizeH="0" baseline="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재신체</a:t>
                      </a:r>
                    </a:p>
                    <a:p>
                      <a:pPr marL="0" algn="ctr" defTabSz="914400" rtl="0" eaLnBrk="1" latinLnBrk="1" hangingPunct="1"/>
                      <a:r>
                        <a:rPr kumimoji="0" lang="ko-KR" altLang="en-US" sz="1050" b="0" i="0" u="none" strike="noStrike" kern="1200" cap="none" spc="0" normalizeH="0" baseline="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검사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E2D6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D6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B7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kumimoji="0" lang="ko-KR" altLang="en-US" sz="1050" b="0" i="0" u="none" strike="noStrike" kern="1200" cap="none" spc="0" normalizeH="0" baseline="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보충역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E2D6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D6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B7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kumimoji="0" lang="ko-KR" altLang="en-US" sz="1050" b="0" i="0" u="none" strike="noStrike" kern="1200" cap="none" spc="0" normalizeH="0" baseline="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전시</a:t>
                      </a:r>
                      <a:endParaRPr kumimoji="0" lang="en-US" altLang="ko-KR" sz="1050" b="0" i="0" u="none" strike="noStrike" kern="1200" cap="none" spc="0" normalizeH="0" baseline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G마켓 산스 TTF Medium" panose="02000000000000000000" pitchFamily="2" charset="-127"/>
                        <a:cs typeface="+mn-cs"/>
                      </a:endParaRPr>
                    </a:p>
                    <a:p>
                      <a:pPr marL="0" algn="ctr" defTabSz="914400" rtl="0" eaLnBrk="1" latinLnBrk="1" hangingPunct="1"/>
                      <a:r>
                        <a:rPr kumimoji="0" lang="ko-KR" altLang="en-US" sz="1050" b="0" i="0" u="none" strike="noStrike" kern="1200" cap="none" spc="0" normalizeH="0" baseline="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근로역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E2D6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D6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B7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kumimoji="0" lang="ko-KR" altLang="en-US" sz="1050" b="0" i="0" u="none" strike="noStrike" kern="1200" cap="none" spc="0" normalizeH="0" baseline="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병역 면제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E2D6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D6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B7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kumimoji="0" lang="ko-KR" altLang="en-US" sz="1050" b="0" i="0" u="none" strike="noStrike" kern="1200" cap="none" spc="0" normalizeH="0" baseline="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재신체</a:t>
                      </a:r>
                    </a:p>
                    <a:p>
                      <a:pPr marL="0" algn="ctr" defTabSz="914400" rtl="0" eaLnBrk="1" latinLnBrk="1" hangingPunct="1"/>
                      <a:r>
                        <a:rPr kumimoji="0" lang="ko-KR" altLang="en-US" sz="1050" b="0" i="0" u="none" strike="noStrike" kern="1200" cap="none" spc="0" normalizeH="0" baseline="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G마켓 산스 TTF Medium" panose="02000000000000000000" pitchFamily="2" charset="-127"/>
                          <a:ea typeface="G마켓 산스 TTF Medium" panose="02000000000000000000" pitchFamily="2" charset="-127"/>
                          <a:cs typeface="+mn-cs"/>
                        </a:rPr>
                        <a:t>검사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E2D6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B7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66919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235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152A6152-27FE-F67B-3CBA-24C109A35291}"/>
              </a:ext>
            </a:extLst>
          </p:cNvPr>
          <p:cNvGrpSpPr/>
          <p:nvPr/>
        </p:nvGrpSpPr>
        <p:grpSpPr>
          <a:xfrm>
            <a:off x="386230" y="221653"/>
            <a:ext cx="1658378" cy="634036"/>
            <a:chOff x="390253" y="159368"/>
            <a:chExt cx="1675652" cy="64064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68C01D8-0EC1-76FD-B48F-C7102BC71D9A}"/>
                </a:ext>
              </a:extLst>
            </p:cNvPr>
            <p:cNvSpPr txBox="1"/>
            <p:nvPr/>
          </p:nvSpPr>
          <p:spPr>
            <a:xfrm>
              <a:off x="976778" y="364633"/>
              <a:ext cx="1069391" cy="43537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>
                <a:defRPr/>
              </a:pPr>
              <a:r>
                <a:rPr lang="ko-KR" altLang="en-US" sz="28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현역병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665347A-E1E7-C248-7B72-C149E2822B8F}"/>
                </a:ext>
              </a:extLst>
            </p:cNvPr>
            <p:cNvSpPr txBox="1"/>
            <p:nvPr/>
          </p:nvSpPr>
          <p:spPr>
            <a:xfrm>
              <a:off x="961374" y="159368"/>
              <a:ext cx="154454" cy="171040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pPr>
                <a:defRPr/>
              </a:pPr>
              <a:r>
                <a:rPr lang="en-US" altLang="ko-KR" sz="1100" spc="-7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나눔명조 ExtraBold" panose="02020603020101020101" pitchFamily="18" charset="-127"/>
                  <a:ea typeface="문체부 제목 돋음체" panose="020B0609000101010101" pitchFamily="49" charset="-127"/>
                </a:rPr>
                <a:t>Ⅱ.</a:t>
              </a:r>
              <a:endParaRPr lang="ko-KR" altLang="en-US" sz="1100" spc="-7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나눔명조 ExtraBold" panose="02020603020101020101" pitchFamily="18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455790-ECB7-19DE-CA3E-0158218A0BED}"/>
                </a:ext>
              </a:extLst>
            </p:cNvPr>
            <p:cNvSpPr txBox="1"/>
            <p:nvPr/>
          </p:nvSpPr>
          <p:spPr>
            <a:xfrm>
              <a:off x="1170924" y="172068"/>
              <a:ext cx="894981" cy="171040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pPr>
                <a:defRPr/>
              </a:pPr>
              <a:r>
                <a:rPr lang="ko-KR" altLang="en-US" sz="11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병역의무 이행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84C94FD-D71E-DFF3-9101-E2CEEE2FBD1A}"/>
                </a:ext>
              </a:extLst>
            </p:cNvPr>
            <p:cNvSpPr txBox="1"/>
            <p:nvPr/>
          </p:nvSpPr>
          <p:spPr>
            <a:xfrm>
              <a:off x="390253" y="395731"/>
              <a:ext cx="353354" cy="37317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en-US" altLang="ko-KR" sz="2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>
                      <a:alpha val="38000"/>
                    </a:schemeClr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0</a:t>
              </a:r>
              <a:r>
                <a:rPr lang="en-US" altLang="ko-KR" sz="2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4</a:t>
              </a:r>
              <a:endParaRPr lang="ko-KR" altLang="en-US" sz="2400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</p:grpSp>
      <p:grpSp>
        <p:nvGrpSpPr>
          <p:cNvPr id="107" name="그룹 106">
            <a:extLst>
              <a:ext uri="{FF2B5EF4-FFF2-40B4-BE49-F238E27FC236}">
                <a16:creationId xmlns:a16="http://schemas.microsoft.com/office/drawing/2014/main" id="{E30F66C4-5358-6D72-4BCA-8A5C882B9BD3}"/>
              </a:ext>
            </a:extLst>
          </p:cNvPr>
          <p:cNvGrpSpPr/>
          <p:nvPr/>
        </p:nvGrpSpPr>
        <p:grpSpPr>
          <a:xfrm>
            <a:off x="334589" y="1247634"/>
            <a:ext cx="4740794" cy="276999"/>
            <a:chOff x="340939" y="1208430"/>
            <a:chExt cx="4740794" cy="276999"/>
          </a:xfrm>
        </p:grpSpPr>
        <p:grpSp>
          <p:nvGrpSpPr>
            <p:cNvPr id="108" name="그룹 107">
              <a:extLst>
                <a:ext uri="{FF2B5EF4-FFF2-40B4-BE49-F238E27FC236}">
                  <a16:creationId xmlns:a16="http://schemas.microsoft.com/office/drawing/2014/main" id="{D25B0FC2-9843-8A88-4094-5356698CEDA7}"/>
                </a:ext>
              </a:extLst>
            </p:cNvPr>
            <p:cNvGrpSpPr/>
            <p:nvPr/>
          </p:nvGrpSpPr>
          <p:grpSpPr>
            <a:xfrm>
              <a:off x="340939" y="1223239"/>
              <a:ext cx="268663" cy="205616"/>
              <a:chOff x="340939" y="1223239"/>
              <a:chExt cx="268663" cy="205616"/>
            </a:xfrm>
          </p:grpSpPr>
          <p:sp>
            <p:nvSpPr>
              <p:cNvPr id="110" name="사각형: 둥근 모서리 109">
                <a:extLst>
                  <a:ext uri="{FF2B5EF4-FFF2-40B4-BE49-F238E27FC236}">
                    <a16:creationId xmlns:a16="http://schemas.microsoft.com/office/drawing/2014/main" id="{342DA1B1-23E4-4962-2F98-92DB0883AC6A}"/>
                  </a:ext>
                </a:extLst>
              </p:cNvPr>
              <p:cNvSpPr/>
              <p:nvPr/>
            </p:nvSpPr>
            <p:spPr>
              <a:xfrm>
                <a:off x="340939" y="1251775"/>
                <a:ext cx="179317" cy="177080"/>
              </a:xfrm>
              <a:prstGeom prst="roundRect">
                <a:avLst>
                  <a:gd name="adj" fmla="val 14713"/>
                </a:avLst>
              </a:prstGeom>
              <a:solidFill>
                <a:schemeClr val="bg1"/>
              </a:solidFill>
              <a:ln w="19050">
                <a:noFill/>
              </a:ln>
              <a:effectLst>
                <a:outerShdw blurRad="25400" dist="12700" dir="5400000" algn="t" rotWithShape="0">
                  <a:prstClr val="black">
                    <a:alpha val="2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1043056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111" name="자유형: 도형 110">
                <a:extLst>
                  <a:ext uri="{FF2B5EF4-FFF2-40B4-BE49-F238E27FC236}">
                    <a16:creationId xmlns:a16="http://schemas.microsoft.com/office/drawing/2014/main" id="{4A9BF4CF-E837-A6BE-FDBE-62A7BEC4E44D}"/>
                  </a:ext>
                </a:extLst>
              </p:cNvPr>
              <p:cNvSpPr/>
              <p:nvPr/>
            </p:nvSpPr>
            <p:spPr>
              <a:xfrm>
                <a:off x="371272" y="1223239"/>
                <a:ext cx="238330" cy="170860"/>
              </a:xfrm>
              <a:custGeom>
                <a:avLst/>
                <a:gdLst>
                  <a:gd name="connsiteX0" fmla="*/ 134399 w 483821"/>
                  <a:gd name="connsiteY0" fmla="*/ 220973 h 346854"/>
                  <a:gd name="connsiteX1" fmla="*/ 207447 w 483821"/>
                  <a:gd name="connsiteY1" fmla="*/ 124899 h 346854"/>
                  <a:gd name="connsiteX2" fmla="*/ 445707 w 483821"/>
                  <a:gd name="connsiteY2" fmla="*/ 59 h 346854"/>
                  <a:gd name="connsiteX3" fmla="*/ 470809 w 483821"/>
                  <a:gd name="connsiteY3" fmla="*/ 2074 h 346854"/>
                  <a:gd name="connsiteX4" fmla="*/ 483819 w 483821"/>
                  <a:gd name="connsiteY4" fmla="*/ 21191 h 346854"/>
                  <a:gd name="connsiteX5" fmla="*/ 471848 w 483821"/>
                  <a:gd name="connsiteY5" fmla="*/ 38476 h 346854"/>
                  <a:gd name="connsiteX6" fmla="*/ 466900 w 483821"/>
                  <a:gd name="connsiteY6" fmla="*/ 39453 h 346854"/>
                  <a:gd name="connsiteX7" fmla="*/ 212578 w 483821"/>
                  <a:gd name="connsiteY7" fmla="*/ 252916 h 346854"/>
                  <a:gd name="connsiteX8" fmla="*/ 177031 w 483821"/>
                  <a:gd name="connsiteY8" fmla="*/ 322421 h 346854"/>
                  <a:gd name="connsiteX9" fmla="*/ 135255 w 483821"/>
                  <a:gd name="connsiteY9" fmla="*/ 346852 h 346854"/>
                  <a:gd name="connsiteX10" fmla="*/ 94028 w 483821"/>
                  <a:gd name="connsiteY10" fmla="*/ 322116 h 346854"/>
                  <a:gd name="connsiteX11" fmla="*/ 57382 w 483821"/>
                  <a:gd name="connsiteY11" fmla="*/ 241189 h 346854"/>
                  <a:gd name="connsiteX12" fmla="*/ 12124 w 483821"/>
                  <a:gd name="connsiteY12" fmla="*/ 174371 h 346854"/>
                  <a:gd name="connsiteX13" fmla="*/ 6322 w 483821"/>
                  <a:gd name="connsiteY13" fmla="*/ 136382 h 346854"/>
                  <a:gd name="connsiteX14" fmla="*/ 47121 w 483821"/>
                  <a:gd name="connsiteY14" fmla="*/ 134488 h 346854"/>
                  <a:gd name="connsiteX15" fmla="*/ 117359 w 483821"/>
                  <a:gd name="connsiteY15" fmla="*/ 199901 h 346854"/>
                  <a:gd name="connsiteX16" fmla="*/ 134399 w 483821"/>
                  <a:gd name="connsiteY16" fmla="*/ 220973 h 346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3821" h="346854">
                    <a:moveTo>
                      <a:pt x="134399" y="220973"/>
                    </a:moveTo>
                    <a:cubicBezTo>
                      <a:pt x="159074" y="187503"/>
                      <a:pt x="180451" y="154094"/>
                      <a:pt x="207447" y="124899"/>
                    </a:cubicBezTo>
                    <a:cubicBezTo>
                      <a:pt x="272127" y="54844"/>
                      <a:pt x="346030" y="2929"/>
                      <a:pt x="445707" y="59"/>
                    </a:cubicBezTo>
                    <a:cubicBezTo>
                      <a:pt x="454074" y="-186"/>
                      <a:pt x="462686" y="303"/>
                      <a:pt x="470809" y="2074"/>
                    </a:cubicBezTo>
                    <a:cubicBezTo>
                      <a:pt x="480460" y="4151"/>
                      <a:pt x="483941" y="11541"/>
                      <a:pt x="483819" y="21191"/>
                    </a:cubicBezTo>
                    <a:cubicBezTo>
                      <a:pt x="483697" y="29864"/>
                      <a:pt x="480276" y="35789"/>
                      <a:pt x="471848" y="38476"/>
                    </a:cubicBezTo>
                    <a:cubicBezTo>
                      <a:pt x="470260" y="38965"/>
                      <a:pt x="468550" y="39270"/>
                      <a:pt x="466900" y="39453"/>
                    </a:cubicBezTo>
                    <a:cubicBezTo>
                      <a:pt x="334975" y="54478"/>
                      <a:pt x="268768" y="147803"/>
                      <a:pt x="212578" y="252916"/>
                    </a:cubicBezTo>
                    <a:cubicBezTo>
                      <a:pt x="200301" y="275881"/>
                      <a:pt x="189430" y="299578"/>
                      <a:pt x="177031" y="322421"/>
                    </a:cubicBezTo>
                    <a:cubicBezTo>
                      <a:pt x="168297" y="338545"/>
                      <a:pt x="153333" y="347035"/>
                      <a:pt x="135255" y="346852"/>
                    </a:cubicBezTo>
                    <a:cubicBezTo>
                      <a:pt x="117420" y="346668"/>
                      <a:pt x="102090" y="339400"/>
                      <a:pt x="94028" y="322116"/>
                    </a:cubicBezTo>
                    <a:cubicBezTo>
                      <a:pt x="81568" y="295242"/>
                      <a:pt x="69597" y="268185"/>
                      <a:pt x="57382" y="241189"/>
                    </a:cubicBezTo>
                    <a:cubicBezTo>
                      <a:pt x="46144" y="216270"/>
                      <a:pt x="31852" y="193427"/>
                      <a:pt x="12124" y="174371"/>
                    </a:cubicBezTo>
                    <a:cubicBezTo>
                      <a:pt x="336" y="163011"/>
                      <a:pt x="-5161" y="150246"/>
                      <a:pt x="6322" y="136382"/>
                    </a:cubicBezTo>
                    <a:cubicBezTo>
                      <a:pt x="18476" y="121784"/>
                      <a:pt x="32524" y="125510"/>
                      <a:pt x="47121" y="134488"/>
                    </a:cubicBezTo>
                    <a:cubicBezTo>
                      <a:pt x="75094" y="151590"/>
                      <a:pt x="97021" y="174799"/>
                      <a:pt x="117359" y="199901"/>
                    </a:cubicBezTo>
                    <a:cubicBezTo>
                      <a:pt x="122551" y="206375"/>
                      <a:pt x="127864" y="212850"/>
                      <a:pt x="134399" y="220973"/>
                    </a:cubicBezTo>
                    <a:close/>
                  </a:path>
                </a:pathLst>
              </a:custGeom>
              <a:solidFill>
                <a:srgbClr val="F38E0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6000" rIns="0" bIns="0" rtlCol="0" anchor="ctr"/>
              <a:lstStyle/>
              <a:p>
                <a:pPr algn="ctr"/>
                <a:endParaRPr lang="ko-KR" altLang="en-US" sz="2400" spc="-5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</p:grp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8AA72272-0569-4EA1-E1D8-37F02D0E0F32}"/>
                </a:ext>
              </a:extLst>
            </p:cNvPr>
            <p:cNvSpPr txBox="1"/>
            <p:nvPr/>
          </p:nvSpPr>
          <p:spPr>
            <a:xfrm>
              <a:off x="663344" y="1208430"/>
              <a:ext cx="4418389" cy="27699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군부대 소요에 따라 입영부대별</a:t>
              </a:r>
              <a:r>
                <a:rPr lang="en-US" altLang="ko-KR" sz="1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, </a:t>
              </a:r>
              <a:r>
                <a:rPr lang="en-US" altLang="ko-KR" sz="18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12</a:t>
              </a:r>
              <a:r>
                <a:rPr lang="ko-KR" altLang="en-US" sz="1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개 적성별로 충원</a:t>
              </a:r>
            </a:p>
          </p:txBody>
        </p:sp>
      </p:grpSp>
      <p:grpSp>
        <p:nvGrpSpPr>
          <p:cNvPr id="112" name="그룹 111">
            <a:extLst>
              <a:ext uri="{FF2B5EF4-FFF2-40B4-BE49-F238E27FC236}">
                <a16:creationId xmlns:a16="http://schemas.microsoft.com/office/drawing/2014/main" id="{3DB2D83A-07AD-33DD-2C59-928FF09498B3}"/>
              </a:ext>
            </a:extLst>
          </p:cNvPr>
          <p:cNvGrpSpPr/>
          <p:nvPr/>
        </p:nvGrpSpPr>
        <p:grpSpPr>
          <a:xfrm>
            <a:off x="4925443" y="1247634"/>
            <a:ext cx="3528026" cy="276999"/>
            <a:chOff x="340939" y="1208430"/>
            <a:chExt cx="3528026" cy="276999"/>
          </a:xfrm>
        </p:grpSpPr>
        <p:grpSp>
          <p:nvGrpSpPr>
            <p:cNvPr id="113" name="그룹 112">
              <a:extLst>
                <a:ext uri="{FF2B5EF4-FFF2-40B4-BE49-F238E27FC236}">
                  <a16:creationId xmlns:a16="http://schemas.microsoft.com/office/drawing/2014/main" id="{E65A0FA0-8A61-DC6D-CB62-18E8330911E5}"/>
                </a:ext>
              </a:extLst>
            </p:cNvPr>
            <p:cNvGrpSpPr/>
            <p:nvPr/>
          </p:nvGrpSpPr>
          <p:grpSpPr>
            <a:xfrm>
              <a:off x="340939" y="1223239"/>
              <a:ext cx="268663" cy="205616"/>
              <a:chOff x="340939" y="1223239"/>
              <a:chExt cx="268663" cy="205616"/>
            </a:xfrm>
          </p:grpSpPr>
          <p:sp>
            <p:nvSpPr>
              <p:cNvPr id="115" name="사각형: 둥근 모서리 114">
                <a:extLst>
                  <a:ext uri="{FF2B5EF4-FFF2-40B4-BE49-F238E27FC236}">
                    <a16:creationId xmlns:a16="http://schemas.microsoft.com/office/drawing/2014/main" id="{9D13AF3F-7702-83A0-BDC0-58CD3E6C1B5A}"/>
                  </a:ext>
                </a:extLst>
              </p:cNvPr>
              <p:cNvSpPr/>
              <p:nvPr/>
            </p:nvSpPr>
            <p:spPr>
              <a:xfrm>
                <a:off x="340939" y="1251775"/>
                <a:ext cx="179317" cy="177080"/>
              </a:xfrm>
              <a:prstGeom prst="roundRect">
                <a:avLst>
                  <a:gd name="adj" fmla="val 14713"/>
                </a:avLst>
              </a:prstGeom>
              <a:solidFill>
                <a:schemeClr val="bg1"/>
              </a:solidFill>
              <a:ln w="19050">
                <a:noFill/>
              </a:ln>
              <a:effectLst>
                <a:outerShdw blurRad="25400" dist="12700" dir="5400000" algn="t" rotWithShape="0">
                  <a:prstClr val="black">
                    <a:alpha val="2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1043056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116" name="자유형: 도형 115">
                <a:extLst>
                  <a:ext uri="{FF2B5EF4-FFF2-40B4-BE49-F238E27FC236}">
                    <a16:creationId xmlns:a16="http://schemas.microsoft.com/office/drawing/2014/main" id="{D4CCE2C8-52A6-5069-847B-FF3C4B2F78A6}"/>
                  </a:ext>
                </a:extLst>
              </p:cNvPr>
              <p:cNvSpPr/>
              <p:nvPr/>
            </p:nvSpPr>
            <p:spPr>
              <a:xfrm>
                <a:off x="371272" y="1223239"/>
                <a:ext cx="238330" cy="170860"/>
              </a:xfrm>
              <a:custGeom>
                <a:avLst/>
                <a:gdLst>
                  <a:gd name="connsiteX0" fmla="*/ 134399 w 483821"/>
                  <a:gd name="connsiteY0" fmla="*/ 220973 h 346854"/>
                  <a:gd name="connsiteX1" fmla="*/ 207447 w 483821"/>
                  <a:gd name="connsiteY1" fmla="*/ 124899 h 346854"/>
                  <a:gd name="connsiteX2" fmla="*/ 445707 w 483821"/>
                  <a:gd name="connsiteY2" fmla="*/ 59 h 346854"/>
                  <a:gd name="connsiteX3" fmla="*/ 470809 w 483821"/>
                  <a:gd name="connsiteY3" fmla="*/ 2074 h 346854"/>
                  <a:gd name="connsiteX4" fmla="*/ 483819 w 483821"/>
                  <a:gd name="connsiteY4" fmla="*/ 21191 h 346854"/>
                  <a:gd name="connsiteX5" fmla="*/ 471848 w 483821"/>
                  <a:gd name="connsiteY5" fmla="*/ 38476 h 346854"/>
                  <a:gd name="connsiteX6" fmla="*/ 466900 w 483821"/>
                  <a:gd name="connsiteY6" fmla="*/ 39453 h 346854"/>
                  <a:gd name="connsiteX7" fmla="*/ 212578 w 483821"/>
                  <a:gd name="connsiteY7" fmla="*/ 252916 h 346854"/>
                  <a:gd name="connsiteX8" fmla="*/ 177031 w 483821"/>
                  <a:gd name="connsiteY8" fmla="*/ 322421 h 346854"/>
                  <a:gd name="connsiteX9" fmla="*/ 135255 w 483821"/>
                  <a:gd name="connsiteY9" fmla="*/ 346852 h 346854"/>
                  <a:gd name="connsiteX10" fmla="*/ 94028 w 483821"/>
                  <a:gd name="connsiteY10" fmla="*/ 322116 h 346854"/>
                  <a:gd name="connsiteX11" fmla="*/ 57382 w 483821"/>
                  <a:gd name="connsiteY11" fmla="*/ 241189 h 346854"/>
                  <a:gd name="connsiteX12" fmla="*/ 12124 w 483821"/>
                  <a:gd name="connsiteY12" fmla="*/ 174371 h 346854"/>
                  <a:gd name="connsiteX13" fmla="*/ 6322 w 483821"/>
                  <a:gd name="connsiteY13" fmla="*/ 136382 h 346854"/>
                  <a:gd name="connsiteX14" fmla="*/ 47121 w 483821"/>
                  <a:gd name="connsiteY14" fmla="*/ 134488 h 346854"/>
                  <a:gd name="connsiteX15" fmla="*/ 117359 w 483821"/>
                  <a:gd name="connsiteY15" fmla="*/ 199901 h 346854"/>
                  <a:gd name="connsiteX16" fmla="*/ 134399 w 483821"/>
                  <a:gd name="connsiteY16" fmla="*/ 220973 h 346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3821" h="346854">
                    <a:moveTo>
                      <a:pt x="134399" y="220973"/>
                    </a:moveTo>
                    <a:cubicBezTo>
                      <a:pt x="159074" y="187503"/>
                      <a:pt x="180451" y="154094"/>
                      <a:pt x="207447" y="124899"/>
                    </a:cubicBezTo>
                    <a:cubicBezTo>
                      <a:pt x="272127" y="54844"/>
                      <a:pt x="346030" y="2929"/>
                      <a:pt x="445707" y="59"/>
                    </a:cubicBezTo>
                    <a:cubicBezTo>
                      <a:pt x="454074" y="-186"/>
                      <a:pt x="462686" y="303"/>
                      <a:pt x="470809" y="2074"/>
                    </a:cubicBezTo>
                    <a:cubicBezTo>
                      <a:pt x="480460" y="4151"/>
                      <a:pt x="483941" y="11541"/>
                      <a:pt x="483819" y="21191"/>
                    </a:cubicBezTo>
                    <a:cubicBezTo>
                      <a:pt x="483697" y="29864"/>
                      <a:pt x="480276" y="35789"/>
                      <a:pt x="471848" y="38476"/>
                    </a:cubicBezTo>
                    <a:cubicBezTo>
                      <a:pt x="470260" y="38965"/>
                      <a:pt x="468550" y="39270"/>
                      <a:pt x="466900" y="39453"/>
                    </a:cubicBezTo>
                    <a:cubicBezTo>
                      <a:pt x="334975" y="54478"/>
                      <a:pt x="268768" y="147803"/>
                      <a:pt x="212578" y="252916"/>
                    </a:cubicBezTo>
                    <a:cubicBezTo>
                      <a:pt x="200301" y="275881"/>
                      <a:pt x="189430" y="299578"/>
                      <a:pt x="177031" y="322421"/>
                    </a:cubicBezTo>
                    <a:cubicBezTo>
                      <a:pt x="168297" y="338545"/>
                      <a:pt x="153333" y="347035"/>
                      <a:pt x="135255" y="346852"/>
                    </a:cubicBezTo>
                    <a:cubicBezTo>
                      <a:pt x="117420" y="346668"/>
                      <a:pt x="102090" y="339400"/>
                      <a:pt x="94028" y="322116"/>
                    </a:cubicBezTo>
                    <a:cubicBezTo>
                      <a:pt x="81568" y="295242"/>
                      <a:pt x="69597" y="268185"/>
                      <a:pt x="57382" y="241189"/>
                    </a:cubicBezTo>
                    <a:cubicBezTo>
                      <a:pt x="46144" y="216270"/>
                      <a:pt x="31852" y="193427"/>
                      <a:pt x="12124" y="174371"/>
                    </a:cubicBezTo>
                    <a:cubicBezTo>
                      <a:pt x="336" y="163011"/>
                      <a:pt x="-5161" y="150246"/>
                      <a:pt x="6322" y="136382"/>
                    </a:cubicBezTo>
                    <a:cubicBezTo>
                      <a:pt x="18476" y="121784"/>
                      <a:pt x="32524" y="125510"/>
                      <a:pt x="47121" y="134488"/>
                    </a:cubicBezTo>
                    <a:cubicBezTo>
                      <a:pt x="75094" y="151590"/>
                      <a:pt x="97021" y="174799"/>
                      <a:pt x="117359" y="199901"/>
                    </a:cubicBezTo>
                    <a:cubicBezTo>
                      <a:pt x="122551" y="206375"/>
                      <a:pt x="127864" y="212850"/>
                      <a:pt x="134399" y="220973"/>
                    </a:cubicBezTo>
                    <a:close/>
                  </a:path>
                </a:pathLst>
              </a:custGeom>
              <a:solidFill>
                <a:srgbClr val="F38E0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6000" rIns="0" bIns="0" rtlCol="0" anchor="ctr"/>
              <a:lstStyle/>
              <a:p>
                <a:pPr algn="ctr"/>
                <a:endParaRPr lang="ko-KR" altLang="en-US" sz="2400" spc="-5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</p:grp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75FB3477-60BA-3963-2A3C-2A5C146987FE}"/>
                </a:ext>
              </a:extLst>
            </p:cNvPr>
            <p:cNvSpPr txBox="1"/>
            <p:nvPr/>
          </p:nvSpPr>
          <p:spPr>
            <a:xfrm>
              <a:off x="663344" y="1208430"/>
              <a:ext cx="3205621" cy="27699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입영부대 </a:t>
              </a:r>
              <a:r>
                <a:rPr lang="en-US" altLang="ko-KR" sz="1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: </a:t>
              </a:r>
              <a:r>
                <a:rPr lang="ko-KR" altLang="en-US" sz="1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육군훈련소 등 </a:t>
              </a:r>
              <a:r>
                <a:rPr lang="en-US" altLang="ko-KR" sz="18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21</a:t>
              </a:r>
              <a:r>
                <a:rPr lang="ko-KR" altLang="en-US" sz="1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개 부대 </a:t>
              </a: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5A864CDD-CC98-CCB8-885B-F302A9728E44}"/>
              </a:ext>
            </a:extLst>
          </p:cNvPr>
          <p:cNvGrpSpPr/>
          <p:nvPr/>
        </p:nvGrpSpPr>
        <p:grpSpPr>
          <a:xfrm>
            <a:off x="7452941" y="1933668"/>
            <a:ext cx="1692998" cy="1636936"/>
            <a:chOff x="7452941" y="1933668"/>
            <a:chExt cx="1692998" cy="163693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E4F2D18-BA15-4A47-B4B9-C17D68D28D6B}"/>
                </a:ext>
              </a:extLst>
            </p:cNvPr>
            <p:cNvSpPr txBox="1"/>
            <p:nvPr/>
          </p:nvSpPr>
          <p:spPr>
            <a:xfrm>
              <a:off x="7552729" y="3083035"/>
              <a:ext cx="1493422" cy="48756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ko-KR" altLang="en-US" sz="1584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지정된 일자</a:t>
              </a:r>
              <a:r>
                <a:rPr lang="ko-KR" altLang="en-US" sz="1584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에</a:t>
              </a:r>
            </a:p>
            <a:p>
              <a:pPr algn="ctr">
                <a:defRPr/>
              </a:pPr>
              <a:r>
                <a:rPr lang="ko-KR" altLang="en-US" sz="1584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현역병으로 입영</a:t>
              </a: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6E1FFA0C-7421-4A6C-49DA-99CB43797943}"/>
                </a:ext>
              </a:extLst>
            </p:cNvPr>
            <p:cNvGrpSpPr/>
            <p:nvPr/>
          </p:nvGrpSpPr>
          <p:grpSpPr>
            <a:xfrm>
              <a:off x="7452941" y="1933668"/>
              <a:ext cx="1692998" cy="961379"/>
              <a:chOff x="7452941" y="1933668"/>
              <a:chExt cx="1692998" cy="961379"/>
            </a:xfrm>
          </p:grpSpPr>
          <p:sp>
            <p:nvSpPr>
              <p:cNvPr id="340" name="타원 339">
                <a:extLst>
                  <a:ext uri="{FF2B5EF4-FFF2-40B4-BE49-F238E27FC236}">
                    <a16:creationId xmlns:a16="http://schemas.microsoft.com/office/drawing/2014/main" id="{0EFE9ED0-7BDF-8DDE-B058-C43529E356B1}"/>
                  </a:ext>
                </a:extLst>
              </p:cNvPr>
              <p:cNvSpPr/>
              <p:nvPr/>
            </p:nvSpPr>
            <p:spPr>
              <a:xfrm>
                <a:off x="7452941" y="2179321"/>
                <a:ext cx="1692998" cy="7157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ea typeface="문체부 제목 돋음체" panose="020B0609000101010101" pitchFamily="49" charset="-127"/>
                </a:endParaRPr>
              </a:p>
            </p:txBody>
          </p:sp>
          <p:grpSp>
            <p:nvGrpSpPr>
              <p:cNvPr id="89" name="그룹 88">
                <a:extLst>
                  <a:ext uri="{FF2B5EF4-FFF2-40B4-BE49-F238E27FC236}">
                    <a16:creationId xmlns:a16="http://schemas.microsoft.com/office/drawing/2014/main" id="{AC362467-21D3-5B55-7C00-156973C63D9A}"/>
                  </a:ext>
                </a:extLst>
              </p:cNvPr>
              <p:cNvGrpSpPr/>
              <p:nvPr/>
            </p:nvGrpSpPr>
            <p:grpSpPr>
              <a:xfrm flipH="1">
                <a:off x="8026414" y="1933668"/>
                <a:ext cx="546053" cy="811385"/>
                <a:chOff x="4648200" y="2976562"/>
                <a:chExt cx="608457" cy="904112"/>
              </a:xfrm>
            </p:grpSpPr>
            <p:grpSp>
              <p:nvGrpSpPr>
                <p:cNvPr id="90" name="그래픽 10">
                  <a:extLst>
                    <a:ext uri="{FF2B5EF4-FFF2-40B4-BE49-F238E27FC236}">
                      <a16:creationId xmlns:a16="http://schemas.microsoft.com/office/drawing/2014/main" id="{4E74AB37-E2F8-5D17-23C0-9872B835E758}"/>
                    </a:ext>
                  </a:extLst>
                </p:cNvPr>
                <p:cNvGrpSpPr/>
                <p:nvPr/>
              </p:nvGrpSpPr>
              <p:grpSpPr>
                <a:xfrm>
                  <a:off x="5165693" y="3275551"/>
                  <a:ext cx="90963" cy="605123"/>
                  <a:chOff x="5165693" y="3275551"/>
                  <a:chExt cx="90963" cy="605123"/>
                </a:xfrm>
              </p:grpSpPr>
              <p:sp>
                <p:nvSpPr>
                  <p:cNvPr id="152" name="자유형: 도형 151">
                    <a:extLst>
                      <a:ext uri="{FF2B5EF4-FFF2-40B4-BE49-F238E27FC236}">
                        <a16:creationId xmlns:a16="http://schemas.microsoft.com/office/drawing/2014/main" id="{EC94CD48-1F69-4E81-66C3-5739D16330B3}"/>
                      </a:ext>
                    </a:extLst>
                  </p:cNvPr>
                  <p:cNvSpPr/>
                  <p:nvPr/>
                </p:nvSpPr>
                <p:spPr>
                  <a:xfrm>
                    <a:off x="5165693" y="3371182"/>
                    <a:ext cx="90963" cy="509492"/>
                  </a:xfrm>
                  <a:custGeom>
                    <a:avLst/>
                    <a:gdLst>
                      <a:gd name="connsiteX0" fmla="*/ 0 w 90963"/>
                      <a:gd name="connsiteY0" fmla="*/ 509492 h 509492"/>
                      <a:gd name="connsiteX1" fmla="*/ 90964 w 90963"/>
                      <a:gd name="connsiteY1" fmla="*/ 456914 h 509492"/>
                      <a:gd name="connsiteX2" fmla="*/ 90964 w 90963"/>
                      <a:gd name="connsiteY2" fmla="*/ 0 h 509492"/>
                      <a:gd name="connsiteX3" fmla="*/ 0 w 90963"/>
                      <a:gd name="connsiteY3" fmla="*/ 52483 h 509492"/>
                      <a:gd name="connsiteX4" fmla="*/ 0 w 90963"/>
                      <a:gd name="connsiteY4" fmla="*/ 509492 h 5094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963" h="509492">
                        <a:moveTo>
                          <a:pt x="0" y="509492"/>
                        </a:moveTo>
                        <a:lnTo>
                          <a:pt x="90964" y="456914"/>
                        </a:lnTo>
                        <a:lnTo>
                          <a:pt x="90964" y="0"/>
                        </a:lnTo>
                        <a:lnTo>
                          <a:pt x="0" y="52483"/>
                        </a:lnTo>
                        <a:lnTo>
                          <a:pt x="0" y="509492"/>
                        </a:lnTo>
                        <a:close/>
                      </a:path>
                    </a:pathLst>
                  </a:custGeom>
                  <a:solidFill>
                    <a:srgbClr val="B6D0E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53" name="자유형: 도형 152">
                    <a:extLst>
                      <a:ext uri="{FF2B5EF4-FFF2-40B4-BE49-F238E27FC236}">
                        <a16:creationId xmlns:a16="http://schemas.microsoft.com/office/drawing/2014/main" id="{B84B26E9-C7C8-91F1-D6F9-CE021FFF17B0}"/>
                      </a:ext>
                    </a:extLst>
                  </p:cNvPr>
                  <p:cNvSpPr/>
                  <p:nvPr/>
                </p:nvSpPr>
                <p:spPr>
                  <a:xfrm>
                    <a:off x="5165693" y="3275551"/>
                    <a:ext cx="90963" cy="148113"/>
                  </a:xfrm>
                  <a:custGeom>
                    <a:avLst/>
                    <a:gdLst>
                      <a:gd name="connsiteX0" fmla="*/ 90964 w 90963"/>
                      <a:gd name="connsiteY0" fmla="*/ 0 h 148113"/>
                      <a:gd name="connsiteX1" fmla="*/ 0 w 90963"/>
                      <a:gd name="connsiteY1" fmla="*/ 52483 h 148113"/>
                      <a:gd name="connsiteX2" fmla="*/ 0 w 90963"/>
                      <a:gd name="connsiteY2" fmla="*/ 148114 h 148113"/>
                      <a:gd name="connsiteX3" fmla="*/ 90964 w 90963"/>
                      <a:gd name="connsiteY3" fmla="*/ 95631 h 148113"/>
                      <a:gd name="connsiteX4" fmla="*/ 90964 w 90963"/>
                      <a:gd name="connsiteY4" fmla="*/ 0 h 1481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963" h="148113">
                        <a:moveTo>
                          <a:pt x="90964" y="0"/>
                        </a:moveTo>
                        <a:lnTo>
                          <a:pt x="0" y="52483"/>
                        </a:lnTo>
                        <a:lnTo>
                          <a:pt x="0" y="148114"/>
                        </a:lnTo>
                        <a:lnTo>
                          <a:pt x="90964" y="95631"/>
                        </a:lnTo>
                        <a:lnTo>
                          <a:pt x="90964" y="0"/>
                        </a:lnTo>
                        <a:close/>
                      </a:path>
                    </a:pathLst>
                  </a:custGeom>
                  <a:solidFill>
                    <a:srgbClr val="EF721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sp>
              <p:nvSpPr>
                <p:cNvPr id="91" name="자유형: 도형 90">
                  <a:extLst>
                    <a:ext uri="{FF2B5EF4-FFF2-40B4-BE49-F238E27FC236}">
                      <a16:creationId xmlns:a16="http://schemas.microsoft.com/office/drawing/2014/main" id="{A0DFDD43-5BDE-2A49-6E4B-0103F850D51A}"/>
                    </a:ext>
                  </a:extLst>
                </p:cNvPr>
                <p:cNvSpPr/>
                <p:nvPr/>
              </p:nvSpPr>
              <p:spPr>
                <a:xfrm>
                  <a:off x="4648200" y="2976562"/>
                  <a:ext cx="608457" cy="351282"/>
                </a:xfrm>
                <a:custGeom>
                  <a:avLst/>
                  <a:gdLst>
                    <a:gd name="connsiteX0" fmla="*/ 90964 w 608457"/>
                    <a:gd name="connsiteY0" fmla="*/ 0 h 351282"/>
                    <a:gd name="connsiteX1" fmla="*/ 0 w 608457"/>
                    <a:gd name="connsiteY1" fmla="*/ 52483 h 351282"/>
                    <a:gd name="connsiteX2" fmla="*/ 517493 w 608457"/>
                    <a:gd name="connsiteY2" fmla="*/ 351282 h 351282"/>
                    <a:gd name="connsiteX3" fmla="*/ 608457 w 608457"/>
                    <a:gd name="connsiteY3" fmla="*/ 298799 h 351282"/>
                    <a:gd name="connsiteX4" fmla="*/ 90964 w 608457"/>
                    <a:gd name="connsiteY4" fmla="*/ 0 h 3512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8457" h="351282">
                      <a:moveTo>
                        <a:pt x="90964" y="0"/>
                      </a:moveTo>
                      <a:lnTo>
                        <a:pt x="0" y="52483"/>
                      </a:lnTo>
                      <a:lnTo>
                        <a:pt x="517493" y="351282"/>
                      </a:lnTo>
                      <a:lnTo>
                        <a:pt x="608457" y="298799"/>
                      </a:lnTo>
                      <a:lnTo>
                        <a:pt x="90964" y="0"/>
                      </a:lnTo>
                      <a:close/>
                    </a:path>
                  </a:pathLst>
                </a:custGeom>
                <a:solidFill>
                  <a:srgbClr val="F7AD4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ko-KR" altLang="en-US" dirty="0">
                    <a:ea typeface="문체부 제목 돋음체" panose="020B0609000101010101" pitchFamily="49" charset="-127"/>
                  </a:endParaRPr>
                </a:p>
              </p:txBody>
            </p:sp>
            <p:grpSp>
              <p:nvGrpSpPr>
                <p:cNvPr id="92" name="그래픽 10">
                  <a:extLst>
                    <a:ext uri="{FF2B5EF4-FFF2-40B4-BE49-F238E27FC236}">
                      <a16:creationId xmlns:a16="http://schemas.microsoft.com/office/drawing/2014/main" id="{26531C2A-49E1-0377-DA4E-CE1CDBE9614F}"/>
                    </a:ext>
                  </a:extLst>
                </p:cNvPr>
                <p:cNvGrpSpPr/>
                <p:nvPr/>
              </p:nvGrpSpPr>
              <p:grpSpPr>
                <a:xfrm>
                  <a:off x="4648200" y="3029330"/>
                  <a:ext cx="517493" cy="851344"/>
                  <a:chOff x="4648200" y="3029330"/>
                  <a:chExt cx="517493" cy="851344"/>
                </a:xfrm>
              </p:grpSpPr>
              <p:sp>
                <p:nvSpPr>
                  <p:cNvPr id="93" name="자유형: 도형 92">
                    <a:extLst>
                      <a:ext uri="{FF2B5EF4-FFF2-40B4-BE49-F238E27FC236}">
                        <a16:creationId xmlns:a16="http://schemas.microsoft.com/office/drawing/2014/main" id="{B56000AD-075C-030B-72B4-35CA66499BE4}"/>
                      </a:ext>
                    </a:extLst>
                  </p:cNvPr>
                  <p:cNvSpPr/>
                  <p:nvPr/>
                </p:nvSpPr>
                <p:spPr>
                  <a:xfrm>
                    <a:off x="4648200" y="3124866"/>
                    <a:ext cx="517493" cy="755808"/>
                  </a:xfrm>
                  <a:custGeom>
                    <a:avLst/>
                    <a:gdLst>
                      <a:gd name="connsiteX0" fmla="*/ 517493 w 517493"/>
                      <a:gd name="connsiteY0" fmla="*/ 755809 h 755808"/>
                      <a:gd name="connsiteX1" fmla="*/ 0 w 517493"/>
                      <a:gd name="connsiteY1" fmla="*/ 457010 h 755808"/>
                      <a:gd name="connsiteX2" fmla="*/ 0 w 517493"/>
                      <a:gd name="connsiteY2" fmla="*/ 0 h 755808"/>
                      <a:gd name="connsiteX3" fmla="*/ 517493 w 517493"/>
                      <a:gd name="connsiteY3" fmla="*/ 298799 h 755808"/>
                      <a:gd name="connsiteX4" fmla="*/ 517493 w 517493"/>
                      <a:gd name="connsiteY4" fmla="*/ 755809 h 755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7493" h="755808">
                        <a:moveTo>
                          <a:pt x="517493" y="755809"/>
                        </a:moveTo>
                        <a:lnTo>
                          <a:pt x="0" y="457010"/>
                        </a:lnTo>
                        <a:lnTo>
                          <a:pt x="0" y="0"/>
                        </a:lnTo>
                        <a:lnTo>
                          <a:pt x="517493" y="298799"/>
                        </a:lnTo>
                        <a:lnTo>
                          <a:pt x="517493" y="755809"/>
                        </a:lnTo>
                        <a:close/>
                      </a:path>
                    </a:pathLst>
                  </a:custGeom>
                  <a:solidFill>
                    <a:srgbClr val="D8E2E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94" name="자유형: 도형 93">
                    <a:extLst>
                      <a:ext uri="{FF2B5EF4-FFF2-40B4-BE49-F238E27FC236}">
                        <a16:creationId xmlns:a16="http://schemas.microsoft.com/office/drawing/2014/main" id="{F86E5409-9F2E-9ACD-483A-184E0DA614BB}"/>
                      </a:ext>
                    </a:extLst>
                  </p:cNvPr>
                  <p:cNvSpPr/>
                  <p:nvPr/>
                </p:nvSpPr>
                <p:spPr>
                  <a:xfrm>
                    <a:off x="4648200" y="3029330"/>
                    <a:ext cx="517493" cy="394334"/>
                  </a:xfrm>
                  <a:custGeom>
                    <a:avLst/>
                    <a:gdLst>
                      <a:gd name="connsiteX0" fmla="*/ 517493 w 517493"/>
                      <a:gd name="connsiteY0" fmla="*/ 298704 h 394334"/>
                      <a:gd name="connsiteX1" fmla="*/ 0 w 517493"/>
                      <a:gd name="connsiteY1" fmla="*/ 0 h 394334"/>
                      <a:gd name="connsiteX2" fmla="*/ 0 w 517493"/>
                      <a:gd name="connsiteY2" fmla="*/ 95536 h 394334"/>
                      <a:gd name="connsiteX3" fmla="*/ 517493 w 517493"/>
                      <a:gd name="connsiteY3" fmla="*/ 394335 h 394334"/>
                      <a:gd name="connsiteX4" fmla="*/ 517493 w 517493"/>
                      <a:gd name="connsiteY4" fmla="*/ 298704 h 3943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7493" h="394334">
                        <a:moveTo>
                          <a:pt x="517493" y="298704"/>
                        </a:moveTo>
                        <a:lnTo>
                          <a:pt x="0" y="0"/>
                        </a:lnTo>
                        <a:lnTo>
                          <a:pt x="0" y="95536"/>
                        </a:lnTo>
                        <a:lnTo>
                          <a:pt x="517493" y="394335"/>
                        </a:lnTo>
                        <a:lnTo>
                          <a:pt x="517493" y="298704"/>
                        </a:lnTo>
                        <a:close/>
                      </a:path>
                    </a:pathLst>
                  </a:custGeom>
                  <a:solidFill>
                    <a:srgbClr val="EC8D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95" name="자유형: 도형 94">
                    <a:extLst>
                      <a:ext uri="{FF2B5EF4-FFF2-40B4-BE49-F238E27FC236}">
                        <a16:creationId xmlns:a16="http://schemas.microsoft.com/office/drawing/2014/main" id="{675FE27A-D7B2-27EF-01ED-B6BB6254F45E}"/>
                      </a:ext>
                    </a:extLst>
                  </p:cNvPr>
                  <p:cNvSpPr/>
                  <p:nvPr/>
                </p:nvSpPr>
                <p:spPr>
                  <a:xfrm>
                    <a:off x="4786026" y="3141534"/>
                    <a:ext cx="241839" cy="169926"/>
                  </a:xfrm>
                  <a:custGeom>
                    <a:avLst/>
                    <a:gdLst>
                      <a:gd name="connsiteX0" fmla="*/ 241840 w 241839"/>
                      <a:gd name="connsiteY0" fmla="*/ 169926 h 169926"/>
                      <a:gd name="connsiteX1" fmla="*/ 0 w 241839"/>
                      <a:gd name="connsiteY1" fmla="*/ 30290 h 169926"/>
                      <a:gd name="connsiteX2" fmla="*/ 0 w 241839"/>
                      <a:gd name="connsiteY2" fmla="*/ 0 h 169926"/>
                      <a:gd name="connsiteX3" fmla="*/ 241840 w 241839"/>
                      <a:gd name="connsiteY3" fmla="*/ 139637 h 169926"/>
                      <a:gd name="connsiteX4" fmla="*/ 241840 w 241839"/>
                      <a:gd name="connsiteY4" fmla="*/ 169926 h 169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1839" h="169926">
                        <a:moveTo>
                          <a:pt x="241840" y="169926"/>
                        </a:moveTo>
                        <a:lnTo>
                          <a:pt x="0" y="30290"/>
                        </a:lnTo>
                        <a:lnTo>
                          <a:pt x="0" y="0"/>
                        </a:lnTo>
                        <a:lnTo>
                          <a:pt x="241840" y="139637"/>
                        </a:lnTo>
                        <a:lnTo>
                          <a:pt x="241840" y="16992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grpSp>
                <p:nvGrpSpPr>
                  <p:cNvPr id="96" name="그래픽 10">
                    <a:extLst>
                      <a:ext uri="{FF2B5EF4-FFF2-40B4-BE49-F238E27FC236}">
                        <a16:creationId xmlns:a16="http://schemas.microsoft.com/office/drawing/2014/main" id="{81426071-753B-20B6-BC60-F36C2E07195C}"/>
                      </a:ext>
                    </a:extLst>
                  </p:cNvPr>
                  <p:cNvGrpSpPr/>
                  <p:nvPr/>
                </p:nvGrpSpPr>
                <p:grpSpPr>
                  <a:xfrm>
                    <a:off x="4768215" y="3248977"/>
                    <a:ext cx="353186" cy="262127"/>
                    <a:chOff x="4768215" y="3248977"/>
                    <a:chExt cx="353186" cy="262127"/>
                  </a:xfrm>
                  <a:solidFill>
                    <a:srgbClr val="3B4951"/>
                  </a:solidFill>
                </p:grpSpPr>
                <p:sp>
                  <p:nvSpPr>
                    <p:cNvPr id="145" name="자유형: 도형 144">
                      <a:extLst>
                        <a:ext uri="{FF2B5EF4-FFF2-40B4-BE49-F238E27FC236}">
                          <a16:creationId xmlns:a16="http://schemas.microsoft.com/office/drawing/2014/main" id="{0A52A7A2-95CD-9372-36C8-C53A93920B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68215" y="3248977"/>
                      <a:ext cx="50291" cy="87248"/>
                    </a:xfrm>
                    <a:custGeom>
                      <a:avLst/>
                      <a:gdLst>
                        <a:gd name="connsiteX0" fmla="*/ 50292 w 50291"/>
                        <a:gd name="connsiteY0" fmla="*/ 87249 h 87248"/>
                        <a:gd name="connsiteX1" fmla="*/ 0 w 50291"/>
                        <a:gd name="connsiteY1" fmla="*/ 58103 h 87248"/>
                        <a:gd name="connsiteX2" fmla="*/ 0 w 50291"/>
                        <a:gd name="connsiteY2" fmla="*/ 0 h 87248"/>
                        <a:gd name="connsiteX3" fmla="*/ 50292 w 50291"/>
                        <a:gd name="connsiteY3" fmla="*/ 29051 h 87248"/>
                        <a:gd name="connsiteX4" fmla="*/ 50292 w 50291"/>
                        <a:gd name="connsiteY4" fmla="*/ 87249 h 872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0291" h="87248">
                          <a:moveTo>
                            <a:pt x="50292" y="87249"/>
                          </a:moveTo>
                          <a:lnTo>
                            <a:pt x="0" y="58103"/>
                          </a:lnTo>
                          <a:lnTo>
                            <a:pt x="0" y="0"/>
                          </a:lnTo>
                          <a:lnTo>
                            <a:pt x="50292" y="29051"/>
                          </a:lnTo>
                          <a:lnTo>
                            <a:pt x="50292" y="87249"/>
                          </a:lnTo>
                          <a:close/>
                        </a:path>
                      </a:pathLst>
                    </a:custGeom>
                    <a:solidFill>
                      <a:srgbClr val="3B49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46" name="자유형: 도형 145">
                      <a:extLst>
                        <a:ext uri="{FF2B5EF4-FFF2-40B4-BE49-F238E27FC236}">
                          <a16:creationId xmlns:a16="http://schemas.microsoft.com/office/drawing/2014/main" id="{48E866E0-520C-93F1-E648-FEFF9F0AAC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43938" y="3292696"/>
                      <a:ext cx="50292" cy="87248"/>
                    </a:xfrm>
                    <a:custGeom>
                      <a:avLst/>
                      <a:gdLst>
                        <a:gd name="connsiteX0" fmla="*/ 50292 w 50292"/>
                        <a:gd name="connsiteY0" fmla="*/ 87249 h 87248"/>
                        <a:gd name="connsiteX1" fmla="*/ 0 w 50292"/>
                        <a:gd name="connsiteY1" fmla="*/ 58103 h 87248"/>
                        <a:gd name="connsiteX2" fmla="*/ 0 w 50292"/>
                        <a:gd name="connsiteY2" fmla="*/ 0 h 87248"/>
                        <a:gd name="connsiteX3" fmla="*/ 50292 w 50292"/>
                        <a:gd name="connsiteY3" fmla="*/ 29051 h 87248"/>
                        <a:gd name="connsiteX4" fmla="*/ 50292 w 50292"/>
                        <a:gd name="connsiteY4" fmla="*/ 87249 h 872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0292" h="87248">
                          <a:moveTo>
                            <a:pt x="50292" y="87249"/>
                          </a:moveTo>
                          <a:lnTo>
                            <a:pt x="0" y="58103"/>
                          </a:lnTo>
                          <a:lnTo>
                            <a:pt x="0" y="0"/>
                          </a:lnTo>
                          <a:lnTo>
                            <a:pt x="50292" y="29051"/>
                          </a:lnTo>
                          <a:lnTo>
                            <a:pt x="50292" y="87249"/>
                          </a:lnTo>
                          <a:close/>
                        </a:path>
                      </a:pathLst>
                    </a:custGeom>
                    <a:solidFill>
                      <a:srgbClr val="3B49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47" name="자유형: 도형 146">
                      <a:extLst>
                        <a:ext uri="{FF2B5EF4-FFF2-40B4-BE49-F238E27FC236}">
                          <a16:creationId xmlns:a16="http://schemas.microsoft.com/office/drawing/2014/main" id="{513FA234-4821-FFBE-7CEA-5F80C0E800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19662" y="3336416"/>
                      <a:ext cx="50291" cy="87248"/>
                    </a:xfrm>
                    <a:custGeom>
                      <a:avLst/>
                      <a:gdLst>
                        <a:gd name="connsiteX0" fmla="*/ 50292 w 50291"/>
                        <a:gd name="connsiteY0" fmla="*/ 87249 h 87248"/>
                        <a:gd name="connsiteX1" fmla="*/ 0 w 50291"/>
                        <a:gd name="connsiteY1" fmla="*/ 58103 h 87248"/>
                        <a:gd name="connsiteX2" fmla="*/ 0 w 50291"/>
                        <a:gd name="connsiteY2" fmla="*/ 0 h 87248"/>
                        <a:gd name="connsiteX3" fmla="*/ 50292 w 50291"/>
                        <a:gd name="connsiteY3" fmla="*/ 29051 h 87248"/>
                        <a:gd name="connsiteX4" fmla="*/ 50292 w 50291"/>
                        <a:gd name="connsiteY4" fmla="*/ 87249 h 872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0291" h="87248">
                          <a:moveTo>
                            <a:pt x="50292" y="87249"/>
                          </a:moveTo>
                          <a:lnTo>
                            <a:pt x="0" y="58103"/>
                          </a:lnTo>
                          <a:lnTo>
                            <a:pt x="0" y="0"/>
                          </a:lnTo>
                          <a:lnTo>
                            <a:pt x="50292" y="29051"/>
                          </a:lnTo>
                          <a:lnTo>
                            <a:pt x="50292" y="87249"/>
                          </a:lnTo>
                          <a:close/>
                        </a:path>
                      </a:pathLst>
                    </a:custGeom>
                    <a:solidFill>
                      <a:srgbClr val="3B49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48" name="자유형: 도형 147">
                      <a:extLst>
                        <a:ext uri="{FF2B5EF4-FFF2-40B4-BE49-F238E27FC236}">
                          <a16:creationId xmlns:a16="http://schemas.microsoft.com/office/drawing/2014/main" id="{E25CBC52-AE0A-C2B2-D89A-05A9776ABA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95386" y="3380136"/>
                      <a:ext cx="50291" cy="87248"/>
                    </a:xfrm>
                    <a:custGeom>
                      <a:avLst/>
                      <a:gdLst>
                        <a:gd name="connsiteX0" fmla="*/ 50292 w 50291"/>
                        <a:gd name="connsiteY0" fmla="*/ 87249 h 87248"/>
                        <a:gd name="connsiteX1" fmla="*/ 0 w 50291"/>
                        <a:gd name="connsiteY1" fmla="*/ 58103 h 87248"/>
                        <a:gd name="connsiteX2" fmla="*/ 0 w 50291"/>
                        <a:gd name="connsiteY2" fmla="*/ 0 h 87248"/>
                        <a:gd name="connsiteX3" fmla="*/ 50292 w 50291"/>
                        <a:gd name="connsiteY3" fmla="*/ 29051 h 87248"/>
                        <a:gd name="connsiteX4" fmla="*/ 50292 w 50291"/>
                        <a:gd name="connsiteY4" fmla="*/ 87249 h 872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0291" h="87248">
                          <a:moveTo>
                            <a:pt x="50292" y="87249"/>
                          </a:moveTo>
                          <a:lnTo>
                            <a:pt x="0" y="58103"/>
                          </a:lnTo>
                          <a:lnTo>
                            <a:pt x="0" y="0"/>
                          </a:lnTo>
                          <a:lnTo>
                            <a:pt x="50292" y="29051"/>
                          </a:lnTo>
                          <a:lnTo>
                            <a:pt x="50292" y="87249"/>
                          </a:lnTo>
                          <a:close/>
                        </a:path>
                      </a:pathLst>
                    </a:custGeom>
                    <a:solidFill>
                      <a:srgbClr val="3B49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51" name="자유형: 도형 150">
                      <a:extLst>
                        <a:ext uri="{FF2B5EF4-FFF2-40B4-BE49-F238E27FC236}">
                          <a16:creationId xmlns:a16="http://schemas.microsoft.com/office/drawing/2014/main" id="{4E2798CC-42B4-7531-3183-D94080DF07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71110" y="3423855"/>
                      <a:ext cx="50291" cy="87248"/>
                    </a:xfrm>
                    <a:custGeom>
                      <a:avLst/>
                      <a:gdLst>
                        <a:gd name="connsiteX0" fmla="*/ 50292 w 50291"/>
                        <a:gd name="connsiteY0" fmla="*/ 87249 h 87248"/>
                        <a:gd name="connsiteX1" fmla="*/ 0 w 50291"/>
                        <a:gd name="connsiteY1" fmla="*/ 58103 h 87248"/>
                        <a:gd name="connsiteX2" fmla="*/ 0 w 50291"/>
                        <a:gd name="connsiteY2" fmla="*/ 0 h 87248"/>
                        <a:gd name="connsiteX3" fmla="*/ 50292 w 50291"/>
                        <a:gd name="connsiteY3" fmla="*/ 29051 h 87248"/>
                        <a:gd name="connsiteX4" fmla="*/ 50292 w 50291"/>
                        <a:gd name="connsiteY4" fmla="*/ 87249 h 872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0291" h="87248">
                          <a:moveTo>
                            <a:pt x="50292" y="87249"/>
                          </a:moveTo>
                          <a:lnTo>
                            <a:pt x="0" y="58103"/>
                          </a:lnTo>
                          <a:lnTo>
                            <a:pt x="0" y="0"/>
                          </a:lnTo>
                          <a:lnTo>
                            <a:pt x="50292" y="29051"/>
                          </a:lnTo>
                          <a:lnTo>
                            <a:pt x="50292" y="87249"/>
                          </a:lnTo>
                          <a:close/>
                        </a:path>
                      </a:pathLst>
                    </a:custGeom>
                    <a:solidFill>
                      <a:srgbClr val="3B49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  <p:grpSp>
                <p:nvGrpSpPr>
                  <p:cNvPr id="97" name="그래픽 10">
                    <a:extLst>
                      <a:ext uri="{FF2B5EF4-FFF2-40B4-BE49-F238E27FC236}">
                        <a16:creationId xmlns:a16="http://schemas.microsoft.com/office/drawing/2014/main" id="{8BBED1F6-438E-6857-EE4B-96ABF6DB5855}"/>
                      </a:ext>
                    </a:extLst>
                  </p:cNvPr>
                  <p:cNvGrpSpPr/>
                  <p:nvPr/>
                </p:nvGrpSpPr>
                <p:grpSpPr>
                  <a:xfrm>
                    <a:off x="4692491" y="3305174"/>
                    <a:ext cx="428910" cy="305847"/>
                    <a:chOff x="4692491" y="3305174"/>
                    <a:chExt cx="428910" cy="305847"/>
                  </a:xfrm>
                  <a:solidFill>
                    <a:srgbClr val="3B4951"/>
                  </a:solidFill>
                </p:grpSpPr>
                <p:sp>
                  <p:nvSpPr>
                    <p:cNvPr id="138" name="자유형: 도형 137">
                      <a:extLst>
                        <a:ext uri="{FF2B5EF4-FFF2-40B4-BE49-F238E27FC236}">
                          <a16:creationId xmlns:a16="http://schemas.microsoft.com/office/drawing/2014/main" id="{2C3052E2-7CF3-AD24-DE24-2D3732DF1E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92491" y="3305174"/>
                      <a:ext cx="50292" cy="87248"/>
                    </a:xfrm>
                    <a:custGeom>
                      <a:avLst/>
                      <a:gdLst>
                        <a:gd name="connsiteX0" fmla="*/ 50292 w 50292"/>
                        <a:gd name="connsiteY0" fmla="*/ 87249 h 87248"/>
                        <a:gd name="connsiteX1" fmla="*/ 0 w 50292"/>
                        <a:gd name="connsiteY1" fmla="*/ 58198 h 87248"/>
                        <a:gd name="connsiteX2" fmla="*/ 0 w 50292"/>
                        <a:gd name="connsiteY2" fmla="*/ 0 h 87248"/>
                        <a:gd name="connsiteX3" fmla="*/ 50292 w 50292"/>
                        <a:gd name="connsiteY3" fmla="*/ 29051 h 87248"/>
                        <a:gd name="connsiteX4" fmla="*/ 50292 w 50292"/>
                        <a:gd name="connsiteY4" fmla="*/ 87249 h 872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0292" h="87248">
                          <a:moveTo>
                            <a:pt x="50292" y="87249"/>
                          </a:moveTo>
                          <a:lnTo>
                            <a:pt x="0" y="58198"/>
                          </a:lnTo>
                          <a:lnTo>
                            <a:pt x="0" y="0"/>
                          </a:lnTo>
                          <a:lnTo>
                            <a:pt x="50292" y="29051"/>
                          </a:lnTo>
                          <a:lnTo>
                            <a:pt x="50292" y="87249"/>
                          </a:lnTo>
                          <a:close/>
                        </a:path>
                      </a:pathLst>
                    </a:custGeom>
                    <a:solidFill>
                      <a:srgbClr val="3B49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39" name="자유형: 도형 138">
                      <a:extLst>
                        <a:ext uri="{FF2B5EF4-FFF2-40B4-BE49-F238E27FC236}">
                          <a16:creationId xmlns:a16="http://schemas.microsoft.com/office/drawing/2014/main" id="{628B032C-1D19-C52F-2210-A42A8F643A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68215" y="3348894"/>
                      <a:ext cx="50291" cy="87248"/>
                    </a:xfrm>
                    <a:custGeom>
                      <a:avLst/>
                      <a:gdLst>
                        <a:gd name="connsiteX0" fmla="*/ 50292 w 50291"/>
                        <a:gd name="connsiteY0" fmla="*/ 87249 h 87248"/>
                        <a:gd name="connsiteX1" fmla="*/ 0 w 50291"/>
                        <a:gd name="connsiteY1" fmla="*/ 58198 h 87248"/>
                        <a:gd name="connsiteX2" fmla="*/ 0 w 50291"/>
                        <a:gd name="connsiteY2" fmla="*/ 0 h 87248"/>
                        <a:gd name="connsiteX3" fmla="*/ 50292 w 50291"/>
                        <a:gd name="connsiteY3" fmla="*/ 29051 h 87248"/>
                        <a:gd name="connsiteX4" fmla="*/ 50292 w 50291"/>
                        <a:gd name="connsiteY4" fmla="*/ 87249 h 872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0291" h="87248">
                          <a:moveTo>
                            <a:pt x="50292" y="87249"/>
                          </a:moveTo>
                          <a:lnTo>
                            <a:pt x="0" y="58198"/>
                          </a:lnTo>
                          <a:lnTo>
                            <a:pt x="0" y="0"/>
                          </a:lnTo>
                          <a:lnTo>
                            <a:pt x="50292" y="29051"/>
                          </a:lnTo>
                          <a:lnTo>
                            <a:pt x="50292" y="87249"/>
                          </a:lnTo>
                          <a:close/>
                        </a:path>
                      </a:pathLst>
                    </a:custGeom>
                    <a:solidFill>
                      <a:srgbClr val="3B49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40" name="자유형: 도형 139">
                      <a:extLst>
                        <a:ext uri="{FF2B5EF4-FFF2-40B4-BE49-F238E27FC236}">
                          <a16:creationId xmlns:a16="http://schemas.microsoft.com/office/drawing/2014/main" id="{67E6EEB8-7536-D257-E66C-790C7F37C6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43938" y="3392614"/>
                      <a:ext cx="50292" cy="87248"/>
                    </a:xfrm>
                    <a:custGeom>
                      <a:avLst/>
                      <a:gdLst>
                        <a:gd name="connsiteX0" fmla="*/ 50292 w 50292"/>
                        <a:gd name="connsiteY0" fmla="*/ 87249 h 87248"/>
                        <a:gd name="connsiteX1" fmla="*/ 0 w 50292"/>
                        <a:gd name="connsiteY1" fmla="*/ 58198 h 87248"/>
                        <a:gd name="connsiteX2" fmla="*/ 0 w 50292"/>
                        <a:gd name="connsiteY2" fmla="*/ 0 h 87248"/>
                        <a:gd name="connsiteX3" fmla="*/ 50292 w 50292"/>
                        <a:gd name="connsiteY3" fmla="*/ 29051 h 87248"/>
                        <a:gd name="connsiteX4" fmla="*/ 50292 w 50292"/>
                        <a:gd name="connsiteY4" fmla="*/ 87249 h 872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0292" h="87248">
                          <a:moveTo>
                            <a:pt x="50292" y="87249"/>
                          </a:moveTo>
                          <a:lnTo>
                            <a:pt x="0" y="58198"/>
                          </a:lnTo>
                          <a:lnTo>
                            <a:pt x="0" y="0"/>
                          </a:lnTo>
                          <a:lnTo>
                            <a:pt x="50292" y="29051"/>
                          </a:lnTo>
                          <a:lnTo>
                            <a:pt x="50292" y="87249"/>
                          </a:lnTo>
                          <a:close/>
                        </a:path>
                      </a:pathLst>
                    </a:custGeom>
                    <a:solidFill>
                      <a:srgbClr val="3B49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41" name="자유형: 도형 140">
                      <a:extLst>
                        <a:ext uri="{FF2B5EF4-FFF2-40B4-BE49-F238E27FC236}">
                          <a16:creationId xmlns:a16="http://schemas.microsoft.com/office/drawing/2014/main" id="{4BA84ED5-652D-E133-F87D-DC4242234F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19662" y="3436333"/>
                      <a:ext cx="50291" cy="87248"/>
                    </a:xfrm>
                    <a:custGeom>
                      <a:avLst/>
                      <a:gdLst>
                        <a:gd name="connsiteX0" fmla="*/ 50292 w 50291"/>
                        <a:gd name="connsiteY0" fmla="*/ 87249 h 87248"/>
                        <a:gd name="connsiteX1" fmla="*/ 0 w 50291"/>
                        <a:gd name="connsiteY1" fmla="*/ 58198 h 87248"/>
                        <a:gd name="connsiteX2" fmla="*/ 0 w 50291"/>
                        <a:gd name="connsiteY2" fmla="*/ 0 h 87248"/>
                        <a:gd name="connsiteX3" fmla="*/ 50292 w 50291"/>
                        <a:gd name="connsiteY3" fmla="*/ 29051 h 87248"/>
                        <a:gd name="connsiteX4" fmla="*/ 50292 w 50291"/>
                        <a:gd name="connsiteY4" fmla="*/ 87249 h 872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0291" h="87248">
                          <a:moveTo>
                            <a:pt x="50292" y="87249"/>
                          </a:moveTo>
                          <a:lnTo>
                            <a:pt x="0" y="58198"/>
                          </a:lnTo>
                          <a:lnTo>
                            <a:pt x="0" y="0"/>
                          </a:lnTo>
                          <a:lnTo>
                            <a:pt x="50292" y="29051"/>
                          </a:lnTo>
                          <a:lnTo>
                            <a:pt x="50292" y="87249"/>
                          </a:lnTo>
                          <a:close/>
                        </a:path>
                      </a:pathLst>
                    </a:custGeom>
                    <a:solidFill>
                      <a:srgbClr val="3B49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43" name="자유형: 도형 142">
                      <a:extLst>
                        <a:ext uri="{FF2B5EF4-FFF2-40B4-BE49-F238E27FC236}">
                          <a16:creationId xmlns:a16="http://schemas.microsoft.com/office/drawing/2014/main" id="{5AE24252-5CD6-3E97-9FD0-893002D8F4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95386" y="3480053"/>
                      <a:ext cx="50291" cy="87248"/>
                    </a:xfrm>
                    <a:custGeom>
                      <a:avLst/>
                      <a:gdLst>
                        <a:gd name="connsiteX0" fmla="*/ 50292 w 50291"/>
                        <a:gd name="connsiteY0" fmla="*/ 87249 h 87248"/>
                        <a:gd name="connsiteX1" fmla="*/ 0 w 50291"/>
                        <a:gd name="connsiteY1" fmla="*/ 58198 h 87248"/>
                        <a:gd name="connsiteX2" fmla="*/ 0 w 50291"/>
                        <a:gd name="connsiteY2" fmla="*/ 0 h 87248"/>
                        <a:gd name="connsiteX3" fmla="*/ 50292 w 50291"/>
                        <a:gd name="connsiteY3" fmla="*/ 29051 h 87248"/>
                        <a:gd name="connsiteX4" fmla="*/ 50292 w 50291"/>
                        <a:gd name="connsiteY4" fmla="*/ 87249 h 872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0291" h="87248">
                          <a:moveTo>
                            <a:pt x="50292" y="87249"/>
                          </a:moveTo>
                          <a:lnTo>
                            <a:pt x="0" y="58198"/>
                          </a:lnTo>
                          <a:lnTo>
                            <a:pt x="0" y="0"/>
                          </a:lnTo>
                          <a:lnTo>
                            <a:pt x="50292" y="29051"/>
                          </a:lnTo>
                          <a:lnTo>
                            <a:pt x="50292" y="87249"/>
                          </a:lnTo>
                          <a:close/>
                        </a:path>
                      </a:pathLst>
                    </a:custGeom>
                    <a:solidFill>
                      <a:srgbClr val="3B49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44" name="자유형: 도형 143">
                      <a:extLst>
                        <a:ext uri="{FF2B5EF4-FFF2-40B4-BE49-F238E27FC236}">
                          <a16:creationId xmlns:a16="http://schemas.microsoft.com/office/drawing/2014/main" id="{93D9276F-5A05-5974-3650-43D67932DA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71110" y="3523773"/>
                      <a:ext cx="50291" cy="87248"/>
                    </a:xfrm>
                    <a:custGeom>
                      <a:avLst/>
                      <a:gdLst>
                        <a:gd name="connsiteX0" fmla="*/ 50292 w 50291"/>
                        <a:gd name="connsiteY0" fmla="*/ 87249 h 87248"/>
                        <a:gd name="connsiteX1" fmla="*/ 0 w 50291"/>
                        <a:gd name="connsiteY1" fmla="*/ 58198 h 87248"/>
                        <a:gd name="connsiteX2" fmla="*/ 0 w 50291"/>
                        <a:gd name="connsiteY2" fmla="*/ 0 h 87248"/>
                        <a:gd name="connsiteX3" fmla="*/ 50292 w 50291"/>
                        <a:gd name="connsiteY3" fmla="*/ 29051 h 87248"/>
                        <a:gd name="connsiteX4" fmla="*/ 50292 w 50291"/>
                        <a:gd name="connsiteY4" fmla="*/ 87249 h 872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0291" h="87248">
                          <a:moveTo>
                            <a:pt x="50292" y="87249"/>
                          </a:moveTo>
                          <a:lnTo>
                            <a:pt x="0" y="58198"/>
                          </a:lnTo>
                          <a:lnTo>
                            <a:pt x="0" y="0"/>
                          </a:lnTo>
                          <a:lnTo>
                            <a:pt x="50292" y="29051"/>
                          </a:lnTo>
                          <a:lnTo>
                            <a:pt x="50292" y="87249"/>
                          </a:lnTo>
                          <a:close/>
                        </a:path>
                      </a:pathLst>
                    </a:custGeom>
                    <a:solidFill>
                      <a:srgbClr val="3B49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  <p:grpSp>
                <p:nvGrpSpPr>
                  <p:cNvPr id="98" name="그래픽 10">
                    <a:extLst>
                      <a:ext uri="{FF2B5EF4-FFF2-40B4-BE49-F238E27FC236}">
                        <a16:creationId xmlns:a16="http://schemas.microsoft.com/office/drawing/2014/main" id="{E5876B21-5567-75B1-23EB-FBDA1D4DED32}"/>
                      </a:ext>
                    </a:extLst>
                  </p:cNvPr>
                  <p:cNvGrpSpPr/>
                  <p:nvPr/>
                </p:nvGrpSpPr>
                <p:grpSpPr>
                  <a:xfrm>
                    <a:off x="4692491" y="3405091"/>
                    <a:ext cx="428910" cy="305847"/>
                    <a:chOff x="4692491" y="3405091"/>
                    <a:chExt cx="428910" cy="305847"/>
                  </a:xfrm>
                  <a:solidFill>
                    <a:srgbClr val="3B4951"/>
                  </a:solidFill>
                </p:grpSpPr>
                <p:sp>
                  <p:nvSpPr>
                    <p:cNvPr id="104" name="자유형: 도형 103">
                      <a:extLst>
                        <a:ext uri="{FF2B5EF4-FFF2-40B4-BE49-F238E27FC236}">
                          <a16:creationId xmlns:a16="http://schemas.microsoft.com/office/drawing/2014/main" id="{1DBE41C3-AB1E-5C49-7389-5C8A8672A5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92491" y="3405091"/>
                      <a:ext cx="50292" cy="87248"/>
                    </a:xfrm>
                    <a:custGeom>
                      <a:avLst/>
                      <a:gdLst>
                        <a:gd name="connsiteX0" fmla="*/ 50292 w 50292"/>
                        <a:gd name="connsiteY0" fmla="*/ 87249 h 87248"/>
                        <a:gd name="connsiteX1" fmla="*/ 0 w 50292"/>
                        <a:gd name="connsiteY1" fmla="*/ 58198 h 87248"/>
                        <a:gd name="connsiteX2" fmla="*/ 0 w 50292"/>
                        <a:gd name="connsiteY2" fmla="*/ 0 h 87248"/>
                        <a:gd name="connsiteX3" fmla="*/ 50292 w 50292"/>
                        <a:gd name="connsiteY3" fmla="*/ 29146 h 87248"/>
                        <a:gd name="connsiteX4" fmla="*/ 50292 w 50292"/>
                        <a:gd name="connsiteY4" fmla="*/ 87249 h 872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0292" h="87248">
                          <a:moveTo>
                            <a:pt x="50292" y="87249"/>
                          </a:moveTo>
                          <a:lnTo>
                            <a:pt x="0" y="58198"/>
                          </a:lnTo>
                          <a:lnTo>
                            <a:pt x="0" y="0"/>
                          </a:lnTo>
                          <a:lnTo>
                            <a:pt x="50292" y="29146"/>
                          </a:lnTo>
                          <a:lnTo>
                            <a:pt x="50292" y="87249"/>
                          </a:lnTo>
                          <a:close/>
                        </a:path>
                      </a:pathLst>
                    </a:custGeom>
                    <a:solidFill>
                      <a:srgbClr val="3B49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05" name="자유형: 도형 104">
                      <a:extLst>
                        <a:ext uri="{FF2B5EF4-FFF2-40B4-BE49-F238E27FC236}">
                          <a16:creationId xmlns:a16="http://schemas.microsoft.com/office/drawing/2014/main" id="{D652ECB4-1EF3-3459-E270-2C1A738483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68215" y="3448811"/>
                      <a:ext cx="50291" cy="87248"/>
                    </a:xfrm>
                    <a:custGeom>
                      <a:avLst/>
                      <a:gdLst>
                        <a:gd name="connsiteX0" fmla="*/ 50292 w 50291"/>
                        <a:gd name="connsiteY0" fmla="*/ 87249 h 87248"/>
                        <a:gd name="connsiteX1" fmla="*/ 0 w 50291"/>
                        <a:gd name="connsiteY1" fmla="*/ 58198 h 87248"/>
                        <a:gd name="connsiteX2" fmla="*/ 0 w 50291"/>
                        <a:gd name="connsiteY2" fmla="*/ 0 h 87248"/>
                        <a:gd name="connsiteX3" fmla="*/ 50292 w 50291"/>
                        <a:gd name="connsiteY3" fmla="*/ 29146 h 87248"/>
                        <a:gd name="connsiteX4" fmla="*/ 50292 w 50291"/>
                        <a:gd name="connsiteY4" fmla="*/ 87249 h 872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0291" h="87248">
                          <a:moveTo>
                            <a:pt x="50292" y="87249"/>
                          </a:moveTo>
                          <a:lnTo>
                            <a:pt x="0" y="58198"/>
                          </a:lnTo>
                          <a:lnTo>
                            <a:pt x="0" y="0"/>
                          </a:lnTo>
                          <a:lnTo>
                            <a:pt x="50292" y="29146"/>
                          </a:lnTo>
                          <a:lnTo>
                            <a:pt x="50292" y="87249"/>
                          </a:lnTo>
                          <a:close/>
                        </a:path>
                      </a:pathLst>
                    </a:custGeom>
                    <a:solidFill>
                      <a:srgbClr val="3B49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06" name="자유형: 도형 105">
                      <a:extLst>
                        <a:ext uri="{FF2B5EF4-FFF2-40B4-BE49-F238E27FC236}">
                          <a16:creationId xmlns:a16="http://schemas.microsoft.com/office/drawing/2014/main" id="{91143AC1-EFC1-75A6-5D5E-4B6BF22367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43938" y="3492531"/>
                      <a:ext cx="50292" cy="87249"/>
                    </a:xfrm>
                    <a:custGeom>
                      <a:avLst/>
                      <a:gdLst>
                        <a:gd name="connsiteX0" fmla="*/ 50292 w 50292"/>
                        <a:gd name="connsiteY0" fmla="*/ 87249 h 87249"/>
                        <a:gd name="connsiteX1" fmla="*/ 0 w 50292"/>
                        <a:gd name="connsiteY1" fmla="*/ 58198 h 87249"/>
                        <a:gd name="connsiteX2" fmla="*/ 0 w 50292"/>
                        <a:gd name="connsiteY2" fmla="*/ 0 h 87249"/>
                        <a:gd name="connsiteX3" fmla="*/ 50292 w 50292"/>
                        <a:gd name="connsiteY3" fmla="*/ 29147 h 87249"/>
                        <a:gd name="connsiteX4" fmla="*/ 50292 w 50292"/>
                        <a:gd name="connsiteY4" fmla="*/ 87249 h 872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0292" h="87249">
                          <a:moveTo>
                            <a:pt x="50292" y="87249"/>
                          </a:moveTo>
                          <a:lnTo>
                            <a:pt x="0" y="58198"/>
                          </a:lnTo>
                          <a:lnTo>
                            <a:pt x="0" y="0"/>
                          </a:lnTo>
                          <a:lnTo>
                            <a:pt x="50292" y="29147"/>
                          </a:lnTo>
                          <a:lnTo>
                            <a:pt x="50292" y="87249"/>
                          </a:lnTo>
                          <a:close/>
                        </a:path>
                      </a:pathLst>
                    </a:custGeom>
                    <a:solidFill>
                      <a:srgbClr val="3B49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17" name="자유형: 도형 116">
                      <a:extLst>
                        <a:ext uri="{FF2B5EF4-FFF2-40B4-BE49-F238E27FC236}">
                          <a16:creationId xmlns:a16="http://schemas.microsoft.com/office/drawing/2014/main" id="{564B5A16-B2E2-5F9D-5BBB-95F19FA04A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19662" y="3536250"/>
                      <a:ext cx="50291" cy="87248"/>
                    </a:xfrm>
                    <a:custGeom>
                      <a:avLst/>
                      <a:gdLst>
                        <a:gd name="connsiteX0" fmla="*/ 50292 w 50291"/>
                        <a:gd name="connsiteY0" fmla="*/ 87249 h 87248"/>
                        <a:gd name="connsiteX1" fmla="*/ 0 w 50291"/>
                        <a:gd name="connsiteY1" fmla="*/ 58198 h 87248"/>
                        <a:gd name="connsiteX2" fmla="*/ 0 w 50291"/>
                        <a:gd name="connsiteY2" fmla="*/ 0 h 87248"/>
                        <a:gd name="connsiteX3" fmla="*/ 50292 w 50291"/>
                        <a:gd name="connsiteY3" fmla="*/ 29147 h 87248"/>
                        <a:gd name="connsiteX4" fmla="*/ 50292 w 50291"/>
                        <a:gd name="connsiteY4" fmla="*/ 87249 h 872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0291" h="87248">
                          <a:moveTo>
                            <a:pt x="50292" y="87249"/>
                          </a:moveTo>
                          <a:lnTo>
                            <a:pt x="0" y="58198"/>
                          </a:lnTo>
                          <a:lnTo>
                            <a:pt x="0" y="0"/>
                          </a:lnTo>
                          <a:lnTo>
                            <a:pt x="50292" y="29147"/>
                          </a:lnTo>
                          <a:lnTo>
                            <a:pt x="50292" y="87249"/>
                          </a:lnTo>
                          <a:close/>
                        </a:path>
                      </a:pathLst>
                    </a:custGeom>
                    <a:solidFill>
                      <a:srgbClr val="3B49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18" name="자유형: 도형 117">
                      <a:extLst>
                        <a:ext uri="{FF2B5EF4-FFF2-40B4-BE49-F238E27FC236}">
                          <a16:creationId xmlns:a16="http://schemas.microsoft.com/office/drawing/2014/main" id="{8B694E76-FA97-1923-842E-65285E8FBC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95386" y="3579970"/>
                      <a:ext cx="50291" cy="87249"/>
                    </a:xfrm>
                    <a:custGeom>
                      <a:avLst/>
                      <a:gdLst>
                        <a:gd name="connsiteX0" fmla="*/ 50292 w 50291"/>
                        <a:gd name="connsiteY0" fmla="*/ 87249 h 87249"/>
                        <a:gd name="connsiteX1" fmla="*/ 0 w 50291"/>
                        <a:gd name="connsiteY1" fmla="*/ 58198 h 87249"/>
                        <a:gd name="connsiteX2" fmla="*/ 0 w 50291"/>
                        <a:gd name="connsiteY2" fmla="*/ 0 h 87249"/>
                        <a:gd name="connsiteX3" fmla="*/ 50292 w 50291"/>
                        <a:gd name="connsiteY3" fmla="*/ 29147 h 87249"/>
                        <a:gd name="connsiteX4" fmla="*/ 50292 w 50291"/>
                        <a:gd name="connsiteY4" fmla="*/ 87249 h 872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0291" h="87249">
                          <a:moveTo>
                            <a:pt x="50292" y="87249"/>
                          </a:moveTo>
                          <a:lnTo>
                            <a:pt x="0" y="58198"/>
                          </a:lnTo>
                          <a:lnTo>
                            <a:pt x="0" y="0"/>
                          </a:lnTo>
                          <a:lnTo>
                            <a:pt x="50292" y="29147"/>
                          </a:lnTo>
                          <a:lnTo>
                            <a:pt x="50292" y="87249"/>
                          </a:lnTo>
                          <a:close/>
                        </a:path>
                      </a:pathLst>
                    </a:custGeom>
                    <a:solidFill>
                      <a:srgbClr val="3B49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19" name="자유형: 도형 118">
                      <a:extLst>
                        <a:ext uri="{FF2B5EF4-FFF2-40B4-BE49-F238E27FC236}">
                          <a16:creationId xmlns:a16="http://schemas.microsoft.com/office/drawing/2014/main" id="{A87DAEEA-22AF-2CA0-9770-50B0BAF174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71110" y="3623690"/>
                      <a:ext cx="50291" cy="87248"/>
                    </a:xfrm>
                    <a:custGeom>
                      <a:avLst/>
                      <a:gdLst>
                        <a:gd name="connsiteX0" fmla="*/ 50292 w 50291"/>
                        <a:gd name="connsiteY0" fmla="*/ 87249 h 87248"/>
                        <a:gd name="connsiteX1" fmla="*/ 0 w 50291"/>
                        <a:gd name="connsiteY1" fmla="*/ 58198 h 87248"/>
                        <a:gd name="connsiteX2" fmla="*/ 0 w 50291"/>
                        <a:gd name="connsiteY2" fmla="*/ 0 h 87248"/>
                        <a:gd name="connsiteX3" fmla="*/ 50292 w 50291"/>
                        <a:gd name="connsiteY3" fmla="*/ 29146 h 87248"/>
                        <a:gd name="connsiteX4" fmla="*/ 50292 w 50291"/>
                        <a:gd name="connsiteY4" fmla="*/ 87249 h 872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0291" h="87248">
                          <a:moveTo>
                            <a:pt x="50292" y="87249"/>
                          </a:moveTo>
                          <a:lnTo>
                            <a:pt x="0" y="58198"/>
                          </a:lnTo>
                          <a:lnTo>
                            <a:pt x="0" y="0"/>
                          </a:lnTo>
                          <a:lnTo>
                            <a:pt x="50292" y="29146"/>
                          </a:lnTo>
                          <a:lnTo>
                            <a:pt x="50292" y="87249"/>
                          </a:lnTo>
                          <a:close/>
                        </a:path>
                      </a:pathLst>
                    </a:custGeom>
                    <a:solidFill>
                      <a:srgbClr val="3B49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  <p:grpSp>
                <p:nvGrpSpPr>
                  <p:cNvPr id="99" name="그래픽 10">
                    <a:extLst>
                      <a:ext uri="{FF2B5EF4-FFF2-40B4-BE49-F238E27FC236}">
                        <a16:creationId xmlns:a16="http://schemas.microsoft.com/office/drawing/2014/main" id="{4B9A1D79-AB6B-9857-6A58-DC1A080DC111}"/>
                      </a:ext>
                    </a:extLst>
                  </p:cNvPr>
                  <p:cNvGrpSpPr/>
                  <p:nvPr/>
                </p:nvGrpSpPr>
                <p:grpSpPr>
                  <a:xfrm>
                    <a:off x="4692491" y="3505008"/>
                    <a:ext cx="277463" cy="218408"/>
                    <a:chOff x="4692491" y="3505008"/>
                    <a:chExt cx="277463" cy="218408"/>
                  </a:xfrm>
                  <a:solidFill>
                    <a:srgbClr val="3B4951"/>
                  </a:solidFill>
                </p:grpSpPr>
                <p:sp>
                  <p:nvSpPr>
                    <p:cNvPr id="100" name="자유형: 도형 99">
                      <a:extLst>
                        <a:ext uri="{FF2B5EF4-FFF2-40B4-BE49-F238E27FC236}">
                          <a16:creationId xmlns:a16="http://schemas.microsoft.com/office/drawing/2014/main" id="{85C204B0-5270-A195-81DE-0C33319051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92491" y="3505008"/>
                      <a:ext cx="50292" cy="87248"/>
                    </a:xfrm>
                    <a:custGeom>
                      <a:avLst/>
                      <a:gdLst>
                        <a:gd name="connsiteX0" fmla="*/ 50292 w 50292"/>
                        <a:gd name="connsiteY0" fmla="*/ 87249 h 87248"/>
                        <a:gd name="connsiteX1" fmla="*/ 0 w 50292"/>
                        <a:gd name="connsiteY1" fmla="*/ 58198 h 87248"/>
                        <a:gd name="connsiteX2" fmla="*/ 0 w 50292"/>
                        <a:gd name="connsiteY2" fmla="*/ 0 h 87248"/>
                        <a:gd name="connsiteX3" fmla="*/ 50292 w 50292"/>
                        <a:gd name="connsiteY3" fmla="*/ 29147 h 87248"/>
                        <a:gd name="connsiteX4" fmla="*/ 50292 w 50292"/>
                        <a:gd name="connsiteY4" fmla="*/ 87249 h 872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0292" h="87248">
                          <a:moveTo>
                            <a:pt x="50292" y="87249"/>
                          </a:moveTo>
                          <a:lnTo>
                            <a:pt x="0" y="58198"/>
                          </a:lnTo>
                          <a:lnTo>
                            <a:pt x="0" y="0"/>
                          </a:lnTo>
                          <a:lnTo>
                            <a:pt x="50292" y="29147"/>
                          </a:lnTo>
                          <a:lnTo>
                            <a:pt x="50292" y="87249"/>
                          </a:lnTo>
                          <a:close/>
                        </a:path>
                      </a:pathLst>
                    </a:custGeom>
                    <a:solidFill>
                      <a:srgbClr val="3B49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01" name="자유형: 도형 100">
                      <a:extLst>
                        <a:ext uri="{FF2B5EF4-FFF2-40B4-BE49-F238E27FC236}">
                          <a16:creationId xmlns:a16="http://schemas.microsoft.com/office/drawing/2014/main" id="{0CD7ED12-987C-A1DC-E432-A0D96232A5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68215" y="3548824"/>
                      <a:ext cx="50291" cy="87153"/>
                    </a:xfrm>
                    <a:custGeom>
                      <a:avLst/>
                      <a:gdLst>
                        <a:gd name="connsiteX0" fmla="*/ 50292 w 50291"/>
                        <a:gd name="connsiteY0" fmla="*/ 87154 h 87153"/>
                        <a:gd name="connsiteX1" fmla="*/ 0 w 50291"/>
                        <a:gd name="connsiteY1" fmla="*/ 58102 h 87153"/>
                        <a:gd name="connsiteX2" fmla="*/ 0 w 50291"/>
                        <a:gd name="connsiteY2" fmla="*/ 0 h 87153"/>
                        <a:gd name="connsiteX3" fmla="*/ 50292 w 50291"/>
                        <a:gd name="connsiteY3" fmla="*/ 29051 h 87153"/>
                        <a:gd name="connsiteX4" fmla="*/ 50292 w 50291"/>
                        <a:gd name="connsiteY4" fmla="*/ 87154 h 871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0291" h="87153">
                          <a:moveTo>
                            <a:pt x="50292" y="87154"/>
                          </a:moveTo>
                          <a:lnTo>
                            <a:pt x="0" y="58102"/>
                          </a:lnTo>
                          <a:lnTo>
                            <a:pt x="0" y="0"/>
                          </a:lnTo>
                          <a:lnTo>
                            <a:pt x="50292" y="29051"/>
                          </a:lnTo>
                          <a:lnTo>
                            <a:pt x="50292" y="87154"/>
                          </a:lnTo>
                          <a:close/>
                        </a:path>
                      </a:pathLst>
                    </a:custGeom>
                    <a:solidFill>
                      <a:srgbClr val="3B49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02" name="자유형: 도형 101">
                      <a:extLst>
                        <a:ext uri="{FF2B5EF4-FFF2-40B4-BE49-F238E27FC236}">
                          <a16:creationId xmlns:a16="http://schemas.microsoft.com/office/drawing/2014/main" id="{A450F1C8-A278-A9DF-10D1-3A1D12129C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43938" y="3592543"/>
                      <a:ext cx="50292" cy="87153"/>
                    </a:xfrm>
                    <a:custGeom>
                      <a:avLst/>
                      <a:gdLst>
                        <a:gd name="connsiteX0" fmla="*/ 50292 w 50292"/>
                        <a:gd name="connsiteY0" fmla="*/ 87154 h 87153"/>
                        <a:gd name="connsiteX1" fmla="*/ 0 w 50292"/>
                        <a:gd name="connsiteY1" fmla="*/ 58102 h 87153"/>
                        <a:gd name="connsiteX2" fmla="*/ 0 w 50292"/>
                        <a:gd name="connsiteY2" fmla="*/ 0 h 87153"/>
                        <a:gd name="connsiteX3" fmla="*/ 50292 w 50292"/>
                        <a:gd name="connsiteY3" fmla="*/ 29051 h 87153"/>
                        <a:gd name="connsiteX4" fmla="*/ 50292 w 50292"/>
                        <a:gd name="connsiteY4" fmla="*/ 87154 h 871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0292" h="87153">
                          <a:moveTo>
                            <a:pt x="50292" y="87154"/>
                          </a:moveTo>
                          <a:lnTo>
                            <a:pt x="0" y="58102"/>
                          </a:lnTo>
                          <a:lnTo>
                            <a:pt x="0" y="0"/>
                          </a:lnTo>
                          <a:lnTo>
                            <a:pt x="50292" y="29051"/>
                          </a:lnTo>
                          <a:lnTo>
                            <a:pt x="50292" y="87154"/>
                          </a:lnTo>
                          <a:close/>
                        </a:path>
                      </a:pathLst>
                    </a:custGeom>
                    <a:solidFill>
                      <a:srgbClr val="3B49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03" name="자유형: 도형 102">
                      <a:extLst>
                        <a:ext uri="{FF2B5EF4-FFF2-40B4-BE49-F238E27FC236}">
                          <a16:creationId xmlns:a16="http://schemas.microsoft.com/office/drawing/2014/main" id="{5877F1B8-68AE-B5C7-EACE-2CDEFDBD27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19662" y="3636263"/>
                      <a:ext cx="50291" cy="87153"/>
                    </a:xfrm>
                    <a:custGeom>
                      <a:avLst/>
                      <a:gdLst>
                        <a:gd name="connsiteX0" fmla="*/ 50292 w 50291"/>
                        <a:gd name="connsiteY0" fmla="*/ 87154 h 87153"/>
                        <a:gd name="connsiteX1" fmla="*/ 0 w 50291"/>
                        <a:gd name="connsiteY1" fmla="*/ 58102 h 87153"/>
                        <a:gd name="connsiteX2" fmla="*/ 0 w 50291"/>
                        <a:gd name="connsiteY2" fmla="*/ 0 h 87153"/>
                        <a:gd name="connsiteX3" fmla="*/ 50292 w 50291"/>
                        <a:gd name="connsiteY3" fmla="*/ 29051 h 87153"/>
                        <a:gd name="connsiteX4" fmla="*/ 50292 w 50291"/>
                        <a:gd name="connsiteY4" fmla="*/ 87154 h 871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0291" h="87153">
                          <a:moveTo>
                            <a:pt x="50292" y="87154"/>
                          </a:moveTo>
                          <a:lnTo>
                            <a:pt x="0" y="58102"/>
                          </a:lnTo>
                          <a:lnTo>
                            <a:pt x="0" y="0"/>
                          </a:lnTo>
                          <a:lnTo>
                            <a:pt x="50292" y="29051"/>
                          </a:lnTo>
                          <a:lnTo>
                            <a:pt x="50292" y="87154"/>
                          </a:lnTo>
                          <a:close/>
                        </a:path>
                      </a:pathLst>
                    </a:custGeom>
                    <a:solidFill>
                      <a:srgbClr val="3B49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</p:grpSp>
          </p:grpSp>
        </p:grp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248BEA45-1B14-D6C4-734B-643E5D655269}"/>
              </a:ext>
            </a:extLst>
          </p:cNvPr>
          <p:cNvGrpSpPr/>
          <p:nvPr/>
        </p:nvGrpSpPr>
        <p:grpSpPr>
          <a:xfrm>
            <a:off x="0" y="3862028"/>
            <a:ext cx="9906003" cy="2411772"/>
            <a:chOff x="0" y="3862028"/>
            <a:chExt cx="9906003" cy="2411772"/>
          </a:xfrm>
        </p:grpSpPr>
        <p:sp>
          <p:nvSpPr>
            <p:cNvPr id="20" name="사각형: 둥근 모서리 19">
              <a:extLst>
                <a:ext uri="{FF2B5EF4-FFF2-40B4-BE49-F238E27FC236}">
                  <a16:creationId xmlns:a16="http://schemas.microsoft.com/office/drawing/2014/main" id="{5F5A8326-B30A-47C4-005F-5FD12007940D}"/>
                </a:ext>
              </a:extLst>
            </p:cNvPr>
            <p:cNvSpPr/>
            <p:nvPr/>
          </p:nvSpPr>
          <p:spPr>
            <a:xfrm>
              <a:off x="0" y="4227706"/>
              <a:ext cx="9906000" cy="2046094"/>
            </a:xfrm>
            <a:prstGeom prst="roundRect">
              <a:avLst>
                <a:gd name="adj" fmla="val 0"/>
              </a:avLst>
            </a:prstGeom>
            <a:solidFill>
              <a:srgbClr val="FFE8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5629" rIns="0" bIns="0" rtlCol="0" anchor="ctr"/>
            <a:lstStyle/>
            <a:p>
              <a:pPr algn="ctr"/>
              <a:endParaRPr lang="ko-KR" altLang="en-US" sz="2400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  <p:grpSp>
          <p:nvGrpSpPr>
            <p:cNvPr id="33" name="그룹 32">
              <a:extLst>
                <a:ext uri="{FF2B5EF4-FFF2-40B4-BE49-F238E27FC236}">
                  <a16:creationId xmlns:a16="http://schemas.microsoft.com/office/drawing/2014/main" id="{87909291-25A4-B4ED-6540-8535E69101A0}"/>
                </a:ext>
              </a:extLst>
            </p:cNvPr>
            <p:cNvGrpSpPr/>
            <p:nvPr/>
          </p:nvGrpSpPr>
          <p:grpSpPr>
            <a:xfrm>
              <a:off x="0" y="4059785"/>
              <a:ext cx="9906000" cy="410615"/>
              <a:chOff x="0" y="4059785"/>
              <a:chExt cx="9906000" cy="410615"/>
            </a:xfrm>
          </p:grpSpPr>
          <p:sp>
            <p:nvSpPr>
              <p:cNvPr id="2" name="사각형: 둥근 모서리 1">
                <a:extLst>
                  <a:ext uri="{FF2B5EF4-FFF2-40B4-BE49-F238E27FC236}">
                    <a16:creationId xmlns:a16="http://schemas.microsoft.com/office/drawing/2014/main" id="{4C372FA8-5E86-E4C5-C50E-47E8270B6710}"/>
                  </a:ext>
                </a:extLst>
              </p:cNvPr>
              <p:cNvSpPr/>
              <p:nvPr/>
            </p:nvSpPr>
            <p:spPr>
              <a:xfrm>
                <a:off x="0" y="4071257"/>
                <a:ext cx="9906000" cy="150146"/>
              </a:xfrm>
              <a:prstGeom prst="roundRect">
                <a:avLst>
                  <a:gd name="adj" fmla="val 0"/>
                </a:avLst>
              </a:prstGeom>
              <a:gradFill>
                <a:gsLst>
                  <a:gs pos="100000">
                    <a:srgbClr val="F38E07"/>
                  </a:gs>
                  <a:gs pos="0">
                    <a:srgbClr val="3B709B"/>
                  </a:gs>
                  <a:gs pos="54000">
                    <a:srgbClr val="3B725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781" dirty="0"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18" name="타원 17">
                <a:extLst>
                  <a:ext uri="{FF2B5EF4-FFF2-40B4-BE49-F238E27FC236}">
                    <a16:creationId xmlns:a16="http://schemas.microsoft.com/office/drawing/2014/main" id="{3C1D4A02-5EDD-74DD-187F-883943BF58B4}"/>
                  </a:ext>
                </a:extLst>
              </p:cNvPr>
              <p:cNvSpPr/>
              <p:nvPr/>
            </p:nvSpPr>
            <p:spPr>
              <a:xfrm>
                <a:off x="5520118" y="4059785"/>
                <a:ext cx="173093" cy="173091"/>
              </a:xfrm>
              <a:prstGeom prst="ellipse">
                <a:avLst/>
              </a:prstGeom>
              <a:solidFill>
                <a:srgbClr val="3B7253"/>
              </a:solidFill>
              <a:ln w="38100" cap="flat" cmpd="sng" algn="ctr">
                <a:solidFill>
                  <a:schemeClr val="bg1"/>
                </a:solidFill>
                <a:prstDash val="solid"/>
                <a:miter lim="800000"/>
              </a:ln>
              <a:effectLst>
                <a:outerShdw blurRad="25400" dist="254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04982">
                  <a:defRPr/>
                </a:pPr>
                <a:endParaRPr lang="ko-KR" altLang="en-US" sz="1781" kern="0" dirty="0">
                  <a:solidFill>
                    <a:srgbClr val="44546A"/>
                  </a:solidFill>
                  <a:latin typeface="Arial" panose="020B0604020202020204" pitchFamily="34" charset="0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14" name="타원 13">
                <a:extLst>
                  <a:ext uri="{FF2B5EF4-FFF2-40B4-BE49-F238E27FC236}">
                    <a16:creationId xmlns:a16="http://schemas.microsoft.com/office/drawing/2014/main" id="{E6330FF4-FF2F-710E-78C1-AA55A4B587A9}"/>
                  </a:ext>
                </a:extLst>
              </p:cNvPr>
              <p:cNvSpPr/>
              <p:nvPr/>
            </p:nvSpPr>
            <p:spPr>
              <a:xfrm>
                <a:off x="2825072" y="4059785"/>
                <a:ext cx="173093" cy="173091"/>
              </a:xfrm>
              <a:prstGeom prst="ellipse">
                <a:avLst/>
              </a:prstGeom>
              <a:solidFill>
                <a:srgbClr val="3B709A"/>
              </a:solidFill>
              <a:ln w="38100" cap="flat" cmpd="sng" algn="ctr">
                <a:solidFill>
                  <a:schemeClr val="bg1"/>
                </a:solidFill>
                <a:prstDash val="solid"/>
                <a:miter lim="800000"/>
              </a:ln>
              <a:effectLst>
                <a:outerShdw blurRad="25400" dist="254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04982">
                  <a:defRPr/>
                </a:pPr>
                <a:endParaRPr lang="ko-KR" altLang="en-US" sz="1781" kern="0" dirty="0">
                  <a:solidFill>
                    <a:srgbClr val="44546A"/>
                  </a:solidFill>
                  <a:latin typeface="Arial" panose="020B0604020202020204" pitchFamily="34" charset="0"/>
                  <a:ea typeface="문체부 제목 돋음체" panose="020B0609000101010101" pitchFamily="49" charset="-127"/>
                </a:endParaRPr>
              </a:p>
            </p:txBody>
          </p:sp>
          <p:cxnSp>
            <p:nvCxnSpPr>
              <p:cNvPr id="36" name="직선 연결선 35">
                <a:extLst>
                  <a:ext uri="{FF2B5EF4-FFF2-40B4-BE49-F238E27FC236}">
                    <a16:creationId xmlns:a16="http://schemas.microsoft.com/office/drawing/2014/main" id="{EA7E7D8F-1953-F675-532C-15894B482E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11219" y="4265421"/>
                <a:ext cx="0" cy="204979"/>
              </a:xfrm>
              <a:prstGeom prst="line">
                <a:avLst/>
              </a:prstGeom>
              <a:ln w="15875" cap="rnd">
                <a:solidFill>
                  <a:srgbClr val="3B709A"/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직선 연결선 54">
                <a:extLst>
                  <a:ext uri="{FF2B5EF4-FFF2-40B4-BE49-F238E27FC236}">
                    <a16:creationId xmlns:a16="http://schemas.microsoft.com/office/drawing/2014/main" id="{CDCF8318-8B25-D8C6-9DF0-16A5506924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14284" y="4265421"/>
                <a:ext cx="0" cy="204979"/>
              </a:xfrm>
              <a:prstGeom prst="line">
                <a:avLst/>
              </a:prstGeom>
              <a:ln w="15875" cap="rnd">
                <a:solidFill>
                  <a:srgbClr val="3B7253"/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직선 연결선 71">
                <a:extLst>
                  <a:ext uri="{FF2B5EF4-FFF2-40B4-BE49-F238E27FC236}">
                    <a16:creationId xmlns:a16="http://schemas.microsoft.com/office/drawing/2014/main" id="{631B1CA8-067C-A4DE-980A-66D205346E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10247" y="4265421"/>
                <a:ext cx="0" cy="204979"/>
              </a:xfrm>
              <a:prstGeom prst="line">
                <a:avLst/>
              </a:prstGeom>
              <a:ln w="15875" cap="rnd">
                <a:solidFill>
                  <a:srgbClr val="E78C0C"/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타원 18">
                <a:extLst>
                  <a:ext uri="{FF2B5EF4-FFF2-40B4-BE49-F238E27FC236}">
                    <a16:creationId xmlns:a16="http://schemas.microsoft.com/office/drawing/2014/main" id="{A7F3E6E9-E6A4-62E4-530F-8942F40DEE68}"/>
                  </a:ext>
                </a:extLst>
              </p:cNvPr>
              <p:cNvSpPr/>
              <p:nvPr/>
            </p:nvSpPr>
            <p:spPr>
              <a:xfrm>
                <a:off x="8215163" y="4059785"/>
                <a:ext cx="173093" cy="173091"/>
              </a:xfrm>
              <a:prstGeom prst="ellipse">
                <a:avLst/>
              </a:prstGeom>
              <a:solidFill>
                <a:srgbClr val="E78C0C"/>
              </a:solidFill>
              <a:ln w="38100" cap="flat" cmpd="sng" algn="ctr">
                <a:solidFill>
                  <a:schemeClr val="bg1"/>
                </a:solidFill>
                <a:prstDash val="solid"/>
                <a:miter lim="800000"/>
              </a:ln>
              <a:effectLst>
                <a:outerShdw blurRad="25400" dist="254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04982">
                  <a:defRPr/>
                </a:pPr>
                <a:endParaRPr lang="ko-KR" altLang="en-US" sz="1781" kern="0" dirty="0">
                  <a:solidFill>
                    <a:srgbClr val="44546A"/>
                  </a:solidFill>
                  <a:latin typeface="Arial" panose="020B0604020202020204" pitchFamily="34" charset="0"/>
                  <a:ea typeface="문체부 제목 돋음체" panose="020B0609000101010101" pitchFamily="49" charset="-127"/>
                </a:endParaRPr>
              </a:p>
            </p:txBody>
          </p:sp>
        </p:grpSp>
        <p:grpSp>
          <p:nvGrpSpPr>
            <p:cNvPr id="35" name="그룹 34">
              <a:extLst>
                <a:ext uri="{FF2B5EF4-FFF2-40B4-BE49-F238E27FC236}">
                  <a16:creationId xmlns:a16="http://schemas.microsoft.com/office/drawing/2014/main" id="{D55E8919-05D5-5668-3BC4-EC73329A2066}"/>
                </a:ext>
              </a:extLst>
            </p:cNvPr>
            <p:cNvGrpSpPr/>
            <p:nvPr/>
          </p:nvGrpSpPr>
          <p:grpSpPr>
            <a:xfrm>
              <a:off x="312280" y="4656661"/>
              <a:ext cx="1103380" cy="1155692"/>
              <a:chOff x="312280" y="4656661"/>
              <a:chExt cx="1103380" cy="1155692"/>
            </a:xfrm>
          </p:grpSpPr>
          <p:sp>
            <p:nvSpPr>
              <p:cNvPr id="45" name="직사각형 44">
                <a:extLst>
                  <a:ext uri="{FF2B5EF4-FFF2-40B4-BE49-F238E27FC236}">
                    <a16:creationId xmlns:a16="http://schemas.microsoft.com/office/drawing/2014/main" id="{3A4A6137-D87D-486F-9FB8-471B5E13C9E6}"/>
                  </a:ext>
                </a:extLst>
              </p:cNvPr>
              <p:cNvSpPr/>
              <p:nvPr/>
            </p:nvSpPr>
            <p:spPr>
              <a:xfrm>
                <a:off x="312280" y="5473799"/>
                <a:ext cx="1103380" cy="338554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none" lIns="0" tIns="0" rIns="0" bIns="0" rtlCol="0" anchor="t">
                <a:spAutoFit/>
              </a:bodyPr>
              <a:lstStyle/>
              <a:p>
                <a:pPr algn="ctr" defTabSz="904982">
                  <a:defRPr/>
                </a:pPr>
                <a:r>
                  <a:rPr lang="ko-KR" altLang="en-US" sz="22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입영절차</a:t>
                </a:r>
              </a:p>
            </p:txBody>
          </p:sp>
          <p:grpSp>
            <p:nvGrpSpPr>
              <p:cNvPr id="137" name="그룹 136">
                <a:extLst>
                  <a:ext uri="{FF2B5EF4-FFF2-40B4-BE49-F238E27FC236}">
                    <a16:creationId xmlns:a16="http://schemas.microsoft.com/office/drawing/2014/main" id="{6C0D9668-6DE5-AD95-DF28-7F534FD01B2E}"/>
                  </a:ext>
                </a:extLst>
              </p:cNvPr>
              <p:cNvGrpSpPr/>
              <p:nvPr/>
            </p:nvGrpSpPr>
            <p:grpSpPr>
              <a:xfrm>
                <a:off x="628947" y="4656661"/>
                <a:ext cx="470044" cy="655696"/>
                <a:chOff x="4693443" y="3064668"/>
                <a:chExt cx="522351" cy="728662"/>
              </a:xfrm>
            </p:grpSpPr>
            <p:grpSp>
              <p:nvGrpSpPr>
                <p:cNvPr id="120" name="그래픽 117">
                  <a:extLst>
                    <a:ext uri="{FF2B5EF4-FFF2-40B4-BE49-F238E27FC236}">
                      <a16:creationId xmlns:a16="http://schemas.microsoft.com/office/drawing/2014/main" id="{77CE6051-4E71-779A-4B90-2A523C641DD7}"/>
                    </a:ext>
                  </a:extLst>
                </p:cNvPr>
                <p:cNvGrpSpPr/>
                <p:nvPr/>
              </p:nvGrpSpPr>
              <p:grpSpPr>
                <a:xfrm>
                  <a:off x="4693443" y="3064668"/>
                  <a:ext cx="522351" cy="728662"/>
                  <a:chOff x="4693443" y="3064668"/>
                  <a:chExt cx="522351" cy="728662"/>
                </a:xfrm>
              </p:grpSpPr>
              <p:sp>
                <p:nvSpPr>
                  <p:cNvPr id="121" name="사각형: 둥근 모서리 120">
                    <a:extLst>
                      <a:ext uri="{FF2B5EF4-FFF2-40B4-BE49-F238E27FC236}">
                        <a16:creationId xmlns:a16="http://schemas.microsoft.com/office/drawing/2014/main" id="{5C31E6EC-9D0F-4D34-64AE-B4669C6A71B1}"/>
                      </a:ext>
                    </a:extLst>
                  </p:cNvPr>
                  <p:cNvSpPr/>
                  <p:nvPr/>
                </p:nvSpPr>
                <p:spPr>
                  <a:xfrm>
                    <a:off x="4693443" y="3174396"/>
                    <a:ext cx="522351" cy="618934"/>
                  </a:xfrm>
                  <a:prstGeom prst="roundRect">
                    <a:avLst>
                      <a:gd name="adj" fmla="val 3833"/>
                    </a:avLst>
                  </a:prstGeom>
                  <a:solidFill>
                    <a:srgbClr val="FFFFFF"/>
                  </a:solidFill>
                  <a:ln w="22225" cap="flat">
                    <a:solidFill>
                      <a:srgbClr val="142847"/>
                    </a:solidFill>
                    <a:prstDash val="solid"/>
                    <a:miter/>
                  </a:ln>
                  <a:effectLst>
                    <a:outerShdw dist="38100" dir="2700000" algn="tl" rotWithShape="0">
                      <a:prstClr val="black">
                        <a:alpha val="12000"/>
                      </a:prstClr>
                    </a:outerShdw>
                  </a:effectLst>
                </p:spPr>
                <p:txBody>
                  <a:bodyPr rtlCol="0" anchor="ctr"/>
                  <a:lstStyle/>
                  <a:p>
                    <a:endParaRPr lang="en-US" altLang="ko-KR" dirty="0">
                      <a:ea typeface="문체부 제목 돋음체" panose="020B0609000101010101" pitchFamily="49" charset="-127"/>
                    </a:endParaRPr>
                  </a:p>
                  <a:p>
                    <a:endParaRPr lang="en-US" altLang="ko-KR" dirty="0">
                      <a:ea typeface="문체부 제목 돋음체" panose="020B0609000101010101" pitchFamily="49" charset="-127"/>
                    </a:endParaRPr>
                  </a:p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22" name="자유형: 도형 121">
                    <a:extLst>
                      <a:ext uri="{FF2B5EF4-FFF2-40B4-BE49-F238E27FC236}">
                        <a16:creationId xmlns:a16="http://schemas.microsoft.com/office/drawing/2014/main" id="{A852252F-343F-E920-39E5-C6ADB7C442F0}"/>
                      </a:ext>
                    </a:extLst>
                  </p:cNvPr>
                  <p:cNvSpPr/>
                  <p:nvPr/>
                </p:nvSpPr>
                <p:spPr>
                  <a:xfrm>
                    <a:off x="4795456" y="3064668"/>
                    <a:ext cx="318420" cy="153066"/>
                  </a:xfrm>
                  <a:custGeom>
                    <a:avLst/>
                    <a:gdLst>
                      <a:gd name="connsiteX0" fmla="*/ 227457 w 318420"/>
                      <a:gd name="connsiteY0" fmla="*/ 62675 h 153066"/>
                      <a:gd name="connsiteX1" fmla="*/ 159163 w 318420"/>
                      <a:gd name="connsiteY1" fmla="*/ 0 h 153066"/>
                      <a:gd name="connsiteX2" fmla="*/ 90869 w 318420"/>
                      <a:gd name="connsiteY2" fmla="*/ 62675 h 153066"/>
                      <a:gd name="connsiteX3" fmla="*/ 0 w 318420"/>
                      <a:gd name="connsiteY3" fmla="*/ 62675 h 153066"/>
                      <a:gd name="connsiteX4" fmla="*/ 0 w 318420"/>
                      <a:gd name="connsiteY4" fmla="*/ 153067 h 153066"/>
                      <a:gd name="connsiteX5" fmla="*/ 318421 w 318420"/>
                      <a:gd name="connsiteY5" fmla="*/ 153067 h 153066"/>
                      <a:gd name="connsiteX6" fmla="*/ 318421 w 318420"/>
                      <a:gd name="connsiteY6" fmla="*/ 62675 h 153066"/>
                      <a:gd name="connsiteX7" fmla="*/ 227552 w 318420"/>
                      <a:gd name="connsiteY7" fmla="*/ 62675 h 153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8420" h="153066">
                        <a:moveTo>
                          <a:pt x="227457" y="62675"/>
                        </a:moveTo>
                        <a:cubicBezTo>
                          <a:pt x="224409" y="27527"/>
                          <a:pt x="195072" y="0"/>
                          <a:pt x="159163" y="0"/>
                        </a:cubicBezTo>
                        <a:cubicBezTo>
                          <a:pt x="123253" y="0"/>
                          <a:pt x="93917" y="27527"/>
                          <a:pt x="90869" y="62675"/>
                        </a:cubicBezTo>
                        <a:lnTo>
                          <a:pt x="0" y="62675"/>
                        </a:lnTo>
                        <a:lnTo>
                          <a:pt x="0" y="153067"/>
                        </a:lnTo>
                        <a:lnTo>
                          <a:pt x="318421" y="153067"/>
                        </a:lnTo>
                        <a:lnTo>
                          <a:pt x="318421" y="62675"/>
                        </a:lnTo>
                        <a:lnTo>
                          <a:pt x="227552" y="62675"/>
                        </a:lnTo>
                        <a:close/>
                      </a:path>
                    </a:pathLst>
                  </a:custGeom>
                  <a:solidFill>
                    <a:srgbClr val="EFDA5E"/>
                  </a:solidFill>
                  <a:ln w="22225" cap="rnd">
                    <a:solidFill>
                      <a:srgbClr val="142847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23" name="자유형: 도형 122">
                    <a:extLst>
                      <a:ext uri="{FF2B5EF4-FFF2-40B4-BE49-F238E27FC236}">
                        <a16:creationId xmlns:a16="http://schemas.microsoft.com/office/drawing/2014/main" id="{E4168A67-C682-E124-1FFB-5BEBDADB786E}"/>
                      </a:ext>
                    </a:extLst>
                  </p:cNvPr>
                  <p:cNvSpPr/>
                  <p:nvPr/>
                </p:nvSpPr>
                <p:spPr>
                  <a:xfrm>
                    <a:off x="4954618" y="3121723"/>
                    <a:ext cx="9525" cy="26288"/>
                  </a:xfrm>
                  <a:custGeom>
                    <a:avLst/>
                    <a:gdLst>
                      <a:gd name="connsiteX0" fmla="*/ 0 w 9525"/>
                      <a:gd name="connsiteY0" fmla="*/ 0 h 26288"/>
                      <a:gd name="connsiteX1" fmla="*/ 0 w 9525"/>
                      <a:gd name="connsiteY1" fmla="*/ 26289 h 26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525" h="26288">
                        <a:moveTo>
                          <a:pt x="0" y="0"/>
                        </a:moveTo>
                        <a:lnTo>
                          <a:pt x="0" y="26289"/>
                        </a:lnTo>
                      </a:path>
                    </a:pathLst>
                  </a:custGeom>
                  <a:ln w="22225" cap="flat">
                    <a:solidFill>
                      <a:srgbClr val="142847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grpSp>
              <p:nvGrpSpPr>
                <p:cNvPr id="124" name="그래픽 117">
                  <a:extLst>
                    <a:ext uri="{FF2B5EF4-FFF2-40B4-BE49-F238E27FC236}">
                      <a16:creationId xmlns:a16="http://schemas.microsoft.com/office/drawing/2014/main" id="{2599FCE0-3244-690F-785F-14D5802379C3}"/>
                    </a:ext>
                  </a:extLst>
                </p:cNvPr>
                <p:cNvGrpSpPr/>
                <p:nvPr/>
              </p:nvGrpSpPr>
              <p:grpSpPr>
                <a:xfrm>
                  <a:off x="4745068" y="3295554"/>
                  <a:ext cx="419099" cy="429291"/>
                  <a:chOff x="4745068" y="3295554"/>
                  <a:chExt cx="419099" cy="429291"/>
                </a:xfrm>
                <a:noFill/>
              </p:grpSpPr>
              <p:grpSp>
                <p:nvGrpSpPr>
                  <p:cNvPr id="125" name="그래픽 117">
                    <a:extLst>
                      <a:ext uri="{FF2B5EF4-FFF2-40B4-BE49-F238E27FC236}">
                        <a16:creationId xmlns:a16="http://schemas.microsoft.com/office/drawing/2014/main" id="{83F15869-0003-6696-F558-0D774B113D84}"/>
                      </a:ext>
                    </a:extLst>
                  </p:cNvPr>
                  <p:cNvGrpSpPr/>
                  <p:nvPr/>
                </p:nvGrpSpPr>
                <p:grpSpPr>
                  <a:xfrm>
                    <a:off x="4745068" y="3295554"/>
                    <a:ext cx="419099" cy="64198"/>
                    <a:chOff x="4745068" y="3295554"/>
                    <a:chExt cx="419099" cy="64198"/>
                  </a:xfrm>
                  <a:noFill/>
                </p:grpSpPr>
                <p:sp>
                  <p:nvSpPr>
                    <p:cNvPr id="126" name="자유형: 도형 125">
                      <a:extLst>
                        <a:ext uri="{FF2B5EF4-FFF2-40B4-BE49-F238E27FC236}">
                          <a16:creationId xmlns:a16="http://schemas.microsoft.com/office/drawing/2014/main" id="{D74D14D2-E4C6-E1D6-CC65-74397F8BED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45068" y="3295554"/>
                      <a:ext cx="84486" cy="64198"/>
                    </a:xfrm>
                    <a:custGeom>
                      <a:avLst/>
                      <a:gdLst>
                        <a:gd name="connsiteX0" fmla="*/ 0 w 84486"/>
                        <a:gd name="connsiteY0" fmla="*/ 30385 h 64198"/>
                        <a:gd name="connsiteX1" fmla="*/ 37147 w 84486"/>
                        <a:gd name="connsiteY1" fmla="*/ 64198 h 64198"/>
                        <a:gd name="connsiteX2" fmla="*/ 84487 w 84486"/>
                        <a:gd name="connsiteY2" fmla="*/ 0 h 641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84486" h="64198">
                          <a:moveTo>
                            <a:pt x="0" y="30385"/>
                          </a:moveTo>
                          <a:lnTo>
                            <a:pt x="37147" y="64198"/>
                          </a:lnTo>
                          <a:lnTo>
                            <a:pt x="84487" y="0"/>
                          </a:lnTo>
                        </a:path>
                      </a:pathLst>
                    </a:custGeom>
                    <a:noFill/>
                    <a:ln w="22225" cap="flat">
                      <a:solidFill>
                        <a:srgbClr val="14284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27" name="자유형: 도형 126">
                      <a:extLst>
                        <a:ext uri="{FF2B5EF4-FFF2-40B4-BE49-F238E27FC236}">
                          <a16:creationId xmlns:a16="http://schemas.microsoft.com/office/drawing/2014/main" id="{B1B01DE0-3306-C5FA-D577-F55B2CE58B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66798" y="3339464"/>
                      <a:ext cx="297370" cy="9525"/>
                    </a:xfrm>
                    <a:custGeom>
                      <a:avLst/>
                      <a:gdLst>
                        <a:gd name="connsiteX0" fmla="*/ 0 w 297370"/>
                        <a:gd name="connsiteY0" fmla="*/ 0 h 9525"/>
                        <a:gd name="connsiteX1" fmla="*/ 297370 w 297370"/>
                        <a:gd name="connsiteY1" fmla="*/ 0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97370" h="9525">
                          <a:moveTo>
                            <a:pt x="0" y="0"/>
                          </a:moveTo>
                          <a:lnTo>
                            <a:pt x="297370" y="0"/>
                          </a:lnTo>
                        </a:path>
                      </a:pathLst>
                    </a:custGeom>
                    <a:ln w="22225" cap="rnd">
                      <a:solidFill>
                        <a:srgbClr val="142847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  <p:grpSp>
                <p:nvGrpSpPr>
                  <p:cNvPr id="128" name="그래픽 117">
                    <a:extLst>
                      <a:ext uri="{FF2B5EF4-FFF2-40B4-BE49-F238E27FC236}">
                        <a16:creationId xmlns:a16="http://schemas.microsoft.com/office/drawing/2014/main" id="{8562F0E1-0956-1456-C7F9-73C7D346D6FD}"/>
                      </a:ext>
                    </a:extLst>
                  </p:cNvPr>
                  <p:cNvGrpSpPr/>
                  <p:nvPr/>
                </p:nvGrpSpPr>
                <p:grpSpPr>
                  <a:xfrm>
                    <a:off x="4745068" y="3417283"/>
                    <a:ext cx="419099" cy="64198"/>
                    <a:chOff x="4745068" y="3417283"/>
                    <a:chExt cx="419099" cy="64198"/>
                  </a:xfrm>
                  <a:noFill/>
                </p:grpSpPr>
                <p:sp>
                  <p:nvSpPr>
                    <p:cNvPr id="129" name="자유형: 도형 128">
                      <a:extLst>
                        <a:ext uri="{FF2B5EF4-FFF2-40B4-BE49-F238E27FC236}">
                          <a16:creationId xmlns:a16="http://schemas.microsoft.com/office/drawing/2014/main" id="{ADF3F237-C9FC-789F-94AD-CA8B4C6D6B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45068" y="3417283"/>
                      <a:ext cx="84486" cy="64198"/>
                    </a:xfrm>
                    <a:custGeom>
                      <a:avLst/>
                      <a:gdLst>
                        <a:gd name="connsiteX0" fmla="*/ 0 w 84486"/>
                        <a:gd name="connsiteY0" fmla="*/ 30385 h 64198"/>
                        <a:gd name="connsiteX1" fmla="*/ 37147 w 84486"/>
                        <a:gd name="connsiteY1" fmla="*/ 64198 h 64198"/>
                        <a:gd name="connsiteX2" fmla="*/ 84487 w 84486"/>
                        <a:gd name="connsiteY2" fmla="*/ 0 h 641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84486" h="64198">
                          <a:moveTo>
                            <a:pt x="0" y="30385"/>
                          </a:moveTo>
                          <a:lnTo>
                            <a:pt x="37147" y="64198"/>
                          </a:lnTo>
                          <a:lnTo>
                            <a:pt x="84487" y="0"/>
                          </a:lnTo>
                        </a:path>
                      </a:pathLst>
                    </a:custGeom>
                    <a:noFill/>
                    <a:ln w="22225" cap="flat">
                      <a:solidFill>
                        <a:srgbClr val="14284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30" name="자유형: 도형 129">
                      <a:extLst>
                        <a:ext uri="{FF2B5EF4-FFF2-40B4-BE49-F238E27FC236}">
                          <a16:creationId xmlns:a16="http://schemas.microsoft.com/office/drawing/2014/main" id="{4F60634B-6CB8-FFCE-968F-938B112DE5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66798" y="3461194"/>
                      <a:ext cx="297370" cy="9525"/>
                    </a:xfrm>
                    <a:custGeom>
                      <a:avLst/>
                      <a:gdLst>
                        <a:gd name="connsiteX0" fmla="*/ 0 w 297370"/>
                        <a:gd name="connsiteY0" fmla="*/ 0 h 9525"/>
                        <a:gd name="connsiteX1" fmla="*/ 297370 w 297370"/>
                        <a:gd name="connsiteY1" fmla="*/ 0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97370" h="9525">
                          <a:moveTo>
                            <a:pt x="0" y="0"/>
                          </a:moveTo>
                          <a:lnTo>
                            <a:pt x="297370" y="0"/>
                          </a:lnTo>
                        </a:path>
                      </a:pathLst>
                    </a:custGeom>
                    <a:ln w="22225" cap="rnd">
                      <a:solidFill>
                        <a:srgbClr val="142847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  <p:grpSp>
                <p:nvGrpSpPr>
                  <p:cNvPr id="131" name="그래픽 117">
                    <a:extLst>
                      <a:ext uri="{FF2B5EF4-FFF2-40B4-BE49-F238E27FC236}">
                        <a16:creationId xmlns:a16="http://schemas.microsoft.com/office/drawing/2014/main" id="{8AFB907B-A1F6-5670-7A4F-BD9C206E3430}"/>
                      </a:ext>
                    </a:extLst>
                  </p:cNvPr>
                  <p:cNvGrpSpPr/>
                  <p:nvPr/>
                </p:nvGrpSpPr>
                <p:grpSpPr>
                  <a:xfrm>
                    <a:off x="4745068" y="3538918"/>
                    <a:ext cx="419099" cy="64198"/>
                    <a:chOff x="4745068" y="3538918"/>
                    <a:chExt cx="419099" cy="64198"/>
                  </a:xfrm>
                  <a:noFill/>
                </p:grpSpPr>
                <p:sp>
                  <p:nvSpPr>
                    <p:cNvPr id="132" name="자유형: 도형 131">
                      <a:extLst>
                        <a:ext uri="{FF2B5EF4-FFF2-40B4-BE49-F238E27FC236}">
                          <a16:creationId xmlns:a16="http://schemas.microsoft.com/office/drawing/2014/main" id="{D16053CB-F23E-09E0-BC49-3E989E8A5D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45068" y="3538918"/>
                      <a:ext cx="84486" cy="64198"/>
                    </a:xfrm>
                    <a:custGeom>
                      <a:avLst/>
                      <a:gdLst>
                        <a:gd name="connsiteX0" fmla="*/ 0 w 84486"/>
                        <a:gd name="connsiteY0" fmla="*/ 30385 h 64198"/>
                        <a:gd name="connsiteX1" fmla="*/ 37147 w 84486"/>
                        <a:gd name="connsiteY1" fmla="*/ 64198 h 64198"/>
                        <a:gd name="connsiteX2" fmla="*/ 84487 w 84486"/>
                        <a:gd name="connsiteY2" fmla="*/ 0 h 641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84486" h="64198">
                          <a:moveTo>
                            <a:pt x="0" y="30385"/>
                          </a:moveTo>
                          <a:lnTo>
                            <a:pt x="37147" y="64198"/>
                          </a:lnTo>
                          <a:lnTo>
                            <a:pt x="84487" y="0"/>
                          </a:lnTo>
                        </a:path>
                      </a:pathLst>
                    </a:custGeom>
                    <a:noFill/>
                    <a:ln w="22225" cap="flat">
                      <a:solidFill>
                        <a:srgbClr val="14284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33" name="자유형: 도형 132">
                      <a:extLst>
                        <a:ext uri="{FF2B5EF4-FFF2-40B4-BE49-F238E27FC236}">
                          <a16:creationId xmlns:a16="http://schemas.microsoft.com/office/drawing/2014/main" id="{F19DD41B-F181-103C-3884-FE7B0D80FD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66798" y="3582923"/>
                      <a:ext cx="297370" cy="9525"/>
                    </a:xfrm>
                    <a:custGeom>
                      <a:avLst/>
                      <a:gdLst>
                        <a:gd name="connsiteX0" fmla="*/ 0 w 297370"/>
                        <a:gd name="connsiteY0" fmla="*/ 0 h 9525"/>
                        <a:gd name="connsiteX1" fmla="*/ 297370 w 297370"/>
                        <a:gd name="connsiteY1" fmla="*/ 0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97370" h="9525">
                          <a:moveTo>
                            <a:pt x="0" y="0"/>
                          </a:moveTo>
                          <a:lnTo>
                            <a:pt x="297370" y="0"/>
                          </a:lnTo>
                        </a:path>
                      </a:pathLst>
                    </a:custGeom>
                    <a:ln w="22225" cap="rnd">
                      <a:solidFill>
                        <a:srgbClr val="142847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  <p:grpSp>
                <p:nvGrpSpPr>
                  <p:cNvPr id="134" name="그래픽 117">
                    <a:extLst>
                      <a:ext uri="{FF2B5EF4-FFF2-40B4-BE49-F238E27FC236}">
                        <a16:creationId xmlns:a16="http://schemas.microsoft.com/office/drawing/2014/main" id="{BDAE7BE2-F44B-6282-C6DF-E04AA252520E}"/>
                      </a:ext>
                    </a:extLst>
                  </p:cNvPr>
                  <p:cNvGrpSpPr/>
                  <p:nvPr/>
                </p:nvGrpSpPr>
                <p:grpSpPr>
                  <a:xfrm>
                    <a:off x="4745068" y="3660647"/>
                    <a:ext cx="419099" cy="64198"/>
                    <a:chOff x="4745068" y="3660647"/>
                    <a:chExt cx="419099" cy="64198"/>
                  </a:xfrm>
                  <a:noFill/>
                </p:grpSpPr>
                <p:sp>
                  <p:nvSpPr>
                    <p:cNvPr id="135" name="자유형: 도형 134">
                      <a:extLst>
                        <a:ext uri="{FF2B5EF4-FFF2-40B4-BE49-F238E27FC236}">
                          <a16:creationId xmlns:a16="http://schemas.microsoft.com/office/drawing/2014/main" id="{0A4AE1E3-2870-0ED9-F2A2-4734C3004D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45068" y="3660647"/>
                      <a:ext cx="84486" cy="64198"/>
                    </a:xfrm>
                    <a:custGeom>
                      <a:avLst/>
                      <a:gdLst>
                        <a:gd name="connsiteX0" fmla="*/ 0 w 84486"/>
                        <a:gd name="connsiteY0" fmla="*/ 30385 h 64198"/>
                        <a:gd name="connsiteX1" fmla="*/ 37147 w 84486"/>
                        <a:gd name="connsiteY1" fmla="*/ 64198 h 64198"/>
                        <a:gd name="connsiteX2" fmla="*/ 84487 w 84486"/>
                        <a:gd name="connsiteY2" fmla="*/ 0 h 641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84486" h="64198">
                          <a:moveTo>
                            <a:pt x="0" y="30385"/>
                          </a:moveTo>
                          <a:lnTo>
                            <a:pt x="37147" y="64198"/>
                          </a:lnTo>
                          <a:lnTo>
                            <a:pt x="84487" y="0"/>
                          </a:lnTo>
                        </a:path>
                      </a:pathLst>
                    </a:custGeom>
                    <a:noFill/>
                    <a:ln w="22225" cap="flat">
                      <a:solidFill>
                        <a:srgbClr val="14284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36" name="자유형: 도형 135">
                      <a:extLst>
                        <a:ext uri="{FF2B5EF4-FFF2-40B4-BE49-F238E27FC236}">
                          <a16:creationId xmlns:a16="http://schemas.microsoft.com/office/drawing/2014/main" id="{5BD48D49-FCCC-99CC-74D9-F46F79C081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66798" y="3704557"/>
                      <a:ext cx="297370" cy="9525"/>
                    </a:xfrm>
                    <a:custGeom>
                      <a:avLst/>
                      <a:gdLst>
                        <a:gd name="connsiteX0" fmla="*/ 0 w 297370"/>
                        <a:gd name="connsiteY0" fmla="*/ 0 h 9525"/>
                        <a:gd name="connsiteX1" fmla="*/ 297370 w 297370"/>
                        <a:gd name="connsiteY1" fmla="*/ 0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97370" h="9525">
                          <a:moveTo>
                            <a:pt x="0" y="0"/>
                          </a:moveTo>
                          <a:lnTo>
                            <a:pt x="297370" y="0"/>
                          </a:lnTo>
                        </a:path>
                      </a:pathLst>
                    </a:custGeom>
                    <a:ln w="22225" cap="rnd">
                      <a:solidFill>
                        <a:srgbClr val="142847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</p:grpSp>
          </p:grpSp>
        </p:grpSp>
        <p:pic>
          <p:nvPicPr>
            <p:cNvPr id="142" name="그림 51" descr="004.png">
              <a:extLst>
                <a:ext uri="{FF2B5EF4-FFF2-40B4-BE49-F238E27FC236}">
                  <a16:creationId xmlns:a16="http://schemas.microsoft.com/office/drawing/2014/main" id="{9525393A-A315-1F1F-1E68-15069B5DA7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720" b="-1727"/>
            <a:stretch/>
          </p:blipFill>
          <p:spPr bwMode="auto">
            <a:xfrm rot="5400000" flipH="1">
              <a:off x="4773610" y="-911579"/>
              <a:ext cx="358785" cy="9906000"/>
            </a:xfrm>
            <a:prstGeom prst="rect">
              <a:avLst/>
            </a:prstGeom>
          </p:spPr>
        </p:pic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B7658C4B-F61B-90AA-FF5D-9D487012D17A}"/>
                </a:ext>
              </a:extLst>
            </p:cNvPr>
            <p:cNvGrpSpPr/>
            <p:nvPr/>
          </p:nvGrpSpPr>
          <p:grpSpPr>
            <a:xfrm>
              <a:off x="7038016" y="4479131"/>
              <a:ext cx="2544463" cy="1585239"/>
              <a:chOff x="7038016" y="4479131"/>
              <a:chExt cx="2544463" cy="1585239"/>
            </a:xfrm>
          </p:grpSpPr>
          <p:grpSp>
            <p:nvGrpSpPr>
              <p:cNvPr id="24" name="그룹 23">
                <a:extLst>
                  <a:ext uri="{FF2B5EF4-FFF2-40B4-BE49-F238E27FC236}">
                    <a16:creationId xmlns:a16="http://schemas.microsoft.com/office/drawing/2014/main" id="{DCEF6065-2A63-8986-615F-908F5F77415B}"/>
                  </a:ext>
                </a:extLst>
              </p:cNvPr>
              <p:cNvGrpSpPr/>
              <p:nvPr/>
            </p:nvGrpSpPr>
            <p:grpSpPr>
              <a:xfrm>
                <a:off x="7038016" y="4479131"/>
                <a:ext cx="2544463" cy="1585239"/>
                <a:chOff x="7038016" y="4479131"/>
                <a:chExt cx="2544463" cy="1585239"/>
              </a:xfrm>
            </p:grpSpPr>
            <p:sp>
              <p:nvSpPr>
                <p:cNvPr id="65" name="사각형: 둥근 모서리 64">
                  <a:extLst>
                    <a:ext uri="{FF2B5EF4-FFF2-40B4-BE49-F238E27FC236}">
                      <a16:creationId xmlns:a16="http://schemas.microsoft.com/office/drawing/2014/main" id="{84C85FE9-62E6-D580-19EB-66ED7A31C890}"/>
                    </a:ext>
                  </a:extLst>
                </p:cNvPr>
                <p:cNvSpPr/>
                <p:nvPr/>
              </p:nvSpPr>
              <p:spPr>
                <a:xfrm>
                  <a:off x="7038415" y="4611796"/>
                  <a:ext cx="2540403" cy="1452574"/>
                </a:xfrm>
                <a:prstGeom prst="roundRect">
                  <a:avLst>
                    <a:gd name="adj" fmla="val 5935"/>
                  </a:avLst>
                </a:prstGeom>
                <a:solidFill>
                  <a:schemeClr val="bg1"/>
                </a:solidFill>
                <a:ln w="19050">
                  <a:noFill/>
                </a:ln>
                <a:effectLst>
                  <a:outerShdw blurRad="25400" dist="25400" dir="5400000" algn="t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sz="1781" dirty="0">
                    <a:solidFill>
                      <a:prstClr val="white"/>
                    </a:solidFill>
                    <a:latin typeface="맑은 고딕" panose="020F0502020204030204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66" name="사각형: 둥근 위쪽 모서리 65">
                  <a:extLst>
                    <a:ext uri="{FF2B5EF4-FFF2-40B4-BE49-F238E27FC236}">
                      <a16:creationId xmlns:a16="http://schemas.microsoft.com/office/drawing/2014/main" id="{99FB8656-B2AB-053B-8DFF-211261B6925B}"/>
                    </a:ext>
                  </a:extLst>
                </p:cNvPr>
                <p:cNvSpPr/>
                <p:nvPr/>
              </p:nvSpPr>
              <p:spPr>
                <a:xfrm>
                  <a:off x="7038016" y="4603957"/>
                  <a:ext cx="2544463" cy="434768"/>
                </a:xfrm>
                <a:prstGeom prst="round2SameRect">
                  <a:avLst>
                    <a:gd name="adj1" fmla="val 21587"/>
                    <a:gd name="adj2" fmla="val 0"/>
                  </a:avLst>
                </a:prstGeom>
                <a:solidFill>
                  <a:srgbClr val="E78C0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904982">
                    <a:defRPr/>
                  </a:pPr>
                  <a:endParaRPr lang="ko-KR" altLang="en-US" sz="1979" kern="0" spc="-9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71" name="이등변 삼각형 70">
                  <a:extLst>
                    <a:ext uri="{FF2B5EF4-FFF2-40B4-BE49-F238E27FC236}">
                      <a16:creationId xmlns:a16="http://schemas.microsoft.com/office/drawing/2014/main" id="{C8C48A8B-0175-A973-14FE-A2634FF680F0}"/>
                    </a:ext>
                  </a:extLst>
                </p:cNvPr>
                <p:cNvSpPr/>
                <p:nvPr/>
              </p:nvSpPr>
              <p:spPr>
                <a:xfrm>
                  <a:off x="8233301" y="4479131"/>
                  <a:ext cx="153892" cy="132665"/>
                </a:xfrm>
                <a:prstGeom prst="triangle">
                  <a:avLst/>
                </a:prstGeom>
                <a:solidFill>
                  <a:srgbClr val="E78C0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904982"/>
                  <a:endParaRPr lang="ko-KR" altLang="en-US" sz="1979" kern="0" spc="-9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68" name="사각형: 둥근 모서리 67">
                <a:extLst>
                  <a:ext uri="{FF2B5EF4-FFF2-40B4-BE49-F238E27FC236}">
                    <a16:creationId xmlns:a16="http://schemas.microsoft.com/office/drawing/2014/main" id="{F9FAE657-A70D-8DE7-A33C-C51CE8D029BE}"/>
                  </a:ext>
                </a:extLst>
              </p:cNvPr>
              <p:cNvSpPr/>
              <p:nvPr/>
            </p:nvSpPr>
            <p:spPr>
              <a:xfrm>
                <a:off x="7115070" y="5513928"/>
                <a:ext cx="2387499" cy="48366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ko-KR" altLang="en-US" sz="1781" dirty="0">
                  <a:solidFill>
                    <a:prstClr val="white"/>
                  </a:solidFill>
                  <a:latin typeface="맑은 고딕" panose="020F0502020204030204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63275C29-4E38-9F03-0839-576FAC66448A}"/>
                  </a:ext>
                </a:extLst>
              </p:cNvPr>
              <p:cNvSpPr txBox="1"/>
              <p:nvPr/>
            </p:nvSpPr>
            <p:spPr>
              <a:xfrm>
                <a:off x="7499879" y="5642078"/>
                <a:ext cx="1617880" cy="230832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ko-KR" altLang="en-US" sz="1500" spc="-6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복무기간 </a:t>
                </a:r>
                <a:r>
                  <a:rPr lang="en-US" altLang="ko-KR" sz="1500" spc="-6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: 18</a:t>
                </a:r>
                <a:r>
                  <a:rPr lang="ko-KR" altLang="en-US" sz="1500" spc="-6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개월</a:t>
                </a:r>
              </a:p>
            </p:txBody>
          </p:sp>
          <p:sp>
            <p:nvSpPr>
              <p:cNvPr id="70" name="직사각형 69">
                <a:extLst>
                  <a:ext uri="{FF2B5EF4-FFF2-40B4-BE49-F238E27FC236}">
                    <a16:creationId xmlns:a16="http://schemas.microsoft.com/office/drawing/2014/main" id="{E578E2C6-EF04-CF23-A5BB-91B762354390}"/>
                  </a:ext>
                </a:extLst>
              </p:cNvPr>
              <p:cNvSpPr/>
              <p:nvPr/>
            </p:nvSpPr>
            <p:spPr>
              <a:xfrm>
                <a:off x="7701185" y="4691268"/>
                <a:ext cx="1218923" cy="307777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 defTabSz="904982">
                  <a:defRPr/>
                </a:pPr>
                <a:r>
                  <a:rPr lang="ko-KR" altLang="en-US" sz="2000" kern="0" spc="-9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군부대입영</a:t>
                </a:r>
              </a:p>
            </p:txBody>
          </p:sp>
          <p:grpSp>
            <p:nvGrpSpPr>
              <p:cNvPr id="73" name="그룹 72">
                <a:extLst>
                  <a:ext uri="{FF2B5EF4-FFF2-40B4-BE49-F238E27FC236}">
                    <a16:creationId xmlns:a16="http://schemas.microsoft.com/office/drawing/2014/main" id="{0794219B-0580-A3C7-573D-7ECCE02AF227}"/>
                  </a:ext>
                </a:extLst>
              </p:cNvPr>
              <p:cNvGrpSpPr/>
              <p:nvPr/>
            </p:nvGrpSpPr>
            <p:grpSpPr>
              <a:xfrm>
                <a:off x="7167366" y="4537855"/>
                <a:ext cx="460512" cy="399558"/>
                <a:chOff x="1625463" y="4547379"/>
                <a:chExt cx="420031" cy="364435"/>
              </a:xfrm>
            </p:grpSpPr>
            <p:grpSp>
              <p:nvGrpSpPr>
                <p:cNvPr id="74" name="그룹 73">
                  <a:extLst>
                    <a:ext uri="{FF2B5EF4-FFF2-40B4-BE49-F238E27FC236}">
                      <a16:creationId xmlns:a16="http://schemas.microsoft.com/office/drawing/2014/main" id="{674E94E9-F3A2-E5C0-CDE0-83BC17AE0A33}"/>
                    </a:ext>
                  </a:extLst>
                </p:cNvPr>
                <p:cNvGrpSpPr/>
                <p:nvPr/>
              </p:nvGrpSpPr>
              <p:grpSpPr>
                <a:xfrm>
                  <a:off x="1625463" y="4547379"/>
                  <a:ext cx="420031" cy="364435"/>
                  <a:chOff x="1623080" y="4535472"/>
                  <a:chExt cx="489461" cy="424675"/>
                </a:xfrm>
                <a:solidFill>
                  <a:srgbClr val="E78C0C"/>
                </a:solidFill>
              </p:grpSpPr>
              <p:sp>
                <p:nvSpPr>
                  <p:cNvPr id="76" name="자유형: 도형 75">
                    <a:extLst>
                      <a:ext uri="{FF2B5EF4-FFF2-40B4-BE49-F238E27FC236}">
                        <a16:creationId xmlns:a16="http://schemas.microsoft.com/office/drawing/2014/main" id="{CE204DF8-9C4F-B636-3A22-01029F2005A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587907" y="4570645"/>
                    <a:ext cx="359409" cy="289064"/>
                  </a:xfrm>
                  <a:custGeom>
                    <a:avLst/>
                    <a:gdLst>
                      <a:gd name="connsiteX0" fmla="*/ 103252 w 505255"/>
                      <a:gd name="connsiteY0" fmla="*/ 0 h 406364"/>
                      <a:gd name="connsiteX1" fmla="*/ 402003 w 505255"/>
                      <a:gd name="connsiteY1" fmla="*/ 0 h 406364"/>
                      <a:gd name="connsiteX2" fmla="*/ 505255 w 505255"/>
                      <a:gd name="connsiteY2" fmla="*/ 103252 h 406364"/>
                      <a:gd name="connsiteX3" fmla="*/ 505255 w 505255"/>
                      <a:gd name="connsiteY3" fmla="*/ 297495 h 406364"/>
                      <a:gd name="connsiteX4" fmla="*/ 197221 w 505255"/>
                      <a:gd name="connsiteY4" fmla="*/ 297495 h 406364"/>
                      <a:gd name="connsiteX5" fmla="*/ 100012 w 505255"/>
                      <a:gd name="connsiteY5" fmla="*/ 394704 h 406364"/>
                      <a:gd name="connsiteX6" fmla="*/ 100012 w 505255"/>
                      <a:gd name="connsiteY6" fmla="*/ 406364 h 406364"/>
                      <a:gd name="connsiteX7" fmla="*/ 63061 w 505255"/>
                      <a:gd name="connsiteY7" fmla="*/ 398904 h 406364"/>
                      <a:gd name="connsiteX8" fmla="*/ 0 w 505255"/>
                      <a:gd name="connsiteY8" fmla="*/ 303766 h 406364"/>
                      <a:gd name="connsiteX9" fmla="*/ 0 w 505255"/>
                      <a:gd name="connsiteY9" fmla="*/ 103252 h 406364"/>
                      <a:gd name="connsiteX10" fmla="*/ 103252 w 505255"/>
                      <a:gd name="connsiteY10" fmla="*/ 0 h 406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05255" h="406364">
                        <a:moveTo>
                          <a:pt x="103252" y="0"/>
                        </a:moveTo>
                        <a:lnTo>
                          <a:pt x="402003" y="0"/>
                        </a:lnTo>
                        <a:cubicBezTo>
                          <a:pt x="459028" y="0"/>
                          <a:pt x="505255" y="46227"/>
                          <a:pt x="505255" y="103252"/>
                        </a:cubicBezTo>
                        <a:lnTo>
                          <a:pt x="505255" y="297495"/>
                        </a:lnTo>
                        <a:lnTo>
                          <a:pt x="197221" y="297495"/>
                        </a:lnTo>
                        <a:cubicBezTo>
                          <a:pt x="143534" y="297495"/>
                          <a:pt x="100012" y="341017"/>
                          <a:pt x="100012" y="394704"/>
                        </a:cubicBezTo>
                        <a:lnTo>
                          <a:pt x="100012" y="406364"/>
                        </a:lnTo>
                        <a:lnTo>
                          <a:pt x="63061" y="398904"/>
                        </a:lnTo>
                        <a:cubicBezTo>
                          <a:pt x="26003" y="383230"/>
                          <a:pt x="0" y="346535"/>
                          <a:pt x="0" y="303766"/>
                        </a:cubicBezTo>
                        <a:lnTo>
                          <a:pt x="0" y="103252"/>
                        </a:lnTo>
                        <a:cubicBezTo>
                          <a:pt x="0" y="46227"/>
                          <a:pt x="46227" y="0"/>
                          <a:pt x="103252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77" name="사각형: 둥근 모서리 76">
                    <a:extLst>
                      <a:ext uri="{FF2B5EF4-FFF2-40B4-BE49-F238E27FC236}">
                        <a16:creationId xmlns:a16="http://schemas.microsoft.com/office/drawing/2014/main" id="{2151594F-BD87-D5B8-26C1-7A0AB77C6E1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693575" y="4541181"/>
                    <a:ext cx="424672" cy="413260"/>
                  </a:xfrm>
                  <a:prstGeom prst="roundRect">
                    <a:avLst>
                      <a:gd name="adj" fmla="val 18011"/>
                    </a:avLst>
                  </a:prstGeom>
                  <a:solidFill>
                    <a:schemeClr val="bg1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sp>
              <p:nvSpPr>
                <p:cNvPr id="75" name="직사각형 74">
                  <a:extLst>
                    <a:ext uri="{FF2B5EF4-FFF2-40B4-BE49-F238E27FC236}">
                      <a16:creationId xmlns:a16="http://schemas.microsoft.com/office/drawing/2014/main" id="{425F866A-1922-D8A4-C524-F52249684B68}"/>
                    </a:ext>
                  </a:extLst>
                </p:cNvPr>
                <p:cNvSpPr/>
                <p:nvPr/>
              </p:nvSpPr>
              <p:spPr>
                <a:xfrm>
                  <a:off x="1746564" y="4623458"/>
                  <a:ext cx="233934" cy="238613"/>
                </a:xfrm>
                <a:prstGeom prst="rect">
                  <a:avLst/>
                </a:pr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ctr" defTabSz="904982">
                    <a:defRPr/>
                  </a:pPr>
                  <a:r>
                    <a:rPr lang="en-US" altLang="ko-KR" sz="17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>
                          <a:lumMod val="85000"/>
                        </a:schemeClr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0</a:t>
                  </a:r>
                  <a:r>
                    <a:rPr lang="en-US" altLang="ko-KR" sz="17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rgbClr val="E78C0C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3</a:t>
                  </a:r>
                  <a:endParaRPr lang="ko-KR" altLang="en-US" sz="1700" kern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E78C0C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BBCC5E6E-88BF-0BCE-3144-3A18D1A6F7AE}"/>
                  </a:ext>
                </a:extLst>
              </p:cNvPr>
              <p:cNvSpPr txBox="1"/>
              <p:nvPr/>
            </p:nvSpPr>
            <p:spPr>
              <a:xfrm>
                <a:off x="7511483" y="5164594"/>
                <a:ext cx="1594668" cy="230832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>
                <a:defPPr>
                  <a:defRPr lang="en-US"/>
                </a:defPPr>
                <a:lvl1pPr algn="ctr">
                  <a:defRPr sz="1584" spc="-69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44546A">
                        <a:lumMod val="75000"/>
                      </a:srgb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defRPr>
                </a:lvl1pPr>
              </a:lstStyle>
              <a:p>
                <a:r>
                  <a:rPr lang="ko-KR" altLang="en-US" sz="15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a typeface="문체부 제목 돋음체" panose="020B0609000101010101" pitchFamily="49" charset="-127"/>
                  </a:rPr>
                  <a:t>기본군사훈련</a:t>
                </a:r>
                <a:r>
                  <a:rPr lang="en-US" altLang="ko-KR" sz="15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a typeface="문체부 제목 돋음체" panose="020B0609000101010101" pitchFamily="49" charset="-127"/>
                  </a:rPr>
                  <a:t>(5</a:t>
                </a:r>
                <a:r>
                  <a:rPr lang="ko-KR" altLang="en-US" sz="15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a typeface="문체부 제목 돋음체" panose="020B0609000101010101" pitchFamily="49" charset="-127"/>
                  </a:rPr>
                  <a:t>주</a:t>
                </a:r>
                <a:r>
                  <a:rPr lang="en-US" altLang="ko-KR" sz="15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a typeface="문체부 제목 돋음체" panose="020B0609000101010101" pitchFamily="49" charset="-127"/>
                  </a:rPr>
                  <a:t>)</a:t>
                </a:r>
              </a:p>
            </p:txBody>
          </p:sp>
        </p:grpSp>
        <p:grpSp>
          <p:nvGrpSpPr>
            <p:cNvPr id="29" name="그룹 28">
              <a:extLst>
                <a:ext uri="{FF2B5EF4-FFF2-40B4-BE49-F238E27FC236}">
                  <a16:creationId xmlns:a16="http://schemas.microsoft.com/office/drawing/2014/main" id="{F4AFE976-8934-6DA9-067D-4658A1A8F505}"/>
                </a:ext>
              </a:extLst>
            </p:cNvPr>
            <p:cNvGrpSpPr/>
            <p:nvPr/>
          </p:nvGrpSpPr>
          <p:grpSpPr>
            <a:xfrm>
              <a:off x="4342053" y="4479131"/>
              <a:ext cx="2544463" cy="1585239"/>
              <a:chOff x="4342053" y="4479131"/>
              <a:chExt cx="2544463" cy="1585239"/>
            </a:xfrm>
          </p:grpSpPr>
          <p:grpSp>
            <p:nvGrpSpPr>
              <p:cNvPr id="28" name="그룹 27">
                <a:extLst>
                  <a:ext uri="{FF2B5EF4-FFF2-40B4-BE49-F238E27FC236}">
                    <a16:creationId xmlns:a16="http://schemas.microsoft.com/office/drawing/2014/main" id="{FC4A794A-BDAA-4915-DB77-5D5EA26C17B5}"/>
                  </a:ext>
                </a:extLst>
              </p:cNvPr>
              <p:cNvGrpSpPr/>
              <p:nvPr/>
            </p:nvGrpSpPr>
            <p:grpSpPr>
              <a:xfrm>
                <a:off x="4342053" y="4603957"/>
                <a:ext cx="2544463" cy="1460413"/>
                <a:chOff x="4342053" y="4603957"/>
                <a:chExt cx="2544463" cy="1460413"/>
              </a:xfrm>
            </p:grpSpPr>
            <p:sp>
              <p:nvSpPr>
                <p:cNvPr id="48" name="사각형: 둥근 모서리 47">
                  <a:extLst>
                    <a:ext uri="{FF2B5EF4-FFF2-40B4-BE49-F238E27FC236}">
                      <a16:creationId xmlns:a16="http://schemas.microsoft.com/office/drawing/2014/main" id="{E9458291-D715-71B5-07DE-98BBE6FC405E}"/>
                    </a:ext>
                  </a:extLst>
                </p:cNvPr>
                <p:cNvSpPr/>
                <p:nvPr/>
              </p:nvSpPr>
              <p:spPr>
                <a:xfrm>
                  <a:off x="4342452" y="4611796"/>
                  <a:ext cx="2540403" cy="1452574"/>
                </a:xfrm>
                <a:prstGeom prst="roundRect">
                  <a:avLst>
                    <a:gd name="adj" fmla="val 5935"/>
                  </a:avLst>
                </a:prstGeom>
                <a:solidFill>
                  <a:schemeClr val="bg1"/>
                </a:solidFill>
                <a:ln w="19050">
                  <a:noFill/>
                </a:ln>
                <a:effectLst>
                  <a:outerShdw blurRad="25400" dist="25400" dir="5400000" algn="t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sz="1781" dirty="0">
                    <a:solidFill>
                      <a:prstClr val="white"/>
                    </a:solidFill>
                    <a:latin typeface="맑은 고딕" panose="020F0502020204030204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49" name="사각형: 둥근 위쪽 모서리 48">
                  <a:extLst>
                    <a:ext uri="{FF2B5EF4-FFF2-40B4-BE49-F238E27FC236}">
                      <a16:creationId xmlns:a16="http://schemas.microsoft.com/office/drawing/2014/main" id="{A88076FA-8126-F112-BDC0-48B00F8ADD8F}"/>
                    </a:ext>
                  </a:extLst>
                </p:cNvPr>
                <p:cNvSpPr/>
                <p:nvPr/>
              </p:nvSpPr>
              <p:spPr>
                <a:xfrm>
                  <a:off x="4342053" y="4603957"/>
                  <a:ext cx="2544463" cy="434768"/>
                </a:xfrm>
                <a:prstGeom prst="round2SameRect">
                  <a:avLst>
                    <a:gd name="adj1" fmla="val 21587"/>
                    <a:gd name="adj2" fmla="val 0"/>
                  </a:avLst>
                </a:prstGeom>
                <a:solidFill>
                  <a:srgbClr val="3B725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904982">
                    <a:defRPr/>
                  </a:pPr>
                  <a:endParaRPr lang="ko-KR" altLang="en-US" sz="1979" kern="0" spc="-9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53" name="직사각형 52">
                  <a:extLst>
                    <a:ext uri="{FF2B5EF4-FFF2-40B4-BE49-F238E27FC236}">
                      <a16:creationId xmlns:a16="http://schemas.microsoft.com/office/drawing/2014/main" id="{7AB9B593-9479-2525-A107-231F8780F958}"/>
                    </a:ext>
                  </a:extLst>
                </p:cNvPr>
                <p:cNvSpPr/>
                <p:nvPr/>
              </p:nvSpPr>
              <p:spPr>
                <a:xfrm>
                  <a:off x="5127113" y="4691268"/>
                  <a:ext cx="975140" cy="307777"/>
                </a:xfrm>
                <a:prstGeom prst="rect">
                  <a:avLst/>
                </a:pr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ctr" defTabSz="904982">
                    <a:defRPr/>
                  </a:pPr>
                  <a:r>
                    <a:rPr lang="ko-KR" altLang="en-US" sz="2000" kern="0" spc="-9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입영통지</a:t>
                  </a:r>
                </a:p>
              </p:txBody>
            </p:sp>
          </p:grpSp>
          <p:sp>
            <p:nvSpPr>
              <p:cNvPr id="54" name="이등변 삼각형 53">
                <a:extLst>
                  <a:ext uri="{FF2B5EF4-FFF2-40B4-BE49-F238E27FC236}">
                    <a16:creationId xmlns:a16="http://schemas.microsoft.com/office/drawing/2014/main" id="{CAA1D1E2-2764-E6BF-B8DB-C38DA187DBC3}"/>
                  </a:ext>
                </a:extLst>
              </p:cNvPr>
              <p:cNvSpPr/>
              <p:nvPr/>
            </p:nvSpPr>
            <p:spPr>
              <a:xfrm>
                <a:off x="5537338" y="4479131"/>
                <a:ext cx="153892" cy="132665"/>
              </a:xfrm>
              <a:prstGeom prst="triangle">
                <a:avLst/>
              </a:prstGeom>
              <a:solidFill>
                <a:srgbClr val="3B72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04982"/>
                <a:endParaRPr lang="ko-KR" altLang="en-US" sz="1979" kern="0" spc="-9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grpSp>
            <p:nvGrpSpPr>
              <p:cNvPr id="56" name="그룹 55">
                <a:extLst>
                  <a:ext uri="{FF2B5EF4-FFF2-40B4-BE49-F238E27FC236}">
                    <a16:creationId xmlns:a16="http://schemas.microsoft.com/office/drawing/2014/main" id="{6542258A-E8A3-3D3E-6713-C47C16F88F3C}"/>
                  </a:ext>
                </a:extLst>
              </p:cNvPr>
              <p:cNvGrpSpPr/>
              <p:nvPr/>
            </p:nvGrpSpPr>
            <p:grpSpPr>
              <a:xfrm>
                <a:off x="4471404" y="4537847"/>
                <a:ext cx="460506" cy="399556"/>
                <a:chOff x="1625466" y="4547369"/>
                <a:chExt cx="420026" cy="364433"/>
              </a:xfrm>
            </p:grpSpPr>
            <p:grpSp>
              <p:nvGrpSpPr>
                <p:cNvPr id="57" name="그룹 56">
                  <a:extLst>
                    <a:ext uri="{FF2B5EF4-FFF2-40B4-BE49-F238E27FC236}">
                      <a16:creationId xmlns:a16="http://schemas.microsoft.com/office/drawing/2014/main" id="{3490B414-ADA1-432F-77AB-C6033AD75C50}"/>
                    </a:ext>
                  </a:extLst>
                </p:cNvPr>
                <p:cNvGrpSpPr/>
                <p:nvPr/>
              </p:nvGrpSpPr>
              <p:grpSpPr>
                <a:xfrm>
                  <a:off x="1625466" y="4547369"/>
                  <a:ext cx="420026" cy="364433"/>
                  <a:chOff x="1623087" y="4535593"/>
                  <a:chExt cx="489456" cy="424685"/>
                </a:xfrm>
                <a:solidFill>
                  <a:srgbClr val="E78C0C"/>
                </a:solidFill>
              </p:grpSpPr>
              <p:sp>
                <p:nvSpPr>
                  <p:cNvPr id="59" name="자유형: 도형 58">
                    <a:extLst>
                      <a:ext uri="{FF2B5EF4-FFF2-40B4-BE49-F238E27FC236}">
                        <a16:creationId xmlns:a16="http://schemas.microsoft.com/office/drawing/2014/main" id="{B86759BC-FA3F-5E7E-05FB-6B66986CCE6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587910" y="4570779"/>
                    <a:ext cx="359419" cy="289065"/>
                  </a:xfrm>
                  <a:custGeom>
                    <a:avLst/>
                    <a:gdLst>
                      <a:gd name="connsiteX0" fmla="*/ 103252 w 505255"/>
                      <a:gd name="connsiteY0" fmla="*/ 0 h 406364"/>
                      <a:gd name="connsiteX1" fmla="*/ 402003 w 505255"/>
                      <a:gd name="connsiteY1" fmla="*/ 0 h 406364"/>
                      <a:gd name="connsiteX2" fmla="*/ 505255 w 505255"/>
                      <a:gd name="connsiteY2" fmla="*/ 103252 h 406364"/>
                      <a:gd name="connsiteX3" fmla="*/ 505255 w 505255"/>
                      <a:gd name="connsiteY3" fmla="*/ 297495 h 406364"/>
                      <a:gd name="connsiteX4" fmla="*/ 197221 w 505255"/>
                      <a:gd name="connsiteY4" fmla="*/ 297495 h 406364"/>
                      <a:gd name="connsiteX5" fmla="*/ 100012 w 505255"/>
                      <a:gd name="connsiteY5" fmla="*/ 394704 h 406364"/>
                      <a:gd name="connsiteX6" fmla="*/ 100012 w 505255"/>
                      <a:gd name="connsiteY6" fmla="*/ 406364 h 406364"/>
                      <a:gd name="connsiteX7" fmla="*/ 63061 w 505255"/>
                      <a:gd name="connsiteY7" fmla="*/ 398904 h 406364"/>
                      <a:gd name="connsiteX8" fmla="*/ 0 w 505255"/>
                      <a:gd name="connsiteY8" fmla="*/ 303766 h 406364"/>
                      <a:gd name="connsiteX9" fmla="*/ 0 w 505255"/>
                      <a:gd name="connsiteY9" fmla="*/ 103252 h 406364"/>
                      <a:gd name="connsiteX10" fmla="*/ 103252 w 505255"/>
                      <a:gd name="connsiteY10" fmla="*/ 0 h 406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05255" h="406364">
                        <a:moveTo>
                          <a:pt x="103252" y="0"/>
                        </a:moveTo>
                        <a:lnTo>
                          <a:pt x="402003" y="0"/>
                        </a:lnTo>
                        <a:cubicBezTo>
                          <a:pt x="459028" y="0"/>
                          <a:pt x="505255" y="46227"/>
                          <a:pt x="505255" y="103252"/>
                        </a:cubicBezTo>
                        <a:lnTo>
                          <a:pt x="505255" y="297495"/>
                        </a:lnTo>
                        <a:lnTo>
                          <a:pt x="197221" y="297495"/>
                        </a:lnTo>
                        <a:cubicBezTo>
                          <a:pt x="143534" y="297495"/>
                          <a:pt x="100012" y="341017"/>
                          <a:pt x="100012" y="394704"/>
                        </a:cubicBezTo>
                        <a:lnTo>
                          <a:pt x="100012" y="406364"/>
                        </a:lnTo>
                        <a:lnTo>
                          <a:pt x="63061" y="398904"/>
                        </a:lnTo>
                        <a:cubicBezTo>
                          <a:pt x="26003" y="383230"/>
                          <a:pt x="0" y="346535"/>
                          <a:pt x="0" y="303766"/>
                        </a:cubicBezTo>
                        <a:lnTo>
                          <a:pt x="0" y="103252"/>
                        </a:lnTo>
                        <a:cubicBezTo>
                          <a:pt x="0" y="46227"/>
                          <a:pt x="46227" y="0"/>
                          <a:pt x="103252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60" name="사각형: 둥근 모서리 59">
                    <a:extLst>
                      <a:ext uri="{FF2B5EF4-FFF2-40B4-BE49-F238E27FC236}">
                        <a16:creationId xmlns:a16="http://schemas.microsoft.com/office/drawing/2014/main" id="{9FEB51B2-6D7F-1BF4-AA45-B83CCA2EDF7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693570" y="4541306"/>
                    <a:ext cx="424685" cy="413260"/>
                  </a:xfrm>
                  <a:prstGeom prst="roundRect">
                    <a:avLst>
                      <a:gd name="adj" fmla="val 18011"/>
                    </a:avLst>
                  </a:prstGeom>
                  <a:solidFill>
                    <a:schemeClr val="bg1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sp>
              <p:nvSpPr>
                <p:cNvPr id="58" name="직사각형 57">
                  <a:extLst>
                    <a:ext uri="{FF2B5EF4-FFF2-40B4-BE49-F238E27FC236}">
                      <a16:creationId xmlns:a16="http://schemas.microsoft.com/office/drawing/2014/main" id="{84228F27-D047-3B53-5BA7-84523E9C91C1}"/>
                    </a:ext>
                  </a:extLst>
                </p:cNvPr>
                <p:cNvSpPr/>
                <p:nvPr/>
              </p:nvSpPr>
              <p:spPr>
                <a:xfrm>
                  <a:off x="1746564" y="4623458"/>
                  <a:ext cx="233935" cy="238613"/>
                </a:xfrm>
                <a:prstGeom prst="rect">
                  <a:avLst/>
                </a:pr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ctr" defTabSz="904982">
                    <a:defRPr/>
                  </a:pPr>
                  <a:r>
                    <a:rPr lang="en-US" altLang="ko-KR" sz="17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>
                          <a:lumMod val="85000"/>
                        </a:schemeClr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0</a:t>
                  </a:r>
                  <a:r>
                    <a:rPr lang="en-US" altLang="ko-KR" sz="17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rgbClr val="3B7253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2</a:t>
                  </a:r>
                  <a:endParaRPr lang="ko-KR" altLang="en-US" sz="1700" kern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253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0DD84F9C-9DF5-F944-E726-14C530B27CFE}"/>
                  </a:ext>
                </a:extLst>
              </p:cNvPr>
              <p:cNvSpPr txBox="1"/>
              <p:nvPr/>
            </p:nvSpPr>
            <p:spPr>
              <a:xfrm>
                <a:off x="4763840" y="5164594"/>
                <a:ext cx="1698030" cy="230832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>
                <a:defPPr>
                  <a:defRPr lang="en-US"/>
                </a:defPPr>
                <a:lvl1pPr algn="ctr">
                  <a:defRPr sz="1584" spc="-69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44546A">
                        <a:lumMod val="75000"/>
                      </a:srgb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defRPr>
                </a:lvl1pPr>
              </a:lstStyle>
              <a:p>
                <a:r>
                  <a:rPr lang="en-US" altLang="ko-KR" sz="15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a typeface="문체부 제목 돋음체" panose="020B0609000101010101" pitchFamily="49" charset="-127"/>
                  </a:rPr>
                  <a:t>30</a:t>
                </a:r>
                <a:r>
                  <a:rPr lang="ko-KR" altLang="en-US" sz="15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a typeface="문체부 제목 돋음체" panose="020B0609000101010101" pitchFamily="49" charset="-127"/>
                  </a:rPr>
                  <a:t>일전 통지서 송달</a:t>
                </a:r>
              </a:p>
            </p:txBody>
          </p:sp>
          <p:sp>
            <p:nvSpPr>
              <p:cNvPr id="51" name="사각형: 둥근 모서리 50">
                <a:extLst>
                  <a:ext uri="{FF2B5EF4-FFF2-40B4-BE49-F238E27FC236}">
                    <a16:creationId xmlns:a16="http://schemas.microsoft.com/office/drawing/2014/main" id="{247E79F4-0BF4-8136-D711-3870721ED5C1}"/>
                  </a:ext>
                </a:extLst>
              </p:cNvPr>
              <p:cNvSpPr/>
              <p:nvPr/>
            </p:nvSpPr>
            <p:spPr>
              <a:xfrm>
                <a:off x="4419107" y="5513928"/>
                <a:ext cx="2387499" cy="48366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ko-KR" altLang="en-US" sz="1781" dirty="0">
                  <a:solidFill>
                    <a:prstClr val="white"/>
                  </a:solidFill>
                  <a:latin typeface="맑은 고딕" panose="020F0502020204030204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FF2C1BDA-1AD3-313F-0B0C-DA68C9FEC9A3}"/>
                  </a:ext>
                </a:extLst>
              </p:cNvPr>
              <p:cNvSpPr txBox="1"/>
              <p:nvPr/>
            </p:nvSpPr>
            <p:spPr>
              <a:xfrm>
                <a:off x="4493832" y="5640345"/>
                <a:ext cx="2238050" cy="230832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ko-KR" sz="1500" spc="-6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E-mail</a:t>
                </a:r>
                <a:r>
                  <a:rPr lang="en-US" altLang="ko-KR" sz="1500" spc="-69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, </a:t>
                </a:r>
                <a:r>
                  <a:rPr lang="ko-KR" altLang="en-US" sz="1500" spc="-69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모바일 앱</a:t>
                </a:r>
                <a:r>
                  <a:rPr lang="en-US" altLang="ko-KR" sz="1500" spc="-6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, </a:t>
                </a:r>
                <a:r>
                  <a:rPr lang="ko-KR" altLang="en-US" sz="1500" spc="-6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우편</a:t>
                </a:r>
              </a:p>
            </p:txBody>
          </p:sp>
        </p:grpSp>
        <p:grpSp>
          <p:nvGrpSpPr>
            <p:cNvPr id="32" name="그룹 31">
              <a:extLst>
                <a:ext uri="{FF2B5EF4-FFF2-40B4-BE49-F238E27FC236}">
                  <a16:creationId xmlns:a16="http://schemas.microsoft.com/office/drawing/2014/main" id="{FEF1AE92-D448-4685-6813-6405FB5C4D52}"/>
                </a:ext>
              </a:extLst>
            </p:cNvPr>
            <p:cNvGrpSpPr/>
            <p:nvPr/>
          </p:nvGrpSpPr>
          <p:grpSpPr>
            <a:xfrm>
              <a:off x="1638988" y="4479131"/>
              <a:ext cx="2544463" cy="1585239"/>
              <a:chOff x="1638988" y="4479131"/>
              <a:chExt cx="2544463" cy="1585239"/>
            </a:xfrm>
          </p:grpSpPr>
          <p:grpSp>
            <p:nvGrpSpPr>
              <p:cNvPr id="31" name="그룹 30">
                <a:extLst>
                  <a:ext uri="{FF2B5EF4-FFF2-40B4-BE49-F238E27FC236}">
                    <a16:creationId xmlns:a16="http://schemas.microsoft.com/office/drawing/2014/main" id="{74CD7458-4DAF-E3EC-3BF0-07BFE89C1230}"/>
                  </a:ext>
                </a:extLst>
              </p:cNvPr>
              <p:cNvGrpSpPr/>
              <p:nvPr/>
            </p:nvGrpSpPr>
            <p:grpSpPr>
              <a:xfrm>
                <a:off x="1638988" y="4603957"/>
                <a:ext cx="2544463" cy="1460413"/>
                <a:chOff x="1638988" y="4603957"/>
                <a:chExt cx="2544463" cy="1460413"/>
              </a:xfrm>
            </p:grpSpPr>
            <p:sp>
              <p:nvSpPr>
                <p:cNvPr id="149" name="사각형: 둥근 모서리 148">
                  <a:extLst>
                    <a:ext uri="{FF2B5EF4-FFF2-40B4-BE49-F238E27FC236}">
                      <a16:creationId xmlns:a16="http://schemas.microsoft.com/office/drawing/2014/main" id="{9278846E-0DB9-4E7F-A000-1D233DA9D530}"/>
                    </a:ext>
                  </a:extLst>
                </p:cNvPr>
                <p:cNvSpPr/>
                <p:nvPr/>
              </p:nvSpPr>
              <p:spPr>
                <a:xfrm>
                  <a:off x="1639387" y="4611796"/>
                  <a:ext cx="2540403" cy="1452574"/>
                </a:xfrm>
                <a:prstGeom prst="roundRect">
                  <a:avLst>
                    <a:gd name="adj" fmla="val 5935"/>
                  </a:avLst>
                </a:prstGeom>
                <a:solidFill>
                  <a:schemeClr val="bg1"/>
                </a:solidFill>
                <a:ln w="19050">
                  <a:noFill/>
                </a:ln>
                <a:effectLst>
                  <a:outerShdw blurRad="25400" dist="25400" dir="5400000" algn="t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sz="1781" dirty="0">
                    <a:solidFill>
                      <a:prstClr val="white"/>
                    </a:solidFill>
                    <a:latin typeface="맑은 고딕" panose="020F0502020204030204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150" name="사각형: 둥근 위쪽 모서리 149">
                  <a:extLst>
                    <a:ext uri="{FF2B5EF4-FFF2-40B4-BE49-F238E27FC236}">
                      <a16:creationId xmlns:a16="http://schemas.microsoft.com/office/drawing/2014/main" id="{B283F2D9-4489-43DE-9F58-C9FDE20AA46D}"/>
                    </a:ext>
                  </a:extLst>
                </p:cNvPr>
                <p:cNvSpPr/>
                <p:nvPr/>
              </p:nvSpPr>
              <p:spPr>
                <a:xfrm>
                  <a:off x="1638988" y="4603957"/>
                  <a:ext cx="2544463" cy="434768"/>
                </a:xfrm>
                <a:prstGeom prst="round2SameRect">
                  <a:avLst>
                    <a:gd name="adj1" fmla="val 21587"/>
                    <a:gd name="adj2" fmla="val 0"/>
                  </a:avLst>
                </a:prstGeom>
                <a:solidFill>
                  <a:srgbClr val="3B709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904982">
                    <a:defRPr/>
                  </a:pPr>
                  <a:endParaRPr lang="ko-KR" altLang="en-US" sz="1979" kern="0" spc="-9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30" name="직사각형 29">
                  <a:extLst>
                    <a:ext uri="{FF2B5EF4-FFF2-40B4-BE49-F238E27FC236}">
                      <a16:creationId xmlns:a16="http://schemas.microsoft.com/office/drawing/2014/main" id="{923ECD96-2A35-1639-5813-FB5A62149479}"/>
                    </a:ext>
                  </a:extLst>
                </p:cNvPr>
                <p:cNvSpPr/>
                <p:nvPr/>
              </p:nvSpPr>
              <p:spPr>
                <a:xfrm>
                  <a:off x="2424048" y="4691268"/>
                  <a:ext cx="975140" cy="307777"/>
                </a:xfrm>
                <a:prstGeom prst="rect">
                  <a:avLst/>
                </a:pr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ctr" defTabSz="904982">
                    <a:defRPr/>
                  </a:pPr>
                  <a:r>
                    <a:rPr lang="ko-KR" altLang="en-US" sz="2000" kern="0" spc="-9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입영일자</a:t>
                  </a:r>
                </a:p>
              </p:txBody>
            </p:sp>
          </p:grpSp>
          <p:sp>
            <p:nvSpPr>
              <p:cNvPr id="34" name="이등변 삼각형 33">
                <a:extLst>
                  <a:ext uri="{FF2B5EF4-FFF2-40B4-BE49-F238E27FC236}">
                    <a16:creationId xmlns:a16="http://schemas.microsoft.com/office/drawing/2014/main" id="{25105034-AA63-607C-F1B6-98248A21F995}"/>
                  </a:ext>
                </a:extLst>
              </p:cNvPr>
              <p:cNvSpPr/>
              <p:nvPr/>
            </p:nvSpPr>
            <p:spPr>
              <a:xfrm>
                <a:off x="2834273" y="4479131"/>
                <a:ext cx="153892" cy="132665"/>
              </a:xfrm>
              <a:prstGeom prst="triangle">
                <a:avLst/>
              </a:prstGeom>
              <a:solidFill>
                <a:srgbClr val="3B70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04982"/>
                <a:endParaRPr lang="ko-KR" altLang="en-US" sz="1979" kern="0" spc="-9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grpSp>
            <p:nvGrpSpPr>
              <p:cNvPr id="44" name="그룹 43">
                <a:extLst>
                  <a:ext uri="{FF2B5EF4-FFF2-40B4-BE49-F238E27FC236}">
                    <a16:creationId xmlns:a16="http://schemas.microsoft.com/office/drawing/2014/main" id="{162607F1-2D13-7F71-BC0F-E4474F8C429D}"/>
                  </a:ext>
                </a:extLst>
              </p:cNvPr>
              <p:cNvGrpSpPr/>
              <p:nvPr/>
            </p:nvGrpSpPr>
            <p:grpSpPr>
              <a:xfrm>
                <a:off x="1768338" y="4537855"/>
                <a:ext cx="460512" cy="399558"/>
                <a:chOff x="1625463" y="4547379"/>
                <a:chExt cx="420031" cy="364435"/>
              </a:xfrm>
            </p:grpSpPr>
            <p:grpSp>
              <p:nvGrpSpPr>
                <p:cNvPr id="41" name="그룹 40">
                  <a:extLst>
                    <a:ext uri="{FF2B5EF4-FFF2-40B4-BE49-F238E27FC236}">
                      <a16:creationId xmlns:a16="http://schemas.microsoft.com/office/drawing/2014/main" id="{B7BD7C66-58F1-87B0-E9FB-FAB1F9B06EF8}"/>
                    </a:ext>
                  </a:extLst>
                </p:cNvPr>
                <p:cNvGrpSpPr/>
                <p:nvPr/>
              </p:nvGrpSpPr>
              <p:grpSpPr>
                <a:xfrm>
                  <a:off x="1625463" y="4547379"/>
                  <a:ext cx="420031" cy="364435"/>
                  <a:chOff x="1623080" y="4535472"/>
                  <a:chExt cx="489461" cy="424675"/>
                </a:xfrm>
                <a:solidFill>
                  <a:srgbClr val="E78C0C"/>
                </a:solidFill>
              </p:grpSpPr>
              <p:sp>
                <p:nvSpPr>
                  <p:cNvPr id="38" name="자유형: 도형 37">
                    <a:extLst>
                      <a:ext uri="{FF2B5EF4-FFF2-40B4-BE49-F238E27FC236}">
                        <a16:creationId xmlns:a16="http://schemas.microsoft.com/office/drawing/2014/main" id="{780E5374-DBA1-59F2-A135-EDA6B48E666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587907" y="4570645"/>
                    <a:ext cx="359409" cy="289064"/>
                  </a:xfrm>
                  <a:custGeom>
                    <a:avLst/>
                    <a:gdLst>
                      <a:gd name="connsiteX0" fmla="*/ 103252 w 505255"/>
                      <a:gd name="connsiteY0" fmla="*/ 0 h 406364"/>
                      <a:gd name="connsiteX1" fmla="*/ 402003 w 505255"/>
                      <a:gd name="connsiteY1" fmla="*/ 0 h 406364"/>
                      <a:gd name="connsiteX2" fmla="*/ 505255 w 505255"/>
                      <a:gd name="connsiteY2" fmla="*/ 103252 h 406364"/>
                      <a:gd name="connsiteX3" fmla="*/ 505255 w 505255"/>
                      <a:gd name="connsiteY3" fmla="*/ 297495 h 406364"/>
                      <a:gd name="connsiteX4" fmla="*/ 197221 w 505255"/>
                      <a:gd name="connsiteY4" fmla="*/ 297495 h 406364"/>
                      <a:gd name="connsiteX5" fmla="*/ 100012 w 505255"/>
                      <a:gd name="connsiteY5" fmla="*/ 394704 h 406364"/>
                      <a:gd name="connsiteX6" fmla="*/ 100012 w 505255"/>
                      <a:gd name="connsiteY6" fmla="*/ 406364 h 406364"/>
                      <a:gd name="connsiteX7" fmla="*/ 63061 w 505255"/>
                      <a:gd name="connsiteY7" fmla="*/ 398904 h 406364"/>
                      <a:gd name="connsiteX8" fmla="*/ 0 w 505255"/>
                      <a:gd name="connsiteY8" fmla="*/ 303766 h 406364"/>
                      <a:gd name="connsiteX9" fmla="*/ 0 w 505255"/>
                      <a:gd name="connsiteY9" fmla="*/ 103252 h 406364"/>
                      <a:gd name="connsiteX10" fmla="*/ 103252 w 505255"/>
                      <a:gd name="connsiteY10" fmla="*/ 0 h 406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05255" h="406364">
                        <a:moveTo>
                          <a:pt x="103252" y="0"/>
                        </a:moveTo>
                        <a:lnTo>
                          <a:pt x="402003" y="0"/>
                        </a:lnTo>
                        <a:cubicBezTo>
                          <a:pt x="459028" y="0"/>
                          <a:pt x="505255" y="46227"/>
                          <a:pt x="505255" y="103252"/>
                        </a:cubicBezTo>
                        <a:lnTo>
                          <a:pt x="505255" y="297495"/>
                        </a:lnTo>
                        <a:lnTo>
                          <a:pt x="197221" y="297495"/>
                        </a:lnTo>
                        <a:cubicBezTo>
                          <a:pt x="143534" y="297495"/>
                          <a:pt x="100012" y="341017"/>
                          <a:pt x="100012" y="394704"/>
                        </a:cubicBezTo>
                        <a:lnTo>
                          <a:pt x="100012" y="406364"/>
                        </a:lnTo>
                        <a:lnTo>
                          <a:pt x="63061" y="398904"/>
                        </a:lnTo>
                        <a:cubicBezTo>
                          <a:pt x="26003" y="383230"/>
                          <a:pt x="0" y="346535"/>
                          <a:pt x="0" y="303766"/>
                        </a:cubicBezTo>
                        <a:lnTo>
                          <a:pt x="0" y="103252"/>
                        </a:lnTo>
                        <a:cubicBezTo>
                          <a:pt x="0" y="46227"/>
                          <a:pt x="46227" y="0"/>
                          <a:pt x="103252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39" name="사각형: 둥근 모서리 38">
                    <a:extLst>
                      <a:ext uri="{FF2B5EF4-FFF2-40B4-BE49-F238E27FC236}">
                        <a16:creationId xmlns:a16="http://schemas.microsoft.com/office/drawing/2014/main" id="{B9F164EB-4D93-B8ED-D22F-350EE594694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693575" y="4541181"/>
                    <a:ext cx="424672" cy="413260"/>
                  </a:xfrm>
                  <a:prstGeom prst="roundRect">
                    <a:avLst>
                      <a:gd name="adj" fmla="val 18011"/>
                    </a:avLst>
                  </a:prstGeom>
                  <a:solidFill>
                    <a:schemeClr val="bg1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sp>
              <p:nvSpPr>
                <p:cNvPr id="42" name="직사각형 41">
                  <a:extLst>
                    <a:ext uri="{FF2B5EF4-FFF2-40B4-BE49-F238E27FC236}">
                      <a16:creationId xmlns:a16="http://schemas.microsoft.com/office/drawing/2014/main" id="{EF4155CD-BA01-F781-7A9D-D13A0637E0F0}"/>
                    </a:ext>
                  </a:extLst>
                </p:cNvPr>
                <p:cNvSpPr/>
                <p:nvPr/>
              </p:nvSpPr>
              <p:spPr>
                <a:xfrm>
                  <a:off x="1745832" y="4629250"/>
                  <a:ext cx="235397" cy="238613"/>
                </a:xfrm>
                <a:prstGeom prst="rect">
                  <a:avLst/>
                </a:pr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ctr" defTabSz="904982">
                    <a:defRPr/>
                  </a:pPr>
                  <a:r>
                    <a:rPr lang="en-US" altLang="ko-KR" sz="17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>
                          <a:lumMod val="85000"/>
                        </a:schemeClr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0</a:t>
                  </a:r>
                  <a:r>
                    <a:rPr lang="en-US" altLang="ko-KR" sz="17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rgbClr val="3B709A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1</a:t>
                  </a:r>
                  <a:endParaRPr lang="ko-KR" altLang="en-US" sz="1700" kern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09A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196" name="TextBox 195">
                <a:extLst>
                  <a:ext uri="{FF2B5EF4-FFF2-40B4-BE49-F238E27FC236}">
                    <a16:creationId xmlns:a16="http://schemas.microsoft.com/office/drawing/2014/main" id="{04B77508-4CA7-4C07-B0EB-5773DB53AA47}"/>
                  </a:ext>
                </a:extLst>
              </p:cNvPr>
              <p:cNvSpPr txBox="1"/>
              <p:nvPr/>
            </p:nvSpPr>
            <p:spPr>
              <a:xfrm>
                <a:off x="2032305" y="5164594"/>
                <a:ext cx="1754969" cy="230832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>
                <a:defPPr>
                  <a:defRPr lang="en-US"/>
                </a:defPPr>
                <a:lvl1pPr algn="ctr">
                  <a:defRPr sz="1584" spc="-69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44546A">
                        <a:lumMod val="75000"/>
                      </a:srgb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defRPr>
                </a:lvl1pPr>
              </a:lstStyle>
              <a:p>
                <a:r>
                  <a:rPr lang="ko-KR" altLang="en-US" sz="15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ea typeface="문체부 제목 돋음체" panose="020B0609000101010101" pitchFamily="49" charset="-127"/>
                  </a:rPr>
                  <a:t>현역병입영</a:t>
                </a:r>
                <a:r>
                  <a:rPr lang="ko-KR" altLang="en-US" sz="15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a typeface="문체부 제목 돋음체" panose="020B0609000101010101" pitchFamily="49" charset="-127"/>
                  </a:rPr>
                  <a:t> 본인선택</a:t>
                </a:r>
              </a:p>
            </p:txBody>
          </p:sp>
          <p:sp>
            <p:nvSpPr>
              <p:cNvPr id="202" name="TextBox 201">
                <a:extLst>
                  <a:ext uri="{FF2B5EF4-FFF2-40B4-BE49-F238E27FC236}">
                    <a16:creationId xmlns:a16="http://schemas.microsoft.com/office/drawing/2014/main" id="{9E6DEA7F-99E0-4B7E-8BA5-FC3FAACF15AA}"/>
                  </a:ext>
                </a:extLst>
              </p:cNvPr>
              <p:cNvSpPr txBox="1"/>
              <p:nvPr/>
            </p:nvSpPr>
            <p:spPr>
              <a:xfrm>
                <a:off x="2399330" y="5699228"/>
                <a:ext cx="1020921" cy="230832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ko-KR" altLang="en-US" sz="1500" spc="-6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병무청 결정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E2792F8-62E0-DA51-9BA9-4B4BA0D93295}"/>
                  </a:ext>
                </a:extLst>
              </p:cNvPr>
              <p:cNvSpPr txBox="1"/>
              <p:nvPr/>
            </p:nvSpPr>
            <p:spPr>
              <a:xfrm>
                <a:off x="2805628" y="5409165"/>
                <a:ext cx="208327" cy="230832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ko-KR" sz="1500" spc="-6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or</a:t>
                </a:r>
                <a:endParaRPr lang="ko-KR" altLang="en-US" sz="1500" spc="-6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</p:grpSp>
      </p:grpSp>
      <p:grpSp>
        <p:nvGrpSpPr>
          <p:cNvPr id="169" name="그룹 168">
            <a:extLst>
              <a:ext uri="{FF2B5EF4-FFF2-40B4-BE49-F238E27FC236}">
                <a16:creationId xmlns:a16="http://schemas.microsoft.com/office/drawing/2014/main" id="{0C1E01AC-CAF7-328F-7F3C-1F177E35EC3C}"/>
              </a:ext>
            </a:extLst>
          </p:cNvPr>
          <p:cNvGrpSpPr/>
          <p:nvPr/>
        </p:nvGrpSpPr>
        <p:grpSpPr>
          <a:xfrm>
            <a:off x="1508782" y="1929398"/>
            <a:ext cx="2786725" cy="1884991"/>
            <a:chOff x="1508782" y="1929398"/>
            <a:chExt cx="2786725" cy="188499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C4C1B65-4676-4444-9764-688A75BA2CF9}"/>
                </a:ext>
              </a:extLst>
            </p:cNvPr>
            <p:cNvSpPr txBox="1"/>
            <p:nvPr/>
          </p:nvSpPr>
          <p:spPr>
            <a:xfrm>
              <a:off x="1508782" y="3083035"/>
              <a:ext cx="2786725" cy="731354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ko-KR" altLang="en-US" sz="1584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병역판정검사 결과 신체등급</a:t>
              </a:r>
            </a:p>
            <a:p>
              <a:pPr algn="ctr">
                <a:defRPr/>
              </a:pPr>
              <a:r>
                <a:rPr lang="en-US" altLang="ko-KR" sz="1584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1~3</a:t>
              </a:r>
              <a:r>
                <a:rPr lang="ko-KR" altLang="en-US" sz="1584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급 판정 또는 </a:t>
              </a:r>
              <a:r>
                <a:rPr lang="en-US" altLang="ko-KR" sz="1584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4</a:t>
              </a:r>
              <a:r>
                <a:rPr lang="ko-KR" altLang="en-US" sz="1584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급 판정 후</a:t>
              </a:r>
              <a:endParaRPr lang="en-US" altLang="ko-KR" sz="1584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Bold" panose="02000000000000000000" pitchFamily="2" charset="-127"/>
                <a:ea typeface="문체부 제목 돋음체" panose="020B0609000101010101" pitchFamily="49" charset="-127"/>
              </a:endParaRPr>
            </a:p>
            <a:p>
              <a:pPr algn="ctr">
                <a:defRPr/>
              </a:pPr>
              <a:r>
                <a:rPr lang="ko-KR" altLang="en-US" sz="1584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현역병 입영희망</a:t>
              </a:r>
            </a:p>
          </p:txBody>
        </p:sp>
        <p:sp>
          <p:nvSpPr>
            <p:cNvPr id="343" name="타원 342">
              <a:extLst>
                <a:ext uri="{FF2B5EF4-FFF2-40B4-BE49-F238E27FC236}">
                  <a16:creationId xmlns:a16="http://schemas.microsoft.com/office/drawing/2014/main" id="{B0F1E347-6DAD-738B-DDA7-98096ABEFBB4}"/>
                </a:ext>
              </a:extLst>
            </p:cNvPr>
            <p:cNvSpPr/>
            <p:nvPr/>
          </p:nvSpPr>
          <p:spPr>
            <a:xfrm>
              <a:off x="2055645" y="2179321"/>
              <a:ext cx="1692998" cy="7157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ea typeface="문체부 제목 돋음체" panose="020B0609000101010101" pitchFamily="49" charset="-127"/>
              </a:endParaRPr>
            </a:p>
          </p:txBody>
        </p:sp>
        <p:pic>
          <p:nvPicPr>
            <p:cNvPr id="168" name="그림 167">
              <a:extLst>
                <a:ext uri="{FF2B5EF4-FFF2-40B4-BE49-F238E27FC236}">
                  <a16:creationId xmlns:a16="http://schemas.microsoft.com/office/drawing/2014/main" id="{B20CE662-C636-5C5D-0775-8FD4F5531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07499" y="1929398"/>
              <a:ext cx="961195" cy="899183"/>
            </a:xfrm>
            <a:prstGeom prst="rect">
              <a:avLst/>
            </a:prstGeom>
          </p:spPr>
        </p:pic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61147EC5-63B4-C057-40F4-A4228081388E}"/>
              </a:ext>
            </a:extLst>
          </p:cNvPr>
          <p:cNvGrpSpPr/>
          <p:nvPr/>
        </p:nvGrpSpPr>
        <p:grpSpPr>
          <a:xfrm>
            <a:off x="4510779" y="1876181"/>
            <a:ext cx="2085315" cy="1694423"/>
            <a:chOff x="4510779" y="1876181"/>
            <a:chExt cx="2085315" cy="169442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1327815-5D68-41EE-8A43-C2013EAACF3A}"/>
                </a:ext>
              </a:extLst>
            </p:cNvPr>
            <p:cNvSpPr txBox="1"/>
            <p:nvPr/>
          </p:nvSpPr>
          <p:spPr>
            <a:xfrm>
              <a:off x="4510779" y="3083035"/>
              <a:ext cx="2085315" cy="48756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ko-KR" altLang="en-US" sz="1584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현역병</a:t>
              </a:r>
            </a:p>
            <a:p>
              <a:pPr algn="ctr">
                <a:defRPr/>
              </a:pPr>
              <a:r>
                <a:rPr lang="ko-KR" altLang="en-US" sz="1584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입영대상으로 병역처분</a:t>
              </a:r>
            </a:p>
          </p:txBody>
        </p:sp>
        <p:sp>
          <p:nvSpPr>
            <p:cNvPr id="342" name="타원 341">
              <a:extLst>
                <a:ext uri="{FF2B5EF4-FFF2-40B4-BE49-F238E27FC236}">
                  <a16:creationId xmlns:a16="http://schemas.microsoft.com/office/drawing/2014/main" id="{27F172F3-73A4-BB8D-AB63-71907CB91AB7}"/>
                </a:ext>
              </a:extLst>
            </p:cNvPr>
            <p:cNvSpPr/>
            <p:nvPr/>
          </p:nvSpPr>
          <p:spPr>
            <a:xfrm>
              <a:off x="4706937" y="2179321"/>
              <a:ext cx="1692998" cy="7157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ea typeface="문체부 제목 돋음체" panose="020B0609000101010101" pitchFamily="49" charset="-127"/>
              </a:endParaRPr>
            </a:p>
          </p:txBody>
        </p: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23A89429-D208-5D71-F1CB-2BE7DB38CDE6}"/>
                </a:ext>
              </a:extLst>
            </p:cNvPr>
            <p:cNvGrpSpPr/>
            <p:nvPr/>
          </p:nvGrpSpPr>
          <p:grpSpPr>
            <a:xfrm>
              <a:off x="5277317" y="1876181"/>
              <a:ext cx="586743" cy="819985"/>
              <a:chOff x="5266831" y="1833049"/>
              <a:chExt cx="586743" cy="819985"/>
            </a:xfrm>
          </p:grpSpPr>
          <p:pic>
            <p:nvPicPr>
              <p:cNvPr id="6" name="그림 5">
                <a:extLst>
                  <a:ext uri="{FF2B5EF4-FFF2-40B4-BE49-F238E27FC236}">
                    <a16:creationId xmlns:a16="http://schemas.microsoft.com/office/drawing/2014/main" id="{0ED3C68F-A712-AD66-9850-02C43B8C9F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0747" t="9861" r="34618" b="53750"/>
              <a:stretch/>
            </p:blipFill>
            <p:spPr>
              <a:xfrm>
                <a:off x="5266831" y="1833049"/>
                <a:ext cx="533759" cy="793244"/>
              </a:xfrm>
              <a:prstGeom prst="roundRect">
                <a:avLst>
                  <a:gd name="adj" fmla="val 32653"/>
                </a:avLst>
              </a:prstGeom>
            </p:spPr>
          </p:pic>
          <p:grpSp>
            <p:nvGrpSpPr>
              <p:cNvPr id="336" name="그룹 335">
                <a:extLst>
                  <a:ext uri="{FF2B5EF4-FFF2-40B4-BE49-F238E27FC236}">
                    <a16:creationId xmlns:a16="http://schemas.microsoft.com/office/drawing/2014/main" id="{FDB6FC64-300E-E277-831F-ECA06D7BDD72}"/>
                  </a:ext>
                </a:extLst>
              </p:cNvPr>
              <p:cNvGrpSpPr/>
              <p:nvPr/>
            </p:nvGrpSpPr>
            <p:grpSpPr>
              <a:xfrm>
                <a:off x="5561427" y="2308004"/>
                <a:ext cx="292147" cy="345030"/>
                <a:chOff x="4770156" y="3207306"/>
                <a:chExt cx="368104" cy="434736"/>
              </a:xfrm>
            </p:grpSpPr>
            <p:grpSp>
              <p:nvGrpSpPr>
                <p:cNvPr id="326" name="그래픽 323">
                  <a:extLst>
                    <a:ext uri="{FF2B5EF4-FFF2-40B4-BE49-F238E27FC236}">
                      <a16:creationId xmlns:a16="http://schemas.microsoft.com/office/drawing/2014/main" id="{6EFFE7F8-1441-228E-DF03-868850EB8A05}"/>
                    </a:ext>
                  </a:extLst>
                </p:cNvPr>
                <p:cNvGrpSpPr/>
                <p:nvPr/>
              </p:nvGrpSpPr>
              <p:grpSpPr>
                <a:xfrm>
                  <a:off x="4770156" y="3207306"/>
                  <a:ext cx="368104" cy="434736"/>
                  <a:chOff x="4770156" y="3207306"/>
                  <a:chExt cx="368104" cy="434736"/>
                </a:xfrm>
              </p:grpSpPr>
              <p:sp>
                <p:nvSpPr>
                  <p:cNvPr id="327" name="자유형: 도형 326">
                    <a:extLst>
                      <a:ext uri="{FF2B5EF4-FFF2-40B4-BE49-F238E27FC236}">
                        <a16:creationId xmlns:a16="http://schemas.microsoft.com/office/drawing/2014/main" id="{C8F8A38D-BA1B-35CD-D68C-AB668ADAEDAA}"/>
                      </a:ext>
                    </a:extLst>
                  </p:cNvPr>
                  <p:cNvSpPr/>
                  <p:nvPr/>
                </p:nvSpPr>
                <p:spPr>
                  <a:xfrm>
                    <a:off x="5078062" y="3361943"/>
                    <a:ext cx="5619" cy="12382"/>
                  </a:xfrm>
                  <a:custGeom>
                    <a:avLst/>
                    <a:gdLst>
                      <a:gd name="connsiteX0" fmla="*/ 0 w 5619"/>
                      <a:gd name="connsiteY0" fmla="*/ 0 h 12382"/>
                      <a:gd name="connsiteX1" fmla="*/ 0 w 5619"/>
                      <a:gd name="connsiteY1" fmla="*/ 0 h 12382"/>
                      <a:gd name="connsiteX2" fmla="*/ 5620 w 5619"/>
                      <a:gd name="connsiteY2" fmla="*/ 12383 h 12382"/>
                      <a:gd name="connsiteX3" fmla="*/ 0 w 5619"/>
                      <a:gd name="connsiteY3" fmla="*/ 0 h 12382"/>
                      <a:gd name="connsiteX4" fmla="*/ 0 w 5619"/>
                      <a:gd name="connsiteY4" fmla="*/ 0 h 12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19" h="12382">
                        <a:moveTo>
                          <a:pt x="0" y="0"/>
                        </a:moveTo>
                        <a:lnTo>
                          <a:pt x="0" y="0"/>
                        </a:lnTo>
                        <a:cubicBezTo>
                          <a:pt x="3715" y="2096"/>
                          <a:pt x="5620" y="6668"/>
                          <a:pt x="5620" y="12383"/>
                        </a:cubicBezTo>
                        <a:cubicBezTo>
                          <a:pt x="5620" y="6763"/>
                          <a:pt x="3715" y="2191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89D26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328" name="자유형: 도형 327">
                    <a:extLst>
                      <a:ext uri="{FF2B5EF4-FFF2-40B4-BE49-F238E27FC236}">
                        <a16:creationId xmlns:a16="http://schemas.microsoft.com/office/drawing/2014/main" id="{CB6A9EE8-A5A5-DDFD-5277-3ED9EE0A0FD6}"/>
                      </a:ext>
                    </a:extLst>
                  </p:cNvPr>
                  <p:cNvSpPr/>
                  <p:nvPr/>
                </p:nvSpPr>
                <p:spPr>
                  <a:xfrm>
                    <a:off x="5002719" y="3377659"/>
                    <a:ext cx="48101" cy="83153"/>
                  </a:xfrm>
                  <a:custGeom>
                    <a:avLst/>
                    <a:gdLst>
                      <a:gd name="connsiteX0" fmla="*/ 95 w 48101"/>
                      <a:gd name="connsiteY0" fmla="*/ 83153 h 83153"/>
                      <a:gd name="connsiteX1" fmla="*/ 0 w 48101"/>
                      <a:gd name="connsiteY1" fmla="*/ 83058 h 83153"/>
                      <a:gd name="connsiteX2" fmla="*/ 95 w 48101"/>
                      <a:gd name="connsiteY2" fmla="*/ 83058 h 83153"/>
                      <a:gd name="connsiteX3" fmla="*/ 48101 w 48101"/>
                      <a:gd name="connsiteY3" fmla="*/ 0 h 83153"/>
                      <a:gd name="connsiteX4" fmla="*/ 48101 w 48101"/>
                      <a:gd name="connsiteY4" fmla="*/ 0 h 83153"/>
                      <a:gd name="connsiteX5" fmla="*/ 95 w 48101"/>
                      <a:gd name="connsiteY5" fmla="*/ 83153 h 831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01" h="83153">
                        <a:moveTo>
                          <a:pt x="95" y="83153"/>
                        </a:moveTo>
                        <a:lnTo>
                          <a:pt x="0" y="83058"/>
                        </a:lnTo>
                        <a:lnTo>
                          <a:pt x="95" y="83058"/>
                        </a:lnTo>
                        <a:lnTo>
                          <a:pt x="48101" y="0"/>
                        </a:lnTo>
                        <a:lnTo>
                          <a:pt x="48101" y="0"/>
                        </a:lnTo>
                        <a:lnTo>
                          <a:pt x="95" y="8315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329" name="자유형: 도형 328">
                    <a:extLst>
                      <a:ext uri="{FF2B5EF4-FFF2-40B4-BE49-F238E27FC236}">
                        <a16:creationId xmlns:a16="http://schemas.microsoft.com/office/drawing/2014/main" id="{3FD4A4F2-E2A7-3685-CE02-5A8428538AE7}"/>
                      </a:ext>
                    </a:extLst>
                  </p:cNvPr>
                  <p:cNvSpPr/>
                  <p:nvPr/>
                </p:nvSpPr>
                <p:spPr>
                  <a:xfrm>
                    <a:off x="5064442" y="3360643"/>
                    <a:ext cx="13620" cy="2633"/>
                  </a:xfrm>
                  <a:custGeom>
                    <a:avLst/>
                    <a:gdLst>
                      <a:gd name="connsiteX0" fmla="*/ 0 w 13620"/>
                      <a:gd name="connsiteY0" fmla="*/ 2634 h 2633"/>
                      <a:gd name="connsiteX1" fmla="*/ 13621 w 13620"/>
                      <a:gd name="connsiteY1" fmla="*/ 1300 h 2633"/>
                      <a:gd name="connsiteX2" fmla="*/ 13621 w 13620"/>
                      <a:gd name="connsiteY2" fmla="*/ 1300 h 2633"/>
                      <a:gd name="connsiteX3" fmla="*/ 0 w 13620"/>
                      <a:gd name="connsiteY3" fmla="*/ 2634 h 26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620" h="2633">
                        <a:moveTo>
                          <a:pt x="0" y="2634"/>
                        </a:moveTo>
                        <a:cubicBezTo>
                          <a:pt x="4953" y="-224"/>
                          <a:pt x="9811" y="-891"/>
                          <a:pt x="13621" y="1300"/>
                        </a:cubicBezTo>
                        <a:lnTo>
                          <a:pt x="13621" y="1300"/>
                        </a:lnTo>
                        <a:cubicBezTo>
                          <a:pt x="9811" y="-891"/>
                          <a:pt x="4858" y="-224"/>
                          <a:pt x="0" y="263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330" name="자유형: 도형 329">
                    <a:extLst>
                      <a:ext uri="{FF2B5EF4-FFF2-40B4-BE49-F238E27FC236}">
                        <a16:creationId xmlns:a16="http://schemas.microsoft.com/office/drawing/2014/main" id="{80103F71-1F2D-9883-430D-9FB37AF70244}"/>
                      </a:ext>
                    </a:extLst>
                  </p:cNvPr>
                  <p:cNvSpPr/>
                  <p:nvPr/>
                </p:nvSpPr>
                <p:spPr>
                  <a:xfrm>
                    <a:off x="5050821" y="3363277"/>
                    <a:ext cx="13620" cy="14382"/>
                  </a:xfrm>
                  <a:custGeom>
                    <a:avLst/>
                    <a:gdLst>
                      <a:gd name="connsiteX0" fmla="*/ 0 w 13620"/>
                      <a:gd name="connsiteY0" fmla="*/ 14383 h 14382"/>
                      <a:gd name="connsiteX1" fmla="*/ 0 w 13620"/>
                      <a:gd name="connsiteY1" fmla="*/ 14383 h 14382"/>
                      <a:gd name="connsiteX2" fmla="*/ 13621 w 13620"/>
                      <a:gd name="connsiteY2" fmla="*/ 0 h 14382"/>
                      <a:gd name="connsiteX3" fmla="*/ 0 w 13620"/>
                      <a:gd name="connsiteY3" fmla="*/ 14383 h 14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620" h="14382">
                        <a:moveTo>
                          <a:pt x="0" y="14383"/>
                        </a:moveTo>
                        <a:lnTo>
                          <a:pt x="0" y="14383"/>
                        </a:lnTo>
                        <a:cubicBezTo>
                          <a:pt x="3810" y="7810"/>
                          <a:pt x="8668" y="2857"/>
                          <a:pt x="13621" y="0"/>
                        </a:cubicBezTo>
                        <a:cubicBezTo>
                          <a:pt x="8668" y="2857"/>
                          <a:pt x="3810" y="7810"/>
                          <a:pt x="0" y="1438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331" name="자유형: 도형 330">
                    <a:extLst>
                      <a:ext uri="{FF2B5EF4-FFF2-40B4-BE49-F238E27FC236}">
                        <a16:creationId xmlns:a16="http://schemas.microsoft.com/office/drawing/2014/main" id="{A5DAF612-028C-64BD-3BDB-9DDA8B13108B}"/>
                      </a:ext>
                    </a:extLst>
                  </p:cNvPr>
                  <p:cNvSpPr/>
                  <p:nvPr/>
                </p:nvSpPr>
                <p:spPr>
                  <a:xfrm>
                    <a:off x="4899945" y="3402139"/>
                    <a:ext cx="102869" cy="58673"/>
                  </a:xfrm>
                  <a:custGeom>
                    <a:avLst/>
                    <a:gdLst>
                      <a:gd name="connsiteX0" fmla="*/ 0 w 102869"/>
                      <a:gd name="connsiteY0" fmla="*/ 0 h 58673"/>
                      <a:gd name="connsiteX1" fmla="*/ 102775 w 102869"/>
                      <a:gd name="connsiteY1" fmla="*/ 58579 h 58673"/>
                      <a:gd name="connsiteX2" fmla="*/ 102870 w 102869"/>
                      <a:gd name="connsiteY2" fmla="*/ 58674 h 58673"/>
                      <a:gd name="connsiteX3" fmla="*/ 0 w 102869"/>
                      <a:gd name="connsiteY3" fmla="*/ 0 h 58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2869" h="58673">
                        <a:moveTo>
                          <a:pt x="0" y="0"/>
                        </a:moveTo>
                        <a:lnTo>
                          <a:pt x="102775" y="58579"/>
                        </a:lnTo>
                        <a:lnTo>
                          <a:pt x="102870" y="5867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332" name="자유형: 도형 331">
                    <a:extLst>
                      <a:ext uri="{FF2B5EF4-FFF2-40B4-BE49-F238E27FC236}">
                        <a16:creationId xmlns:a16="http://schemas.microsoft.com/office/drawing/2014/main" id="{77F0E905-57C4-49D7-6357-257A490F96F0}"/>
                      </a:ext>
                    </a:extLst>
                  </p:cNvPr>
                  <p:cNvSpPr/>
                  <p:nvPr/>
                </p:nvSpPr>
                <p:spPr>
                  <a:xfrm>
                    <a:off x="4886419" y="3400913"/>
                    <a:ext cx="13525" cy="2654"/>
                  </a:xfrm>
                  <a:custGeom>
                    <a:avLst/>
                    <a:gdLst>
                      <a:gd name="connsiteX0" fmla="*/ 0 w 13525"/>
                      <a:gd name="connsiteY0" fmla="*/ 2654 h 2654"/>
                      <a:gd name="connsiteX1" fmla="*/ 13526 w 13525"/>
                      <a:gd name="connsiteY1" fmla="*/ 1225 h 2654"/>
                      <a:gd name="connsiteX2" fmla="*/ 0 w 13525"/>
                      <a:gd name="connsiteY2" fmla="*/ 2654 h 2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525" h="2654">
                        <a:moveTo>
                          <a:pt x="0" y="2654"/>
                        </a:moveTo>
                        <a:cubicBezTo>
                          <a:pt x="4953" y="-203"/>
                          <a:pt x="9811" y="-870"/>
                          <a:pt x="13526" y="1225"/>
                        </a:cubicBezTo>
                        <a:cubicBezTo>
                          <a:pt x="9811" y="-870"/>
                          <a:pt x="4858" y="-203"/>
                          <a:pt x="0" y="265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333" name="자유형: 도형 332">
                    <a:extLst>
                      <a:ext uri="{FF2B5EF4-FFF2-40B4-BE49-F238E27FC236}">
                        <a16:creationId xmlns:a16="http://schemas.microsoft.com/office/drawing/2014/main" id="{434FE31D-7C46-C4BC-75BB-E15A42EED224}"/>
                      </a:ext>
                    </a:extLst>
                  </p:cNvPr>
                  <p:cNvSpPr/>
                  <p:nvPr/>
                </p:nvSpPr>
                <p:spPr>
                  <a:xfrm>
                    <a:off x="4770156" y="3207306"/>
                    <a:ext cx="332260" cy="429855"/>
                  </a:xfrm>
                  <a:custGeom>
                    <a:avLst/>
                    <a:gdLst>
                      <a:gd name="connsiteX0" fmla="*/ 277940 w 323374"/>
                      <a:gd name="connsiteY0" fmla="*/ 10959 h 434154"/>
                      <a:gd name="connsiteX1" fmla="*/ 162212 w 323374"/>
                      <a:gd name="connsiteY1" fmla="*/ 22294 h 434154"/>
                      <a:gd name="connsiteX2" fmla="*/ 1 w 323374"/>
                      <a:gd name="connsiteY2" fmla="*/ 303376 h 434154"/>
                      <a:gd name="connsiteX3" fmla="*/ 47435 w 323374"/>
                      <a:gd name="connsiteY3" fmla="*/ 407675 h 434154"/>
                      <a:gd name="connsiteX4" fmla="*/ 92965 w 323374"/>
                      <a:gd name="connsiteY4" fmla="*/ 434155 h 434154"/>
                      <a:gd name="connsiteX5" fmla="*/ 87631 w 323374"/>
                      <a:gd name="connsiteY5" fmla="*/ 430440 h 434154"/>
                      <a:gd name="connsiteX6" fmla="*/ 82773 w 323374"/>
                      <a:gd name="connsiteY6" fmla="*/ 427106 h 434154"/>
                      <a:gd name="connsiteX7" fmla="*/ 77725 w 323374"/>
                      <a:gd name="connsiteY7" fmla="*/ 422344 h 434154"/>
                      <a:gd name="connsiteX8" fmla="*/ 73439 w 323374"/>
                      <a:gd name="connsiteY8" fmla="*/ 418153 h 434154"/>
                      <a:gd name="connsiteX9" fmla="*/ 68962 w 323374"/>
                      <a:gd name="connsiteY9" fmla="*/ 412342 h 434154"/>
                      <a:gd name="connsiteX10" fmla="*/ 65247 w 323374"/>
                      <a:gd name="connsiteY10" fmla="*/ 407485 h 434154"/>
                      <a:gd name="connsiteX11" fmla="*/ 61437 w 323374"/>
                      <a:gd name="connsiteY11" fmla="*/ 400722 h 434154"/>
                      <a:gd name="connsiteX12" fmla="*/ 58389 w 323374"/>
                      <a:gd name="connsiteY12" fmla="*/ 395102 h 434154"/>
                      <a:gd name="connsiteX13" fmla="*/ 55246 w 323374"/>
                      <a:gd name="connsiteY13" fmla="*/ 387196 h 434154"/>
                      <a:gd name="connsiteX14" fmla="*/ 52865 w 323374"/>
                      <a:gd name="connsiteY14" fmla="*/ 381196 h 434154"/>
                      <a:gd name="connsiteX15" fmla="*/ 50388 w 323374"/>
                      <a:gd name="connsiteY15" fmla="*/ 371766 h 434154"/>
                      <a:gd name="connsiteX16" fmla="*/ 48769 w 323374"/>
                      <a:gd name="connsiteY16" fmla="*/ 365575 h 434154"/>
                      <a:gd name="connsiteX17" fmla="*/ 47054 w 323374"/>
                      <a:gd name="connsiteY17" fmla="*/ 353764 h 434154"/>
                      <a:gd name="connsiteX18" fmla="*/ 46292 w 323374"/>
                      <a:gd name="connsiteY18" fmla="*/ 348525 h 434154"/>
                      <a:gd name="connsiteX19" fmla="*/ 45435 w 323374"/>
                      <a:gd name="connsiteY19" fmla="*/ 329951 h 434154"/>
                      <a:gd name="connsiteX20" fmla="*/ 207646 w 323374"/>
                      <a:gd name="connsiteY20" fmla="*/ 48964 h 434154"/>
                      <a:gd name="connsiteX21" fmla="*/ 224315 w 323374"/>
                      <a:gd name="connsiteY21" fmla="*/ 40296 h 434154"/>
                      <a:gd name="connsiteX22" fmla="*/ 228601 w 323374"/>
                      <a:gd name="connsiteY22" fmla="*/ 38581 h 434154"/>
                      <a:gd name="connsiteX23" fmla="*/ 240507 w 323374"/>
                      <a:gd name="connsiteY23" fmla="*/ 33819 h 434154"/>
                      <a:gd name="connsiteX24" fmla="*/ 246413 w 323374"/>
                      <a:gd name="connsiteY24" fmla="*/ 32200 h 434154"/>
                      <a:gd name="connsiteX25" fmla="*/ 256128 w 323374"/>
                      <a:gd name="connsiteY25" fmla="*/ 29437 h 434154"/>
                      <a:gd name="connsiteX26" fmla="*/ 262605 w 323374"/>
                      <a:gd name="connsiteY26" fmla="*/ 28390 h 434154"/>
                      <a:gd name="connsiteX27" fmla="*/ 271178 w 323374"/>
                      <a:gd name="connsiteY27" fmla="*/ 27056 h 434154"/>
                      <a:gd name="connsiteX28" fmla="*/ 277464 w 323374"/>
                      <a:gd name="connsiteY28" fmla="*/ 26866 h 434154"/>
                      <a:gd name="connsiteX29" fmla="*/ 285465 w 323374"/>
                      <a:gd name="connsiteY29" fmla="*/ 26675 h 434154"/>
                      <a:gd name="connsiteX30" fmla="*/ 291466 w 323374"/>
                      <a:gd name="connsiteY30" fmla="*/ 27437 h 434154"/>
                      <a:gd name="connsiteX31" fmla="*/ 298895 w 323374"/>
                      <a:gd name="connsiteY31" fmla="*/ 28390 h 434154"/>
                      <a:gd name="connsiteX32" fmla="*/ 304515 w 323374"/>
                      <a:gd name="connsiteY32" fmla="*/ 30009 h 434154"/>
                      <a:gd name="connsiteX33" fmla="*/ 311468 w 323374"/>
                      <a:gd name="connsiteY33" fmla="*/ 32009 h 434154"/>
                      <a:gd name="connsiteX34" fmla="*/ 316802 w 323374"/>
                      <a:gd name="connsiteY34" fmla="*/ 34486 h 434154"/>
                      <a:gd name="connsiteX35" fmla="*/ 323089 w 323374"/>
                      <a:gd name="connsiteY35" fmla="*/ 37438 h 434154"/>
                      <a:gd name="connsiteX36" fmla="*/ 323375 w 323374"/>
                      <a:gd name="connsiteY36" fmla="*/ 37534 h 434154"/>
                      <a:gd name="connsiteX37" fmla="*/ 277845 w 323374"/>
                      <a:gd name="connsiteY37" fmla="*/ 11054 h 4341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323374" h="434154">
                        <a:moveTo>
                          <a:pt x="277940" y="10959"/>
                        </a:moveTo>
                        <a:cubicBezTo>
                          <a:pt x="248413" y="-6186"/>
                          <a:pt x="207455" y="-3805"/>
                          <a:pt x="162212" y="22294"/>
                        </a:cubicBezTo>
                        <a:cubicBezTo>
                          <a:pt x="72391" y="74205"/>
                          <a:pt x="-285" y="199935"/>
                          <a:pt x="1" y="303376"/>
                        </a:cubicBezTo>
                        <a:cubicBezTo>
                          <a:pt x="191" y="354621"/>
                          <a:pt x="18289" y="390721"/>
                          <a:pt x="47435" y="407675"/>
                        </a:cubicBezTo>
                        <a:lnTo>
                          <a:pt x="92965" y="434155"/>
                        </a:lnTo>
                        <a:cubicBezTo>
                          <a:pt x="91060" y="433107"/>
                          <a:pt x="89441" y="431678"/>
                          <a:pt x="87631" y="430440"/>
                        </a:cubicBezTo>
                        <a:cubicBezTo>
                          <a:pt x="86012" y="429297"/>
                          <a:pt x="84297" y="428344"/>
                          <a:pt x="82773" y="427106"/>
                        </a:cubicBezTo>
                        <a:cubicBezTo>
                          <a:pt x="80963" y="425677"/>
                          <a:pt x="79439" y="423963"/>
                          <a:pt x="77725" y="422344"/>
                        </a:cubicBezTo>
                        <a:cubicBezTo>
                          <a:pt x="76296" y="420915"/>
                          <a:pt x="74772" y="419677"/>
                          <a:pt x="73439" y="418153"/>
                        </a:cubicBezTo>
                        <a:cubicBezTo>
                          <a:pt x="71819" y="416343"/>
                          <a:pt x="70486" y="414343"/>
                          <a:pt x="68962" y="412342"/>
                        </a:cubicBezTo>
                        <a:cubicBezTo>
                          <a:pt x="67724" y="410723"/>
                          <a:pt x="66390" y="409199"/>
                          <a:pt x="65247" y="407485"/>
                        </a:cubicBezTo>
                        <a:cubicBezTo>
                          <a:pt x="63914" y="405389"/>
                          <a:pt x="62675" y="403008"/>
                          <a:pt x="61437" y="400722"/>
                        </a:cubicBezTo>
                        <a:cubicBezTo>
                          <a:pt x="60389" y="398817"/>
                          <a:pt x="59246" y="397102"/>
                          <a:pt x="58389" y="395102"/>
                        </a:cubicBezTo>
                        <a:cubicBezTo>
                          <a:pt x="57246" y="392626"/>
                          <a:pt x="56294" y="389863"/>
                          <a:pt x="55246" y="387196"/>
                        </a:cubicBezTo>
                        <a:cubicBezTo>
                          <a:pt x="54484" y="385196"/>
                          <a:pt x="53531" y="383291"/>
                          <a:pt x="52865" y="381196"/>
                        </a:cubicBezTo>
                        <a:cubicBezTo>
                          <a:pt x="51912" y="378243"/>
                          <a:pt x="51245" y="375004"/>
                          <a:pt x="50388" y="371766"/>
                        </a:cubicBezTo>
                        <a:cubicBezTo>
                          <a:pt x="49912" y="369670"/>
                          <a:pt x="49245" y="367765"/>
                          <a:pt x="48769" y="365575"/>
                        </a:cubicBezTo>
                        <a:cubicBezTo>
                          <a:pt x="48007" y="361860"/>
                          <a:pt x="47531" y="357764"/>
                          <a:pt x="47054" y="353764"/>
                        </a:cubicBezTo>
                        <a:cubicBezTo>
                          <a:pt x="46864" y="351954"/>
                          <a:pt x="46483" y="350335"/>
                          <a:pt x="46292" y="348525"/>
                        </a:cubicBezTo>
                        <a:cubicBezTo>
                          <a:pt x="45721" y="342619"/>
                          <a:pt x="45435" y="336428"/>
                          <a:pt x="45435" y="329951"/>
                        </a:cubicBezTo>
                        <a:cubicBezTo>
                          <a:pt x="45149" y="226510"/>
                          <a:pt x="117825" y="100780"/>
                          <a:pt x="207646" y="48964"/>
                        </a:cubicBezTo>
                        <a:cubicBezTo>
                          <a:pt x="213266" y="45725"/>
                          <a:pt x="218885" y="42868"/>
                          <a:pt x="224315" y="40296"/>
                        </a:cubicBezTo>
                        <a:cubicBezTo>
                          <a:pt x="225743" y="39629"/>
                          <a:pt x="227172" y="39153"/>
                          <a:pt x="228601" y="38581"/>
                        </a:cubicBezTo>
                        <a:cubicBezTo>
                          <a:pt x="232601" y="36867"/>
                          <a:pt x="236602" y="35152"/>
                          <a:pt x="240507" y="33819"/>
                        </a:cubicBezTo>
                        <a:cubicBezTo>
                          <a:pt x="242507" y="33152"/>
                          <a:pt x="244412" y="32771"/>
                          <a:pt x="246413" y="32200"/>
                        </a:cubicBezTo>
                        <a:cubicBezTo>
                          <a:pt x="249651" y="31247"/>
                          <a:pt x="252985" y="30199"/>
                          <a:pt x="256128" y="29437"/>
                        </a:cubicBezTo>
                        <a:cubicBezTo>
                          <a:pt x="258319" y="28961"/>
                          <a:pt x="260414" y="28771"/>
                          <a:pt x="262605" y="28390"/>
                        </a:cubicBezTo>
                        <a:cubicBezTo>
                          <a:pt x="265463" y="27913"/>
                          <a:pt x="268415" y="27342"/>
                          <a:pt x="271178" y="27056"/>
                        </a:cubicBezTo>
                        <a:cubicBezTo>
                          <a:pt x="273368" y="26866"/>
                          <a:pt x="275369" y="27056"/>
                          <a:pt x="277464" y="26866"/>
                        </a:cubicBezTo>
                        <a:cubicBezTo>
                          <a:pt x="280131" y="26866"/>
                          <a:pt x="282893" y="26580"/>
                          <a:pt x="285465" y="26675"/>
                        </a:cubicBezTo>
                        <a:cubicBezTo>
                          <a:pt x="287561" y="26770"/>
                          <a:pt x="289466" y="27151"/>
                          <a:pt x="291466" y="27437"/>
                        </a:cubicBezTo>
                        <a:cubicBezTo>
                          <a:pt x="293942" y="27723"/>
                          <a:pt x="296514" y="27913"/>
                          <a:pt x="298895" y="28390"/>
                        </a:cubicBezTo>
                        <a:cubicBezTo>
                          <a:pt x="300800" y="28771"/>
                          <a:pt x="302705" y="29437"/>
                          <a:pt x="304515" y="30009"/>
                        </a:cubicBezTo>
                        <a:cubicBezTo>
                          <a:pt x="306801" y="30676"/>
                          <a:pt x="309182" y="31152"/>
                          <a:pt x="311468" y="32009"/>
                        </a:cubicBezTo>
                        <a:cubicBezTo>
                          <a:pt x="313278" y="32676"/>
                          <a:pt x="314993" y="33724"/>
                          <a:pt x="316802" y="34486"/>
                        </a:cubicBezTo>
                        <a:cubicBezTo>
                          <a:pt x="318898" y="35438"/>
                          <a:pt x="321089" y="36295"/>
                          <a:pt x="323089" y="37438"/>
                        </a:cubicBezTo>
                        <a:cubicBezTo>
                          <a:pt x="323089" y="37438"/>
                          <a:pt x="323279" y="37438"/>
                          <a:pt x="323375" y="37534"/>
                        </a:cubicBezTo>
                        <a:lnTo>
                          <a:pt x="277845" y="11054"/>
                        </a:lnTo>
                        <a:close/>
                      </a:path>
                    </a:pathLst>
                  </a:custGeom>
                  <a:solidFill>
                    <a:srgbClr val="69C3F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334" name="자유형: 도형 333">
                    <a:extLst>
                      <a:ext uri="{FF2B5EF4-FFF2-40B4-BE49-F238E27FC236}">
                        <a16:creationId xmlns:a16="http://schemas.microsoft.com/office/drawing/2014/main" id="{6CCA7320-9469-4C42-B3E9-AF03EFA5162F}"/>
                      </a:ext>
                    </a:extLst>
                  </p:cNvPr>
                  <p:cNvSpPr/>
                  <p:nvPr/>
                </p:nvSpPr>
                <p:spPr>
                  <a:xfrm>
                    <a:off x="4812791" y="3223698"/>
                    <a:ext cx="325469" cy="418344"/>
                  </a:xfrm>
                  <a:custGeom>
                    <a:avLst/>
                    <a:gdLst>
                      <a:gd name="connsiteX0" fmla="*/ 277750 w 325470"/>
                      <a:gd name="connsiteY0" fmla="*/ 10801 h 418344"/>
                      <a:gd name="connsiteX1" fmla="*/ 271463 w 325470"/>
                      <a:gd name="connsiteY1" fmla="*/ 7848 h 418344"/>
                      <a:gd name="connsiteX2" fmla="*/ 266129 w 325470"/>
                      <a:gd name="connsiteY2" fmla="*/ 5371 h 418344"/>
                      <a:gd name="connsiteX3" fmla="*/ 259176 w 325470"/>
                      <a:gd name="connsiteY3" fmla="*/ 3371 h 418344"/>
                      <a:gd name="connsiteX4" fmla="*/ 253556 w 325470"/>
                      <a:gd name="connsiteY4" fmla="*/ 1752 h 418344"/>
                      <a:gd name="connsiteX5" fmla="*/ 246127 w 325470"/>
                      <a:gd name="connsiteY5" fmla="*/ 799 h 418344"/>
                      <a:gd name="connsiteX6" fmla="*/ 240126 w 325470"/>
                      <a:gd name="connsiteY6" fmla="*/ 37 h 418344"/>
                      <a:gd name="connsiteX7" fmla="*/ 232125 w 325470"/>
                      <a:gd name="connsiteY7" fmla="*/ 228 h 418344"/>
                      <a:gd name="connsiteX8" fmla="*/ 225839 w 325470"/>
                      <a:gd name="connsiteY8" fmla="*/ 418 h 418344"/>
                      <a:gd name="connsiteX9" fmla="*/ 217266 w 325470"/>
                      <a:gd name="connsiteY9" fmla="*/ 1752 h 418344"/>
                      <a:gd name="connsiteX10" fmla="*/ 210789 w 325470"/>
                      <a:gd name="connsiteY10" fmla="*/ 2800 h 418344"/>
                      <a:gd name="connsiteX11" fmla="*/ 201074 w 325470"/>
                      <a:gd name="connsiteY11" fmla="*/ 5562 h 418344"/>
                      <a:gd name="connsiteX12" fmla="*/ 195168 w 325470"/>
                      <a:gd name="connsiteY12" fmla="*/ 7181 h 418344"/>
                      <a:gd name="connsiteX13" fmla="*/ 183262 w 325470"/>
                      <a:gd name="connsiteY13" fmla="*/ 11944 h 418344"/>
                      <a:gd name="connsiteX14" fmla="*/ 178976 w 325470"/>
                      <a:gd name="connsiteY14" fmla="*/ 13658 h 418344"/>
                      <a:gd name="connsiteX15" fmla="*/ 162307 w 325470"/>
                      <a:gd name="connsiteY15" fmla="*/ 22326 h 418344"/>
                      <a:gd name="connsiteX16" fmla="*/ 1 w 325470"/>
                      <a:gd name="connsiteY16" fmla="*/ 303313 h 418344"/>
                      <a:gd name="connsiteX17" fmla="*/ 858 w 325470"/>
                      <a:gd name="connsiteY17" fmla="*/ 321887 h 418344"/>
                      <a:gd name="connsiteX18" fmla="*/ 1620 w 325470"/>
                      <a:gd name="connsiteY18" fmla="*/ 327126 h 418344"/>
                      <a:gd name="connsiteX19" fmla="*/ 3335 w 325470"/>
                      <a:gd name="connsiteY19" fmla="*/ 338937 h 418344"/>
                      <a:gd name="connsiteX20" fmla="*/ 4954 w 325470"/>
                      <a:gd name="connsiteY20" fmla="*/ 345128 h 418344"/>
                      <a:gd name="connsiteX21" fmla="*/ 7430 w 325470"/>
                      <a:gd name="connsiteY21" fmla="*/ 354558 h 418344"/>
                      <a:gd name="connsiteX22" fmla="*/ 9812 w 325470"/>
                      <a:gd name="connsiteY22" fmla="*/ 360559 h 418344"/>
                      <a:gd name="connsiteX23" fmla="*/ 12955 w 325470"/>
                      <a:gd name="connsiteY23" fmla="*/ 368464 h 418344"/>
                      <a:gd name="connsiteX24" fmla="*/ 16003 w 325470"/>
                      <a:gd name="connsiteY24" fmla="*/ 374084 h 418344"/>
                      <a:gd name="connsiteX25" fmla="*/ 19813 w 325470"/>
                      <a:gd name="connsiteY25" fmla="*/ 380847 h 418344"/>
                      <a:gd name="connsiteX26" fmla="*/ 23528 w 325470"/>
                      <a:gd name="connsiteY26" fmla="*/ 385705 h 418344"/>
                      <a:gd name="connsiteX27" fmla="*/ 28004 w 325470"/>
                      <a:gd name="connsiteY27" fmla="*/ 391515 h 418344"/>
                      <a:gd name="connsiteX28" fmla="*/ 32291 w 325470"/>
                      <a:gd name="connsiteY28" fmla="*/ 395706 h 418344"/>
                      <a:gd name="connsiteX29" fmla="*/ 37339 w 325470"/>
                      <a:gd name="connsiteY29" fmla="*/ 400468 h 418344"/>
                      <a:gd name="connsiteX30" fmla="*/ 42197 w 325470"/>
                      <a:gd name="connsiteY30" fmla="*/ 403802 h 418344"/>
                      <a:gd name="connsiteX31" fmla="*/ 163355 w 325470"/>
                      <a:gd name="connsiteY31" fmla="*/ 396182 h 418344"/>
                      <a:gd name="connsiteX32" fmla="*/ 325470 w 325470"/>
                      <a:gd name="connsiteY32" fmla="*/ 115385 h 418344"/>
                      <a:gd name="connsiteX33" fmla="*/ 277750 w 325470"/>
                      <a:gd name="connsiteY33" fmla="*/ 10801 h 418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</a:cxnLst>
                    <a:rect l="l" t="t" r="r" b="b"/>
                    <a:pathLst>
                      <a:path w="325470" h="418344">
                        <a:moveTo>
                          <a:pt x="277750" y="10801"/>
                        </a:moveTo>
                        <a:cubicBezTo>
                          <a:pt x="275750" y="9658"/>
                          <a:pt x="273559" y="8800"/>
                          <a:pt x="271463" y="7848"/>
                        </a:cubicBezTo>
                        <a:cubicBezTo>
                          <a:pt x="269654" y="6991"/>
                          <a:pt x="267939" y="6038"/>
                          <a:pt x="266129" y="5371"/>
                        </a:cubicBezTo>
                        <a:cubicBezTo>
                          <a:pt x="263939" y="4514"/>
                          <a:pt x="261557" y="4038"/>
                          <a:pt x="259176" y="3371"/>
                        </a:cubicBezTo>
                        <a:cubicBezTo>
                          <a:pt x="257271" y="2895"/>
                          <a:pt x="255461" y="2133"/>
                          <a:pt x="253556" y="1752"/>
                        </a:cubicBezTo>
                        <a:cubicBezTo>
                          <a:pt x="251175" y="1276"/>
                          <a:pt x="248603" y="1085"/>
                          <a:pt x="246127" y="799"/>
                        </a:cubicBezTo>
                        <a:cubicBezTo>
                          <a:pt x="244127" y="609"/>
                          <a:pt x="242222" y="133"/>
                          <a:pt x="240126" y="37"/>
                        </a:cubicBezTo>
                        <a:cubicBezTo>
                          <a:pt x="237554" y="-58"/>
                          <a:pt x="234792" y="37"/>
                          <a:pt x="232125" y="228"/>
                        </a:cubicBezTo>
                        <a:cubicBezTo>
                          <a:pt x="230030" y="228"/>
                          <a:pt x="228029" y="228"/>
                          <a:pt x="225839" y="418"/>
                        </a:cubicBezTo>
                        <a:cubicBezTo>
                          <a:pt x="223076" y="704"/>
                          <a:pt x="220124" y="1276"/>
                          <a:pt x="217266" y="1752"/>
                        </a:cubicBezTo>
                        <a:cubicBezTo>
                          <a:pt x="215075" y="2133"/>
                          <a:pt x="212980" y="2323"/>
                          <a:pt x="210789" y="2800"/>
                        </a:cubicBezTo>
                        <a:cubicBezTo>
                          <a:pt x="207646" y="3466"/>
                          <a:pt x="204312" y="4609"/>
                          <a:pt x="201074" y="5562"/>
                        </a:cubicBezTo>
                        <a:cubicBezTo>
                          <a:pt x="199073" y="6133"/>
                          <a:pt x="197168" y="6514"/>
                          <a:pt x="195168" y="7181"/>
                        </a:cubicBezTo>
                        <a:cubicBezTo>
                          <a:pt x="191263" y="8515"/>
                          <a:pt x="187262" y="10229"/>
                          <a:pt x="183262" y="11944"/>
                        </a:cubicBezTo>
                        <a:cubicBezTo>
                          <a:pt x="181833" y="12610"/>
                          <a:pt x="180404" y="12991"/>
                          <a:pt x="178976" y="13658"/>
                        </a:cubicBezTo>
                        <a:cubicBezTo>
                          <a:pt x="173451" y="16230"/>
                          <a:pt x="167927" y="19087"/>
                          <a:pt x="162307" y="22326"/>
                        </a:cubicBezTo>
                        <a:cubicBezTo>
                          <a:pt x="72391" y="74142"/>
                          <a:pt x="-285" y="199872"/>
                          <a:pt x="1" y="303313"/>
                        </a:cubicBezTo>
                        <a:cubicBezTo>
                          <a:pt x="1" y="309790"/>
                          <a:pt x="287" y="315982"/>
                          <a:pt x="858" y="321887"/>
                        </a:cubicBezTo>
                        <a:cubicBezTo>
                          <a:pt x="1049" y="323697"/>
                          <a:pt x="1430" y="325411"/>
                          <a:pt x="1620" y="327126"/>
                        </a:cubicBezTo>
                        <a:cubicBezTo>
                          <a:pt x="2096" y="331126"/>
                          <a:pt x="2573" y="335127"/>
                          <a:pt x="3335" y="338937"/>
                        </a:cubicBezTo>
                        <a:cubicBezTo>
                          <a:pt x="3811" y="341128"/>
                          <a:pt x="4382" y="343033"/>
                          <a:pt x="4954" y="345128"/>
                        </a:cubicBezTo>
                        <a:cubicBezTo>
                          <a:pt x="5716" y="348271"/>
                          <a:pt x="6478" y="351510"/>
                          <a:pt x="7430" y="354558"/>
                        </a:cubicBezTo>
                        <a:cubicBezTo>
                          <a:pt x="8097" y="356653"/>
                          <a:pt x="9050" y="358558"/>
                          <a:pt x="9812" y="360559"/>
                        </a:cubicBezTo>
                        <a:cubicBezTo>
                          <a:pt x="10859" y="363226"/>
                          <a:pt x="11812" y="365988"/>
                          <a:pt x="12955" y="368464"/>
                        </a:cubicBezTo>
                        <a:cubicBezTo>
                          <a:pt x="13907" y="370465"/>
                          <a:pt x="15050" y="372179"/>
                          <a:pt x="16003" y="374084"/>
                        </a:cubicBezTo>
                        <a:cubicBezTo>
                          <a:pt x="17241" y="376370"/>
                          <a:pt x="18384" y="378751"/>
                          <a:pt x="19813" y="380847"/>
                        </a:cubicBezTo>
                        <a:cubicBezTo>
                          <a:pt x="20956" y="382561"/>
                          <a:pt x="22289" y="384085"/>
                          <a:pt x="23528" y="385705"/>
                        </a:cubicBezTo>
                        <a:cubicBezTo>
                          <a:pt x="24956" y="387610"/>
                          <a:pt x="26385" y="389705"/>
                          <a:pt x="28004" y="391515"/>
                        </a:cubicBezTo>
                        <a:cubicBezTo>
                          <a:pt x="29338" y="393039"/>
                          <a:pt x="30862" y="394277"/>
                          <a:pt x="32291" y="395706"/>
                        </a:cubicBezTo>
                        <a:cubicBezTo>
                          <a:pt x="34005" y="397325"/>
                          <a:pt x="35529" y="399040"/>
                          <a:pt x="37339" y="400468"/>
                        </a:cubicBezTo>
                        <a:cubicBezTo>
                          <a:pt x="38863" y="401707"/>
                          <a:pt x="40577" y="402659"/>
                          <a:pt x="42197" y="403802"/>
                        </a:cubicBezTo>
                        <a:cubicBezTo>
                          <a:pt x="72105" y="424662"/>
                          <a:pt x="115253" y="423900"/>
                          <a:pt x="163355" y="396182"/>
                        </a:cubicBezTo>
                        <a:cubicBezTo>
                          <a:pt x="253175" y="344271"/>
                          <a:pt x="325756" y="218636"/>
                          <a:pt x="325470" y="115385"/>
                        </a:cubicBezTo>
                        <a:cubicBezTo>
                          <a:pt x="325280" y="63855"/>
                          <a:pt x="307087" y="27660"/>
                          <a:pt x="277750" y="10801"/>
                        </a:cubicBezTo>
                        <a:close/>
                      </a:path>
                    </a:pathLst>
                  </a:custGeom>
                  <a:solidFill>
                    <a:srgbClr val="3376B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sp>
              <p:nvSpPr>
                <p:cNvPr id="335" name="자유형: 도형 334">
                  <a:extLst>
                    <a:ext uri="{FF2B5EF4-FFF2-40B4-BE49-F238E27FC236}">
                      <a16:creationId xmlns:a16="http://schemas.microsoft.com/office/drawing/2014/main" id="{3B18DABC-43ED-EC93-D156-651387F95742}"/>
                    </a:ext>
                  </a:extLst>
                </p:cNvPr>
                <p:cNvSpPr/>
                <p:nvPr/>
              </p:nvSpPr>
              <p:spPr>
                <a:xfrm>
                  <a:off x="4897132" y="3296278"/>
                  <a:ext cx="168272" cy="251022"/>
                </a:xfrm>
                <a:custGeom>
                  <a:avLst/>
                  <a:gdLst>
                    <a:gd name="connsiteX0" fmla="*/ 154260 w 168273"/>
                    <a:gd name="connsiteY0" fmla="*/ 1038 h 251023"/>
                    <a:gd name="connsiteX1" fmla="*/ 142640 w 168273"/>
                    <a:gd name="connsiteY1" fmla="*/ 15612 h 251023"/>
                    <a:gd name="connsiteX2" fmla="*/ 72631 w 168273"/>
                    <a:gd name="connsiteY2" fmla="*/ 194586 h 251023"/>
                    <a:gd name="connsiteX3" fmla="*/ 24434 w 168273"/>
                    <a:gd name="connsiteY3" fmla="*/ 140580 h 251023"/>
                    <a:gd name="connsiteX4" fmla="*/ 14433 w 168273"/>
                    <a:gd name="connsiteY4" fmla="*/ 138770 h 251023"/>
                    <a:gd name="connsiteX5" fmla="*/ 4337 w 168273"/>
                    <a:gd name="connsiteY5" fmla="*/ 149914 h 251023"/>
                    <a:gd name="connsiteX6" fmla="*/ 3956 w 168273"/>
                    <a:gd name="connsiteY6" fmla="*/ 181347 h 251023"/>
                    <a:gd name="connsiteX7" fmla="*/ 63773 w 168273"/>
                    <a:gd name="connsiteY7" fmla="*/ 248212 h 251023"/>
                    <a:gd name="connsiteX8" fmla="*/ 73679 w 168273"/>
                    <a:gd name="connsiteY8" fmla="*/ 250022 h 251023"/>
                    <a:gd name="connsiteX9" fmla="*/ 74917 w 168273"/>
                    <a:gd name="connsiteY9" fmla="*/ 249355 h 251023"/>
                    <a:gd name="connsiteX10" fmla="*/ 85394 w 168273"/>
                    <a:gd name="connsiteY10" fmla="*/ 235449 h 251023"/>
                    <a:gd name="connsiteX11" fmla="*/ 165404 w 168273"/>
                    <a:gd name="connsiteY11" fmla="*/ 30947 h 251023"/>
                    <a:gd name="connsiteX12" fmla="*/ 162642 w 168273"/>
                    <a:gd name="connsiteY12" fmla="*/ 1324 h 251023"/>
                    <a:gd name="connsiteX13" fmla="*/ 154355 w 168273"/>
                    <a:gd name="connsiteY13" fmla="*/ 1038 h 251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68273" h="251023">
                      <a:moveTo>
                        <a:pt x="154260" y="1038"/>
                      </a:moveTo>
                      <a:cubicBezTo>
                        <a:pt x="149879" y="3134"/>
                        <a:pt x="145497" y="8277"/>
                        <a:pt x="142640" y="15612"/>
                      </a:cubicBezTo>
                      <a:lnTo>
                        <a:pt x="72631" y="194586"/>
                      </a:lnTo>
                      <a:lnTo>
                        <a:pt x="24434" y="140580"/>
                      </a:lnTo>
                      <a:cubicBezTo>
                        <a:pt x="21672" y="137532"/>
                        <a:pt x="18053" y="137055"/>
                        <a:pt x="14433" y="138770"/>
                      </a:cubicBezTo>
                      <a:cubicBezTo>
                        <a:pt x="10814" y="140484"/>
                        <a:pt x="7099" y="144294"/>
                        <a:pt x="4337" y="149914"/>
                      </a:cubicBezTo>
                      <a:cubicBezTo>
                        <a:pt x="-1283" y="161249"/>
                        <a:pt x="-1474" y="175346"/>
                        <a:pt x="3956" y="181347"/>
                      </a:cubicBezTo>
                      <a:lnTo>
                        <a:pt x="63773" y="248212"/>
                      </a:lnTo>
                      <a:cubicBezTo>
                        <a:pt x="66344" y="251165"/>
                        <a:pt x="69869" y="251832"/>
                        <a:pt x="73679" y="250022"/>
                      </a:cubicBezTo>
                      <a:cubicBezTo>
                        <a:pt x="74060" y="249831"/>
                        <a:pt x="74536" y="249641"/>
                        <a:pt x="74917" y="249355"/>
                      </a:cubicBezTo>
                      <a:cubicBezTo>
                        <a:pt x="79108" y="246974"/>
                        <a:pt x="82918" y="241735"/>
                        <a:pt x="85394" y="235449"/>
                      </a:cubicBezTo>
                      <a:lnTo>
                        <a:pt x="165404" y="30947"/>
                      </a:lnTo>
                      <a:cubicBezTo>
                        <a:pt x="170167" y="18755"/>
                        <a:pt x="168833" y="5610"/>
                        <a:pt x="162642" y="1324"/>
                      </a:cubicBezTo>
                      <a:cubicBezTo>
                        <a:pt x="160166" y="-390"/>
                        <a:pt x="157213" y="-390"/>
                        <a:pt x="154355" y="1038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ea typeface="문체부 제목 돋음체" panose="020B0609000101010101" pitchFamily="49" charset="-127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2653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그룹 25">
            <a:extLst>
              <a:ext uri="{FF2B5EF4-FFF2-40B4-BE49-F238E27FC236}">
                <a16:creationId xmlns:a16="http://schemas.microsoft.com/office/drawing/2014/main" id="{BEE6E115-B05E-9410-D472-BCF894841A93}"/>
              </a:ext>
            </a:extLst>
          </p:cNvPr>
          <p:cNvGrpSpPr/>
          <p:nvPr/>
        </p:nvGrpSpPr>
        <p:grpSpPr>
          <a:xfrm>
            <a:off x="386230" y="221653"/>
            <a:ext cx="1658378" cy="634036"/>
            <a:chOff x="390253" y="159368"/>
            <a:chExt cx="1675652" cy="640641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EEB4E65-2F2B-0AC8-7460-2A44D3AE513B}"/>
                </a:ext>
              </a:extLst>
            </p:cNvPr>
            <p:cNvSpPr txBox="1"/>
            <p:nvPr/>
          </p:nvSpPr>
          <p:spPr>
            <a:xfrm>
              <a:off x="976778" y="364633"/>
              <a:ext cx="1069391" cy="43537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>
                <a:defRPr/>
              </a:pPr>
              <a:r>
                <a:rPr lang="ko-KR" altLang="en-US" sz="28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현역병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E2BF00A-F56F-5163-8400-E3C01EA525C5}"/>
                </a:ext>
              </a:extLst>
            </p:cNvPr>
            <p:cNvSpPr txBox="1"/>
            <p:nvPr/>
          </p:nvSpPr>
          <p:spPr>
            <a:xfrm>
              <a:off x="961374" y="159368"/>
              <a:ext cx="154454" cy="171040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pPr>
                <a:defRPr/>
              </a:pPr>
              <a:r>
                <a:rPr lang="en-US" altLang="ko-KR" sz="1100" spc="-7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나눔명조 ExtraBold" panose="02020603020101020101" pitchFamily="18" charset="-127"/>
                  <a:ea typeface="문체부 제목 돋음체" panose="020B0609000101010101" pitchFamily="49" charset="-127"/>
                </a:rPr>
                <a:t>Ⅱ.</a:t>
              </a:r>
              <a:endParaRPr lang="ko-KR" altLang="en-US" sz="1100" spc="-7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나눔명조 ExtraBold" panose="02020603020101020101" pitchFamily="18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86BC1F5-CDC5-C11E-7340-164902D8A47C}"/>
                </a:ext>
              </a:extLst>
            </p:cNvPr>
            <p:cNvSpPr txBox="1"/>
            <p:nvPr/>
          </p:nvSpPr>
          <p:spPr>
            <a:xfrm>
              <a:off x="1170924" y="172068"/>
              <a:ext cx="894981" cy="171040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pPr>
                <a:defRPr/>
              </a:pPr>
              <a:r>
                <a:rPr lang="ko-KR" altLang="en-US" sz="11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병역의무 이행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7098C87-8A38-9672-CC86-098AE6570F05}"/>
                </a:ext>
              </a:extLst>
            </p:cNvPr>
            <p:cNvSpPr txBox="1"/>
            <p:nvPr/>
          </p:nvSpPr>
          <p:spPr>
            <a:xfrm>
              <a:off x="390253" y="395731"/>
              <a:ext cx="353354" cy="37317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en-US" altLang="ko-KR" sz="2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>
                      <a:alpha val="38000"/>
                    </a:schemeClr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0</a:t>
              </a:r>
              <a:r>
                <a:rPr lang="en-US" altLang="ko-KR" sz="2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4</a:t>
              </a:r>
              <a:endParaRPr lang="ko-KR" altLang="en-US" sz="2400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E31F7AB6-A552-4196-4873-769D007F1EFB}"/>
              </a:ext>
            </a:extLst>
          </p:cNvPr>
          <p:cNvGrpSpPr/>
          <p:nvPr/>
        </p:nvGrpSpPr>
        <p:grpSpPr>
          <a:xfrm>
            <a:off x="320675" y="1325960"/>
            <a:ext cx="9264650" cy="4951363"/>
            <a:chOff x="320675" y="1325960"/>
            <a:chExt cx="9264650" cy="4951363"/>
          </a:xfrm>
        </p:grpSpPr>
        <p:sp>
          <p:nvSpPr>
            <p:cNvPr id="4" name="사각형: 둥근 모서리 3">
              <a:extLst>
                <a:ext uri="{FF2B5EF4-FFF2-40B4-BE49-F238E27FC236}">
                  <a16:creationId xmlns:a16="http://schemas.microsoft.com/office/drawing/2014/main" id="{52CB49EA-FFE0-B28C-FFA9-210262424034}"/>
                </a:ext>
              </a:extLst>
            </p:cNvPr>
            <p:cNvSpPr/>
            <p:nvPr/>
          </p:nvSpPr>
          <p:spPr>
            <a:xfrm rot="10800000" flipH="1" flipV="1">
              <a:off x="320675" y="1325960"/>
              <a:ext cx="9264650" cy="4951363"/>
            </a:xfrm>
            <a:prstGeom prst="roundRect">
              <a:avLst>
                <a:gd name="adj" fmla="val 4538"/>
              </a:avLst>
            </a:prstGeom>
            <a:solidFill>
              <a:srgbClr val="FFE8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5629" rIns="0" bIns="0" rtlCol="0" anchor="ctr"/>
            <a:lstStyle/>
            <a:p>
              <a:pPr algn="ctr"/>
              <a:endParaRPr lang="ko-KR" altLang="en-US" sz="2400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  <p:grpSp>
          <p:nvGrpSpPr>
            <p:cNvPr id="61" name="그룹 60">
              <a:extLst>
                <a:ext uri="{FF2B5EF4-FFF2-40B4-BE49-F238E27FC236}">
                  <a16:creationId xmlns:a16="http://schemas.microsoft.com/office/drawing/2014/main" id="{01A12945-405D-A0D1-E3ED-5AF1D73EF8E8}"/>
                </a:ext>
              </a:extLst>
            </p:cNvPr>
            <p:cNvGrpSpPr/>
            <p:nvPr/>
          </p:nvGrpSpPr>
          <p:grpSpPr>
            <a:xfrm>
              <a:off x="1570166" y="1456677"/>
              <a:ext cx="7883941" cy="762806"/>
              <a:chOff x="1570166" y="1494777"/>
              <a:chExt cx="7883941" cy="762806"/>
            </a:xfrm>
          </p:grpSpPr>
          <p:grpSp>
            <p:nvGrpSpPr>
              <p:cNvPr id="60" name="그룹 59">
                <a:extLst>
                  <a:ext uri="{FF2B5EF4-FFF2-40B4-BE49-F238E27FC236}">
                    <a16:creationId xmlns:a16="http://schemas.microsoft.com/office/drawing/2014/main" id="{818CBCCD-7702-95CB-B527-24A8930B7C73}"/>
                  </a:ext>
                </a:extLst>
              </p:cNvPr>
              <p:cNvGrpSpPr/>
              <p:nvPr/>
            </p:nvGrpSpPr>
            <p:grpSpPr>
              <a:xfrm>
                <a:off x="1570166" y="1897019"/>
                <a:ext cx="7883941" cy="360564"/>
                <a:chOff x="1570166" y="1897019"/>
                <a:chExt cx="7883941" cy="360564"/>
              </a:xfrm>
            </p:grpSpPr>
            <p:sp>
              <p:nvSpPr>
                <p:cNvPr id="2" name="사각형: 둥근 모서리 1">
                  <a:extLst>
                    <a:ext uri="{FF2B5EF4-FFF2-40B4-BE49-F238E27FC236}">
                      <a16:creationId xmlns:a16="http://schemas.microsoft.com/office/drawing/2014/main" id="{92556746-52EB-4487-9614-8E859B978B83}"/>
                    </a:ext>
                  </a:extLst>
                </p:cNvPr>
                <p:cNvSpPr/>
                <p:nvPr/>
              </p:nvSpPr>
              <p:spPr>
                <a:xfrm>
                  <a:off x="1570166" y="1897019"/>
                  <a:ext cx="7883941" cy="36056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C4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35629" rIns="0" bIns="0" rtlCol="0" anchor="ctr"/>
                <a:lstStyle/>
                <a:p>
                  <a:pPr algn="ctr"/>
                  <a:endParaRPr lang="ko-KR" altLang="en-US" sz="24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192" name="TextBox 191">
                  <a:extLst>
                    <a:ext uri="{FF2B5EF4-FFF2-40B4-BE49-F238E27FC236}">
                      <a16:creationId xmlns:a16="http://schemas.microsoft.com/office/drawing/2014/main" id="{AD86B263-9370-4120-BBB1-286D69EF11E7}"/>
                    </a:ext>
                  </a:extLst>
                </p:cNvPr>
                <p:cNvSpPr txBox="1"/>
                <p:nvPr/>
              </p:nvSpPr>
              <p:spPr>
                <a:xfrm>
                  <a:off x="2897638" y="1943856"/>
                  <a:ext cx="522899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>
                  <a:spAutoFit/>
                </a:bodyPr>
                <a:lstStyle/>
                <a:p>
                  <a:pPr algn="ctr">
                    <a:defRPr/>
                  </a:pPr>
                  <a:r>
                    <a:rPr lang="ko-KR" altLang="en-US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현역병입영대상자가</a:t>
                  </a:r>
                  <a:r>
                    <a:rPr lang="ko-KR" altLang="en-US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2">
                          <a:lumMod val="7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 </a:t>
                  </a:r>
                  <a:r>
                    <a:rPr lang="ko-KR" altLang="en-US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rgbClr val="C61742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입영일자를 본인이 직접 선택</a:t>
                  </a:r>
                </a:p>
              </p:txBody>
            </p:sp>
          </p:grpSp>
          <p:sp>
            <p:nvSpPr>
              <p:cNvPr id="34" name="직사각형 33">
                <a:extLst>
                  <a:ext uri="{FF2B5EF4-FFF2-40B4-BE49-F238E27FC236}">
                    <a16:creationId xmlns:a16="http://schemas.microsoft.com/office/drawing/2014/main" id="{EC5440AF-73B7-25B4-86A8-6411397B8173}"/>
                  </a:ext>
                </a:extLst>
              </p:cNvPr>
              <p:cNvSpPr/>
              <p:nvPr/>
            </p:nvSpPr>
            <p:spPr>
              <a:xfrm>
                <a:off x="4129707" y="1494777"/>
                <a:ext cx="2764860" cy="353943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none" lIns="0" tIns="0" rIns="0" bIns="0" rtlCol="0" anchor="t">
                <a:spAutoFit/>
              </a:bodyPr>
              <a:lstStyle/>
              <a:p>
                <a:pPr algn="ctr" defTabSz="904982">
                  <a:defRPr/>
                </a:pPr>
                <a:r>
                  <a:rPr lang="ko-KR" altLang="en-US" sz="23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현역병입영 본인선택</a:t>
                </a:r>
              </a:p>
            </p:txBody>
          </p:sp>
        </p:grp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C4501E5C-69EE-244B-2CF9-887F6CD524B6}"/>
                </a:ext>
              </a:extLst>
            </p:cNvPr>
            <p:cNvGrpSpPr/>
            <p:nvPr/>
          </p:nvGrpSpPr>
          <p:grpSpPr>
            <a:xfrm>
              <a:off x="1501170" y="2352656"/>
              <a:ext cx="8011130" cy="2763520"/>
              <a:chOff x="1501170" y="2352656"/>
              <a:chExt cx="8011130" cy="2763520"/>
            </a:xfrm>
          </p:grpSpPr>
          <p:cxnSp>
            <p:nvCxnSpPr>
              <p:cNvPr id="52" name="직선 연결선 51">
                <a:extLst>
                  <a:ext uri="{FF2B5EF4-FFF2-40B4-BE49-F238E27FC236}">
                    <a16:creationId xmlns:a16="http://schemas.microsoft.com/office/drawing/2014/main" id="{0540A94C-70B6-C7AD-5A57-1A33F0D0D1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1170" y="5116176"/>
                <a:ext cx="8011130" cy="0"/>
              </a:xfrm>
              <a:prstGeom prst="line">
                <a:avLst/>
              </a:prstGeom>
              <a:noFill/>
              <a:ln w="22225" cap="rnd">
                <a:solidFill>
                  <a:srgbClr val="E78C0C">
                    <a:alpha val="50000"/>
                  </a:srgbClr>
                </a:solidFill>
                <a:prstDash val="sysDot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4" name="직선 연결선 53">
                <a:extLst>
                  <a:ext uri="{FF2B5EF4-FFF2-40B4-BE49-F238E27FC236}">
                    <a16:creationId xmlns:a16="http://schemas.microsoft.com/office/drawing/2014/main" id="{5C9EC207-B933-0BB5-B312-F070F56C3D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1170" y="2352656"/>
                <a:ext cx="8011130" cy="0"/>
              </a:xfrm>
              <a:prstGeom prst="line">
                <a:avLst/>
              </a:prstGeom>
              <a:noFill/>
              <a:ln w="22225" cap="rnd">
                <a:solidFill>
                  <a:srgbClr val="E78C0C">
                    <a:alpha val="50000"/>
                  </a:srgbClr>
                </a:solidFill>
                <a:prstDash val="sysDot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5" name="직선 연결선 54">
                <a:extLst>
                  <a:ext uri="{FF2B5EF4-FFF2-40B4-BE49-F238E27FC236}">
                    <a16:creationId xmlns:a16="http://schemas.microsoft.com/office/drawing/2014/main" id="{8E56FD51-0AD2-59B0-B920-DFFB0C5C06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1170" y="4156056"/>
                <a:ext cx="8011130" cy="0"/>
              </a:xfrm>
              <a:prstGeom prst="line">
                <a:avLst/>
              </a:prstGeom>
              <a:noFill/>
              <a:ln w="22225" cap="rnd">
                <a:solidFill>
                  <a:srgbClr val="E78C0C">
                    <a:alpha val="50000"/>
                  </a:srgbClr>
                </a:solidFill>
                <a:prstDash val="sysDot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0F9CC19C-3076-D950-1B43-3C27B484C4B0}"/>
                </a:ext>
              </a:extLst>
            </p:cNvPr>
            <p:cNvGrpSpPr/>
            <p:nvPr/>
          </p:nvGrpSpPr>
          <p:grpSpPr>
            <a:xfrm>
              <a:off x="451892" y="1426099"/>
              <a:ext cx="987058" cy="4717027"/>
              <a:chOff x="451892" y="1426099"/>
              <a:chExt cx="987058" cy="4717027"/>
            </a:xfrm>
          </p:grpSpPr>
          <p:sp>
            <p:nvSpPr>
              <p:cNvPr id="6" name="사각형: 둥근 모서리 5">
                <a:extLst>
                  <a:ext uri="{FF2B5EF4-FFF2-40B4-BE49-F238E27FC236}">
                    <a16:creationId xmlns:a16="http://schemas.microsoft.com/office/drawing/2014/main" id="{E01966E8-611E-D85B-B82A-4138BD2379B0}"/>
                  </a:ext>
                </a:extLst>
              </p:cNvPr>
              <p:cNvSpPr/>
              <p:nvPr/>
            </p:nvSpPr>
            <p:spPr>
              <a:xfrm>
                <a:off x="451892" y="1438275"/>
                <a:ext cx="987058" cy="4704851"/>
              </a:xfrm>
              <a:prstGeom prst="roundRect">
                <a:avLst>
                  <a:gd name="adj" fmla="val 12648"/>
                </a:avLst>
              </a:prstGeom>
              <a:gradFill>
                <a:gsLst>
                  <a:gs pos="18000">
                    <a:srgbClr val="3B7253"/>
                  </a:gs>
                  <a:gs pos="93000">
                    <a:srgbClr val="3B709B"/>
                  </a:gs>
                </a:gsLst>
                <a:lin ang="5400000" scaled="0"/>
              </a:gradFill>
              <a:ln>
                <a:noFill/>
              </a:ln>
              <a:effectLst>
                <a:innerShdw dist="38100" dir="5400000">
                  <a:prstClr val="black">
                    <a:alpha val="2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prstClr val="white"/>
                  </a:solidFill>
                  <a:latin typeface="Calibri" panose="020F0502020204030204"/>
                  <a:ea typeface="문체부 제목 돋음체" panose="020B0609000101010101" pitchFamily="49" charset="-127"/>
                </a:endParaRPr>
              </a:p>
            </p:txBody>
          </p:sp>
          <p:cxnSp>
            <p:nvCxnSpPr>
              <p:cNvPr id="44" name="직선 연결선 43">
                <a:extLst>
                  <a:ext uri="{FF2B5EF4-FFF2-40B4-BE49-F238E27FC236}">
                    <a16:creationId xmlns:a16="http://schemas.microsoft.com/office/drawing/2014/main" id="{8AA49F31-EFB6-115A-E7A8-DFAAB0694B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4785" y="2352656"/>
                <a:ext cx="861272" cy="1"/>
              </a:xfrm>
              <a:prstGeom prst="line">
                <a:avLst/>
              </a:prstGeom>
              <a:noFill/>
              <a:ln w="22225" cap="rnd">
                <a:solidFill>
                  <a:schemeClr val="bg1">
                    <a:alpha val="50000"/>
                  </a:schemeClr>
                </a:solidFill>
                <a:prstDash val="sysDot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46" name="직선 연결선 45">
                <a:extLst>
                  <a:ext uri="{FF2B5EF4-FFF2-40B4-BE49-F238E27FC236}">
                    <a16:creationId xmlns:a16="http://schemas.microsoft.com/office/drawing/2014/main" id="{09358880-D26A-D317-FD61-B65E86444C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4785" y="4156056"/>
                <a:ext cx="861272" cy="1"/>
              </a:xfrm>
              <a:prstGeom prst="line">
                <a:avLst/>
              </a:prstGeom>
              <a:noFill/>
              <a:ln w="22225" cap="rnd">
                <a:solidFill>
                  <a:schemeClr val="bg1">
                    <a:alpha val="50000"/>
                  </a:schemeClr>
                </a:solidFill>
                <a:prstDash val="sysDot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47" name="직선 연결선 46">
                <a:extLst>
                  <a:ext uri="{FF2B5EF4-FFF2-40B4-BE49-F238E27FC236}">
                    <a16:creationId xmlns:a16="http://schemas.microsoft.com/office/drawing/2014/main" id="{DF955670-F76E-7E38-FF31-70ABE580A6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4785" y="5116176"/>
                <a:ext cx="861272" cy="1"/>
              </a:xfrm>
              <a:prstGeom prst="line">
                <a:avLst/>
              </a:prstGeom>
              <a:noFill/>
              <a:ln w="22225" cap="rnd">
                <a:solidFill>
                  <a:schemeClr val="bg1">
                    <a:alpha val="50000"/>
                  </a:schemeClr>
                </a:solidFill>
                <a:prstDash val="sysDot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48" name="직사각형 47">
                <a:extLst>
                  <a:ext uri="{FF2B5EF4-FFF2-40B4-BE49-F238E27FC236}">
                    <a16:creationId xmlns:a16="http://schemas.microsoft.com/office/drawing/2014/main" id="{DBB207AD-5C41-AE63-6240-B9D063D9F997}"/>
                  </a:ext>
                </a:extLst>
              </p:cNvPr>
              <p:cNvSpPr/>
              <p:nvPr/>
            </p:nvSpPr>
            <p:spPr>
              <a:xfrm>
                <a:off x="746521" y="1826171"/>
                <a:ext cx="397801" cy="246221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none" lIns="0" tIns="0" rIns="0" bIns="0" rtlCol="0" anchor="t">
                <a:spAutoFit/>
              </a:bodyPr>
              <a:lstStyle/>
              <a:p>
                <a:pPr algn="ctr" defTabSz="904982">
                  <a:defRPr/>
                </a:pPr>
                <a:r>
                  <a:rPr lang="ko-KR" altLang="en-US" sz="16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개요</a:t>
                </a:r>
              </a:p>
            </p:txBody>
          </p:sp>
          <p:sp>
            <p:nvSpPr>
              <p:cNvPr id="49" name="직사각형 48">
                <a:extLst>
                  <a:ext uri="{FF2B5EF4-FFF2-40B4-BE49-F238E27FC236}">
                    <a16:creationId xmlns:a16="http://schemas.microsoft.com/office/drawing/2014/main" id="{78C3599A-3C82-53F0-F7BA-BD9DCBF3ADAD}"/>
                  </a:ext>
                </a:extLst>
              </p:cNvPr>
              <p:cNvSpPr/>
              <p:nvPr/>
            </p:nvSpPr>
            <p:spPr>
              <a:xfrm>
                <a:off x="547621" y="3131246"/>
                <a:ext cx="795602" cy="246221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none" lIns="0" tIns="0" rIns="0" bIns="0" rtlCol="0" anchor="t">
                <a:spAutoFit/>
              </a:bodyPr>
              <a:lstStyle/>
              <a:p>
                <a:pPr algn="ctr" defTabSz="904982">
                  <a:defRPr/>
                </a:pPr>
                <a:r>
                  <a:rPr lang="ko-KR" altLang="en-US" sz="16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선택범위</a:t>
                </a:r>
              </a:p>
            </p:txBody>
          </p:sp>
          <p:sp>
            <p:nvSpPr>
              <p:cNvPr id="50" name="직사각형 49">
                <a:extLst>
                  <a:ext uri="{FF2B5EF4-FFF2-40B4-BE49-F238E27FC236}">
                    <a16:creationId xmlns:a16="http://schemas.microsoft.com/office/drawing/2014/main" id="{058CEFB0-97EC-CF3A-6EB2-296BD9C54B49}"/>
                  </a:ext>
                </a:extLst>
              </p:cNvPr>
              <p:cNvSpPr/>
              <p:nvPr/>
            </p:nvSpPr>
            <p:spPr>
              <a:xfrm>
                <a:off x="547621" y="4515546"/>
                <a:ext cx="795602" cy="246221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none" lIns="0" tIns="0" rIns="0" bIns="0" rtlCol="0" anchor="t">
                <a:spAutoFit/>
              </a:bodyPr>
              <a:lstStyle/>
              <a:p>
                <a:pPr algn="ctr" defTabSz="904982">
                  <a:defRPr/>
                </a:pPr>
                <a:r>
                  <a:rPr lang="ko-KR" altLang="en-US" sz="16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선택방법</a:t>
                </a:r>
              </a:p>
            </p:txBody>
          </p:sp>
          <p:sp>
            <p:nvSpPr>
              <p:cNvPr id="51" name="직사각형 50">
                <a:extLst>
                  <a:ext uri="{FF2B5EF4-FFF2-40B4-BE49-F238E27FC236}">
                    <a16:creationId xmlns:a16="http://schemas.microsoft.com/office/drawing/2014/main" id="{34CCCEF0-E2BC-AFDA-BA99-F33D9FAA1382}"/>
                  </a:ext>
                </a:extLst>
              </p:cNvPr>
              <p:cNvSpPr/>
              <p:nvPr/>
            </p:nvSpPr>
            <p:spPr>
              <a:xfrm>
                <a:off x="547621" y="5483771"/>
                <a:ext cx="795602" cy="246221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none" lIns="0" tIns="0" rIns="0" bIns="0" rtlCol="0" anchor="t">
                <a:spAutoFit/>
              </a:bodyPr>
              <a:lstStyle/>
              <a:p>
                <a:pPr algn="ctr" defTabSz="904982">
                  <a:defRPr/>
                </a:pPr>
                <a:r>
                  <a:rPr lang="ko-KR" altLang="en-US" sz="16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제한사항</a:t>
                </a:r>
              </a:p>
            </p:txBody>
          </p:sp>
          <p:pic>
            <p:nvPicPr>
              <p:cNvPr id="56" name="그림 51" descr="004.png">
                <a:extLst>
                  <a:ext uri="{FF2B5EF4-FFF2-40B4-BE49-F238E27FC236}">
                    <a16:creationId xmlns:a16="http://schemas.microsoft.com/office/drawing/2014/main" id="{4DF27430-FFA5-D68C-5C61-62D6A23FAB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8" t="423" r="-12566" b="4021"/>
              <a:stretch/>
            </p:blipFill>
            <p:spPr bwMode="auto">
              <a:xfrm rot="10800000" flipV="1">
                <a:off x="1219353" y="1426099"/>
                <a:ext cx="215444" cy="4636425"/>
              </a:xfrm>
              <a:prstGeom prst="rect">
                <a:avLst/>
              </a:prstGeom>
            </p:spPr>
          </p:pic>
        </p:grpSp>
        <p:sp>
          <p:nvSpPr>
            <p:cNvPr id="57" name="자유형: 도형 56">
              <a:extLst>
                <a:ext uri="{FF2B5EF4-FFF2-40B4-BE49-F238E27FC236}">
                  <a16:creationId xmlns:a16="http://schemas.microsoft.com/office/drawing/2014/main" id="{D8CD0434-BCCC-BB67-A8DC-9962D6238285}"/>
                </a:ext>
              </a:extLst>
            </p:cNvPr>
            <p:cNvSpPr/>
            <p:nvPr/>
          </p:nvSpPr>
          <p:spPr>
            <a:xfrm>
              <a:off x="3214561" y="4453796"/>
              <a:ext cx="369532" cy="286960"/>
            </a:xfrm>
            <a:custGeom>
              <a:avLst/>
              <a:gdLst>
                <a:gd name="connsiteX0" fmla="*/ 0 w 424374"/>
                <a:gd name="connsiteY0" fmla="*/ 287743 h 329548"/>
                <a:gd name="connsiteX1" fmla="*/ 0 w 424374"/>
                <a:gd name="connsiteY1" fmla="*/ 43146 h 329548"/>
                <a:gd name="connsiteX2" fmla="*/ 252778 w 424374"/>
                <a:gd name="connsiteY2" fmla="*/ 43146 h 329548"/>
                <a:gd name="connsiteX3" fmla="*/ 259801 w 424374"/>
                <a:gd name="connsiteY3" fmla="*/ 39944 h 329548"/>
                <a:gd name="connsiteX4" fmla="*/ 263151 w 424374"/>
                <a:gd name="connsiteY4" fmla="*/ 31055 h 329548"/>
                <a:gd name="connsiteX5" fmla="*/ 263151 w 424374"/>
                <a:gd name="connsiteY5" fmla="*/ 12602 h 329548"/>
                <a:gd name="connsiteX6" fmla="*/ 282677 w 424374"/>
                <a:gd name="connsiteY6" fmla="*/ 3720 h 329548"/>
                <a:gd name="connsiteX7" fmla="*/ 421019 w 424374"/>
                <a:gd name="connsiteY7" fmla="*/ 155873 h 329548"/>
                <a:gd name="connsiteX8" fmla="*/ 421019 w 424374"/>
                <a:gd name="connsiteY8" fmla="*/ 173662 h 329548"/>
                <a:gd name="connsiteX9" fmla="*/ 282677 w 424374"/>
                <a:gd name="connsiteY9" fmla="*/ 325839 h 329548"/>
                <a:gd name="connsiteX10" fmla="*/ 263151 w 424374"/>
                <a:gd name="connsiteY10" fmla="*/ 316957 h 329548"/>
                <a:gd name="connsiteX11" fmla="*/ 263151 w 424374"/>
                <a:gd name="connsiteY11" fmla="*/ 298503 h 329548"/>
                <a:gd name="connsiteX12" fmla="*/ 259801 w 424374"/>
                <a:gd name="connsiteY12" fmla="*/ 289615 h 329548"/>
                <a:gd name="connsiteX13" fmla="*/ 255695 w 424374"/>
                <a:gd name="connsiteY13" fmla="*/ 287743 h 329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4374" h="329548">
                  <a:moveTo>
                    <a:pt x="0" y="287743"/>
                  </a:moveTo>
                  <a:lnTo>
                    <a:pt x="0" y="43146"/>
                  </a:lnTo>
                  <a:lnTo>
                    <a:pt x="252778" y="43146"/>
                  </a:lnTo>
                  <a:lnTo>
                    <a:pt x="259801" y="39944"/>
                  </a:lnTo>
                  <a:cubicBezTo>
                    <a:pt x="261870" y="37668"/>
                    <a:pt x="263151" y="34525"/>
                    <a:pt x="263151" y="31055"/>
                  </a:cubicBezTo>
                  <a:lnTo>
                    <a:pt x="263151" y="12602"/>
                  </a:lnTo>
                  <a:cubicBezTo>
                    <a:pt x="263151" y="1408"/>
                    <a:pt x="275475" y="-4227"/>
                    <a:pt x="282677" y="3720"/>
                  </a:cubicBezTo>
                  <a:lnTo>
                    <a:pt x="421019" y="155873"/>
                  </a:lnTo>
                  <a:cubicBezTo>
                    <a:pt x="425493" y="160794"/>
                    <a:pt x="425493" y="168766"/>
                    <a:pt x="421019" y="173662"/>
                  </a:cubicBezTo>
                  <a:lnTo>
                    <a:pt x="282677" y="325839"/>
                  </a:lnTo>
                  <a:cubicBezTo>
                    <a:pt x="275475" y="333761"/>
                    <a:pt x="263151" y="328152"/>
                    <a:pt x="263151" y="316957"/>
                  </a:cubicBezTo>
                  <a:lnTo>
                    <a:pt x="263151" y="298503"/>
                  </a:lnTo>
                  <a:cubicBezTo>
                    <a:pt x="263151" y="295034"/>
                    <a:pt x="261870" y="291891"/>
                    <a:pt x="259801" y="289615"/>
                  </a:cubicBezTo>
                  <a:lnTo>
                    <a:pt x="255695" y="287743"/>
                  </a:lnTo>
                  <a:close/>
                </a:path>
              </a:pathLst>
            </a:custGeom>
            <a:gradFill>
              <a:gsLst>
                <a:gs pos="100000">
                  <a:srgbClr val="699BC5"/>
                </a:gs>
                <a:gs pos="0">
                  <a:srgbClr val="699BC5">
                    <a:alpha val="0"/>
                  </a:srgbClr>
                </a:gs>
              </a:gsLst>
              <a:lin ang="0" scaled="0"/>
            </a:gra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781" dirty="0">
                <a:ea typeface="문체부 제목 돋음체" panose="020B0609000101010101" pitchFamily="49" charset="-127"/>
              </a:endParaRP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ADCA73EC-A336-75C1-BC6E-456151308750}"/>
                </a:ext>
              </a:extLst>
            </p:cNvPr>
            <p:cNvGrpSpPr/>
            <p:nvPr/>
          </p:nvGrpSpPr>
          <p:grpSpPr>
            <a:xfrm>
              <a:off x="1562884" y="4213470"/>
              <a:ext cx="1787203" cy="808109"/>
              <a:chOff x="1562884" y="4213470"/>
              <a:chExt cx="1787203" cy="808109"/>
            </a:xfrm>
          </p:grpSpPr>
          <p:sp>
            <p:nvSpPr>
              <p:cNvPr id="39" name="사각형: 둥근 모서리 38">
                <a:extLst>
                  <a:ext uri="{FF2B5EF4-FFF2-40B4-BE49-F238E27FC236}">
                    <a16:creationId xmlns:a16="http://schemas.microsoft.com/office/drawing/2014/main" id="{24225AEB-CBBF-0418-328A-229BE9C73E46}"/>
                  </a:ext>
                </a:extLst>
              </p:cNvPr>
              <p:cNvSpPr/>
              <p:nvPr/>
            </p:nvSpPr>
            <p:spPr>
              <a:xfrm>
                <a:off x="1562884" y="4260324"/>
                <a:ext cx="1787203" cy="761255"/>
              </a:xfrm>
              <a:prstGeom prst="roundRect">
                <a:avLst>
                  <a:gd name="adj" fmla="val 11102"/>
                </a:avLst>
              </a:prstGeom>
              <a:solidFill>
                <a:srgbClr val="699BC5"/>
              </a:solidFill>
              <a:ln>
                <a:noFill/>
              </a:ln>
              <a:effectLst>
                <a:innerShdw dist="38100" dir="5400000">
                  <a:srgbClr val="3B709A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71258" rtlCol="0" anchor="ctr"/>
              <a:lstStyle/>
              <a:p>
                <a:pPr algn="ctr">
                  <a:buClr>
                    <a:srgbClr val="0B9100"/>
                  </a:buClr>
                </a:pPr>
                <a:endParaRPr lang="ko-KR" altLang="en-US" sz="1386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6BDEB487-3163-F11E-AA4C-F42FAC19F761}"/>
                  </a:ext>
                </a:extLst>
              </p:cNvPr>
              <p:cNvSpPr txBox="1"/>
              <p:nvPr/>
            </p:nvSpPr>
            <p:spPr>
              <a:xfrm>
                <a:off x="1830352" y="4410273"/>
                <a:ext cx="1252266" cy="400110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spAutoFit/>
              </a:bodyPr>
              <a:lstStyle/>
              <a:p>
                <a:pPr algn="ctr">
                  <a:defRPr/>
                </a:pPr>
                <a:r>
                  <a:rPr lang="ko-KR" altLang="en-US" sz="14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병무청 </a:t>
                </a:r>
                <a:r>
                  <a:rPr lang="ko-KR" altLang="en-US" sz="1400" spc="-49" dirty="0" err="1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누리집</a:t>
                </a:r>
                <a:endParaRPr lang="en-US" altLang="ko-KR" sz="1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endParaRPr>
              </a:p>
              <a:p>
                <a:pPr algn="ctr">
                  <a:defRPr/>
                </a:pPr>
                <a:r>
                  <a:rPr lang="en-US" altLang="ko-KR" sz="12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(www.mma.go.kr)</a:t>
                </a:r>
                <a:endParaRPr lang="ko-KR" altLang="en-US" sz="12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grpSp>
            <p:nvGrpSpPr>
              <p:cNvPr id="84" name="그룹 83">
                <a:extLst>
                  <a:ext uri="{FF2B5EF4-FFF2-40B4-BE49-F238E27FC236}">
                    <a16:creationId xmlns:a16="http://schemas.microsoft.com/office/drawing/2014/main" id="{004BEFC9-5BDE-DC75-0072-E28BE6EF254C}"/>
                  </a:ext>
                </a:extLst>
              </p:cNvPr>
              <p:cNvGrpSpPr/>
              <p:nvPr/>
            </p:nvGrpSpPr>
            <p:grpSpPr>
              <a:xfrm>
                <a:off x="1631780" y="4213470"/>
                <a:ext cx="282286" cy="263288"/>
                <a:chOff x="1625466" y="4547358"/>
                <a:chExt cx="390731" cy="364431"/>
              </a:xfrm>
            </p:grpSpPr>
            <p:grpSp>
              <p:nvGrpSpPr>
                <p:cNvPr id="85" name="그룹 84">
                  <a:extLst>
                    <a:ext uri="{FF2B5EF4-FFF2-40B4-BE49-F238E27FC236}">
                      <a16:creationId xmlns:a16="http://schemas.microsoft.com/office/drawing/2014/main" id="{74B8C17E-A174-13EF-5D7D-7EBCB1AE2444}"/>
                    </a:ext>
                  </a:extLst>
                </p:cNvPr>
                <p:cNvGrpSpPr/>
                <p:nvPr/>
              </p:nvGrpSpPr>
              <p:grpSpPr>
                <a:xfrm>
                  <a:off x="1625466" y="4547358"/>
                  <a:ext cx="390731" cy="364431"/>
                  <a:chOff x="1623080" y="4535455"/>
                  <a:chExt cx="455317" cy="424671"/>
                </a:xfrm>
                <a:solidFill>
                  <a:srgbClr val="E78C0C"/>
                </a:solidFill>
              </p:grpSpPr>
              <p:sp>
                <p:nvSpPr>
                  <p:cNvPr id="87" name="자유형: 도형 86">
                    <a:extLst>
                      <a:ext uri="{FF2B5EF4-FFF2-40B4-BE49-F238E27FC236}">
                        <a16:creationId xmlns:a16="http://schemas.microsoft.com/office/drawing/2014/main" id="{7262BE47-1302-7FB4-3A3F-ADC3FA689DA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587907" y="4570645"/>
                    <a:ext cx="359409" cy="289064"/>
                  </a:xfrm>
                  <a:custGeom>
                    <a:avLst/>
                    <a:gdLst>
                      <a:gd name="connsiteX0" fmla="*/ 103252 w 505255"/>
                      <a:gd name="connsiteY0" fmla="*/ 0 h 406364"/>
                      <a:gd name="connsiteX1" fmla="*/ 402003 w 505255"/>
                      <a:gd name="connsiteY1" fmla="*/ 0 h 406364"/>
                      <a:gd name="connsiteX2" fmla="*/ 505255 w 505255"/>
                      <a:gd name="connsiteY2" fmla="*/ 103252 h 406364"/>
                      <a:gd name="connsiteX3" fmla="*/ 505255 w 505255"/>
                      <a:gd name="connsiteY3" fmla="*/ 297495 h 406364"/>
                      <a:gd name="connsiteX4" fmla="*/ 197221 w 505255"/>
                      <a:gd name="connsiteY4" fmla="*/ 297495 h 406364"/>
                      <a:gd name="connsiteX5" fmla="*/ 100012 w 505255"/>
                      <a:gd name="connsiteY5" fmla="*/ 394704 h 406364"/>
                      <a:gd name="connsiteX6" fmla="*/ 100012 w 505255"/>
                      <a:gd name="connsiteY6" fmla="*/ 406364 h 406364"/>
                      <a:gd name="connsiteX7" fmla="*/ 63061 w 505255"/>
                      <a:gd name="connsiteY7" fmla="*/ 398904 h 406364"/>
                      <a:gd name="connsiteX8" fmla="*/ 0 w 505255"/>
                      <a:gd name="connsiteY8" fmla="*/ 303766 h 406364"/>
                      <a:gd name="connsiteX9" fmla="*/ 0 w 505255"/>
                      <a:gd name="connsiteY9" fmla="*/ 103252 h 406364"/>
                      <a:gd name="connsiteX10" fmla="*/ 103252 w 505255"/>
                      <a:gd name="connsiteY10" fmla="*/ 0 h 406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05255" h="406364">
                        <a:moveTo>
                          <a:pt x="103252" y="0"/>
                        </a:moveTo>
                        <a:lnTo>
                          <a:pt x="402003" y="0"/>
                        </a:lnTo>
                        <a:cubicBezTo>
                          <a:pt x="459028" y="0"/>
                          <a:pt x="505255" y="46227"/>
                          <a:pt x="505255" y="103252"/>
                        </a:cubicBezTo>
                        <a:lnTo>
                          <a:pt x="505255" y="297495"/>
                        </a:lnTo>
                        <a:lnTo>
                          <a:pt x="197221" y="297495"/>
                        </a:lnTo>
                        <a:cubicBezTo>
                          <a:pt x="143534" y="297495"/>
                          <a:pt x="100012" y="341017"/>
                          <a:pt x="100012" y="394704"/>
                        </a:cubicBezTo>
                        <a:lnTo>
                          <a:pt x="100012" y="406364"/>
                        </a:lnTo>
                        <a:lnTo>
                          <a:pt x="63061" y="398904"/>
                        </a:lnTo>
                        <a:cubicBezTo>
                          <a:pt x="26003" y="383230"/>
                          <a:pt x="0" y="346535"/>
                          <a:pt x="0" y="303766"/>
                        </a:cubicBezTo>
                        <a:lnTo>
                          <a:pt x="0" y="103252"/>
                        </a:lnTo>
                        <a:cubicBezTo>
                          <a:pt x="0" y="46227"/>
                          <a:pt x="46227" y="0"/>
                          <a:pt x="103252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050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88" name="사각형: 둥근 모서리 87">
                    <a:extLst>
                      <a:ext uri="{FF2B5EF4-FFF2-40B4-BE49-F238E27FC236}">
                        <a16:creationId xmlns:a16="http://schemas.microsoft.com/office/drawing/2014/main" id="{E82B06B8-9141-FE85-9452-6DBE609EAAD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678215" y="4559944"/>
                    <a:ext cx="424671" cy="375693"/>
                  </a:xfrm>
                  <a:prstGeom prst="roundRect">
                    <a:avLst>
                      <a:gd name="adj" fmla="val 18011"/>
                    </a:avLst>
                  </a:prstGeom>
                  <a:solidFill>
                    <a:schemeClr val="bg1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050" dirty="0"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sp>
              <p:nvSpPr>
                <p:cNvPr id="86" name="직사각형 85">
                  <a:extLst>
                    <a:ext uri="{FF2B5EF4-FFF2-40B4-BE49-F238E27FC236}">
                      <a16:creationId xmlns:a16="http://schemas.microsoft.com/office/drawing/2014/main" id="{D6DE97F5-7F09-9C09-0F8E-A8A7AA309D0D}"/>
                    </a:ext>
                  </a:extLst>
                </p:cNvPr>
                <p:cNvSpPr/>
                <p:nvPr/>
              </p:nvSpPr>
              <p:spPr>
                <a:xfrm>
                  <a:off x="1739622" y="4631402"/>
                  <a:ext cx="230756" cy="234307"/>
                </a:xfrm>
                <a:prstGeom prst="rect">
                  <a:avLst/>
                </a:pr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ctr" defTabSz="904982">
                    <a:defRPr/>
                  </a:pPr>
                  <a:r>
                    <a:rPr lang="en-US" altLang="ko-KR" sz="11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>
                          <a:lumMod val="85000"/>
                        </a:schemeClr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0</a:t>
                  </a:r>
                  <a:r>
                    <a:rPr lang="en-US" altLang="ko-KR" sz="11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rgbClr val="699BC5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1</a:t>
                  </a:r>
                  <a:endParaRPr lang="ko-KR" altLang="en-US" sz="1100" kern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699BC5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</p:grpSp>
        <p:sp>
          <p:nvSpPr>
            <p:cNvPr id="58" name="자유형: 도형 57">
              <a:extLst>
                <a:ext uri="{FF2B5EF4-FFF2-40B4-BE49-F238E27FC236}">
                  <a16:creationId xmlns:a16="http://schemas.microsoft.com/office/drawing/2014/main" id="{74BC3132-7C39-23A8-2C7B-CD5BDE637D5E}"/>
                </a:ext>
              </a:extLst>
            </p:cNvPr>
            <p:cNvSpPr/>
            <p:nvPr/>
          </p:nvSpPr>
          <p:spPr>
            <a:xfrm>
              <a:off x="5243386" y="4453796"/>
              <a:ext cx="369532" cy="286960"/>
            </a:xfrm>
            <a:custGeom>
              <a:avLst/>
              <a:gdLst>
                <a:gd name="connsiteX0" fmla="*/ 0 w 424374"/>
                <a:gd name="connsiteY0" fmla="*/ 287743 h 329548"/>
                <a:gd name="connsiteX1" fmla="*/ 0 w 424374"/>
                <a:gd name="connsiteY1" fmla="*/ 43146 h 329548"/>
                <a:gd name="connsiteX2" fmla="*/ 252778 w 424374"/>
                <a:gd name="connsiteY2" fmla="*/ 43146 h 329548"/>
                <a:gd name="connsiteX3" fmla="*/ 259801 w 424374"/>
                <a:gd name="connsiteY3" fmla="*/ 39944 h 329548"/>
                <a:gd name="connsiteX4" fmla="*/ 263151 w 424374"/>
                <a:gd name="connsiteY4" fmla="*/ 31055 h 329548"/>
                <a:gd name="connsiteX5" fmla="*/ 263151 w 424374"/>
                <a:gd name="connsiteY5" fmla="*/ 12602 h 329548"/>
                <a:gd name="connsiteX6" fmla="*/ 282677 w 424374"/>
                <a:gd name="connsiteY6" fmla="*/ 3720 h 329548"/>
                <a:gd name="connsiteX7" fmla="*/ 421019 w 424374"/>
                <a:gd name="connsiteY7" fmla="*/ 155873 h 329548"/>
                <a:gd name="connsiteX8" fmla="*/ 421019 w 424374"/>
                <a:gd name="connsiteY8" fmla="*/ 173662 h 329548"/>
                <a:gd name="connsiteX9" fmla="*/ 282677 w 424374"/>
                <a:gd name="connsiteY9" fmla="*/ 325839 h 329548"/>
                <a:gd name="connsiteX10" fmla="*/ 263151 w 424374"/>
                <a:gd name="connsiteY10" fmla="*/ 316957 h 329548"/>
                <a:gd name="connsiteX11" fmla="*/ 263151 w 424374"/>
                <a:gd name="connsiteY11" fmla="*/ 298503 h 329548"/>
                <a:gd name="connsiteX12" fmla="*/ 259801 w 424374"/>
                <a:gd name="connsiteY12" fmla="*/ 289615 h 329548"/>
                <a:gd name="connsiteX13" fmla="*/ 255695 w 424374"/>
                <a:gd name="connsiteY13" fmla="*/ 287743 h 329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4374" h="329548">
                  <a:moveTo>
                    <a:pt x="0" y="287743"/>
                  </a:moveTo>
                  <a:lnTo>
                    <a:pt x="0" y="43146"/>
                  </a:lnTo>
                  <a:lnTo>
                    <a:pt x="252778" y="43146"/>
                  </a:lnTo>
                  <a:lnTo>
                    <a:pt x="259801" y="39944"/>
                  </a:lnTo>
                  <a:cubicBezTo>
                    <a:pt x="261870" y="37668"/>
                    <a:pt x="263151" y="34525"/>
                    <a:pt x="263151" y="31055"/>
                  </a:cubicBezTo>
                  <a:lnTo>
                    <a:pt x="263151" y="12602"/>
                  </a:lnTo>
                  <a:cubicBezTo>
                    <a:pt x="263151" y="1408"/>
                    <a:pt x="275475" y="-4227"/>
                    <a:pt x="282677" y="3720"/>
                  </a:cubicBezTo>
                  <a:lnTo>
                    <a:pt x="421019" y="155873"/>
                  </a:lnTo>
                  <a:cubicBezTo>
                    <a:pt x="425493" y="160794"/>
                    <a:pt x="425493" y="168766"/>
                    <a:pt x="421019" y="173662"/>
                  </a:cubicBezTo>
                  <a:lnTo>
                    <a:pt x="282677" y="325839"/>
                  </a:lnTo>
                  <a:cubicBezTo>
                    <a:pt x="275475" y="333761"/>
                    <a:pt x="263151" y="328152"/>
                    <a:pt x="263151" y="316957"/>
                  </a:cubicBezTo>
                  <a:lnTo>
                    <a:pt x="263151" y="298503"/>
                  </a:lnTo>
                  <a:cubicBezTo>
                    <a:pt x="263151" y="295034"/>
                    <a:pt x="261870" y="291891"/>
                    <a:pt x="259801" y="289615"/>
                  </a:cubicBezTo>
                  <a:lnTo>
                    <a:pt x="255695" y="287743"/>
                  </a:lnTo>
                  <a:close/>
                </a:path>
              </a:pathLst>
            </a:custGeom>
            <a:gradFill>
              <a:gsLst>
                <a:gs pos="100000">
                  <a:srgbClr val="3B709A"/>
                </a:gs>
                <a:gs pos="0">
                  <a:srgbClr val="3B709A">
                    <a:alpha val="0"/>
                  </a:srgbClr>
                </a:gs>
              </a:gsLst>
              <a:lin ang="0" scaled="0"/>
            </a:gra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781" dirty="0">
                <a:ea typeface="문체부 제목 돋음체" panose="020B0609000101010101" pitchFamily="49" charset="-127"/>
              </a:endParaRPr>
            </a:p>
          </p:txBody>
        </p:sp>
        <p:grpSp>
          <p:nvGrpSpPr>
            <p:cNvPr id="25" name="그룹 24">
              <a:extLst>
                <a:ext uri="{FF2B5EF4-FFF2-40B4-BE49-F238E27FC236}">
                  <a16:creationId xmlns:a16="http://schemas.microsoft.com/office/drawing/2014/main" id="{23527E01-1ACE-B6E1-330E-4EEBDCA1F09D}"/>
                </a:ext>
              </a:extLst>
            </p:cNvPr>
            <p:cNvGrpSpPr/>
            <p:nvPr/>
          </p:nvGrpSpPr>
          <p:grpSpPr>
            <a:xfrm>
              <a:off x="1572712" y="2486632"/>
              <a:ext cx="2475414" cy="1507031"/>
              <a:chOff x="1572712" y="2486632"/>
              <a:chExt cx="2475414" cy="1507031"/>
            </a:xfrm>
          </p:grpSpPr>
          <p:sp>
            <p:nvSpPr>
              <p:cNvPr id="31" name="사각형: 둥근 모서리 30">
                <a:extLst>
                  <a:ext uri="{FF2B5EF4-FFF2-40B4-BE49-F238E27FC236}">
                    <a16:creationId xmlns:a16="http://schemas.microsoft.com/office/drawing/2014/main" id="{2B07213D-949B-190C-A0D1-E5C8454F9148}"/>
                  </a:ext>
                </a:extLst>
              </p:cNvPr>
              <p:cNvSpPr/>
              <p:nvPr/>
            </p:nvSpPr>
            <p:spPr>
              <a:xfrm>
                <a:off x="1572712" y="2486632"/>
                <a:ext cx="2475413" cy="1507031"/>
              </a:xfrm>
              <a:prstGeom prst="roundRect">
                <a:avLst>
                  <a:gd name="adj" fmla="val 5935"/>
                </a:avLst>
              </a:prstGeom>
              <a:solidFill>
                <a:srgbClr val="FFF7E2"/>
              </a:solidFill>
              <a:ln w="190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ko-KR" altLang="en-US" sz="1781" dirty="0">
                  <a:solidFill>
                    <a:prstClr val="white"/>
                  </a:solidFill>
                  <a:latin typeface="맑은 고딕" panose="020F0502020204030204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1BA202A6-878B-A5BB-1E93-A2BB09C7C2CD}"/>
                  </a:ext>
                </a:extLst>
              </p:cNvPr>
              <p:cNvSpPr txBox="1"/>
              <p:nvPr/>
            </p:nvSpPr>
            <p:spPr>
              <a:xfrm>
                <a:off x="1918123" y="3104964"/>
                <a:ext cx="1784592" cy="800219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ko-KR" altLang="en-US" sz="14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253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다음연도 입영일자</a:t>
                </a:r>
                <a:br>
                  <a:rPr lang="ko-KR" altLang="en-US" sz="14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253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</a:br>
                <a:r>
                  <a:rPr lang="en-US" altLang="ko-KR" sz="14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253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(1~12</a:t>
                </a:r>
                <a:r>
                  <a:rPr lang="ko-KR" altLang="en-US" sz="14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253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월</a:t>
                </a:r>
                <a:r>
                  <a:rPr lang="en-US" altLang="ko-KR" sz="14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253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) </a:t>
                </a:r>
                <a:r>
                  <a:rPr lang="ko-KR" altLang="en-US" sz="14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253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선택 </a:t>
                </a:r>
              </a:p>
              <a:p>
                <a:pPr algn="ctr">
                  <a:defRPr/>
                </a:pPr>
                <a:r>
                  <a:rPr lang="ko-KR" altLang="en-US" sz="12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매년 </a:t>
                </a:r>
                <a:r>
                  <a:rPr lang="en-US" altLang="ko-KR" sz="12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7~12</a:t>
                </a:r>
                <a:r>
                  <a:rPr lang="ko-KR" altLang="en-US" sz="12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월 중 </a:t>
                </a:r>
                <a:r>
                  <a:rPr lang="en-US" altLang="ko-KR" sz="12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3</a:t>
                </a:r>
                <a:r>
                  <a:rPr lang="ko-KR" altLang="en-US" sz="12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회 접수</a:t>
                </a:r>
              </a:p>
              <a:p>
                <a:pPr algn="ctr">
                  <a:defRPr/>
                </a:pPr>
                <a:r>
                  <a:rPr lang="en-US" altLang="ko-KR" sz="12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(</a:t>
                </a:r>
                <a:r>
                  <a:rPr lang="ko-KR" altLang="en-US" sz="12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일정별도공지</a:t>
                </a:r>
                <a:r>
                  <a:rPr lang="en-US" altLang="ko-KR" sz="12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)</a:t>
                </a:r>
              </a:p>
            </p:txBody>
          </p:sp>
          <p:grpSp>
            <p:nvGrpSpPr>
              <p:cNvPr id="184" name="그룹 183">
                <a:extLst>
                  <a:ext uri="{FF2B5EF4-FFF2-40B4-BE49-F238E27FC236}">
                    <a16:creationId xmlns:a16="http://schemas.microsoft.com/office/drawing/2014/main" id="{6F0E0871-755D-2A92-16F1-069C105B407A}"/>
                  </a:ext>
                </a:extLst>
              </p:cNvPr>
              <p:cNvGrpSpPr/>
              <p:nvPr/>
            </p:nvGrpSpPr>
            <p:grpSpPr>
              <a:xfrm>
                <a:off x="2548802" y="2585800"/>
                <a:ext cx="523232" cy="380586"/>
                <a:chOff x="3106995" y="2549771"/>
                <a:chExt cx="523232" cy="380586"/>
              </a:xfrm>
            </p:grpSpPr>
            <p:grpSp>
              <p:nvGrpSpPr>
                <p:cNvPr id="157" name="그래픽 154">
                  <a:extLst>
                    <a:ext uri="{FF2B5EF4-FFF2-40B4-BE49-F238E27FC236}">
                      <a16:creationId xmlns:a16="http://schemas.microsoft.com/office/drawing/2014/main" id="{9AE5BEDA-F626-3AAB-57F2-B17FA130897B}"/>
                    </a:ext>
                  </a:extLst>
                </p:cNvPr>
                <p:cNvGrpSpPr/>
                <p:nvPr/>
              </p:nvGrpSpPr>
              <p:grpSpPr>
                <a:xfrm>
                  <a:off x="3128410" y="2587171"/>
                  <a:ext cx="501817" cy="343186"/>
                  <a:chOff x="4579239" y="3189731"/>
                  <a:chExt cx="783431" cy="535781"/>
                </a:xfrm>
              </p:grpSpPr>
              <p:grpSp>
                <p:nvGrpSpPr>
                  <p:cNvPr id="158" name="그래픽 154">
                    <a:extLst>
                      <a:ext uri="{FF2B5EF4-FFF2-40B4-BE49-F238E27FC236}">
                        <a16:creationId xmlns:a16="http://schemas.microsoft.com/office/drawing/2014/main" id="{2940422A-7CF1-0963-0FA6-9696BF0121AC}"/>
                      </a:ext>
                    </a:extLst>
                  </p:cNvPr>
                  <p:cNvGrpSpPr/>
                  <p:nvPr/>
                </p:nvGrpSpPr>
                <p:grpSpPr>
                  <a:xfrm>
                    <a:off x="4668678" y="3189731"/>
                    <a:ext cx="604551" cy="516350"/>
                    <a:chOff x="4668678" y="3189731"/>
                    <a:chExt cx="604551" cy="516350"/>
                  </a:xfrm>
                </p:grpSpPr>
                <p:sp>
                  <p:nvSpPr>
                    <p:cNvPr id="159" name="자유형: 도형 158">
                      <a:extLst>
                        <a:ext uri="{FF2B5EF4-FFF2-40B4-BE49-F238E27FC236}">
                          <a16:creationId xmlns:a16="http://schemas.microsoft.com/office/drawing/2014/main" id="{23C37229-4C7A-B2C8-FDB2-EC7092269C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68678" y="3189731"/>
                      <a:ext cx="604551" cy="516350"/>
                    </a:xfrm>
                    <a:custGeom>
                      <a:avLst/>
                      <a:gdLst>
                        <a:gd name="connsiteX0" fmla="*/ 556927 w 604551"/>
                        <a:gd name="connsiteY0" fmla="*/ 0 h 516350"/>
                        <a:gd name="connsiteX1" fmla="*/ 604552 w 604551"/>
                        <a:gd name="connsiteY1" fmla="*/ 47625 h 516350"/>
                        <a:gd name="connsiteX2" fmla="*/ 604552 w 604551"/>
                        <a:gd name="connsiteY2" fmla="*/ 468725 h 516350"/>
                        <a:gd name="connsiteX3" fmla="*/ 556927 w 604551"/>
                        <a:gd name="connsiteY3" fmla="*/ 516350 h 516350"/>
                        <a:gd name="connsiteX4" fmla="*/ 47625 w 604551"/>
                        <a:gd name="connsiteY4" fmla="*/ 516350 h 516350"/>
                        <a:gd name="connsiteX5" fmla="*/ 0 w 604551"/>
                        <a:gd name="connsiteY5" fmla="*/ 468725 h 516350"/>
                        <a:gd name="connsiteX6" fmla="*/ 0 w 604551"/>
                        <a:gd name="connsiteY6" fmla="*/ 47625 h 516350"/>
                        <a:gd name="connsiteX7" fmla="*/ 47625 w 604551"/>
                        <a:gd name="connsiteY7" fmla="*/ 0 h 5163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04551" h="516350">
                          <a:moveTo>
                            <a:pt x="556927" y="0"/>
                          </a:moveTo>
                          <a:cubicBezTo>
                            <a:pt x="583229" y="0"/>
                            <a:pt x="604552" y="21322"/>
                            <a:pt x="604552" y="47625"/>
                          </a:cubicBezTo>
                          <a:lnTo>
                            <a:pt x="604552" y="468725"/>
                          </a:lnTo>
                          <a:cubicBezTo>
                            <a:pt x="604552" y="495028"/>
                            <a:pt x="583229" y="516350"/>
                            <a:pt x="556927" y="516350"/>
                          </a:cubicBezTo>
                          <a:lnTo>
                            <a:pt x="47625" y="516350"/>
                          </a:lnTo>
                          <a:cubicBezTo>
                            <a:pt x="21322" y="516350"/>
                            <a:pt x="0" y="495028"/>
                            <a:pt x="0" y="468725"/>
                          </a:cubicBezTo>
                          <a:lnTo>
                            <a:pt x="0" y="47625"/>
                          </a:lnTo>
                          <a:cubicBezTo>
                            <a:pt x="0" y="21322"/>
                            <a:pt x="21322" y="0"/>
                            <a:pt x="47625" y="0"/>
                          </a:cubicBezTo>
                          <a:close/>
                        </a:path>
                      </a:pathLst>
                    </a:custGeom>
                    <a:solidFill>
                      <a:srgbClr val="B6D0E0"/>
                    </a:solidFill>
                    <a:ln w="15875" cap="rnd">
                      <a:solidFill>
                        <a:srgbClr val="14284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0" name="자유형: 도형 159">
                      <a:extLst>
                        <a:ext uri="{FF2B5EF4-FFF2-40B4-BE49-F238E27FC236}">
                          <a16:creationId xmlns:a16="http://schemas.microsoft.com/office/drawing/2014/main" id="{DE81034C-5E2D-F975-29B8-069C430BC2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26876" y="3245167"/>
                      <a:ext cx="488060" cy="338327"/>
                    </a:xfrm>
                    <a:custGeom>
                      <a:avLst/>
                      <a:gdLst>
                        <a:gd name="connsiteX0" fmla="*/ 0 w 488060"/>
                        <a:gd name="connsiteY0" fmla="*/ 0 h 338327"/>
                        <a:gd name="connsiteX1" fmla="*/ 488061 w 488060"/>
                        <a:gd name="connsiteY1" fmla="*/ 0 h 338327"/>
                        <a:gd name="connsiteX2" fmla="*/ 488061 w 488060"/>
                        <a:gd name="connsiteY2" fmla="*/ 338328 h 338327"/>
                        <a:gd name="connsiteX3" fmla="*/ 0 w 488060"/>
                        <a:gd name="connsiteY3" fmla="*/ 338328 h 3383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88060" h="338327">
                          <a:moveTo>
                            <a:pt x="0" y="0"/>
                          </a:moveTo>
                          <a:lnTo>
                            <a:pt x="488061" y="0"/>
                          </a:lnTo>
                          <a:lnTo>
                            <a:pt x="488061" y="338328"/>
                          </a:lnTo>
                          <a:lnTo>
                            <a:pt x="0" y="338328"/>
                          </a:lnTo>
                          <a:close/>
                        </a:path>
                      </a:pathLst>
                    </a:custGeom>
                    <a:solidFill>
                      <a:srgbClr val="F3BBBB"/>
                    </a:solidFill>
                    <a:ln w="15875" cap="rnd">
                      <a:solidFill>
                        <a:srgbClr val="14284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  <p:sp>
                <p:nvSpPr>
                  <p:cNvPr id="161" name="자유형: 도형 160">
                    <a:extLst>
                      <a:ext uri="{FF2B5EF4-FFF2-40B4-BE49-F238E27FC236}">
                        <a16:creationId xmlns:a16="http://schemas.microsoft.com/office/drawing/2014/main" id="{EF96446D-F4D0-EAE4-4C07-B8B98A8B7877}"/>
                      </a:ext>
                    </a:extLst>
                  </p:cNvPr>
                  <p:cNvSpPr/>
                  <p:nvPr/>
                </p:nvSpPr>
                <p:spPr>
                  <a:xfrm>
                    <a:off x="4579239" y="3649217"/>
                    <a:ext cx="783431" cy="76295"/>
                  </a:xfrm>
                  <a:custGeom>
                    <a:avLst/>
                    <a:gdLst>
                      <a:gd name="connsiteX0" fmla="*/ 488537 w 783431"/>
                      <a:gd name="connsiteY0" fmla="*/ 0 h 76295"/>
                      <a:gd name="connsiteX1" fmla="*/ 444436 w 783431"/>
                      <a:gd name="connsiteY1" fmla="*/ 34195 h 76295"/>
                      <a:gd name="connsiteX2" fmla="*/ 339090 w 783431"/>
                      <a:gd name="connsiteY2" fmla="*/ 34195 h 76295"/>
                      <a:gd name="connsiteX3" fmla="*/ 294989 w 783431"/>
                      <a:gd name="connsiteY3" fmla="*/ 0 h 76295"/>
                      <a:gd name="connsiteX4" fmla="*/ 0 w 783431"/>
                      <a:gd name="connsiteY4" fmla="*/ 0 h 76295"/>
                      <a:gd name="connsiteX5" fmla="*/ 0 w 783431"/>
                      <a:gd name="connsiteY5" fmla="*/ 25908 h 76295"/>
                      <a:gd name="connsiteX6" fmla="*/ 50387 w 783431"/>
                      <a:gd name="connsiteY6" fmla="*/ 76295 h 76295"/>
                      <a:gd name="connsiteX7" fmla="*/ 733044 w 783431"/>
                      <a:gd name="connsiteY7" fmla="*/ 76295 h 76295"/>
                      <a:gd name="connsiteX8" fmla="*/ 783431 w 783431"/>
                      <a:gd name="connsiteY8" fmla="*/ 25908 h 76295"/>
                      <a:gd name="connsiteX9" fmla="*/ 783431 w 783431"/>
                      <a:gd name="connsiteY9" fmla="*/ 0 h 76295"/>
                      <a:gd name="connsiteX10" fmla="*/ 488537 w 783431"/>
                      <a:gd name="connsiteY10" fmla="*/ 0 h 762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783431" h="76295">
                        <a:moveTo>
                          <a:pt x="488537" y="0"/>
                        </a:moveTo>
                        <a:cubicBezTo>
                          <a:pt x="483394" y="19622"/>
                          <a:pt x="465677" y="34195"/>
                          <a:pt x="444436" y="34195"/>
                        </a:cubicBezTo>
                        <a:lnTo>
                          <a:pt x="339090" y="34195"/>
                        </a:lnTo>
                        <a:cubicBezTo>
                          <a:pt x="317849" y="34195"/>
                          <a:pt x="300133" y="19622"/>
                          <a:pt x="294989" y="0"/>
                        </a:cubicBezTo>
                        <a:lnTo>
                          <a:pt x="0" y="0"/>
                        </a:lnTo>
                        <a:lnTo>
                          <a:pt x="0" y="25908"/>
                        </a:lnTo>
                        <a:cubicBezTo>
                          <a:pt x="0" y="53721"/>
                          <a:pt x="22574" y="76295"/>
                          <a:pt x="50387" y="76295"/>
                        </a:cubicBezTo>
                        <a:lnTo>
                          <a:pt x="733044" y="76295"/>
                        </a:lnTo>
                        <a:cubicBezTo>
                          <a:pt x="760857" y="76295"/>
                          <a:pt x="783431" y="53721"/>
                          <a:pt x="783431" y="25908"/>
                        </a:cubicBezTo>
                        <a:lnTo>
                          <a:pt x="783431" y="0"/>
                        </a:lnTo>
                        <a:lnTo>
                          <a:pt x="488537" y="0"/>
                        </a:lnTo>
                        <a:close/>
                      </a:path>
                    </a:pathLst>
                  </a:custGeom>
                  <a:solidFill>
                    <a:srgbClr val="889FB5"/>
                  </a:solidFill>
                  <a:ln w="15875" cap="rnd">
                    <a:solidFill>
                      <a:srgbClr val="142847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sp>
              <p:nvSpPr>
                <p:cNvPr id="163" name="자유형: 도형 162">
                  <a:extLst>
                    <a:ext uri="{FF2B5EF4-FFF2-40B4-BE49-F238E27FC236}">
                      <a16:creationId xmlns:a16="http://schemas.microsoft.com/office/drawing/2014/main" id="{2CBC19BA-1E28-89D8-CE0C-2CA0EDCA36DA}"/>
                    </a:ext>
                  </a:extLst>
                </p:cNvPr>
                <p:cNvSpPr/>
                <p:nvPr/>
              </p:nvSpPr>
              <p:spPr>
                <a:xfrm>
                  <a:off x="3106995" y="2549771"/>
                  <a:ext cx="298710" cy="251975"/>
                </a:xfrm>
                <a:custGeom>
                  <a:avLst/>
                  <a:gdLst>
                    <a:gd name="connsiteX0" fmla="*/ 466344 w 466343"/>
                    <a:gd name="connsiteY0" fmla="*/ 0 h 393382"/>
                    <a:gd name="connsiteX1" fmla="*/ 0 w 466343"/>
                    <a:gd name="connsiteY1" fmla="*/ 0 h 393382"/>
                    <a:gd name="connsiteX2" fmla="*/ 0 w 466343"/>
                    <a:gd name="connsiteY2" fmla="*/ 316516 h 393382"/>
                    <a:gd name="connsiteX3" fmla="*/ 208979 w 466343"/>
                    <a:gd name="connsiteY3" fmla="*/ 316516 h 393382"/>
                    <a:gd name="connsiteX4" fmla="*/ 304991 w 466343"/>
                    <a:gd name="connsiteY4" fmla="*/ 393383 h 393382"/>
                    <a:gd name="connsiteX5" fmla="*/ 304991 w 466343"/>
                    <a:gd name="connsiteY5" fmla="*/ 316516 h 393382"/>
                    <a:gd name="connsiteX6" fmla="*/ 466344 w 466343"/>
                    <a:gd name="connsiteY6" fmla="*/ 316516 h 393382"/>
                    <a:gd name="connsiteX7" fmla="*/ 466344 w 466343"/>
                    <a:gd name="connsiteY7" fmla="*/ 0 h 393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6343" h="393382">
                      <a:moveTo>
                        <a:pt x="466344" y="0"/>
                      </a:moveTo>
                      <a:lnTo>
                        <a:pt x="0" y="0"/>
                      </a:lnTo>
                      <a:lnTo>
                        <a:pt x="0" y="316516"/>
                      </a:lnTo>
                      <a:lnTo>
                        <a:pt x="208979" y="316516"/>
                      </a:lnTo>
                      <a:lnTo>
                        <a:pt x="304991" y="393383"/>
                      </a:lnTo>
                      <a:lnTo>
                        <a:pt x="304991" y="316516"/>
                      </a:lnTo>
                      <a:lnTo>
                        <a:pt x="466344" y="316516"/>
                      </a:lnTo>
                      <a:lnTo>
                        <a:pt x="466344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5875" cap="rnd">
                  <a:solidFill>
                    <a:srgbClr val="142847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ea typeface="문체부 제목 돋음체" panose="020B0609000101010101" pitchFamily="49" charset="-127"/>
                  </a:endParaRPr>
                </a:p>
              </p:txBody>
            </p:sp>
            <p:grpSp>
              <p:nvGrpSpPr>
                <p:cNvPr id="183" name="그룹 182">
                  <a:extLst>
                    <a:ext uri="{FF2B5EF4-FFF2-40B4-BE49-F238E27FC236}">
                      <a16:creationId xmlns:a16="http://schemas.microsoft.com/office/drawing/2014/main" id="{A2E6E410-F570-746B-BA13-41067843EFE3}"/>
                    </a:ext>
                  </a:extLst>
                </p:cNvPr>
                <p:cNvGrpSpPr/>
                <p:nvPr/>
              </p:nvGrpSpPr>
              <p:grpSpPr>
                <a:xfrm>
                  <a:off x="3189650" y="2584290"/>
                  <a:ext cx="133401" cy="133402"/>
                  <a:chOff x="8395190" y="2982307"/>
                  <a:chExt cx="209051" cy="209052"/>
                </a:xfrm>
              </p:grpSpPr>
              <p:sp>
                <p:nvSpPr>
                  <p:cNvPr id="181" name="자유형: 도형 180">
                    <a:extLst>
                      <a:ext uri="{FF2B5EF4-FFF2-40B4-BE49-F238E27FC236}">
                        <a16:creationId xmlns:a16="http://schemas.microsoft.com/office/drawing/2014/main" id="{297A05C1-989E-3099-5C9E-F1ED3119B780}"/>
                      </a:ext>
                    </a:extLst>
                  </p:cNvPr>
                  <p:cNvSpPr/>
                  <p:nvPr/>
                </p:nvSpPr>
                <p:spPr>
                  <a:xfrm rot="20250002">
                    <a:off x="8395190" y="2982307"/>
                    <a:ext cx="209051" cy="209052"/>
                  </a:xfrm>
                  <a:custGeom>
                    <a:avLst/>
                    <a:gdLst>
                      <a:gd name="connsiteX0" fmla="*/ 320040 w 320040"/>
                      <a:gd name="connsiteY0" fmla="*/ 160020 h 320040"/>
                      <a:gd name="connsiteX1" fmla="*/ 160020 w 320040"/>
                      <a:gd name="connsiteY1" fmla="*/ 320040 h 320040"/>
                      <a:gd name="connsiteX2" fmla="*/ 0 w 320040"/>
                      <a:gd name="connsiteY2" fmla="*/ 160020 h 320040"/>
                      <a:gd name="connsiteX3" fmla="*/ 160020 w 320040"/>
                      <a:gd name="connsiteY3" fmla="*/ 0 h 320040"/>
                      <a:gd name="connsiteX4" fmla="*/ 320040 w 320040"/>
                      <a:gd name="connsiteY4" fmla="*/ 160020 h 3200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040" h="320040">
                        <a:moveTo>
                          <a:pt x="320040" y="160020"/>
                        </a:moveTo>
                        <a:cubicBezTo>
                          <a:pt x="320040" y="248397"/>
                          <a:pt x="248397" y="320040"/>
                          <a:pt x="160020" y="320040"/>
                        </a:cubicBezTo>
                        <a:cubicBezTo>
                          <a:pt x="71643" y="320040"/>
                          <a:pt x="0" y="248397"/>
                          <a:pt x="0" y="160020"/>
                        </a:cubicBezTo>
                        <a:cubicBezTo>
                          <a:pt x="0" y="71643"/>
                          <a:pt x="71643" y="0"/>
                          <a:pt x="160020" y="0"/>
                        </a:cubicBezTo>
                        <a:cubicBezTo>
                          <a:pt x="248397" y="0"/>
                          <a:pt x="320040" y="71643"/>
                          <a:pt x="320040" y="160020"/>
                        </a:cubicBezTo>
                        <a:close/>
                      </a:path>
                    </a:pathLst>
                  </a:custGeom>
                  <a:solidFill>
                    <a:srgbClr val="3D90E2"/>
                  </a:solidFill>
                  <a:ln w="15875" cap="flat">
                    <a:solidFill>
                      <a:srgbClr val="142847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82" name="자유형: 도형 181">
                    <a:extLst>
                      <a:ext uri="{FF2B5EF4-FFF2-40B4-BE49-F238E27FC236}">
                        <a16:creationId xmlns:a16="http://schemas.microsoft.com/office/drawing/2014/main" id="{4BC30204-D148-2DFE-7B3A-333A1C40D1CB}"/>
                      </a:ext>
                    </a:extLst>
                  </p:cNvPr>
                  <p:cNvSpPr/>
                  <p:nvPr/>
                </p:nvSpPr>
                <p:spPr>
                  <a:xfrm>
                    <a:off x="8430347" y="3027825"/>
                    <a:ext cx="135819" cy="113521"/>
                  </a:xfrm>
                  <a:custGeom>
                    <a:avLst/>
                    <a:gdLst>
                      <a:gd name="connsiteX0" fmla="*/ 586978 w 628858"/>
                      <a:gd name="connsiteY0" fmla="*/ 7311 h 525613"/>
                      <a:gd name="connsiteX1" fmla="*/ 624522 w 628858"/>
                      <a:gd name="connsiteY1" fmla="*/ 51425 h 525613"/>
                      <a:gd name="connsiteX2" fmla="*/ 291321 w 628858"/>
                      <a:gd name="connsiteY2" fmla="*/ 489749 h 525613"/>
                      <a:gd name="connsiteX3" fmla="*/ 159918 w 628858"/>
                      <a:gd name="connsiteY3" fmla="*/ 491626 h 525613"/>
                      <a:gd name="connsiteX4" fmla="*/ 6927 w 628858"/>
                      <a:gd name="connsiteY4" fmla="*/ 230697 h 525613"/>
                      <a:gd name="connsiteX5" fmla="*/ 133637 w 628858"/>
                      <a:gd name="connsiteY5" fmla="*/ 192215 h 525613"/>
                      <a:gd name="connsiteX6" fmla="*/ 231251 w 628858"/>
                      <a:gd name="connsiteY6" fmla="*/ 337697 h 525613"/>
                      <a:gd name="connsiteX7" fmla="*/ 586978 w 628858"/>
                      <a:gd name="connsiteY7" fmla="*/ 7311 h 525613"/>
                      <a:gd name="connsiteX8" fmla="*/ 586978 w 628858"/>
                      <a:gd name="connsiteY8" fmla="*/ 7311 h 525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28858" h="525613">
                        <a:moveTo>
                          <a:pt x="586978" y="7311"/>
                        </a:moveTo>
                        <a:cubicBezTo>
                          <a:pt x="609505" y="3557"/>
                          <a:pt x="627338" y="27961"/>
                          <a:pt x="624522" y="51425"/>
                        </a:cubicBezTo>
                        <a:cubicBezTo>
                          <a:pt x="473409" y="161241"/>
                          <a:pt x="348576" y="309539"/>
                          <a:pt x="291321" y="489749"/>
                        </a:cubicBezTo>
                        <a:cubicBezTo>
                          <a:pt x="233128" y="534802"/>
                          <a:pt x="208725" y="529170"/>
                          <a:pt x="159918" y="491626"/>
                        </a:cubicBezTo>
                        <a:cubicBezTo>
                          <a:pt x="145839" y="396828"/>
                          <a:pt x="92339" y="286074"/>
                          <a:pt x="6927" y="230697"/>
                        </a:cubicBezTo>
                        <a:cubicBezTo>
                          <a:pt x="38839" y="196908"/>
                          <a:pt x="83892" y="185645"/>
                          <a:pt x="133637" y="192215"/>
                        </a:cubicBezTo>
                        <a:cubicBezTo>
                          <a:pt x="174935" y="221311"/>
                          <a:pt x="215295" y="279504"/>
                          <a:pt x="231251" y="337697"/>
                        </a:cubicBezTo>
                        <a:cubicBezTo>
                          <a:pt x="270672" y="232574"/>
                          <a:pt x="501567" y="30776"/>
                          <a:pt x="586978" y="7311"/>
                        </a:cubicBezTo>
                        <a:lnTo>
                          <a:pt x="586978" y="731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93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sz="2456" dirty="0">
                      <a:ea typeface="문체부 제목 돋음체" panose="020B0609000101010101" pitchFamily="49" charset="-127"/>
                    </a:endParaRPr>
                  </a:p>
                </p:txBody>
              </p:sp>
            </p:grpSp>
          </p:grpSp>
          <p:sp>
            <p:nvSpPr>
              <p:cNvPr id="202" name="이등변 삼각형 201">
                <a:extLst>
                  <a:ext uri="{FF2B5EF4-FFF2-40B4-BE49-F238E27FC236}">
                    <a16:creationId xmlns:a16="http://schemas.microsoft.com/office/drawing/2014/main" id="{45DB7635-3FCF-F827-6B1B-243EAD0285DA}"/>
                  </a:ext>
                </a:extLst>
              </p:cNvPr>
              <p:cNvSpPr/>
              <p:nvPr/>
            </p:nvSpPr>
            <p:spPr>
              <a:xfrm rot="16200000">
                <a:off x="3812944" y="3153364"/>
                <a:ext cx="296798" cy="173567"/>
              </a:xfrm>
              <a:prstGeom prst="triangle">
                <a:avLst/>
              </a:prstGeom>
              <a:solidFill>
                <a:srgbClr val="FFE8A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5629" rIns="0" bIns="0" rtlCol="0" anchor="ctr"/>
              <a:lstStyle/>
              <a:p>
                <a:pPr algn="ctr"/>
                <a:endParaRPr lang="ko-KR" altLang="en-US" sz="2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</p:grpSp>
        <p:grpSp>
          <p:nvGrpSpPr>
            <p:cNvPr id="33" name="그룹 32">
              <a:extLst>
                <a:ext uri="{FF2B5EF4-FFF2-40B4-BE49-F238E27FC236}">
                  <a16:creationId xmlns:a16="http://schemas.microsoft.com/office/drawing/2014/main" id="{AFE1B537-D59A-3B99-BF6E-F065765CC5E7}"/>
                </a:ext>
              </a:extLst>
            </p:cNvPr>
            <p:cNvGrpSpPr/>
            <p:nvPr/>
          </p:nvGrpSpPr>
          <p:grpSpPr>
            <a:xfrm>
              <a:off x="6981283" y="2486632"/>
              <a:ext cx="2477042" cy="1507031"/>
              <a:chOff x="6981283" y="2486632"/>
              <a:chExt cx="2477042" cy="1507031"/>
            </a:xfrm>
          </p:grpSpPr>
          <p:sp>
            <p:nvSpPr>
              <p:cNvPr id="32" name="사각형: 둥근 모서리 31">
                <a:extLst>
                  <a:ext uri="{FF2B5EF4-FFF2-40B4-BE49-F238E27FC236}">
                    <a16:creationId xmlns:a16="http://schemas.microsoft.com/office/drawing/2014/main" id="{59BFF185-D7C5-2C7E-551B-BB9DC591241F}"/>
                  </a:ext>
                </a:extLst>
              </p:cNvPr>
              <p:cNvSpPr/>
              <p:nvPr/>
            </p:nvSpPr>
            <p:spPr>
              <a:xfrm>
                <a:off x="6982912" y="2486632"/>
                <a:ext cx="2475413" cy="1507031"/>
              </a:xfrm>
              <a:prstGeom prst="roundRect">
                <a:avLst>
                  <a:gd name="adj" fmla="val 5935"/>
                </a:avLst>
              </a:prstGeom>
              <a:solidFill>
                <a:srgbClr val="FFF7E2"/>
              </a:solidFill>
              <a:ln w="190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ko-KR" altLang="en-US" sz="1781" dirty="0">
                  <a:solidFill>
                    <a:prstClr val="white"/>
                  </a:solidFill>
                  <a:latin typeface="맑은 고딕" panose="020F0502020204030204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84D1EA7B-1F96-A6F3-3F76-6968A9E9CD44}"/>
                  </a:ext>
                </a:extLst>
              </p:cNvPr>
              <p:cNvSpPr txBox="1"/>
              <p:nvPr/>
            </p:nvSpPr>
            <p:spPr>
              <a:xfrm>
                <a:off x="7431171" y="3104964"/>
                <a:ext cx="1578895" cy="800219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ko-KR" altLang="en-US" sz="14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253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당해연도 </a:t>
                </a:r>
                <a:br>
                  <a:rPr lang="ko-KR" altLang="en-US" sz="14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253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</a:br>
                <a:r>
                  <a:rPr lang="ko-KR" altLang="en-US" sz="14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253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입영일자 선택 </a:t>
                </a:r>
              </a:p>
              <a:p>
                <a:pPr algn="ctr">
                  <a:defRPr/>
                </a:pPr>
                <a:r>
                  <a:rPr lang="ko-KR" altLang="en-US" sz="12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공석발생 시 추가 접수</a:t>
                </a:r>
              </a:p>
              <a:p>
                <a:pPr algn="ctr">
                  <a:defRPr/>
                </a:pPr>
                <a:r>
                  <a:rPr lang="en-US" altLang="ko-KR" sz="12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(</a:t>
                </a:r>
                <a:r>
                  <a:rPr lang="ko-KR" altLang="en-US" sz="12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일정 별도 공지</a:t>
                </a:r>
                <a:r>
                  <a:rPr lang="en-US" altLang="ko-KR" sz="12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)</a:t>
                </a:r>
              </a:p>
            </p:txBody>
          </p:sp>
          <p:sp>
            <p:nvSpPr>
              <p:cNvPr id="213" name="이등변 삼각형 212">
                <a:extLst>
                  <a:ext uri="{FF2B5EF4-FFF2-40B4-BE49-F238E27FC236}">
                    <a16:creationId xmlns:a16="http://schemas.microsoft.com/office/drawing/2014/main" id="{E97EBBEB-023F-D22B-1108-E24F4D9907E9}"/>
                  </a:ext>
                </a:extLst>
              </p:cNvPr>
              <p:cNvSpPr/>
              <p:nvPr/>
            </p:nvSpPr>
            <p:spPr>
              <a:xfrm rot="5400000" flipH="1">
                <a:off x="6919668" y="3153365"/>
                <a:ext cx="296798" cy="173567"/>
              </a:xfrm>
              <a:prstGeom prst="triangle">
                <a:avLst/>
              </a:prstGeom>
              <a:solidFill>
                <a:srgbClr val="FFE8A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5629" rIns="0" bIns="0" rtlCol="0" anchor="ctr"/>
              <a:lstStyle/>
              <a:p>
                <a:pPr algn="ctr"/>
                <a:endParaRPr lang="ko-KR" altLang="en-US" sz="2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grpSp>
            <p:nvGrpSpPr>
              <p:cNvPr id="8" name="그룹 7">
                <a:extLst>
                  <a:ext uri="{FF2B5EF4-FFF2-40B4-BE49-F238E27FC236}">
                    <a16:creationId xmlns:a16="http://schemas.microsoft.com/office/drawing/2014/main" id="{83D1B894-ACAF-42D6-B387-667654A0677D}"/>
                  </a:ext>
                </a:extLst>
              </p:cNvPr>
              <p:cNvGrpSpPr/>
              <p:nvPr/>
            </p:nvGrpSpPr>
            <p:grpSpPr>
              <a:xfrm>
                <a:off x="7965336" y="2583767"/>
                <a:ext cx="510564" cy="420992"/>
                <a:chOff x="3380980" y="2176034"/>
                <a:chExt cx="482995" cy="398259"/>
              </a:xfrm>
            </p:grpSpPr>
            <p:pic>
              <p:nvPicPr>
                <p:cNvPr id="9" name="그림 8">
                  <a:extLst>
                    <a:ext uri="{FF2B5EF4-FFF2-40B4-BE49-F238E27FC236}">
                      <a16:creationId xmlns:a16="http://schemas.microsoft.com/office/drawing/2014/main" id="{C39E53AC-3D5B-A9AA-5A13-CA51F4C443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380980" y="2176034"/>
                  <a:ext cx="482995" cy="398259"/>
                </a:xfrm>
                <a:prstGeom prst="rect">
                  <a:avLst/>
                </a:prstGeom>
              </p:spPr>
            </p:pic>
            <p:sp>
              <p:nvSpPr>
                <p:cNvPr id="10" name="자유형: 도형 9">
                  <a:extLst>
                    <a:ext uri="{FF2B5EF4-FFF2-40B4-BE49-F238E27FC236}">
                      <a16:creationId xmlns:a16="http://schemas.microsoft.com/office/drawing/2014/main" id="{2C5DF666-8F7F-D5C7-58EC-96A16E707BF2}"/>
                    </a:ext>
                  </a:extLst>
                </p:cNvPr>
                <p:cNvSpPr/>
                <p:nvPr/>
              </p:nvSpPr>
              <p:spPr>
                <a:xfrm>
                  <a:off x="3708589" y="2431935"/>
                  <a:ext cx="97880" cy="81811"/>
                </a:xfrm>
                <a:custGeom>
                  <a:avLst/>
                  <a:gdLst>
                    <a:gd name="connsiteX0" fmla="*/ 586978 w 628858"/>
                    <a:gd name="connsiteY0" fmla="*/ 7311 h 525613"/>
                    <a:gd name="connsiteX1" fmla="*/ 624522 w 628858"/>
                    <a:gd name="connsiteY1" fmla="*/ 51425 h 525613"/>
                    <a:gd name="connsiteX2" fmla="*/ 291321 w 628858"/>
                    <a:gd name="connsiteY2" fmla="*/ 489749 h 525613"/>
                    <a:gd name="connsiteX3" fmla="*/ 159918 w 628858"/>
                    <a:gd name="connsiteY3" fmla="*/ 491626 h 525613"/>
                    <a:gd name="connsiteX4" fmla="*/ 6927 w 628858"/>
                    <a:gd name="connsiteY4" fmla="*/ 230697 h 525613"/>
                    <a:gd name="connsiteX5" fmla="*/ 133637 w 628858"/>
                    <a:gd name="connsiteY5" fmla="*/ 192215 h 525613"/>
                    <a:gd name="connsiteX6" fmla="*/ 231251 w 628858"/>
                    <a:gd name="connsiteY6" fmla="*/ 337697 h 525613"/>
                    <a:gd name="connsiteX7" fmla="*/ 586978 w 628858"/>
                    <a:gd name="connsiteY7" fmla="*/ 7311 h 525613"/>
                    <a:gd name="connsiteX8" fmla="*/ 586978 w 628858"/>
                    <a:gd name="connsiteY8" fmla="*/ 7311 h 525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28858" h="525613">
                      <a:moveTo>
                        <a:pt x="586978" y="7311"/>
                      </a:moveTo>
                      <a:cubicBezTo>
                        <a:pt x="609505" y="3557"/>
                        <a:pt x="627338" y="27961"/>
                        <a:pt x="624522" y="51425"/>
                      </a:cubicBezTo>
                      <a:cubicBezTo>
                        <a:pt x="473409" y="161241"/>
                        <a:pt x="348576" y="309539"/>
                        <a:pt x="291321" y="489749"/>
                      </a:cubicBezTo>
                      <a:cubicBezTo>
                        <a:pt x="233128" y="534802"/>
                        <a:pt x="208725" y="529170"/>
                        <a:pt x="159918" y="491626"/>
                      </a:cubicBezTo>
                      <a:cubicBezTo>
                        <a:pt x="145839" y="396828"/>
                        <a:pt x="92339" y="286074"/>
                        <a:pt x="6927" y="230697"/>
                      </a:cubicBezTo>
                      <a:cubicBezTo>
                        <a:pt x="38839" y="196908"/>
                        <a:pt x="83892" y="185645"/>
                        <a:pt x="133637" y="192215"/>
                      </a:cubicBezTo>
                      <a:cubicBezTo>
                        <a:pt x="174935" y="221311"/>
                        <a:pt x="215295" y="279504"/>
                        <a:pt x="231251" y="337697"/>
                      </a:cubicBezTo>
                      <a:cubicBezTo>
                        <a:pt x="270672" y="232574"/>
                        <a:pt x="501567" y="30776"/>
                        <a:pt x="586978" y="7311"/>
                      </a:cubicBezTo>
                      <a:lnTo>
                        <a:pt x="586978" y="731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37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sz="2456" dirty="0">
                    <a:ea typeface="문체부 제목 돋음체" panose="020B0609000101010101" pitchFamily="49" charset="-127"/>
                  </a:endParaRPr>
                </a:p>
              </p:txBody>
            </p:sp>
          </p:grpSp>
        </p:grpSp>
        <p:sp>
          <p:nvSpPr>
            <p:cNvPr id="59" name="자유형: 도형 58">
              <a:extLst>
                <a:ext uri="{FF2B5EF4-FFF2-40B4-BE49-F238E27FC236}">
                  <a16:creationId xmlns:a16="http://schemas.microsoft.com/office/drawing/2014/main" id="{A8D857B9-DD51-3F6F-78CE-11D29CC6BCAB}"/>
                </a:ext>
              </a:extLst>
            </p:cNvPr>
            <p:cNvSpPr/>
            <p:nvPr/>
          </p:nvSpPr>
          <p:spPr>
            <a:xfrm>
              <a:off x="7282927" y="4453796"/>
              <a:ext cx="369532" cy="286960"/>
            </a:xfrm>
            <a:custGeom>
              <a:avLst/>
              <a:gdLst>
                <a:gd name="connsiteX0" fmla="*/ 0 w 424374"/>
                <a:gd name="connsiteY0" fmla="*/ 287743 h 329548"/>
                <a:gd name="connsiteX1" fmla="*/ 0 w 424374"/>
                <a:gd name="connsiteY1" fmla="*/ 43146 h 329548"/>
                <a:gd name="connsiteX2" fmla="*/ 252778 w 424374"/>
                <a:gd name="connsiteY2" fmla="*/ 43146 h 329548"/>
                <a:gd name="connsiteX3" fmla="*/ 259801 w 424374"/>
                <a:gd name="connsiteY3" fmla="*/ 39944 h 329548"/>
                <a:gd name="connsiteX4" fmla="*/ 263151 w 424374"/>
                <a:gd name="connsiteY4" fmla="*/ 31055 h 329548"/>
                <a:gd name="connsiteX5" fmla="*/ 263151 w 424374"/>
                <a:gd name="connsiteY5" fmla="*/ 12602 h 329548"/>
                <a:gd name="connsiteX6" fmla="*/ 282677 w 424374"/>
                <a:gd name="connsiteY6" fmla="*/ 3720 h 329548"/>
                <a:gd name="connsiteX7" fmla="*/ 421019 w 424374"/>
                <a:gd name="connsiteY7" fmla="*/ 155873 h 329548"/>
                <a:gd name="connsiteX8" fmla="*/ 421019 w 424374"/>
                <a:gd name="connsiteY8" fmla="*/ 173662 h 329548"/>
                <a:gd name="connsiteX9" fmla="*/ 282677 w 424374"/>
                <a:gd name="connsiteY9" fmla="*/ 325839 h 329548"/>
                <a:gd name="connsiteX10" fmla="*/ 263151 w 424374"/>
                <a:gd name="connsiteY10" fmla="*/ 316957 h 329548"/>
                <a:gd name="connsiteX11" fmla="*/ 263151 w 424374"/>
                <a:gd name="connsiteY11" fmla="*/ 298503 h 329548"/>
                <a:gd name="connsiteX12" fmla="*/ 259801 w 424374"/>
                <a:gd name="connsiteY12" fmla="*/ 289615 h 329548"/>
                <a:gd name="connsiteX13" fmla="*/ 255695 w 424374"/>
                <a:gd name="connsiteY13" fmla="*/ 287743 h 329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4374" h="329548">
                  <a:moveTo>
                    <a:pt x="0" y="287743"/>
                  </a:moveTo>
                  <a:lnTo>
                    <a:pt x="0" y="43146"/>
                  </a:lnTo>
                  <a:lnTo>
                    <a:pt x="252778" y="43146"/>
                  </a:lnTo>
                  <a:lnTo>
                    <a:pt x="259801" y="39944"/>
                  </a:lnTo>
                  <a:cubicBezTo>
                    <a:pt x="261870" y="37668"/>
                    <a:pt x="263151" y="34525"/>
                    <a:pt x="263151" y="31055"/>
                  </a:cubicBezTo>
                  <a:lnTo>
                    <a:pt x="263151" y="12602"/>
                  </a:lnTo>
                  <a:cubicBezTo>
                    <a:pt x="263151" y="1408"/>
                    <a:pt x="275475" y="-4227"/>
                    <a:pt x="282677" y="3720"/>
                  </a:cubicBezTo>
                  <a:lnTo>
                    <a:pt x="421019" y="155873"/>
                  </a:lnTo>
                  <a:cubicBezTo>
                    <a:pt x="425493" y="160794"/>
                    <a:pt x="425493" y="168766"/>
                    <a:pt x="421019" y="173662"/>
                  </a:cubicBezTo>
                  <a:lnTo>
                    <a:pt x="282677" y="325839"/>
                  </a:lnTo>
                  <a:cubicBezTo>
                    <a:pt x="275475" y="333761"/>
                    <a:pt x="263151" y="328152"/>
                    <a:pt x="263151" y="316957"/>
                  </a:cubicBezTo>
                  <a:lnTo>
                    <a:pt x="263151" y="298503"/>
                  </a:lnTo>
                  <a:cubicBezTo>
                    <a:pt x="263151" y="295034"/>
                    <a:pt x="261870" y="291891"/>
                    <a:pt x="259801" y="289615"/>
                  </a:cubicBezTo>
                  <a:lnTo>
                    <a:pt x="255695" y="287743"/>
                  </a:lnTo>
                  <a:close/>
                </a:path>
              </a:pathLst>
            </a:custGeom>
            <a:gradFill>
              <a:gsLst>
                <a:gs pos="100000">
                  <a:srgbClr val="2D5475"/>
                </a:gs>
                <a:gs pos="0">
                  <a:srgbClr val="2D5475">
                    <a:alpha val="0"/>
                  </a:srgbClr>
                </a:gs>
              </a:gsLst>
              <a:lin ang="0" scaled="0"/>
            </a:gra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781" dirty="0">
                <a:ea typeface="문체부 제목 돋음체" panose="020B0609000101010101" pitchFamily="49" charset="-127"/>
              </a:endParaRPr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466C8554-3987-613D-76F3-AB8AA0E47235}"/>
                </a:ext>
              </a:extLst>
            </p:cNvPr>
            <p:cNvGrpSpPr/>
            <p:nvPr/>
          </p:nvGrpSpPr>
          <p:grpSpPr>
            <a:xfrm>
              <a:off x="1575658" y="5171438"/>
              <a:ext cx="7878450" cy="970282"/>
              <a:chOff x="1575658" y="5079998"/>
              <a:chExt cx="7878450" cy="970282"/>
            </a:xfrm>
          </p:grpSpPr>
          <p:grpSp>
            <p:nvGrpSpPr>
              <p:cNvPr id="22" name="그룹 21">
                <a:extLst>
                  <a:ext uri="{FF2B5EF4-FFF2-40B4-BE49-F238E27FC236}">
                    <a16:creationId xmlns:a16="http://schemas.microsoft.com/office/drawing/2014/main" id="{81CA5A52-26D2-94BE-11DD-CD7569E2DBD4}"/>
                  </a:ext>
                </a:extLst>
              </p:cNvPr>
              <p:cNvGrpSpPr/>
              <p:nvPr/>
            </p:nvGrpSpPr>
            <p:grpSpPr>
              <a:xfrm>
                <a:off x="1575658" y="5160566"/>
                <a:ext cx="2538441" cy="889714"/>
                <a:chOff x="1575658" y="5160566"/>
                <a:chExt cx="2538441" cy="889714"/>
              </a:xfrm>
            </p:grpSpPr>
            <p:sp>
              <p:nvSpPr>
                <p:cNvPr id="66" name="사각형: 둥근 위쪽 모서리 65">
                  <a:extLst>
                    <a:ext uri="{FF2B5EF4-FFF2-40B4-BE49-F238E27FC236}">
                      <a16:creationId xmlns:a16="http://schemas.microsoft.com/office/drawing/2014/main" id="{AB323645-8733-4EE4-860B-EBE10453E211}"/>
                    </a:ext>
                  </a:extLst>
                </p:cNvPr>
                <p:cNvSpPr/>
                <p:nvPr/>
              </p:nvSpPr>
              <p:spPr>
                <a:xfrm flipV="1">
                  <a:off x="1575658" y="5461000"/>
                  <a:ext cx="2538441" cy="589280"/>
                </a:xfrm>
                <a:prstGeom prst="round2SameRect">
                  <a:avLst/>
                </a:prstGeom>
                <a:solidFill>
                  <a:srgbClr val="FFF7E2"/>
                </a:soli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781" dirty="0">
                    <a:solidFill>
                      <a:prstClr val="white"/>
                    </a:solidFill>
                    <a:latin typeface="맑은 고딕" panose="020F0502020204030204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188" name="TextBox 187">
                  <a:extLst>
                    <a:ext uri="{FF2B5EF4-FFF2-40B4-BE49-F238E27FC236}">
                      <a16:creationId xmlns:a16="http://schemas.microsoft.com/office/drawing/2014/main" id="{1348ACA3-69A5-37E2-DEB7-F95006C19357}"/>
                    </a:ext>
                  </a:extLst>
                </p:cNvPr>
                <p:cNvSpPr txBox="1"/>
                <p:nvPr/>
              </p:nvSpPr>
              <p:spPr>
                <a:xfrm>
                  <a:off x="1928793" y="5160566"/>
                  <a:ext cx="1832169" cy="2308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>
                  <a:spAutoFit/>
                </a:bodyPr>
                <a:lstStyle/>
                <a:p>
                  <a:pPr algn="ctr">
                    <a:defRPr/>
                  </a:pPr>
                  <a:r>
                    <a:rPr lang="ko-KR" altLang="en-US" sz="15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본인선택 취소 </a:t>
                  </a:r>
                  <a:r>
                    <a:rPr lang="en-US" altLang="ko-KR" sz="15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(3</a:t>
                  </a:r>
                  <a:r>
                    <a:rPr lang="ko-KR" altLang="en-US" sz="15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회</a:t>
                  </a:r>
                  <a:r>
                    <a:rPr lang="en-US" altLang="ko-KR" sz="15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)</a:t>
                  </a:r>
                </a:p>
              </p:txBody>
            </p:sp>
            <p:sp>
              <p:nvSpPr>
                <p:cNvPr id="191" name="TextBox 190">
                  <a:extLst>
                    <a:ext uri="{FF2B5EF4-FFF2-40B4-BE49-F238E27FC236}">
                      <a16:creationId xmlns:a16="http://schemas.microsoft.com/office/drawing/2014/main" id="{06DEDB2D-E3BA-4D08-3494-D2B431632DE5}"/>
                    </a:ext>
                  </a:extLst>
                </p:cNvPr>
                <p:cNvSpPr txBox="1"/>
                <p:nvPr/>
              </p:nvSpPr>
              <p:spPr>
                <a:xfrm>
                  <a:off x="2256464" y="5540197"/>
                  <a:ext cx="1092671" cy="4154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>
                  <a:spAutoFit/>
                </a:bodyPr>
                <a:lstStyle/>
                <a:p>
                  <a:pPr algn="ctr">
                    <a:defRPr/>
                  </a:pPr>
                  <a:r>
                    <a:rPr lang="ko-KR" altLang="en-US" sz="13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입영일 </a:t>
                  </a:r>
                  <a:br>
                    <a:rPr lang="ko-KR" altLang="en-US" sz="13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</a:br>
                  <a:r>
                    <a:rPr lang="en-US" altLang="ko-KR" sz="14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15</a:t>
                  </a:r>
                  <a:r>
                    <a:rPr lang="ko-KR" altLang="en-US" sz="13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일 이전까지</a:t>
                  </a:r>
                </a:p>
              </p:txBody>
            </p:sp>
          </p:grpSp>
          <p:grpSp>
            <p:nvGrpSpPr>
              <p:cNvPr id="21" name="그룹 20">
                <a:extLst>
                  <a:ext uri="{FF2B5EF4-FFF2-40B4-BE49-F238E27FC236}">
                    <a16:creationId xmlns:a16="http://schemas.microsoft.com/office/drawing/2014/main" id="{41C362A3-A910-3345-FCA6-4B6261407395}"/>
                  </a:ext>
                </a:extLst>
              </p:cNvPr>
              <p:cNvGrpSpPr/>
              <p:nvPr/>
            </p:nvGrpSpPr>
            <p:grpSpPr>
              <a:xfrm>
                <a:off x="4245663" y="5160566"/>
                <a:ext cx="2538441" cy="889714"/>
                <a:chOff x="4245663" y="5160566"/>
                <a:chExt cx="2538441" cy="889714"/>
              </a:xfrm>
            </p:grpSpPr>
            <p:sp>
              <p:nvSpPr>
                <p:cNvPr id="70" name="사각형: 둥근 위쪽 모서리 69">
                  <a:extLst>
                    <a:ext uri="{FF2B5EF4-FFF2-40B4-BE49-F238E27FC236}">
                      <a16:creationId xmlns:a16="http://schemas.microsoft.com/office/drawing/2014/main" id="{20EA184C-F0D4-D95F-31B3-D8BAF95EF1C3}"/>
                    </a:ext>
                  </a:extLst>
                </p:cNvPr>
                <p:cNvSpPr/>
                <p:nvPr/>
              </p:nvSpPr>
              <p:spPr>
                <a:xfrm flipV="1">
                  <a:off x="4245663" y="5461000"/>
                  <a:ext cx="2538441" cy="589280"/>
                </a:xfrm>
                <a:prstGeom prst="round2SameRect">
                  <a:avLst/>
                </a:prstGeom>
                <a:solidFill>
                  <a:srgbClr val="FFF7E2"/>
                </a:soli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781" dirty="0">
                    <a:solidFill>
                      <a:prstClr val="white"/>
                    </a:solidFill>
                    <a:latin typeface="맑은 고딕" panose="020F0502020204030204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189" name="TextBox 188">
                  <a:extLst>
                    <a:ext uri="{FF2B5EF4-FFF2-40B4-BE49-F238E27FC236}">
                      <a16:creationId xmlns:a16="http://schemas.microsoft.com/office/drawing/2014/main" id="{CCB20CC0-B14C-D141-A07B-5ACFA34ADB7D}"/>
                    </a:ext>
                  </a:extLst>
                </p:cNvPr>
                <p:cNvSpPr txBox="1"/>
                <p:nvPr/>
              </p:nvSpPr>
              <p:spPr>
                <a:xfrm>
                  <a:off x="4412723" y="5160566"/>
                  <a:ext cx="2204321" cy="2308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>
                  <a:spAutoFit/>
                </a:bodyPr>
                <a:lstStyle/>
                <a:p>
                  <a:pPr algn="ctr">
                    <a:defRPr/>
                  </a:pPr>
                  <a:r>
                    <a:rPr lang="ko-KR" altLang="en-US" sz="15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입영희망시기 변경 </a:t>
                  </a:r>
                  <a:r>
                    <a:rPr lang="en-US" altLang="ko-KR" sz="15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(1</a:t>
                  </a:r>
                  <a:r>
                    <a:rPr lang="ko-KR" altLang="en-US" sz="15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회</a:t>
                  </a:r>
                  <a:r>
                    <a:rPr lang="en-US" altLang="ko-KR" sz="15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)</a:t>
                  </a:r>
                </a:p>
              </p:txBody>
            </p:sp>
            <p:sp>
              <p:nvSpPr>
                <p:cNvPr id="193" name="TextBox 192">
                  <a:extLst>
                    <a:ext uri="{FF2B5EF4-FFF2-40B4-BE49-F238E27FC236}">
                      <a16:creationId xmlns:a16="http://schemas.microsoft.com/office/drawing/2014/main" id="{5ED59061-09DC-8367-2852-FAC0D6E6DF34}"/>
                    </a:ext>
                  </a:extLst>
                </p:cNvPr>
                <p:cNvSpPr txBox="1"/>
                <p:nvPr/>
              </p:nvSpPr>
              <p:spPr>
                <a:xfrm>
                  <a:off x="4968548" y="5547891"/>
                  <a:ext cx="1092671" cy="4154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>
                  <a:spAutoFit/>
                </a:bodyPr>
                <a:lstStyle/>
                <a:p>
                  <a:pPr algn="ctr">
                    <a:defRPr/>
                  </a:pPr>
                  <a:r>
                    <a:rPr lang="ko-KR" altLang="en-US" sz="13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입영일 </a:t>
                  </a:r>
                  <a:br>
                    <a:rPr lang="ko-KR" altLang="en-US" sz="13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</a:br>
                  <a:r>
                    <a:rPr lang="en-US" altLang="ko-KR" sz="14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60</a:t>
                  </a:r>
                  <a:r>
                    <a:rPr lang="ko-KR" altLang="en-US" sz="13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일 이전까지</a:t>
                  </a:r>
                </a:p>
              </p:txBody>
            </p:sp>
          </p:grpSp>
          <p:grpSp>
            <p:nvGrpSpPr>
              <p:cNvPr id="20" name="그룹 19">
                <a:extLst>
                  <a:ext uri="{FF2B5EF4-FFF2-40B4-BE49-F238E27FC236}">
                    <a16:creationId xmlns:a16="http://schemas.microsoft.com/office/drawing/2014/main" id="{D631909B-7411-CCC8-0849-96485C9067F6}"/>
                  </a:ext>
                </a:extLst>
              </p:cNvPr>
              <p:cNvGrpSpPr/>
              <p:nvPr/>
            </p:nvGrpSpPr>
            <p:grpSpPr>
              <a:xfrm>
                <a:off x="6915667" y="5160566"/>
                <a:ext cx="2538441" cy="889714"/>
                <a:chOff x="6915667" y="5160566"/>
                <a:chExt cx="2538441" cy="889714"/>
              </a:xfrm>
            </p:grpSpPr>
            <p:sp>
              <p:nvSpPr>
                <p:cNvPr id="73" name="사각형: 둥근 위쪽 모서리 72">
                  <a:extLst>
                    <a:ext uri="{FF2B5EF4-FFF2-40B4-BE49-F238E27FC236}">
                      <a16:creationId xmlns:a16="http://schemas.microsoft.com/office/drawing/2014/main" id="{643E10C6-4979-5958-43D2-644C79406E8C}"/>
                    </a:ext>
                  </a:extLst>
                </p:cNvPr>
                <p:cNvSpPr/>
                <p:nvPr/>
              </p:nvSpPr>
              <p:spPr>
                <a:xfrm flipV="1">
                  <a:off x="6915667" y="5461000"/>
                  <a:ext cx="2538441" cy="589280"/>
                </a:xfrm>
                <a:prstGeom prst="round2SameRect">
                  <a:avLst/>
                </a:prstGeom>
                <a:solidFill>
                  <a:srgbClr val="FFF7E2"/>
                </a:soli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781" dirty="0">
                    <a:solidFill>
                      <a:prstClr val="white"/>
                    </a:solidFill>
                    <a:latin typeface="맑은 고딕" panose="020F0502020204030204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190" name="TextBox 189">
                  <a:extLst>
                    <a:ext uri="{FF2B5EF4-FFF2-40B4-BE49-F238E27FC236}">
                      <a16:creationId xmlns:a16="http://schemas.microsoft.com/office/drawing/2014/main" id="{AEB74B6E-9D67-7359-3A29-64590F5F3F94}"/>
                    </a:ext>
                  </a:extLst>
                </p:cNvPr>
                <p:cNvSpPr txBox="1"/>
                <p:nvPr/>
              </p:nvSpPr>
              <p:spPr>
                <a:xfrm>
                  <a:off x="7387618" y="5160566"/>
                  <a:ext cx="1594540" cy="2308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>
                  <a:spAutoFit/>
                </a:bodyPr>
                <a:lstStyle/>
                <a:p>
                  <a:pPr algn="ctr">
                    <a:defRPr/>
                  </a:pPr>
                  <a:r>
                    <a:rPr lang="ko-KR" altLang="en-US" sz="15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입영일자연기 제한</a:t>
                  </a:r>
                </a:p>
              </p:txBody>
            </p:sp>
            <p:sp>
              <p:nvSpPr>
                <p:cNvPr id="199" name="TextBox 198">
                  <a:extLst>
                    <a:ext uri="{FF2B5EF4-FFF2-40B4-BE49-F238E27FC236}">
                      <a16:creationId xmlns:a16="http://schemas.microsoft.com/office/drawing/2014/main" id="{98844BDF-D6B6-CBD3-32DE-400F272476B2}"/>
                    </a:ext>
                  </a:extLst>
                </p:cNvPr>
                <p:cNvSpPr txBox="1"/>
                <p:nvPr/>
              </p:nvSpPr>
              <p:spPr>
                <a:xfrm>
                  <a:off x="7371460" y="5555585"/>
                  <a:ext cx="1626856" cy="40011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>
                  <a:spAutoFit/>
                </a:bodyPr>
                <a:lstStyle/>
                <a:p>
                  <a:pPr algn="ctr">
                    <a:defRPr/>
                  </a:pPr>
                  <a:r>
                    <a:rPr lang="ko-KR" altLang="en-US" sz="13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단</a:t>
                  </a:r>
                  <a:r>
                    <a:rPr lang="en-US" altLang="ko-KR" sz="13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, </a:t>
                  </a:r>
                  <a:r>
                    <a:rPr lang="ko-KR" altLang="en-US" sz="13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질병 등</a:t>
                  </a:r>
                  <a:endParaRPr lang="en-US" altLang="ko-KR" sz="13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endParaRPr>
                </a:p>
                <a:p>
                  <a:pPr algn="ctr">
                    <a:defRPr/>
                  </a:pPr>
                  <a:r>
                    <a:rPr lang="ko-KR" altLang="en-US" sz="13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불가피한 경우는 가능</a:t>
                  </a:r>
                </a:p>
              </p:txBody>
            </p:sp>
          </p:grpSp>
          <p:cxnSp>
            <p:nvCxnSpPr>
              <p:cNvPr id="12" name="직선 연결선 11">
                <a:extLst>
                  <a:ext uri="{FF2B5EF4-FFF2-40B4-BE49-F238E27FC236}">
                    <a16:creationId xmlns:a16="http://schemas.microsoft.com/office/drawing/2014/main" id="{C6229A5A-7062-98DA-CAB1-2A54B14039F4}"/>
                  </a:ext>
                </a:extLst>
              </p:cNvPr>
              <p:cNvCxnSpPr/>
              <p:nvPr/>
            </p:nvCxnSpPr>
            <p:spPr>
              <a:xfrm>
                <a:off x="4174331" y="5079998"/>
                <a:ext cx="0" cy="331475"/>
              </a:xfrm>
              <a:prstGeom prst="line">
                <a:avLst/>
              </a:prstGeom>
              <a:ln w="25400" cap="rnd">
                <a:solidFill>
                  <a:srgbClr val="F3BA5D">
                    <a:alpha val="50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직선 연결선 12">
                <a:extLst>
                  <a:ext uri="{FF2B5EF4-FFF2-40B4-BE49-F238E27FC236}">
                    <a16:creationId xmlns:a16="http://schemas.microsoft.com/office/drawing/2014/main" id="{183985EB-5FEB-A14A-4DBA-22089CBBC9E7}"/>
                  </a:ext>
                </a:extLst>
              </p:cNvPr>
              <p:cNvCxnSpPr/>
              <p:nvPr/>
            </p:nvCxnSpPr>
            <p:spPr>
              <a:xfrm>
                <a:off x="6847681" y="5079998"/>
                <a:ext cx="0" cy="331475"/>
              </a:xfrm>
              <a:prstGeom prst="line">
                <a:avLst/>
              </a:prstGeom>
              <a:ln w="25400" cap="rnd">
                <a:solidFill>
                  <a:srgbClr val="F3BA5D">
                    <a:alpha val="50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3" name="TextBox 352">
              <a:extLst>
                <a:ext uri="{FF2B5EF4-FFF2-40B4-BE49-F238E27FC236}">
                  <a16:creationId xmlns:a16="http://schemas.microsoft.com/office/drawing/2014/main" id="{39127FFB-156C-4BAE-B3F9-AAF0EFC9490B}"/>
                </a:ext>
              </a:extLst>
            </p:cNvPr>
            <p:cNvSpPr txBox="1"/>
            <p:nvPr/>
          </p:nvSpPr>
          <p:spPr>
            <a:xfrm>
              <a:off x="4106893" y="3238666"/>
              <a:ext cx="2817566" cy="630942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ko-KR" altLang="en-US" sz="13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고졸 이하 </a:t>
              </a:r>
              <a:r>
                <a:rPr lang="en-US" altLang="ko-KR" sz="13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/ </a:t>
              </a:r>
              <a:r>
                <a:rPr lang="ko-KR" altLang="en-US" sz="13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대학 등 졸업</a:t>
              </a:r>
              <a:r>
                <a:rPr lang="en-US" altLang="ko-KR" sz="13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(</a:t>
              </a:r>
              <a:r>
                <a:rPr lang="ko-KR" altLang="en-US" sz="13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예정</a:t>
              </a:r>
              <a:r>
                <a:rPr lang="en-US" altLang="ko-KR" sz="13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)</a:t>
              </a:r>
              <a:r>
                <a:rPr lang="ko-KR" altLang="en-US" sz="13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자가</a:t>
              </a:r>
              <a:r>
                <a:rPr lang="en-US" altLang="ko-KR" sz="13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/>
              </a:r>
              <a:br>
                <a:rPr lang="en-US" altLang="ko-KR" sz="13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</a:br>
              <a:r>
                <a:rPr lang="ko-KR" altLang="en-US" sz="13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선택하지 않은 경우 </a:t>
              </a:r>
            </a:p>
            <a:p>
              <a:pPr algn="ctr">
                <a:defRPr/>
              </a:pPr>
              <a:r>
                <a:rPr lang="ko-KR" altLang="en-US" sz="15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C61742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병무청에서 입영일자 직권 결정</a:t>
              </a:r>
            </a:p>
          </p:txBody>
        </p:sp>
        <p:grpSp>
          <p:nvGrpSpPr>
            <p:cNvPr id="126" name="그룹 125">
              <a:extLst>
                <a:ext uri="{FF2B5EF4-FFF2-40B4-BE49-F238E27FC236}">
                  <a16:creationId xmlns:a16="http://schemas.microsoft.com/office/drawing/2014/main" id="{AEAFAE2A-7BB1-742E-BA5A-ED3BCC3A8EB2}"/>
                </a:ext>
              </a:extLst>
            </p:cNvPr>
            <p:cNvGrpSpPr/>
            <p:nvPr/>
          </p:nvGrpSpPr>
          <p:grpSpPr>
            <a:xfrm>
              <a:off x="5255008" y="2536551"/>
              <a:ext cx="521334" cy="595153"/>
              <a:chOff x="5193450" y="2601703"/>
              <a:chExt cx="473940" cy="541048"/>
            </a:xfrm>
          </p:grpSpPr>
          <p:grpSp>
            <p:nvGrpSpPr>
              <p:cNvPr id="119" name="그래픽 116">
                <a:extLst>
                  <a:ext uri="{FF2B5EF4-FFF2-40B4-BE49-F238E27FC236}">
                    <a16:creationId xmlns:a16="http://schemas.microsoft.com/office/drawing/2014/main" id="{95ED36ED-1A97-0B62-4AC6-8E2303DBB75E}"/>
                  </a:ext>
                </a:extLst>
              </p:cNvPr>
              <p:cNvGrpSpPr/>
              <p:nvPr/>
            </p:nvGrpSpPr>
            <p:grpSpPr>
              <a:xfrm>
                <a:off x="5193450" y="2601703"/>
                <a:ext cx="473940" cy="541048"/>
                <a:chOff x="5193450" y="2601703"/>
                <a:chExt cx="473940" cy="541048"/>
              </a:xfrm>
            </p:grpSpPr>
            <p:sp>
              <p:nvSpPr>
                <p:cNvPr id="120" name="자유형: 도형 119">
                  <a:extLst>
                    <a:ext uri="{FF2B5EF4-FFF2-40B4-BE49-F238E27FC236}">
                      <a16:creationId xmlns:a16="http://schemas.microsoft.com/office/drawing/2014/main" id="{585C3641-3577-5BAA-86C0-2D44D96E0CAC}"/>
                    </a:ext>
                  </a:extLst>
                </p:cNvPr>
                <p:cNvSpPr/>
                <p:nvPr/>
              </p:nvSpPr>
              <p:spPr>
                <a:xfrm>
                  <a:off x="5193450" y="2617020"/>
                  <a:ext cx="450133" cy="525731"/>
                </a:xfrm>
                <a:custGeom>
                  <a:avLst/>
                  <a:gdLst>
                    <a:gd name="connsiteX0" fmla="*/ 226302 w 450133"/>
                    <a:gd name="connsiteY0" fmla="*/ 0 h 525731"/>
                    <a:gd name="connsiteX1" fmla="*/ 450134 w 450133"/>
                    <a:gd name="connsiteY1" fmla="*/ 525731 h 525731"/>
                    <a:gd name="connsiteX2" fmla="*/ 0 w 450133"/>
                    <a:gd name="connsiteY2" fmla="*/ 265830 h 525731"/>
                    <a:gd name="connsiteX3" fmla="*/ 226302 w 450133"/>
                    <a:gd name="connsiteY3" fmla="*/ 0 h 5257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0133" h="525731">
                      <a:moveTo>
                        <a:pt x="226302" y="0"/>
                      </a:moveTo>
                      <a:lnTo>
                        <a:pt x="450134" y="525731"/>
                      </a:lnTo>
                      <a:lnTo>
                        <a:pt x="0" y="265830"/>
                      </a:lnTo>
                      <a:lnTo>
                        <a:pt x="226302" y="0"/>
                      </a:lnTo>
                      <a:close/>
                    </a:path>
                  </a:pathLst>
                </a:custGeom>
                <a:solidFill>
                  <a:srgbClr val="F3AE00"/>
                </a:solidFill>
                <a:ln w="245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121" name="자유형: 도형 120">
                  <a:extLst>
                    <a:ext uri="{FF2B5EF4-FFF2-40B4-BE49-F238E27FC236}">
                      <a16:creationId xmlns:a16="http://schemas.microsoft.com/office/drawing/2014/main" id="{D91AF057-9CF8-6194-535D-D9F526F44BB8}"/>
                    </a:ext>
                  </a:extLst>
                </p:cNvPr>
                <p:cNvSpPr/>
                <p:nvPr/>
              </p:nvSpPr>
              <p:spPr>
                <a:xfrm>
                  <a:off x="5417371" y="2601703"/>
                  <a:ext cx="250019" cy="541048"/>
                </a:xfrm>
                <a:custGeom>
                  <a:avLst/>
                  <a:gdLst>
                    <a:gd name="connsiteX0" fmla="*/ 0 w 250019"/>
                    <a:gd name="connsiteY0" fmla="*/ 15317 h 541048"/>
                    <a:gd name="connsiteX1" fmla="*/ 26188 w 250019"/>
                    <a:gd name="connsiteY1" fmla="*/ 0 h 541048"/>
                    <a:gd name="connsiteX2" fmla="*/ 250019 w 250019"/>
                    <a:gd name="connsiteY2" fmla="*/ 525731 h 541048"/>
                    <a:gd name="connsiteX3" fmla="*/ 223832 w 250019"/>
                    <a:gd name="connsiteY3" fmla="*/ 541048 h 541048"/>
                    <a:gd name="connsiteX4" fmla="*/ 0 w 250019"/>
                    <a:gd name="connsiteY4" fmla="*/ 15317 h 5410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0019" h="541048">
                      <a:moveTo>
                        <a:pt x="0" y="15317"/>
                      </a:moveTo>
                      <a:lnTo>
                        <a:pt x="26188" y="0"/>
                      </a:lnTo>
                      <a:lnTo>
                        <a:pt x="250019" y="525731"/>
                      </a:lnTo>
                      <a:lnTo>
                        <a:pt x="223832" y="541048"/>
                      </a:lnTo>
                      <a:lnTo>
                        <a:pt x="0" y="15317"/>
                      </a:lnTo>
                      <a:close/>
                    </a:path>
                  </a:pathLst>
                </a:custGeom>
                <a:solidFill>
                  <a:srgbClr val="F6D13A"/>
                </a:solidFill>
                <a:ln w="245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122" name="자유형: 도형 121">
                <a:extLst>
                  <a:ext uri="{FF2B5EF4-FFF2-40B4-BE49-F238E27FC236}">
                    <a16:creationId xmlns:a16="http://schemas.microsoft.com/office/drawing/2014/main" id="{E7310A65-CE88-0E21-56E8-59FDB3587935}"/>
                  </a:ext>
                </a:extLst>
              </p:cNvPr>
              <p:cNvSpPr/>
              <p:nvPr/>
            </p:nvSpPr>
            <p:spPr>
              <a:xfrm>
                <a:off x="5377416" y="2909779"/>
                <a:ext cx="38293" cy="64481"/>
              </a:xfrm>
              <a:custGeom>
                <a:avLst/>
                <a:gdLst>
                  <a:gd name="connsiteX0" fmla="*/ 0 w 38293"/>
                  <a:gd name="connsiteY0" fmla="*/ 42493 h 64481"/>
                  <a:gd name="connsiteX1" fmla="*/ 247 w 38293"/>
                  <a:gd name="connsiteY1" fmla="*/ 0 h 64481"/>
                  <a:gd name="connsiteX2" fmla="*/ 38293 w 38293"/>
                  <a:gd name="connsiteY2" fmla="*/ 21988 h 64481"/>
                  <a:gd name="connsiteX3" fmla="*/ 38293 w 38293"/>
                  <a:gd name="connsiteY3" fmla="*/ 64481 h 64481"/>
                  <a:gd name="connsiteX4" fmla="*/ 0 w 38293"/>
                  <a:gd name="connsiteY4" fmla="*/ 42493 h 64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93" h="64481">
                    <a:moveTo>
                      <a:pt x="0" y="42493"/>
                    </a:moveTo>
                    <a:lnTo>
                      <a:pt x="247" y="0"/>
                    </a:lnTo>
                    <a:lnTo>
                      <a:pt x="38293" y="21988"/>
                    </a:lnTo>
                    <a:lnTo>
                      <a:pt x="38293" y="64481"/>
                    </a:lnTo>
                    <a:lnTo>
                      <a:pt x="0" y="42493"/>
                    </a:lnTo>
                    <a:close/>
                  </a:path>
                </a:pathLst>
              </a:custGeom>
              <a:solidFill>
                <a:srgbClr val="3B4951"/>
              </a:solidFill>
              <a:ln w="245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123" name="자유형: 도형 122">
                <a:extLst>
                  <a:ext uri="{FF2B5EF4-FFF2-40B4-BE49-F238E27FC236}">
                    <a16:creationId xmlns:a16="http://schemas.microsoft.com/office/drawing/2014/main" id="{443E9663-EB97-D232-929B-1F2D09A7CF6C}"/>
                  </a:ext>
                </a:extLst>
              </p:cNvPr>
              <p:cNvSpPr/>
              <p:nvPr/>
            </p:nvSpPr>
            <p:spPr>
              <a:xfrm>
                <a:off x="5375282" y="2898167"/>
                <a:ext cx="58304" cy="76092"/>
              </a:xfrm>
              <a:custGeom>
                <a:avLst/>
                <a:gdLst>
                  <a:gd name="connsiteX0" fmla="*/ 20011 w 58304"/>
                  <a:gd name="connsiteY0" fmla="*/ 0 h 76092"/>
                  <a:gd name="connsiteX1" fmla="*/ 0 w 58304"/>
                  <a:gd name="connsiteY1" fmla="*/ 11612 h 76092"/>
                  <a:gd name="connsiteX2" fmla="*/ 38046 w 58304"/>
                  <a:gd name="connsiteY2" fmla="*/ 33599 h 76092"/>
                  <a:gd name="connsiteX3" fmla="*/ 38046 w 58304"/>
                  <a:gd name="connsiteY3" fmla="*/ 76093 h 76092"/>
                  <a:gd name="connsiteX4" fmla="*/ 58058 w 58304"/>
                  <a:gd name="connsiteY4" fmla="*/ 64234 h 76092"/>
                  <a:gd name="connsiteX5" fmla="*/ 58305 w 58304"/>
                  <a:gd name="connsiteY5" fmla="*/ 21988 h 76092"/>
                  <a:gd name="connsiteX6" fmla="*/ 20011 w 58304"/>
                  <a:gd name="connsiteY6" fmla="*/ 0 h 76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304" h="76092">
                    <a:moveTo>
                      <a:pt x="20011" y="0"/>
                    </a:moveTo>
                    <a:lnTo>
                      <a:pt x="0" y="11612"/>
                    </a:lnTo>
                    <a:lnTo>
                      <a:pt x="38046" y="33599"/>
                    </a:lnTo>
                    <a:lnTo>
                      <a:pt x="38046" y="76093"/>
                    </a:lnTo>
                    <a:lnTo>
                      <a:pt x="58058" y="64234"/>
                    </a:lnTo>
                    <a:lnTo>
                      <a:pt x="58305" y="21988"/>
                    </a:lnTo>
                    <a:lnTo>
                      <a:pt x="20011" y="0"/>
                    </a:lnTo>
                    <a:close/>
                  </a:path>
                </a:pathLst>
              </a:custGeom>
              <a:solidFill>
                <a:srgbClr val="5D7280"/>
              </a:solidFill>
              <a:ln w="245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124" name="자유형: 도형 123">
                <a:extLst>
                  <a:ext uri="{FF2B5EF4-FFF2-40B4-BE49-F238E27FC236}">
                    <a16:creationId xmlns:a16="http://schemas.microsoft.com/office/drawing/2014/main" id="{86747AFA-562D-C1C5-AB6D-B101F441E0B5}"/>
                  </a:ext>
                </a:extLst>
              </p:cNvPr>
              <p:cNvSpPr/>
              <p:nvPr/>
            </p:nvSpPr>
            <p:spPr>
              <a:xfrm>
                <a:off x="5377169" y="2736347"/>
                <a:ext cx="40022" cy="172443"/>
              </a:xfrm>
              <a:custGeom>
                <a:avLst/>
                <a:gdLst>
                  <a:gd name="connsiteX0" fmla="*/ 0 w 40022"/>
                  <a:gd name="connsiteY0" fmla="*/ 0 h 172443"/>
                  <a:gd name="connsiteX1" fmla="*/ 40023 w 40022"/>
                  <a:gd name="connsiteY1" fmla="*/ 22976 h 172443"/>
                  <a:gd name="connsiteX2" fmla="*/ 39776 w 40022"/>
                  <a:gd name="connsiteY2" fmla="*/ 77822 h 172443"/>
                  <a:gd name="connsiteX3" fmla="*/ 29152 w 40022"/>
                  <a:gd name="connsiteY3" fmla="*/ 172444 h 172443"/>
                  <a:gd name="connsiteX4" fmla="*/ 10129 w 40022"/>
                  <a:gd name="connsiteY4" fmla="*/ 161573 h 172443"/>
                  <a:gd name="connsiteX5" fmla="*/ 0 w 40022"/>
                  <a:gd name="connsiteY5" fmla="*/ 54599 h 172443"/>
                  <a:gd name="connsiteX6" fmla="*/ 0 w 40022"/>
                  <a:gd name="connsiteY6" fmla="*/ 0 h 17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022" h="172443">
                    <a:moveTo>
                      <a:pt x="0" y="0"/>
                    </a:moveTo>
                    <a:lnTo>
                      <a:pt x="40023" y="22976"/>
                    </a:lnTo>
                    <a:lnTo>
                      <a:pt x="39776" y="77822"/>
                    </a:lnTo>
                    <a:lnTo>
                      <a:pt x="29152" y="172444"/>
                    </a:lnTo>
                    <a:lnTo>
                      <a:pt x="10129" y="161573"/>
                    </a:lnTo>
                    <a:lnTo>
                      <a:pt x="0" y="545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B4951"/>
              </a:solidFill>
              <a:ln w="245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125" name="자유형: 도형 124">
                <a:extLst>
                  <a:ext uri="{FF2B5EF4-FFF2-40B4-BE49-F238E27FC236}">
                    <a16:creationId xmlns:a16="http://schemas.microsoft.com/office/drawing/2014/main" id="{8DA526A6-B3C1-DF7A-DBD9-A6F2EDD9FDAC}"/>
                  </a:ext>
                </a:extLst>
              </p:cNvPr>
              <p:cNvSpPr/>
              <p:nvPr/>
            </p:nvSpPr>
            <p:spPr>
              <a:xfrm>
                <a:off x="5374788" y="2724488"/>
                <a:ext cx="60034" cy="184302"/>
              </a:xfrm>
              <a:custGeom>
                <a:avLst/>
                <a:gdLst>
                  <a:gd name="connsiteX0" fmla="*/ 20258 w 60034"/>
                  <a:gd name="connsiteY0" fmla="*/ 0 h 184302"/>
                  <a:gd name="connsiteX1" fmla="*/ 0 w 60034"/>
                  <a:gd name="connsiteY1" fmla="*/ 11859 h 184302"/>
                  <a:gd name="connsiteX2" fmla="*/ 40023 w 60034"/>
                  <a:gd name="connsiteY2" fmla="*/ 34835 h 184302"/>
                  <a:gd name="connsiteX3" fmla="*/ 39776 w 60034"/>
                  <a:gd name="connsiteY3" fmla="*/ 89681 h 184302"/>
                  <a:gd name="connsiteX4" fmla="*/ 29152 w 60034"/>
                  <a:gd name="connsiteY4" fmla="*/ 184302 h 184302"/>
                  <a:gd name="connsiteX5" fmla="*/ 49411 w 60034"/>
                  <a:gd name="connsiteY5" fmla="*/ 172691 h 184302"/>
                  <a:gd name="connsiteX6" fmla="*/ 60034 w 60034"/>
                  <a:gd name="connsiteY6" fmla="*/ 77822 h 184302"/>
                  <a:gd name="connsiteX7" fmla="*/ 60034 w 60034"/>
                  <a:gd name="connsiteY7" fmla="*/ 23223 h 184302"/>
                  <a:gd name="connsiteX8" fmla="*/ 20258 w 60034"/>
                  <a:gd name="connsiteY8" fmla="*/ 0 h 18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0034" h="184302">
                    <a:moveTo>
                      <a:pt x="20258" y="0"/>
                    </a:moveTo>
                    <a:lnTo>
                      <a:pt x="0" y="11859"/>
                    </a:lnTo>
                    <a:lnTo>
                      <a:pt x="40023" y="34835"/>
                    </a:lnTo>
                    <a:lnTo>
                      <a:pt x="39776" y="89681"/>
                    </a:lnTo>
                    <a:lnTo>
                      <a:pt x="29152" y="184302"/>
                    </a:lnTo>
                    <a:lnTo>
                      <a:pt x="49411" y="172691"/>
                    </a:lnTo>
                    <a:lnTo>
                      <a:pt x="60034" y="77822"/>
                    </a:lnTo>
                    <a:lnTo>
                      <a:pt x="60034" y="23223"/>
                    </a:lnTo>
                    <a:lnTo>
                      <a:pt x="20258" y="0"/>
                    </a:lnTo>
                    <a:close/>
                  </a:path>
                </a:pathLst>
              </a:custGeom>
              <a:solidFill>
                <a:srgbClr val="5D7280"/>
              </a:solidFill>
              <a:ln w="245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ea typeface="문체부 제목 돋음체" panose="020B0609000101010101" pitchFamily="49" charset="-127"/>
                </a:endParaRPr>
              </a:p>
            </p:txBody>
          </p:sp>
        </p:grpSp>
        <p:grpSp>
          <p:nvGrpSpPr>
            <p:cNvPr id="45" name="그룹 44">
              <a:extLst>
                <a:ext uri="{FF2B5EF4-FFF2-40B4-BE49-F238E27FC236}">
                  <a16:creationId xmlns:a16="http://schemas.microsoft.com/office/drawing/2014/main" id="{D7A234B3-4FC1-303E-B525-224010123B3F}"/>
                </a:ext>
              </a:extLst>
            </p:cNvPr>
            <p:cNvGrpSpPr/>
            <p:nvPr/>
          </p:nvGrpSpPr>
          <p:grpSpPr>
            <a:xfrm>
              <a:off x="3597558" y="4213470"/>
              <a:ext cx="1787203" cy="808109"/>
              <a:chOff x="1562884" y="4213470"/>
              <a:chExt cx="1787203" cy="808109"/>
            </a:xfrm>
          </p:grpSpPr>
          <p:sp>
            <p:nvSpPr>
              <p:cNvPr id="53" name="사각형: 둥근 모서리 52">
                <a:extLst>
                  <a:ext uri="{FF2B5EF4-FFF2-40B4-BE49-F238E27FC236}">
                    <a16:creationId xmlns:a16="http://schemas.microsoft.com/office/drawing/2014/main" id="{D1DB1E75-3BB9-050D-5213-D6FD5D868C6F}"/>
                  </a:ext>
                </a:extLst>
              </p:cNvPr>
              <p:cNvSpPr/>
              <p:nvPr/>
            </p:nvSpPr>
            <p:spPr>
              <a:xfrm>
                <a:off x="1562884" y="4260324"/>
                <a:ext cx="1787203" cy="761255"/>
              </a:xfrm>
              <a:prstGeom prst="roundRect">
                <a:avLst>
                  <a:gd name="adj" fmla="val 11102"/>
                </a:avLst>
              </a:prstGeom>
              <a:solidFill>
                <a:srgbClr val="3B709A"/>
              </a:solidFill>
              <a:ln>
                <a:noFill/>
              </a:ln>
              <a:effectLst>
                <a:innerShdw dist="38100" dir="5400000">
                  <a:srgbClr val="2D5475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71258" rtlCol="0" anchor="ctr"/>
              <a:lstStyle/>
              <a:p>
                <a:pPr algn="ctr">
                  <a:buClr>
                    <a:srgbClr val="0B9100"/>
                  </a:buClr>
                </a:pPr>
                <a:endParaRPr lang="ko-KR" altLang="en-US" sz="1386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71FB200A-6A2B-637E-EA87-7AF2259E4CBF}"/>
                  </a:ext>
                </a:extLst>
              </p:cNvPr>
              <p:cNvSpPr txBox="1"/>
              <p:nvPr/>
            </p:nvSpPr>
            <p:spPr>
              <a:xfrm>
                <a:off x="2109980" y="4738985"/>
                <a:ext cx="693010" cy="215444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spAutoFit/>
              </a:bodyPr>
              <a:lstStyle/>
              <a:p>
                <a:pPr algn="ctr">
                  <a:defRPr/>
                </a:pPr>
                <a:r>
                  <a:rPr lang="ko-KR" altLang="en-US" sz="14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민원신청</a:t>
                </a:r>
              </a:p>
            </p:txBody>
          </p:sp>
          <p:grpSp>
            <p:nvGrpSpPr>
              <p:cNvPr id="65" name="그룹 64">
                <a:extLst>
                  <a:ext uri="{FF2B5EF4-FFF2-40B4-BE49-F238E27FC236}">
                    <a16:creationId xmlns:a16="http://schemas.microsoft.com/office/drawing/2014/main" id="{701CAF52-B31D-AD89-321E-4958B3457E6E}"/>
                  </a:ext>
                </a:extLst>
              </p:cNvPr>
              <p:cNvGrpSpPr/>
              <p:nvPr/>
            </p:nvGrpSpPr>
            <p:grpSpPr>
              <a:xfrm>
                <a:off x="1631780" y="4213470"/>
                <a:ext cx="282286" cy="263288"/>
                <a:chOff x="1625466" y="4547358"/>
                <a:chExt cx="390731" cy="364431"/>
              </a:xfrm>
            </p:grpSpPr>
            <p:grpSp>
              <p:nvGrpSpPr>
                <p:cNvPr id="67" name="그룹 66">
                  <a:extLst>
                    <a:ext uri="{FF2B5EF4-FFF2-40B4-BE49-F238E27FC236}">
                      <a16:creationId xmlns:a16="http://schemas.microsoft.com/office/drawing/2014/main" id="{550E7681-CDB6-1B63-67BF-B7FC78413103}"/>
                    </a:ext>
                  </a:extLst>
                </p:cNvPr>
                <p:cNvGrpSpPr/>
                <p:nvPr/>
              </p:nvGrpSpPr>
              <p:grpSpPr>
                <a:xfrm>
                  <a:off x="1625466" y="4547358"/>
                  <a:ext cx="390731" cy="364431"/>
                  <a:chOff x="1623080" y="4535455"/>
                  <a:chExt cx="455317" cy="424671"/>
                </a:xfrm>
                <a:solidFill>
                  <a:srgbClr val="E78C0C"/>
                </a:solidFill>
              </p:grpSpPr>
              <p:sp>
                <p:nvSpPr>
                  <p:cNvPr id="69" name="자유형: 도형 68">
                    <a:extLst>
                      <a:ext uri="{FF2B5EF4-FFF2-40B4-BE49-F238E27FC236}">
                        <a16:creationId xmlns:a16="http://schemas.microsoft.com/office/drawing/2014/main" id="{B8A0E760-BD0E-6BFE-FF1A-33E90D611AE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587907" y="4570645"/>
                    <a:ext cx="359409" cy="289064"/>
                  </a:xfrm>
                  <a:custGeom>
                    <a:avLst/>
                    <a:gdLst>
                      <a:gd name="connsiteX0" fmla="*/ 103252 w 505255"/>
                      <a:gd name="connsiteY0" fmla="*/ 0 h 406364"/>
                      <a:gd name="connsiteX1" fmla="*/ 402003 w 505255"/>
                      <a:gd name="connsiteY1" fmla="*/ 0 h 406364"/>
                      <a:gd name="connsiteX2" fmla="*/ 505255 w 505255"/>
                      <a:gd name="connsiteY2" fmla="*/ 103252 h 406364"/>
                      <a:gd name="connsiteX3" fmla="*/ 505255 w 505255"/>
                      <a:gd name="connsiteY3" fmla="*/ 297495 h 406364"/>
                      <a:gd name="connsiteX4" fmla="*/ 197221 w 505255"/>
                      <a:gd name="connsiteY4" fmla="*/ 297495 h 406364"/>
                      <a:gd name="connsiteX5" fmla="*/ 100012 w 505255"/>
                      <a:gd name="connsiteY5" fmla="*/ 394704 h 406364"/>
                      <a:gd name="connsiteX6" fmla="*/ 100012 w 505255"/>
                      <a:gd name="connsiteY6" fmla="*/ 406364 h 406364"/>
                      <a:gd name="connsiteX7" fmla="*/ 63061 w 505255"/>
                      <a:gd name="connsiteY7" fmla="*/ 398904 h 406364"/>
                      <a:gd name="connsiteX8" fmla="*/ 0 w 505255"/>
                      <a:gd name="connsiteY8" fmla="*/ 303766 h 406364"/>
                      <a:gd name="connsiteX9" fmla="*/ 0 w 505255"/>
                      <a:gd name="connsiteY9" fmla="*/ 103252 h 406364"/>
                      <a:gd name="connsiteX10" fmla="*/ 103252 w 505255"/>
                      <a:gd name="connsiteY10" fmla="*/ 0 h 406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05255" h="406364">
                        <a:moveTo>
                          <a:pt x="103252" y="0"/>
                        </a:moveTo>
                        <a:lnTo>
                          <a:pt x="402003" y="0"/>
                        </a:lnTo>
                        <a:cubicBezTo>
                          <a:pt x="459028" y="0"/>
                          <a:pt x="505255" y="46227"/>
                          <a:pt x="505255" y="103252"/>
                        </a:cubicBezTo>
                        <a:lnTo>
                          <a:pt x="505255" y="297495"/>
                        </a:lnTo>
                        <a:lnTo>
                          <a:pt x="197221" y="297495"/>
                        </a:lnTo>
                        <a:cubicBezTo>
                          <a:pt x="143534" y="297495"/>
                          <a:pt x="100012" y="341017"/>
                          <a:pt x="100012" y="394704"/>
                        </a:cubicBezTo>
                        <a:lnTo>
                          <a:pt x="100012" y="406364"/>
                        </a:lnTo>
                        <a:lnTo>
                          <a:pt x="63061" y="398904"/>
                        </a:lnTo>
                        <a:cubicBezTo>
                          <a:pt x="26003" y="383230"/>
                          <a:pt x="0" y="346535"/>
                          <a:pt x="0" y="303766"/>
                        </a:cubicBezTo>
                        <a:lnTo>
                          <a:pt x="0" y="103252"/>
                        </a:lnTo>
                        <a:cubicBezTo>
                          <a:pt x="0" y="46227"/>
                          <a:pt x="46227" y="0"/>
                          <a:pt x="103252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050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71" name="사각형: 둥근 모서리 70">
                    <a:extLst>
                      <a:ext uri="{FF2B5EF4-FFF2-40B4-BE49-F238E27FC236}">
                        <a16:creationId xmlns:a16="http://schemas.microsoft.com/office/drawing/2014/main" id="{C28D4630-8787-3466-0F61-C5061840680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678215" y="4559944"/>
                    <a:ext cx="424671" cy="375693"/>
                  </a:xfrm>
                  <a:prstGeom prst="roundRect">
                    <a:avLst>
                      <a:gd name="adj" fmla="val 18011"/>
                    </a:avLst>
                  </a:prstGeom>
                  <a:solidFill>
                    <a:schemeClr val="bg1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050" dirty="0"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sp>
              <p:nvSpPr>
                <p:cNvPr id="68" name="직사각형 67">
                  <a:extLst>
                    <a:ext uri="{FF2B5EF4-FFF2-40B4-BE49-F238E27FC236}">
                      <a16:creationId xmlns:a16="http://schemas.microsoft.com/office/drawing/2014/main" id="{82E8B85D-CCE4-8B4A-EB9D-609546D38B96}"/>
                    </a:ext>
                  </a:extLst>
                </p:cNvPr>
                <p:cNvSpPr/>
                <p:nvPr/>
              </p:nvSpPr>
              <p:spPr>
                <a:xfrm>
                  <a:off x="1739622" y="4631402"/>
                  <a:ext cx="230757" cy="234305"/>
                </a:xfrm>
                <a:prstGeom prst="rect">
                  <a:avLst/>
                </a:pr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ctr" defTabSz="904982">
                    <a:defRPr/>
                  </a:pPr>
                  <a:r>
                    <a:rPr lang="en-US" altLang="ko-KR" sz="11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>
                          <a:lumMod val="85000"/>
                        </a:schemeClr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0</a:t>
                  </a:r>
                  <a:r>
                    <a:rPr lang="en-US" altLang="ko-KR" sz="11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rgbClr val="3B709A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2</a:t>
                  </a:r>
                  <a:endParaRPr lang="ko-KR" altLang="en-US" sz="1100" kern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09A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25B6034-7FA5-9E54-7C62-4357BC2E3B22}"/>
                  </a:ext>
                </a:extLst>
              </p:cNvPr>
              <p:cNvSpPr txBox="1"/>
              <p:nvPr/>
            </p:nvSpPr>
            <p:spPr>
              <a:xfrm>
                <a:off x="2109980" y="4323695"/>
                <a:ext cx="693010" cy="215444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spAutoFit/>
              </a:bodyPr>
              <a:lstStyle/>
              <a:p>
                <a:pPr algn="ctr">
                  <a:defRPr/>
                </a:pPr>
                <a:r>
                  <a:rPr lang="ko-KR" altLang="en-US" sz="1400" spc="-49" dirty="0" err="1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민원포털</a:t>
                </a:r>
                <a:endParaRPr lang="en-US" altLang="ko-KR" sz="1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</p:grpSp>
        <p:grpSp>
          <p:nvGrpSpPr>
            <p:cNvPr id="72" name="그룹 71">
              <a:extLst>
                <a:ext uri="{FF2B5EF4-FFF2-40B4-BE49-F238E27FC236}">
                  <a16:creationId xmlns:a16="http://schemas.microsoft.com/office/drawing/2014/main" id="{D3488506-3C23-7F6D-C055-2436C25E95E4}"/>
                </a:ext>
              </a:extLst>
            </p:cNvPr>
            <p:cNvGrpSpPr/>
            <p:nvPr/>
          </p:nvGrpSpPr>
          <p:grpSpPr>
            <a:xfrm>
              <a:off x="5632231" y="4213470"/>
              <a:ext cx="1787203" cy="808109"/>
              <a:chOff x="1562884" y="4213470"/>
              <a:chExt cx="1787203" cy="808109"/>
            </a:xfrm>
          </p:grpSpPr>
          <p:sp>
            <p:nvSpPr>
              <p:cNvPr id="74" name="사각형: 둥근 모서리 73">
                <a:extLst>
                  <a:ext uri="{FF2B5EF4-FFF2-40B4-BE49-F238E27FC236}">
                    <a16:creationId xmlns:a16="http://schemas.microsoft.com/office/drawing/2014/main" id="{814D0157-DE28-E000-8B3A-D9DE9A815DFB}"/>
                  </a:ext>
                </a:extLst>
              </p:cNvPr>
              <p:cNvSpPr/>
              <p:nvPr/>
            </p:nvSpPr>
            <p:spPr>
              <a:xfrm>
                <a:off x="1562884" y="4260324"/>
                <a:ext cx="1787203" cy="761255"/>
              </a:xfrm>
              <a:prstGeom prst="roundRect">
                <a:avLst>
                  <a:gd name="adj" fmla="val 11102"/>
                </a:avLst>
              </a:prstGeom>
              <a:solidFill>
                <a:srgbClr val="2D5475"/>
              </a:solidFill>
              <a:ln>
                <a:noFill/>
              </a:ln>
              <a:effectLst>
                <a:innerShdw dist="38100" dir="5400000">
                  <a:srgbClr val="224058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71258" rtlCol="0" anchor="ctr"/>
              <a:lstStyle/>
              <a:p>
                <a:pPr algn="ctr">
                  <a:buClr>
                    <a:srgbClr val="0B9100"/>
                  </a:buClr>
                </a:pPr>
                <a:endParaRPr lang="ko-KR" altLang="en-US" sz="1386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3B920D7C-F29D-503D-8000-B00ACC5EAFCF}"/>
                  </a:ext>
                </a:extLst>
              </p:cNvPr>
              <p:cNvSpPr txBox="1"/>
              <p:nvPr/>
            </p:nvSpPr>
            <p:spPr>
              <a:xfrm>
                <a:off x="1837214" y="4533229"/>
                <a:ext cx="1238544" cy="215444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spAutoFit/>
              </a:bodyPr>
              <a:lstStyle/>
              <a:p>
                <a:pPr algn="ctr">
                  <a:defRPr/>
                </a:pPr>
                <a:r>
                  <a:rPr lang="ko-KR" altLang="en-US" sz="14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현역</a:t>
                </a:r>
                <a:r>
                  <a:rPr lang="en-US" altLang="ko-KR" sz="14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/</a:t>
                </a:r>
                <a:r>
                  <a:rPr lang="ko-KR" altLang="en-US" sz="14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상근</a:t>
                </a:r>
                <a:r>
                  <a:rPr lang="en-US" altLang="ko-KR" sz="14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 </a:t>
                </a:r>
                <a:r>
                  <a:rPr lang="ko-KR" altLang="en-US" sz="14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입영</a:t>
                </a:r>
              </a:p>
            </p:txBody>
          </p:sp>
          <p:grpSp>
            <p:nvGrpSpPr>
              <p:cNvPr id="76" name="그룹 75">
                <a:extLst>
                  <a:ext uri="{FF2B5EF4-FFF2-40B4-BE49-F238E27FC236}">
                    <a16:creationId xmlns:a16="http://schemas.microsoft.com/office/drawing/2014/main" id="{7BA93BC2-EA96-2691-BFA4-2D1A220895B0}"/>
                  </a:ext>
                </a:extLst>
              </p:cNvPr>
              <p:cNvGrpSpPr/>
              <p:nvPr/>
            </p:nvGrpSpPr>
            <p:grpSpPr>
              <a:xfrm>
                <a:off x="1631780" y="4213470"/>
                <a:ext cx="282286" cy="263288"/>
                <a:chOff x="1625466" y="4547358"/>
                <a:chExt cx="390731" cy="364431"/>
              </a:xfrm>
            </p:grpSpPr>
            <p:grpSp>
              <p:nvGrpSpPr>
                <p:cNvPr id="77" name="그룹 76">
                  <a:extLst>
                    <a:ext uri="{FF2B5EF4-FFF2-40B4-BE49-F238E27FC236}">
                      <a16:creationId xmlns:a16="http://schemas.microsoft.com/office/drawing/2014/main" id="{9A8A1507-70E8-9DC6-C8EE-4FB9A4785FAE}"/>
                    </a:ext>
                  </a:extLst>
                </p:cNvPr>
                <p:cNvGrpSpPr/>
                <p:nvPr/>
              </p:nvGrpSpPr>
              <p:grpSpPr>
                <a:xfrm>
                  <a:off x="1625466" y="4547358"/>
                  <a:ext cx="390731" cy="364431"/>
                  <a:chOff x="1623080" y="4535455"/>
                  <a:chExt cx="455317" cy="424671"/>
                </a:xfrm>
                <a:solidFill>
                  <a:srgbClr val="E78C0C"/>
                </a:solidFill>
              </p:grpSpPr>
              <p:sp>
                <p:nvSpPr>
                  <p:cNvPr id="79" name="자유형: 도형 78">
                    <a:extLst>
                      <a:ext uri="{FF2B5EF4-FFF2-40B4-BE49-F238E27FC236}">
                        <a16:creationId xmlns:a16="http://schemas.microsoft.com/office/drawing/2014/main" id="{65007911-6090-43D0-E703-B7B57098FEF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587907" y="4570645"/>
                    <a:ext cx="359409" cy="289064"/>
                  </a:xfrm>
                  <a:custGeom>
                    <a:avLst/>
                    <a:gdLst>
                      <a:gd name="connsiteX0" fmla="*/ 103252 w 505255"/>
                      <a:gd name="connsiteY0" fmla="*/ 0 h 406364"/>
                      <a:gd name="connsiteX1" fmla="*/ 402003 w 505255"/>
                      <a:gd name="connsiteY1" fmla="*/ 0 h 406364"/>
                      <a:gd name="connsiteX2" fmla="*/ 505255 w 505255"/>
                      <a:gd name="connsiteY2" fmla="*/ 103252 h 406364"/>
                      <a:gd name="connsiteX3" fmla="*/ 505255 w 505255"/>
                      <a:gd name="connsiteY3" fmla="*/ 297495 h 406364"/>
                      <a:gd name="connsiteX4" fmla="*/ 197221 w 505255"/>
                      <a:gd name="connsiteY4" fmla="*/ 297495 h 406364"/>
                      <a:gd name="connsiteX5" fmla="*/ 100012 w 505255"/>
                      <a:gd name="connsiteY5" fmla="*/ 394704 h 406364"/>
                      <a:gd name="connsiteX6" fmla="*/ 100012 w 505255"/>
                      <a:gd name="connsiteY6" fmla="*/ 406364 h 406364"/>
                      <a:gd name="connsiteX7" fmla="*/ 63061 w 505255"/>
                      <a:gd name="connsiteY7" fmla="*/ 398904 h 406364"/>
                      <a:gd name="connsiteX8" fmla="*/ 0 w 505255"/>
                      <a:gd name="connsiteY8" fmla="*/ 303766 h 406364"/>
                      <a:gd name="connsiteX9" fmla="*/ 0 w 505255"/>
                      <a:gd name="connsiteY9" fmla="*/ 103252 h 406364"/>
                      <a:gd name="connsiteX10" fmla="*/ 103252 w 505255"/>
                      <a:gd name="connsiteY10" fmla="*/ 0 h 406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05255" h="406364">
                        <a:moveTo>
                          <a:pt x="103252" y="0"/>
                        </a:moveTo>
                        <a:lnTo>
                          <a:pt x="402003" y="0"/>
                        </a:lnTo>
                        <a:cubicBezTo>
                          <a:pt x="459028" y="0"/>
                          <a:pt x="505255" y="46227"/>
                          <a:pt x="505255" y="103252"/>
                        </a:cubicBezTo>
                        <a:lnTo>
                          <a:pt x="505255" y="297495"/>
                        </a:lnTo>
                        <a:lnTo>
                          <a:pt x="197221" y="297495"/>
                        </a:lnTo>
                        <a:cubicBezTo>
                          <a:pt x="143534" y="297495"/>
                          <a:pt x="100012" y="341017"/>
                          <a:pt x="100012" y="394704"/>
                        </a:cubicBezTo>
                        <a:lnTo>
                          <a:pt x="100012" y="406364"/>
                        </a:lnTo>
                        <a:lnTo>
                          <a:pt x="63061" y="398904"/>
                        </a:lnTo>
                        <a:cubicBezTo>
                          <a:pt x="26003" y="383230"/>
                          <a:pt x="0" y="346535"/>
                          <a:pt x="0" y="303766"/>
                        </a:cubicBezTo>
                        <a:lnTo>
                          <a:pt x="0" y="103252"/>
                        </a:lnTo>
                        <a:cubicBezTo>
                          <a:pt x="0" y="46227"/>
                          <a:pt x="46227" y="0"/>
                          <a:pt x="103252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050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04" name="사각형: 둥근 모서리 103">
                    <a:extLst>
                      <a:ext uri="{FF2B5EF4-FFF2-40B4-BE49-F238E27FC236}">
                        <a16:creationId xmlns:a16="http://schemas.microsoft.com/office/drawing/2014/main" id="{EDA8E517-6FBE-EB13-370D-B4A38F39698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678215" y="4559944"/>
                    <a:ext cx="424671" cy="375693"/>
                  </a:xfrm>
                  <a:prstGeom prst="roundRect">
                    <a:avLst>
                      <a:gd name="adj" fmla="val 18011"/>
                    </a:avLst>
                  </a:prstGeom>
                  <a:solidFill>
                    <a:schemeClr val="bg1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050" dirty="0"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sp>
              <p:nvSpPr>
                <p:cNvPr id="78" name="직사각형 77">
                  <a:extLst>
                    <a:ext uri="{FF2B5EF4-FFF2-40B4-BE49-F238E27FC236}">
                      <a16:creationId xmlns:a16="http://schemas.microsoft.com/office/drawing/2014/main" id="{B02C3FE6-0992-3C14-9910-E6BFBA262612}"/>
                    </a:ext>
                  </a:extLst>
                </p:cNvPr>
                <p:cNvSpPr/>
                <p:nvPr/>
              </p:nvSpPr>
              <p:spPr>
                <a:xfrm>
                  <a:off x="1739622" y="4631402"/>
                  <a:ext cx="230757" cy="234305"/>
                </a:xfrm>
                <a:prstGeom prst="rect">
                  <a:avLst/>
                </a:pr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ctr" defTabSz="904982">
                    <a:defRPr/>
                  </a:pPr>
                  <a:r>
                    <a:rPr lang="en-US" altLang="ko-KR" sz="11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>
                          <a:lumMod val="85000"/>
                        </a:schemeClr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0</a:t>
                  </a:r>
                  <a:r>
                    <a:rPr lang="en-US" altLang="ko-KR" sz="11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rgbClr val="2D5475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3</a:t>
                  </a:r>
                  <a:endParaRPr lang="ko-KR" altLang="en-US" sz="1100" kern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2D5475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</p:grpSp>
        <p:grpSp>
          <p:nvGrpSpPr>
            <p:cNvPr id="105" name="그룹 104">
              <a:extLst>
                <a:ext uri="{FF2B5EF4-FFF2-40B4-BE49-F238E27FC236}">
                  <a16:creationId xmlns:a16="http://schemas.microsoft.com/office/drawing/2014/main" id="{236612A3-AA65-EF6A-3549-C361CDE91626}"/>
                </a:ext>
              </a:extLst>
            </p:cNvPr>
            <p:cNvGrpSpPr/>
            <p:nvPr/>
          </p:nvGrpSpPr>
          <p:grpSpPr>
            <a:xfrm>
              <a:off x="7666905" y="4213470"/>
              <a:ext cx="1787203" cy="808109"/>
              <a:chOff x="1562884" y="4213470"/>
              <a:chExt cx="1787203" cy="808109"/>
            </a:xfrm>
          </p:grpSpPr>
          <p:sp>
            <p:nvSpPr>
              <p:cNvPr id="106" name="사각형: 둥근 모서리 105">
                <a:extLst>
                  <a:ext uri="{FF2B5EF4-FFF2-40B4-BE49-F238E27FC236}">
                    <a16:creationId xmlns:a16="http://schemas.microsoft.com/office/drawing/2014/main" id="{40F3C796-A494-BF72-9F2C-E1A36907DFAD}"/>
                  </a:ext>
                </a:extLst>
              </p:cNvPr>
              <p:cNvSpPr/>
              <p:nvPr/>
            </p:nvSpPr>
            <p:spPr>
              <a:xfrm>
                <a:off x="1562884" y="4260324"/>
                <a:ext cx="1787203" cy="761255"/>
              </a:xfrm>
              <a:prstGeom prst="roundRect">
                <a:avLst>
                  <a:gd name="adj" fmla="val 11102"/>
                </a:avLst>
              </a:prstGeom>
              <a:solidFill>
                <a:srgbClr val="224058"/>
              </a:solidFill>
              <a:ln>
                <a:noFill/>
              </a:ln>
              <a:effectLst>
                <a:innerShdw dist="38100" dir="5400000">
                  <a:srgbClr val="162A3A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71258" rtlCol="0" anchor="ctr"/>
              <a:lstStyle/>
              <a:p>
                <a:pPr algn="ctr">
                  <a:buClr>
                    <a:srgbClr val="0B9100"/>
                  </a:buClr>
                </a:pPr>
                <a:endParaRPr lang="ko-KR" altLang="en-US" sz="1386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B7EBEEE2-864A-2DCD-3E79-B5278C3C1F38}"/>
                  </a:ext>
                </a:extLst>
              </p:cNvPr>
              <p:cNvSpPr txBox="1"/>
              <p:nvPr/>
            </p:nvSpPr>
            <p:spPr>
              <a:xfrm>
                <a:off x="2023353" y="4425508"/>
                <a:ext cx="866263" cy="430887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spAutoFit/>
              </a:bodyPr>
              <a:lstStyle/>
              <a:p>
                <a:pPr algn="ctr">
                  <a:defRPr/>
                </a:pPr>
                <a:r>
                  <a:rPr lang="ko-KR" altLang="en-US" sz="14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현역병입영</a:t>
                </a:r>
                <a:br>
                  <a:rPr lang="ko-KR" altLang="en-US" sz="14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</a:br>
                <a:r>
                  <a:rPr lang="ko-KR" altLang="en-US" sz="14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본인선택원</a:t>
                </a:r>
              </a:p>
            </p:txBody>
          </p:sp>
          <p:grpSp>
            <p:nvGrpSpPr>
              <p:cNvPr id="108" name="그룹 107">
                <a:extLst>
                  <a:ext uri="{FF2B5EF4-FFF2-40B4-BE49-F238E27FC236}">
                    <a16:creationId xmlns:a16="http://schemas.microsoft.com/office/drawing/2014/main" id="{4FC5D809-7D06-E65C-B661-DB34428B6F6C}"/>
                  </a:ext>
                </a:extLst>
              </p:cNvPr>
              <p:cNvGrpSpPr/>
              <p:nvPr/>
            </p:nvGrpSpPr>
            <p:grpSpPr>
              <a:xfrm>
                <a:off x="1631780" y="4213470"/>
                <a:ext cx="282286" cy="263288"/>
                <a:chOff x="1625466" y="4547358"/>
                <a:chExt cx="390731" cy="364431"/>
              </a:xfrm>
            </p:grpSpPr>
            <p:grpSp>
              <p:nvGrpSpPr>
                <p:cNvPr id="109" name="그룹 108">
                  <a:extLst>
                    <a:ext uri="{FF2B5EF4-FFF2-40B4-BE49-F238E27FC236}">
                      <a16:creationId xmlns:a16="http://schemas.microsoft.com/office/drawing/2014/main" id="{A38BE594-A9FD-769C-1A61-E39E59627022}"/>
                    </a:ext>
                  </a:extLst>
                </p:cNvPr>
                <p:cNvGrpSpPr/>
                <p:nvPr/>
              </p:nvGrpSpPr>
              <p:grpSpPr>
                <a:xfrm>
                  <a:off x="1625466" y="4547358"/>
                  <a:ext cx="390731" cy="364431"/>
                  <a:chOff x="1623080" y="4535455"/>
                  <a:chExt cx="455317" cy="424671"/>
                </a:xfrm>
                <a:solidFill>
                  <a:srgbClr val="E78C0C"/>
                </a:solidFill>
              </p:grpSpPr>
              <p:sp>
                <p:nvSpPr>
                  <p:cNvPr id="111" name="자유형: 도형 110">
                    <a:extLst>
                      <a:ext uri="{FF2B5EF4-FFF2-40B4-BE49-F238E27FC236}">
                        <a16:creationId xmlns:a16="http://schemas.microsoft.com/office/drawing/2014/main" id="{1547266C-CD76-81F9-1799-41D6B2969BF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587907" y="4570645"/>
                    <a:ext cx="359409" cy="289064"/>
                  </a:xfrm>
                  <a:custGeom>
                    <a:avLst/>
                    <a:gdLst>
                      <a:gd name="connsiteX0" fmla="*/ 103252 w 505255"/>
                      <a:gd name="connsiteY0" fmla="*/ 0 h 406364"/>
                      <a:gd name="connsiteX1" fmla="*/ 402003 w 505255"/>
                      <a:gd name="connsiteY1" fmla="*/ 0 h 406364"/>
                      <a:gd name="connsiteX2" fmla="*/ 505255 w 505255"/>
                      <a:gd name="connsiteY2" fmla="*/ 103252 h 406364"/>
                      <a:gd name="connsiteX3" fmla="*/ 505255 w 505255"/>
                      <a:gd name="connsiteY3" fmla="*/ 297495 h 406364"/>
                      <a:gd name="connsiteX4" fmla="*/ 197221 w 505255"/>
                      <a:gd name="connsiteY4" fmla="*/ 297495 h 406364"/>
                      <a:gd name="connsiteX5" fmla="*/ 100012 w 505255"/>
                      <a:gd name="connsiteY5" fmla="*/ 394704 h 406364"/>
                      <a:gd name="connsiteX6" fmla="*/ 100012 w 505255"/>
                      <a:gd name="connsiteY6" fmla="*/ 406364 h 406364"/>
                      <a:gd name="connsiteX7" fmla="*/ 63061 w 505255"/>
                      <a:gd name="connsiteY7" fmla="*/ 398904 h 406364"/>
                      <a:gd name="connsiteX8" fmla="*/ 0 w 505255"/>
                      <a:gd name="connsiteY8" fmla="*/ 303766 h 406364"/>
                      <a:gd name="connsiteX9" fmla="*/ 0 w 505255"/>
                      <a:gd name="connsiteY9" fmla="*/ 103252 h 406364"/>
                      <a:gd name="connsiteX10" fmla="*/ 103252 w 505255"/>
                      <a:gd name="connsiteY10" fmla="*/ 0 h 406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05255" h="406364">
                        <a:moveTo>
                          <a:pt x="103252" y="0"/>
                        </a:moveTo>
                        <a:lnTo>
                          <a:pt x="402003" y="0"/>
                        </a:lnTo>
                        <a:cubicBezTo>
                          <a:pt x="459028" y="0"/>
                          <a:pt x="505255" y="46227"/>
                          <a:pt x="505255" y="103252"/>
                        </a:cubicBezTo>
                        <a:lnTo>
                          <a:pt x="505255" y="297495"/>
                        </a:lnTo>
                        <a:lnTo>
                          <a:pt x="197221" y="297495"/>
                        </a:lnTo>
                        <a:cubicBezTo>
                          <a:pt x="143534" y="297495"/>
                          <a:pt x="100012" y="341017"/>
                          <a:pt x="100012" y="394704"/>
                        </a:cubicBezTo>
                        <a:lnTo>
                          <a:pt x="100012" y="406364"/>
                        </a:lnTo>
                        <a:lnTo>
                          <a:pt x="63061" y="398904"/>
                        </a:lnTo>
                        <a:cubicBezTo>
                          <a:pt x="26003" y="383230"/>
                          <a:pt x="0" y="346535"/>
                          <a:pt x="0" y="303766"/>
                        </a:cubicBezTo>
                        <a:lnTo>
                          <a:pt x="0" y="103252"/>
                        </a:lnTo>
                        <a:cubicBezTo>
                          <a:pt x="0" y="46227"/>
                          <a:pt x="46227" y="0"/>
                          <a:pt x="103252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050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12" name="사각형: 둥근 모서리 111">
                    <a:extLst>
                      <a:ext uri="{FF2B5EF4-FFF2-40B4-BE49-F238E27FC236}">
                        <a16:creationId xmlns:a16="http://schemas.microsoft.com/office/drawing/2014/main" id="{5A0E9B8C-D282-F849-7157-47CDB51CF82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678215" y="4559944"/>
                    <a:ext cx="424671" cy="375693"/>
                  </a:xfrm>
                  <a:prstGeom prst="roundRect">
                    <a:avLst>
                      <a:gd name="adj" fmla="val 18011"/>
                    </a:avLst>
                  </a:prstGeom>
                  <a:solidFill>
                    <a:schemeClr val="bg1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050" dirty="0"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sp>
              <p:nvSpPr>
                <p:cNvPr id="110" name="직사각형 109">
                  <a:extLst>
                    <a:ext uri="{FF2B5EF4-FFF2-40B4-BE49-F238E27FC236}">
                      <a16:creationId xmlns:a16="http://schemas.microsoft.com/office/drawing/2014/main" id="{70851B7D-1C57-3DB0-BDCB-931E23E0C704}"/>
                    </a:ext>
                  </a:extLst>
                </p:cNvPr>
                <p:cNvSpPr/>
                <p:nvPr/>
              </p:nvSpPr>
              <p:spPr>
                <a:xfrm>
                  <a:off x="1739622" y="4631402"/>
                  <a:ext cx="230757" cy="234305"/>
                </a:xfrm>
                <a:prstGeom prst="rect">
                  <a:avLst/>
                </a:pr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ctr" defTabSz="904982">
                    <a:defRPr/>
                  </a:pPr>
                  <a:r>
                    <a:rPr lang="en-US" altLang="ko-KR" sz="11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>
                          <a:lumMod val="85000"/>
                        </a:schemeClr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0</a:t>
                  </a:r>
                  <a:r>
                    <a:rPr lang="en-US" altLang="ko-KR" sz="11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rgbClr val="224058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4</a:t>
                  </a:r>
                  <a:endParaRPr lang="ko-KR" altLang="en-US" sz="1100" kern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224058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</p:grpSp>
        <p:sp>
          <p:nvSpPr>
            <p:cNvPr id="16" name="그래픽 14">
              <a:extLst>
                <a:ext uri="{FF2B5EF4-FFF2-40B4-BE49-F238E27FC236}">
                  <a16:creationId xmlns:a16="http://schemas.microsoft.com/office/drawing/2014/main" id="{ABA49D71-B0A5-47D3-F2A9-A2740C9E0BB5}"/>
                </a:ext>
              </a:extLst>
            </p:cNvPr>
            <p:cNvSpPr/>
            <p:nvPr/>
          </p:nvSpPr>
          <p:spPr>
            <a:xfrm rot="16200000">
              <a:off x="4408219" y="4555588"/>
              <a:ext cx="173630" cy="139362"/>
            </a:xfrm>
            <a:custGeom>
              <a:avLst/>
              <a:gdLst>
                <a:gd name="connsiteX0" fmla="*/ 175063 w 439771"/>
                <a:gd name="connsiteY0" fmla="*/ 128787 h 352974"/>
                <a:gd name="connsiteX1" fmla="*/ 382797 w 439771"/>
                <a:gd name="connsiteY1" fmla="*/ 128787 h 352974"/>
                <a:gd name="connsiteX2" fmla="*/ 384533 w 439771"/>
                <a:gd name="connsiteY2" fmla="*/ 228314 h 352974"/>
                <a:gd name="connsiteX3" fmla="*/ 175063 w 439771"/>
                <a:gd name="connsiteY3" fmla="*/ 228314 h 352974"/>
                <a:gd name="connsiteX4" fmla="*/ 212097 w 439771"/>
                <a:gd name="connsiteY4" fmla="*/ 262454 h 352974"/>
                <a:gd name="connsiteX5" fmla="*/ 139187 w 439771"/>
                <a:gd name="connsiteY5" fmla="*/ 331313 h 352974"/>
                <a:gd name="connsiteX6" fmla="*/ 2627 w 439771"/>
                <a:gd name="connsiteY6" fmla="*/ 178551 h 352974"/>
                <a:gd name="connsiteX7" fmla="*/ 139187 w 439771"/>
                <a:gd name="connsiteY7" fmla="*/ 25788 h 352974"/>
                <a:gd name="connsiteX8" fmla="*/ 212675 w 439771"/>
                <a:gd name="connsiteY8" fmla="*/ 93490 h 352974"/>
                <a:gd name="connsiteX9" fmla="*/ 175063 w 439771"/>
                <a:gd name="connsiteY9" fmla="*/ 128787 h 352974"/>
                <a:gd name="connsiteX10" fmla="*/ 175063 w 439771"/>
                <a:gd name="connsiteY10" fmla="*/ 128787 h 352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9771" h="352974">
                  <a:moveTo>
                    <a:pt x="175063" y="128787"/>
                  </a:moveTo>
                  <a:lnTo>
                    <a:pt x="382797" y="128787"/>
                  </a:lnTo>
                  <a:cubicBezTo>
                    <a:pt x="459757" y="128787"/>
                    <a:pt x="459757" y="228314"/>
                    <a:pt x="384533" y="228314"/>
                  </a:cubicBezTo>
                  <a:lnTo>
                    <a:pt x="175063" y="228314"/>
                  </a:lnTo>
                  <a:cubicBezTo>
                    <a:pt x="187793" y="239309"/>
                    <a:pt x="199366" y="250881"/>
                    <a:pt x="212097" y="262454"/>
                  </a:cubicBezTo>
                  <a:cubicBezTo>
                    <a:pt x="267068" y="319740"/>
                    <a:pt x="190687" y="392650"/>
                    <a:pt x="139187" y="331313"/>
                  </a:cubicBezTo>
                  <a:lnTo>
                    <a:pt x="2627" y="178551"/>
                  </a:lnTo>
                  <a:lnTo>
                    <a:pt x="139187" y="25788"/>
                  </a:lnTo>
                  <a:cubicBezTo>
                    <a:pt x="189529" y="-36706"/>
                    <a:pt x="269383" y="41412"/>
                    <a:pt x="212675" y="93490"/>
                  </a:cubicBezTo>
                  <a:lnTo>
                    <a:pt x="175063" y="128787"/>
                  </a:lnTo>
                  <a:lnTo>
                    <a:pt x="175063" y="128787"/>
                  </a:lnTo>
                  <a:close/>
                </a:path>
              </a:pathLst>
            </a:custGeom>
            <a:solidFill>
              <a:schemeClr val="bg1"/>
            </a:solidFill>
            <a:ln w="57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2456" dirty="0">
                <a:ea typeface="문체부 제목 돋음체" panose="020B0609000101010101" pitchFamily="49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667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>
            <a:extLst>
              <a:ext uri="{FF2B5EF4-FFF2-40B4-BE49-F238E27FC236}">
                <a16:creationId xmlns:a16="http://schemas.microsoft.com/office/drawing/2014/main" id="{49FC9AD3-4C6F-1988-16E2-B45F95C9E847}"/>
              </a:ext>
            </a:extLst>
          </p:cNvPr>
          <p:cNvGrpSpPr/>
          <p:nvPr/>
        </p:nvGrpSpPr>
        <p:grpSpPr>
          <a:xfrm>
            <a:off x="386230" y="221653"/>
            <a:ext cx="2548133" cy="634036"/>
            <a:chOff x="390253" y="159368"/>
            <a:chExt cx="2574675" cy="64064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EDB7AC7-8BFB-23BD-2F6C-265C49E0EF76}"/>
                </a:ext>
              </a:extLst>
            </p:cNvPr>
            <p:cNvSpPr txBox="1"/>
            <p:nvPr/>
          </p:nvSpPr>
          <p:spPr>
            <a:xfrm>
              <a:off x="976778" y="364633"/>
              <a:ext cx="1988150" cy="43537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>
                <a:defRPr/>
              </a:pPr>
              <a:r>
                <a:rPr lang="ko-KR" altLang="en-US" sz="28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현역 모집병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F9770B3-EC3A-97CD-519A-1FA85C564E36}"/>
                </a:ext>
              </a:extLst>
            </p:cNvPr>
            <p:cNvSpPr txBox="1"/>
            <p:nvPr/>
          </p:nvSpPr>
          <p:spPr>
            <a:xfrm>
              <a:off x="961374" y="159368"/>
              <a:ext cx="154454" cy="171040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pPr>
                <a:defRPr/>
              </a:pPr>
              <a:r>
                <a:rPr lang="en-US" altLang="ko-KR" sz="1100" spc="-7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나눔명조 ExtraBold" panose="02020603020101020101" pitchFamily="18" charset="-127"/>
                  <a:ea typeface="문체부 제목 돋음체" panose="020B0609000101010101" pitchFamily="49" charset="-127"/>
                </a:rPr>
                <a:t>Ⅱ.</a:t>
              </a:r>
              <a:endParaRPr lang="ko-KR" altLang="en-US" sz="1100" spc="-7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나눔명조 ExtraBold" panose="02020603020101020101" pitchFamily="18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D1E93B2-13F3-0B5C-D4B6-38491E2F649B}"/>
                </a:ext>
              </a:extLst>
            </p:cNvPr>
            <p:cNvSpPr txBox="1"/>
            <p:nvPr/>
          </p:nvSpPr>
          <p:spPr>
            <a:xfrm>
              <a:off x="1170924" y="172068"/>
              <a:ext cx="894981" cy="171040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pPr>
                <a:defRPr/>
              </a:pPr>
              <a:r>
                <a:rPr lang="ko-KR" altLang="en-US" sz="11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병역의무 이행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A4C5C04-F00E-8436-F082-5CE812C80DDA}"/>
                </a:ext>
              </a:extLst>
            </p:cNvPr>
            <p:cNvSpPr txBox="1"/>
            <p:nvPr/>
          </p:nvSpPr>
          <p:spPr>
            <a:xfrm>
              <a:off x="390253" y="395731"/>
              <a:ext cx="353354" cy="37317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en-US" altLang="ko-KR" sz="2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>
                      <a:alpha val="38000"/>
                    </a:schemeClr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0</a:t>
              </a:r>
              <a:r>
                <a:rPr lang="en-US" altLang="ko-KR" sz="2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5</a:t>
              </a:r>
              <a:endParaRPr lang="ko-KR" altLang="en-US" sz="2400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C1113366-5B92-89DD-1969-840AA45E163F}"/>
              </a:ext>
            </a:extLst>
          </p:cNvPr>
          <p:cNvGrpSpPr/>
          <p:nvPr/>
        </p:nvGrpSpPr>
        <p:grpSpPr>
          <a:xfrm>
            <a:off x="5175343" y="1517599"/>
            <a:ext cx="1692998" cy="1644325"/>
            <a:chOff x="5175343" y="1517599"/>
            <a:chExt cx="1692998" cy="1644325"/>
          </a:xfrm>
        </p:grpSpPr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B7A3498B-6EC9-0B0C-18B5-D7A301CD81F3}"/>
                </a:ext>
              </a:extLst>
            </p:cNvPr>
            <p:cNvSpPr txBox="1"/>
            <p:nvPr/>
          </p:nvSpPr>
          <p:spPr>
            <a:xfrm>
              <a:off x="5275131" y="2674355"/>
              <a:ext cx="1493422" cy="48756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ko-KR" altLang="en-US" sz="1584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군 복무가</a:t>
              </a:r>
            </a:p>
            <a:p>
              <a:pPr algn="ctr">
                <a:defRPr/>
              </a:pPr>
              <a:r>
                <a:rPr lang="ko-KR" altLang="en-US" sz="1584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자기발전</a:t>
              </a:r>
              <a:r>
                <a:rPr lang="ko-KR" altLang="en-US" sz="1584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의 기회</a:t>
              </a:r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87502D45-BF39-84F6-DC50-504FDF6C0980}"/>
                </a:ext>
              </a:extLst>
            </p:cNvPr>
            <p:cNvGrpSpPr/>
            <p:nvPr/>
          </p:nvGrpSpPr>
          <p:grpSpPr>
            <a:xfrm>
              <a:off x="5175343" y="1517599"/>
              <a:ext cx="1692998" cy="869625"/>
              <a:chOff x="5175343" y="1517599"/>
              <a:chExt cx="1692998" cy="869625"/>
            </a:xfrm>
          </p:grpSpPr>
          <p:sp>
            <p:nvSpPr>
              <p:cNvPr id="105" name="타원 104">
                <a:extLst>
                  <a:ext uri="{FF2B5EF4-FFF2-40B4-BE49-F238E27FC236}">
                    <a16:creationId xmlns:a16="http://schemas.microsoft.com/office/drawing/2014/main" id="{DAF91754-9D33-29E2-7F93-4F156BF61585}"/>
                  </a:ext>
                </a:extLst>
              </p:cNvPr>
              <p:cNvSpPr/>
              <p:nvPr/>
            </p:nvSpPr>
            <p:spPr>
              <a:xfrm>
                <a:off x="5175343" y="1671498"/>
                <a:ext cx="1692998" cy="7157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ea typeface="문체부 제목 돋음체" panose="020B0609000101010101" pitchFamily="49" charset="-127"/>
                </a:endParaRPr>
              </a:p>
            </p:txBody>
          </p:sp>
          <p:pic>
            <p:nvPicPr>
              <p:cNvPr id="191" name="그림 190" descr="옅은이(가) 표시된 사진&#10;&#10;자동 생성된 설명">
                <a:extLst>
                  <a:ext uri="{FF2B5EF4-FFF2-40B4-BE49-F238E27FC236}">
                    <a16:creationId xmlns:a16="http://schemas.microsoft.com/office/drawing/2014/main" id="{7216C9A2-7AA7-6114-AFC6-5673710353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811512" y="1517599"/>
                <a:ext cx="420660" cy="640135"/>
              </a:xfrm>
              <a:prstGeom prst="rect">
                <a:avLst/>
              </a:prstGeom>
            </p:spPr>
          </p:pic>
        </p:grp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520D9755-581B-7A4F-3D08-E1FB7171C86A}"/>
              </a:ext>
            </a:extLst>
          </p:cNvPr>
          <p:cNvGrpSpPr/>
          <p:nvPr/>
        </p:nvGrpSpPr>
        <p:grpSpPr>
          <a:xfrm>
            <a:off x="7266501" y="1338219"/>
            <a:ext cx="2085315" cy="1823705"/>
            <a:chOff x="7266501" y="1338219"/>
            <a:chExt cx="2085315" cy="1823705"/>
          </a:xfrm>
        </p:grpSpPr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6E609D43-52A0-E559-0AEC-E366500525E9}"/>
                </a:ext>
              </a:extLst>
            </p:cNvPr>
            <p:cNvSpPr txBox="1"/>
            <p:nvPr/>
          </p:nvSpPr>
          <p:spPr>
            <a:xfrm>
              <a:off x="7266501" y="2674355"/>
              <a:ext cx="2085315" cy="48756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ko-KR" altLang="en-US" sz="1584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자율적인</a:t>
              </a:r>
              <a:r>
                <a:rPr lang="ko-KR" altLang="en-US" sz="1584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 병역의무이행</a:t>
              </a:r>
            </a:p>
            <a:p>
              <a:pPr algn="ctr">
                <a:defRPr/>
              </a:pPr>
              <a:r>
                <a:rPr lang="ko-KR" altLang="en-US" sz="1584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기회 확대</a:t>
              </a:r>
            </a:p>
          </p:txBody>
        </p: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7C04A245-6932-9A0C-C2C1-190FC204A032}"/>
                </a:ext>
              </a:extLst>
            </p:cNvPr>
            <p:cNvGrpSpPr/>
            <p:nvPr/>
          </p:nvGrpSpPr>
          <p:grpSpPr>
            <a:xfrm>
              <a:off x="7462659" y="1338219"/>
              <a:ext cx="1692998" cy="1049005"/>
              <a:chOff x="7462659" y="1338219"/>
              <a:chExt cx="1692998" cy="1049005"/>
            </a:xfrm>
          </p:grpSpPr>
          <p:sp>
            <p:nvSpPr>
              <p:cNvPr id="106" name="타원 105">
                <a:extLst>
                  <a:ext uri="{FF2B5EF4-FFF2-40B4-BE49-F238E27FC236}">
                    <a16:creationId xmlns:a16="http://schemas.microsoft.com/office/drawing/2014/main" id="{0E39F9E1-0063-C769-B16B-DC883B8543FB}"/>
                  </a:ext>
                </a:extLst>
              </p:cNvPr>
              <p:cNvSpPr/>
              <p:nvPr/>
            </p:nvSpPr>
            <p:spPr>
              <a:xfrm>
                <a:off x="7462659" y="1671498"/>
                <a:ext cx="1692998" cy="7157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ea typeface="문체부 제목 돋음체" panose="020B0609000101010101" pitchFamily="49" charset="-127"/>
                </a:endParaRPr>
              </a:p>
            </p:txBody>
          </p:sp>
          <p:pic>
            <p:nvPicPr>
              <p:cNvPr id="194" name="그림 193">
                <a:extLst>
                  <a:ext uri="{FF2B5EF4-FFF2-40B4-BE49-F238E27FC236}">
                    <a16:creationId xmlns:a16="http://schemas.microsoft.com/office/drawing/2014/main" id="{6DFCBABC-13B0-9F62-AE47-328769F22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890542" y="1338219"/>
                <a:ext cx="795350" cy="899173"/>
              </a:xfrm>
              <a:prstGeom prst="rect">
                <a:avLst/>
              </a:prstGeom>
            </p:spPr>
          </p:pic>
        </p:grpSp>
      </p:grp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8D8E7A01-5CF8-0136-53EC-F254FDEB9561}"/>
              </a:ext>
            </a:extLst>
          </p:cNvPr>
          <p:cNvGrpSpPr/>
          <p:nvPr/>
        </p:nvGrpSpPr>
        <p:grpSpPr>
          <a:xfrm>
            <a:off x="2543537" y="1448280"/>
            <a:ext cx="2309991" cy="1713644"/>
            <a:chOff x="2543537" y="1448280"/>
            <a:chExt cx="2309991" cy="1713644"/>
          </a:xfrm>
        </p:grpSpPr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B3A67C69-C0AB-C333-DCC3-5EE6FFD5DFB6}"/>
                </a:ext>
              </a:extLst>
            </p:cNvPr>
            <p:cNvSpPr txBox="1"/>
            <p:nvPr/>
          </p:nvSpPr>
          <p:spPr>
            <a:xfrm>
              <a:off x="2543537" y="2674355"/>
              <a:ext cx="2309991" cy="48756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ko-KR" altLang="en-US" sz="1584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개인의 </a:t>
              </a:r>
              <a:r>
                <a:rPr lang="ko-KR" altLang="en-US" sz="1584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자격</a:t>
              </a:r>
              <a:r>
                <a:rPr lang="en-US" altLang="ko-KR" sz="1584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·</a:t>
              </a:r>
              <a:r>
                <a:rPr lang="ko-KR" altLang="en-US" sz="1584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면허</a:t>
              </a:r>
              <a:r>
                <a:rPr lang="en-US" altLang="ko-KR" sz="1584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·</a:t>
              </a:r>
              <a:r>
                <a:rPr lang="ko-KR" altLang="en-US" sz="1584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전공과</a:t>
              </a:r>
            </a:p>
            <a:p>
              <a:pPr algn="ctr">
                <a:defRPr/>
              </a:pPr>
              <a:r>
                <a:rPr lang="ko-KR" altLang="en-US" sz="1584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연계</a:t>
              </a:r>
              <a:r>
                <a:rPr lang="ko-KR" altLang="en-US" sz="1584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하여 모집</a:t>
              </a:r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B9D8DD56-3DBC-BD53-3827-0BA463542AE5}"/>
                </a:ext>
              </a:extLst>
            </p:cNvPr>
            <p:cNvGrpSpPr/>
            <p:nvPr/>
          </p:nvGrpSpPr>
          <p:grpSpPr>
            <a:xfrm>
              <a:off x="2852033" y="1448280"/>
              <a:ext cx="1692998" cy="938944"/>
              <a:chOff x="2852033" y="1448280"/>
              <a:chExt cx="1692998" cy="938944"/>
            </a:xfrm>
          </p:grpSpPr>
          <p:sp>
            <p:nvSpPr>
              <p:cNvPr id="3" name="타원 2">
                <a:extLst>
                  <a:ext uri="{FF2B5EF4-FFF2-40B4-BE49-F238E27FC236}">
                    <a16:creationId xmlns:a16="http://schemas.microsoft.com/office/drawing/2014/main" id="{100D2AA1-C871-A9F7-E799-DE427EF93C93}"/>
                  </a:ext>
                </a:extLst>
              </p:cNvPr>
              <p:cNvSpPr/>
              <p:nvPr/>
            </p:nvSpPr>
            <p:spPr>
              <a:xfrm>
                <a:off x="2852033" y="1671498"/>
                <a:ext cx="1692998" cy="7157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ea typeface="문체부 제목 돋음체" panose="020B0609000101010101" pitchFamily="49" charset="-127"/>
                </a:endParaRPr>
              </a:p>
            </p:txBody>
          </p:sp>
          <p:pic>
            <p:nvPicPr>
              <p:cNvPr id="198" name="그림 197">
                <a:extLst>
                  <a:ext uri="{FF2B5EF4-FFF2-40B4-BE49-F238E27FC236}">
                    <a16:creationId xmlns:a16="http://schemas.microsoft.com/office/drawing/2014/main" id="{533004D8-BEC0-42A0-CF0C-D66111A530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36392" y="1448280"/>
                <a:ext cx="998557" cy="812579"/>
              </a:xfrm>
              <a:prstGeom prst="rect">
                <a:avLst/>
              </a:prstGeom>
            </p:spPr>
          </p:pic>
        </p:grpSp>
      </p:grpSp>
      <p:grpSp>
        <p:nvGrpSpPr>
          <p:cNvPr id="57" name="그룹 56">
            <a:extLst>
              <a:ext uri="{FF2B5EF4-FFF2-40B4-BE49-F238E27FC236}">
                <a16:creationId xmlns:a16="http://schemas.microsoft.com/office/drawing/2014/main" id="{42D087BE-8DD0-23E5-E6E4-E72A9EF0FCCF}"/>
              </a:ext>
            </a:extLst>
          </p:cNvPr>
          <p:cNvGrpSpPr/>
          <p:nvPr/>
        </p:nvGrpSpPr>
        <p:grpSpPr>
          <a:xfrm>
            <a:off x="0" y="3292342"/>
            <a:ext cx="9906003" cy="2994134"/>
            <a:chOff x="0" y="3292342"/>
            <a:chExt cx="9906003" cy="2994134"/>
          </a:xfrm>
        </p:grpSpPr>
        <p:sp>
          <p:nvSpPr>
            <p:cNvPr id="12" name="사각형: 둥근 모서리 11">
              <a:extLst>
                <a:ext uri="{FF2B5EF4-FFF2-40B4-BE49-F238E27FC236}">
                  <a16:creationId xmlns:a16="http://schemas.microsoft.com/office/drawing/2014/main" id="{10314C9F-8698-0C25-1E08-C02A59F1BEAE}"/>
                </a:ext>
              </a:extLst>
            </p:cNvPr>
            <p:cNvSpPr/>
            <p:nvPr/>
          </p:nvSpPr>
          <p:spPr>
            <a:xfrm>
              <a:off x="0" y="3658019"/>
              <a:ext cx="9906000" cy="2628457"/>
            </a:xfrm>
            <a:prstGeom prst="roundRect">
              <a:avLst>
                <a:gd name="adj" fmla="val 0"/>
              </a:avLst>
            </a:prstGeom>
            <a:solidFill>
              <a:srgbClr val="FFE8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5629" rIns="0" bIns="0" rtlCol="0" anchor="ctr"/>
            <a:lstStyle/>
            <a:p>
              <a:pPr algn="ctr"/>
              <a:endParaRPr lang="ko-KR" altLang="en-US" sz="2400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13" name="사각형: 둥근 모서리 12">
              <a:extLst>
                <a:ext uri="{FF2B5EF4-FFF2-40B4-BE49-F238E27FC236}">
                  <a16:creationId xmlns:a16="http://schemas.microsoft.com/office/drawing/2014/main" id="{B0CC8EA3-D4B3-80AE-3AD7-973D7EC900B8}"/>
                </a:ext>
              </a:extLst>
            </p:cNvPr>
            <p:cNvSpPr/>
            <p:nvPr/>
          </p:nvSpPr>
          <p:spPr>
            <a:xfrm>
              <a:off x="0" y="3501571"/>
              <a:ext cx="9906000" cy="150146"/>
            </a:xfrm>
            <a:prstGeom prst="roundRect">
              <a:avLst>
                <a:gd name="adj" fmla="val 0"/>
              </a:avLst>
            </a:prstGeom>
            <a:gradFill>
              <a:gsLst>
                <a:gs pos="100000">
                  <a:srgbClr val="F38E07"/>
                </a:gs>
                <a:gs pos="0">
                  <a:srgbClr val="3B709B"/>
                </a:gs>
                <a:gs pos="54000">
                  <a:srgbClr val="3B725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81" dirty="0">
                <a:ea typeface="문체부 제목 돋음체" panose="020B0609000101010101" pitchFamily="49" charset="-127"/>
              </a:endParaRPr>
            </a:p>
          </p:txBody>
        </p:sp>
        <p:grpSp>
          <p:nvGrpSpPr>
            <p:cNvPr id="56" name="그룹 55">
              <a:extLst>
                <a:ext uri="{FF2B5EF4-FFF2-40B4-BE49-F238E27FC236}">
                  <a16:creationId xmlns:a16="http://schemas.microsoft.com/office/drawing/2014/main" id="{3FE1E090-8294-771F-ECA7-0B48F8C7CD2C}"/>
                </a:ext>
              </a:extLst>
            </p:cNvPr>
            <p:cNvGrpSpPr/>
            <p:nvPr/>
          </p:nvGrpSpPr>
          <p:grpSpPr>
            <a:xfrm>
              <a:off x="2825072" y="3490099"/>
              <a:ext cx="173093" cy="410615"/>
              <a:chOff x="2825072" y="3490099"/>
              <a:chExt cx="173093" cy="410615"/>
            </a:xfrm>
          </p:grpSpPr>
          <p:sp>
            <p:nvSpPr>
              <p:cNvPr id="17" name="타원 16">
                <a:extLst>
                  <a:ext uri="{FF2B5EF4-FFF2-40B4-BE49-F238E27FC236}">
                    <a16:creationId xmlns:a16="http://schemas.microsoft.com/office/drawing/2014/main" id="{00D64267-E2BA-F70D-5C45-E9CA8428774A}"/>
                  </a:ext>
                </a:extLst>
              </p:cNvPr>
              <p:cNvSpPr/>
              <p:nvPr/>
            </p:nvSpPr>
            <p:spPr>
              <a:xfrm>
                <a:off x="2825072" y="3490099"/>
                <a:ext cx="173093" cy="173091"/>
              </a:xfrm>
              <a:prstGeom prst="ellipse">
                <a:avLst/>
              </a:prstGeom>
              <a:solidFill>
                <a:srgbClr val="3B709A"/>
              </a:solidFill>
              <a:ln w="38100" cap="flat" cmpd="sng" algn="ctr">
                <a:solidFill>
                  <a:schemeClr val="bg1"/>
                </a:solidFill>
                <a:prstDash val="solid"/>
                <a:miter lim="800000"/>
              </a:ln>
              <a:effectLst>
                <a:outerShdw blurRad="25400" dist="254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04982">
                  <a:defRPr/>
                </a:pPr>
                <a:endParaRPr lang="ko-KR" altLang="en-US" sz="1781" kern="0" dirty="0">
                  <a:solidFill>
                    <a:srgbClr val="44546A"/>
                  </a:solidFill>
                  <a:latin typeface="Arial" panose="020B0604020202020204" pitchFamily="34" charset="0"/>
                  <a:ea typeface="문체부 제목 돋음체" panose="020B0609000101010101" pitchFamily="49" charset="-127"/>
                </a:endParaRPr>
              </a:p>
            </p:txBody>
          </p:sp>
          <p:cxnSp>
            <p:nvCxnSpPr>
              <p:cNvPr id="28" name="직선 연결선 27">
                <a:extLst>
                  <a:ext uri="{FF2B5EF4-FFF2-40B4-BE49-F238E27FC236}">
                    <a16:creationId xmlns:a16="http://schemas.microsoft.com/office/drawing/2014/main" id="{D3E80FDB-52B0-0965-C9D0-F0E7DCFCF2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11219" y="3695735"/>
                <a:ext cx="0" cy="204979"/>
              </a:xfrm>
              <a:prstGeom prst="line">
                <a:avLst/>
              </a:prstGeom>
              <a:ln w="15875" cap="rnd">
                <a:solidFill>
                  <a:srgbClr val="3B709A"/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" name="그룹 54">
              <a:extLst>
                <a:ext uri="{FF2B5EF4-FFF2-40B4-BE49-F238E27FC236}">
                  <a16:creationId xmlns:a16="http://schemas.microsoft.com/office/drawing/2014/main" id="{2D6FE225-8CE7-9B09-F100-DE57D09482EB}"/>
                </a:ext>
              </a:extLst>
            </p:cNvPr>
            <p:cNvGrpSpPr/>
            <p:nvPr/>
          </p:nvGrpSpPr>
          <p:grpSpPr>
            <a:xfrm>
              <a:off x="5520118" y="3490099"/>
              <a:ext cx="173093" cy="410615"/>
              <a:chOff x="5520118" y="3490099"/>
              <a:chExt cx="173093" cy="410615"/>
            </a:xfrm>
          </p:grpSpPr>
          <p:sp>
            <p:nvSpPr>
              <p:cNvPr id="16" name="타원 15">
                <a:extLst>
                  <a:ext uri="{FF2B5EF4-FFF2-40B4-BE49-F238E27FC236}">
                    <a16:creationId xmlns:a16="http://schemas.microsoft.com/office/drawing/2014/main" id="{5A0702F5-6159-E115-2EFE-310F680182D1}"/>
                  </a:ext>
                </a:extLst>
              </p:cNvPr>
              <p:cNvSpPr/>
              <p:nvPr/>
            </p:nvSpPr>
            <p:spPr>
              <a:xfrm>
                <a:off x="5520118" y="3490099"/>
                <a:ext cx="173093" cy="173091"/>
              </a:xfrm>
              <a:prstGeom prst="ellipse">
                <a:avLst/>
              </a:prstGeom>
              <a:solidFill>
                <a:srgbClr val="3B7253"/>
              </a:solidFill>
              <a:ln w="38100" cap="flat" cmpd="sng" algn="ctr">
                <a:solidFill>
                  <a:schemeClr val="bg1"/>
                </a:solidFill>
                <a:prstDash val="solid"/>
                <a:miter lim="800000"/>
              </a:ln>
              <a:effectLst>
                <a:outerShdw blurRad="25400" dist="254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04982">
                  <a:defRPr/>
                </a:pPr>
                <a:endParaRPr lang="ko-KR" altLang="en-US" sz="1781" kern="0" dirty="0">
                  <a:solidFill>
                    <a:srgbClr val="44546A"/>
                  </a:solidFill>
                  <a:latin typeface="Arial" panose="020B0604020202020204" pitchFamily="34" charset="0"/>
                  <a:ea typeface="문체부 제목 돋음체" panose="020B0609000101010101" pitchFamily="49" charset="-127"/>
                </a:endParaRPr>
              </a:p>
            </p:txBody>
          </p:sp>
          <p:cxnSp>
            <p:nvCxnSpPr>
              <p:cNvPr id="42" name="직선 연결선 41">
                <a:extLst>
                  <a:ext uri="{FF2B5EF4-FFF2-40B4-BE49-F238E27FC236}">
                    <a16:creationId xmlns:a16="http://schemas.microsoft.com/office/drawing/2014/main" id="{4BA403A3-3541-4922-C084-5211090697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14284" y="3695735"/>
                <a:ext cx="0" cy="204979"/>
              </a:xfrm>
              <a:prstGeom prst="line">
                <a:avLst/>
              </a:prstGeom>
              <a:ln w="15875" cap="rnd">
                <a:solidFill>
                  <a:srgbClr val="3B7253"/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그룹 53">
              <a:extLst>
                <a:ext uri="{FF2B5EF4-FFF2-40B4-BE49-F238E27FC236}">
                  <a16:creationId xmlns:a16="http://schemas.microsoft.com/office/drawing/2014/main" id="{27F44D71-8384-241B-C691-A9503E445618}"/>
                </a:ext>
              </a:extLst>
            </p:cNvPr>
            <p:cNvGrpSpPr/>
            <p:nvPr/>
          </p:nvGrpSpPr>
          <p:grpSpPr>
            <a:xfrm>
              <a:off x="8215163" y="3490099"/>
              <a:ext cx="173093" cy="410615"/>
              <a:chOff x="8215163" y="3490099"/>
              <a:chExt cx="173093" cy="410615"/>
            </a:xfrm>
          </p:grpSpPr>
          <p:cxnSp>
            <p:nvCxnSpPr>
              <p:cNvPr id="125" name="직선 연결선 124">
                <a:extLst>
                  <a:ext uri="{FF2B5EF4-FFF2-40B4-BE49-F238E27FC236}">
                    <a16:creationId xmlns:a16="http://schemas.microsoft.com/office/drawing/2014/main" id="{758E0325-368E-E95C-5D74-BA5BA40205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10247" y="3695735"/>
                <a:ext cx="0" cy="204979"/>
              </a:xfrm>
              <a:prstGeom prst="line">
                <a:avLst/>
              </a:prstGeom>
              <a:ln w="15875" cap="rnd">
                <a:solidFill>
                  <a:srgbClr val="E78C0C"/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5" name="타원 134">
                <a:extLst>
                  <a:ext uri="{FF2B5EF4-FFF2-40B4-BE49-F238E27FC236}">
                    <a16:creationId xmlns:a16="http://schemas.microsoft.com/office/drawing/2014/main" id="{866C983F-7AA8-6709-64EE-924FE4988E2D}"/>
                  </a:ext>
                </a:extLst>
              </p:cNvPr>
              <p:cNvSpPr/>
              <p:nvPr/>
            </p:nvSpPr>
            <p:spPr>
              <a:xfrm>
                <a:off x="8215163" y="3490099"/>
                <a:ext cx="173093" cy="173091"/>
              </a:xfrm>
              <a:prstGeom prst="ellipse">
                <a:avLst/>
              </a:prstGeom>
              <a:solidFill>
                <a:srgbClr val="E78C0C"/>
              </a:solidFill>
              <a:ln w="38100" cap="flat" cmpd="sng" algn="ctr">
                <a:solidFill>
                  <a:schemeClr val="bg1"/>
                </a:solidFill>
                <a:prstDash val="solid"/>
                <a:miter lim="800000"/>
              </a:ln>
              <a:effectLst>
                <a:outerShdw blurRad="25400" dist="254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04982">
                  <a:defRPr/>
                </a:pPr>
                <a:endParaRPr lang="ko-KR" altLang="en-US" sz="1781" kern="0" dirty="0">
                  <a:solidFill>
                    <a:srgbClr val="44546A"/>
                  </a:solidFill>
                  <a:latin typeface="Arial" panose="020B0604020202020204" pitchFamily="34" charset="0"/>
                  <a:ea typeface="문체부 제목 돋음체" panose="020B0609000101010101" pitchFamily="49" charset="-127"/>
                </a:endParaRPr>
              </a:p>
            </p:txBody>
          </p:sp>
        </p:grpSp>
        <p:grpSp>
          <p:nvGrpSpPr>
            <p:cNvPr id="51" name="그룹 50">
              <a:extLst>
                <a:ext uri="{FF2B5EF4-FFF2-40B4-BE49-F238E27FC236}">
                  <a16:creationId xmlns:a16="http://schemas.microsoft.com/office/drawing/2014/main" id="{E11ECD41-AD3D-412B-F012-BBAFB5BFD841}"/>
                </a:ext>
              </a:extLst>
            </p:cNvPr>
            <p:cNvGrpSpPr/>
            <p:nvPr/>
          </p:nvGrpSpPr>
          <p:grpSpPr>
            <a:xfrm>
              <a:off x="312282" y="4304689"/>
              <a:ext cx="1103380" cy="1155692"/>
              <a:chOff x="312282" y="4304689"/>
              <a:chExt cx="1103380" cy="1155692"/>
            </a:xfrm>
          </p:grpSpPr>
          <p:sp>
            <p:nvSpPr>
              <p:cNvPr id="14" name="직사각형 13">
                <a:extLst>
                  <a:ext uri="{FF2B5EF4-FFF2-40B4-BE49-F238E27FC236}">
                    <a16:creationId xmlns:a16="http://schemas.microsoft.com/office/drawing/2014/main" id="{FED33331-E927-D256-F574-2863F0D97980}"/>
                  </a:ext>
                </a:extLst>
              </p:cNvPr>
              <p:cNvSpPr/>
              <p:nvPr/>
            </p:nvSpPr>
            <p:spPr>
              <a:xfrm>
                <a:off x="312282" y="5121827"/>
                <a:ext cx="1103380" cy="338554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none" lIns="0" tIns="0" rIns="0" bIns="0" rtlCol="0" anchor="t">
                <a:spAutoFit/>
              </a:bodyPr>
              <a:lstStyle/>
              <a:p>
                <a:pPr algn="ctr" defTabSz="904982">
                  <a:defRPr/>
                </a:pPr>
                <a:r>
                  <a:rPr lang="ko-KR" altLang="en-US" sz="22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모집절차</a:t>
                </a:r>
              </a:p>
            </p:txBody>
          </p:sp>
          <p:grpSp>
            <p:nvGrpSpPr>
              <p:cNvPr id="136" name="그룹 135">
                <a:extLst>
                  <a:ext uri="{FF2B5EF4-FFF2-40B4-BE49-F238E27FC236}">
                    <a16:creationId xmlns:a16="http://schemas.microsoft.com/office/drawing/2014/main" id="{75EF6CF5-3F81-A411-7DBB-2BB054382ACD}"/>
                  </a:ext>
                </a:extLst>
              </p:cNvPr>
              <p:cNvGrpSpPr/>
              <p:nvPr/>
            </p:nvGrpSpPr>
            <p:grpSpPr>
              <a:xfrm>
                <a:off x="628949" y="4304689"/>
                <a:ext cx="470044" cy="655696"/>
                <a:chOff x="4693443" y="3064668"/>
                <a:chExt cx="522351" cy="728662"/>
              </a:xfrm>
            </p:grpSpPr>
            <p:grpSp>
              <p:nvGrpSpPr>
                <p:cNvPr id="137" name="그래픽 117">
                  <a:extLst>
                    <a:ext uri="{FF2B5EF4-FFF2-40B4-BE49-F238E27FC236}">
                      <a16:creationId xmlns:a16="http://schemas.microsoft.com/office/drawing/2014/main" id="{E0B045AA-B735-B368-68D7-0EBA2EC10917}"/>
                    </a:ext>
                  </a:extLst>
                </p:cNvPr>
                <p:cNvGrpSpPr/>
                <p:nvPr/>
              </p:nvGrpSpPr>
              <p:grpSpPr>
                <a:xfrm>
                  <a:off x="4693443" y="3064668"/>
                  <a:ext cx="522351" cy="728662"/>
                  <a:chOff x="4693443" y="3064668"/>
                  <a:chExt cx="522351" cy="728662"/>
                </a:xfrm>
              </p:grpSpPr>
              <p:sp>
                <p:nvSpPr>
                  <p:cNvPr id="160" name="사각형: 둥근 모서리 159">
                    <a:extLst>
                      <a:ext uri="{FF2B5EF4-FFF2-40B4-BE49-F238E27FC236}">
                        <a16:creationId xmlns:a16="http://schemas.microsoft.com/office/drawing/2014/main" id="{32415C2C-218F-713D-42E8-56CE27121BE8}"/>
                      </a:ext>
                    </a:extLst>
                  </p:cNvPr>
                  <p:cNvSpPr/>
                  <p:nvPr/>
                </p:nvSpPr>
                <p:spPr>
                  <a:xfrm>
                    <a:off x="4693443" y="3174396"/>
                    <a:ext cx="522351" cy="618934"/>
                  </a:xfrm>
                  <a:prstGeom prst="roundRect">
                    <a:avLst>
                      <a:gd name="adj" fmla="val 3833"/>
                    </a:avLst>
                  </a:prstGeom>
                  <a:solidFill>
                    <a:srgbClr val="FFFFFF"/>
                  </a:solidFill>
                  <a:ln w="22225" cap="flat">
                    <a:solidFill>
                      <a:srgbClr val="142847"/>
                    </a:solidFill>
                    <a:prstDash val="solid"/>
                    <a:miter/>
                  </a:ln>
                  <a:effectLst>
                    <a:outerShdw dist="38100" dir="2700000" algn="tl" rotWithShape="0">
                      <a:prstClr val="black">
                        <a:alpha val="12000"/>
                      </a:prstClr>
                    </a:outerShdw>
                  </a:effectLst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61" name="자유형: 도형 160">
                    <a:extLst>
                      <a:ext uri="{FF2B5EF4-FFF2-40B4-BE49-F238E27FC236}">
                        <a16:creationId xmlns:a16="http://schemas.microsoft.com/office/drawing/2014/main" id="{F87C0A6E-7869-7519-766D-FD2F61041D2F}"/>
                      </a:ext>
                    </a:extLst>
                  </p:cNvPr>
                  <p:cNvSpPr/>
                  <p:nvPr/>
                </p:nvSpPr>
                <p:spPr>
                  <a:xfrm>
                    <a:off x="4795456" y="3064668"/>
                    <a:ext cx="318420" cy="153066"/>
                  </a:xfrm>
                  <a:custGeom>
                    <a:avLst/>
                    <a:gdLst>
                      <a:gd name="connsiteX0" fmla="*/ 227457 w 318420"/>
                      <a:gd name="connsiteY0" fmla="*/ 62675 h 153066"/>
                      <a:gd name="connsiteX1" fmla="*/ 159163 w 318420"/>
                      <a:gd name="connsiteY1" fmla="*/ 0 h 153066"/>
                      <a:gd name="connsiteX2" fmla="*/ 90869 w 318420"/>
                      <a:gd name="connsiteY2" fmla="*/ 62675 h 153066"/>
                      <a:gd name="connsiteX3" fmla="*/ 0 w 318420"/>
                      <a:gd name="connsiteY3" fmla="*/ 62675 h 153066"/>
                      <a:gd name="connsiteX4" fmla="*/ 0 w 318420"/>
                      <a:gd name="connsiteY4" fmla="*/ 153067 h 153066"/>
                      <a:gd name="connsiteX5" fmla="*/ 318421 w 318420"/>
                      <a:gd name="connsiteY5" fmla="*/ 153067 h 153066"/>
                      <a:gd name="connsiteX6" fmla="*/ 318421 w 318420"/>
                      <a:gd name="connsiteY6" fmla="*/ 62675 h 153066"/>
                      <a:gd name="connsiteX7" fmla="*/ 227552 w 318420"/>
                      <a:gd name="connsiteY7" fmla="*/ 62675 h 153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8420" h="153066">
                        <a:moveTo>
                          <a:pt x="227457" y="62675"/>
                        </a:moveTo>
                        <a:cubicBezTo>
                          <a:pt x="224409" y="27527"/>
                          <a:pt x="195072" y="0"/>
                          <a:pt x="159163" y="0"/>
                        </a:cubicBezTo>
                        <a:cubicBezTo>
                          <a:pt x="123253" y="0"/>
                          <a:pt x="93917" y="27527"/>
                          <a:pt x="90869" y="62675"/>
                        </a:cubicBezTo>
                        <a:lnTo>
                          <a:pt x="0" y="62675"/>
                        </a:lnTo>
                        <a:lnTo>
                          <a:pt x="0" y="153067"/>
                        </a:lnTo>
                        <a:lnTo>
                          <a:pt x="318421" y="153067"/>
                        </a:lnTo>
                        <a:lnTo>
                          <a:pt x="318421" y="62675"/>
                        </a:lnTo>
                        <a:lnTo>
                          <a:pt x="227552" y="62675"/>
                        </a:lnTo>
                        <a:close/>
                      </a:path>
                    </a:pathLst>
                  </a:custGeom>
                  <a:solidFill>
                    <a:srgbClr val="EFDA5E"/>
                  </a:solidFill>
                  <a:ln w="22225" cap="rnd">
                    <a:solidFill>
                      <a:srgbClr val="142847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pPr algn="ctr"/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62" name="자유형: 도형 161">
                    <a:extLst>
                      <a:ext uri="{FF2B5EF4-FFF2-40B4-BE49-F238E27FC236}">
                        <a16:creationId xmlns:a16="http://schemas.microsoft.com/office/drawing/2014/main" id="{D3DA8E71-230D-BB1C-66C8-948C802F6791}"/>
                      </a:ext>
                    </a:extLst>
                  </p:cNvPr>
                  <p:cNvSpPr/>
                  <p:nvPr/>
                </p:nvSpPr>
                <p:spPr>
                  <a:xfrm>
                    <a:off x="4954618" y="3121723"/>
                    <a:ext cx="9525" cy="26288"/>
                  </a:xfrm>
                  <a:custGeom>
                    <a:avLst/>
                    <a:gdLst>
                      <a:gd name="connsiteX0" fmla="*/ 0 w 9525"/>
                      <a:gd name="connsiteY0" fmla="*/ 0 h 26288"/>
                      <a:gd name="connsiteX1" fmla="*/ 0 w 9525"/>
                      <a:gd name="connsiteY1" fmla="*/ 26289 h 26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525" h="26288">
                        <a:moveTo>
                          <a:pt x="0" y="0"/>
                        </a:moveTo>
                        <a:lnTo>
                          <a:pt x="0" y="26289"/>
                        </a:lnTo>
                      </a:path>
                    </a:pathLst>
                  </a:custGeom>
                  <a:ln w="22225" cap="flat">
                    <a:solidFill>
                      <a:srgbClr val="142847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/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grpSp>
              <p:nvGrpSpPr>
                <p:cNvPr id="138" name="그래픽 117">
                  <a:extLst>
                    <a:ext uri="{FF2B5EF4-FFF2-40B4-BE49-F238E27FC236}">
                      <a16:creationId xmlns:a16="http://schemas.microsoft.com/office/drawing/2014/main" id="{6CDC820D-1B1E-5895-C102-4BD8E61D5DB7}"/>
                    </a:ext>
                  </a:extLst>
                </p:cNvPr>
                <p:cNvGrpSpPr/>
                <p:nvPr/>
              </p:nvGrpSpPr>
              <p:grpSpPr>
                <a:xfrm>
                  <a:off x="4745068" y="3295554"/>
                  <a:ext cx="419099" cy="429291"/>
                  <a:chOff x="4745068" y="3295554"/>
                  <a:chExt cx="419099" cy="429291"/>
                </a:xfrm>
                <a:noFill/>
              </p:grpSpPr>
              <p:grpSp>
                <p:nvGrpSpPr>
                  <p:cNvPr id="139" name="그래픽 117">
                    <a:extLst>
                      <a:ext uri="{FF2B5EF4-FFF2-40B4-BE49-F238E27FC236}">
                        <a16:creationId xmlns:a16="http://schemas.microsoft.com/office/drawing/2014/main" id="{EE83FA8B-D838-DA91-14D0-292278126DA6}"/>
                      </a:ext>
                    </a:extLst>
                  </p:cNvPr>
                  <p:cNvGrpSpPr/>
                  <p:nvPr/>
                </p:nvGrpSpPr>
                <p:grpSpPr>
                  <a:xfrm>
                    <a:off x="4745068" y="3295554"/>
                    <a:ext cx="419099" cy="64198"/>
                    <a:chOff x="4745068" y="3295554"/>
                    <a:chExt cx="419099" cy="64198"/>
                  </a:xfrm>
                  <a:noFill/>
                </p:grpSpPr>
                <p:sp>
                  <p:nvSpPr>
                    <p:cNvPr id="158" name="자유형: 도형 157">
                      <a:extLst>
                        <a:ext uri="{FF2B5EF4-FFF2-40B4-BE49-F238E27FC236}">
                          <a16:creationId xmlns:a16="http://schemas.microsoft.com/office/drawing/2014/main" id="{B5B37F08-71CE-A332-78D8-BDE2F46792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45068" y="3295554"/>
                      <a:ext cx="84486" cy="64198"/>
                    </a:xfrm>
                    <a:custGeom>
                      <a:avLst/>
                      <a:gdLst>
                        <a:gd name="connsiteX0" fmla="*/ 0 w 84486"/>
                        <a:gd name="connsiteY0" fmla="*/ 30385 h 64198"/>
                        <a:gd name="connsiteX1" fmla="*/ 37147 w 84486"/>
                        <a:gd name="connsiteY1" fmla="*/ 64198 h 64198"/>
                        <a:gd name="connsiteX2" fmla="*/ 84487 w 84486"/>
                        <a:gd name="connsiteY2" fmla="*/ 0 h 641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84486" h="64198">
                          <a:moveTo>
                            <a:pt x="0" y="30385"/>
                          </a:moveTo>
                          <a:lnTo>
                            <a:pt x="37147" y="64198"/>
                          </a:lnTo>
                          <a:lnTo>
                            <a:pt x="84487" y="0"/>
                          </a:lnTo>
                        </a:path>
                      </a:pathLst>
                    </a:custGeom>
                    <a:noFill/>
                    <a:ln w="22225" cap="flat">
                      <a:solidFill>
                        <a:srgbClr val="14284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algn="ctr"/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59" name="자유형: 도형 158">
                      <a:extLst>
                        <a:ext uri="{FF2B5EF4-FFF2-40B4-BE49-F238E27FC236}">
                          <a16:creationId xmlns:a16="http://schemas.microsoft.com/office/drawing/2014/main" id="{D28F4265-D25B-9A21-B11B-E9A8187DA4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66798" y="3339464"/>
                      <a:ext cx="297370" cy="9525"/>
                    </a:xfrm>
                    <a:custGeom>
                      <a:avLst/>
                      <a:gdLst>
                        <a:gd name="connsiteX0" fmla="*/ 0 w 297370"/>
                        <a:gd name="connsiteY0" fmla="*/ 0 h 9525"/>
                        <a:gd name="connsiteX1" fmla="*/ 297370 w 297370"/>
                        <a:gd name="connsiteY1" fmla="*/ 0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97370" h="9525">
                          <a:moveTo>
                            <a:pt x="0" y="0"/>
                          </a:moveTo>
                          <a:lnTo>
                            <a:pt x="297370" y="0"/>
                          </a:lnTo>
                        </a:path>
                      </a:pathLst>
                    </a:custGeom>
                    <a:ln w="22225" cap="rnd">
                      <a:solidFill>
                        <a:srgbClr val="142847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pPr algn="ctr"/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  <p:grpSp>
                <p:nvGrpSpPr>
                  <p:cNvPr id="140" name="그래픽 117">
                    <a:extLst>
                      <a:ext uri="{FF2B5EF4-FFF2-40B4-BE49-F238E27FC236}">
                        <a16:creationId xmlns:a16="http://schemas.microsoft.com/office/drawing/2014/main" id="{7BFFEB4A-B129-F414-BFEB-5EDE270E4593}"/>
                      </a:ext>
                    </a:extLst>
                  </p:cNvPr>
                  <p:cNvGrpSpPr/>
                  <p:nvPr/>
                </p:nvGrpSpPr>
                <p:grpSpPr>
                  <a:xfrm>
                    <a:off x="4745068" y="3417283"/>
                    <a:ext cx="419099" cy="64198"/>
                    <a:chOff x="4745068" y="3417283"/>
                    <a:chExt cx="419099" cy="64198"/>
                  </a:xfrm>
                  <a:noFill/>
                </p:grpSpPr>
                <p:sp>
                  <p:nvSpPr>
                    <p:cNvPr id="156" name="자유형: 도형 155">
                      <a:extLst>
                        <a:ext uri="{FF2B5EF4-FFF2-40B4-BE49-F238E27FC236}">
                          <a16:creationId xmlns:a16="http://schemas.microsoft.com/office/drawing/2014/main" id="{2FF89B22-90F1-E35F-6C8D-A653BE5019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45068" y="3417283"/>
                      <a:ext cx="84486" cy="64198"/>
                    </a:xfrm>
                    <a:custGeom>
                      <a:avLst/>
                      <a:gdLst>
                        <a:gd name="connsiteX0" fmla="*/ 0 w 84486"/>
                        <a:gd name="connsiteY0" fmla="*/ 30385 h 64198"/>
                        <a:gd name="connsiteX1" fmla="*/ 37147 w 84486"/>
                        <a:gd name="connsiteY1" fmla="*/ 64198 h 64198"/>
                        <a:gd name="connsiteX2" fmla="*/ 84487 w 84486"/>
                        <a:gd name="connsiteY2" fmla="*/ 0 h 641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84486" h="64198">
                          <a:moveTo>
                            <a:pt x="0" y="30385"/>
                          </a:moveTo>
                          <a:lnTo>
                            <a:pt x="37147" y="64198"/>
                          </a:lnTo>
                          <a:lnTo>
                            <a:pt x="84487" y="0"/>
                          </a:lnTo>
                        </a:path>
                      </a:pathLst>
                    </a:custGeom>
                    <a:noFill/>
                    <a:ln w="22225" cap="flat">
                      <a:solidFill>
                        <a:srgbClr val="14284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algn="ctr"/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57" name="자유형: 도형 156">
                      <a:extLst>
                        <a:ext uri="{FF2B5EF4-FFF2-40B4-BE49-F238E27FC236}">
                          <a16:creationId xmlns:a16="http://schemas.microsoft.com/office/drawing/2014/main" id="{FAFBBD34-40AB-7A23-E91D-9169BDA59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66798" y="3461194"/>
                      <a:ext cx="297370" cy="9525"/>
                    </a:xfrm>
                    <a:custGeom>
                      <a:avLst/>
                      <a:gdLst>
                        <a:gd name="connsiteX0" fmla="*/ 0 w 297370"/>
                        <a:gd name="connsiteY0" fmla="*/ 0 h 9525"/>
                        <a:gd name="connsiteX1" fmla="*/ 297370 w 297370"/>
                        <a:gd name="connsiteY1" fmla="*/ 0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97370" h="9525">
                          <a:moveTo>
                            <a:pt x="0" y="0"/>
                          </a:moveTo>
                          <a:lnTo>
                            <a:pt x="297370" y="0"/>
                          </a:lnTo>
                        </a:path>
                      </a:pathLst>
                    </a:custGeom>
                    <a:ln w="22225" cap="rnd">
                      <a:solidFill>
                        <a:srgbClr val="142847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pPr algn="ctr"/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  <p:grpSp>
                <p:nvGrpSpPr>
                  <p:cNvPr id="141" name="그래픽 117">
                    <a:extLst>
                      <a:ext uri="{FF2B5EF4-FFF2-40B4-BE49-F238E27FC236}">
                        <a16:creationId xmlns:a16="http://schemas.microsoft.com/office/drawing/2014/main" id="{F72A2297-2EF6-E213-99A6-ED0F70ADD762}"/>
                      </a:ext>
                    </a:extLst>
                  </p:cNvPr>
                  <p:cNvGrpSpPr/>
                  <p:nvPr/>
                </p:nvGrpSpPr>
                <p:grpSpPr>
                  <a:xfrm>
                    <a:off x="4745068" y="3538918"/>
                    <a:ext cx="419099" cy="64198"/>
                    <a:chOff x="4745068" y="3538918"/>
                    <a:chExt cx="419099" cy="64198"/>
                  </a:xfrm>
                  <a:noFill/>
                </p:grpSpPr>
                <p:sp>
                  <p:nvSpPr>
                    <p:cNvPr id="151" name="자유형: 도형 150">
                      <a:extLst>
                        <a:ext uri="{FF2B5EF4-FFF2-40B4-BE49-F238E27FC236}">
                          <a16:creationId xmlns:a16="http://schemas.microsoft.com/office/drawing/2014/main" id="{B8A9AE6C-A090-5F99-5C5D-AA55BC826A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45068" y="3538918"/>
                      <a:ext cx="84486" cy="64198"/>
                    </a:xfrm>
                    <a:custGeom>
                      <a:avLst/>
                      <a:gdLst>
                        <a:gd name="connsiteX0" fmla="*/ 0 w 84486"/>
                        <a:gd name="connsiteY0" fmla="*/ 30385 h 64198"/>
                        <a:gd name="connsiteX1" fmla="*/ 37147 w 84486"/>
                        <a:gd name="connsiteY1" fmla="*/ 64198 h 64198"/>
                        <a:gd name="connsiteX2" fmla="*/ 84487 w 84486"/>
                        <a:gd name="connsiteY2" fmla="*/ 0 h 641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84486" h="64198">
                          <a:moveTo>
                            <a:pt x="0" y="30385"/>
                          </a:moveTo>
                          <a:lnTo>
                            <a:pt x="37147" y="64198"/>
                          </a:lnTo>
                          <a:lnTo>
                            <a:pt x="84487" y="0"/>
                          </a:lnTo>
                        </a:path>
                      </a:pathLst>
                    </a:custGeom>
                    <a:noFill/>
                    <a:ln w="22225" cap="flat">
                      <a:solidFill>
                        <a:srgbClr val="14284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algn="ctr"/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55" name="자유형: 도형 154">
                      <a:extLst>
                        <a:ext uri="{FF2B5EF4-FFF2-40B4-BE49-F238E27FC236}">
                          <a16:creationId xmlns:a16="http://schemas.microsoft.com/office/drawing/2014/main" id="{4DF64A32-F4C5-CCB5-E8DE-A2E0D27AFE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66798" y="3582923"/>
                      <a:ext cx="297370" cy="9525"/>
                    </a:xfrm>
                    <a:custGeom>
                      <a:avLst/>
                      <a:gdLst>
                        <a:gd name="connsiteX0" fmla="*/ 0 w 297370"/>
                        <a:gd name="connsiteY0" fmla="*/ 0 h 9525"/>
                        <a:gd name="connsiteX1" fmla="*/ 297370 w 297370"/>
                        <a:gd name="connsiteY1" fmla="*/ 0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97370" h="9525">
                          <a:moveTo>
                            <a:pt x="0" y="0"/>
                          </a:moveTo>
                          <a:lnTo>
                            <a:pt x="297370" y="0"/>
                          </a:lnTo>
                        </a:path>
                      </a:pathLst>
                    </a:custGeom>
                    <a:ln w="22225" cap="rnd">
                      <a:solidFill>
                        <a:srgbClr val="142847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pPr algn="ctr"/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  <p:grpSp>
                <p:nvGrpSpPr>
                  <p:cNvPr id="143" name="그래픽 117">
                    <a:extLst>
                      <a:ext uri="{FF2B5EF4-FFF2-40B4-BE49-F238E27FC236}">
                        <a16:creationId xmlns:a16="http://schemas.microsoft.com/office/drawing/2014/main" id="{7068C8D3-ACD3-47A9-7D3E-FBF9BD33E7C3}"/>
                      </a:ext>
                    </a:extLst>
                  </p:cNvPr>
                  <p:cNvGrpSpPr/>
                  <p:nvPr/>
                </p:nvGrpSpPr>
                <p:grpSpPr>
                  <a:xfrm>
                    <a:off x="4745068" y="3660647"/>
                    <a:ext cx="419099" cy="64198"/>
                    <a:chOff x="4745068" y="3660647"/>
                    <a:chExt cx="419099" cy="64198"/>
                  </a:xfrm>
                  <a:noFill/>
                </p:grpSpPr>
                <p:sp>
                  <p:nvSpPr>
                    <p:cNvPr id="148" name="자유형: 도형 147">
                      <a:extLst>
                        <a:ext uri="{FF2B5EF4-FFF2-40B4-BE49-F238E27FC236}">
                          <a16:creationId xmlns:a16="http://schemas.microsoft.com/office/drawing/2014/main" id="{F197BAFB-94F6-6B4F-6813-87CAE6D524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45068" y="3660647"/>
                      <a:ext cx="84486" cy="64198"/>
                    </a:xfrm>
                    <a:custGeom>
                      <a:avLst/>
                      <a:gdLst>
                        <a:gd name="connsiteX0" fmla="*/ 0 w 84486"/>
                        <a:gd name="connsiteY0" fmla="*/ 30385 h 64198"/>
                        <a:gd name="connsiteX1" fmla="*/ 37147 w 84486"/>
                        <a:gd name="connsiteY1" fmla="*/ 64198 h 64198"/>
                        <a:gd name="connsiteX2" fmla="*/ 84487 w 84486"/>
                        <a:gd name="connsiteY2" fmla="*/ 0 h 641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84486" h="64198">
                          <a:moveTo>
                            <a:pt x="0" y="30385"/>
                          </a:moveTo>
                          <a:lnTo>
                            <a:pt x="37147" y="64198"/>
                          </a:lnTo>
                          <a:lnTo>
                            <a:pt x="84487" y="0"/>
                          </a:lnTo>
                        </a:path>
                      </a:pathLst>
                    </a:custGeom>
                    <a:noFill/>
                    <a:ln w="22225" cap="flat">
                      <a:solidFill>
                        <a:srgbClr val="14284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algn="ctr"/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50" name="자유형: 도형 149">
                      <a:extLst>
                        <a:ext uri="{FF2B5EF4-FFF2-40B4-BE49-F238E27FC236}">
                          <a16:creationId xmlns:a16="http://schemas.microsoft.com/office/drawing/2014/main" id="{A39837FC-91CD-5F79-86FE-241409E6EE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66798" y="3704557"/>
                      <a:ext cx="297370" cy="9525"/>
                    </a:xfrm>
                    <a:custGeom>
                      <a:avLst/>
                      <a:gdLst>
                        <a:gd name="connsiteX0" fmla="*/ 0 w 297370"/>
                        <a:gd name="connsiteY0" fmla="*/ 0 h 9525"/>
                        <a:gd name="connsiteX1" fmla="*/ 297370 w 297370"/>
                        <a:gd name="connsiteY1" fmla="*/ 0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97370" h="9525">
                          <a:moveTo>
                            <a:pt x="0" y="0"/>
                          </a:moveTo>
                          <a:lnTo>
                            <a:pt x="297370" y="0"/>
                          </a:lnTo>
                        </a:path>
                      </a:pathLst>
                    </a:custGeom>
                    <a:ln w="22225" cap="rnd">
                      <a:solidFill>
                        <a:srgbClr val="142847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pPr algn="ctr"/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</p:grpSp>
          </p:grpSp>
        </p:grpSp>
        <p:pic>
          <p:nvPicPr>
            <p:cNvPr id="163" name="그림 51" descr="004.png">
              <a:extLst>
                <a:ext uri="{FF2B5EF4-FFF2-40B4-BE49-F238E27FC236}">
                  <a16:creationId xmlns:a16="http://schemas.microsoft.com/office/drawing/2014/main" id="{3603105F-41B8-0148-FC5C-E7E51F6165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720" b="-1727"/>
            <a:stretch/>
          </p:blipFill>
          <p:spPr bwMode="auto">
            <a:xfrm rot="5400000" flipH="1">
              <a:off x="4773610" y="-1481265"/>
              <a:ext cx="358785" cy="9906000"/>
            </a:xfrm>
            <a:prstGeom prst="rect">
              <a:avLst/>
            </a:prstGeom>
          </p:spPr>
        </p:pic>
        <p:grpSp>
          <p:nvGrpSpPr>
            <p:cNvPr id="52" name="그룹 51">
              <a:extLst>
                <a:ext uri="{FF2B5EF4-FFF2-40B4-BE49-F238E27FC236}">
                  <a16:creationId xmlns:a16="http://schemas.microsoft.com/office/drawing/2014/main" id="{5676E82B-E6D2-DF25-A1DC-70D40264F50C}"/>
                </a:ext>
              </a:extLst>
            </p:cNvPr>
            <p:cNvGrpSpPr/>
            <p:nvPr/>
          </p:nvGrpSpPr>
          <p:grpSpPr>
            <a:xfrm>
              <a:off x="1638988" y="5807324"/>
              <a:ext cx="7946337" cy="360564"/>
              <a:chOff x="1638988" y="5807324"/>
              <a:chExt cx="7946337" cy="360564"/>
            </a:xfrm>
          </p:grpSpPr>
          <p:sp>
            <p:nvSpPr>
              <p:cNvPr id="165" name="사각형: 둥근 모서리 164">
                <a:extLst>
                  <a:ext uri="{FF2B5EF4-FFF2-40B4-BE49-F238E27FC236}">
                    <a16:creationId xmlns:a16="http://schemas.microsoft.com/office/drawing/2014/main" id="{43B86A5A-8B3D-5EC4-8649-1D7387E042A0}"/>
                  </a:ext>
                </a:extLst>
              </p:cNvPr>
              <p:cNvSpPr/>
              <p:nvPr/>
            </p:nvSpPr>
            <p:spPr>
              <a:xfrm>
                <a:off x="1638988" y="5807324"/>
                <a:ext cx="7946337" cy="360564"/>
              </a:xfrm>
              <a:prstGeom prst="roundRect">
                <a:avLst>
                  <a:gd name="adj" fmla="val 50000"/>
                </a:avLst>
              </a:prstGeom>
              <a:solidFill>
                <a:srgbClr val="FFCC4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5629" rIns="0" bIns="0" rtlCol="0" anchor="ctr"/>
              <a:lstStyle/>
              <a:p>
                <a:pPr algn="ctr"/>
                <a:endParaRPr lang="ko-KR" altLang="en-US" sz="2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BAD9609E-11D3-6BC2-A232-09BF49E0AC7B}"/>
                  </a:ext>
                </a:extLst>
              </p:cNvPr>
              <p:cNvSpPr txBox="1"/>
              <p:nvPr/>
            </p:nvSpPr>
            <p:spPr>
              <a:xfrm>
                <a:off x="1828940" y="5854161"/>
                <a:ext cx="7566431" cy="276999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ko-KR" altLang="en-US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’</a:t>
                </a:r>
                <a:r>
                  <a:rPr lang="en-US" altLang="ko-KR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23</a:t>
                </a:r>
                <a:r>
                  <a:rPr lang="ko-KR" altLang="en-US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년 모집인원 </a:t>
                </a:r>
                <a:r>
                  <a:rPr lang="en-US" altLang="ko-KR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: 12</a:t>
                </a:r>
                <a:r>
                  <a:rPr lang="ko-KR" altLang="en-US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만여 명 </a:t>
                </a:r>
                <a:r>
                  <a:rPr lang="en-US" altLang="ko-KR" sz="16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(</a:t>
                </a:r>
                <a:r>
                  <a:rPr lang="ko-KR" altLang="en-US" sz="16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육군 </a:t>
                </a:r>
                <a:r>
                  <a:rPr lang="en-US" altLang="ko-KR" sz="16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62.5%, </a:t>
                </a:r>
                <a:r>
                  <a:rPr lang="ko-KR" altLang="en-US" sz="16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해군</a:t>
                </a:r>
                <a:r>
                  <a:rPr lang="en-US" altLang="ko-KR" sz="16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·</a:t>
                </a:r>
                <a:r>
                  <a:rPr lang="ko-KR" altLang="en-US" sz="16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해병 </a:t>
                </a:r>
                <a:r>
                  <a:rPr lang="en-US" altLang="ko-KR" sz="16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21.3%, </a:t>
                </a:r>
                <a:r>
                  <a:rPr lang="ko-KR" altLang="en-US" sz="16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공군 </a:t>
                </a:r>
                <a:r>
                  <a:rPr lang="en-US" altLang="ko-KR" sz="16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16.2%)</a:t>
                </a:r>
              </a:p>
            </p:txBody>
          </p:sp>
        </p:grpSp>
        <p:grpSp>
          <p:nvGrpSpPr>
            <p:cNvPr id="50" name="그룹 49">
              <a:extLst>
                <a:ext uri="{FF2B5EF4-FFF2-40B4-BE49-F238E27FC236}">
                  <a16:creationId xmlns:a16="http://schemas.microsoft.com/office/drawing/2014/main" id="{DBAFF8EB-BCAC-4662-9D63-A657DD1DFBA1}"/>
                </a:ext>
              </a:extLst>
            </p:cNvPr>
            <p:cNvGrpSpPr/>
            <p:nvPr/>
          </p:nvGrpSpPr>
          <p:grpSpPr>
            <a:xfrm>
              <a:off x="1638988" y="3909445"/>
              <a:ext cx="2544463" cy="1759835"/>
              <a:chOff x="1638988" y="3909445"/>
              <a:chExt cx="2544463" cy="1759835"/>
            </a:xfrm>
          </p:grpSpPr>
          <p:grpSp>
            <p:nvGrpSpPr>
              <p:cNvPr id="45" name="그룹 44">
                <a:extLst>
                  <a:ext uri="{FF2B5EF4-FFF2-40B4-BE49-F238E27FC236}">
                    <a16:creationId xmlns:a16="http://schemas.microsoft.com/office/drawing/2014/main" id="{00C6D91A-5848-3669-963D-7921CF1A7852}"/>
                  </a:ext>
                </a:extLst>
              </p:cNvPr>
              <p:cNvGrpSpPr/>
              <p:nvPr/>
            </p:nvGrpSpPr>
            <p:grpSpPr>
              <a:xfrm>
                <a:off x="1638988" y="4034271"/>
                <a:ext cx="2544463" cy="1635009"/>
                <a:chOff x="1638988" y="4034271"/>
                <a:chExt cx="2544463" cy="1635009"/>
              </a:xfrm>
            </p:grpSpPr>
            <p:sp>
              <p:nvSpPr>
                <p:cNvPr id="19" name="사각형: 둥근 모서리 18">
                  <a:extLst>
                    <a:ext uri="{FF2B5EF4-FFF2-40B4-BE49-F238E27FC236}">
                      <a16:creationId xmlns:a16="http://schemas.microsoft.com/office/drawing/2014/main" id="{9E89C576-BEC2-8D2A-E9B8-640231911810}"/>
                    </a:ext>
                  </a:extLst>
                </p:cNvPr>
                <p:cNvSpPr/>
                <p:nvPr/>
              </p:nvSpPr>
              <p:spPr>
                <a:xfrm>
                  <a:off x="1639387" y="4042110"/>
                  <a:ext cx="2540403" cy="1627170"/>
                </a:xfrm>
                <a:prstGeom prst="roundRect">
                  <a:avLst>
                    <a:gd name="adj" fmla="val 5935"/>
                  </a:avLst>
                </a:prstGeom>
                <a:solidFill>
                  <a:schemeClr val="bg1"/>
                </a:solidFill>
                <a:ln w="19050">
                  <a:noFill/>
                </a:ln>
                <a:effectLst>
                  <a:outerShdw blurRad="25400" dist="25400" dir="5400000" algn="t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sz="1781" dirty="0">
                    <a:solidFill>
                      <a:prstClr val="white"/>
                    </a:solidFill>
                    <a:latin typeface="맑은 고딕" panose="020F0502020204030204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22" name="사각형: 둥근 위쪽 모서리 21">
                  <a:extLst>
                    <a:ext uri="{FF2B5EF4-FFF2-40B4-BE49-F238E27FC236}">
                      <a16:creationId xmlns:a16="http://schemas.microsoft.com/office/drawing/2014/main" id="{FB3E2188-26BD-4DCE-5E42-D3735191AB2F}"/>
                    </a:ext>
                  </a:extLst>
                </p:cNvPr>
                <p:cNvSpPr/>
                <p:nvPr/>
              </p:nvSpPr>
              <p:spPr>
                <a:xfrm>
                  <a:off x="1638988" y="4034271"/>
                  <a:ext cx="2544463" cy="434768"/>
                </a:xfrm>
                <a:prstGeom prst="round2SameRect">
                  <a:avLst>
                    <a:gd name="adj1" fmla="val 21587"/>
                    <a:gd name="adj2" fmla="val 0"/>
                  </a:avLst>
                </a:prstGeom>
                <a:solidFill>
                  <a:srgbClr val="3B709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904982">
                    <a:defRPr/>
                  </a:pPr>
                  <a:endParaRPr lang="ko-KR" altLang="en-US" sz="1979" kern="0" spc="-9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26" name="직사각형 25">
                  <a:extLst>
                    <a:ext uri="{FF2B5EF4-FFF2-40B4-BE49-F238E27FC236}">
                      <a16:creationId xmlns:a16="http://schemas.microsoft.com/office/drawing/2014/main" id="{7CAE1A9A-88E6-48DA-11A0-1E1A35089FC0}"/>
                    </a:ext>
                  </a:extLst>
                </p:cNvPr>
                <p:cNvSpPr/>
                <p:nvPr/>
              </p:nvSpPr>
              <p:spPr>
                <a:xfrm>
                  <a:off x="2598840" y="4121582"/>
                  <a:ext cx="625556" cy="307777"/>
                </a:xfrm>
                <a:prstGeom prst="rect">
                  <a:avLst/>
                </a:pr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ctr" defTabSz="904982">
                    <a:defRPr/>
                  </a:pPr>
                  <a:r>
                    <a:rPr lang="ko-KR" altLang="en-US" sz="2000" kern="0" spc="-9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지 원</a:t>
                  </a:r>
                </a:p>
              </p:txBody>
            </p:sp>
          </p:grpSp>
          <p:sp>
            <p:nvSpPr>
              <p:cNvPr id="27" name="이등변 삼각형 26">
                <a:extLst>
                  <a:ext uri="{FF2B5EF4-FFF2-40B4-BE49-F238E27FC236}">
                    <a16:creationId xmlns:a16="http://schemas.microsoft.com/office/drawing/2014/main" id="{2E6CC76B-7885-13B8-F317-D1D163A8AB63}"/>
                  </a:ext>
                </a:extLst>
              </p:cNvPr>
              <p:cNvSpPr/>
              <p:nvPr/>
            </p:nvSpPr>
            <p:spPr>
              <a:xfrm>
                <a:off x="2834273" y="3909445"/>
                <a:ext cx="153892" cy="132665"/>
              </a:xfrm>
              <a:prstGeom prst="triangle">
                <a:avLst/>
              </a:prstGeom>
              <a:solidFill>
                <a:srgbClr val="3B70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04982"/>
                <a:endParaRPr lang="ko-KR" altLang="en-US" sz="1979" kern="0" spc="-9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grpSp>
            <p:nvGrpSpPr>
              <p:cNvPr id="29" name="그룹 28">
                <a:extLst>
                  <a:ext uri="{FF2B5EF4-FFF2-40B4-BE49-F238E27FC236}">
                    <a16:creationId xmlns:a16="http://schemas.microsoft.com/office/drawing/2014/main" id="{F0ECC57B-E5CD-FA96-2E91-D217EFD8FD01}"/>
                  </a:ext>
                </a:extLst>
              </p:cNvPr>
              <p:cNvGrpSpPr/>
              <p:nvPr/>
            </p:nvGrpSpPr>
            <p:grpSpPr>
              <a:xfrm>
                <a:off x="1768338" y="3968169"/>
                <a:ext cx="460512" cy="399558"/>
                <a:chOff x="1625463" y="4547379"/>
                <a:chExt cx="420031" cy="364435"/>
              </a:xfrm>
            </p:grpSpPr>
            <p:grpSp>
              <p:nvGrpSpPr>
                <p:cNvPr id="30" name="그룹 29">
                  <a:extLst>
                    <a:ext uri="{FF2B5EF4-FFF2-40B4-BE49-F238E27FC236}">
                      <a16:creationId xmlns:a16="http://schemas.microsoft.com/office/drawing/2014/main" id="{DD5D09D7-4B4D-CCE6-E7B4-7FF86D9E8235}"/>
                    </a:ext>
                  </a:extLst>
                </p:cNvPr>
                <p:cNvGrpSpPr/>
                <p:nvPr/>
              </p:nvGrpSpPr>
              <p:grpSpPr>
                <a:xfrm>
                  <a:off x="1625463" y="4547379"/>
                  <a:ext cx="420031" cy="364435"/>
                  <a:chOff x="1623080" y="4535472"/>
                  <a:chExt cx="489461" cy="424675"/>
                </a:xfrm>
                <a:solidFill>
                  <a:srgbClr val="E78C0C"/>
                </a:solidFill>
              </p:grpSpPr>
              <p:sp>
                <p:nvSpPr>
                  <p:cNvPr id="32" name="자유형: 도형 31">
                    <a:extLst>
                      <a:ext uri="{FF2B5EF4-FFF2-40B4-BE49-F238E27FC236}">
                        <a16:creationId xmlns:a16="http://schemas.microsoft.com/office/drawing/2014/main" id="{DE6488CC-EB73-032B-FF57-92DD2F8C933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587907" y="4570645"/>
                    <a:ext cx="359409" cy="289064"/>
                  </a:xfrm>
                  <a:custGeom>
                    <a:avLst/>
                    <a:gdLst>
                      <a:gd name="connsiteX0" fmla="*/ 103252 w 505255"/>
                      <a:gd name="connsiteY0" fmla="*/ 0 h 406364"/>
                      <a:gd name="connsiteX1" fmla="*/ 402003 w 505255"/>
                      <a:gd name="connsiteY1" fmla="*/ 0 h 406364"/>
                      <a:gd name="connsiteX2" fmla="*/ 505255 w 505255"/>
                      <a:gd name="connsiteY2" fmla="*/ 103252 h 406364"/>
                      <a:gd name="connsiteX3" fmla="*/ 505255 w 505255"/>
                      <a:gd name="connsiteY3" fmla="*/ 297495 h 406364"/>
                      <a:gd name="connsiteX4" fmla="*/ 197221 w 505255"/>
                      <a:gd name="connsiteY4" fmla="*/ 297495 h 406364"/>
                      <a:gd name="connsiteX5" fmla="*/ 100012 w 505255"/>
                      <a:gd name="connsiteY5" fmla="*/ 394704 h 406364"/>
                      <a:gd name="connsiteX6" fmla="*/ 100012 w 505255"/>
                      <a:gd name="connsiteY6" fmla="*/ 406364 h 406364"/>
                      <a:gd name="connsiteX7" fmla="*/ 63061 w 505255"/>
                      <a:gd name="connsiteY7" fmla="*/ 398904 h 406364"/>
                      <a:gd name="connsiteX8" fmla="*/ 0 w 505255"/>
                      <a:gd name="connsiteY8" fmla="*/ 303766 h 406364"/>
                      <a:gd name="connsiteX9" fmla="*/ 0 w 505255"/>
                      <a:gd name="connsiteY9" fmla="*/ 103252 h 406364"/>
                      <a:gd name="connsiteX10" fmla="*/ 103252 w 505255"/>
                      <a:gd name="connsiteY10" fmla="*/ 0 h 406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05255" h="406364">
                        <a:moveTo>
                          <a:pt x="103252" y="0"/>
                        </a:moveTo>
                        <a:lnTo>
                          <a:pt x="402003" y="0"/>
                        </a:lnTo>
                        <a:cubicBezTo>
                          <a:pt x="459028" y="0"/>
                          <a:pt x="505255" y="46227"/>
                          <a:pt x="505255" y="103252"/>
                        </a:cubicBezTo>
                        <a:lnTo>
                          <a:pt x="505255" y="297495"/>
                        </a:lnTo>
                        <a:lnTo>
                          <a:pt x="197221" y="297495"/>
                        </a:lnTo>
                        <a:cubicBezTo>
                          <a:pt x="143534" y="297495"/>
                          <a:pt x="100012" y="341017"/>
                          <a:pt x="100012" y="394704"/>
                        </a:cubicBezTo>
                        <a:lnTo>
                          <a:pt x="100012" y="406364"/>
                        </a:lnTo>
                        <a:lnTo>
                          <a:pt x="63061" y="398904"/>
                        </a:lnTo>
                        <a:cubicBezTo>
                          <a:pt x="26003" y="383230"/>
                          <a:pt x="0" y="346535"/>
                          <a:pt x="0" y="303766"/>
                        </a:cubicBezTo>
                        <a:lnTo>
                          <a:pt x="0" y="103252"/>
                        </a:lnTo>
                        <a:cubicBezTo>
                          <a:pt x="0" y="46227"/>
                          <a:pt x="46227" y="0"/>
                          <a:pt x="103252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33" name="사각형: 둥근 모서리 32">
                    <a:extLst>
                      <a:ext uri="{FF2B5EF4-FFF2-40B4-BE49-F238E27FC236}">
                        <a16:creationId xmlns:a16="http://schemas.microsoft.com/office/drawing/2014/main" id="{1DD70AA3-442D-1ED9-FE85-F1EBC793DA4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693575" y="4541181"/>
                    <a:ext cx="424672" cy="413260"/>
                  </a:xfrm>
                  <a:prstGeom prst="roundRect">
                    <a:avLst>
                      <a:gd name="adj" fmla="val 18011"/>
                    </a:avLst>
                  </a:prstGeom>
                  <a:solidFill>
                    <a:schemeClr val="bg1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sp>
              <p:nvSpPr>
                <p:cNvPr id="31" name="직사각형 30">
                  <a:extLst>
                    <a:ext uri="{FF2B5EF4-FFF2-40B4-BE49-F238E27FC236}">
                      <a16:creationId xmlns:a16="http://schemas.microsoft.com/office/drawing/2014/main" id="{6891DD56-78E1-FCB1-2D35-11E41EB52DE3}"/>
                    </a:ext>
                  </a:extLst>
                </p:cNvPr>
                <p:cNvSpPr/>
                <p:nvPr/>
              </p:nvSpPr>
              <p:spPr>
                <a:xfrm>
                  <a:off x="1745832" y="4629250"/>
                  <a:ext cx="235397" cy="238613"/>
                </a:xfrm>
                <a:prstGeom prst="rect">
                  <a:avLst/>
                </a:pr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ctr" defTabSz="904982">
                    <a:defRPr/>
                  </a:pPr>
                  <a:r>
                    <a:rPr lang="en-US" altLang="ko-KR" sz="17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>
                          <a:lumMod val="85000"/>
                        </a:schemeClr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0</a:t>
                  </a:r>
                  <a:r>
                    <a:rPr lang="en-US" altLang="ko-KR" sz="17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rgbClr val="3B709A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1</a:t>
                  </a:r>
                  <a:endParaRPr lang="ko-KR" altLang="en-US" sz="1700" kern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09A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3B340CC-11D0-8416-8468-FD5EF4B1D0E6}"/>
                  </a:ext>
                </a:extLst>
              </p:cNvPr>
              <p:cNvSpPr txBox="1"/>
              <p:nvPr/>
            </p:nvSpPr>
            <p:spPr>
              <a:xfrm>
                <a:off x="2072382" y="4579668"/>
                <a:ext cx="1674818" cy="461665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spAutoFit/>
              </a:bodyPr>
              <a:lstStyle>
                <a:defPPr>
                  <a:defRPr lang="en-US"/>
                </a:defPPr>
                <a:lvl1pPr algn="ctr">
                  <a:defRPr sz="1584" spc="-69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44546A">
                        <a:lumMod val="75000"/>
                      </a:srgb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defRPr>
                </a:lvl1pPr>
              </a:lstStyle>
              <a:p>
                <a:r>
                  <a:rPr lang="ko-KR" altLang="en-US" sz="15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a typeface="문체부 제목 돋음체" panose="020B0609000101010101" pitchFamily="49" charset="-127"/>
                  </a:rPr>
                  <a:t>매월 병무청 누리집</a:t>
                </a:r>
                <a:endParaRPr lang="en-US" altLang="ko-KR" sz="150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문체부 제목 돋음체" panose="020B0609000101010101" pitchFamily="49" charset="-127"/>
                </a:endParaRPr>
              </a:p>
              <a:p>
                <a:r>
                  <a:rPr lang="ko-KR" altLang="en-US" sz="15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a typeface="문체부 제목 돋음체" panose="020B0609000101010101" pitchFamily="49" charset="-127"/>
                  </a:rPr>
                  <a:t>각 군 모집 신청</a:t>
                </a:r>
              </a:p>
            </p:txBody>
          </p:sp>
          <p:sp>
            <p:nvSpPr>
              <p:cNvPr id="24" name="사각형: 둥근 모서리 23">
                <a:extLst>
                  <a:ext uri="{FF2B5EF4-FFF2-40B4-BE49-F238E27FC236}">
                    <a16:creationId xmlns:a16="http://schemas.microsoft.com/office/drawing/2014/main" id="{F9E9BA18-4B04-EBE1-765F-0FD9E45E22BD}"/>
                  </a:ext>
                </a:extLst>
              </p:cNvPr>
              <p:cNvSpPr/>
              <p:nvPr/>
            </p:nvSpPr>
            <p:spPr>
              <a:xfrm>
                <a:off x="1716042" y="5119502"/>
                <a:ext cx="2387499" cy="48366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ko-KR" altLang="en-US" sz="1781" dirty="0">
                  <a:solidFill>
                    <a:prstClr val="white"/>
                  </a:solidFill>
                  <a:latin typeface="맑은 고딕" panose="020F0502020204030204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BB2AB71-89C9-F565-63D4-75901B682023}"/>
                  </a:ext>
                </a:extLst>
              </p:cNvPr>
              <p:cNvSpPr txBox="1"/>
              <p:nvPr/>
            </p:nvSpPr>
            <p:spPr>
              <a:xfrm>
                <a:off x="2412539" y="5247652"/>
                <a:ext cx="994503" cy="246221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ko-KR" altLang="en-US" sz="16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병역의무자</a:t>
                </a:r>
              </a:p>
            </p:txBody>
          </p:sp>
        </p:grpSp>
        <p:grpSp>
          <p:nvGrpSpPr>
            <p:cNvPr id="49" name="그룹 48">
              <a:extLst>
                <a:ext uri="{FF2B5EF4-FFF2-40B4-BE49-F238E27FC236}">
                  <a16:creationId xmlns:a16="http://schemas.microsoft.com/office/drawing/2014/main" id="{16B601C6-08B9-48FE-2413-081FDCEB3ED3}"/>
                </a:ext>
              </a:extLst>
            </p:cNvPr>
            <p:cNvGrpSpPr/>
            <p:nvPr/>
          </p:nvGrpSpPr>
          <p:grpSpPr>
            <a:xfrm>
              <a:off x="4342053" y="3909445"/>
              <a:ext cx="2544463" cy="1759835"/>
              <a:chOff x="4342053" y="3909445"/>
              <a:chExt cx="2544463" cy="1759835"/>
            </a:xfrm>
          </p:grpSpPr>
          <p:grpSp>
            <p:nvGrpSpPr>
              <p:cNvPr id="46" name="그룹 45">
                <a:extLst>
                  <a:ext uri="{FF2B5EF4-FFF2-40B4-BE49-F238E27FC236}">
                    <a16:creationId xmlns:a16="http://schemas.microsoft.com/office/drawing/2014/main" id="{3450B582-71F2-A780-4585-80538C91E8F8}"/>
                  </a:ext>
                </a:extLst>
              </p:cNvPr>
              <p:cNvGrpSpPr/>
              <p:nvPr/>
            </p:nvGrpSpPr>
            <p:grpSpPr>
              <a:xfrm>
                <a:off x="4342053" y="4034271"/>
                <a:ext cx="2544463" cy="1635009"/>
                <a:chOff x="4342053" y="4034271"/>
                <a:chExt cx="2544463" cy="1635009"/>
              </a:xfrm>
            </p:grpSpPr>
            <p:sp>
              <p:nvSpPr>
                <p:cNvPr id="35" name="사각형: 둥근 모서리 34">
                  <a:extLst>
                    <a:ext uri="{FF2B5EF4-FFF2-40B4-BE49-F238E27FC236}">
                      <a16:creationId xmlns:a16="http://schemas.microsoft.com/office/drawing/2014/main" id="{027D90C3-34AF-8471-1FF0-EC0765E1AA43}"/>
                    </a:ext>
                  </a:extLst>
                </p:cNvPr>
                <p:cNvSpPr/>
                <p:nvPr/>
              </p:nvSpPr>
              <p:spPr>
                <a:xfrm>
                  <a:off x="4342452" y="4042110"/>
                  <a:ext cx="2540403" cy="1627170"/>
                </a:xfrm>
                <a:prstGeom prst="roundRect">
                  <a:avLst>
                    <a:gd name="adj" fmla="val 5935"/>
                  </a:avLst>
                </a:prstGeom>
                <a:solidFill>
                  <a:schemeClr val="bg1"/>
                </a:solidFill>
                <a:ln w="19050">
                  <a:noFill/>
                </a:ln>
                <a:effectLst>
                  <a:outerShdw blurRad="25400" dist="25400" dir="5400000" algn="t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sz="1781" dirty="0">
                    <a:solidFill>
                      <a:prstClr val="white"/>
                    </a:solidFill>
                    <a:latin typeface="맑은 고딕" panose="020F0502020204030204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36" name="사각형: 둥근 위쪽 모서리 35">
                  <a:extLst>
                    <a:ext uri="{FF2B5EF4-FFF2-40B4-BE49-F238E27FC236}">
                      <a16:creationId xmlns:a16="http://schemas.microsoft.com/office/drawing/2014/main" id="{A61068DE-57EA-17A6-77D5-08989393948D}"/>
                    </a:ext>
                  </a:extLst>
                </p:cNvPr>
                <p:cNvSpPr/>
                <p:nvPr/>
              </p:nvSpPr>
              <p:spPr>
                <a:xfrm>
                  <a:off x="4342053" y="4034271"/>
                  <a:ext cx="2544463" cy="434768"/>
                </a:xfrm>
                <a:prstGeom prst="round2SameRect">
                  <a:avLst>
                    <a:gd name="adj1" fmla="val 21587"/>
                    <a:gd name="adj2" fmla="val 0"/>
                  </a:avLst>
                </a:prstGeom>
                <a:solidFill>
                  <a:srgbClr val="3B725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904982">
                    <a:defRPr/>
                  </a:pPr>
                  <a:endParaRPr lang="ko-KR" altLang="en-US" sz="1979" kern="0" spc="-9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40" name="직사각형 39">
                  <a:extLst>
                    <a:ext uri="{FF2B5EF4-FFF2-40B4-BE49-F238E27FC236}">
                      <a16:creationId xmlns:a16="http://schemas.microsoft.com/office/drawing/2014/main" id="{6651F0C9-A38E-33B7-DCA4-1F80E32D5A01}"/>
                    </a:ext>
                  </a:extLst>
                </p:cNvPr>
                <p:cNvSpPr/>
                <p:nvPr/>
              </p:nvSpPr>
              <p:spPr>
                <a:xfrm>
                  <a:off x="5301905" y="4121582"/>
                  <a:ext cx="625556" cy="307777"/>
                </a:xfrm>
                <a:prstGeom prst="rect">
                  <a:avLst/>
                </a:pr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ctr" defTabSz="904982">
                    <a:defRPr/>
                  </a:pPr>
                  <a:r>
                    <a:rPr lang="ko-KR" altLang="en-US" sz="2000" kern="0" spc="-9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선 발</a:t>
                  </a:r>
                </a:p>
              </p:txBody>
            </p:sp>
          </p:grpSp>
          <p:sp>
            <p:nvSpPr>
              <p:cNvPr id="41" name="이등변 삼각형 40">
                <a:extLst>
                  <a:ext uri="{FF2B5EF4-FFF2-40B4-BE49-F238E27FC236}">
                    <a16:creationId xmlns:a16="http://schemas.microsoft.com/office/drawing/2014/main" id="{41AF6C2C-AB33-4123-09EF-486AD9A2FE79}"/>
                  </a:ext>
                </a:extLst>
              </p:cNvPr>
              <p:cNvSpPr/>
              <p:nvPr/>
            </p:nvSpPr>
            <p:spPr>
              <a:xfrm>
                <a:off x="5537338" y="3909445"/>
                <a:ext cx="153892" cy="132665"/>
              </a:xfrm>
              <a:prstGeom prst="triangle">
                <a:avLst/>
              </a:prstGeom>
              <a:solidFill>
                <a:srgbClr val="3B72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04982"/>
                <a:endParaRPr lang="ko-KR" altLang="en-US" sz="1979" kern="0" spc="-9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grpSp>
            <p:nvGrpSpPr>
              <p:cNvPr id="43" name="그룹 42">
                <a:extLst>
                  <a:ext uri="{FF2B5EF4-FFF2-40B4-BE49-F238E27FC236}">
                    <a16:creationId xmlns:a16="http://schemas.microsoft.com/office/drawing/2014/main" id="{5CD1BA16-050B-C62C-F59B-B03BB3E158B1}"/>
                  </a:ext>
                </a:extLst>
              </p:cNvPr>
              <p:cNvGrpSpPr/>
              <p:nvPr/>
            </p:nvGrpSpPr>
            <p:grpSpPr>
              <a:xfrm>
                <a:off x="4471404" y="3968161"/>
                <a:ext cx="460506" cy="399556"/>
                <a:chOff x="1625466" y="4547369"/>
                <a:chExt cx="420026" cy="364433"/>
              </a:xfrm>
            </p:grpSpPr>
            <p:grpSp>
              <p:nvGrpSpPr>
                <p:cNvPr id="71" name="그룹 70">
                  <a:extLst>
                    <a:ext uri="{FF2B5EF4-FFF2-40B4-BE49-F238E27FC236}">
                      <a16:creationId xmlns:a16="http://schemas.microsoft.com/office/drawing/2014/main" id="{2E1D81AD-0C81-AD5D-E70C-0FA7C0F2B6F7}"/>
                    </a:ext>
                  </a:extLst>
                </p:cNvPr>
                <p:cNvGrpSpPr/>
                <p:nvPr/>
              </p:nvGrpSpPr>
              <p:grpSpPr>
                <a:xfrm>
                  <a:off x="1625466" y="4547369"/>
                  <a:ext cx="420026" cy="364433"/>
                  <a:chOff x="1623087" y="4535593"/>
                  <a:chExt cx="489456" cy="424685"/>
                </a:xfrm>
                <a:solidFill>
                  <a:srgbClr val="E78C0C"/>
                </a:solidFill>
              </p:grpSpPr>
              <p:sp>
                <p:nvSpPr>
                  <p:cNvPr id="73" name="자유형: 도형 72">
                    <a:extLst>
                      <a:ext uri="{FF2B5EF4-FFF2-40B4-BE49-F238E27FC236}">
                        <a16:creationId xmlns:a16="http://schemas.microsoft.com/office/drawing/2014/main" id="{E097A8B8-0A28-107E-1942-188B0D55233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587910" y="4570779"/>
                    <a:ext cx="359419" cy="289065"/>
                  </a:xfrm>
                  <a:custGeom>
                    <a:avLst/>
                    <a:gdLst>
                      <a:gd name="connsiteX0" fmla="*/ 103252 w 505255"/>
                      <a:gd name="connsiteY0" fmla="*/ 0 h 406364"/>
                      <a:gd name="connsiteX1" fmla="*/ 402003 w 505255"/>
                      <a:gd name="connsiteY1" fmla="*/ 0 h 406364"/>
                      <a:gd name="connsiteX2" fmla="*/ 505255 w 505255"/>
                      <a:gd name="connsiteY2" fmla="*/ 103252 h 406364"/>
                      <a:gd name="connsiteX3" fmla="*/ 505255 w 505255"/>
                      <a:gd name="connsiteY3" fmla="*/ 297495 h 406364"/>
                      <a:gd name="connsiteX4" fmla="*/ 197221 w 505255"/>
                      <a:gd name="connsiteY4" fmla="*/ 297495 h 406364"/>
                      <a:gd name="connsiteX5" fmla="*/ 100012 w 505255"/>
                      <a:gd name="connsiteY5" fmla="*/ 394704 h 406364"/>
                      <a:gd name="connsiteX6" fmla="*/ 100012 w 505255"/>
                      <a:gd name="connsiteY6" fmla="*/ 406364 h 406364"/>
                      <a:gd name="connsiteX7" fmla="*/ 63061 w 505255"/>
                      <a:gd name="connsiteY7" fmla="*/ 398904 h 406364"/>
                      <a:gd name="connsiteX8" fmla="*/ 0 w 505255"/>
                      <a:gd name="connsiteY8" fmla="*/ 303766 h 406364"/>
                      <a:gd name="connsiteX9" fmla="*/ 0 w 505255"/>
                      <a:gd name="connsiteY9" fmla="*/ 103252 h 406364"/>
                      <a:gd name="connsiteX10" fmla="*/ 103252 w 505255"/>
                      <a:gd name="connsiteY10" fmla="*/ 0 h 406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05255" h="406364">
                        <a:moveTo>
                          <a:pt x="103252" y="0"/>
                        </a:moveTo>
                        <a:lnTo>
                          <a:pt x="402003" y="0"/>
                        </a:lnTo>
                        <a:cubicBezTo>
                          <a:pt x="459028" y="0"/>
                          <a:pt x="505255" y="46227"/>
                          <a:pt x="505255" y="103252"/>
                        </a:cubicBezTo>
                        <a:lnTo>
                          <a:pt x="505255" y="297495"/>
                        </a:lnTo>
                        <a:lnTo>
                          <a:pt x="197221" y="297495"/>
                        </a:lnTo>
                        <a:cubicBezTo>
                          <a:pt x="143534" y="297495"/>
                          <a:pt x="100012" y="341017"/>
                          <a:pt x="100012" y="394704"/>
                        </a:cubicBezTo>
                        <a:lnTo>
                          <a:pt x="100012" y="406364"/>
                        </a:lnTo>
                        <a:lnTo>
                          <a:pt x="63061" y="398904"/>
                        </a:lnTo>
                        <a:cubicBezTo>
                          <a:pt x="26003" y="383230"/>
                          <a:pt x="0" y="346535"/>
                          <a:pt x="0" y="303766"/>
                        </a:cubicBezTo>
                        <a:lnTo>
                          <a:pt x="0" y="103252"/>
                        </a:lnTo>
                        <a:cubicBezTo>
                          <a:pt x="0" y="46227"/>
                          <a:pt x="46227" y="0"/>
                          <a:pt x="103252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74" name="사각형: 둥근 모서리 73">
                    <a:extLst>
                      <a:ext uri="{FF2B5EF4-FFF2-40B4-BE49-F238E27FC236}">
                        <a16:creationId xmlns:a16="http://schemas.microsoft.com/office/drawing/2014/main" id="{F932EBA3-5C3C-3E5A-138D-2F0F415215A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693570" y="4541306"/>
                    <a:ext cx="424685" cy="413260"/>
                  </a:xfrm>
                  <a:prstGeom prst="roundRect">
                    <a:avLst>
                      <a:gd name="adj" fmla="val 18011"/>
                    </a:avLst>
                  </a:prstGeom>
                  <a:solidFill>
                    <a:schemeClr val="bg1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sp>
              <p:nvSpPr>
                <p:cNvPr id="72" name="직사각형 71">
                  <a:extLst>
                    <a:ext uri="{FF2B5EF4-FFF2-40B4-BE49-F238E27FC236}">
                      <a16:creationId xmlns:a16="http://schemas.microsoft.com/office/drawing/2014/main" id="{562EBF49-02FF-B0F4-ED6B-177A5686A22E}"/>
                    </a:ext>
                  </a:extLst>
                </p:cNvPr>
                <p:cNvSpPr/>
                <p:nvPr/>
              </p:nvSpPr>
              <p:spPr>
                <a:xfrm>
                  <a:off x="1746564" y="4623458"/>
                  <a:ext cx="233935" cy="238613"/>
                </a:xfrm>
                <a:prstGeom prst="rect">
                  <a:avLst/>
                </a:pr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ctr" defTabSz="904982">
                    <a:defRPr/>
                  </a:pPr>
                  <a:r>
                    <a:rPr lang="en-US" altLang="ko-KR" sz="17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>
                          <a:lumMod val="85000"/>
                        </a:schemeClr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0</a:t>
                  </a:r>
                  <a:r>
                    <a:rPr lang="en-US" altLang="ko-KR" sz="17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rgbClr val="3B7253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2</a:t>
                  </a:r>
                  <a:endParaRPr lang="ko-KR" altLang="en-US" sz="1700" kern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253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6B1DBB7-5E98-42BF-BB60-D04706C56493}"/>
                  </a:ext>
                </a:extLst>
              </p:cNvPr>
              <p:cNvSpPr txBox="1"/>
              <p:nvPr/>
            </p:nvSpPr>
            <p:spPr>
              <a:xfrm>
                <a:off x="4723764" y="4579668"/>
                <a:ext cx="1778180" cy="461665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spAutoFit/>
              </a:bodyPr>
              <a:lstStyle>
                <a:defPPr>
                  <a:defRPr lang="en-US"/>
                </a:defPPr>
                <a:lvl1pPr algn="ctr">
                  <a:defRPr sz="1584" spc="-69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44546A">
                        <a:lumMod val="75000"/>
                      </a:srgb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defRPr>
                </a:lvl1pPr>
              </a:lstStyle>
              <a:p>
                <a:r>
                  <a:rPr lang="ko-KR" altLang="en-US" sz="15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a typeface="문체부 제목 돋음체" panose="020B0609000101010101" pitchFamily="49" charset="-127"/>
                  </a:rPr>
                  <a:t>서류심사</a:t>
                </a:r>
                <a:r>
                  <a:rPr lang="en-US" altLang="ko-KR" sz="15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a typeface="문체부 제목 돋음체" panose="020B0609000101010101" pitchFamily="49" charset="-127"/>
                  </a:rPr>
                  <a:t>, </a:t>
                </a:r>
                <a:r>
                  <a:rPr lang="ko-KR" altLang="en-US" sz="15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a typeface="문체부 제목 돋음체" panose="020B0609000101010101" pitchFamily="49" charset="-127"/>
                  </a:rPr>
                  <a:t>면접 등을</a:t>
                </a:r>
              </a:p>
              <a:p>
                <a:r>
                  <a:rPr lang="ko-KR" altLang="en-US" sz="15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a typeface="문체부 제목 돋음체" panose="020B0609000101010101" pitchFamily="49" charset="-127"/>
                  </a:rPr>
                  <a:t>통해 선발</a:t>
                </a:r>
              </a:p>
            </p:txBody>
          </p:sp>
          <p:sp>
            <p:nvSpPr>
              <p:cNvPr id="38" name="사각형: 둥근 모서리 37">
                <a:extLst>
                  <a:ext uri="{FF2B5EF4-FFF2-40B4-BE49-F238E27FC236}">
                    <a16:creationId xmlns:a16="http://schemas.microsoft.com/office/drawing/2014/main" id="{56A27712-0E52-FA96-3FFE-5A7FA5010D70}"/>
                  </a:ext>
                </a:extLst>
              </p:cNvPr>
              <p:cNvSpPr/>
              <p:nvPr/>
            </p:nvSpPr>
            <p:spPr>
              <a:xfrm>
                <a:off x="4419107" y="5119502"/>
                <a:ext cx="2387499" cy="48366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ko-KR" altLang="en-US" sz="1781" dirty="0">
                  <a:solidFill>
                    <a:prstClr val="white"/>
                  </a:solidFill>
                  <a:latin typeface="맑은 고딕" panose="020F0502020204030204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AFF68AD-912A-0B41-2CAB-3A3B510BD224}"/>
                  </a:ext>
                </a:extLst>
              </p:cNvPr>
              <p:cNvSpPr txBox="1"/>
              <p:nvPr/>
            </p:nvSpPr>
            <p:spPr>
              <a:xfrm>
                <a:off x="5314504" y="5247652"/>
                <a:ext cx="596703" cy="246221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ko-KR" altLang="en-US" sz="16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병무청</a:t>
                </a:r>
              </a:p>
            </p:txBody>
          </p:sp>
        </p:grpSp>
        <p:grpSp>
          <p:nvGrpSpPr>
            <p:cNvPr id="48" name="그룹 47">
              <a:extLst>
                <a:ext uri="{FF2B5EF4-FFF2-40B4-BE49-F238E27FC236}">
                  <a16:creationId xmlns:a16="http://schemas.microsoft.com/office/drawing/2014/main" id="{CDE27AB0-59CD-FE56-CBFA-93BDD9078A03}"/>
                </a:ext>
              </a:extLst>
            </p:cNvPr>
            <p:cNvGrpSpPr/>
            <p:nvPr/>
          </p:nvGrpSpPr>
          <p:grpSpPr>
            <a:xfrm>
              <a:off x="7038016" y="3909445"/>
              <a:ext cx="2544463" cy="1759835"/>
              <a:chOff x="7038016" y="3909445"/>
              <a:chExt cx="2544463" cy="1759835"/>
            </a:xfrm>
          </p:grpSpPr>
          <p:grpSp>
            <p:nvGrpSpPr>
              <p:cNvPr id="47" name="그룹 46">
                <a:extLst>
                  <a:ext uri="{FF2B5EF4-FFF2-40B4-BE49-F238E27FC236}">
                    <a16:creationId xmlns:a16="http://schemas.microsoft.com/office/drawing/2014/main" id="{77378EC0-4638-B17F-42BE-C65C28598ADC}"/>
                  </a:ext>
                </a:extLst>
              </p:cNvPr>
              <p:cNvGrpSpPr/>
              <p:nvPr/>
            </p:nvGrpSpPr>
            <p:grpSpPr>
              <a:xfrm>
                <a:off x="7038016" y="4034271"/>
                <a:ext cx="2544463" cy="1635009"/>
                <a:chOff x="7038016" y="4034271"/>
                <a:chExt cx="2544463" cy="1635009"/>
              </a:xfrm>
            </p:grpSpPr>
            <p:sp>
              <p:nvSpPr>
                <p:cNvPr id="76" name="사각형: 둥근 모서리 75">
                  <a:extLst>
                    <a:ext uri="{FF2B5EF4-FFF2-40B4-BE49-F238E27FC236}">
                      <a16:creationId xmlns:a16="http://schemas.microsoft.com/office/drawing/2014/main" id="{AEA3A49D-9B5B-4A6F-9987-55DFE0679E2E}"/>
                    </a:ext>
                  </a:extLst>
                </p:cNvPr>
                <p:cNvSpPr/>
                <p:nvPr/>
              </p:nvSpPr>
              <p:spPr>
                <a:xfrm>
                  <a:off x="7038415" y="4042110"/>
                  <a:ext cx="2540403" cy="1627170"/>
                </a:xfrm>
                <a:prstGeom prst="roundRect">
                  <a:avLst>
                    <a:gd name="adj" fmla="val 5935"/>
                  </a:avLst>
                </a:prstGeom>
                <a:solidFill>
                  <a:schemeClr val="bg1"/>
                </a:solidFill>
                <a:ln w="19050">
                  <a:noFill/>
                </a:ln>
                <a:effectLst>
                  <a:outerShdw blurRad="25400" dist="25400" dir="5400000" algn="t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sz="1781" dirty="0">
                    <a:solidFill>
                      <a:prstClr val="white"/>
                    </a:solidFill>
                    <a:latin typeface="맑은 고딕" panose="020F0502020204030204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77" name="사각형: 둥근 위쪽 모서리 76">
                  <a:extLst>
                    <a:ext uri="{FF2B5EF4-FFF2-40B4-BE49-F238E27FC236}">
                      <a16:creationId xmlns:a16="http://schemas.microsoft.com/office/drawing/2014/main" id="{94CE7847-BBE0-E85F-7D5E-A69CA26C84A8}"/>
                    </a:ext>
                  </a:extLst>
                </p:cNvPr>
                <p:cNvSpPr/>
                <p:nvPr/>
              </p:nvSpPr>
              <p:spPr>
                <a:xfrm>
                  <a:off x="7038016" y="4034271"/>
                  <a:ext cx="2544463" cy="434768"/>
                </a:xfrm>
                <a:prstGeom prst="round2SameRect">
                  <a:avLst>
                    <a:gd name="adj1" fmla="val 21587"/>
                    <a:gd name="adj2" fmla="val 0"/>
                  </a:avLst>
                </a:prstGeom>
                <a:solidFill>
                  <a:srgbClr val="E78C0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904982">
                    <a:defRPr/>
                  </a:pPr>
                  <a:endParaRPr lang="ko-KR" altLang="en-US" sz="1979" kern="0" spc="-9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122" name="직사각형 121">
                  <a:extLst>
                    <a:ext uri="{FF2B5EF4-FFF2-40B4-BE49-F238E27FC236}">
                      <a16:creationId xmlns:a16="http://schemas.microsoft.com/office/drawing/2014/main" id="{8E285885-8D5C-755A-D87D-74EA07DBB141}"/>
                    </a:ext>
                  </a:extLst>
                </p:cNvPr>
                <p:cNvSpPr/>
                <p:nvPr/>
              </p:nvSpPr>
              <p:spPr>
                <a:xfrm>
                  <a:off x="7997868" y="4121582"/>
                  <a:ext cx="625556" cy="307777"/>
                </a:xfrm>
                <a:prstGeom prst="rect">
                  <a:avLst/>
                </a:pr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ctr" defTabSz="904982">
                    <a:defRPr/>
                  </a:pPr>
                  <a:r>
                    <a:rPr lang="ko-KR" altLang="en-US" sz="2000" kern="0" spc="-9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입 영</a:t>
                  </a:r>
                </a:p>
              </p:txBody>
            </p:sp>
          </p:grpSp>
          <p:sp>
            <p:nvSpPr>
              <p:cNvPr id="124" name="이등변 삼각형 123">
                <a:extLst>
                  <a:ext uri="{FF2B5EF4-FFF2-40B4-BE49-F238E27FC236}">
                    <a16:creationId xmlns:a16="http://schemas.microsoft.com/office/drawing/2014/main" id="{5129ECDB-5EE2-F31A-9D9F-5374659483F5}"/>
                  </a:ext>
                </a:extLst>
              </p:cNvPr>
              <p:cNvSpPr/>
              <p:nvPr/>
            </p:nvSpPr>
            <p:spPr>
              <a:xfrm>
                <a:off x="8233301" y="3909445"/>
                <a:ext cx="153892" cy="132665"/>
              </a:xfrm>
              <a:prstGeom prst="triangle">
                <a:avLst/>
              </a:prstGeom>
              <a:solidFill>
                <a:srgbClr val="E78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04982"/>
                <a:endParaRPr lang="ko-KR" altLang="en-US" sz="1979" kern="0" spc="-9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grpSp>
            <p:nvGrpSpPr>
              <p:cNvPr id="126" name="그룹 125">
                <a:extLst>
                  <a:ext uri="{FF2B5EF4-FFF2-40B4-BE49-F238E27FC236}">
                    <a16:creationId xmlns:a16="http://schemas.microsoft.com/office/drawing/2014/main" id="{A18B6570-95C8-4A42-16DC-A1BE393BF59C}"/>
                  </a:ext>
                </a:extLst>
              </p:cNvPr>
              <p:cNvGrpSpPr/>
              <p:nvPr/>
            </p:nvGrpSpPr>
            <p:grpSpPr>
              <a:xfrm>
                <a:off x="7167366" y="3968169"/>
                <a:ext cx="460512" cy="399558"/>
                <a:chOff x="1625463" y="4547379"/>
                <a:chExt cx="420031" cy="364435"/>
              </a:xfrm>
            </p:grpSpPr>
            <p:grpSp>
              <p:nvGrpSpPr>
                <p:cNvPr id="127" name="그룹 126">
                  <a:extLst>
                    <a:ext uri="{FF2B5EF4-FFF2-40B4-BE49-F238E27FC236}">
                      <a16:creationId xmlns:a16="http://schemas.microsoft.com/office/drawing/2014/main" id="{E8E88D25-434E-1DDA-C216-A9D09371DEFA}"/>
                    </a:ext>
                  </a:extLst>
                </p:cNvPr>
                <p:cNvGrpSpPr/>
                <p:nvPr/>
              </p:nvGrpSpPr>
              <p:grpSpPr>
                <a:xfrm>
                  <a:off x="1625463" y="4547379"/>
                  <a:ext cx="420031" cy="364435"/>
                  <a:chOff x="1623080" y="4535472"/>
                  <a:chExt cx="489461" cy="424675"/>
                </a:xfrm>
                <a:solidFill>
                  <a:srgbClr val="E78C0C"/>
                </a:solidFill>
              </p:grpSpPr>
              <p:sp>
                <p:nvSpPr>
                  <p:cNvPr id="133" name="자유형: 도형 132">
                    <a:extLst>
                      <a:ext uri="{FF2B5EF4-FFF2-40B4-BE49-F238E27FC236}">
                        <a16:creationId xmlns:a16="http://schemas.microsoft.com/office/drawing/2014/main" id="{2B30BD80-4D80-D01B-3339-36BDEBE7FF8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587907" y="4570645"/>
                    <a:ext cx="359409" cy="289064"/>
                  </a:xfrm>
                  <a:custGeom>
                    <a:avLst/>
                    <a:gdLst>
                      <a:gd name="connsiteX0" fmla="*/ 103252 w 505255"/>
                      <a:gd name="connsiteY0" fmla="*/ 0 h 406364"/>
                      <a:gd name="connsiteX1" fmla="*/ 402003 w 505255"/>
                      <a:gd name="connsiteY1" fmla="*/ 0 h 406364"/>
                      <a:gd name="connsiteX2" fmla="*/ 505255 w 505255"/>
                      <a:gd name="connsiteY2" fmla="*/ 103252 h 406364"/>
                      <a:gd name="connsiteX3" fmla="*/ 505255 w 505255"/>
                      <a:gd name="connsiteY3" fmla="*/ 297495 h 406364"/>
                      <a:gd name="connsiteX4" fmla="*/ 197221 w 505255"/>
                      <a:gd name="connsiteY4" fmla="*/ 297495 h 406364"/>
                      <a:gd name="connsiteX5" fmla="*/ 100012 w 505255"/>
                      <a:gd name="connsiteY5" fmla="*/ 394704 h 406364"/>
                      <a:gd name="connsiteX6" fmla="*/ 100012 w 505255"/>
                      <a:gd name="connsiteY6" fmla="*/ 406364 h 406364"/>
                      <a:gd name="connsiteX7" fmla="*/ 63061 w 505255"/>
                      <a:gd name="connsiteY7" fmla="*/ 398904 h 406364"/>
                      <a:gd name="connsiteX8" fmla="*/ 0 w 505255"/>
                      <a:gd name="connsiteY8" fmla="*/ 303766 h 406364"/>
                      <a:gd name="connsiteX9" fmla="*/ 0 w 505255"/>
                      <a:gd name="connsiteY9" fmla="*/ 103252 h 406364"/>
                      <a:gd name="connsiteX10" fmla="*/ 103252 w 505255"/>
                      <a:gd name="connsiteY10" fmla="*/ 0 h 406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05255" h="406364">
                        <a:moveTo>
                          <a:pt x="103252" y="0"/>
                        </a:moveTo>
                        <a:lnTo>
                          <a:pt x="402003" y="0"/>
                        </a:lnTo>
                        <a:cubicBezTo>
                          <a:pt x="459028" y="0"/>
                          <a:pt x="505255" y="46227"/>
                          <a:pt x="505255" y="103252"/>
                        </a:cubicBezTo>
                        <a:lnTo>
                          <a:pt x="505255" y="297495"/>
                        </a:lnTo>
                        <a:lnTo>
                          <a:pt x="197221" y="297495"/>
                        </a:lnTo>
                        <a:cubicBezTo>
                          <a:pt x="143534" y="297495"/>
                          <a:pt x="100012" y="341017"/>
                          <a:pt x="100012" y="394704"/>
                        </a:cubicBezTo>
                        <a:lnTo>
                          <a:pt x="100012" y="406364"/>
                        </a:lnTo>
                        <a:lnTo>
                          <a:pt x="63061" y="398904"/>
                        </a:lnTo>
                        <a:cubicBezTo>
                          <a:pt x="26003" y="383230"/>
                          <a:pt x="0" y="346535"/>
                          <a:pt x="0" y="303766"/>
                        </a:cubicBezTo>
                        <a:lnTo>
                          <a:pt x="0" y="103252"/>
                        </a:lnTo>
                        <a:cubicBezTo>
                          <a:pt x="0" y="46227"/>
                          <a:pt x="46227" y="0"/>
                          <a:pt x="103252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34" name="사각형: 둥근 모서리 133">
                    <a:extLst>
                      <a:ext uri="{FF2B5EF4-FFF2-40B4-BE49-F238E27FC236}">
                        <a16:creationId xmlns:a16="http://schemas.microsoft.com/office/drawing/2014/main" id="{958DE078-48C5-7721-6194-FB4678B143A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693575" y="4541181"/>
                    <a:ext cx="424672" cy="413260"/>
                  </a:xfrm>
                  <a:prstGeom prst="roundRect">
                    <a:avLst>
                      <a:gd name="adj" fmla="val 18011"/>
                    </a:avLst>
                  </a:prstGeom>
                  <a:solidFill>
                    <a:schemeClr val="bg1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sp>
              <p:nvSpPr>
                <p:cNvPr id="131" name="직사각형 130">
                  <a:extLst>
                    <a:ext uri="{FF2B5EF4-FFF2-40B4-BE49-F238E27FC236}">
                      <a16:creationId xmlns:a16="http://schemas.microsoft.com/office/drawing/2014/main" id="{ADAF2C4A-7E51-900C-131E-79759D0C8F16}"/>
                    </a:ext>
                  </a:extLst>
                </p:cNvPr>
                <p:cNvSpPr/>
                <p:nvPr/>
              </p:nvSpPr>
              <p:spPr>
                <a:xfrm>
                  <a:off x="1746564" y="4623458"/>
                  <a:ext cx="233934" cy="238613"/>
                </a:xfrm>
                <a:prstGeom prst="rect">
                  <a:avLst/>
                </a:pr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ctr" defTabSz="904982">
                    <a:defRPr/>
                  </a:pPr>
                  <a:r>
                    <a:rPr lang="en-US" altLang="ko-KR" sz="17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>
                          <a:lumMod val="85000"/>
                        </a:schemeClr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0</a:t>
                  </a:r>
                  <a:r>
                    <a:rPr lang="en-US" altLang="ko-KR" sz="17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rgbClr val="E78C0C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3</a:t>
                  </a:r>
                  <a:endParaRPr lang="ko-KR" altLang="en-US" sz="1700" kern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E78C0C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118A9FE0-638B-A467-A0B9-6D3B3B52E3DB}"/>
                  </a:ext>
                </a:extLst>
              </p:cNvPr>
              <p:cNvSpPr txBox="1"/>
              <p:nvPr/>
            </p:nvSpPr>
            <p:spPr>
              <a:xfrm>
                <a:off x="7247821" y="4579668"/>
                <a:ext cx="2121992" cy="461665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spAutoFit/>
              </a:bodyPr>
              <a:lstStyle>
                <a:defPPr>
                  <a:defRPr lang="en-US"/>
                </a:defPPr>
                <a:lvl1pPr algn="ctr">
                  <a:defRPr sz="1584" spc="-69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44546A">
                        <a:lumMod val="75000"/>
                      </a:srgb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defRPr>
                </a:lvl1pPr>
              </a:lstStyle>
              <a:p>
                <a:r>
                  <a:rPr lang="ko-KR" altLang="en-US" sz="15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a typeface="문체부 제목 돋음체" panose="020B0609000101010101" pitchFamily="49" charset="-127"/>
                  </a:rPr>
                  <a:t>지원서접수 마감월로부터</a:t>
                </a:r>
              </a:p>
              <a:p>
                <a:r>
                  <a:rPr lang="en-US" altLang="ko-KR" sz="15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a typeface="문체부 제목 돋음체" panose="020B0609000101010101" pitchFamily="49" charset="-127"/>
                  </a:rPr>
                  <a:t>3</a:t>
                </a:r>
                <a:r>
                  <a:rPr lang="ko-KR" altLang="en-US" sz="15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a typeface="문체부 제목 돋음체" panose="020B0609000101010101" pitchFamily="49" charset="-127"/>
                  </a:rPr>
                  <a:t>개월차 입영</a:t>
                </a:r>
              </a:p>
            </p:txBody>
          </p:sp>
          <p:sp>
            <p:nvSpPr>
              <p:cNvPr id="79" name="사각형: 둥근 모서리 78">
                <a:extLst>
                  <a:ext uri="{FF2B5EF4-FFF2-40B4-BE49-F238E27FC236}">
                    <a16:creationId xmlns:a16="http://schemas.microsoft.com/office/drawing/2014/main" id="{B64786E0-1100-7C16-AB44-A366D0B2EC40}"/>
                  </a:ext>
                </a:extLst>
              </p:cNvPr>
              <p:cNvSpPr/>
              <p:nvPr/>
            </p:nvSpPr>
            <p:spPr>
              <a:xfrm>
                <a:off x="7115070" y="5119502"/>
                <a:ext cx="2387499" cy="48366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ko-KR" altLang="en-US" sz="1781" dirty="0">
                  <a:solidFill>
                    <a:prstClr val="white"/>
                  </a:solidFill>
                  <a:latin typeface="맑은 고딕" panose="020F0502020204030204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911DA04C-CC07-5F37-79BC-71B14A436500}"/>
                  </a:ext>
                </a:extLst>
              </p:cNvPr>
              <p:cNvSpPr txBox="1"/>
              <p:nvPr/>
            </p:nvSpPr>
            <p:spPr>
              <a:xfrm>
                <a:off x="7598176" y="5247652"/>
                <a:ext cx="1421287" cy="246221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ko-KR" altLang="en-US" sz="16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각 군 입영부대</a:t>
                </a:r>
              </a:p>
            </p:txBody>
          </p:sp>
        </p:grpSp>
      </p:grpSp>
      <p:grpSp>
        <p:nvGrpSpPr>
          <p:cNvPr id="63" name="그룹 62">
            <a:extLst>
              <a:ext uri="{FF2B5EF4-FFF2-40B4-BE49-F238E27FC236}">
                <a16:creationId xmlns:a16="http://schemas.microsoft.com/office/drawing/2014/main" id="{9E5B1DFB-7D00-A684-1B8D-75CD9321E655}"/>
              </a:ext>
            </a:extLst>
          </p:cNvPr>
          <p:cNvGrpSpPr/>
          <p:nvPr/>
        </p:nvGrpSpPr>
        <p:grpSpPr>
          <a:xfrm>
            <a:off x="546720" y="1498442"/>
            <a:ext cx="1692998" cy="1663482"/>
            <a:chOff x="546720" y="1498442"/>
            <a:chExt cx="1692998" cy="1663482"/>
          </a:xfrm>
        </p:grpSpPr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8CF2C0DA-CE2E-81BC-CA33-443F1980ED8F}"/>
                </a:ext>
              </a:extLst>
            </p:cNvPr>
            <p:cNvSpPr txBox="1"/>
            <p:nvPr/>
          </p:nvSpPr>
          <p:spPr>
            <a:xfrm>
              <a:off x="787637" y="2674355"/>
              <a:ext cx="1211165" cy="48756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ko-KR" altLang="en-US" sz="1584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각 군별 주요</a:t>
              </a:r>
            </a:p>
            <a:p>
              <a:pPr algn="ctr">
                <a:defRPr/>
              </a:pPr>
              <a:r>
                <a:rPr lang="ko-KR" altLang="en-US" sz="1584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군사특기</a:t>
              </a:r>
              <a:r>
                <a:rPr lang="ko-KR" altLang="en-US" sz="1584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를</a:t>
              </a:r>
            </a:p>
          </p:txBody>
        </p:sp>
        <p:grpSp>
          <p:nvGrpSpPr>
            <p:cNvPr id="62" name="그룹 61">
              <a:extLst>
                <a:ext uri="{FF2B5EF4-FFF2-40B4-BE49-F238E27FC236}">
                  <a16:creationId xmlns:a16="http://schemas.microsoft.com/office/drawing/2014/main" id="{A19BB424-48A9-674B-BC9A-585E76D44F42}"/>
                </a:ext>
              </a:extLst>
            </p:cNvPr>
            <p:cNvGrpSpPr/>
            <p:nvPr/>
          </p:nvGrpSpPr>
          <p:grpSpPr>
            <a:xfrm>
              <a:off x="546720" y="1498442"/>
              <a:ext cx="1692998" cy="888782"/>
              <a:chOff x="546720" y="1498442"/>
              <a:chExt cx="1692998" cy="888782"/>
            </a:xfrm>
          </p:grpSpPr>
          <p:sp>
            <p:nvSpPr>
              <p:cNvPr id="2" name="타원 1">
                <a:extLst>
                  <a:ext uri="{FF2B5EF4-FFF2-40B4-BE49-F238E27FC236}">
                    <a16:creationId xmlns:a16="http://schemas.microsoft.com/office/drawing/2014/main" id="{04648E8C-3ADC-33CA-AABF-3992BC8F3438}"/>
                  </a:ext>
                </a:extLst>
              </p:cNvPr>
              <p:cNvSpPr/>
              <p:nvPr/>
            </p:nvSpPr>
            <p:spPr>
              <a:xfrm>
                <a:off x="546720" y="1671498"/>
                <a:ext cx="1692998" cy="7157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ea typeface="문체부 제목 돋음체" panose="020B0609000101010101" pitchFamily="49" charset="-127"/>
                </a:endParaRPr>
              </a:p>
            </p:txBody>
          </p:sp>
          <p:grpSp>
            <p:nvGrpSpPr>
              <p:cNvPr id="61" name="그룹 60">
                <a:extLst>
                  <a:ext uri="{FF2B5EF4-FFF2-40B4-BE49-F238E27FC236}">
                    <a16:creationId xmlns:a16="http://schemas.microsoft.com/office/drawing/2014/main" id="{8C563A39-499F-E001-8A2E-2484B493687C}"/>
                  </a:ext>
                </a:extLst>
              </p:cNvPr>
              <p:cNvGrpSpPr/>
              <p:nvPr/>
            </p:nvGrpSpPr>
            <p:grpSpPr>
              <a:xfrm>
                <a:off x="967165" y="1498442"/>
                <a:ext cx="829600" cy="746581"/>
                <a:chOff x="967165" y="1498442"/>
                <a:chExt cx="829600" cy="746581"/>
              </a:xfrm>
            </p:grpSpPr>
            <p:pic>
              <p:nvPicPr>
                <p:cNvPr id="188" name="그림 187">
                  <a:extLst>
                    <a:ext uri="{FF2B5EF4-FFF2-40B4-BE49-F238E27FC236}">
                      <a16:creationId xmlns:a16="http://schemas.microsoft.com/office/drawing/2014/main" id="{A12A2169-79C1-15AA-1143-98B91EB9EF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 flipH="1">
                  <a:off x="967165" y="1516380"/>
                  <a:ext cx="619986" cy="728643"/>
                </a:xfrm>
                <a:prstGeom prst="rect">
                  <a:avLst/>
                </a:prstGeom>
              </p:spPr>
            </p:pic>
            <p:pic>
              <p:nvPicPr>
                <p:cNvPr id="59" name="그림 58">
                  <a:extLst>
                    <a:ext uri="{FF2B5EF4-FFF2-40B4-BE49-F238E27FC236}">
                      <a16:creationId xmlns:a16="http://schemas.microsoft.com/office/drawing/2014/main" id="{ECF52560-E822-E226-5C66-D0B12B3D01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30747" t="9861" r="34618" b="53750"/>
                <a:stretch/>
              </p:blipFill>
              <p:spPr>
                <a:xfrm>
                  <a:off x="1327660" y="1498442"/>
                  <a:ext cx="469105" cy="697159"/>
                </a:xfrm>
                <a:prstGeom prst="roundRect">
                  <a:avLst>
                    <a:gd name="adj" fmla="val 37729"/>
                  </a:avLst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323719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그룹 60">
            <a:extLst>
              <a:ext uri="{FF2B5EF4-FFF2-40B4-BE49-F238E27FC236}">
                <a16:creationId xmlns:a16="http://schemas.microsoft.com/office/drawing/2014/main" id="{B2601485-593C-0211-37D6-97069893877F}"/>
              </a:ext>
            </a:extLst>
          </p:cNvPr>
          <p:cNvGrpSpPr/>
          <p:nvPr/>
        </p:nvGrpSpPr>
        <p:grpSpPr>
          <a:xfrm>
            <a:off x="0" y="393156"/>
            <a:ext cx="3079273" cy="906750"/>
            <a:chOff x="0" y="393156"/>
            <a:chExt cx="3079273" cy="90675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3AAF3D7-7097-2D8B-75FD-87C12A4EA86C}"/>
                </a:ext>
              </a:extLst>
            </p:cNvPr>
            <p:cNvSpPr txBox="1"/>
            <p:nvPr/>
          </p:nvSpPr>
          <p:spPr>
            <a:xfrm>
              <a:off x="654537" y="393156"/>
              <a:ext cx="1170449" cy="774641"/>
            </a:xfrm>
            <a:prstGeom prst="rect">
              <a:avLst/>
            </a:prstGeom>
            <a:noFill/>
          </p:spPr>
          <p:txBody>
            <a:bodyPr wrap="none" lIns="0" tIns="35629" rIns="0" bIns="0" anchor="b">
              <a:spAutoFit/>
            </a:bodyPr>
            <a:lstStyle/>
            <a:p>
              <a:r>
                <a:rPr lang="ko-KR" altLang="en-US" sz="48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407758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목차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33F134A-EB38-AD98-D2CB-E5DF4F8C1239}"/>
                </a:ext>
              </a:extLst>
            </p:cNvPr>
            <p:cNvSpPr txBox="1"/>
            <p:nvPr/>
          </p:nvSpPr>
          <p:spPr>
            <a:xfrm>
              <a:off x="672204" y="1096773"/>
              <a:ext cx="2407069" cy="20313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12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407758"/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미래 병역의무자</a:t>
              </a:r>
              <a:r>
                <a:rPr lang="ko-KR" altLang="en-US" sz="12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를 위한 </a:t>
              </a:r>
              <a:r>
                <a:rPr lang="ko-KR" altLang="en-US" sz="12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407758"/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병무행정</a:t>
              </a:r>
              <a:r>
                <a:rPr lang="ko-KR" altLang="en-US" sz="12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 안내</a:t>
              </a:r>
            </a:p>
          </p:txBody>
        </p:sp>
        <p:cxnSp>
          <p:nvCxnSpPr>
            <p:cNvPr id="36" name="직선 연결선 35">
              <a:extLst>
                <a:ext uri="{FF2B5EF4-FFF2-40B4-BE49-F238E27FC236}">
                  <a16:creationId xmlns:a16="http://schemas.microsoft.com/office/drawing/2014/main" id="{6F4D4ACB-1069-B5DC-9267-DCCFC39253BB}"/>
                </a:ext>
              </a:extLst>
            </p:cNvPr>
            <p:cNvCxnSpPr/>
            <p:nvPr/>
          </p:nvCxnSpPr>
          <p:spPr>
            <a:xfrm>
              <a:off x="0" y="1003300"/>
              <a:ext cx="577850" cy="0"/>
            </a:xfrm>
            <a:prstGeom prst="line">
              <a:avLst/>
            </a:prstGeom>
            <a:ln w="15875">
              <a:solidFill>
                <a:srgbClr val="4077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C4607250-B731-4D32-AB9F-227F66BD0E27}"/>
              </a:ext>
            </a:extLst>
          </p:cNvPr>
          <p:cNvGrpSpPr/>
          <p:nvPr/>
        </p:nvGrpSpPr>
        <p:grpSpPr>
          <a:xfrm>
            <a:off x="779001" y="2435468"/>
            <a:ext cx="4562955" cy="888758"/>
            <a:chOff x="779001" y="2435468"/>
            <a:chExt cx="4562955" cy="888758"/>
          </a:xfrm>
        </p:grpSpPr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643EC3F6-81BF-51FD-21C6-E81B5F10CDE0}"/>
                </a:ext>
              </a:extLst>
            </p:cNvPr>
            <p:cNvGrpSpPr/>
            <p:nvPr/>
          </p:nvGrpSpPr>
          <p:grpSpPr>
            <a:xfrm>
              <a:off x="779001" y="2435468"/>
              <a:ext cx="835459" cy="888758"/>
              <a:chOff x="802817" y="2664068"/>
              <a:chExt cx="835459" cy="888758"/>
            </a:xfrm>
          </p:grpSpPr>
          <p:sp>
            <p:nvSpPr>
              <p:cNvPr id="24" name="자유형: 도형 23">
                <a:extLst>
                  <a:ext uri="{FF2B5EF4-FFF2-40B4-BE49-F238E27FC236}">
                    <a16:creationId xmlns:a16="http://schemas.microsoft.com/office/drawing/2014/main" id="{462F0A13-546D-2687-0581-CEEC341D4980}"/>
                  </a:ext>
                </a:extLst>
              </p:cNvPr>
              <p:cNvSpPr/>
              <p:nvPr/>
            </p:nvSpPr>
            <p:spPr>
              <a:xfrm rot="5400000">
                <a:off x="791926" y="2674959"/>
                <a:ext cx="270998" cy="249216"/>
              </a:xfrm>
              <a:custGeom>
                <a:avLst/>
                <a:gdLst>
                  <a:gd name="connsiteX0" fmla="*/ 103252 w 505255"/>
                  <a:gd name="connsiteY0" fmla="*/ 0 h 406364"/>
                  <a:gd name="connsiteX1" fmla="*/ 402003 w 505255"/>
                  <a:gd name="connsiteY1" fmla="*/ 0 h 406364"/>
                  <a:gd name="connsiteX2" fmla="*/ 505255 w 505255"/>
                  <a:gd name="connsiteY2" fmla="*/ 103252 h 406364"/>
                  <a:gd name="connsiteX3" fmla="*/ 505255 w 505255"/>
                  <a:gd name="connsiteY3" fmla="*/ 297495 h 406364"/>
                  <a:gd name="connsiteX4" fmla="*/ 197221 w 505255"/>
                  <a:gd name="connsiteY4" fmla="*/ 297495 h 406364"/>
                  <a:gd name="connsiteX5" fmla="*/ 100012 w 505255"/>
                  <a:gd name="connsiteY5" fmla="*/ 394704 h 406364"/>
                  <a:gd name="connsiteX6" fmla="*/ 100012 w 505255"/>
                  <a:gd name="connsiteY6" fmla="*/ 406364 h 406364"/>
                  <a:gd name="connsiteX7" fmla="*/ 63061 w 505255"/>
                  <a:gd name="connsiteY7" fmla="*/ 398904 h 406364"/>
                  <a:gd name="connsiteX8" fmla="*/ 0 w 505255"/>
                  <a:gd name="connsiteY8" fmla="*/ 303766 h 406364"/>
                  <a:gd name="connsiteX9" fmla="*/ 0 w 505255"/>
                  <a:gd name="connsiteY9" fmla="*/ 103252 h 406364"/>
                  <a:gd name="connsiteX10" fmla="*/ 103252 w 505255"/>
                  <a:gd name="connsiteY10" fmla="*/ 0 h 40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5255" h="406364">
                    <a:moveTo>
                      <a:pt x="103252" y="0"/>
                    </a:moveTo>
                    <a:lnTo>
                      <a:pt x="402003" y="0"/>
                    </a:lnTo>
                    <a:cubicBezTo>
                      <a:pt x="459028" y="0"/>
                      <a:pt x="505255" y="46227"/>
                      <a:pt x="505255" y="103252"/>
                    </a:cubicBezTo>
                    <a:lnTo>
                      <a:pt x="505255" y="297495"/>
                    </a:lnTo>
                    <a:lnTo>
                      <a:pt x="197221" y="297495"/>
                    </a:lnTo>
                    <a:cubicBezTo>
                      <a:pt x="143534" y="297495"/>
                      <a:pt x="100012" y="341017"/>
                      <a:pt x="100012" y="394704"/>
                    </a:cubicBezTo>
                    <a:lnTo>
                      <a:pt x="100012" y="406364"/>
                    </a:lnTo>
                    <a:lnTo>
                      <a:pt x="63061" y="398904"/>
                    </a:lnTo>
                    <a:cubicBezTo>
                      <a:pt x="26003" y="383230"/>
                      <a:pt x="0" y="346535"/>
                      <a:pt x="0" y="303766"/>
                    </a:cubicBezTo>
                    <a:lnTo>
                      <a:pt x="0" y="103252"/>
                    </a:lnTo>
                    <a:cubicBezTo>
                      <a:pt x="0" y="46227"/>
                      <a:pt x="46227" y="0"/>
                      <a:pt x="103252" y="0"/>
                    </a:cubicBezTo>
                    <a:close/>
                  </a:path>
                </a:pathLst>
              </a:custGeom>
              <a:solidFill>
                <a:srgbClr val="3B70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375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25" name="사각형: 둥근 모서리 24">
                <a:extLst>
                  <a:ext uri="{FF2B5EF4-FFF2-40B4-BE49-F238E27FC236}">
                    <a16:creationId xmlns:a16="http://schemas.microsoft.com/office/drawing/2014/main" id="{FA211D25-1FF2-5234-9D6C-58345FECF683}"/>
                  </a:ext>
                </a:extLst>
              </p:cNvPr>
              <p:cNvSpPr/>
              <p:nvPr/>
            </p:nvSpPr>
            <p:spPr>
              <a:xfrm rot="16200000" flipH="1">
                <a:off x="775709" y="2758489"/>
                <a:ext cx="888758" cy="699915"/>
              </a:xfrm>
              <a:prstGeom prst="roundRect">
                <a:avLst>
                  <a:gd name="adj" fmla="val 11532"/>
                </a:avLst>
              </a:prstGeom>
              <a:solidFill>
                <a:srgbClr val="3B70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375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26" name="자유형: 도형 25">
                <a:extLst>
                  <a:ext uri="{FF2B5EF4-FFF2-40B4-BE49-F238E27FC236}">
                    <a16:creationId xmlns:a16="http://schemas.microsoft.com/office/drawing/2014/main" id="{9FFE85D8-55FC-8EC7-54E1-D13BD840F43C}"/>
                  </a:ext>
                </a:extLst>
              </p:cNvPr>
              <p:cNvSpPr/>
              <p:nvPr/>
            </p:nvSpPr>
            <p:spPr>
              <a:xfrm rot="16200000" flipH="1">
                <a:off x="1378169" y="2674959"/>
                <a:ext cx="270998" cy="249216"/>
              </a:xfrm>
              <a:custGeom>
                <a:avLst/>
                <a:gdLst>
                  <a:gd name="connsiteX0" fmla="*/ 103252 w 505255"/>
                  <a:gd name="connsiteY0" fmla="*/ 0 h 406364"/>
                  <a:gd name="connsiteX1" fmla="*/ 402003 w 505255"/>
                  <a:gd name="connsiteY1" fmla="*/ 0 h 406364"/>
                  <a:gd name="connsiteX2" fmla="*/ 505255 w 505255"/>
                  <a:gd name="connsiteY2" fmla="*/ 103252 h 406364"/>
                  <a:gd name="connsiteX3" fmla="*/ 505255 w 505255"/>
                  <a:gd name="connsiteY3" fmla="*/ 297495 h 406364"/>
                  <a:gd name="connsiteX4" fmla="*/ 197221 w 505255"/>
                  <a:gd name="connsiteY4" fmla="*/ 297495 h 406364"/>
                  <a:gd name="connsiteX5" fmla="*/ 100012 w 505255"/>
                  <a:gd name="connsiteY5" fmla="*/ 394704 h 406364"/>
                  <a:gd name="connsiteX6" fmla="*/ 100012 w 505255"/>
                  <a:gd name="connsiteY6" fmla="*/ 406364 h 406364"/>
                  <a:gd name="connsiteX7" fmla="*/ 63061 w 505255"/>
                  <a:gd name="connsiteY7" fmla="*/ 398904 h 406364"/>
                  <a:gd name="connsiteX8" fmla="*/ 0 w 505255"/>
                  <a:gd name="connsiteY8" fmla="*/ 303766 h 406364"/>
                  <a:gd name="connsiteX9" fmla="*/ 0 w 505255"/>
                  <a:gd name="connsiteY9" fmla="*/ 103252 h 406364"/>
                  <a:gd name="connsiteX10" fmla="*/ 103252 w 505255"/>
                  <a:gd name="connsiteY10" fmla="*/ 0 h 40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5255" h="406364">
                    <a:moveTo>
                      <a:pt x="103252" y="0"/>
                    </a:moveTo>
                    <a:lnTo>
                      <a:pt x="402003" y="0"/>
                    </a:lnTo>
                    <a:cubicBezTo>
                      <a:pt x="459028" y="0"/>
                      <a:pt x="505255" y="46227"/>
                      <a:pt x="505255" y="103252"/>
                    </a:cubicBezTo>
                    <a:lnTo>
                      <a:pt x="505255" y="297495"/>
                    </a:lnTo>
                    <a:lnTo>
                      <a:pt x="197221" y="297495"/>
                    </a:lnTo>
                    <a:cubicBezTo>
                      <a:pt x="143534" y="297495"/>
                      <a:pt x="100012" y="341017"/>
                      <a:pt x="100012" y="394704"/>
                    </a:cubicBezTo>
                    <a:lnTo>
                      <a:pt x="100012" y="406364"/>
                    </a:lnTo>
                    <a:lnTo>
                      <a:pt x="63061" y="398904"/>
                    </a:lnTo>
                    <a:cubicBezTo>
                      <a:pt x="26003" y="383230"/>
                      <a:pt x="0" y="346535"/>
                      <a:pt x="0" y="303766"/>
                    </a:cubicBezTo>
                    <a:lnTo>
                      <a:pt x="0" y="103252"/>
                    </a:lnTo>
                    <a:cubicBezTo>
                      <a:pt x="0" y="46227"/>
                      <a:pt x="46227" y="0"/>
                      <a:pt x="103252" y="0"/>
                    </a:cubicBezTo>
                    <a:close/>
                  </a:path>
                </a:pathLst>
              </a:custGeom>
              <a:solidFill>
                <a:srgbClr val="3B70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375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126E3A8-5133-A60B-499D-22DD5E4FBB43}"/>
                </a:ext>
              </a:extLst>
            </p:cNvPr>
            <p:cNvSpPr txBox="1"/>
            <p:nvPr/>
          </p:nvSpPr>
          <p:spPr>
            <a:xfrm>
              <a:off x="990960" y="2706302"/>
              <a:ext cx="410625" cy="466864"/>
            </a:xfrm>
            <a:prstGeom prst="rect">
              <a:avLst/>
            </a:prstGeom>
            <a:noFill/>
          </p:spPr>
          <p:txBody>
            <a:bodyPr wrap="none" lIns="0" tIns="35629" rIns="0" bIns="0" anchor="ctr">
              <a:spAutoFit/>
            </a:bodyPr>
            <a:lstStyle/>
            <a:p>
              <a:pPr algn="ctr"/>
              <a:r>
                <a:rPr lang="en-US" altLang="ko-KR" sz="28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>
                      <a:alpha val="50000"/>
                    </a:schemeClr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0</a:t>
              </a:r>
              <a:r>
                <a:rPr lang="en-US" altLang="ko-KR" sz="28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1</a:t>
              </a:r>
              <a:endParaRPr lang="ko-KR" altLang="en-US" sz="2800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E43BBA9-C308-EA93-B49B-BBF7F34D3118}"/>
                </a:ext>
              </a:extLst>
            </p:cNvPr>
            <p:cNvSpPr txBox="1"/>
            <p:nvPr/>
          </p:nvSpPr>
          <p:spPr>
            <a:xfrm>
              <a:off x="1759437" y="2737080"/>
              <a:ext cx="3582519" cy="466864"/>
            </a:xfrm>
            <a:prstGeom prst="rect">
              <a:avLst/>
            </a:prstGeom>
            <a:noFill/>
          </p:spPr>
          <p:txBody>
            <a:bodyPr wrap="none" lIns="0" tIns="35629" rIns="0" bIns="0" anchor="ctr">
              <a:spAutoFit/>
            </a:bodyPr>
            <a:lstStyle/>
            <a:p>
              <a:r>
                <a:rPr lang="ko-KR" altLang="en-US" sz="28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병역의무 </a:t>
              </a:r>
              <a:r>
                <a:rPr lang="ko-KR" altLang="en-US" sz="28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및</a:t>
              </a:r>
              <a:r>
                <a:rPr lang="ko-KR" altLang="en-US" sz="28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 병역제도</a:t>
              </a:r>
            </a:p>
          </p:txBody>
        </p:sp>
      </p:grp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A51AAC7A-B4B7-2FFC-7CC1-310A68DF86CD}"/>
              </a:ext>
            </a:extLst>
          </p:cNvPr>
          <p:cNvGrpSpPr/>
          <p:nvPr/>
        </p:nvGrpSpPr>
        <p:grpSpPr>
          <a:xfrm>
            <a:off x="779001" y="3654668"/>
            <a:ext cx="3300879" cy="888758"/>
            <a:chOff x="779001" y="2435468"/>
            <a:chExt cx="3300879" cy="888758"/>
          </a:xfrm>
        </p:grpSpPr>
        <p:grpSp>
          <p:nvGrpSpPr>
            <p:cNvPr id="47" name="그룹 46">
              <a:extLst>
                <a:ext uri="{FF2B5EF4-FFF2-40B4-BE49-F238E27FC236}">
                  <a16:creationId xmlns:a16="http://schemas.microsoft.com/office/drawing/2014/main" id="{17179F64-62FD-E248-6A81-5130117219B6}"/>
                </a:ext>
              </a:extLst>
            </p:cNvPr>
            <p:cNvGrpSpPr/>
            <p:nvPr/>
          </p:nvGrpSpPr>
          <p:grpSpPr>
            <a:xfrm>
              <a:off x="779001" y="2435468"/>
              <a:ext cx="835459" cy="888758"/>
              <a:chOff x="802817" y="2664068"/>
              <a:chExt cx="835459" cy="888758"/>
            </a:xfrm>
          </p:grpSpPr>
          <p:sp>
            <p:nvSpPr>
              <p:cNvPr id="50" name="자유형: 도형 49">
                <a:extLst>
                  <a:ext uri="{FF2B5EF4-FFF2-40B4-BE49-F238E27FC236}">
                    <a16:creationId xmlns:a16="http://schemas.microsoft.com/office/drawing/2014/main" id="{5AA098C7-19A1-A0BE-A985-D3EB92B44254}"/>
                  </a:ext>
                </a:extLst>
              </p:cNvPr>
              <p:cNvSpPr/>
              <p:nvPr/>
            </p:nvSpPr>
            <p:spPr>
              <a:xfrm rot="5400000">
                <a:off x="791926" y="2674959"/>
                <a:ext cx="270998" cy="249216"/>
              </a:xfrm>
              <a:custGeom>
                <a:avLst/>
                <a:gdLst>
                  <a:gd name="connsiteX0" fmla="*/ 103252 w 505255"/>
                  <a:gd name="connsiteY0" fmla="*/ 0 h 406364"/>
                  <a:gd name="connsiteX1" fmla="*/ 402003 w 505255"/>
                  <a:gd name="connsiteY1" fmla="*/ 0 h 406364"/>
                  <a:gd name="connsiteX2" fmla="*/ 505255 w 505255"/>
                  <a:gd name="connsiteY2" fmla="*/ 103252 h 406364"/>
                  <a:gd name="connsiteX3" fmla="*/ 505255 w 505255"/>
                  <a:gd name="connsiteY3" fmla="*/ 297495 h 406364"/>
                  <a:gd name="connsiteX4" fmla="*/ 197221 w 505255"/>
                  <a:gd name="connsiteY4" fmla="*/ 297495 h 406364"/>
                  <a:gd name="connsiteX5" fmla="*/ 100012 w 505255"/>
                  <a:gd name="connsiteY5" fmla="*/ 394704 h 406364"/>
                  <a:gd name="connsiteX6" fmla="*/ 100012 w 505255"/>
                  <a:gd name="connsiteY6" fmla="*/ 406364 h 406364"/>
                  <a:gd name="connsiteX7" fmla="*/ 63061 w 505255"/>
                  <a:gd name="connsiteY7" fmla="*/ 398904 h 406364"/>
                  <a:gd name="connsiteX8" fmla="*/ 0 w 505255"/>
                  <a:gd name="connsiteY8" fmla="*/ 303766 h 406364"/>
                  <a:gd name="connsiteX9" fmla="*/ 0 w 505255"/>
                  <a:gd name="connsiteY9" fmla="*/ 103252 h 406364"/>
                  <a:gd name="connsiteX10" fmla="*/ 103252 w 505255"/>
                  <a:gd name="connsiteY10" fmla="*/ 0 h 40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5255" h="406364">
                    <a:moveTo>
                      <a:pt x="103252" y="0"/>
                    </a:moveTo>
                    <a:lnTo>
                      <a:pt x="402003" y="0"/>
                    </a:lnTo>
                    <a:cubicBezTo>
                      <a:pt x="459028" y="0"/>
                      <a:pt x="505255" y="46227"/>
                      <a:pt x="505255" y="103252"/>
                    </a:cubicBezTo>
                    <a:lnTo>
                      <a:pt x="505255" y="297495"/>
                    </a:lnTo>
                    <a:lnTo>
                      <a:pt x="197221" y="297495"/>
                    </a:lnTo>
                    <a:cubicBezTo>
                      <a:pt x="143534" y="297495"/>
                      <a:pt x="100012" y="341017"/>
                      <a:pt x="100012" y="394704"/>
                    </a:cubicBezTo>
                    <a:lnTo>
                      <a:pt x="100012" y="406364"/>
                    </a:lnTo>
                    <a:lnTo>
                      <a:pt x="63061" y="398904"/>
                    </a:lnTo>
                    <a:cubicBezTo>
                      <a:pt x="26003" y="383230"/>
                      <a:pt x="0" y="346535"/>
                      <a:pt x="0" y="303766"/>
                    </a:cubicBezTo>
                    <a:lnTo>
                      <a:pt x="0" y="103252"/>
                    </a:lnTo>
                    <a:cubicBezTo>
                      <a:pt x="0" y="46227"/>
                      <a:pt x="46227" y="0"/>
                      <a:pt x="103252" y="0"/>
                    </a:cubicBezTo>
                    <a:close/>
                  </a:path>
                </a:pathLst>
              </a:custGeom>
              <a:solidFill>
                <a:srgbClr val="3B70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375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51" name="사각형: 둥근 모서리 50">
                <a:extLst>
                  <a:ext uri="{FF2B5EF4-FFF2-40B4-BE49-F238E27FC236}">
                    <a16:creationId xmlns:a16="http://schemas.microsoft.com/office/drawing/2014/main" id="{B1AA6EC0-FA74-A582-E540-AA9B4B764314}"/>
                  </a:ext>
                </a:extLst>
              </p:cNvPr>
              <p:cNvSpPr/>
              <p:nvPr/>
            </p:nvSpPr>
            <p:spPr>
              <a:xfrm rot="16200000" flipH="1">
                <a:off x="775710" y="2758490"/>
                <a:ext cx="888758" cy="699914"/>
              </a:xfrm>
              <a:prstGeom prst="roundRect">
                <a:avLst>
                  <a:gd name="adj" fmla="val 16683"/>
                </a:avLst>
              </a:prstGeom>
              <a:solidFill>
                <a:srgbClr val="3B70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375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52" name="자유형: 도형 51">
                <a:extLst>
                  <a:ext uri="{FF2B5EF4-FFF2-40B4-BE49-F238E27FC236}">
                    <a16:creationId xmlns:a16="http://schemas.microsoft.com/office/drawing/2014/main" id="{3F1C671A-103C-88C1-FA5D-C3CD2E252030}"/>
                  </a:ext>
                </a:extLst>
              </p:cNvPr>
              <p:cNvSpPr/>
              <p:nvPr/>
            </p:nvSpPr>
            <p:spPr>
              <a:xfrm rot="16200000" flipH="1">
                <a:off x="1378169" y="2674959"/>
                <a:ext cx="270998" cy="249216"/>
              </a:xfrm>
              <a:custGeom>
                <a:avLst/>
                <a:gdLst>
                  <a:gd name="connsiteX0" fmla="*/ 103252 w 505255"/>
                  <a:gd name="connsiteY0" fmla="*/ 0 h 406364"/>
                  <a:gd name="connsiteX1" fmla="*/ 402003 w 505255"/>
                  <a:gd name="connsiteY1" fmla="*/ 0 h 406364"/>
                  <a:gd name="connsiteX2" fmla="*/ 505255 w 505255"/>
                  <a:gd name="connsiteY2" fmla="*/ 103252 h 406364"/>
                  <a:gd name="connsiteX3" fmla="*/ 505255 w 505255"/>
                  <a:gd name="connsiteY3" fmla="*/ 297495 h 406364"/>
                  <a:gd name="connsiteX4" fmla="*/ 197221 w 505255"/>
                  <a:gd name="connsiteY4" fmla="*/ 297495 h 406364"/>
                  <a:gd name="connsiteX5" fmla="*/ 100012 w 505255"/>
                  <a:gd name="connsiteY5" fmla="*/ 394704 h 406364"/>
                  <a:gd name="connsiteX6" fmla="*/ 100012 w 505255"/>
                  <a:gd name="connsiteY6" fmla="*/ 406364 h 406364"/>
                  <a:gd name="connsiteX7" fmla="*/ 63061 w 505255"/>
                  <a:gd name="connsiteY7" fmla="*/ 398904 h 406364"/>
                  <a:gd name="connsiteX8" fmla="*/ 0 w 505255"/>
                  <a:gd name="connsiteY8" fmla="*/ 303766 h 406364"/>
                  <a:gd name="connsiteX9" fmla="*/ 0 w 505255"/>
                  <a:gd name="connsiteY9" fmla="*/ 103252 h 406364"/>
                  <a:gd name="connsiteX10" fmla="*/ 103252 w 505255"/>
                  <a:gd name="connsiteY10" fmla="*/ 0 h 40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5255" h="406364">
                    <a:moveTo>
                      <a:pt x="103252" y="0"/>
                    </a:moveTo>
                    <a:lnTo>
                      <a:pt x="402003" y="0"/>
                    </a:lnTo>
                    <a:cubicBezTo>
                      <a:pt x="459028" y="0"/>
                      <a:pt x="505255" y="46227"/>
                      <a:pt x="505255" y="103252"/>
                    </a:cubicBezTo>
                    <a:lnTo>
                      <a:pt x="505255" y="297495"/>
                    </a:lnTo>
                    <a:lnTo>
                      <a:pt x="197221" y="297495"/>
                    </a:lnTo>
                    <a:cubicBezTo>
                      <a:pt x="143534" y="297495"/>
                      <a:pt x="100012" y="341017"/>
                      <a:pt x="100012" y="394704"/>
                    </a:cubicBezTo>
                    <a:lnTo>
                      <a:pt x="100012" y="406364"/>
                    </a:lnTo>
                    <a:lnTo>
                      <a:pt x="63061" y="398904"/>
                    </a:lnTo>
                    <a:cubicBezTo>
                      <a:pt x="26003" y="383230"/>
                      <a:pt x="0" y="346535"/>
                      <a:pt x="0" y="303766"/>
                    </a:cubicBezTo>
                    <a:lnTo>
                      <a:pt x="0" y="103252"/>
                    </a:lnTo>
                    <a:cubicBezTo>
                      <a:pt x="0" y="46227"/>
                      <a:pt x="46227" y="0"/>
                      <a:pt x="103252" y="0"/>
                    </a:cubicBezTo>
                    <a:close/>
                  </a:path>
                </a:pathLst>
              </a:custGeom>
              <a:solidFill>
                <a:srgbClr val="3B70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375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590EAAE-5BC0-E38D-AE43-3629A229151A}"/>
                </a:ext>
              </a:extLst>
            </p:cNvPr>
            <p:cNvSpPr txBox="1"/>
            <p:nvPr/>
          </p:nvSpPr>
          <p:spPr>
            <a:xfrm>
              <a:off x="992563" y="2706302"/>
              <a:ext cx="407419" cy="466864"/>
            </a:xfrm>
            <a:prstGeom prst="rect">
              <a:avLst/>
            </a:prstGeom>
            <a:noFill/>
          </p:spPr>
          <p:txBody>
            <a:bodyPr wrap="none" lIns="0" tIns="35629" rIns="0" bIns="0" anchor="ctr">
              <a:spAutoFit/>
            </a:bodyPr>
            <a:lstStyle/>
            <a:p>
              <a:pPr algn="ctr"/>
              <a:r>
                <a:rPr lang="en-US" altLang="ko-KR" sz="28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>
                      <a:alpha val="50000"/>
                    </a:schemeClr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0</a:t>
              </a:r>
              <a:r>
                <a:rPr lang="en-US" altLang="ko-KR" sz="28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2</a:t>
              </a:r>
              <a:endParaRPr lang="ko-KR" altLang="en-US" sz="2800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BBAED96-64F6-21B3-FB76-C2D3364BE517}"/>
                </a:ext>
              </a:extLst>
            </p:cNvPr>
            <p:cNvSpPr txBox="1"/>
            <p:nvPr/>
          </p:nvSpPr>
          <p:spPr>
            <a:xfrm>
              <a:off x="1759437" y="2737080"/>
              <a:ext cx="2320443" cy="466864"/>
            </a:xfrm>
            <a:prstGeom prst="rect">
              <a:avLst/>
            </a:prstGeom>
            <a:noFill/>
          </p:spPr>
          <p:txBody>
            <a:bodyPr wrap="none" lIns="0" tIns="35629" rIns="0" bIns="0" anchor="ctr">
              <a:spAutoFit/>
            </a:bodyPr>
            <a:lstStyle/>
            <a:p>
              <a:r>
                <a:rPr lang="ko-KR" altLang="en-US" sz="28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병역의무</a:t>
              </a:r>
              <a:r>
                <a:rPr lang="ko-KR" altLang="en-US" sz="28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 이행</a:t>
              </a:r>
            </a:p>
          </p:txBody>
        </p:sp>
      </p:grpSp>
      <p:grpSp>
        <p:nvGrpSpPr>
          <p:cNvPr id="53" name="그룹 52">
            <a:extLst>
              <a:ext uri="{FF2B5EF4-FFF2-40B4-BE49-F238E27FC236}">
                <a16:creationId xmlns:a16="http://schemas.microsoft.com/office/drawing/2014/main" id="{A4569184-64C0-9ECE-E09B-3B7225294B47}"/>
              </a:ext>
            </a:extLst>
          </p:cNvPr>
          <p:cNvGrpSpPr/>
          <p:nvPr/>
        </p:nvGrpSpPr>
        <p:grpSpPr>
          <a:xfrm>
            <a:off x="779001" y="4867518"/>
            <a:ext cx="3653668" cy="888758"/>
            <a:chOff x="779001" y="2435468"/>
            <a:chExt cx="3653668" cy="888758"/>
          </a:xfrm>
        </p:grpSpPr>
        <p:grpSp>
          <p:nvGrpSpPr>
            <p:cNvPr id="54" name="그룹 53">
              <a:extLst>
                <a:ext uri="{FF2B5EF4-FFF2-40B4-BE49-F238E27FC236}">
                  <a16:creationId xmlns:a16="http://schemas.microsoft.com/office/drawing/2014/main" id="{BAC46F67-7A96-7769-A736-C42EF90C6614}"/>
                </a:ext>
              </a:extLst>
            </p:cNvPr>
            <p:cNvGrpSpPr/>
            <p:nvPr/>
          </p:nvGrpSpPr>
          <p:grpSpPr>
            <a:xfrm>
              <a:off x="779001" y="2435468"/>
              <a:ext cx="835459" cy="888758"/>
              <a:chOff x="802817" y="2664068"/>
              <a:chExt cx="835459" cy="888758"/>
            </a:xfrm>
          </p:grpSpPr>
          <p:sp>
            <p:nvSpPr>
              <p:cNvPr id="57" name="자유형: 도형 56">
                <a:extLst>
                  <a:ext uri="{FF2B5EF4-FFF2-40B4-BE49-F238E27FC236}">
                    <a16:creationId xmlns:a16="http://schemas.microsoft.com/office/drawing/2014/main" id="{9CE1BD65-65FD-7EBA-BD97-60F2E6283A1C}"/>
                  </a:ext>
                </a:extLst>
              </p:cNvPr>
              <p:cNvSpPr/>
              <p:nvPr/>
            </p:nvSpPr>
            <p:spPr>
              <a:xfrm rot="5400000">
                <a:off x="791926" y="2674959"/>
                <a:ext cx="270998" cy="249216"/>
              </a:xfrm>
              <a:custGeom>
                <a:avLst/>
                <a:gdLst>
                  <a:gd name="connsiteX0" fmla="*/ 103252 w 505255"/>
                  <a:gd name="connsiteY0" fmla="*/ 0 h 406364"/>
                  <a:gd name="connsiteX1" fmla="*/ 402003 w 505255"/>
                  <a:gd name="connsiteY1" fmla="*/ 0 h 406364"/>
                  <a:gd name="connsiteX2" fmla="*/ 505255 w 505255"/>
                  <a:gd name="connsiteY2" fmla="*/ 103252 h 406364"/>
                  <a:gd name="connsiteX3" fmla="*/ 505255 w 505255"/>
                  <a:gd name="connsiteY3" fmla="*/ 297495 h 406364"/>
                  <a:gd name="connsiteX4" fmla="*/ 197221 w 505255"/>
                  <a:gd name="connsiteY4" fmla="*/ 297495 h 406364"/>
                  <a:gd name="connsiteX5" fmla="*/ 100012 w 505255"/>
                  <a:gd name="connsiteY5" fmla="*/ 394704 h 406364"/>
                  <a:gd name="connsiteX6" fmla="*/ 100012 w 505255"/>
                  <a:gd name="connsiteY6" fmla="*/ 406364 h 406364"/>
                  <a:gd name="connsiteX7" fmla="*/ 63061 w 505255"/>
                  <a:gd name="connsiteY7" fmla="*/ 398904 h 406364"/>
                  <a:gd name="connsiteX8" fmla="*/ 0 w 505255"/>
                  <a:gd name="connsiteY8" fmla="*/ 303766 h 406364"/>
                  <a:gd name="connsiteX9" fmla="*/ 0 w 505255"/>
                  <a:gd name="connsiteY9" fmla="*/ 103252 h 406364"/>
                  <a:gd name="connsiteX10" fmla="*/ 103252 w 505255"/>
                  <a:gd name="connsiteY10" fmla="*/ 0 h 40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5255" h="406364">
                    <a:moveTo>
                      <a:pt x="103252" y="0"/>
                    </a:moveTo>
                    <a:lnTo>
                      <a:pt x="402003" y="0"/>
                    </a:lnTo>
                    <a:cubicBezTo>
                      <a:pt x="459028" y="0"/>
                      <a:pt x="505255" y="46227"/>
                      <a:pt x="505255" y="103252"/>
                    </a:cubicBezTo>
                    <a:lnTo>
                      <a:pt x="505255" y="297495"/>
                    </a:lnTo>
                    <a:lnTo>
                      <a:pt x="197221" y="297495"/>
                    </a:lnTo>
                    <a:cubicBezTo>
                      <a:pt x="143534" y="297495"/>
                      <a:pt x="100012" y="341017"/>
                      <a:pt x="100012" y="394704"/>
                    </a:cubicBezTo>
                    <a:lnTo>
                      <a:pt x="100012" y="406364"/>
                    </a:lnTo>
                    <a:lnTo>
                      <a:pt x="63061" y="398904"/>
                    </a:lnTo>
                    <a:cubicBezTo>
                      <a:pt x="26003" y="383230"/>
                      <a:pt x="0" y="346535"/>
                      <a:pt x="0" y="303766"/>
                    </a:cubicBezTo>
                    <a:lnTo>
                      <a:pt x="0" y="103252"/>
                    </a:lnTo>
                    <a:cubicBezTo>
                      <a:pt x="0" y="46227"/>
                      <a:pt x="46227" y="0"/>
                      <a:pt x="103252" y="0"/>
                    </a:cubicBezTo>
                    <a:close/>
                  </a:path>
                </a:pathLst>
              </a:custGeom>
              <a:solidFill>
                <a:srgbClr val="3B70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375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58" name="사각형: 둥근 모서리 57">
                <a:extLst>
                  <a:ext uri="{FF2B5EF4-FFF2-40B4-BE49-F238E27FC236}">
                    <a16:creationId xmlns:a16="http://schemas.microsoft.com/office/drawing/2014/main" id="{D61F4A84-8578-C50A-FCAE-F08F8DD6CC3F}"/>
                  </a:ext>
                </a:extLst>
              </p:cNvPr>
              <p:cNvSpPr/>
              <p:nvPr/>
            </p:nvSpPr>
            <p:spPr>
              <a:xfrm rot="16200000" flipH="1">
                <a:off x="775709" y="2758489"/>
                <a:ext cx="888758" cy="699915"/>
              </a:xfrm>
              <a:prstGeom prst="roundRect">
                <a:avLst>
                  <a:gd name="adj" fmla="val 15395"/>
                </a:avLst>
              </a:prstGeom>
              <a:solidFill>
                <a:srgbClr val="3B70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375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59" name="자유형: 도형 58">
                <a:extLst>
                  <a:ext uri="{FF2B5EF4-FFF2-40B4-BE49-F238E27FC236}">
                    <a16:creationId xmlns:a16="http://schemas.microsoft.com/office/drawing/2014/main" id="{EE088048-0241-7D3E-615C-9760D24037A7}"/>
                  </a:ext>
                </a:extLst>
              </p:cNvPr>
              <p:cNvSpPr/>
              <p:nvPr/>
            </p:nvSpPr>
            <p:spPr>
              <a:xfrm rot="16200000" flipH="1">
                <a:off x="1378169" y="2674959"/>
                <a:ext cx="270998" cy="249216"/>
              </a:xfrm>
              <a:custGeom>
                <a:avLst/>
                <a:gdLst>
                  <a:gd name="connsiteX0" fmla="*/ 103252 w 505255"/>
                  <a:gd name="connsiteY0" fmla="*/ 0 h 406364"/>
                  <a:gd name="connsiteX1" fmla="*/ 402003 w 505255"/>
                  <a:gd name="connsiteY1" fmla="*/ 0 h 406364"/>
                  <a:gd name="connsiteX2" fmla="*/ 505255 w 505255"/>
                  <a:gd name="connsiteY2" fmla="*/ 103252 h 406364"/>
                  <a:gd name="connsiteX3" fmla="*/ 505255 w 505255"/>
                  <a:gd name="connsiteY3" fmla="*/ 297495 h 406364"/>
                  <a:gd name="connsiteX4" fmla="*/ 197221 w 505255"/>
                  <a:gd name="connsiteY4" fmla="*/ 297495 h 406364"/>
                  <a:gd name="connsiteX5" fmla="*/ 100012 w 505255"/>
                  <a:gd name="connsiteY5" fmla="*/ 394704 h 406364"/>
                  <a:gd name="connsiteX6" fmla="*/ 100012 w 505255"/>
                  <a:gd name="connsiteY6" fmla="*/ 406364 h 406364"/>
                  <a:gd name="connsiteX7" fmla="*/ 63061 w 505255"/>
                  <a:gd name="connsiteY7" fmla="*/ 398904 h 406364"/>
                  <a:gd name="connsiteX8" fmla="*/ 0 w 505255"/>
                  <a:gd name="connsiteY8" fmla="*/ 303766 h 406364"/>
                  <a:gd name="connsiteX9" fmla="*/ 0 w 505255"/>
                  <a:gd name="connsiteY9" fmla="*/ 103252 h 406364"/>
                  <a:gd name="connsiteX10" fmla="*/ 103252 w 505255"/>
                  <a:gd name="connsiteY10" fmla="*/ 0 h 40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5255" h="406364">
                    <a:moveTo>
                      <a:pt x="103252" y="0"/>
                    </a:moveTo>
                    <a:lnTo>
                      <a:pt x="402003" y="0"/>
                    </a:lnTo>
                    <a:cubicBezTo>
                      <a:pt x="459028" y="0"/>
                      <a:pt x="505255" y="46227"/>
                      <a:pt x="505255" y="103252"/>
                    </a:cubicBezTo>
                    <a:lnTo>
                      <a:pt x="505255" y="297495"/>
                    </a:lnTo>
                    <a:lnTo>
                      <a:pt x="197221" y="297495"/>
                    </a:lnTo>
                    <a:cubicBezTo>
                      <a:pt x="143534" y="297495"/>
                      <a:pt x="100012" y="341017"/>
                      <a:pt x="100012" y="394704"/>
                    </a:cubicBezTo>
                    <a:lnTo>
                      <a:pt x="100012" y="406364"/>
                    </a:lnTo>
                    <a:lnTo>
                      <a:pt x="63061" y="398904"/>
                    </a:lnTo>
                    <a:cubicBezTo>
                      <a:pt x="26003" y="383230"/>
                      <a:pt x="0" y="346535"/>
                      <a:pt x="0" y="303766"/>
                    </a:cubicBezTo>
                    <a:lnTo>
                      <a:pt x="0" y="103252"/>
                    </a:lnTo>
                    <a:cubicBezTo>
                      <a:pt x="0" y="46227"/>
                      <a:pt x="46227" y="0"/>
                      <a:pt x="103252" y="0"/>
                    </a:cubicBezTo>
                    <a:close/>
                  </a:path>
                </a:pathLst>
              </a:custGeom>
              <a:solidFill>
                <a:srgbClr val="3B70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375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5930FAA-561F-72CE-E9E0-61FBC3B11BB7}"/>
                </a:ext>
              </a:extLst>
            </p:cNvPr>
            <p:cNvSpPr txBox="1"/>
            <p:nvPr/>
          </p:nvSpPr>
          <p:spPr>
            <a:xfrm>
              <a:off x="992562" y="2706302"/>
              <a:ext cx="407419" cy="466864"/>
            </a:xfrm>
            <a:prstGeom prst="rect">
              <a:avLst/>
            </a:prstGeom>
            <a:noFill/>
          </p:spPr>
          <p:txBody>
            <a:bodyPr wrap="none" lIns="0" tIns="35629" rIns="0" bIns="0" anchor="ctr">
              <a:spAutoFit/>
            </a:bodyPr>
            <a:lstStyle/>
            <a:p>
              <a:pPr algn="ctr"/>
              <a:r>
                <a:rPr lang="en-US" altLang="ko-KR" sz="28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>
                      <a:alpha val="50000"/>
                    </a:schemeClr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0</a:t>
              </a:r>
              <a:r>
                <a:rPr lang="en-US" altLang="ko-KR" sz="28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3</a:t>
              </a:r>
              <a:endParaRPr lang="ko-KR" altLang="en-US" sz="2800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0AC3E44-BBEF-E82D-90C3-D3AF6553F0E9}"/>
                </a:ext>
              </a:extLst>
            </p:cNvPr>
            <p:cNvSpPr txBox="1"/>
            <p:nvPr/>
          </p:nvSpPr>
          <p:spPr>
            <a:xfrm>
              <a:off x="1759437" y="2737080"/>
              <a:ext cx="2673232" cy="466864"/>
            </a:xfrm>
            <a:prstGeom prst="rect">
              <a:avLst/>
            </a:prstGeom>
            <a:noFill/>
          </p:spPr>
          <p:txBody>
            <a:bodyPr wrap="none" lIns="0" tIns="35629" rIns="0" bIns="0" anchor="ctr">
              <a:spAutoFit/>
            </a:bodyPr>
            <a:lstStyle/>
            <a:p>
              <a:r>
                <a:rPr lang="ko-KR" altLang="en-US" sz="28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직업</a:t>
              </a:r>
              <a:r>
                <a:rPr lang="ko-KR" altLang="en-US" sz="28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으로서의 </a:t>
              </a:r>
              <a:r>
                <a:rPr lang="ko-KR" altLang="en-US" sz="28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883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사각형: 둥근 모서리 114">
            <a:extLst>
              <a:ext uri="{FF2B5EF4-FFF2-40B4-BE49-F238E27FC236}">
                <a16:creationId xmlns:a16="http://schemas.microsoft.com/office/drawing/2014/main" id="{AA39F799-8FEA-91B7-A2BF-016FF8669B71}"/>
              </a:ext>
            </a:extLst>
          </p:cNvPr>
          <p:cNvSpPr/>
          <p:nvPr/>
        </p:nvSpPr>
        <p:spPr>
          <a:xfrm>
            <a:off x="320675" y="2850095"/>
            <a:ext cx="9261776" cy="3423705"/>
          </a:xfrm>
          <a:prstGeom prst="roundRect">
            <a:avLst>
              <a:gd name="adj" fmla="val 3869"/>
            </a:avLst>
          </a:prstGeom>
          <a:solidFill>
            <a:srgbClr val="FFE8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5629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-49" normalizeH="0" baseline="0" noProof="0" dirty="0">
              <a:ln>
                <a:solidFill>
                  <a:prstClr val="white">
                    <a:alpha val="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G마켓 산스 TTF Medium" panose="02000000000000000000" pitchFamily="2" charset="-127"/>
              <a:ea typeface="문체부 제목 돋음체" panose="020B0609000101010101" pitchFamily="49" charset="-127"/>
            </a:endParaRPr>
          </a:p>
        </p:txBody>
      </p:sp>
      <p:grpSp>
        <p:nvGrpSpPr>
          <p:cNvPr id="138" name="그룹 137">
            <a:extLst>
              <a:ext uri="{FF2B5EF4-FFF2-40B4-BE49-F238E27FC236}">
                <a16:creationId xmlns:a16="http://schemas.microsoft.com/office/drawing/2014/main" id="{9AE3D440-4618-85C6-7B44-5DFF7FBAFB50}"/>
              </a:ext>
            </a:extLst>
          </p:cNvPr>
          <p:cNvGrpSpPr/>
          <p:nvPr/>
        </p:nvGrpSpPr>
        <p:grpSpPr>
          <a:xfrm>
            <a:off x="386230" y="221653"/>
            <a:ext cx="2547363" cy="634036"/>
            <a:chOff x="390253" y="159368"/>
            <a:chExt cx="2573897" cy="640641"/>
          </a:xfrm>
        </p:grpSpPr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9DE8DEC1-44BF-14AD-785A-BE5836CD761A}"/>
                </a:ext>
              </a:extLst>
            </p:cNvPr>
            <p:cNvSpPr txBox="1"/>
            <p:nvPr/>
          </p:nvSpPr>
          <p:spPr>
            <a:xfrm>
              <a:off x="976778" y="364633"/>
              <a:ext cx="1987372" cy="43537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800" b="0" i="0" u="none" strike="noStrike" kern="1200" cap="none" spc="-5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현역 모집병</a:t>
              </a: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8B3F8BAE-E6F5-6504-2845-EB3163FDCAE9}"/>
                </a:ext>
              </a:extLst>
            </p:cNvPr>
            <p:cNvSpPr txBox="1"/>
            <p:nvPr/>
          </p:nvSpPr>
          <p:spPr>
            <a:xfrm>
              <a:off x="961374" y="159368"/>
              <a:ext cx="154454" cy="171040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pPr>
                <a:defRPr/>
              </a:pPr>
              <a:r>
                <a:rPr lang="en-US" altLang="ko-KR" sz="1100" spc="-7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나눔명조 ExtraBold" panose="02020603020101020101" pitchFamily="18" charset="-127"/>
                  <a:ea typeface="문체부 제목 돋음체" panose="020B0609000101010101" pitchFamily="49" charset="-127"/>
                </a:rPr>
                <a:t>Ⅱ.</a:t>
              </a:r>
              <a:endParaRPr lang="ko-KR" altLang="en-US" sz="1100" spc="-7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나눔명조 ExtraBold" panose="02020603020101020101" pitchFamily="18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E8B43381-57BF-CF93-B6A7-1B2AF5F17C79}"/>
                </a:ext>
              </a:extLst>
            </p:cNvPr>
            <p:cNvSpPr txBox="1"/>
            <p:nvPr/>
          </p:nvSpPr>
          <p:spPr>
            <a:xfrm>
              <a:off x="1170924" y="172068"/>
              <a:ext cx="894981" cy="171040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pPr>
                <a:defRPr/>
              </a:pPr>
              <a:r>
                <a:rPr lang="ko-KR" altLang="en-US" sz="11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병역의무 이행</a:t>
              </a: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61B84501-4B79-F6E7-2C8B-8A5B536393B7}"/>
                </a:ext>
              </a:extLst>
            </p:cNvPr>
            <p:cNvSpPr txBox="1"/>
            <p:nvPr/>
          </p:nvSpPr>
          <p:spPr>
            <a:xfrm>
              <a:off x="390253" y="395731"/>
              <a:ext cx="353354" cy="37317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en-US" altLang="ko-KR" sz="2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>
                      <a:alpha val="38000"/>
                    </a:schemeClr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0</a:t>
              </a:r>
              <a:r>
                <a:rPr lang="en-US" altLang="ko-KR" sz="2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5</a:t>
              </a:r>
              <a:endParaRPr lang="ko-KR" altLang="en-US" sz="2400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21538F0E-FAD8-2BFC-E14A-E134E7A4B75D}"/>
              </a:ext>
            </a:extLst>
          </p:cNvPr>
          <p:cNvGrpSpPr/>
          <p:nvPr/>
        </p:nvGrpSpPr>
        <p:grpSpPr>
          <a:xfrm>
            <a:off x="282577" y="1156971"/>
            <a:ext cx="9340855" cy="4999996"/>
            <a:chOff x="282577" y="1156971"/>
            <a:chExt cx="9340855" cy="4999996"/>
          </a:xfrm>
        </p:grpSpPr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085EC49F-8AF8-7DD7-4A68-7F2A5A464DD3}"/>
                </a:ext>
              </a:extLst>
            </p:cNvPr>
            <p:cNvGrpSpPr/>
            <p:nvPr/>
          </p:nvGrpSpPr>
          <p:grpSpPr>
            <a:xfrm>
              <a:off x="282577" y="4072293"/>
              <a:ext cx="9340855" cy="2084674"/>
              <a:chOff x="282577" y="4072293"/>
              <a:chExt cx="9340855" cy="2084674"/>
            </a:xfrm>
          </p:grpSpPr>
          <p:pic>
            <p:nvPicPr>
              <p:cNvPr id="116" name="그림 51" descr="004.png">
                <a:extLst>
                  <a:ext uri="{FF2B5EF4-FFF2-40B4-BE49-F238E27FC236}">
                    <a16:creationId xmlns:a16="http://schemas.microsoft.com/office/drawing/2014/main" id="{9B1D6433-19C5-C870-5A73-FFD6DD8F7D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8" t="423" r="-12566" b="4021"/>
              <a:stretch/>
            </p:blipFill>
            <p:spPr bwMode="auto">
              <a:xfrm rot="16200000" flipH="1" flipV="1">
                <a:off x="4845283" y="-490413"/>
                <a:ext cx="215444" cy="9340855"/>
              </a:xfrm>
              <a:prstGeom prst="rect">
                <a:avLst/>
              </a:prstGeom>
            </p:spPr>
          </p:pic>
          <p:grpSp>
            <p:nvGrpSpPr>
              <p:cNvPr id="120" name="그룹 119">
                <a:extLst>
                  <a:ext uri="{FF2B5EF4-FFF2-40B4-BE49-F238E27FC236}">
                    <a16:creationId xmlns:a16="http://schemas.microsoft.com/office/drawing/2014/main" id="{6F9A8A75-6958-8141-A8AA-1D02ED0F508E}"/>
                  </a:ext>
                </a:extLst>
              </p:cNvPr>
              <p:cNvGrpSpPr/>
              <p:nvPr/>
            </p:nvGrpSpPr>
            <p:grpSpPr>
              <a:xfrm>
                <a:off x="430601" y="4184784"/>
                <a:ext cx="9044799" cy="1972183"/>
                <a:chOff x="430601" y="4184784"/>
                <a:chExt cx="9044799" cy="1972183"/>
              </a:xfrm>
            </p:grpSpPr>
            <p:sp>
              <p:nvSpPr>
                <p:cNvPr id="121" name="사각형: 둥근 모서리 120">
                  <a:extLst>
                    <a:ext uri="{FF2B5EF4-FFF2-40B4-BE49-F238E27FC236}">
                      <a16:creationId xmlns:a16="http://schemas.microsoft.com/office/drawing/2014/main" id="{0817B90D-3E20-F312-5F79-61F906821D26}"/>
                    </a:ext>
                  </a:extLst>
                </p:cNvPr>
                <p:cNvSpPr/>
                <p:nvPr/>
              </p:nvSpPr>
              <p:spPr>
                <a:xfrm>
                  <a:off x="1032581" y="4184784"/>
                  <a:ext cx="8442819" cy="1972183"/>
                </a:xfrm>
                <a:prstGeom prst="roundRect">
                  <a:avLst>
                    <a:gd name="adj" fmla="val 5530"/>
                  </a:avLst>
                </a:prstGeom>
                <a:solidFill>
                  <a:srgbClr val="FFF7E2"/>
                </a:soli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781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문체부 제목 돋음체" panose="020B0609000101010101" pitchFamily="49" charset="-127"/>
                  </a:endParaRPr>
                </a:p>
              </p:txBody>
            </p:sp>
            <p:grpSp>
              <p:nvGrpSpPr>
                <p:cNvPr id="122" name="그룹 121">
                  <a:extLst>
                    <a:ext uri="{FF2B5EF4-FFF2-40B4-BE49-F238E27FC236}">
                      <a16:creationId xmlns:a16="http://schemas.microsoft.com/office/drawing/2014/main" id="{2FB7902A-2CCA-80CB-9409-3EC05442E6B9}"/>
                    </a:ext>
                  </a:extLst>
                </p:cNvPr>
                <p:cNvGrpSpPr/>
                <p:nvPr/>
              </p:nvGrpSpPr>
              <p:grpSpPr>
                <a:xfrm>
                  <a:off x="1811294" y="4836901"/>
                  <a:ext cx="7584165" cy="663830"/>
                  <a:chOff x="1888489" y="4925487"/>
                  <a:chExt cx="7718619" cy="644307"/>
                </a:xfrm>
              </p:grpSpPr>
              <p:cxnSp>
                <p:nvCxnSpPr>
                  <p:cNvPr id="136" name="직선 연결선 135">
                    <a:extLst>
                      <a:ext uri="{FF2B5EF4-FFF2-40B4-BE49-F238E27FC236}">
                        <a16:creationId xmlns:a16="http://schemas.microsoft.com/office/drawing/2014/main" id="{F0DD2CBD-AE09-3CF2-6986-49E063C2834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888489" y="4925487"/>
                    <a:ext cx="7718619" cy="0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E78C0C">
                        <a:alpha val="50000"/>
                      </a:srgbClr>
                    </a:solidFill>
                    <a:prstDash val="sysDot"/>
                    <a:round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37" name="직선 연결선 136">
                    <a:extLst>
                      <a:ext uri="{FF2B5EF4-FFF2-40B4-BE49-F238E27FC236}">
                        <a16:creationId xmlns:a16="http://schemas.microsoft.com/office/drawing/2014/main" id="{75218FED-0EFA-FDF5-0125-E279CEA499E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888489" y="5569794"/>
                    <a:ext cx="7718619" cy="0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E78C0C">
                        <a:alpha val="50000"/>
                      </a:srgbClr>
                    </a:solidFill>
                    <a:prstDash val="sysDot"/>
                    <a:round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sp>
              <p:nvSpPr>
                <p:cNvPr id="123" name="TextBox 122">
                  <a:extLst>
                    <a:ext uri="{FF2B5EF4-FFF2-40B4-BE49-F238E27FC236}">
                      <a16:creationId xmlns:a16="http://schemas.microsoft.com/office/drawing/2014/main" id="{745D5A8F-FB6A-F0A2-89C1-92AC07B1255B}"/>
                    </a:ext>
                  </a:extLst>
                </p:cNvPr>
                <p:cNvSpPr txBox="1"/>
                <p:nvPr/>
              </p:nvSpPr>
              <p:spPr>
                <a:xfrm>
                  <a:off x="1884747" y="4318015"/>
                  <a:ext cx="5338064" cy="40011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300" b="0" i="0" u="none" strike="noStrike" kern="1200" cap="none" spc="-4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자격</a:t>
                  </a:r>
                  <a:r>
                    <a:rPr kumimoji="0" lang="en-US" altLang="ko-KR" sz="1300" b="0" i="0" u="none" strike="noStrike" kern="1200" cap="none" spc="-4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, </a:t>
                  </a:r>
                  <a:r>
                    <a:rPr kumimoji="0" lang="ko-KR" altLang="en-US" sz="1300" b="0" i="0" u="none" strike="noStrike" kern="1200" cap="none" spc="-4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면허</a:t>
                  </a:r>
                  <a:r>
                    <a:rPr kumimoji="0" lang="en-US" altLang="ko-KR" sz="1300" b="0" i="0" u="none" strike="noStrike" kern="1200" cap="none" spc="-4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, </a:t>
                  </a:r>
                  <a:r>
                    <a:rPr kumimoji="0" lang="ko-KR" altLang="en-US" sz="1300" b="0" i="0" u="none" strike="noStrike" kern="1200" cap="none" spc="-4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전공</a:t>
                  </a:r>
                  <a:r>
                    <a:rPr kumimoji="0" lang="en-US" altLang="ko-KR" sz="1300" b="0" i="0" u="none" strike="noStrike" kern="1200" cap="none" spc="-4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, </a:t>
                  </a:r>
                  <a:r>
                    <a:rPr kumimoji="0" lang="ko-KR" altLang="en-US" sz="1300" b="0" i="0" u="none" strike="noStrike" kern="1200" cap="none" spc="-4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면접 점수 등 </a:t>
                  </a:r>
                  <a:r>
                    <a:rPr kumimoji="0" lang="ko-KR" altLang="en-US" sz="1300" b="0" i="0" u="none" strike="noStrike" kern="1200" cap="none" spc="-4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rgbClr val="CB0B5D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고득점자 순</a:t>
                  </a:r>
                  <a:r>
                    <a:rPr kumimoji="0" lang="en-US" altLang="ko-KR" sz="1300" b="0" i="0" u="none" strike="noStrike" kern="1200" cap="none" spc="-4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,</a:t>
                  </a: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300" b="0" i="0" u="none" strike="noStrike" kern="1200" cap="none" spc="-4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단</a:t>
                  </a:r>
                  <a:r>
                    <a:rPr kumimoji="0" lang="en-US" altLang="ko-KR" sz="1300" b="0" i="0" u="none" strike="noStrike" kern="1200" cap="none" spc="-4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, </a:t>
                  </a:r>
                  <a:r>
                    <a:rPr kumimoji="0" lang="ko-KR" altLang="en-US" sz="1300" b="0" i="0" u="none" strike="noStrike" kern="1200" cap="none" spc="-4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육군 동반입대병 </a:t>
                  </a:r>
                  <a:r>
                    <a:rPr kumimoji="0" lang="en-US" altLang="ko-KR" sz="1300" b="0" i="0" u="none" strike="noStrike" kern="1200" cap="none" spc="-4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· </a:t>
                  </a:r>
                  <a:r>
                    <a:rPr kumimoji="0" lang="ko-KR" altLang="en-US" sz="1300" b="0" i="0" u="none" strike="noStrike" kern="1200" cap="none" spc="-4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직계가족병 </a:t>
                  </a:r>
                  <a:r>
                    <a:rPr kumimoji="0" lang="en-US" altLang="ko-KR" sz="1300" b="0" i="0" u="none" strike="noStrike" kern="1200" cap="none" spc="-4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· </a:t>
                  </a:r>
                  <a:r>
                    <a:rPr kumimoji="0" lang="ko-KR" altLang="en-US" sz="1300" b="0" i="0" u="none" strike="noStrike" kern="1200" cap="none" spc="-4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연고지복무병은 </a:t>
                  </a:r>
                  <a:r>
                    <a:rPr kumimoji="0" lang="ko-KR" altLang="en-US" sz="1300" b="0" i="0" u="none" strike="noStrike" kern="1200" cap="none" spc="-4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rgbClr val="CB0B5D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무작위 전산추첨</a:t>
                  </a:r>
                </a:p>
              </p:txBody>
            </p:sp>
            <p:sp>
              <p:nvSpPr>
                <p:cNvPr id="124" name="TextBox 123">
                  <a:extLst>
                    <a:ext uri="{FF2B5EF4-FFF2-40B4-BE49-F238E27FC236}">
                      <a16:creationId xmlns:a16="http://schemas.microsoft.com/office/drawing/2014/main" id="{6CA0D7F6-D509-92AB-88CA-6ABA0C82D240}"/>
                    </a:ext>
                  </a:extLst>
                </p:cNvPr>
                <p:cNvSpPr txBox="1"/>
                <p:nvPr/>
              </p:nvSpPr>
              <p:spPr>
                <a:xfrm>
                  <a:off x="1884747" y="4981845"/>
                  <a:ext cx="7215630" cy="40011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300" b="0" i="0" u="none" strike="noStrike" kern="1200" cap="none" spc="-4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지원서 접수연도 기준 </a:t>
                  </a:r>
                  <a:r>
                    <a:rPr kumimoji="0" lang="en-US" altLang="ko-KR" sz="1300" b="0" i="0" u="none" strike="noStrike" kern="1200" cap="none" spc="-4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18</a:t>
                  </a:r>
                  <a:r>
                    <a:rPr kumimoji="0" lang="ko-KR" altLang="en-US" sz="1300" b="0" i="0" u="none" strike="noStrike" kern="1200" cap="none" spc="-4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세 이상 </a:t>
                  </a:r>
                  <a:r>
                    <a:rPr kumimoji="0" lang="en-US" altLang="ko-KR" sz="1300" b="0" i="0" u="none" strike="noStrike" kern="1200" cap="none" spc="-4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~ 28</a:t>
                  </a:r>
                  <a:r>
                    <a:rPr kumimoji="0" lang="ko-KR" altLang="en-US" sz="1300" b="0" i="0" u="none" strike="noStrike" kern="1200" cap="none" spc="-4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세 이하자 </a:t>
                  </a:r>
                  <a:r>
                    <a:rPr kumimoji="0" lang="en-US" altLang="ko-KR" sz="1300" b="0" i="0" u="none" strike="noStrike" kern="1200" cap="none" spc="-4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/ </a:t>
                  </a:r>
                  <a:r>
                    <a:rPr kumimoji="0" lang="ko-KR" altLang="en-US" sz="1300" b="0" i="0" u="none" strike="noStrike" kern="1200" cap="none" spc="-4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해당 자격</a:t>
                  </a:r>
                  <a:r>
                    <a:rPr kumimoji="0" lang="en-US" altLang="ko-KR" sz="1300" b="0" i="0" u="none" strike="noStrike" kern="1200" cap="none" spc="-4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, </a:t>
                  </a:r>
                  <a:r>
                    <a:rPr kumimoji="0" lang="ko-KR" altLang="en-US" sz="1300" b="0" i="0" u="none" strike="noStrike" kern="1200" cap="none" spc="-4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면허 소지자나 전공학과 이수자</a:t>
                  </a:r>
                  <a:br>
                    <a:rPr kumimoji="0" lang="ko-KR" altLang="en-US" sz="1300" b="0" i="0" u="none" strike="noStrike" kern="1200" cap="none" spc="-4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</a:br>
                  <a:r>
                    <a:rPr kumimoji="0" lang="en-US" altLang="ko-KR" sz="1300" b="0" i="0" u="none" strike="noStrike" kern="1200" cap="none" spc="-4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(</a:t>
                  </a:r>
                  <a:r>
                    <a:rPr kumimoji="0" lang="ko-KR" altLang="en-US" sz="1300" b="0" i="0" u="none" strike="noStrike" kern="1200" cap="none" spc="-4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일부 분야는 자격</a:t>
                  </a:r>
                  <a:r>
                    <a:rPr kumimoji="0" lang="en-US" altLang="ko-KR" sz="1300" b="0" i="0" u="none" strike="noStrike" kern="1200" cap="none" spc="-4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, </a:t>
                  </a:r>
                  <a:r>
                    <a:rPr kumimoji="0" lang="ko-KR" altLang="en-US" sz="1300" b="0" i="0" u="none" strike="noStrike" kern="1200" cap="none" spc="-4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면허</a:t>
                  </a:r>
                  <a:r>
                    <a:rPr kumimoji="0" lang="en-US" altLang="ko-KR" sz="1300" b="0" i="0" u="none" strike="noStrike" kern="1200" cap="none" spc="-4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, </a:t>
                  </a:r>
                  <a:r>
                    <a:rPr kumimoji="0" lang="ko-KR" altLang="en-US" sz="1300" b="0" i="0" u="none" strike="noStrike" kern="1200" cap="none" spc="-4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전공 관련 없음</a:t>
                  </a:r>
                  <a:r>
                    <a:rPr kumimoji="0" lang="en-US" altLang="ko-KR" sz="1300" b="0" i="0" u="none" strike="noStrike" kern="1200" cap="none" spc="-4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)</a:t>
                  </a:r>
                </a:p>
              </p:txBody>
            </p:sp>
            <p:sp>
              <p:nvSpPr>
                <p:cNvPr id="125" name="TextBox 124">
                  <a:extLst>
                    <a:ext uri="{FF2B5EF4-FFF2-40B4-BE49-F238E27FC236}">
                      <a16:creationId xmlns:a16="http://schemas.microsoft.com/office/drawing/2014/main" id="{9A5E5ED5-FCFA-8A37-5529-FD48A2E31823}"/>
                    </a:ext>
                  </a:extLst>
                </p:cNvPr>
                <p:cNvSpPr txBox="1"/>
                <p:nvPr/>
              </p:nvSpPr>
              <p:spPr>
                <a:xfrm>
                  <a:off x="1884747" y="5745704"/>
                  <a:ext cx="3343992" cy="2000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300" b="0" i="0" u="none" strike="noStrike" kern="1200" cap="none" spc="-4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1~4</a:t>
                  </a:r>
                  <a:r>
                    <a:rPr kumimoji="0" lang="ko-KR" altLang="en-US" sz="1300" b="0" i="0" u="none" strike="noStrike" kern="1200" cap="none" spc="-4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급 현역병 입영대상자 </a:t>
                  </a:r>
                  <a:r>
                    <a:rPr kumimoji="0" lang="en-US" altLang="ko-KR" sz="1300" b="0" i="0" u="none" strike="noStrike" kern="1200" cap="none" spc="-4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(</a:t>
                  </a:r>
                  <a:r>
                    <a:rPr kumimoji="0" lang="ko-KR" altLang="en-US" sz="1300" b="0" i="0" u="none" strike="noStrike" kern="1200" cap="none" spc="-4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일부특기 </a:t>
                  </a:r>
                  <a:r>
                    <a:rPr kumimoji="0" lang="en-US" altLang="ko-KR" sz="1300" b="0" i="0" u="none" strike="noStrike" kern="1200" cap="none" spc="-4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1~3</a:t>
                  </a:r>
                  <a:r>
                    <a:rPr kumimoji="0" lang="ko-KR" altLang="en-US" sz="1300" b="0" i="0" u="none" strike="noStrike" kern="1200" cap="none" spc="-4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급</a:t>
                  </a:r>
                  <a:r>
                    <a:rPr kumimoji="0" lang="en-US" altLang="ko-KR" sz="1300" b="0" i="0" u="none" strike="noStrike" kern="1200" cap="none" spc="-4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)</a:t>
                  </a:r>
                </a:p>
              </p:txBody>
            </p:sp>
            <p:grpSp>
              <p:nvGrpSpPr>
                <p:cNvPr id="126" name="그룹 125">
                  <a:extLst>
                    <a:ext uri="{FF2B5EF4-FFF2-40B4-BE49-F238E27FC236}">
                      <a16:creationId xmlns:a16="http://schemas.microsoft.com/office/drawing/2014/main" id="{838BCF7F-84F2-94E2-C5F7-7D9EB769CAF0}"/>
                    </a:ext>
                  </a:extLst>
                </p:cNvPr>
                <p:cNvGrpSpPr/>
                <p:nvPr/>
              </p:nvGrpSpPr>
              <p:grpSpPr>
                <a:xfrm>
                  <a:off x="430601" y="4184784"/>
                  <a:ext cx="1307617" cy="1972183"/>
                  <a:chOff x="430601" y="4184784"/>
                  <a:chExt cx="1307617" cy="1972183"/>
                </a:xfrm>
              </p:grpSpPr>
              <p:sp>
                <p:nvSpPr>
                  <p:cNvPr id="127" name="사각형: 둥근 모서리 126">
                    <a:extLst>
                      <a:ext uri="{FF2B5EF4-FFF2-40B4-BE49-F238E27FC236}">
                        <a16:creationId xmlns:a16="http://schemas.microsoft.com/office/drawing/2014/main" id="{CA5ABA7D-05B7-2EAE-D886-E25166F9074A}"/>
                      </a:ext>
                    </a:extLst>
                  </p:cNvPr>
                  <p:cNvSpPr/>
                  <p:nvPr/>
                </p:nvSpPr>
                <p:spPr>
                  <a:xfrm>
                    <a:off x="430601" y="4184784"/>
                    <a:ext cx="1307617" cy="1972183"/>
                  </a:xfrm>
                  <a:prstGeom prst="roundRect">
                    <a:avLst>
                      <a:gd name="adj" fmla="val 5530"/>
                    </a:avLst>
                  </a:prstGeom>
                  <a:solidFill>
                    <a:srgbClr val="E78C0C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pPr marL="0" marR="0" lvl="0" indent="0" algn="ctr" defTabSz="90498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979" b="0" i="0" u="none" strike="noStrike" kern="0" cap="none" spc="-9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endParaRPr>
                  </a:p>
                </p:txBody>
              </p:sp>
              <p:grpSp>
                <p:nvGrpSpPr>
                  <p:cNvPr id="128" name="그룹 127">
                    <a:extLst>
                      <a:ext uri="{FF2B5EF4-FFF2-40B4-BE49-F238E27FC236}">
                        <a16:creationId xmlns:a16="http://schemas.microsoft.com/office/drawing/2014/main" id="{FC817857-6A99-CF37-C741-2BE8F412483D}"/>
                      </a:ext>
                    </a:extLst>
                  </p:cNvPr>
                  <p:cNvGrpSpPr/>
                  <p:nvPr/>
                </p:nvGrpSpPr>
                <p:grpSpPr>
                  <a:xfrm>
                    <a:off x="503678" y="4385428"/>
                    <a:ext cx="1161464" cy="1563830"/>
                    <a:chOff x="503678" y="4435960"/>
                    <a:chExt cx="1161464" cy="1517838"/>
                  </a:xfrm>
                </p:grpSpPr>
                <p:sp>
                  <p:nvSpPr>
                    <p:cNvPr id="130" name="TextBox 129">
                      <a:extLst>
                        <a:ext uri="{FF2B5EF4-FFF2-40B4-BE49-F238E27FC236}">
                          <a16:creationId xmlns:a16="http://schemas.microsoft.com/office/drawing/2014/main" id="{020161B8-F87F-A1BC-3C48-36B9D163E6A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85638" y="4435960"/>
                      <a:ext cx="397545" cy="23898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anchor="ctr">
                      <a:spAutoFit/>
                    </a:bodyPr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600" b="0" i="0" u="none" strike="noStrike" kern="1200" cap="none" spc="-50" normalizeH="0" baseline="0" noProof="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G마켓 산스 TTF Bold" panose="02000000000000000000" pitchFamily="2" charset="-127"/>
                          <a:ea typeface="문체부 제목 돋음체" panose="020B0609000101010101" pitchFamily="49" charset="-127"/>
                        </a:rPr>
                        <a:t>선발</a:t>
                      </a:r>
                    </a:p>
                  </p:txBody>
                </p:sp>
                <p:sp>
                  <p:nvSpPr>
                    <p:cNvPr id="131" name="TextBox 130">
                      <a:extLst>
                        <a:ext uri="{FF2B5EF4-FFF2-40B4-BE49-F238E27FC236}">
                          <a16:creationId xmlns:a16="http://schemas.microsoft.com/office/drawing/2014/main" id="{62353A70-FCB5-880E-2950-E6AC138F39A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86866" y="5081546"/>
                      <a:ext cx="795089" cy="23898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anchor="t">
                      <a:spAutoFit/>
                    </a:bodyPr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600" b="0" i="0" u="none" strike="noStrike" kern="1200" cap="none" spc="-50" normalizeH="0" baseline="0" noProof="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G마켓 산스 TTF Bold" panose="02000000000000000000" pitchFamily="2" charset="-127"/>
                          <a:ea typeface="문체부 제목 돋음체" panose="020B0609000101010101" pitchFamily="49" charset="-127"/>
                        </a:rPr>
                        <a:t>지원자격</a:t>
                      </a:r>
                    </a:p>
                  </p:txBody>
                </p:sp>
                <p:sp>
                  <p:nvSpPr>
                    <p:cNvPr id="132" name="TextBox 131">
                      <a:extLst>
                        <a:ext uri="{FF2B5EF4-FFF2-40B4-BE49-F238E27FC236}">
                          <a16:creationId xmlns:a16="http://schemas.microsoft.com/office/drawing/2014/main" id="{2FF68A45-C022-38A2-86BC-2DE84C2DB04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86866" y="5714818"/>
                      <a:ext cx="795089" cy="23898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anchor="t">
                      <a:spAutoFit/>
                    </a:bodyPr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600" b="0" i="0" u="none" strike="noStrike" kern="1200" cap="none" spc="-50" normalizeH="0" baseline="0" noProof="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G마켓 산스 TTF Bold" panose="02000000000000000000" pitchFamily="2" charset="-127"/>
                          <a:ea typeface="문체부 제목 돋음체" panose="020B0609000101010101" pitchFamily="49" charset="-127"/>
                        </a:rPr>
                        <a:t>신체등급</a:t>
                      </a:r>
                    </a:p>
                  </p:txBody>
                </p:sp>
                <p:grpSp>
                  <p:nvGrpSpPr>
                    <p:cNvPr id="133" name="그룹 132">
                      <a:extLst>
                        <a:ext uri="{FF2B5EF4-FFF2-40B4-BE49-F238E27FC236}">
                          <a16:creationId xmlns:a16="http://schemas.microsoft.com/office/drawing/2014/main" id="{F68972F1-D2A5-E081-CF67-BE1C6D60AD4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3678" y="4876153"/>
                      <a:ext cx="1161464" cy="644307"/>
                      <a:chOff x="1888489" y="4925487"/>
                      <a:chExt cx="7718619" cy="644307"/>
                    </a:xfrm>
                  </p:grpSpPr>
                  <p:cxnSp>
                    <p:nvCxnSpPr>
                      <p:cNvPr id="134" name="직선 연결선 133">
                        <a:extLst>
                          <a:ext uri="{FF2B5EF4-FFF2-40B4-BE49-F238E27FC236}">
                            <a16:creationId xmlns:a16="http://schemas.microsoft.com/office/drawing/2014/main" id="{57C1C069-4680-5CB9-3EBB-3B1E2E9267F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888489" y="4925487"/>
                        <a:ext cx="7718619" cy="0"/>
                      </a:xfrm>
                      <a:prstGeom prst="line">
                        <a:avLst/>
                      </a:prstGeom>
                      <a:noFill/>
                      <a:ln w="19050" cap="rnd">
                        <a:solidFill>
                          <a:schemeClr val="tx1">
                            <a:alpha val="20000"/>
                          </a:schemeClr>
                        </a:solidFill>
                        <a:prstDash val="sysDot"/>
                        <a:round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</p:cxnSp>
                  <p:cxnSp>
                    <p:nvCxnSpPr>
                      <p:cNvPr id="135" name="직선 연결선 134">
                        <a:extLst>
                          <a:ext uri="{FF2B5EF4-FFF2-40B4-BE49-F238E27FC236}">
                            <a16:creationId xmlns:a16="http://schemas.microsoft.com/office/drawing/2014/main" id="{6F430CD3-457F-67CD-1B28-C675D267F49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888489" y="5569794"/>
                        <a:ext cx="7718619" cy="0"/>
                      </a:xfrm>
                      <a:prstGeom prst="line">
                        <a:avLst/>
                      </a:prstGeom>
                      <a:noFill/>
                      <a:ln w="19050" cap="rnd">
                        <a:solidFill>
                          <a:schemeClr val="tx1">
                            <a:alpha val="20000"/>
                          </a:schemeClr>
                        </a:solidFill>
                        <a:prstDash val="sysDot"/>
                        <a:round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</p:cxnSp>
                </p:grpSp>
              </p:grpSp>
              <p:pic>
                <p:nvPicPr>
                  <p:cNvPr id="129" name="그림 128" descr="004.png">
                    <a:extLst>
                      <a:ext uri="{FF2B5EF4-FFF2-40B4-BE49-F238E27FC236}">
                        <a16:creationId xmlns:a16="http://schemas.microsoft.com/office/drawing/2014/main" id="{6AEC79F9-50A4-D65E-E87E-9645E1845B0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2518" t="423" r="-12566" b="4021"/>
                  <a:stretch/>
                </p:blipFill>
                <p:spPr bwMode="auto">
                  <a:xfrm rot="10800000" flipV="1">
                    <a:off x="1522773" y="4232714"/>
                    <a:ext cx="215444" cy="1870372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8DCCA185-FCD3-9710-03F0-F733B80B2C99}"/>
                </a:ext>
              </a:extLst>
            </p:cNvPr>
            <p:cNvGrpSpPr/>
            <p:nvPr/>
          </p:nvGrpSpPr>
          <p:grpSpPr>
            <a:xfrm>
              <a:off x="323549" y="1156971"/>
              <a:ext cx="9258902" cy="2884829"/>
              <a:chOff x="323549" y="1156971"/>
              <a:chExt cx="9258902" cy="2884829"/>
            </a:xfrm>
          </p:grpSpPr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F0813351-49FD-1272-559F-441092310333}"/>
                  </a:ext>
                </a:extLst>
              </p:cNvPr>
              <p:cNvSpPr txBox="1"/>
              <p:nvPr/>
            </p:nvSpPr>
            <p:spPr>
              <a:xfrm>
                <a:off x="3331027" y="1156971"/>
                <a:ext cx="3322834" cy="400110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2600" b="0" i="0" u="none" strike="noStrike" kern="1200" cap="none" spc="-4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gradFill>
                      <a:gsLst>
                        <a:gs pos="0">
                          <a:srgbClr val="3B7253"/>
                        </a:gs>
                        <a:gs pos="100000">
                          <a:srgbClr val="3B709B"/>
                        </a:gs>
                      </a:gsLst>
                      <a:lin ang="0" scaled="0"/>
                    </a:gradFill>
                    <a:effectLst/>
                    <a:uLnTx/>
                    <a:uFillTx/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모집분야 및 복무기간</a:t>
                </a:r>
              </a:p>
            </p:txBody>
          </p:sp>
          <p:sp>
            <p:nvSpPr>
              <p:cNvPr id="144" name="사각형: 둥근 모서리 143">
                <a:extLst>
                  <a:ext uri="{FF2B5EF4-FFF2-40B4-BE49-F238E27FC236}">
                    <a16:creationId xmlns:a16="http://schemas.microsoft.com/office/drawing/2014/main" id="{8CCBBC7F-A60E-6D36-9CAA-0673D46B1CC3}"/>
                  </a:ext>
                </a:extLst>
              </p:cNvPr>
              <p:cNvSpPr/>
              <p:nvPr/>
            </p:nvSpPr>
            <p:spPr>
              <a:xfrm>
                <a:off x="323549" y="1603400"/>
                <a:ext cx="9258902" cy="2438400"/>
              </a:xfrm>
              <a:prstGeom prst="roundRect">
                <a:avLst>
                  <a:gd name="adj" fmla="val 4601"/>
                </a:avLst>
              </a:prstGeom>
              <a:gradFill>
                <a:gsLst>
                  <a:gs pos="37000">
                    <a:srgbClr val="3B7253"/>
                  </a:gs>
                  <a:gs pos="61000">
                    <a:srgbClr val="3B709B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문체부 제목 돋음체" panose="020B0609000101010101" pitchFamily="49" charset="-127"/>
                </a:endParaRPr>
              </a:p>
            </p:txBody>
          </p:sp>
          <p:cxnSp>
            <p:nvCxnSpPr>
              <p:cNvPr id="145" name="직선 연결선 144">
                <a:extLst>
                  <a:ext uri="{FF2B5EF4-FFF2-40B4-BE49-F238E27FC236}">
                    <a16:creationId xmlns:a16="http://schemas.microsoft.com/office/drawing/2014/main" id="{94B6CC38-AA3E-9CBC-DDED-A43DED19BE9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62090" y="1647448"/>
                <a:ext cx="0" cy="323908"/>
              </a:xfrm>
              <a:prstGeom prst="line">
                <a:avLst/>
              </a:prstGeom>
              <a:noFill/>
              <a:ln w="19050" cap="rnd">
                <a:solidFill>
                  <a:schemeClr val="bg1">
                    <a:alpha val="50000"/>
                  </a:schemeClr>
                </a:solidFill>
                <a:prstDash val="sysDot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146" name="그룹 145">
                <a:extLst>
                  <a:ext uri="{FF2B5EF4-FFF2-40B4-BE49-F238E27FC236}">
                    <a16:creationId xmlns:a16="http://schemas.microsoft.com/office/drawing/2014/main" id="{4D0A27F6-0D90-59F4-CEDC-140D0DBF9A23}"/>
                  </a:ext>
                </a:extLst>
              </p:cNvPr>
              <p:cNvGrpSpPr/>
              <p:nvPr/>
            </p:nvGrpSpPr>
            <p:grpSpPr>
              <a:xfrm>
                <a:off x="874441" y="1672392"/>
                <a:ext cx="1284388" cy="307777"/>
                <a:chOff x="854804" y="1672392"/>
                <a:chExt cx="1284388" cy="307777"/>
              </a:xfrm>
            </p:grpSpPr>
            <p:sp>
              <p:nvSpPr>
                <p:cNvPr id="147" name="TextBox 146">
                  <a:extLst>
                    <a:ext uri="{FF2B5EF4-FFF2-40B4-BE49-F238E27FC236}">
                      <a16:creationId xmlns:a16="http://schemas.microsoft.com/office/drawing/2014/main" id="{CD391471-D381-BAAD-38B3-0F47CFFF2192}"/>
                    </a:ext>
                  </a:extLst>
                </p:cNvPr>
                <p:cNvSpPr txBox="1"/>
                <p:nvPr/>
              </p:nvSpPr>
              <p:spPr>
                <a:xfrm>
                  <a:off x="854804" y="1672392"/>
                  <a:ext cx="500138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200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육군</a:t>
                  </a:r>
                </a:p>
              </p:txBody>
            </p:sp>
            <p:sp>
              <p:nvSpPr>
                <p:cNvPr id="148" name="TextBox 147">
                  <a:extLst>
                    <a:ext uri="{FF2B5EF4-FFF2-40B4-BE49-F238E27FC236}">
                      <a16:creationId xmlns:a16="http://schemas.microsoft.com/office/drawing/2014/main" id="{4F994BB4-4545-7DF0-C18A-59E4CA54A4B3}"/>
                    </a:ext>
                  </a:extLst>
                </p:cNvPr>
                <p:cNvSpPr txBox="1"/>
                <p:nvPr/>
              </p:nvSpPr>
              <p:spPr>
                <a:xfrm>
                  <a:off x="1433871" y="1687781"/>
                  <a:ext cx="70532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b">
                  <a:spAutoFit/>
                </a:bodyPr>
                <a:lstStyle>
                  <a:defPPr>
                    <a:defRPr lang="en-US"/>
                  </a:defPPr>
                  <a:lvl1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2000" b="0" i="0" u="none" strike="noStrike" cap="none" spc="-50" normalizeH="0" baseline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G마켓 산스 TTF Bold" panose="02000000000000000000" pitchFamily="2" charset="-127"/>
                    </a:defRPr>
                  </a:lvl1pPr>
                </a:lstStyle>
                <a:p>
                  <a:r>
                    <a:rPr lang="en-US" altLang="ko-KR" sz="1800" dirty="0">
                      <a:solidFill>
                        <a:srgbClr val="FFC000"/>
                      </a:solidFill>
                      <a:ea typeface="문체부 제목 돋음체" panose="020B0609000101010101" pitchFamily="49" charset="-127"/>
                    </a:rPr>
                    <a:t>18</a:t>
                  </a:r>
                  <a:r>
                    <a:rPr lang="ko-KR" altLang="en-US" sz="1800" dirty="0">
                      <a:solidFill>
                        <a:srgbClr val="FFC000"/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개월</a:t>
                  </a:r>
                </a:p>
              </p:txBody>
            </p:sp>
          </p:grpSp>
          <p:grpSp>
            <p:nvGrpSpPr>
              <p:cNvPr id="149" name="그룹 148">
                <a:extLst>
                  <a:ext uri="{FF2B5EF4-FFF2-40B4-BE49-F238E27FC236}">
                    <a16:creationId xmlns:a16="http://schemas.microsoft.com/office/drawing/2014/main" id="{BCC4CA32-30ED-1711-2092-C01E1C69F38B}"/>
                  </a:ext>
                </a:extLst>
              </p:cNvPr>
              <p:cNvGrpSpPr/>
              <p:nvPr/>
            </p:nvGrpSpPr>
            <p:grpSpPr>
              <a:xfrm>
                <a:off x="410156" y="2030120"/>
                <a:ext cx="2212959" cy="1921231"/>
                <a:chOff x="411621" y="2001545"/>
                <a:chExt cx="2134270" cy="1921231"/>
              </a:xfrm>
            </p:grpSpPr>
            <p:sp>
              <p:nvSpPr>
                <p:cNvPr id="150" name="사각형: 둥근 모서리 149">
                  <a:extLst>
                    <a:ext uri="{FF2B5EF4-FFF2-40B4-BE49-F238E27FC236}">
                      <a16:creationId xmlns:a16="http://schemas.microsoft.com/office/drawing/2014/main" id="{93F4EB55-7665-8EE0-AF26-A362AAA187C4}"/>
                    </a:ext>
                  </a:extLst>
                </p:cNvPr>
                <p:cNvSpPr/>
                <p:nvPr/>
              </p:nvSpPr>
              <p:spPr>
                <a:xfrm>
                  <a:off x="411621" y="2001545"/>
                  <a:ext cx="2134270" cy="1921231"/>
                </a:xfrm>
                <a:prstGeom prst="roundRect">
                  <a:avLst>
                    <a:gd name="adj" fmla="val 5044"/>
                  </a:avLst>
                </a:prstGeom>
                <a:solidFill>
                  <a:srgbClr val="DEE7E2"/>
                </a:solidFill>
                <a:ln>
                  <a:noFill/>
                </a:ln>
                <a:effectLst>
                  <a:outerShdw dist="38100" dir="16200000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35629" rIns="0" bIns="0"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400" b="0" i="0" u="none" strike="noStrike" kern="1200" cap="none" spc="-4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151" name="TextBox 150">
                  <a:extLst>
                    <a:ext uri="{FF2B5EF4-FFF2-40B4-BE49-F238E27FC236}">
                      <a16:creationId xmlns:a16="http://schemas.microsoft.com/office/drawing/2014/main" id="{0CE070C4-6635-8389-303B-23AF790A3AA2}"/>
                    </a:ext>
                  </a:extLst>
                </p:cNvPr>
                <p:cNvSpPr txBox="1"/>
                <p:nvPr/>
              </p:nvSpPr>
              <p:spPr>
                <a:xfrm>
                  <a:off x="697405" y="3371263"/>
                  <a:ext cx="1562700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500" b="0" i="0" u="none" strike="noStrike" kern="1200" cap="none" spc="-4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통신</a:t>
                  </a:r>
                  <a:r>
                    <a:rPr kumimoji="0" lang="en-US" altLang="ko-KR" sz="1500" b="0" i="0" u="none" strike="noStrike" kern="1200" cap="none" spc="-4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, </a:t>
                  </a:r>
                  <a:r>
                    <a:rPr kumimoji="0" lang="ko-KR" altLang="en-US" sz="1500" b="0" i="0" u="none" strike="noStrike" kern="1200" cap="none" spc="-4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차량운전 등</a:t>
                  </a:r>
                </a:p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500" b="0" i="0" u="none" strike="noStrike" kern="1200" cap="none" spc="-4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152 </a:t>
                  </a:r>
                  <a:r>
                    <a:rPr kumimoji="0" lang="ko-KR" altLang="en-US" sz="1500" b="0" i="0" u="none" strike="noStrike" kern="1200" cap="none" spc="-4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개 특기</a:t>
                  </a:r>
                </a:p>
              </p:txBody>
            </p:sp>
          </p:grpSp>
          <p:grpSp>
            <p:nvGrpSpPr>
              <p:cNvPr id="153" name="그룹 152">
                <a:extLst>
                  <a:ext uri="{FF2B5EF4-FFF2-40B4-BE49-F238E27FC236}">
                    <a16:creationId xmlns:a16="http://schemas.microsoft.com/office/drawing/2014/main" id="{F243E6E7-9991-656D-DD10-8DA17916C755}"/>
                  </a:ext>
                </a:extLst>
              </p:cNvPr>
              <p:cNvGrpSpPr/>
              <p:nvPr/>
            </p:nvGrpSpPr>
            <p:grpSpPr>
              <a:xfrm>
                <a:off x="7728336" y="1672392"/>
                <a:ext cx="1284389" cy="307777"/>
                <a:chOff x="7728336" y="1672392"/>
                <a:chExt cx="1284389" cy="307777"/>
              </a:xfrm>
            </p:grpSpPr>
            <p:sp>
              <p:nvSpPr>
                <p:cNvPr id="154" name="TextBox 153">
                  <a:extLst>
                    <a:ext uri="{FF2B5EF4-FFF2-40B4-BE49-F238E27FC236}">
                      <a16:creationId xmlns:a16="http://schemas.microsoft.com/office/drawing/2014/main" id="{45B8A589-748A-C613-7DC3-5902B9B55130}"/>
                    </a:ext>
                  </a:extLst>
                </p:cNvPr>
                <p:cNvSpPr txBox="1"/>
                <p:nvPr/>
              </p:nvSpPr>
              <p:spPr>
                <a:xfrm>
                  <a:off x="7728336" y="1672392"/>
                  <a:ext cx="500138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200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공군</a:t>
                  </a:r>
                </a:p>
              </p:txBody>
            </p:sp>
            <p:sp>
              <p:nvSpPr>
                <p:cNvPr id="155" name="TextBox 154">
                  <a:extLst>
                    <a:ext uri="{FF2B5EF4-FFF2-40B4-BE49-F238E27FC236}">
                      <a16:creationId xmlns:a16="http://schemas.microsoft.com/office/drawing/2014/main" id="{E9F9EE44-B089-BA71-B3D7-DEF29C6BF1C5}"/>
                    </a:ext>
                  </a:extLst>
                </p:cNvPr>
                <p:cNvSpPr txBox="1"/>
                <p:nvPr/>
              </p:nvSpPr>
              <p:spPr>
                <a:xfrm>
                  <a:off x="8307403" y="1687781"/>
                  <a:ext cx="70532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b">
                  <a:spAutoFit/>
                </a:bodyPr>
                <a:lstStyle>
                  <a:defPPr>
                    <a:defRPr lang="en-US"/>
                  </a:defPPr>
                  <a:lvl1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2000" b="0" i="0" u="none" strike="noStrike" cap="none" spc="-50" normalizeH="0" baseline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G마켓 산스 TTF Bold" panose="02000000000000000000" pitchFamily="2" charset="-127"/>
                    </a:defRPr>
                  </a:lvl1pPr>
                </a:lstStyle>
                <a:p>
                  <a:r>
                    <a:rPr lang="en-US" altLang="ko-KR" sz="1800" dirty="0">
                      <a:solidFill>
                        <a:srgbClr val="FFC000"/>
                      </a:solidFill>
                      <a:ea typeface="문체부 제목 돋음체" panose="020B0609000101010101" pitchFamily="49" charset="-127"/>
                    </a:rPr>
                    <a:t>21</a:t>
                  </a:r>
                  <a:r>
                    <a:rPr lang="ko-KR" altLang="en-US" sz="1800" dirty="0">
                      <a:solidFill>
                        <a:srgbClr val="FFC000"/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개월</a:t>
                  </a:r>
                </a:p>
              </p:txBody>
            </p:sp>
          </p:grpSp>
          <p:grpSp>
            <p:nvGrpSpPr>
              <p:cNvPr id="156" name="그룹 155">
                <a:extLst>
                  <a:ext uri="{FF2B5EF4-FFF2-40B4-BE49-F238E27FC236}">
                    <a16:creationId xmlns:a16="http://schemas.microsoft.com/office/drawing/2014/main" id="{2C8A90DF-5EBD-5E9C-2C7B-C12C0D986901}"/>
                  </a:ext>
                </a:extLst>
              </p:cNvPr>
              <p:cNvGrpSpPr/>
              <p:nvPr/>
            </p:nvGrpSpPr>
            <p:grpSpPr>
              <a:xfrm>
                <a:off x="7282886" y="2030120"/>
                <a:ext cx="2212959" cy="1921231"/>
                <a:chOff x="7283908" y="2001545"/>
                <a:chExt cx="2134270" cy="1921231"/>
              </a:xfrm>
            </p:grpSpPr>
            <p:sp>
              <p:nvSpPr>
                <p:cNvPr id="157" name="사각형: 둥근 모서리 156">
                  <a:extLst>
                    <a:ext uri="{FF2B5EF4-FFF2-40B4-BE49-F238E27FC236}">
                      <a16:creationId xmlns:a16="http://schemas.microsoft.com/office/drawing/2014/main" id="{84E30692-486A-0D94-08F4-BCA25FB4F42B}"/>
                    </a:ext>
                  </a:extLst>
                </p:cNvPr>
                <p:cNvSpPr/>
                <p:nvPr/>
              </p:nvSpPr>
              <p:spPr>
                <a:xfrm>
                  <a:off x="7283908" y="2001545"/>
                  <a:ext cx="2134270" cy="1921231"/>
                </a:xfrm>
                <a:prstGeom prst="roundRect">
                  <a:avLst>
                    <a:gd name="adj" fmla="val 5044"/>
                  </a:avLst>
                </a:prstGeom>
                <a:solidFill>
                  <a:srgbClr val="D8E2EB"/>
                </a:solidFill>
                <a:ln>
                  <a:noFill/>
                </a:ln>
                <a:effectLst>
                  <a:outerShdw dist="38100" dir="16200000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35629" rIns="0" bIns="0"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400" b="0" i="0" u="none" strike="noStrike" kern="1200" cap="none" spc="-4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158" name="TextBox 157">
                  <a:extLst>
                    <a:ext uri="{FF2B5EF4-FFF2-40B4-BE49-F238E27FC236}">
                      <a16:creationId xmlns:a16="http://schemas.microsoft.com/office/drawing/2014/main" id="{9474ED40-357E-5EBE-1814-26E5B18E7F3C}"/>
                    </a:ext>
                  </a:extLst>
                </p:cNvPr>
                <p:cNvSpPr txBox="1"/>
                <p:nvPr/>
              </p:nvSpPr>
              <p:spPr>
                <a:xfrm>
                  <a:off x="7659423" y="3371263"/>
                  <a:ext cx="1383240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500" b="0" i="0" u="none" strike="noStrike" kern="1200" cap="none" spc="-4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기계</a:t>
                  </a:r>
                  <a:r>
                    <a:rPr kumimoji="0" lang="en-US" altLang="ko-KR" sz="1500" b="0" i="0" u="none" strike="noStrike" kern="1200" cap="none" spc="-4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, </a:t>
                  </a:r>
                  <a:r>
                    <a:rPr kumimoji="0" lang="ko-KR" altLang="en-US" sz="1500" b="0" i="0" u="none" strike="noStrike" kern="1200" cap="none" spc="-4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화생방 등</a:t>
                  </a:r>
                </a:p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500" b="0" i="0" u="none" strike="noStrike" kern="1200" cap="none" spc="-4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11</a:t>
                  </a:r>
                  <a:r>
                    <a:rPr kumimoji="0" lang="ko-KR" altLang="en-US" sz="1500" b="0" i="0" u="none" strike="noStrike" kern="1200" cap="none" spc="-4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개 직종</a:t>
                  </a:r>
                </a:p>
              </p:txBody>
            </p:sp>
          </p:grpSp>
          <p:cxnSp>
            <p:nvCxnSpPr>
              <p:cNvPr id="160" name="직선 연결선 159">
                <a:extLst>
                  <a:ext uri="{FF2B5EF4-FFF2-40B4-BE49-F238E27FC236}">
                    <a16:creationId xmlns:a16="http://schemas.microsoft.com/office/drawing/2014/main" id="{0F8609CA-2CFB-A73A-BCD9-8F5374B12BE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52999" y="1647448"/>
                <a:ext cx="0" cy="323908"/>
              </a:xfrm>
              <a:prstGeom prst="line">
                <a:avLst/>
              </a:prstGeom>
              <a:noFill/>
              <a:ln w="19050" cap="rnd">
                <a:solidFill>
                  <a:schemeClr val="bg1">
                    <a:alpha val="50000"/>
                  </a:schemeClr>
                </a:solidFill>
                <a:prstDash val="sysDot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161" name="그룹 160">
                <a:extLst>
                  <a:ext uri="{FF2B5EF4-FFF2-40B4-BE49-F238E27FC236}">
                    <a16:creationId xmlns:a16="http://schemas.microsoft.com/office/drawing/2014/main" id="{9AE354D1-9648-CA77-5630-9F40B4293A82}"/>
                  </a:ext>
                </a:extLst>
              </p:cNvPr>
              <p:cNvGrpSpPr/>
              <p:nvPr/>
            </p:nvGrpSpPr>
            <p:grpSpPr>
              <a:xfrm>
                <a:off x="3144511" y="1672392"/>
                <a:ext cx="1301219" cy="307777"/>
                <a:chOff x="3123271" y="1672392"/>
                <a:chExt cx="1301219" cy="307777"/>
              </a:xfrm>
            </p:grpSpPr>
            <p:sp>
              <p:nvSpPr>
                <p:cNvPr id="162" name="TextBox 161">
                  <a:extLst>
                    <a:ext uri="{FF2B5EF4-FFF2-40B4-BE49-F238E27FC236}">
                      <a16:creationId xmlns:a16="http://schemas.microsoft.com/office/drawing/2014/main" id="{CBB4D731-FF98-B5FD-8446-AF9059228465}"/>
                    </a:ext>
                  </a:extLst>
                </p:cNvPr>
                <p:cNvSpPr txBox="1"/>
                <p:nvPr/>
              </p:nvSpPr>
              <p:spPr>
                <a:xfrm>
                  <a:off x="3123271" y="1672392"/>
                  <a:ext cx="500138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200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해군</a:t>
                  </a:r>
                </a:p>
              </p:txBody>
            </p:sp>
            <p:sp>
              <p:nvSpPr>
                <p:cNvPr id="163" name="TextBox 162">
                  <a:extLst>
                    <a:ext uri="{FF2B5EF4-FFF2-40B4-BE49-F238E27FC236}">
                      <a16:creationId xmlns:a16="http://schemas.microsoft.com/office/drawing/2014/main" id="{0C0CC191-4293-ED80-065A-AF59765F6337}"/>
                    </a:ext>
                  </a:extLst>
                </p:cNvPr>
                <p:cNvSpPr txBox="1"/>
                <p:nvPr/>
              </p:nvSpPr>
              <p:spPr>
                <a:xfrm>
                  <a:off x="3719169" y="1687781"/>
                  <a:ext cx="70532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b">
                  <a:spAutoFit/>
                </a:bodyPr>
                <a:lstStyle>
                  <a:defPPr>
                    <a:defRPr lang="en-US"/>
                  </a:defPPr>
                  <a:lvl1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2000" b="0" i="0" u="none" strike="noStrike" cap="none" spc="-50" normalizeH="0" baseline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G마켓 산스 TTF Bold" panose="02000000000000000000" pitchFamily="2" charset="-127"/>
                    </a:defRPr>
                  </a:lvl1pPr>
                </a:lstStyle>
                <a:p>
                  <a:r>
                    <a:rPr lang="en-US" altLang="ko-KR" sz="1800" dirty="0">
                      <a:solidFill>
                        <a:srgbClr val="FFC000"/>
                      </a:solidFill>
                      <a:ea typeface="문체부 제목 돋음체" panose="020B0609000101010101" pitchFamily="49" charset="-127"/>
                    </a:rPr>
                    <a:t>20</a:t>
                  </a:r>
                  <a:r>
                    <a:rPr lang="ko-KR" altLang="en-US" sz="1800" dirty="0">
                      <a:solidFill>
                        <a:srgbClr val="FFC000"/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개월</a:t>
                  </a:r>
                </a:p>
              </p:txBody>
            </p:sp>
          </p:grpSp>
          <p:sp>
            <p:nvSpPr>
              <p:cNvPr id="164" name="사각형: 둥근 모서리 163">
                <a:extLst>
                  <a:ext uri="{FF2B5EF4-FFF2-40B4-BE49-F238E27FC236}">
                    <a16:creationId xmlns:a16="http://schemas.microsoft.com/office/drawing/2014/main" id="{A5995DFF-A7C3-C91D-2FB1-C129FA83F4EC}"/>
                  </a:ext>
                </a:extLst>
              </p:cNvPr>
              <p:cNvSpPr/>
              <p:nvPr/>
            </p:nvSpPr>
            <p:spPr>
              <a:xfrm>
                <a:off x="2701065" y="2030120"/>
                <a:ext cx="2212959" cy="1921231"/>
              </a:xfrm>
              <a:prstGeom prst="roundRect">
                <a:avLst>
                  <a:gd name="adj" fmla="val 5044"/>
                </a:avLst>
              </a:prstGeom>
              <a:solidFill>
                <a:srgbClr val="DEE8E8"/>
              </a:solidFill>
              <a:ln>
                <a:noFill/>
              </a:ln>
              <a:effectLst>
                <a:outerShdw dist="381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5629" rIns="0" bIns="0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400" b="0" i="0" u="none" strike="noStrike" kern="1200" cap="none" spc="-49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B81156CF-0577-A7C9-1A67-3966DFAFCF54}"/>
                  </a:ext>
                </a:extLst>
              </p:cNvPr>
              <p:cNvSpPr txBox="1"/>
              <p:nvPr/>
            </p:nvSpPr>
            <p:spPr>
              <a:xfrm>
                <a:off x="3183464" y="3399838"/>
                <a:ext cx="1248162" cy="461665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500" b="0" i="0" u="none" strike="noStrike" kern="1200" cap="none" spc="-4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일반</a:t>
                </a:r>
                <a:r>
                  <a:rPr kumimoji="0" lang="en-US" altLang="ko-KR" sz="1500" b="0" i="0" u="none" strike="noStrike" kern="1200" cap="none" spc="-4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, </a:t>
                </a:r>
                <a:r>
                  <a:rPr kumimoji="0" lang="ko-KR" altLang="en-US" sz="1500" b="0" i="0" u="none" strike="noStrike" kern="1200" cap="none" spc="-4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기관 등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500" b="0" i="0" u="none" strike="noStrike" kern="1200" cap="none" spc="-4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16</a:t>
                </a:r>
                <a:r>
                  <a:rPr kumimoji="0" lang="ko-KR" altLang="en-US" sz="1500" b="0" i="0" u="none" strike="noStrike" kern="1200" cap="none" spc="-4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개 계열</a:t>
                </a:r>
              </a:p>
            </p:txBody>
          </p:sp>
          <p:cxnSp>
            <p:nvCxnSpPr>
              <p:cNvPr id="167" name="직선 연결선 166">
                <a:extLst>
                  <a:ext uri="{FF2B5EF4-FFF2-40B4-BE49-F238E27FC236}">
                    <a16:creationId xmlns:a16="http://schemas.microsoft.com/office/drawing/2014/main" id="{533F2257-CC63-3C58-6BAB-073D6AFF1EA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43908" y="1647448"/>
                <a:ext cx="0" cy="323908"/>
              </a:xfrm>
              <a:prstGeom prst="line">
                <a:avLst/>
              </a:prstGeom>
              <a:noFill/>
              <a:ln w="19050" cap="rnd">
                <a:solidFill>
                  <a:schemeClr val="bg1">
                    <a:alpha val="50000"/>
                  </a:schemeClr>
                </a:solidFill>
                <a:prstDash val="sysDot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169" name="그룹 168">
                <a:extLst>
                  <a:ext uri="{FF2B5EF4-FFF2-40B4-BE49-F238E27FC236}">
                    <a16:creationId xmlns:a16="http://schemas.microsoft.com/office/drawing/2014/main" id="{D15DF06D-CAD7-DE27-4E6C-F3F1882DAC9D}"/>
                  </a:ext>
                </a:extLst>
              </p:cNvPr>
              <p:cNvGrpSpPr/>
              <p:nvPr/>
            </p:nvGrpSpPr>
            <p:grpSpPr>
              <a:xfrm>
                <a:off x="5456259" y="1672392"/>
                <a:ext cx="1284388" cy="307777"/>
                <a:chOff x="5436622" y="1672392"/>
                <a:chExt cx="1284388" cy="307777"/>
              </a:xfrm>
            </p:grpSpPr>
            <p:sp>
              <p:nvSpPr>
                <p:cNvPr id="170" name="TextBox 169">
                  <a:extLst>
                    <a:ext uri="{FF2B5EF4-FFF2-40B4-BE49-F238E27FC236}">
                      <a16:creationId xmlns:a16="http://schemas.microsoft.com/office/drawing/2014/main" id="{A7F68F5D-6895-2790-135F-8D391424F452}"/>
                    </a:ext>
                  </a:extLst>
                </p:cNvPr>
                <p:cNvSpPr txBox="1"/>
                <p:nvPr/>
              </p:nvSpPr>
              <p:spPr>
                <a:xfrm>
                  <a:off x="5436622" y="1672392"/>
                  <a:ext cx="500138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200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해병</a:t>
                  </a:r>
                </a:p>
              </p:txBody>
            </p:sp>
            <p:sp>
              <p:nvSpPr>
                <p:cNvPr id="171" name="TextBox 170">
                  <a:extLst>
                    <a:ext uri="{FF2B5EF4-FFF2-40B4-BE49-F238E27FC236}">
                      <a16:creationId xmlns:a16="http://schemas.microsoft.com/office/drawing/2014/main" id="{A148378D-B791-0FDA-7E0B-D5259C31408F}"/>
                    </a:ext>
                  </a:extLst>
                </p:cNvPr>
                <p:cNvSpPr txBox="1"/>
                <p:nvPr/>
              </p:nvSpPr>
              <p:spPr>
                <a:xfrm>
                  <a:off x="6015689" y="1687781"/>
                  <a:ext cx="70532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b">
                  <a:spAutoFit/>
                </a:bodyPr>
                <a:lstStyle>
                  <a:defPPr>
                    <a:defRPr lang="en-US"/>
                  </a:defPPr>
                  <a:lvl1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2000" b="0" i="0" u="none" strike="noStrike" cap="none" spc="-50" normalizeH="0" baseline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G마켓 산스 TTF Bold" panose="02000000000000000000" pitchFamily="2" charset="-127"/>
                    </a:defRPr>
                  </a:lvl1pPr>
                </a:lstStyle>
                <a:p>
                  <a:r>
                    <a:rPr lang="en-US" altLang="ko-KR" sz="1800" dirty="0">
                      <a:solidFill>
                        <a:srgbClr val="FFC000"/>
                      </a:solidFill>
                      <a:ea typeface="문체부 제목 돋음체" panose="020B0609000101010101" pitchFamily="49" charset="-127"/>
                    </a:rPr>
                    <a:t>18</a:t>
                  </a:r>
                  <a:r>
                    <a:rPr lang="ko-KR" altLang="en-US" sz="1800" dirty="0">
                      <a:solidFill>
                        <a:srgbClr val="FFC000"/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개월</a:t>
                  </a:r>
                </a:p>
              </p:txBody>
            </p:sp>
          </p:grpSp>
          <p:grpSp>
            <p:nvGrpSpPr>
              <p:cNvPr id="172" name="그룹 171">
                <a:extLst>
                  <a:ext uri="{FF2B5EF4-FFF2-40B4-BE49-F238E27FC236}">
                    <a16:creationId xmlns:a16="http://schemas.microsoft.com/office/drawing/2014/main" id="{C07FBE00-3778-2841-EFD7-DBF8622A6939}"/>
                  </a:ext>
                </a:extLst>
              </p:cNvPr>
              <p:cNvGrpSpPr/>
              <p:nvPr/>
            </p:nvGrpSpPr>
            <p:grpSpPr>
              <a:xfrm>
                <a:off x="4991974" y="2030120"/>
                <a:ext cx="2212959" cy="1921231"/>
                <a:chOff x="4993145" y="2001545"/>
                <a:chExt cx="2134270" cy="1921231"/>
              </a:xfrm>
            </p:grpSpPr>
            <p:sp>
              <p:nvSpPr>
                <p:cNvPr id="173" name="사각형: 둥근 모서리 172">
                  <a:extLst>
                    <a:ext uri="{FF2B5EF4-FFF2-40B4-BE49-F238E27FC236}">
                      <a16:creationId xmlns:a16="http://schemas.microsoft.com/office/drawing/2014/main" id="{1BA487CB-F9EE-8E14-5F17-A5D8C6F3244F}"/>
                    </a:ext>
                  </a:extLst>
                </p:cNvPr>
                <p:cNvSpPr/>
                <p:nvPr/>
              </p:nvSpPr>
              <p:spPr>
                <a:xfrm>
                  <a:off x="4993145" y="2001545"/>
                  <a:ext cx="2134270" cy="1921231"/>
                </a:xfrm>
                <a:prstGeom prst="roundRect">
                  <a:avLst>
                    <a:gd name="adj" fmla="val 5044"/>
                  </a:avLst>
                </a:prstGeom>
                <a:solidFill>
                  <a:srgbClr val="D8E8EC"/>
                </a:solidFill>
                <a:ln>
                  <a:noFill/>
                </a:ln>
                <a:effectLst>
                  <a:outerShdw dist="38100" dir="16200000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35629" rIns="0" bIns="0"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400" b="0" i="0" u="none" strike="noStrike" kern="1200" cap="none" spc="-4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174" name="TextBox 173">
                  <a:extLst>
                    <a:ext uri="{FF2B5EF4-FFF2-40B4-BE49-F238E27FC236}">
                      <a16:creationId xmlns:a16="http://schemas.microsoft.com/office/drawing/2014/main" id="{17B5EDBA-1E6F-29AC-6EFF-19C75A2D9734}"/>
                    </a:ext>
                  </a:extLst>
                </p:cNvPr>
                <p:cNvSpPr txBox="1"/>
                <p:nvPr/>
              </p:nvSpPr>
              <p:spPr>
                <a:xfrm>
                  <a:off x="5278929" y="3371263"/>
                  <a:ext cx="1562700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500" b="0" i="0" u="none" strike="noStrike" kern="1200" cap="none" spc="-4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수색</a:t>
                  </a:r>
                  <a:r>
                    <a:rPr kumimoji="0" lang="en-US" altLang="ko-KR" sz="1500" b="0" i="0" u="none" strike="noStrike" kern="1200" cap="none" spc="-4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, </a:t>
                  </a:r>
                  <a:r>
                    <a:rPr kumimoji="0" lang="ko-KR" altLang="en-US" sz="1500" b="0" i="0" u="none" strike="noStrike" kern="1200" cap="none" spc="-4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무기정비 등</a:t>
                  </a:r>
                </a:p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500" b="0" i="0" u="none" strike="noStrike" kern="1200" cap="none" spc="-4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9</a:t>
                  </a:r>
                  <a:r>
                    <a:rPr kumimoji="0" lang="ko-KR" altLang="en-US" sz="1500" b="0" i="0" u="none" strike="noStrike" kern="1200" cap="none" spc="-4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개 계열</a:t>
                  </a:r>
                </a:p>
              </p:txBody>
            </p:sp>
          </p:grpSp>
          <p:pic>
            <p:nvPicPr>
              <p:cNvPr id="7" name="그래픽 6">
                <a:extLst>
                  <a:ext uri="{FF2B5EF4-FFF2-40B4-BE49-F238E27FC236}">
                    <a16:creationId xmlns:a16="http://schemas.microsoft.com/office/drawing/2014/main" id="{7CDCBD84-427C-1343-C445-9F7E4DB4AB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7574978" y="2457450"/>
                <a:ext cx="1628775" cy="609600"/>
              </a:xfrm>
              <a:prstGeom prst="rect">
                <a:avLst/>
              </a:prstGeom>
              <a:effectLst>
                <a:outerShdw blurRad="38100" dist="25400" dir="5400000" algn="t" rotWithShape="0">
                  <a:prstClr val="black">
                    <a:alpha val="70000"/>
                  </a:prstClr>
                </a:outerShdw>
              </a:effectLst>
            </p:spPr>
          </p:pic>
          <p:pic>
            <p:nvPicPr>
              <p:cNvPr id="10" name="그림 9" descr="텍스트이(가) 표시된 사진&#10;&#10;자동 생성된 설명">
                <a:extLst>
                  <a:ext uri="{FF2B5EF4-FFF2-40B4-BE49-F238E27FC236}">
                    <a16:creationId xmlns:a16="http://schemas.microsoft.com/office/drawing/2014/main" id="{77E78976-6E90-2F37-2D2D-1CA50A49CB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97214" y="2226448"/>
                <a:ext cx="838842" cy="943698"/>
              </a:xfrm>
              <a:prstGeom prst="rect">
                <a:avLst/>
              </a:prstGeom>
              <a:ln w="9525" cap="flat">
                <a:noFill/>
                <a:prstDash val="solid"/>
                <a:miter/>
              </a:ln>
              <a:effectLst>
                <a:outerShdw blurRad="25400" dist="38100" dir="5400000" algn="t" rotWithShape="0">
                  <a:prstClr val="black">
                    <a:alpha val="25000"/>
                  </a:prstClr>
                </a:outerShdw>
              </a:effectLst>
            </p:spPr>
          </p:pic>
          <p:pic>
            <p:nvPicPr>
              <p:cNvPr id="14" name="그림 13">
                <a:extLst>
                  <a:ext uri="{FF2B5EF4-FFF2-40B4-BE49-F238E27FC236}">
                    <a16:creationId xmlns:a16="http://schemas.microsoft.com/office/drawing/2014/main" id="{89BD9EEA-0B3B-4C8A-4C95-1ACAC0BE31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44758" y="2231602"/>
                <a:ext cx="925572" cy="968822"/>
              </a:xfrm>
              <a:prstGeom prst="rect">
                <a:avLst/>
              </a:prstGeom>
              <a:ln w="9525" cap="flat">
                <a:noFill/>
                <a:prstDash val="solid"/>
                <a:miter/>
              </a:ln>
              <a:effectLst>
                <a:outerShdw blurRad="25400" dist="38100" dir="5400000" algn="t" rotWithShape="0">
                  <a:prstClr val="black">
                    <a:alpha val="25000"/>
                  </a:prstClr>
                </a:outerShdw>
              </a:effectLst>
            </p:spPr>
          </p:pic>
          <p:pic>
            <p:nvPicPr>
              <p:cNvPr id="18" name="그림 17" descr="텍스트, 책이(가) 표시된 사진&#10;&#10;자동 생성된 설명">
                <a:extLst>
                  <a:ext uri="{FF2B5EF4-FFF2-40B4-BE49-F238E27FC236}">
                    <a16:creationId xmlns:a16="http://schemas.microsoft.com/office/drawing/2014/main" id="{A99EB3D9-9A9B-09DA-BCB7-AB17B207AD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631222" y="2201969"/>
                <a:ext cx="934463" cy="1024895"/>
              </a:xfrm>
              <a:prstGeom prst="rect">
                <a:avLst/>
              </a:prstGeom>
              <a:ln w="9525" cap="flat">
                <a:noFill/>
                <a:prstDash val="solid"/>
                <a:miter/>
              </a:ln>
              <a:effectLst>
                <a:outerShdw blurRad="25400" dist="38100" dir="5400000" algn="t" rotWithShape="0">
                  <a:prstClr val="black">
                    <a:alpha val="25000"/>
                  </a:prstClr>
                </a:outerShdw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22486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5DAA836F-7960-64FD-0291-353C58D441DB}"/>
              </a:ext>
            </a:extLst>
          </p:cNvPr>
          <p:cNvGrpSpPr/>
          <p:nvPr/>
        </p:nvGrpSpPr>
        <p:grpSpPr>
          <a:xfrm>
            <a:off x="386230" y="221653"/>
            <a:ext cx="3049103" cy="634036"/>
            <a:chOff x="390253" y="159368"/>
            <a:chExt cx="3080863" cy="64064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D0BACDA-2AEE-1EC7-F02A-7ED1FCC30E7A}"/>
                </a:ext>
              </a:extLst>
            </p:cNvPr>
            <p:cNvSpPr txBox="1"/>
            <p:nvPr/>
          </p:nvSpPr>
          <p:spPr>
            <a:xfrm>
              <a:off x="976778" y="364633"/>
              <a:ext cx="2494338" cy="43537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800" b="0" i="0" u="none" strike="noStrike" kern="1200" cap="none" spc="-5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취업맞춤특기병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C95428-C54F-1F19-EA6B-53E9B401BAE4}"/>
                </a:ext>
              </a:extLst>
            </p:cNvPr>
            <p:cNvSpPr txBox="1"/>
            <p:nvPr/>
          </p:nvSpPr>
          <p:spPr>
            <a:xfrm>
              <a:off x="961374" y="159368"/>
              <a:ext cx="154454" cy="171040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pPr>
                <a:defRPr/>
              </a:pPr>
              <a:r>
                <a:rPr lang="en-US" altLang="ko-KR" sz="1100" spc="-7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나눔명조 ExtraBold" panose="02020603020101020101" pitchFamily="18" charset="-127"/>
                  <a:ea typeface="문체부 제목 돋음체" panose="020B0609000101010101" pitchFamily="49" charset="-127"/>
                </a:rPr>
                <a:t>Ⅱ.</a:t>
              </a:r>
              <a:endParaRPr lang="ko-KR" altLang="en-US" sz="1100" spc="-7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나눔명조 ExtraBold" panose="02020603020101020101" pitchFamily="18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9B8BA52-1E9F-4331-3C2F-9D8082B57FE9}"/>
                </a:ext>
              </a:extLst>
            </p:cNvPr>
            <p:cNvSpPr txBox="1"/>
            <p:nvPr/>
          </p:nvSpPr>
          <p:spPr>
            <a:xfrm>
              <a:off x="1170924" y="172068"/>
              <a:ext cx="894981" cy="171040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pPr>
                <a:defRPr/>
              </a:pPr>
              <a:r>
                <a:rPr lang="ko-KR" altLang="en-US" sz="11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병역의무 이행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F48DA4A-B388-2D0E-18D4-D096CC0E32AE}"/>
                </a:ext>
              </a:extLst>
            </p:cNvPr>
            <p:cNvSpPr txBox="1"/>
            <p:nvPr/>
          </p:nvSpPr>
          <p:spPr>
            <a:xfrm>
              <a:off x="390253" y="395731"/>
              <a:ext cx="353354" cy="37317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en-US" altLang="ko-KR" sz="2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>
                      <a:alpha val="38000"/>
                    </a:schemeClr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0</a:t>
              </a:r>
              <a:r>
                <a:rPr lang="en-US" altLang="ko-KR" sz="2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5</a:t>
              </a:r>
              <a:endParaRPr lang="ko-KR" altLang="en-US" sz="2400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12DE1434-C3DF-E80B-8DEA-9DF246CAEE92}"/>
              </a:ext>
            </a:extLst>
          </p:cNvPr>
          <p:cNvGrpSpPr/>
          <p:nvPr/>
        </p:nvGrpSpPr>
        <p:grpSpPr>
          <a:xfrm>
            <a:off x="324208" y="1341335"/>
            <a:ext cx="9323358" cy="4932465"/>
            <a:chOff x="324208" y="1341335"/>
            <a:chExt cx="9323358" cy="4932465"/>
          </a:xfrm>
        </p:grpSpPr>
        <p:grpSp>
          <p:nvGrpSpPr>
            <p:cNvPr id="35" name="그룹 34">
              <a:extLst>
                <a:ext uri="{FF2B5EF4-FFF2-40B4-BE49-F238E27FC236}">
                  <a16:creationId xmlns:a16="http://schemas.microsoft.com/office/drawing/2014/main" id="{B446FA53-476D-629D-3D6B-67C58E7DFE4C}"/>
                </a:ext>
              </a:extLst>
            </p:cNvPr>
            <p:cNvGrpSpPr/>
            <p:nvPr/>
          </p:nvGrpSpPr>
          <p:grpSpPr>
            <a:xfrm>
              <a:off x="461421" y="4776988"/>
              <a:ext cx="8983159" cy="1496812"/>
              <a:chOff x="461421" y="4776988"/>
              <a:chExt cx="8983159" cy="1496812"/>
            </a:xfrm>
          </p:grpSpPr>
          <p:sp>
            <p:nvSpPr>
              <p:cNvPr id="223" name="사각형: 둥근 모서리 222">
                <a:extLst>
                  <a:ext uri="{FF2B5EF4-FFF2-40B4-BE49-F238E27FC236}">
                    <a16:creationId xmlns:a16="http://schemas.microsoft.com/office/drawing/2014/main" id="{CA15A043-0BA4-F0E9-293B-CF0DFBB453B0}"/>
                  </a:ext>
                </a:extLst>
              </p:cNvPr>
              <p:cNvSpPr/>
              <p:nvPr/>
            </p:nvSpPr>
            <p:spPr>
              <a:xfrm>
                <a:off x="461421" y="4776988"/>
                <a:ext cx="8983159" cy="1496812"/>
              </a:xfrm>
              <a:prstGeom prst="roundRect">
                <a:avLst>
                  <a:gd name="adj" fmla="val 6482"/>
                </a:avLst>
              </a:prstGeom>
              <a:solidFill>
                <a:srgbClr val="3B70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문체부 제목 돋음체" panose="020B0609000101010101" pitchFamily="49" charset="-127"/>
                </a:endParaRPr>
              </a:p>
            </p:txBody>
          </p:sp>
          <p:grpSp>
            <p:nvGrpSpPr>
              <p:cNvPr id="21" name="그룹 20">
                <a:extLst>
                  <a:ext uri="{FF2B5EF4-FFF2-40B4-BE49-F238E27FC236}">
                    <a16:creationId xmlns:a16="http://schemas.microsoft.com/office/drawing/2014/main" id="{B265EBCC-F573-8887-9260-547DEEC44740}"/>
                  </a:ext>
                </a:extLst>
              </p:cNvPr>
              <p:cNvGrpSpPr/>
              <p:nvPr/>
            </p:nvGrpSpPr>
            <p:grpSpPr>
              <a:xfrm>
                <a:off x="646291" y="4990193"/>
                <a:ext cx="1433085" cy="1145192"/>
                <a:chOff x="463358" y="4990193"/>
                <a:chExt cx="1433085" cy="1145192"/>
              </a:xfrm>
            </p:grpSpPr>
            <p:sp>
              <p:nvSpPr>
                <p:cNvPr id="226" name="TextBox 225">
                  <a:extLst>
                    <a:ext uri="{FF2B5EF4-FFF2-40B4-BE49-F238E27FC236}">
                      <a16:creationId xmlns:a16="http://schemas.microsoft.com/office/drawing/2014/main" id="{BD4817E1-BB70-5D85-4A0A-EEC5A3CC2760}"/>
                    </a:ext>
                  </a:extLst>
                </p:cNvPr>
                <p:cNvSpPr txBox="1"/>
                <p:nvPr/>
              </p:nvSpPr>
              <p:spPr>
                <a:xfrm>
                  <a:off x="463358" y="5791257"/>
                  <a:ext cx="1433085" cy="344128"/>
                </a:xfrm>
                <a:prstGeom prst="rect">
                  <a:avLst/>
                </a:prstGeom>
                <a:noFill/>
              </p:spPr>
              <p:txBody>
                <a:bodyPr wrap="none" lIns="0" tIns="36000" rIns="0" bIns="0" anchor="b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200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지 원 자 격</a:t>
                  </a:r>
                </a:p>
              </p:txBody>
            </p:sp>
            <p:grpSp>
              <p:nvGrpSpPr>
                <p:cNvPr id="15" name="그룹 14">
                  <a:extLst>
                    <a:ext uri="{FF2B5EF4-FFF2-40B4-BE49-F238E27FC236}">
                      <a16:creationId xmlns:a16="http://schemas.microsoft.com/office/drawing/2014/main" id="{6F462E51-8967-5133-D0C4-AA8390D17CA7}"/>
                    </a:ext>
                  </a:extLst>
                </p:cNvPr>
                <p:cNvGrpSpPr/>
                <p:nvPr/>
              </p:nvGrpSpPr>
              <p:grpSpPr>
                <a:xfrm>
                  <a:off x="954640" y="4990193"/>
                  <a:ext cx="659325" cy="659325"/>
                  <a:chOff x="375821" y="4308935"/>
                  <a:chExt cx="725257" cy="725257"/>
                </a:xfrm>
                <a:effectLst>
                  <a:outerShdw dist="38100" dir="2700000" algn="tl" rotWithShape="0">
                    <a:prstClr val="black">
                      <a:alpha val="12000"/>
                    </a:prstClr>
                  </a:outerShdw>
                </a:effectLst>
              </p:grpSpPr>
              <p:sp>
                <p:nvSpPr>
                  <p:cNvPr id="16" name="자유형: 도형 15">
                    <a:extLst>
                      <a:ext uri="{FF2B5EF4-FFF2-40B4-BE49-F238E27FC236}">
                        <a16:creationId xmlns:a16="http://schemas.microsoft.com/office/drawing/2014/main" id="{F61D7ECD-5927-2968-6071-874C8C5C63CE}"/>
                      </a:ext>
                    </a:extLst>
                  </p:cNvPr>
                  <p:cNvSpPr/>
                  <p:nvPr/>
                </p:nvSpPr>
                <p:spPr>
                  <a:xfrm>
                    <a:off x="375821" y="4586232"/>
                    <a:ext cx="447960" cy="447960"/>
                  </a:xfrm>
                  <a:custGeom>
                    <a:avLst/>
                    <a:gdLst>
                      <a:gd name="connsiteX0" fmla="*/ 65627 w 447960"/>
                      <a:gd name="connsiteY0" fmla="*/ 436340 h 447960"/>
                      <a:gd name="connsiteX1" fmla="*/ 0 w 447960"/>
                      <a:gd name="connsiteY1" fmla="*/ 447961 h 447960"/>
                      <a:gd name="connsiteX2" fmla="*/ 11621 w 447960"/>
                      <a:gd name="connsiteY2" fmla="*/ 382334 h 447960"/>
                      <a:gd name="connsiteX3" fmla="*/ 202787 w 447960"/>
                      <a:gd name="connsiteY3" fmla="*/ 191167 h 447960"/>
                      <a:gd name="connsiteX4" fmla="*/ 393859 w 447960"/>
                      <a:gd name="connsiteY4" fmla="*/ 0 h 447960"/>
                      <a:gd name="connsiteX5" fmla="*/ 420910 w 447960"/>
                      <a:gd name="connsiteY5" fmla="*/ 27051 h 447960"/>
                      <a:gd name="connsiteX6" fmla="*/ 447961 w 447960"/>
                      <a:gd name="connsiteY6" fmla="*/ 54102 h 447960"/>
                      <a:gd name="connsiteX7" fmla="*/ 256794 w 447960"/>
                      <a:gd name="connsiteY7" fmla="*/ 245173 h 447960"/>
                      <a:gd name="connsiteX8" fmla="*/ 65627 w 447960"/>
                      <a:gd name="connsiteY8" fmla="*/ 436340 h 447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47960" h="447960">
                        <a:moveTo>
                          <a:pt x="65627" y="436340"/>
                        </a:moveTo>
                        <a:lnTo>
                          <a:pt x="0" y="447961"/>
                        </a:lnTo>
                        <a:lnTo>
                          <a:pt x="11621" y="382334"/>
                        </a:lnTo>
                        <a:lnTo>
                          <a:pt x="202787" y="191167"/>
                        </a:lnTo>
                        <a:lnTo>
                          <a:pt x="393859" y="0"/>
                        </a:lnTo>
                        <a:lnTo>
                          <a:pt x="420910" y="27051"/>
                        </a:lnTo>
                        <a:lnTo>
                          <a:pt x="447961" y="54102"/>
                        </a:lnTo>
                        <a:lnTo>
                          <a:pt x="256794" y="245173"/>
                        </a:lnTo>
                        <a:lnTo>
                          <a:pt x="65627" y="43634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solidFill>
                      <a:srgbClr val="142847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grpSp>
                <p:nvGrpSpPr>
                  <p:cNvPr id="17" name="그래픽 2">
                    <a:extLst>
                      <a:ext uri="{FF2B5EF4-FFF2-40B4-BE49-F238E27FC236}">
                        <a16:creationId xmlns:a16="http://schemas.microsoft.com/office/drawing/2014/main" id="{F36C8898-99BC-CA92-F8DD-208056549D83}"/>
                      </a:ext>
                    </a:extLst>
                  </p:cNvPr>
                  <p:cNvGrpSpPr/>
                  <p:nvPr/>
                </p:nvGrpSpPr>
                <p:grpSpPr>
                  <a:xfrm>
                    <a:off x="528888" y="4308935"/>
                    <a:ext cx="572190" cy="572190"/>
                    <a:chOff x="528888" y="4308935"/>
                    <a:chExt cx="572190" cy="572190"/>
                  </a:xfrm>
                  <a:solidFill>
                    <a:srgbClr val="FFB0B0"/>
                  </a:solidFill>
                </p:grpSpPr>
                <p:sp>
                  <p:nvSpPr>
                    <p:cNvPr id="18" name="자유형: 도형 17">
                      <a:extLst>
                        <a:ext uri="{FF2B5EF4-FFF2-40B4-BE49-F238E27FC236}">
                          <a16:creationId xmlns:a16="http://schemas.microsoft.com/office/drawing/2014/main" id="{731AB866-5C28-BDD6-9C13-0A707F8E44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8888" y="4308935"/>
                      <a:ext cx="493109" cy="458366"/>
                    </a:xfrm>
                    <a:custGeom>
                      <a:avLst/>
                      <a:gdLst>
                        <a:gd name="connsiteX0" fmla="*/ 362426 w 493109"/>
                        <a:gd name="connsiteY0" fmla="*/ 12787 h 458366"/>
                        <a:gd name="connsiteX1" fmla="*/ 300609 w 493109"/>
                        <a:gd name="connsiteY1" fmla="*/ 12787 h 458366"/>
                        <a:gd name="connsiteX2" fmla="*/ 300609 w 493109"/>
                        <a:gd name="connsiteY2" fmla="*/ 74605 h 458366"/>
                        <a:gd name="connsiteX3" fmla="*/ 321850 w 493109"/>
                        <a:gd name="connsiteY3" fmla="*/ 95845 h 458366"/>
                        <a:gd name="connsiteX4" fmla="*/ 109823 w 493109"/>
                        <a:gd name="connsiteY4" fmla="*/ 269962 h 458366"/>
                        <a:gd name="connsiteX5" fmla="*/ 107537 w 493109"/>
                        <a:gd name="connsiteY5" fmla="*/ 267676 h 458366"/>
                        <a:gd name="connsiteX6" fmla="*/ 0 w 493109"/>
                        <a:gd name="connsiteY6" fmla="*/ 252722 h 458366"/>
                        <a:gd name="connsiteX7" fmla="*/ 205645 w 493109"/>
                        <a:gd name="connsiteY7" fmla="*/ 458367 h 458366"/>
                        <a:gd name="connsiteX8" fmla="*/ 493109 w 493109"/>
                        <a:gd name="connsiteY8" fmla="*/ 143470 h 458366"/>
                        <a:gd name="connsiteX9" fmla="*/ 362426 w 493109"/>
                        <a:gd name="connsiteY9" fmla="*/ 12787 h 4583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93109" h="458366">
                          <a:moveTo>
                            <a:pt x="362426" y="12787"/>
                          </a:moveTo>
                          <a:cubicBezTo>
                            <a:pt x="345376" y="-4262"/>
                            <a:pt x="317754" y="-4262"/>
                            <a:pt x="300609" y="12787"/>
                          </a:cubicBezTo>
                          <a:cubicBezTo>
                            <a:pt x="283464" y="29837"/>
                            <a:pt x="283559" y="57555"/>
                            <a:pt x="300609" y="74605"/>
                          </a:cubicBezTo>
                          <a:lnTo>
                            <a:pt x="321850" y="95845"/>
                          </a:lnTo>
                          <a:lnTo>
                            <a:pt x="109823" y="269962"/>
                          </a:lnTo>
                          <a:lnTo>
                            <a:pt x="107537" y="267676"/>
                          </a:lnTo>
                          <a:cubicBezTo>
                            <a:pt x="78391" y="238530"/>
                            <a:pt x="34195" y="233577"/>
                            <a:pt x="0" y="252722"/>
                          </a:cubicBezTo>
                          <a:lnTo>
                            <a:pt x="205645" y="458367"/>
                          </a:lnTo>
                          <a:lnTo>
                            <a:pt x="493109" y="143470"/>
                          </a:lnTo>
                          <a:lnTo>
                            <a:pt x="362426" y="12787"/>
                          </a:lnTo>
                          <a:close/>
                        </a:path>
                      </a:pathLst>
                    </a:custGeom>
                    <a:solidFill>
                      <a:srgbClr val="FFB0B0"/>
                    </a:solidFill>
                    <a:ln w="23813" cap="flat">
                      <a:solidFill>
                        <a:srgbClr val="14284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9" name="자유형: 도형 18">
                      <a:extLst>
                        <a:ext uri="{FF2B5EF4-FFF2-40B4-BE49-F238E27FC236}">
                          <a16:creationId xmlns:a16="http://schemas.microsoft.com/office/drawing/2014/main" id="{BF523436-E2BD-7442-1C1A-0CD84379C2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4533" y="4452405"/>
                      <a:ext cx="366545" cy="428720"/>
                    </a:xfrm>
                    <a:custGeom>
                      <a:avLst/>
                      <a:gdLst>
                        <a:gd name="connsiteX0" fmla="*/ 353758 w 366545"/>
                        <a:gd name="connsiteY0" fmla="*/ 66294 h 428720"/>
                        <a:gd name="connsiteX1" fmla="*/ 287464 w 366545"/>
                        <a:gd name="connsiteY1" fmla="*/ 0 h 428720"/>
                        <a:gd name="connsiteX2" fmla="*/ 0 w 366545"/>
                        <a:gd name="connsiteY2" fmla="*/ 314897 h 428720"/>
                        <a:gd name="connsiteX3" fmla="*/ 113824 w 366545"/>
                        <a:gd name="connsiteY3" fmla="*/ 428720 h 428720"/>
                        <a:gd name="connsiteX4" fmla="*/ 98870 w 366545"/>
                        <a:gd name="connsiteY4" fmla="*/ 321183 h 428720"/>
                        <a:gd name="connsiteX5" fmla="*/ 96965 w 366545"/>
                        <a:gd name="connsiteY5" fmla="*/ 319278 h 428720"/>
                        <a:gd name="connsiteX6" fmla="*/ 274225 w 366545"/>
                        <a:gd name="connsiteY6" fmla="*/ 110395 h 428720"/>
                        <a:gd name="connsiteX7" fmla="*/ 291941 w 366545"/>
                        <a:gd name="connsiteY7" fmla="*/ 128111 h 428720"/>
                        <a:gd name="connsiteX8" fmla="*/ 353758 w 366545"/>
                        <a:gd name="connsiteY8" fmla="*/ 128111 h 428720"/>
                        <a:gd name="connsiteX9" fmla="*/ 353758 w 366545"/>
                        <a:gd name="connsiteY9" fmla="*/ 66294 h 4287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366545" h="428720">
                          <a:moveTo>
                            <a:pt x="353758" y="66294"/>
                          </a:moveTo>
                          <a:lnTo>
                            <a:pt x="287464" y="0"/>
                          </a:lnTo>
                          <a:lnTo>
                            <a:pt x="0" y="314897"/>
                          </a:lnTo>
                          <a:lnTo>
                            <a:pt x="113824" y="428720"/>
                          </a:lnTo>
                          <a:cubicBezTo>
                            <a:pt x="132969" y="394430"/>
                            <a:pt x="128111" y="350330"/>
                            <a:pt x="98870" y="321183"/>
                          </a:cubicBezTo>
                          <a:lnTo>
                            <a:pt x="96965" y="319278"/>
                          </a:lnTo>
                          <a:lnTo>
                            <a:pt x="274225" y="110395"/>
                          </a:lnTo>
                          <a:lnTo>
                            <a:pt x="291941" y="128111"/>
                          </a:lnTo>
                          <a:cubicBezTo>
                            <a:pt x="308991" y="145161"/>
                            <a:pt x="336614" y="145161"/>
                            <a:pt x="353758" y="128111"/>
                          </a:cubicBezTo>
                          <a:cubicBezTo>
                            <a:pt x="370808" y="111062"/>
                            <a:pt x="370808" y="83439"/>
                            <a:pt x="353758" y="66294"/>
                          </a:cubicBezTo>
                          <a:close/>
                        </a:path>
                      </a:pathLst>
                    </a:custGeom>
                    <a:solidFill>
                      <a:srgbClr val="FFB0B0"/>
                    </a:solidFill>
                    <a:ln w="23813" cap="flat">
                      <a:solidFill>
                        <a:srgbClr val="14284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</p:grpSp>
          </p:grpSp>
          <p:grpSp>
            <p:nvGrpSpPr>
              <p:cNvPr id="30" name="그룹 29">
                <a:extLst>
                  <a:ext uri="{FF2B5EF4-FFF2-40B4-BE49-F238E27FC236}">
                    <a16:creationId xmlns:a16="http://schemas.microsoft.com/office/drawing/2014/main" id="{A63C81D8-01D7-5D85-CB7B-2791CFC16E48}"/>
                  </a:ext>
                </a:extLst>
              </p:cNvPr>
              <p:cNvGrpSpPr/>
              <p:nvPr/>
            </p:nvGrpSpPr>
            <p:grpSpPr>
              <a:xfrm>
                <a:off x="2278052" y="4879910"/>
                <a:ext cx="7060177" cy="1309885"/>
                <a:chOff x="2278052" y="4879910"/>
                <a:chExt cx="7060177" cy="1309885"/>
              </a:xfrm>
            </p:grpSpPr>
            <p:sp>
              <p:nvSpPr>
                <p:cNvPr id="236" name="사각형: 둥근 모서리 235">
                  <a:extLst>
                    <a:ext uri="{FF2B5EF4-FFF2-40B4-BE49-F238E27FC236}">
                      <a16:creationId xmlns:a16="http://schemas.microsoft.com/office/drawing/2014/main" id="{0DD6EEB1-0FFA-E6F0-F4F9-17E6C8B0E4AE}"/>
                    </a:ext>
                  </a:extLst>
                </p:cNvPr>
                <p:cNvSpPr/>
                <p:nvPr/>
              </p:nvSpPr>
              <p:spPr>
                <a:xfrm>
                  <a:off x="2278052" y="4879910"/>
                  <a:ext cx="7060177" cy="1309885"/>
                </a:xfrm>
                <a:prstGeom prst="roundRect">
                  <a:avLst>
                    <a:gd name="adj" fmla="val 6063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outerShdw dist="38100" dir="10800000" algn="t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  <p:grpSp>
              <p:nvGrpSpPr>
                <p:cNvPr id="295" name="그룹 294">
                  <a:extLst>
                    <a:ext uri="{FF2B5EF4-FFF2-40B4-BE49-F238E27FC236}">
                      <a16:creationId xmlns:a16="http://schemas.microsoft.com/office/drawing/2014/main" id="{EB9C7F03-3D31-9B1C-67D1-8E797062E8BF}"/>
                    </a:ext>
                  </a:extLst>
                </p:cNvPr>
                <p:cNvGrpSpPr/>
                <p:nvPr/>
              </p:nvGrpSpPr>
              <p:grpSpPr>
                <a:xfrm>
                  <a:off x="3640620" y="5325985"/>
                  <a:ext cx="5594820" cy="410616"/>
                  <a:chOff x="3912092" y="5325985"/>
                  <a:chExt cx="6042651" cy="410616"/>
                </a:xfrm>
              </p:grpSpPr>
              <p:cxnSp>
                <p:nvCxnSpPr>
                  <p:cNvPr id="284" name="직선 연결선 283">
                    <a:extLst>
                      <a:ext uri="{FF2B5EF4-FFF2-40B4-BE49-F238E27FC236}">
                        <a16:creationId xmlns:a16="http://schemas.microsoft.com/office/drawing/2014/main" id="{00D55B4F-FC56-5A06-1464-011B2DA4872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912092" y="5325985"/>
                    <a:ext cx="6042651" cy="0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3B709B">
                        <a:alpha val="50000"/>
                      </a:srgbClr>
                    </a:solidFill>
                    <a:prstDash val="sysDot"/>
                    <a:round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286" name="직선 연결선 285">
                    <a:extLst>
                      <a:ext uri="{FF2B5EF4-FFF2-40B4-BE49-F238E27FC236}">
                        <a16:creationId xmlns:a16="http://schemas.microsoft.com/office/drawing/2014/main" id="{D7729E98-67AB-87F4-065B-7F7573DEFC5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912092" y="5736601"/>
                    <a:ext cx="6042651" cy="0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3B709B">
                        <a:alpha val="50000"/>
                      </a:srgbClr>
                    </a:solidFill>
                    <a:prstDash val="sysDot"/>
                    <a:round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296" name="그룹 295">
                  <a:extLst>
                    <a:ext uri="{FF2B5EF4-FFF2-40B4-BE49-F238E27FC236}">
                      <a16:creationId xmlns:a16="http://schemas.microsoft.com/office/drawing/2014/main" id="{68651399-A2DB-D1A5-BB22-313A235761C4}"/>
                    </a:ext>
                  </a:extLst>
                </p:cNvPr>
                <p:cNvGrpSpPr/>
                <p:nvPr/>
              </p:nvGrpSpPr>
              <p:grpSpPr>
                <a:xfrm>
                  <a:off x="2359405" y="4961918"/>
                  <a:ext cx="4484330" cy="317518"/>
                  <a:chOff x="2630878" y="4961918"/>
                  <a:chExt cx="4484330" cy="317518"/>
                </a:xfrm>
              </p:grpSpPr>
              <p:grpSp>
                <p:nvGrpSpPr>
                  <p:cNvPr id="291" name="그룹 290">
                    <a:extLst>
                      <a:ext uri="{FF2B5EF4-FFF2-40B4-BE49-F238E27FC236}">
                        <a16:creationId xmlns:a16="http://schemas.microsoft.com/office/drawing/2014/main" id="{451031F2-9BB2-F4D9-BDBE-02833B90AC6F}"/>
                      </a:ext>
                    </a:extLst>
                  </p:cNvPr>
                  <p:cNvGrpSpPr/>
                  <p:nvPr/>
                </p:nvGrpSpPr>
                <p:grpSpPr>
                  <a:xfrm>
                    <a:off x="2630878" y="4961918"/>
                    <a:ext cx="1228228" cy="317518"/>
                    <a:chOff x="2061435" y="4961918"/>
                    <a:chExt cx="1228228" cy="317518"/>
                  </a:xfrm>
                </p:grpSpPr>
                <p:sp>
                  <p:nvSpPr>
                    <p:cNvPr id="259" name="사각형: 둥근 모서리 258">
                      <a:extLst>
                        <a:ext uri="{FF2B5EF4-FFF2-40B4-BE49-F238E27FC236}">
                          <a16:creationId xmlns:a16="http://schemas.microsoft.com/office/drawing/2014/main" id="{F1845BB5-7511-C35E-F5C9-E1D8C5F2F4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61435" y="4961918"/>
                      <a:ext cx="1228228" cy="317518"/>
                    </a:xfrm>
                    <a:prstGeom prst="roundRect">
                      <a:avLst>
                        <a:gd name="adj" fmla="val 17939"/>
                      </a:avLst>
                    </a:prstGeom>
                    <a:solidFill>
                      <a:srgbClr val="D8E2EB"/>
                    </a:solidFill>
                    <a:ln w="19050"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262" name="TextBox 261">
                      <a:extLst>
                        <a:ext uri="{FF2B5EF4-FFF2-40B4-BE49-F238E27FC236}">
                          <a16:creationId xmlns:a16="http://schemas.microsoft.com/office/drawing/2014/main" id="{1B74A189-BD7B-B885-9B6C-0F01E1445D7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502425" y="5032339"/>
                      <a:ext cx="346250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anchor="ctr">
                      <a:spAutoFit/>
                    </a:bodyPr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400" b="0" i="0" u="none" strike="noStrike" kern="1200" cap="none" spc="-50" normalizeH="0" baseline="0" noProof="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srgbClr val="3B709B"/>
                          </a:solidFill>
                          <a:effectLst/>
                          <a:uLnTx/>
                          <a:uFillTx/>
                          <a:latin typeface="G마켓 산스 TTF Medium" panose="02000000000000000000" pitchFamily="2" charset="-127"/>
                          <a:ea typeface="문체부 제목 돋음체" panose="020B0609000101010101" pitchFamily="49" charset="-127"/>
                        </a:rPr>
                        <a:t>연령</a:t>
                      </a:r>
                    </a:p>
                  </p:txBody>
                </p:sp>
              </p:grpSp>
              <p:sp>
                <p:nvSpPr>
                  <p:cNvPr id="287" name="TextBox 286">
                    <a:extLst>
                      <a:ext uri="{FF2B5EF4-FFF2-40B4-BE49-F238E27FC236}">
                        <a16:creationId xmlns:a16="http://schemas.microsoft.com/office/drawing/2014/main" id="{7307030F-A84E-A9BB-6B3D-C7ACC34B9848}"/>
                      </a:ext>
                    </a:extLst>
                  </p:cNvPr>
                  <p:cNvSpPr txBox="1"/>
                  <p:nvPr/>
                </p:nvSpPr>
                <p:spPr>
                  <a:xfrm>
                    <a:off x="3982812" y="5034694"/>
                    <a:ext cx="3132396" cy="18466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anchor="ctr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ko-KR" sz="1200" b="0" i="0" u="none" strike="noStrike" kern="1200" cap="none" spc="-49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18</a:t>
                    </a:r>
                    <a:r>
                      <a:rPr kumimoji="0" lang="ko-KR" altLang="en-US" sz="1200" b="0" i="0" u="none" strike="noStrike" kern="1200" cap="none" spc="-49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세 이상 </a:t>
                    </a:r>
                    <a:r>
                      <a:rPr kumimoji="0" lang="en-US" altLang="ko-KR" sz="1200" b="0" i="0" u="none" strike="noStrike" kern="1200" cap="none" spc="-49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24</a:t>
                    </a:r>
                    <a:r>
                      <a:rPr kumimoji="0" lang="ko-KR" altLang="en-US" sz="1200" b="0" i="0" u="none" strike="noStrike" kern="1200" cap="none" spc="-49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세 이하</a:t>
                    </a:r>
                    <a:r>
                      <a:rPr kumimoji="0" lang="en-US" altLang="ko-KR" sz="1200" b="0" i="0" u="none" strike="noStrike" kern="1200" cap="none" spc="-49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(</a:t>
                    </a:r>
                    <a:r>
                      <a:rPr kumimoji="0" lang="ko-KR" altLang="en-US" sz="1200" b="0" i="0" u="none" strike="noStrike" kern="1200" cap="none" spc="-49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지원서 접수연도 기준</a:t>
                    </a:r>
                    <a:r>
                      <a:rPr kumimoji="0" lang="en-US" altLang="ko-KR" sz="1200" b="0" i="0" u="none" strike="noStrike" kern="1200" cap="none" spc="-49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)</a:t>
                    </a:r>
                  </a:p>
                </p:txBody>
              </p:sp>
            </p:grpSp>
            <p:grpSp>
              <p:nvGrpSpPr>
                <p:cNvPr id="298" name="그룹 297">
                  <a:extLst>
                    <a:ext uri="{FF2B5EF4-FFF2-40B4-BE49-F238E27FC236}">
                      <a16:creationId xmlns:a16="http://schemas.microsoft.com/office/drawing/2014/main" id="{D3369DB4-D2B0-CCEC-8413-6F826FB9080C}"/>
                    </a:ext>
                  </a:extLst>
                </p:cNvPr>
                <p:cNvGrpSpPr/>
                <p:nvPr/>
              </p:nvGrpSpPr>
              <p:grpSpPr>
                <a:xfrm>
                  <a:off x="2359405" y="5783151"/>
                  <a:ext cx="2950192" cy="317518"/>
                  <a:chOff x="2630878" y="5783151"/>
                  <a:chExt cx="2950192" cy="317518"/>
                </a:xfrm>
              </p:grpSpPr>
              <p:grpSp>
                <p:nvGrpSpPr>
                  <p:cNvPr id="293" name="그룹 292">
                    <a:extLst>
                      <a:ext uri="{FF2B5EF4-FFF2-40B4-BE49-F238E27FC236}">
                        <a16:creationId xmlns:a16="http://schemas.microsoft.com/office/drawing/2014/main" id="{21D1A00E-0ECF-25BE-9B8A-1C6488F0856B}"/>
                      </a:ext>
                    </a:extLst>
                  </p:cNvPr>
                  <p:cNvGrpSpPr/>
                  <p:nvPr/>
                </p:nvGrpSpPr>
                <p:grpSpPr>
                  <a:xfrm>
                    <a:off x="2630878" y="5783151"/>
                    <a:ext cx="1228228" cy="317518"/>
                    <a:chOff x="2061435" y="5783151"/>
                    <a:chExt cx="1228228" cy="317518"/>
                  </a:xfrm>
                </p:grpSpPr>
                <p:sp>
                  <p:nvSpPr>
                    <p:cNvPr id="281" name="사각형: 둥근 모서리 280">
                      <a:extLst>
                        <a:ext uri="{FF2B5EF4-FFF2-40B4-BE49-F238E27FC236}">
                          <a16:creationId xmlns:a16="http://schemas.microsoft.com/office/drawing/2014/main" id="{2D32F39F-5221-BA80-6974-2A3D4121C4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61435" y="5783151"/>
                      <a:ext cx="1228228" cy="317518"/>
                    </a:xfrm>
                    <a:prstGeom prst="roundRect">
                      <a:avLst>
                        <a:gd name="adj" fmla="val 15939"/>
                      </a:avLst>
                    </a:prstGeom>
                    <a:solidFill>
                      <a:srgbClr val="D8E2EB"/>
                    </a:solidFill>
                    <a:ln w="19050"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282" name="TextBox 281">
                      <a:extLst>
                        <a:ext uri="{FF2B5EF4-FFF2-40B4-BE49-F238E27FC236}">
                          <a16:creationId xmlns:a16="http://schemas.microsoft.com/office/drawing/2014/main" id="{E07FDFDA-1DEA-7354-5C96-5A44065C23F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329302" y="5853572"/>
                      <a:ext cx="692497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anchor="ctr">
                      <a:spAutoFit/>
                    </a:bodyPr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400" b="0" i="0" u="none" strike="noStrike" kern="1200" cap="none" spc="-50" normalizeH="0" baseline="0" noProof="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srgbClr val="3B709B"/>
                          </a:solidFill>
                          <a:effectLst/>
                          <a:uLnTx/>
                          <a:uFillTx/>
                          <a:latin typeface="G마켓 산스 TTF Medium" panose="02000000000000000000" pitchFamily="2" charset="-127"/>
                          <a:ea typeface="문체부 제목 돋음체" panose="020B0609000101010101" pitchFamily="49" charset="-127"/>
                        </a:rPr>
                        <a:t>신체등급</a:t>
                      </a:r>
                    </a:p>
                  </p:txBody>
                </p:sp>
              </p:grpSp>
              <p:sp>
                <p:nvSpPr>
                  <p:cNvPr id="289" name="TextBox 288">
                    <a:extLst>
                      <a:ext uri="{FF2B5EF4-FFF2-40B4-BE49-F238E27FC236}">
                        <a16:creationId xmlns:a16="http://schemas.microsoft.com/office/drawing/2014/main" id="{A2131ECD-BCF7-C226-DF25-ADF0974E598F}"/>
                      </a:ext>
                    </a:extLst>
                  </p:cNvPr>
                  <p:cNvSpPr txBox="1"/>
                  <p:nvPr/>
                </p:nvSpPr>
                <p:spPr>
                  <a:xfrm>
                    <a:off x="3982812" y="5868627"/>
                    <a:ext cx="1598258" cy="18466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anchor="ctr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ko-KR" sz="1200" b="0" i="0" u="none" strike="noStrike" kern="1200" cap="none" spc="-49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1~4</a:t>
                    </a:r>
                    <a:r>
                      <a:rPr kumimoji="0" lang="ko-KR" altLang="en-US" sz="1200" b="0" i="0" u="none" strike="noStrike" kern="1200" cap="none" spc="-49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급 현역병 입영대상</a:t>
                    </a:r>
                    <a:endParaRPr kumimoji="0" lang="en-US" altLang="ko-KR" sz="1200" b="0" i="0" u="none" strike="noStrike" kern="1200" cap="none" spc="-4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grpSp>
              <p:nvGrpSpPr>
                <p:cNvPr id="297" name="그룹 296">
                  <a:extLst>
                    <a:ext uri="{FF2B5EF4-FFF2-40B4-BE49-F238E27FC236}">
                      <a16:creationId xmlns:a16="http://schemas.microsoft.com/office/drawing/2014/main" id="{E123AF0C-D9C1-8E38-1541-A64F420E2774}"/>
                    </a:ext>
                  </a:extLst>
                </p:cNvPr>
                <p:cNvGrpSpPr/>
                <p:nvPr/>
              </p:nvGrpSpPr>
              <p:grpSpPr>
                <a:xfrm>
                  <a:off x="2359405" y="5372534"/>
                  <a:ext cx="4809781" cy="317518"/>
                  <a:chOff x="2630878" y="5372534"/>
                  <a:chExt cx="4809781" cy="317518"/>
                </a:xfrm>
              </p:grpSpPr>
              <p:grpSp>
                <p:nvGrpSpPr>
                  <p:cNvPr id="292" name="그룹 291">
                    <a:extLst>
                      <a:ext uri="{FF2B5EF4-FFF2-40B4-BE49-F238E27FC236}">
                        <a16:creationId xmlns:a16="http://schemas.microsoft.com/office/drawing/2014/main" id="{B7486AD0-D346-B61A-52EF-869DC07AFD60}"/>
                      </a:ext>
                    </a:extLst>
                  </p:cNvPr>
                  <p:cNvGrpSpPr/>
                  <p:nvPr/>
                </p:nvGrpSpPr>
                <p:grpSpPr>
                  <a:xfrm>
                    <a:off x="2630878" y="5372534"/>
                    <a:ext cx="1228228" cy="317518"/>
                    <a:chOff x="2061435" y="5372534"/>
                    <a:chExt cx="1228228" cy="317518"/>
                  </a:xfrm>
                </p:grpSpPr>
                <p:sp>
                  <p:nvSpPr>
                    <p:cNvPr id="278" name="사각형: 둥근 모서리 277">
                      <a:extLst>
                        <a:ext uri="{FF2B5EF4-FFF2-40B4-BE49-F238E27FC236}">
                          <a16:creationId xmlns:a16="http://schemas.microsoft.com/office/drawing/2014/main" id="{2321974E-E436-11B6-9FA9-66E1FC8A90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61435" y="5372534"/>
                      <a:ext cx="1228228" cy="317518"/>
                    </a:xfrm>
                    <a:prstGeom prst="roundRect">
                      <a:avLst>
                        <a:gd name="adj" fmla="val 15939"/>
                      </a:avLst>
                    </a:prstGeom>
                    <a:solidFill>
                      <a:srgbClr val="D8E2EB"/>
                    </a:solidFill>
                    <a:ln w="19050"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279" name="TextBox 278">
                      <a:extLst>
                        <a:ext uri="{FF2B5EF4-FFF2-40B4-BE49-F238E27FC236}">
                          <a16:creationId xmlns:a16="http://schemas.microsoft.com/office/drawing/2014/main" id="{F10CC1CC-DD52-5342-A4F4-63006BB29F0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502425" y="5442955"/>
                      <a:ext cx="346250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anchor="ctr">
                      <a:spAutoFit/>
                    </a:bodyPr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400" b="0" i="0" u="none" strike="noStrike" kern="1200" cap="none" spc="-50" normalizeH="0" baseline="0" noProof="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srgbClr val="3B709B"/>
                          </a:solidFill>
                          <a:effectLst/>
                          <a:uLnTx/>
                          <a:uFillTx/>
                          <a:latin typeface="G마켓 산스 TTF Medium" panose="02000000000000000000" pitchFamily="2" charset="-127"/>
                          <a:ea typeface="문체부 제목 돋음체" panose="020B0609000101010101" pitchFamily="49" charset="-127"/>
                        </a:rPr>
                        <a:t>학력</a:t>
                      </a:r>
                    </a:p>
                  </p:txBody>
                </p:sp>
              </p:grpSp>
              <p:grpSp>
                <p:nvGrpSpPr>
                  <p:cNvPr id="294" name="그룹 293">
                    <a:extLst>
                      <a:ext uri="{FF2B5EF4-FFF2-40B4-BE49-F238E27FC236}">
                        <a16:creationId xmlns:a16="http://schemas.microsoft.com/office/drawing/2014/main" id="{EE482F8C-92D7-33B7-E896-8D6E0E90EBD8}"/>
                      </a:ext>
                    </a:extLst>
                  </p:cNvPr>
                  <p:cNvGrpSpPr/>
                  <p:nvPr/>
                </p:nvGrpSpPr>
                <p:grpSpPr>
                  <a:xfrm>
                    <a:off x="3982812" y="5438960"/>
                    <a:ext cx="3457847" cy="184666"/>
                    <a:chOff x="3413369" y="5443723"/>
                    <a:chExt cx="3457847" cy="184666"/>
                  </a:xfrm>
                </p:grpSpPr>
                <p:sp>
                  <p:nvSpPr>
                    <p:cNvPr id="288" name="TextBox 287">
                      <a:extLst>
                        <a:ext uri="{FF2B5EF4-FFF2-40B4-BE49-F238E27FC236}">
                          <a16:creationId xmlns:a16="http://schemas.microsoft.com/office/drawing/2014/main" id="{30D50098-F7A4-688E-4CF0-1DB4955C96F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413369" y="5443723"/>
                      <a:ext cx="1495409" cy="184666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anchor="ctr"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0" i="0" u="none" strike="noStrike" kern="1200" cap="none" spc="-49" normalizeH="0" baseline="0" noProof="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G마켓 산스 TTF Medium" panose="02000000000000000000" pitchFamily="2" charset="-127"/>
                          <a:ea typeface="문체부 제목 돋음체" panose="020B0609000101010101" pitchFamily="49" charset="-127"/>
                        </a:rPr>
                        <a:t>고등학교 졸업 이하자</a:t>
                      </a:r>
                    </a:p>
                  </p:txBody>
                </p:sp>
                <p:sp>
                  <p:nvSpPr>
                    <p:cNvPr id="290" name="TextBox 289">
                      <a:extLst>
                        <a:ext uri="{FF2B5EF4-FFF2-40B4-BE49-F238E27FC236}">
                          <a16:creationId xmlns:a16="http://schemas.microsoft.com/office/drawing/2014/main" id="{0967007B-9935-B31E-E50E-5BFC4A66C79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804945" y="5461493"/>
                      <a:ext cx="2066271" cy="153888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anchor="ctr"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b="0" i="0" u="none" strike="noStrike" kern="1200" cap="none" spc="-50" normalizeH="0" baseline="0" noProof="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G마켓 산스 TTF Medium" panose="02000000000000000000" pitchFamily="2" charset="-127"/>
                          <a:ea typeface="문체부 제목 돋음체" panose="020B0609000101010101" pitchFamily="49" charset="-127"/>
                        </a:rPr>
                        <a:t>*대학 중퇴 및 폴리텍∙방송대 포함 </a:t>
                      </a:r>
                    </a:p>
                  </p:txBody>
                </p:sp>
              </p:grpSp>
            </p:grpSp>
          </p:grpSp>
        </p:grpSp>
        <p:grpSp>
          <p:nvGrpSpPr>
            <p:cNvPr id="1859" name="그룹 1858">
              <a:extLst>
                <a:ext uri="{FF2B5EF4-FFF2-40B4-BE49-F238E27FC236}">
                  <a16:creationId xmlns:a16="http://schemas.microsoft.com/office/drawing/2014/main" id="{6AF820F2-8E25-CE10-0526-B6576C213057}"/>
                </a:ext>
              </a:extLst>
            </p:cNvPr>
            <p:cNvGrpSpPr/>
            <p:nvPr/>
          </p:nvGrpSpPr>
          <p:grpSpPr>
            <a:xfrm>
              <a:off x="324208" y="1341335"/>
              <a:ext cx="9323358" cy="3361767"/>
              <a:chOff x="324208" y="1341335"/>
              <a:chExt cx="9323358" cy="3361767"/>
            </a:xfrm>
          </p:grpSpPr>
          <p:sp>
            <p:nvSpPr>
              <p:cNvPr id="29" name="자유형 99">
                <a:extLst>
                  <a:ext uri="{FF2B5EF4-FFF2-40B4-BE49-F238E27FC236}">
                    <a16:creationId xmlns:a16="http://schemas.microsoft.com/office/drawing/2014/main" id="{31556F90-F448-47C3-DE7E-4B3BB955A2EE}"/>
                  </a:ext>
                </a:extLst>
              </p:cNvPr>
              <p:cNvSpPr/>
              <p:nvPr/>
            </p:nvSpPr>
            <p:spPr>
              <a:xfrm flipH="1" flipV="1">
                <a:off x="1230473" y="4003245"/>
                <a:ext cx="1225058" cy="699857"/>
              </a:xfrm>
              <a:custGeom>
                <a:avLst/>
                <a:gdLst>
                  <a:gd name="connsiteX0" fmla="*/ 0 w 2838450"/>
                  <a:gd name="connsiteY0" fmla="*/ 933450 h 1162050"/>
                  <a:gd name="connsiteX1" fmla="*/ 833437 w 2838450"/>
                  <a:gd name="connsiteY1" fmla="*/ 361950 h 1162050"/>
                  <a:gd name="connsiteX2" fmla="*/ 547687 w 2838450"/>
                  <a:gd name="connsiteY2" fmla="*/ 361950 h 1162050"/>
                  <a:gd name="connsiteX3" fmla="*/ 1395412 w 2838450"/>
                  <a:gd name="connsiteY3" fmla="*/ 0 h 1162050"/>
                  <a:gd name="connsiteX4" fmla="*/ 2238375 w 2838450"/>
                  <a:gd name="connsiteY4" fmla="*/ 361950 h 1162050"/>
                  <a:gd name="connsiteX5" fmla="*/ 1938337 w 2838450"/>
                  <a:gd name="connsiteY5" fmla="*/ 366712 h 1162050"/>
                  <a:gd name="connsiteX6" fmla="*/ 2838450 w 2838450"/>
                  <a:gd name="connsiteY6" fmla="*/ 1162050 h 1162050"/>
                  <a:gd name="connsiteX7" fmla="*/ 0 w 2838450"/>
                  <a:gd name="connsiteY7" fmla="*/ 933450 h 1162050"/>
                  <a:gd name="connsiteX0" fmla="*/ 0 w 2904344"/>
                  <a:gd name="connsiteY0" fmla="*/ 1121469 h 1162050"/>
                  <a:gd name="connsiteX1" fmla="*/ 899331 w 2904344"/>
                  <a:gd name="connsiteY1" fmla="*/ 361950 h 1162050"/>
                  <a:gd name="connsiteX2" fmla="*/ 613581 w 2904344"/>
                  <a:gd name="connsiteY2" fmla="*/ 361950 h 1162050"/>
                  <a:gd name="connsiteX3" fmla="*/ 1461306 w 2904344"/>
                  <a:gd name="connsiteY3" fmla="*/ 0 h 1162050"/>
                  <a:gd name="connsiteX4" fmla="*/ 2304269 w 2904344"/>
                  <a:gd name="connsiteY4" fmla="*/ 361950 h 1162050"/>
                  <a:gd name="connsiteX5" fmla="*/ 2004231 w 2904344"/>
                  <a:gd name="connsiteY5" fmla="*/ 366712 h 1162050"/>
                  <a:gd name="connsiteX6" fmla="*/ 2904344 w 2904344"/>
                  <a:gd name="connsiteY6" fmla="*/ 1162050 h 1162050"/>
                  <a:gd name="connsiteX7" fmla="*/ 0 w 2904344"/>
                  <a:gd name="connsiteY7" fmla="*/ 1121469 h 1162050"/>
                  <a:gd name="connsiteX0" fmla="*/ 0 w 2904344"/>
                  <a:gd name="connsiteY0" fmla="*/ 1121469 h 1162050"/>
                  <a:gd name="connsiteX1" fmla="*/ 899331 w 2904344"/>
                  <a:gd name="connsiteY1" fmla="*/ 361950 h 1162050"/>
                  <a:gd name="connsiteX2" fmla="*/ 613581 w 2904344"/>
                  <a:gd name="connsiteY2" fmla="*/ 361950 h 1162050"/>
                  <a:gd name="connsiteX3" fmla="*/ 1461306 w 2904344"/>
                  <a:gd name="connsiteY3" fmla="*/ 0 h 1162050"/>
                  <a:gd name="connsiteX4" fmla="*/ 2304269 w 2904344"/>
                  <a:gd name="connsiteY4" fmla="*/ 361950 h 1162050"/>
                  <a:gd name="connsiteX5" fmla="*/ 2004231 w 2904344"/>
                  <a:gd name="connsiteY5" fmla="*/ 366712 h 1162050"/>
                  <a:gd name="connsiteX6" fmla="*/ 2904344 w 2904344"/>
                  <a:gd name="connsiteY6" fmla="*/ 1162050 h 1162050"/>
                  <a:gd name="connsiteX7" fmla="*/ 0 w 2904344"/>
                  <a:gd name="connsiteY7" fmla="*/ 1121469 h 1162050"/>
                  <a:gd name="connsiteX0" fmla="*/ 0 w 2904344"/>
                  <a:gd name="connsiteY0" fmla="*/ 1121469 h 1162050"/>
                  <a:gd name="connsiteX1" fmla="*/ 899331 w 2904344"/>
                  <a:gd name="connsiteY1" fmla="*/ 361950 h 1162050"/>
                  <a:gd name="connsiteX2" fmla="*/ 613581 w 2904344"/>
                  <a:gd name="connsiteY2" fmla="*/ 361950 h 1162050"/>
                  <a:gd name="connsiteX3" fmla="*/ 1461306 w 2904344"/>
                  <a:gd name="connsiteY3" fmla="*/ 0 h 1162050"/>
                  <a:gd name="connsiteX4" fmla="*/ 2304269 w 2904344"/>
                  <a:gd name="connsiteY4" fmla="*/ 361950 h 1162050"/>
                  <a:gd name="connsiteX5" fmla="*/ 2004231 w 2904344"/>
                  <a:gd name="connsiteY5" fmla="*/ 366712 h 1162050"/>
                  <a:gd name="connsiteX6" fmla="*/ 2904344 w 2904344"/>
                  <a:gd name="connsiteY6" fmla="*/ 1162050 h 1162050"/>
                  <a:gd name="connsiteX7" fmla="*/ 0 w 2904344"/>
                  <a:gd name="connsiteY7" fmla="*/ 1121469 h 1162050"/>
                  <a:gd name="connsiteX0" fmla="*/ 0 w 2904344"/>
                  <a:gd name="connsiteY0" fmla="*/ 1121469 h 1162050"/>
                  <a:gd name="connsiteX1" fmla="*/ 899331 w 2904344"/>
                  <a:gd name="connsiteY1" fmla="*/ 361950 h 1162050"/>
                  <a:gd name="connsiteX2" fmla="*/ 613581 w 2904344"/>
                  <a:gd name="connsiteY2" fmla="*/ 361950 h 1162050"/>
                  <a:gd name="connsiteX3" fmla="*/ 1461306 w 2904344"/>
                  <a:gd name="connsiteY3" fmla="*/ 0 h 1162050"/>
                  <a:gd name="connsiteX4" fmla="*/ 2304269 w 2904344"/>
                  <a:gd name="connsiteY4" fmla="*/ 361950 h 1162050"/>
                  <a:gd name="connsiteX5" fmla="*/ 2004231 w 2904344"/>
                  <a:gd name="connsiteY5" fmla="*/ 366712 h 1162050"/>
                  <a:gd name="connsiteX6" fmla="*/ 2904344 w 2904344"/>
                  <a:gd name="connsiteY6" fmla="*/ 1162050 h 1162050"/>
                  <a:gd name="connsiteX7" fmla="*/ 0 w 2904344"/>
                  <a:gd name="connsiteY7" fmla="*/ 1121469 h 1162050"/>
                  <a:gd name="connsiteX0" fmla="*/ 0 w 2904344"/>
                  <a:gd name="connsiteY0" fmla="*/ 1121469 h 1162050"/>
                  <a:gd name="connsiteX1" fmla="*/ 899331 w 2904344"/>
                  <a:gd name="connsiteY1" fmla="*/ 361950 h 1162050"/>
                  <a:gd name="connsiteX2" fmla="*/ 613581 w 2904344"/>
                  <a:gd name="connsiteY2" fmla="*/ 361950 h 1162050"/>
                  <a:gd name="connsiteX3" fmla="*/ 1461306 w 2904344"/>
                  <a:gd name="connsiteY3" fmla="*/ 0 h 1162050"/>
                  <a:gd name="connsiteX4" fmla="*/ 2304269 w 2904344"/>
                  <a:gd name="connsiteY4" fmla="*/ 361950 h 1162050"/>
                  <a:gd name="connsiteX5" fmla="*/ 2004231 w 2904344"/>
                  <a:gd name="connsiteY5" fmla="*/ 366712 h 1162050"/>
                  <a:gd name="connsiteX6" fmla="*/ 2904344 w 2904344"/>
                  <a:gd name="connsiteY6" fmla="*/ 1162050 h 1162050"/>
                  <a:gd name="connsiteX7" fmla="*/ 0 w 2904344"/>
                  <a:gd name="connsiteY7" fmla="*/ 1121469 h 1162050"/>
                  <a:gd name="connsiteX0" fmla="*/ 0 w 2904344"/>
                  <a:gd name="connsiteY0" fmla="*/ 1121469 h 1162050"/>
                  <a:gd name="connsiteX1" fmla="*/ 899331 w 2904344"/>
                  <a:gd name="connsiteY1" fmla="*/ 361950 h 1162050"/>
                  <a:gd name="connsiteX2" fmla="*/ 613581 w 2904344"/>
                  <a:gd name="connsiteY2" fmla="*/ 361950 h 1162050"/>
                  <a:gd name="connsiteX3" fmla="*/ 1461306 w 2904344"/>
                  <a:gd name="connsiteY3" fmla="*/ 0 h 1162050"/>
                  <a:gd name="connsiteX4" fmla="*/ 2304269 w 2904344"/>
                  <a:gd name="connsiteY4" fmla="*/ 361950 h 1162050"/>
                  <a:gd name="connsiteX5" fmla="*/ 2004231 w 2904344"/>
                  <a:gd name="connsiteY5" fmla="*/ 366712 h 1162050"/>
                  <a:gd name="connsiteX6" fmla="*/ 2904344 w 2904344"/>
                  <a:gd name="connsiteY6" fmla="*/ 1162050 h 1162050"/>
                  <a:gd name="connsiteX7" fmla="*/ 0 w 2904344"/>
                  <a:gd name="connsiteY7" fmla="*/ 1121469 h 1162050"/>
                  <a:gd name="connsiteX0" fmla="*/ 0 w 2904344"/>
                  <a:gd name="connsiteY0" fmla="*/ 1121469 h 1162050"/>
                  <a:gd name="connsiteX1" fmla="*/ 899331 w 2904344"/>
                  <a:gd name="connsiteY1" fmla="*/ 361950 h 1162050"/>
                  <a:gd name="connsiteX2" fmla="*/ 613581 w 2904344"/>
                  <a:gd name="connsiteY2" fmla="*/ 361950 h 1162050"/>
                  <a:gd name="connsiteX3" fmla="*/ 1461306 w 2904344"/>
                  <a:gd name="connsiteY3" fmla="*/ 0 h 1162050"/>
                  <a:gd name="connsiteX4" fmla="*/ 2304269 w 2904344"/>
                  <a:gd name="connsiteY4" fmla="*/ 361950 h 1162050"/>
                  <a:gd name="connsiteX5" fmla="*/ 2004231 w 2904344"/>
                  <a:gd name="connsiteY5" fmla="*/ 366712 h 1162050"/>
                  <a:gd name="connsiteX6" fmla="*/ 2904344 w 2904344"/>
                  <a:gd name="connsiteY6" fmla="*/ 1162050 h 1162050"/>
                  <a:gd name="connsiteX7" fmla="*/ 0 w 2904344"/>
                  <a:gd name="connsiteY7" fmla="*/ 1121469 h 1162050"/>
                  <a:gd name="connsiteX0" fmla="*/ 0 w 2904344"/>
                  <a:gd name="connsiteY0" fmla="*/ 1121469 h 1162050"/>
                  <a:gd name="connsiteX1" fmla="*/ 899331 w 2904344"/>
                  <a:gd name="connsiteY1" fmla="*/ 361950 h 1162050"/>
                  <a:gd name="connsiteX2" fmla="*/ 613581 w 2904344"/>
                  <a:gd name="connsiteY2" fmla="*/ 361950 h 1162050"/>
                  <a:gd name="connsiteX3" fmla="*/ 1461306 w 2904344"/>
                  <a:gd name="connsiteY3" fmla="*/ 0 h 1162050"/>
                  <a:gd name="connsiteX4" fmla="*/ 2304269 w 2904344"/>
                  <a:gd name="connsiteY4" fmla="*/ 361950 h 1162050"/>
                  <a:gd name="connsiteX5" fmla="*/ 2004231 w 2904344"/>
                  <a:gd name="connsiteY5" fmla="*/ 366712 h 1162050"/>
                  <a:gd name="connsiteX6" fmla="*/ 2904344 w 2904344"/>
                  <a:gd name="connsiteY6" fmla="*/ 1162050 h 1162050"/>
                  <a:gd name="connsiteX7" fmla="*/ 0 w 2904344"/>
                  <a:gd name="connsiteY7" fmla="*/ 1121469 h 1162050"/>
                  <a:gd name="connsiteX0" fmla="*/ 0 w 2904344"/>
                  <a:gd name="connsiteY0" fmla="*/ 1121469 h 1162050"/>
                  <a:gd name="connsiteX1" fmla="*/ 899331 w 2904344"/>
                  <a:gd name="connsiteY1" fmla="*/ 361950 h 1162050"/>
                  <a:gd name="connsiteX2" fmla="*/ 613581 w 2904344"/>
                  <a:gd name="connsiteY2" fmla="*/ 361950 h 1162050"/>
                  <a:gd name="connsiteX3" fmla="*/ 1461306 w 2904344"/>
                  <a:gd name="connsiteY3" fmla="*/ 0 h 1162050"/>
                  <a:gd name="connsiteX4" fmla="*/ 2304269 w 2904344"/>
                  <a:gd name="connsiteY4" fmla="*/ 361950 h 1162050"/>
                  <a:gd name="connsiteX5" fmla="*/ 2004231 w 2904344"/>
                  <a:gd name="connsiteY5" fmla="*/ 366712 h 1162050"/>
                  <a:gd name="connsiteX6" fmla="*/ 2904344 w 2904344"/>
                  <a:gd name="connsiteY6" fmla="*/ 1162050 h 1162050"/>
                  <a:gd name="connsiteX7" fmla="*/ 0 w 2904344"/>
                  <a:gd name="connsiteY7" fmla="*/ 1121469 h 1162050"/>
                  <a:gd name="connsiteX0" fmla="*/ 0 w 2904344"/>
                  <a:gd name="connsiteY0" fmla="*/ 1121469 h 1162050"/>
                  <a:gd name="connsiteX1" fmla="*/ 899331 w 2904344"/>
                  <a:gd name="connsiteY1" fmla="*/ 361950 h 1162050"/>
                  <a:gd name="connsiteX2" fmla="*/ 613581 w 2904344"/>
                  <a:gd name="connsiteY2" fmla="*/ 361950 h 1162050"/>
                  <a:gd name="connsiteX3" fmla="*/ 1461306 w 2904344"/>
                  <a:gd name="connsiteY3" fmla="*/ 0 h 1162050"/>
                  <a:gd name="connsiteX4" fmla="*/ 2304269 w 2904344"/>
                  <a:gd name="connsiteY4" fmla="*/ 361950 h 1162050"/>
                  <a:gd name="connsiteX5" fmla="*/ 2004231 w 2904344"/>
                  <a:gd name="connsiteY5" fmla="*/ 366712 h 1162050"/>
                  <a:gd name="connsiteX6" fmla="*/ 2904344 w 2904344"/>
                  <a:gd name="connsiteY6" fmla="*/ 1162050 h 1162050"/>
                  <a:gd name="connsiteX7" fmla="*/ 0 w 2904344"/>
                  <a:gd name="connsiteY7" fmla="*/ 1121469 h 1162050"/>
                  <a:gd name="connsiteX0" fmla="*/ 0 w 2904344"/>
                  <a:gd name="connsiteY0" fmla="*/ 1121469 h 1162050"/>
                  <a:gd name="connsiteX1" fmla="*/ 899331 w 2904344"/>
                  <a:gd name="connsiteY1" fmla="*/ 361950 h 1162050"/>
                  <a:gd name="connsiteX2" fmla="*/ 613581 w 2904344"/>
                  <a:gd name="connsiteY2" fmla="*/ 361950 h 1162050"/>
                  <a:gd name="connsiteX3" fmla="*/ 1461306 w 2904344"/>
                  <a:gd name="connsiteY3" fmla="*/ 0 h 1162050"/>
                  <a:gd name="connsiteX4" fmla="*/ 2304269 w 2904344"/>
                  <a:gd name="connsiteY4" fmla="*/ 361950 h 1162050"/>
                  <a:gd name="connsiteX5" fmla="*/ 2004231 w 2904344"/>
                  <a:gd name="connsiteY5" fmla="*/ 366712 h 1162050"/>
                  <a:gd name="connsiteX6" fmla="*/ 2904344 w 2904344"/>
                  <a:gd name="connsiteY6" fmla="*/ 1162050 h 1162050"/>
                  <a:gd name="connsiteX7" fmla="*/ 0 w 2904344"/>
                  <a:gd name="connsiteY7" fmla="*/ 1121469 h 1162050"/>
                  <a:gd name="connsiteX0" fmla="*/ 0 w 2904344"/>
                  <a:gd name="connsiteY0" fmla="*/ 1193477 h 1193477"/>
                  <a:gd name="connsiteX1" fmla="*/ 899331 w 2904344"/>
                  <a:gd name="connsiteY1" fmla="*/ 361950 h 1193477"/>
                  <a:gd name="connsiteX2" fmla="*/ 613581 w 2904344"/>
                  <a:gd name="connsiteY2" fmla="*/ 361950 h 1193477"/>
                  <a:gd name="connsiteX3" fmla="*/ 1461306 w 2904344"/>
                  <a:gd name="connsiteY3" fmla="*/ 0 h 1193477"/>
                  <a:gd name="connsiteX4" fmla="*/ 2304269 w 2904344"/>
                  <a:gd name="connsiteY4" fmla="*/ 361950 h 1193477"/>
                  <a:gd name="connsiteX5" fmla="*/ 2004231 w 2904344"/>
                  <a:gd name="connsiteY5" fmla="*/ 366712 h 1193477"/>
                  <a:gd name="connsiteX6" fmla="*/ 2904344 w 2904344"/>
                  <a:gd name="connsiteY6" fmla="*/ 1162050 h 1193477"/>
                  <a:gd name="connsiteX7" fmla="*/ 0 w 2904344"/>
                  <a:gd name="connsiteY7" fmla="*/ 1193477 h 1193477"/>
                  <a:gd name="connsiteX0" fmla="*/ 0 w 2904344"/>
                  <a:gd name="connsiteY0" fmla="*/ 1193477 h 1193477"/>
                  <a:gd name="connsiteX1" fmla="*/ 899331 w 2904344"/>
                  <a:gd name="connsiteY1" fmla="*/ 361950 h 1193477"/>
                  <a:gd name="connsiteX2" fmla="*/ 613581 w 2904344"/>
                  <a:gd name="connsiteY2" fmla="*/ 361950 h 1193477"/>
                  <a:gd name="connsiteX3" fmla="*/ 1461306 w 2904344"/>
                  <a:gd name="connsiteY3" fmla="*/ 0 h 1193477"/>
                  <a:gd name="connsiteX4" fmla="*/ 2304269 w 2904344"/>
                  <a:gd name="connsiteY4" fmla="*/ 361950 h 1193477"/>
                  <a:gd name="connsiteX5" fmla="*/ 2004231 w 2904344"/>
                  <a:gd name="connsiteY5" fmla="*/ 366712 h 1193477"/>
                  <a:gd name="connsiteX6" fmla="*/ 2904344 w 2904344"/>
                  <a:gd name="connsiteY6" fmla="*/ 1162050 h 1193477"/>
                  <a:gd name="connsiteX7" fmla="*/ 0 w 2904344"/>
                  <a:gd name="connsiteY7" fmla="*/ 1193477 h 1193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04344" h="1193477">
                    <a:moveTo>
                      <a:pt x="0" y="1193477"/>
                    </a:moveTo>
                    <a:cubicBezTo>
                      <a:pt x="569479" y="906967"/>
                      <a:pt x="742380" y="688074"/>
                      <a:pt x="899331" y="361950"/>
                    </a:cubicBezTo>
                    <a:lnTo>
                      <a:pt x="613581" y="361950"/>
                    </a:lnTo>
                    <a:lnTo>
                      <a:pt x="1461306" y="0"/>
                    </a:lnTo>
                    <a:lnTo>
                      <a:pt x="2304269" y="361950"/>
                    </a:lnTo>
                    <a:lnTo>
                      <a:pt x="2004231" y="366712"/>
                    </a:lnTo>
                    <a:cubicBezTo>
                      <a:pt x="2128069" y="652587"/>
                      <a:pt x="2411537" y="956183"/>
                      <a:pt x="2904344" y="1162050"/>
                    </a:cubicBezTo>
                    <a:lnTo>
                      <a:pt x="0" y="1193477"/>
                    </a:lnTo>
                    <a:close/>
                  </a:path>
                </a:pathLst>
              </a:custGeom>
              <a:solidFill>
                <a:srgbClr val="FFDC85"/>
              </a:solidFill>
              <a:ln w="190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ko-KR" altLang="en-US" sz="1781" dirty="0">
                  <a:solidFill>
                    <a:prstClr val="white"/>
                  </a:solidFill>
                  <a:latin typeface="맑은 고딕" panose="020F0502020204030204"/>
                  <a:ea typeface="문체부 제목 돋음체" panose="020B0609000101010101" pitchFamily="49" charset="-127"/>
                </a:endParaRPr>
              </a:p>
            </p:txBody>
          </p:sp>
          <p:grpSp>
            <p:nvGrpSpPr>
              <p:cNvPr id="1854" name="그룹 1853">
                <a:extLst>
                  <a:ext uri="{FF2B5EF4-FFF2-40B4-BE49-F238E27FC236}">
                    <a16:creationId xmlns:a16="http://schemas.microsoft.com/office/drawing/2014/main" id="{0790551E-9BE4-2F84-C2AC-EBA804D4253B}"/>
                  </a:ext>
                </a:extLst>
              </p:cNvPr>
              <p:cNvGrpSpPr/>
              <p:nvPr/>
            </p:nvGrpSpPr>
            <p:grpSpPr>
              <a:xfrm>
                <a:off x="6544204" y="1341335"/>
                <a:ext cx="3103362" cy="2881415"/>
                <a:chOff x="6544204" y="1341335"/>
                <a:chExt cx="3103362" cy="2881415"/>
              </a:xfrm>
            </p:grpSpPr>
            <p:grpSp>
              <p:nvGrpSpPr>
                <p:cNvPr id="41" name="그룹 40">
                  <a:extLst>
                    <a:ext uri="{FF2B5EF4-FFF2-40B4-BE49-F238E27FC236}">
                      <a16:creationId xmlns:a16="http://schemas.microsoft.com/office/drawing/2014/main" id="{3019D98A-32C1-B102-587E-1241EF67CA11}"/>
                    </a:ext>
                  </a:extLst>
                </p:cNvPr>
                <p:cNvGrpSpPr/>
                <p:nvPr/>
              </p:nvGrpSpPr>
              <p:grpSpPr>
                <a:xfrm>
                  <a:off x="6544204" y="1341335"/>
                  <a:ext cx="3103362" cy="2881415"/>
                  <a:chOff x="6544204" y="1341335"/>
                  <a:chExt cx="3103362" cy="2881415"/>
                </a:xfrm>
              </p:grpSpPr>
              <p:sp>
                <p:nvSpPr>
                  <p:cNvPr id="95" name="사각형: 둥근 모서리 94">
                    <a:extLst>
                      <a:ext uri="{FF2B5EF4-FFF2-40B4-BE49-F238E27FC236}">
                        <a16:creationId xmlns:a16="http://schemas.microsoft.com/office/drawing/2014/main" id="{752421D4-6FC8-5264-6FEC-34DED8BE9774}"/>
                      </a:ext>
                    </a:extLst>
                  </p:cNvPr>
                  <p:cNvSpPr/>
                  <p:nvPr/>
                </p:nvSpPr>
                <p:spPr>
                  <a:xfrm rot="10800000" flipH="1" flipV="1">
                    <a:off x="6681417" y="1954550"/>
                    <a:ext cx="2763163" cy="2268200"/>
                  </a:xfrm>
                  <a:prstGeom prst="roundRect">
                    <a:avLst>
                      <a:gd name="adj" fmla="val 5701"/>
                    </a:avLst>
                  </a:prstGeom>
                  <a:solidFill>
                    <a:srgbClr val="FFE8AF"/>
                  </a:solidFill>
                  <a:ln w="1905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781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맑은 고딕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grpSp>
                <p:nvGrpSpPr>
                  <p:cNvPr id="34" name="그룹 33">
                    <a:extLst>
                      <a:ext uri="{FF2B5EF4-FFF2-40B4-BE49-F238E27FC236}">
                        <a16:creationId xmlns:a16="http://schemas.microsoft.com/office/drawing/2014/main" id="{05AFBB47-39F4-B91D-3D7E-8B5923284DDE}"/>
                      </a:ext>
                    </a:extLst>
                  </p:cNvPr>
                  <p:cNvGrpSpPr/>
                  <p:nvPr/>
                </p:nvGrpSpPr>
                <p:grpSpPr>
                  <a:xfrm>
                    <a:off x="6544204" y="1341335"/>
                    <a:ext cx="3037588" cy="841913"/>
                    <a:chOff x="6544204" y="1341335"/>
                    <a:chExt cx="3037588" cy="841913"/>
                  </a:xfrm>
                </p:grpSpPr>
                <p:grpSp>
                  <p:nvGrpSpPr>
                    <p:cNvPr id="27" name="그룹 26">
                      <a:extLst>
                        <a:ext uri="{FF2B5EF4-FFF2-40B4-BE49-F238E27FC236}">
                          <a16:creationId xmlns:a16="http://schemas.microsoft.com/office/drawing/2014/main" id="{D5B663C5-F376-EF38-DA05-7056BA03607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44204" y="1625062"/>
                      <a:ext cx="3037588" cy="558186"/>
                      <a:chOff x="6544204" y="1625062"/>
                      <a:chExt cx="3037588" cy="558186"/>
                    </a:xfrm>
                  </p:grpSpPr>
                  <p:grpSp>
                    <p:nvGrpSpPr>
                      <p:cNvPr id="96" name="그룹 95">
                        <a:extLst>
                          <a:ext uri="{FF2B5EF4-FFF2-40B4-BE49-F238E27FC236}">
                            <a16:creationId xmlns:a16="http://schemas.microsoft.com/office/drawing/2014/main" id="{FA8CAE81-3D4B-9BBC-5A46-D0175891772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544204" y="1625062"/>
                        <a:ext cx="3037588" cy="558186"/>
                        <a:chOff x="347267" y="1764762"/>
                        <a:chExt cx="3037588" cy="558186"/>
                      </a:xfrm>
                    </p:grpSpPr>
                    <p:sp>
                      <p:nvSpPr>
                        <p:cNvPr id="97" name="사각형: 둥근 모서리 96">
                          <a:extLst>
                            <a:ext uri="{FF2B5EF4-FFF2-40B4-BE49-F238E27FC236}">
                              <a16:creationId xmlns:a16="http://schemas.microsoft.com/office/drawing/2014/main" id="{90FE3475-95A8-7D9E-1247-EC5A4FD0DD9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5694" y="1764763"/>
                          <a:ext cx="2440734" cy="419637"/>
                        </a:xfrm>
                        <a:prstGeom prst="roundRect">
                          <a:avLst>
                            <a:gd name="adj" fmla="val 50000"/>
                          </a:avLst>
                        </a:prstGeom>
                        <a:solidFill>
                          <a:srgbClr val="3B709B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wrap="none" lIns="0" tIns="0" rIns="0" bIns="0" rtlCol="0" anchor="ctr"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ko-KR" altLang="en-US" sz="1100" b="0" i="0" u="none" strike="noStrike" kern="1200" cap="none" spc="-50" normalizeH="0" baseline="0" noProof="0" dirty="0">
                            <a:ln>
                              <a:solidFill>
                                <a:prstClr val="white">
                                  <a:alpha val="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G마켓 산스 TTF Medium" panose="02000000000000000000" pitchFamily="2" charset="-127"/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98" name="자유형: 도형 97">
                          <a:extLst>
                            <a:ext uri="{FF2B5EF4-FFF2-40B4-BE49-F238E27FC236}">
                              <a16:creationId xmlns:a16="http://schemas.microsoft.com/office/drawing/2014/main" id="{82F0ED6C-083E-2684-03C6-630D7CBD8D4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846654" y="1764762"/>
                          <a:ext cx="538201" cy="558186"/>
                        </a:xfrm>
                        <a:custGeom>
                          <a:avLst/>
                          <a:gdLst>
                            <a:gd name="connsiteX0" fmla="*/ 0 w 538201"/>
                            <a:gd name="connsiteY0" fmla="*/ 0 h 558186"/>
                            <a:gd name="connsiteX1" fmla="*/ 15712 w 538201"/>
                            <a:gd name="connsiteY1" fmla="*/ 0 h 558186"/>
                            <a:gd name="connsiteX2" fmla="*/ 398302 w 538201"/>
                            <a:gd name="connsiteY2" fmla="*/ 0 h 558186"/>
                            <a:gd name="connsiteX3" fmla="*/ 538201 w 538201"/>
                            <a:gd name="connsiteY3" fmla="*/ 142147 h 558186"/>
                            <a:gd name="connsiteX4" fmla="*/ 538201 w 538201"/>
                            <a:gd name="connsiteY4" fmla="*/ 416039 h 558186"/>
                            <a:gd name="connsiteX5" fmla="*/ 398302 w 538201"/>
                            <a:gd name="connsiteY5" fmla="*/ 558186 h 558186"/>
                            <a:gd name="connsiteX6" fmla="*/ 254990 w 538201"/>
                            <a:gd name="connsiteY6" fmla="*/ 416039 h 558186"/>
                            <a:gd name="connsiteX7" fmla="*/ 0 w 538201"/>
                            <a:gd name="connsiteY7" fmla="*/ 416039 h 558186"/>
                            <a:gd name="connsiteX8" fmla="*/ 0 w 538201"/>
                            <a:gd name="connsiteY8" fmla="*/ 0 h 55818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538201" h="558186">
                              <a:moveTo>
                                <a:pt x="0" y="0"/>
                              </a:moveTo>
                              <a:lnTo>
                                <a:pt x="15712" y="0"/>
                              </a:lnTo>
                              <a:cubicBezTo>
                                <a:pt x="398302" y="0"/>
                                <a:pt x="398302" y="0"/>
                                <a:pt x="398302" y="0"/>
                              </a:cubicBezTo>
                              <a:cubicBezTo>
                                <a:pt x="473370" y="0"/>
                                <a:pt x="538201" y="65873"/>
                                <a:pt x="538201" y="142147"/>
                              </a:cubicBezTo>
                              <a:cubicBezTo>
                                <a:pt x="538201" y="416039"/>
                                <a:pt x="538201" y="416039"/>
                                <a:pt x="538201" y="416039"/>
                              </a:cubicBezTo>
                              <a:cubicBezTo>
                                <a:pt x="538201" y="495780"/>
                                <a:pt x="473370" y="558186"/>
                                <a:pt x="398302" y="558186"/>
                              </a:cubicBezTo>
                              <a:cubicBezTo>
                                <a:pt x="398302" y="481912"/>
                                <a:pt x="333471" y="416039"/>
                                <a:pt x="254990" y="416039"/>
                              </a:cubicBezTo>
                              <a:lnTo>
                                <a:pt x="0" y="416039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B709B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wrap="none" lIns="0" tIns="0" rIns="0" bIns="0" rtlCol="0" anchor="ctr"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ko-KR" altLang="en-US" sz="1100" b="0" i="0" u="none" strike="noStrike" kern="1200" cap="none" spc="-50" normalizeH="0" baseline="0" noProof="0" dirty="0">
                            <a:ln>
                              <a:solidFill>
                                <a:prstClr val="white">
                                  <a:alpha val="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G마켓 산스 TTF Medium" panose="02000000000000000000" pitchFamily="2" charset="-127"/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99" name="자유형: 도형 98">
                          <a:extLst>
                            <a:ext uri="{FF2B5EF4-FFF2-40B4-BE49-F238E27FC236}">
                              <a16:creationId xmlns:a16="http://schemas.microsoft.com/office/drawing/2014/main" id="{4BD48C27-5373-99E7-002F-748B07A1883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H="1">
                          <a:off x="347267" y="1764762"/>
                          <a:ext cx="538201" cy="558186"/>
                        </a:xfrm>
                        <a:custGeom>
                          <a:avLst/>
                          <a:gdLst>
                            <a:gd name="connsiteX0" fmla="*/ 0 w 538201"/>
                            <a:gd name="connsiteY0" fmla="*/ 0 h 558186"/>
                            <a:gd name="connsiteX1" fmla="*/ 15712 w 538201"/>
                            <a:gd name="connsiteY1" fmla="*/ 0 h 558186"/>
                            <a:gd name="connsiteX2" fmla="*/ 398302 w 538201"/>
                            <a:gd name="connsiteY2" fmla="*/ 0 h 558186"/>
                            <a:gd name="connsiteX3" fmla="*/ 538201 w 538201"/>
                            <a:gd name="connsiteY3" fmla="*/ 142147 h 558186"/>
                            <a:gd name="connsiteX4" fmla="*/ 538201 w 538201"/>
                            <a:gd name="connsiteY4" fmla="*/ 416039 h 558186"/>
                            <a:gd name="connsiteX5" fmla="*/ 398302 w 538201"/>
                            <a:gd name="connsiteY5" fmla="*/ 558186 h 558186"/>
                            <a:gd name="connsiteX6" fmla="*/ 254990 w 538201"/>
                            <a:gd name="connsiteY6" fmla="*/ 416039 h 558186"/>
                            <a:gd name="connsiteX7" fmla="*/ 0 w 538201"/>
                            <a:gd name="connsiteY7" fmla="*/ 416039 h 558186"/>
                            <a:gd name="connsiteX8" fmla="*/ 0 w 538201"/>
                            <a:gd name="connsiteY8" fmla="*/ 0 h 55818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538201" h="558186">
                              <a:moveTo>
                                <a:pt x="0" y="0"/>
                              </a:moveTo>
                              <a:lnTo>
                                <a:pt x="15712" y="0"/>
                              </a:lnTo>
                              <a:cubicBezTo>
                                <a:pt x="398302" y="0"/>
                                <a:pt x="398302" y="0"/>
                                <a:pt x="398302" y="0"/>
                              </a:cubicBezTo>
                              <a:cubicBezTo>
                                <a:pt x="473370" y="0"/>
                                <a:pt x="538201" y="65873"/>
                                <a:pt x="538201" y="142147"/>
                              </a:cubicBezTo>
                              <a:cubicBezTo>
                                <a:pt x="538201" y="416039"/>
                                <a:pt x="538201" y="416039"/>
                                <a:pt x="538201" y="416039"/>
                              </a:cubicBezTo>
                              <a:cubicBezTo>
                                <a:pt x="538201" y="495780"/>
                                <a:pt x="473370" y="558186"/>
                                <a:pt x="398302" y="558186"/>
                              </a:cubicBezTo>
                              <a:cubicBezTo>
                                <a:pt x="398302" y="481912"/>
                                <a:pt x="333471" y="416039"/>
                                <a:pt x="254990" y="416039"/>
                              </a:cubicBezTo>
                              <a:lnTo>
                                <a:pt x="0" y="416039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B709B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wrap="none" lIns="0" tIns="0" rIns="0" bIns="0" rtlCol="0" anchor="ctr"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ko-KR" altLang="en-US" sz="1100" b="0" i="0" u="none" strike="noStrike" kern="1200" cap="none" spc="-50" normalizeH="0" baseline="0" noProof="0" dirty="0">
                            <a:ln>
                              <a:solidFill>
                                <a:prstClr val="white">
                                  <a:alpha val="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G마켓 산스 TTF Medium" panose="02000000000000000000" pitchFamily="2" charset="-127"/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</p:grpSp>
                  <p:sp>
                    <p:nvSpPr>
                      <p:cNvPr id="220" name="TextBox 219">
                        <a:extLst>
                          <a:ext uri="{FF2B5EF4-FFF2-40B4-BE49-F238E27FC236}">
                            <a16:creationId xmlns:a16="http://schemas.microsoft.com/office/drawing/2014/main" id="{5CBF1EBF-C3CF-D864-E523-A7D3AF47832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543305" y="1703426"/>
                        <a:ext cx="1039387" cy="30777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ko-KR" altLang="en-US" sz="2000" b="0" i="0" u="none" strike="noStrike" kern="1200" cap="none" spc="-49" normalizeH="0" baseline="0" noProof="0" dirty="0">
                            <a:ln>
                              <a:solidFill>
                                <a:prstClr val="white">
                                  <a:alpha val="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G마켓 산스 TTF Bold" panose="02000000000000000000" pitchFamily="2" charset="-127"/>
                            <a:ea typeface="문체부 제목 돋음체" panose="020B0609000101010101" pitchFamily="49" charset="-127"/>
                          </a:rPr>
                          <a:t>전 역 후</a:t>
                        </a:r>
                      </a:p>
                    </p:txBody>
                  </p:sp>
                </p:grpSp>
                <p:sp>
                  <p:nvSpPr>
                    <p:cNvPr id="265" name="TextBox 264">
                      <a:extLst>
                        <a:ext uri="{FF2B5EF4-FFF2-40B4-BE49-F238E27FC236}">
                          <a16:creationId xmlns:a16="http://schemas.microsoft.com/office/drawing/2014/main" id="{DF6CC4B6-7C7D-D626-DE78-308A67BFCC5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721175" y="1341335"/>
                      <a:ext cx="683649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600" b="0" i="0" u="none" strike="noStrike" kern="1200" cap="none" spc="-49" normalizeH="0" baseline="0" noProof="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srgbClr val="3B709B"/>
                          </a:solidFill>
                          <a:effectLst/>
                          <a:uLnTx/>
                          <a:uFillTx/>
                          <a:latin typeface="G마켓 산스 TTF Bold" panose="02000000000000000000" pitchFamily="2" charset="-127"/>
                          <a:ea typeface="문체부 제목 돋음체" panose="020B0609000101010101" pitchFamily="49" charset="-127"/>
                        </a:rPr>
                        <a:t>3 step</a:t>
                      </a:r>
                      <a:endParaRPr kumimoji="0" lang="ko-KR" altLang="en-US" sz="1600" b="0" i="0" u="none" strike="noStrike" kern="1200" cap="none" spc="-49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srgbClr val="3B709B"/>
                        </a:solidFill>
                        <a:effectLst/>
                        <a:uLnTx/>
                        <a:uFillTx/>
                        <a:latin typeface="G마켓 산스 TTF Bold" panose="02000000000000000000" pitchFamily="2" charset="-127"/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  <p:sp>
                <p:nvSpPr>
                  <p:cNvPr id="268" name="TextBox 267">
                    <a:extLst>
                      <a:ext uri="{FF2B5EF4-FFF2-40B4-BE49-F238E27FC236}">
                        <a16:creationId xmlns:a16="http://schemas.microsoft.com/office/drawing/2014/main" id="{DE8E7103-D385-41AA-56DD-C49B2CC047A4}"/>
                      </a:ext>
                    </a:extLst>
                  </p:cNvPr>
                  <p:cNvSpPr txBox="1"/>
                  <p:nvPr/>
                </p:nvSpPr>
                <p:spPr>
                  <a:xfrm>
                    <a:off x="7106839" y="3596709"/>
                    <a:ext cx="1912319" cy="23083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anchor="ctr"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ko-KR" altLang="en-US" sz="1500" b="0" i="0" u="none" strike="noStrike" kern="1200" cap="none" spc="-49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취업 지원</a:t>
                    </a:r>
                    <a:r>
                      <a:rPr kumimoji="0" lang="en-US" altLang="ko-KR" sz="1500" b="0" i="0" u="none" strike="noStrike" kern="1200" cap="none" spc="-49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, </a:t>
                    </a:r>
                    <a:r>
                      <a:rPr kumimoji="0" lang="ko-KR" altLang="en-US" sz="1500" b="0" i="0" u="none" strike="noStrike" kern="1200" cap="none" spc="-49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정보 제공</a:t>
                    </a:r>
                  </a:p>
                </p:txBody>
              </p:sp>
              <p:sp>
                <p:nvSpPr>
                  <p:cNvPr id="275" name="TextBox 274">
                    <a:extLst>
                      <a:ext uri="{FF2B5EF4-FFF2-40B4-BE49-F238E27FC236}">
                        <a16:creationId xmlns:a16="http://schemas.microsoft.com/office/drawing/2014/main" id="{AA150858-21F3-C90A-69BB-AF46FF671E08}"/>
                      </a:ext>
                    </a:extLst>
                  </p:cNvPr>
                  <p:cNvSpPr txBox="1"/>
                  <p:nvPr/>
                </p:nvSpPr>
                <p:spPr>
                  <a:xfrm>
                    <a:off x="7188560" y="3987486"/>
                    <a:ext cx="2459006" cy="15388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anchor="t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ko-KR" sz="10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※ </a:t>
                    </a:r>
                    <a:r>
                      <a:rPr kumimoji="0" lang="ko-KR" altLang="en-US" sz="1000" b="0" i="0" u="none" strike="noStrike" kern="1200" cap="none" spc="-50" normalizeH="0" baseline="0" noProof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고용노동부</a:t>
                    </a:r>
                    <a:r>
                      <a:rPr kumimoji="0" lang="en-US" altLang="ko-KR" sz="1000" b="0" i="0" u="none" strike="noStrike" kern="1200" cap="none" spc="-50" normalizeH="0" baseline="0" noProof="0" smtClean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, </a:t>
                    </a:r>
                    <a:r>
                      <a:rPr kumimoji="0" lang="ko-KR" altLang="en-US" sz="1000" b="0" i="0" u="none" strike="noStrike" kern="1200" cap="none" spc="-50" normalizeH="0" baseline="0" noProof="0" smtClean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보훈처</a:t>
                    </a:r>
                    <a:r>
                      <a:rPr kumimoji="0" lang="en-US" altLang="ko-KR" sz="1000" b="0" i="0" u="none" strike="noStrike" kern="1200" cap="none" spc="-50" normalizeH="0" baseline="0" noProof="0" smtClean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, </a:t>
                    </a:r>
                    <a:r>
                      <a:rPr kumimoji="0" lang="ko-KR" altLang="en-US" sz="10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중소벤처기업부 등</a:t>
                    </a:r>
                  </a:p>
                </p:txBody>
              </p:sp>
              <p:pic>
                <p:nvPicPr>
                  <p:cNvPr id="39" name="그림 51" descr="004.png">
                    <a:extLst>
                      <a:ext uri="{FF2B5EF4-FFF2-40B4-BE49-F238E27FC236}">
                        <a16:creationId xmlns:a16="http://schemas.microsoft.com/office/drawing/2014/main" id="{A9238128-C5E6-7143-55D8-5B770004616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2518" t="423" r="-12566" b="4021"/>
                  <a:stretch/>
                </p:blipFill>
                <p:spPr bwMode="auto">
                  <a:xfrm rot="16200000" flipH="1">
                    <a:off x="7975850" y="884402"/>
                    <a:ext cx="174295" cy="25527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10" name="그룹 1009">
                  <a:extLst>
                    <a:ext uri="{FF2B5EF4-FFF2-40B4-BE49-F238E27FC236}">
                      <a16:creationId xmlns:a16="http://schemas.microsoft.com/office/drawing/2014/main" id="{54254915-1473-1939-F88E-215E3A627DE2}"/>
                    </a:ext>
                  </a:extLst>
                </p:cNvPr>
                <p:cNvGrpSpPr/>
                <p:nvPr/>
              </p:nvGrpSpPr>
              <p:grpSpPr>
                <a:xfrm>
                  <a:off x="7496610" y="2237957"/>
                  <a:ext cx="1132776" cy="1230061"/>
                  <a:chOff x="8427499" y="2324349"/>
                  <a:chExt cx="1029796" cy="1118237"/>
                </a:xfrm>
              </p:grpSpPr>
              <p:grpSp>
                <p:nvGrpSpPr>
                  <p:cNvPr id="1011" name="그래픽 9">
                    <a:extLst>
                      <a:ext uri="{FF2B5EF4-FFF2-40B4-BE49-F238E27FC236}">
                        <a16:creationId xmlns:a16="http://schemas.microsoft.com/office/drawing/2014/main" id="{D5536278-915D-84D3-7391-9C008433C089}"/>
                      </a:ext>
                    </a:extLst>
                  </p:cNvPr>
                  <p:cNvGrpSpPr/>
                  <p:nvPr/>
                </p:nvGrpSpPr>
                <p:grpSpPr>
                  <a:xfrm>
                    <a:off x="8593138" y="2551057"/>
                    <a:ext cx="322113" cy="374741"/>
                    <a:chOff x="8593138" y="2551057"/>
                    <a:chExt cx="322113" cy="374741"/>
                  </a:xfrm>
                </p:grpSpPr>
                <p:sp>
                  <p:nvSpPr>
                    <p:cNvPr id="1121" name="자유형: 도형 1120">
                      <a:extLst>
                        <a:ext uri="{FF2B5EF4-FFF2-40B4-BE49-F238E27FC236}">
                          <a16:creationId xmlns:a16="http://schemas.microsoft.com/office/drawing/2014/main" id="{338B5A95-7FE5-F8BA-FE54-48F56C167E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33151" y="2637881"/>
                      <a:ext cx="14428" cy="154106"/>
                    </a:xfrm>
                    <a:custGeom>
                      <a:avLst/>
                      <a:gdLst>
                        <a:gd name="connsiteX0" fmla="*/ 0 w 14428"/>
                        <a:gd name="connsiteY0" fmla="*/ 154107 h 154106"/>
                        <a:gd name="connsiteX1" fmla="*/ 14026 w 14428"/>
                        <a:gd name="connsiteY1" fmla="*/ 145923 h 154106"/>
                        <a:gd name="connsiteX2" fmla="*/ 14429 w 14428"/>
                        <a:gd name="connsiteY2" fmla="*/ 0 h 154106"/>
                        <a:gd name="connsiteX3" fmla="*/ 428 w 14428"/>
                        <a:gd name="connsiteY3" fmla="*/ 8159 h 154106"/>
                        <a:gd name="connsiteX4" fmla="*/ 0 w 14428"/>
                        <a:gd name="connsiteY4" fmla="*/ 154107 h 1541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428" h="154106">
                          <a:moveTo>
                            <a:pt x="0" y="154107"/>
                          </a:moveTo>
                          <a:lnTo>
                            <a:pt x="14026" y="145923"/>
                          </a:lnTo>
                          <a:lnTo>
                            <a:pt x="14429" y="0"/>
                          </a:lnTo>
                          <a:lnTo>
                            <a:pt x="428" y="8159"/>
                          </a:lnTo>
                          <a:lnTo>
                            <a:pt x="0" y="154107"/>
                          </a:lnTo>
                          <a:close/>
                        </a:path>
                      </a:pathLst>
                    </a:custGeom>
                    <a:solidFill>
                      <a:srgbClr val="A17128"/>
                    </a:solidFill>
                    <a:ln w="2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122" name="자유형: 도형 1121">
                      <a:extLst>
                        <a:ext uri="{FF2B5EF4-FFF2-40B4-BE49-F238E27FC236}">
                          <a16:creationId xmlns:a16="http://schemas.microsoft.com/office/drawing/2014/main" id="{06F033A1-24FF-3A1A-7D1D-C71A5FC1EB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24161" y="2632492"/>
                      <a:ext cx="23418" cy="13547"/>
                    </a:xfrm>
                    <a:custGeom>
                      <a:avLst/>
                      <a:gdLst>
                        <a:gd name="connsiteX0" fmla="*/ 9418 w 23418"/>
                        <a:gd name="connsiteY0" fmla="*/ 13547 h 13547"/>
                        <a:gd name="connsiteX1" fmla="*/ 23418 w 23418"/>
                        <a:gd name="connsiteY1" fmla="*/ 5389 h 13547"/>
                        <a:gd name="connsiteX2" fmla="*/ 14026 w 23418"/>
                        <a:gd name="connsiteY2" fmla="*/ 0 h 13547"/>
                        <a:gd name="connsiteX3" fmla="*/ 0 w 23418"/>
                        <a:gd name="connsiteY3" fmla="*/ 8133 h 13547"/>
                        <a:gd name="connsiteX4" fmla="*/ 9418 w 23418"/>
                        <a:gd name="connsiteY4" fmla="*/ 13547 h 135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3418" h="13547">
                          <a:moveTo>
                            <a:pt x="9418" y="13547"/>
                          </a:moveTo>
                          <a:lnTo>
                            <a:pt x="23418" y="5389"/>
                          </a:lnTo>
                          <a:lnTo>
                            <a:pt x="14026" y="0"/>
                          </a:lnTo>
                          <a:lnTo>
                            <a:pt x="0" y="8133"/>
                          </a:lnTo>
                          <a:lnTo>
                            <a:pt x="9418" y="13547"/>
                          </a:lnTo>
                          <a:close/>
                        </a:path>
                      </a:pathLst>
                    </a:custGeom>
                    <a:solidFill>
                      <a:srgbClr val="46AAB4"/>
                    </a:solidFill>
                    <a:ln w="2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123" name="자유형: 도형 1122">
                      <a:extLst>
                        <a:ext uri="{FF2B5EF4-FFF2-40B4-BE49-F238E27FC236}">
                          <a16:creationId xmlns:a16="http://schemas.microsoft.com/office/drawing/2014/main" id="{5B3041FA-969C-2698-1B80-1C73943ABC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23783" y="2640600"/>
                      <a:ext cx="170625" cy="285198"/>
                    </a:xfrm>
                    <a:custGeom>
                      <a:avLst/>
                      <a:gdLst>
                        <a:gd name="connsiteX0" fmla="*/ 378 w 170625"/>
                        <a:gd name="connsiteY0" fmla="*/ 25 h 285198"/>
                        <a:gd name="connsiteX1" fmla="*/ 9796 w 170625"/>
                        <a:gd name="connsiteY1" fmla="*/ 5439 h 285198"/>
                        <a:gd name="connsiteX2" fmla="*/ 9393 w 170625"/>
                        <a:gd name="connsiteY2" fmla="*/ 151362 h 285198"/>
                        <a:gd name="connsiteX3" fmla="*/ 35329 w 170625"/>
                        <a:gd name="connsiteY3" fmla="*/ 196310 h 285198"/>
                        <a:gd name="connsiteX4" fmla="*/ 170626 w 170625"/>
                        <a:gd name="connsiteY4" fmla="*/ 274396 h 285198"/>
                        <a:gd name="connsiteX5" fmla="*/ 170626 w 170625"/>
                        <a:gd name="connsiteY5" fmla="*/ 285199 h 285198"/>
                        <a:gd name="connsiteX6" fmla="*/ 35304 w 170625"/>
                        <a:gd name="connsiteY6" fmla="*/ 207088 h 285198"/>
                        <a:gd name="connsiteX7" fmla="*/ 0 w 170625"/>
                        <a:gd name="connsiteY7" fmla="*/ 145898 h 285198"/>
                        <a:gd name="connsiteX8" fmla="*/ 403 w 170625"/>
                        <a:gd name="connsiteY8" fmla="*/ 0 h 2851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70625" h="285198">
                          <a:moveTo>
                            <a:pt x="378" y="25"/>
                          </a:moveTo>
                          <a:lnTo>
                            <a:pt x="9796" y="5439"/>
                          </a:lnTo>
                          <a:lnTo>
                            <a:pt x="9393" y="151362"/>
                          </a:lnTo>
                          <a:cubicBezTo>
                            <a:pt x="9342" y="167831"/>
                            <a:pt x="20976" y="188026"/>
                            <a:pt x="35329" y="196310"/>
                          </a:cubicBezTo>
                          <a:lnTo>
                            <a:pt x="170626" y="274396"/>
                          </a:lnTo>
                          <a:lnTo>
                            <a:pt x="170626" y="285199"/>
                          </a:lnTo>
                          <a:lnTo>
                            <a:pt x="35304" y="207088"/>
                          </a:lnTo>
                          <a:cubicBezTo>
                            <a:pt x="15738" y="195781"/>
                            <a:pt x="-75" y="168385"/>
                            <a:pt x="0" y="145898"/>
                          </a:cubicBezTo>
                          <a:lnTo>
                            <a:pt x="403" y="0"/>
                          </a:lnTo>
                          <a:close/>
                        </a:path>
                      </a:pathLst>
                    </a:custGeom>
                    <a:solidFill>
                      <a:srgbClr val="7D5417"/>
                    </a:solidFill>
                    <a:ln w="2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124" name="자유형: 도형 1123">
                      <a:extLst>
                        <a:ext uri="{FF2B5EF4-FFF2-40B4-BE49-F238E27FC236}">
                          <a16:creationId xmlns:a16="http://schemas.microsoft.com/office/drawing/2014/main" id="{AEE88F65-B653-0199-C43C-BF4674E60F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53991" y="2719718"/>
                      <a:ext cx="39940" cy="53056"/>
                    </a:xfrm>
                    <a:custGeom>
                      <a:avLst/>
                      <a:gdLst>
                        <a:gd name="connsiteX0" fmla="*/ 331 w 39940"/>
                        <a:gd name="connsiteY0" fmla="*/ 13220 h 53056"/>
                        <a:gd name="connsiteX1" fmla="*/ 3 w 39940"/>
                        <a:gd name="connsiteY1" fmla="*/ 8133 h 53056"/>
                        <a:gd name="connsiteX2" fmla="*/ 14004 w 39940"/>
                        <a:gd name="connsiteY2" fmla="*/ 0 h 53056"/>
                        <a:gd name="connsiteX3" fmla="*/ 14482 w 39940"/>
                        <a:gd name="connsiteY3" fmla="*/ 5943 h 53056"/>
                        <a:gd name="connsiteX4" fmla="*/ 14633 w 39940"/>
                        <a:gd name="connsiteY4" fmla="*/ 6874 h 53056"/>
                        <a:gd name="connsiteX5" fmla="*/ 15968 w 39940"/>
                        <a:gd name="connsiteY5" fmla="*/ 12565 h 53056"/>
                        <a:gd name="connsiteX6" fmla="*/ 16119 w 39940"/>
                        <a:gd name="connsiteY6" fmla="*/ 13094 h 53056"/>
                        <a:gd name="connsiteX7" fmla="*/ 18385 w 39940"/>
                        <a:gd name="connsiteY7" fmla="*/ 19213 h 53056"/>
                        <a:gd name="connsiteX8" fmla="*/ 18436 w 39940"/>
                        <a:gd name="connsiteY8" fmla="*/ 19364 h 53056"/>
                        <a:gd name="connsiteX9" fmla="*/ 21508 w 39940"/>
                        <a:gd name="connsiteY9" fmla="*/ 25408 h 53056"/>
                        <a:gd name="connsiteX10" fmla="*/ 21608 w 39940"/>
                        <a:gd name="connsiteY10" fmla="*/ 25584 h 53056"/>
                        <a:gd name="connsiteX11" fmla="*/ 25234 w 39940"/>
                        <a:gd name="connsiteY11" fmla="*/ 31149 h 53056"/>
                        <a:gd name="connsiteX12" fmla="*/ 25612 w 39940"/>
                        <a:gd name="connsiteY12" fmla="*/ 31627 h 53056"/>
                        <a:gd name="connsiteX13" fmla="*/ 29414 w 39940"/>
                        <a:gd name="connsiteY13" fmla="*/ 36210 h 53056"/>
                        <a:gd name="connsiteX14" fmla="*/ 30271 w 39940"/>
                        <a:gd name="connsiteY14" fmla="*/ 37142 h 53056"/>
                        <a:gd name="connsiteX15" fmla="*/ 33544 w 39940"/>
                        <a:gd name="connsiteY15" fmla="*/ 40214 h 53056"/>
                        <a:gd name="connsiteX16" fmla="*/ 35055 w 39940"/>
                        <a:gd name="connsiteY16" fmla="*/ 41523 h 53056"/>
                        <a:gd name="connsiteX17" fmla="*/ 39940 w 39940"/>
                        <a:gd name="connsiteY17" fmla="*/ 44923 h 53056"/>
                        <a:gd name="connsiteX18" fmla="*/ 25939 w 39940"/>
                        <a:gd name="connsiteY18" fmla="*/ 53056 h 53056"/>
                        <a:gd name="connsiteX19" fmla="*/ 21054 w 39940"/>
                        <a:gd name="connsiteY19" fmla="*/ 49682 h 53056"/>
                        <a:gd name="connsiteX20" fmla="*/ 19518 w 39940"/>
                        <a:gd name="connsiteY20" fmla="*/ 48347 h 53056"/>
                        <a:gd name="connsiteX21" fmla="*/ 17252 w 39940"/>
                        <a:gd name="connsiteY21" fmla="*/ 46358 h 53056"/>
                        <a:gd name="connsiteX22" fmla="*/ 16245 w 39940"/>
                        <a:gd name="connsiteY22" fmla="*/ 45275 h 53056"/>
                        <a:gd name="connsiteX23" fmla="*/ 15363 w 39940"/>
                        <a:gd name="connsiteY23" fmla="*/ 44344 h 53056"/>
                        <a:gd name="connsiteX24" fmla="*/ 14381 w 39940"/>
                        <a:gd name="connsiteY24" fmla="*/ 43286 h 53056"/>
                        <a:gd name="connsiteX25" fmla="*/ 12266 w 39940"/>
                        <a:gd name="connsiteY25" fmla="*/ 40717 h 53056"/>
                        <a:gd name="connsiteX26" fmla="*/ 11561 w 39940"/>
                        <a:gd name="connsiteY26" fmla="*/ 39761 h 53056"/>
                        <a:gd name="connsiteX27" fmla="*/ 11184 w 39940"/>
                        <a:gd name="connsiteY27" fmla="*/ 39257 h 53056"/>
                        <a:gd name="connsiteX28" fmla="*/ 10529 w 39940"/>
                        <a:gd name="connsiteY28" fmla="*/ 38351 h 53056"/>
                        <a:gd name="connsiteX29" fmla="*/ 9018 w 39940"/>
                        <a:gd name="connsiteY29" fmla="*/ 36084 h 53056"/>
                        <a:gd name="connsiteX30" fmla="*/ 7658 w 39940"/>
                        <a:gd name="connsiteY30" fmla="*/ 33868 h 53056"/>
                        <a:gd name="connsiteX31" fmla="*/ 7557 w 39940"/>
                        <a:gd name="connsiteY31" fmla="*/ 33692 h 53056"/>
                        <a:gd name="connsiteX32" fmla="*/ 7457 w 39940"/>
                        <a:gd name="connsiteY32" fmla="*/ 33516 h 53056"/>
                        <a:gd name="connsiteX33" fmla="*/ 6424 w 39940"/>
                        <a:gd name="connsiteY33" fmla="*/ 31678 h 53056"/>
                        <a:gd name="connsiteX34" fmla="*/ 5316 w 39940"/>
                        <a:gd name="connsiteY34" fmla="*/ 29436 h 53056"/>
                        <a:gd name="connsiteX35" fmla="*/ 4385 w 39940"/>
                        <a:gd name="connsiteY35" fmla="*/ 27422 h 53056"/>
                        <a:gd name="connsiteX36" fmla="*/ 4334 w 39940"/>
                        <a:gd name="connsiteY36" fmla="*/ 27321 h 53056"/>
                        <a:gd name="connsiteX37" fmla="*/ 4284 w 39940"/>
                        <a:gd name="connsiteY37" fmla="*/ 27170 h 53056"/>
                        <a:gd name="connsiteX38" fmla="*/ 3302 w 39940"/>
                        <a:gd name="connsiteY38" fmla="*/ 24828 h 53056"/>
                        <a:gd name="connsiteX39" fmla="*/ 2421 w 39940"/>
                        <a:gd name="connsiteY39" fmla="*/ 22335 h 53056"/>
                        <a:gd name="connsiteX40" fmla="*/ 2043 w 39940"/>
                        <a:gd name="connsiteY40" fmla="*/ 21127 h 53056"/>
                        <a:gd name="connsiteX41" fmla="*/ 1892 w 39940"/>
                        <a:gd name="connsiteY41" fmla="*/ 20623 h 53056"/>
                        <a:gd name="connsiteX42" fmla="*/ 1615 w 39940"/>
                        <a:gd name="connsiteY42" fmla="*/ 19717 h 53056"/>
                        <a:gd name="connsiteX43" fmla="*/ 884 w 39940"/>
                        <a:gd name="connsiteY43" fmla="*/ 16720 h 53056"/>
                        <a:gd name="connsiteX44" fmla="*/ 582 w 39940"/>
                        <a:gd name="connsiteY44" fmla="*/ 14957 h 53056"/>
                        <a:gd name="connsiteX45" fmla="*/ 431 w 39940"/>
                        <a:gd name="connsiteY45" fmla="*/ 14001 h 53056"/>
                        <a:gd name="connsiteX46" fmla="*/ 280 w 39940"/>
                        <a:gd name="connsiteY46" fmla="*/ 13119 h 530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</a:cxnLst>
                      <a:rect l="l" t="t" r="r" b="b"/>
                      <a:pathLst>
                        <a:path w="39940" h="53056">
                          <a:moveTo>
                            <a:pt x="331" y="13220"/>
                          </a:moveTo>
                          <a:cubicBezTo>
                            <a:pt x="104" y="11508"/>
                            <a:pt x="-22" y="9795"/>
                            <a:pt x="3" y="8133"/>
                          </a:cubicBezTo>
                          <a:lnTo>
                            <a:pt x="14004" y="0"/>
                          </a:lnTo>
                          <a:cubicBezTo>
                            <a:pt x="14004" y="1939"/>
                            <a:pt x="14180" y="3928"/>
                            <a:pt x="14482" y="5943"/>
                          </a:cubicBezTo>
                          <a:cubicBezTo>
                            <a:pt x="14533" y="6245"/>
                            <a:pt x="14583" y="6547"/>
                            <a:pt x="14633" y="6874"/>
                          </a:cubicBezTo>
                          <a:cubicBezTo>
                            <a:pt x="14961" y="8763"/>
                            <a:pt x="15389" y="10677"/>
                            <a:pt x="15968" y="12565"/>
                          </a:cubicBezTo>
                          <a:cubicBezTo>
                            <a:pt x="16018" y="12742"/>
                            <a:pt x="16069" y="12893"/>
                            <a:pt x="16119" y="13094"/>
                          </a:cubicBezTo>
                          <a:cubicBezTo>
                            <a:pt x="16748" y="15159"/>
                            <a:pt x="17504" y="17199"/>
                            <a:pt x="18385" y="19213"/>
                          </a:cubicBezTo>
                          <a:cubicBezTo>
                            <a:pt x="18385" y="19263"/>
                            <a:pt x="18410" y="19314"/>
                            <a:pt x="18436" y="19364"/>
                          </a:cubicBezTo>
                          <a:cubicBezTo>
                            <a:pt x="19342" y="21404"/>
                            <a:pt x="20375" y="23443"/>
                            <a:pt x="21508" y="25408"/>
                          </a:cubicBezTo>
                          <a:cubicBezTo>
                            <a:pt x="21533" y="25483"/>
                            <a:pt x="21583" y="25533"/>
                            <a:pt x="21608" y="25584"/>
                          </a:cubicBezTo>
                          <a:cubicBezTo>
                            <a:pt x="22716" y="27498"/>
                            <a:pt x="23950" y="29386"/>
                            <a:pt x="25234" y="31149"/>
                          </a:cubicBezTo>
                          <a:cubicBezTo>
                            <a:pt x="25360" y="31325"/>
                            <a:pt x="25486" y="31501"/>
                            <a:pt x="25612" y="31627"/>
                          </a:cubicBezTo>
                          <a:cubicBezTo>
                            <a:pt x="26821" y="33264"/>
                            <a:pt x="28080" y="34750"/>
                            <a:pt x="29414" y="36210"/>
                          </a:cubicBezTo>
                          <a:cubicBezTo>
                            <a:pt x="29717" y="36537"/>
                            <a:pt x="29994" y="36840"/>
                            <a:pt x="30271" y="37142"/>
                          </a:cubicBezTo>
                          <a:cubicBezTo>
                            <a:pt x="31328" y="38225"/>
                            <a:pt x="32411" y="39232"/>
                            <a:pt x="33544" y="40214"/>
                          </a:cubicBezTo>
                          <a:cubicBezTo>
                            <a:pt x="34048" y="40642"/>
                            <a:pt x="34551" y="41146"/>
                            <a:pt x="35055" y="41523"/>
                          </a:cubicBezTo>
                          <a:cubicBezTo>
                            <a:pt x="36641" y="42782"/>
                            <a:pt x="38253" y="43966"/>
                            <a:pt x="39940" y="44923"/>
                          </a:cubicBezTo>
                          <a:lnTo>
                            <a:pt x="25939" y="53056"/>
                          </a:lnTo>
                          <a:cubicBezTo>
                            <a:pt x="24278" y="52099"/>
                            <a:pt x="22641" y="50941"/>
                            <a:pt x="21054" y="49682"/>
                          </a:cubicBezTo>
                          <a:cubicBezTo>
                            <a:pt x="20526" y="49254"/>
                            <a:pt x="20047" y="48775"/>
                            <a:pt x="19518" y="48347"/>
                          </a:cubicBezTo>
                          <a:cubicBezTo>
                            <a:pt x="18763" y="47693"/>
                            <a:pt x="17982" y="47088"/>
                            <a:pt x="17252" y="46358"/>
                          </a:cubicBezTo>
                          <a:cubicBezTo>
                            <a:pt x="16925" y="46005"/>
                            <a:pt x="16597" y="45628"/>
                            <a:pt x="16245" y="45275"/>
                          </a:cubicBezTo>
                          <a:cubicBezTo>
                            <a:pt x="15943" y="44973"/>
                            <a:pt x="15666" y="44671"/>
                            <a:pt x="15363" y="44344"/>
                          </a:cubicBezTo>
                          <a:cubicBezTo>
                            <a:pt x="15036" y="43966"/>
                            <a:pt x="14709" y="43664"/>
                            <a:pt x="14381" y="43286"/>
                          </a:cubicBezTo>
                          <a:cubicBezTo>
                            <a:pt x="13651" y="42455"/>
                            <a:pt x="12946" y="41574"/>
                            <a:pt x="12266" y="40717"/>
                          </a:cubicBezTo>
                          <a:cubicBezTo>
                            <a:pt x="12014" y="40390"/>
                            <a:pt x="11788" y="40088"/>
                            <a:pt x="11561" y="39761"/>
                          </a:cubicBezTo>
                          <a:cubicBezTo>
                            <a:pt x="11435" y="39584"/>
                            <a:pt x="11309" y="39433"/>
                            <a:pt x="11184" y="39257"/>
                          </a:cubicBezTo>
                          <a:cubicBezTo>
                            <a:pt x="10957" y="38955"/>
                            <a:pt x="10730" y="38678"/>
                            <a:pt x="10529" y="38351"/>
                          </a:cubicBezTo>
                          <a:cubicBezTo>
                            <a:pt x="10000" y="37620"/>
                            <a:pt x="9496" y="36865"/>
                            <a:pt x="9018" y="36084"/>
                          </a:cubicBezTo>
                          <a:cubicBezTo>
                            <a:pt x="8565" y="35354"/>
                            <a:pt x="8111" y="34624"/>
                            <a:pt x="7658" y="33868"/>
                          </a:cubicBezTo>
                          <a:cubicBezTo>
                            <a:pt x="7633" y="33818"/>
                            <a:pt x="7608" y="33742"/>
                            <a:pt x="7557" y="33692"/>
                          </a:cubicBezTo>
                          <a:cubicBezTo>
                            <a:pt x="7557" y="33616"/>
                            <a:pt x="7507" y="33566"/>
                            <a:pt x="7457" y="33516"/>
                          </a:cubicBezTo>
                          <a:cubicBezTo>
                            <a:pt x="7129" y="32886"/>
                            <a:pt x="6777" y="32282"/>
                            <a:pt x="6424" y="31678"/>
                          </a:cubicBezTo>
                          <a:cubicBezTo>
                            <a:pt x="6047" y="30922"/>
                            <a:pt x="5669" y="30192"/>
                            <a:pt x="5316" y="29436"/>
                          </a:cubicBezTo>
                          <a:cubicBezTo>
                            <a:pt x="4989" y="28782"/>
                            <a:pt x="4687" y="28102"/>
                            <a:pt x="4385" y="27422"/>
                          </a:cubicBezTo>
                          <a:cubicBezTo>
                            <a:pt x="4385" y="27422"/>
                            <a:pt x="4359" y="27346"/>
                            <a:pt x="4334" y="27321"/>
                          </a:cubicBezTo>
                          <a:cubicBezTo>
                            <a:pt x="4334" y="27271"/>
                            <a:pt x="4309" y="27221"/>
                            <a:pt x="4284" y="27170"/>
                          </a:cubicBezTo>
                          <a:cubicBezTo>
                            <a:pt x="3931" y="26390"/>
                            <a:pt x="3629" y="25609"/>
                            <a:pt x="3302" y="24828"/>
                          </a:cubicBezTo>
                          <a:cubicBezTo>
                            <a:pt x="3000" y="23997"/>
                            <a:pt x="2698" y="23192"/>
                            <a:pt x="2421" y="22335"/>
                          </a:cubicBezTo>
                          <a:cubicBezTo>
                            <a:pt x="2295" y="21958"/>
                            <a:pt x="2169" y="21555"/>
                            <a:pt x="2043" y="21127"/>
                          </a:cubicBezTo>
                          <a:cubicBezTo>
                            <a:pt x="1992" y="20951"/>
                            <a:pt x="1942" y="20774"/>
                            <a:pt x="1892" y="20623"/>
                          </a:cubicBezTo>
                          <a:cubicBezTo>
                            <a:pt x="1816" y="20321"/>
                            <a:pt x="1690" y="20019"/>
                            <a:pt x="1615" y="19717"/>
                          </a:cubicBezTo>
                          <a:cubicBezTo>
                            <a:pt x="1338" y="18684"/>
                            <a:pt x="1111" y="17702"/>
                            <a:pt x="884" y="16720"/>
                          </a:cubicBezTo>
                          <a:cubicBezTo>
                            <a:pt x="759" y="16116"/>
                            <a:pt x="683" y="15537"/>
                            <a:pt x="582" y="14957"/>
                          </a:cubicBezTo>
                          <a:cubicBezTo>
                            <a:pt x="532" y="14630"/>
                            <a:pt x="456" y="14328"/>
                            <a:pt x="431" y="14001"/>
                          </a:cubicBezTo>
                          <a:cubicBezTo>
                            <a:pt x="381" y="13698"/>
                            <a:pt x="331" y="13421"/>
                            <a:pt x="280" y="13119"/>
                          </a:cubicBezTo>
                          <a:close/>
                        </a:path>
                      </a:pathLst>
                    </a:custGeom>
                    <a:solidFill>
                      <a:srgbClr val="A17128"/>
                    </a:solidFill>
                    <a:ln w="2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125" name="자유형: 도형 1124">
                      <a:extLst>
                        <a:ext uri="{FF2B5EF4-FFF2-40B4-BE49-F238E27FC236}">
                          <a16:creationId xmlns:a16="http://schemas.microsoft.com/office/drawing/2014/main" id="{F24C7A7A-4A7B-9EAA-3160-19BA8BE9EA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53994" y="2573770"/>
                      <a:ext cx="14428" cy="154081"/>
                    </a:xfrm>
                    <a:custGeom>
                      <a:avLst/>
                      <a:gdLst>
                        <a:gd name="connsiteX0" fmla="*/ 0 w 14428"/>
                        <a:gd name="connsiteY0" fmla="*/ 154082 h 154081"/>
                        <a:gd name="connsiteX1" fmla="*/ 14001 w 14428"/>
                        <a:gd name="connsiteY1" fmla="*/ 145948 h 154081"/>
                        <a:gd name="connsiteX2" fmla="*/ 14429 w 14428"/>
                        <a:gd name="connsiteY2" fmla="*/ 0 h 154081"/>
                        <a:gd name="connsiteX3" fmla="*/ 403 w 14428"/>
                        <a:gd name="connsiteY3" fmla="*/ 8159 h 154081"/>
                        <a:gd name="connsiteX4" fmla="*/ 0 w 14428"/>
                        <a:gd name="connsiteY4" fmla="*/ 154082 h 1540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428" h="154081">
                          <a:moveTo>
                            <a:pt x="0" y="154082"/>
                          </a:moveTo>
                          <a:lnTo>
                            <a:pt x="14001" y="145948"/>
                          </a:lnTo>
                          <a:lnTo>
                            <a:pt x="14429" y="0"/>
                          </a:lnTo>
                          <a:lnTo>
                            <a:pt x="403" y="8159"/>
                          </a:lnTo>
                          <a:lnTo>
                            <a:pt x="0" y="154082"/>
                          </a:lnTo>
                          <a:close/>
                        </a:path>
                      </a:pathLst>
                    </a:custGeom>
                    <a:solidFill>
                      <a:srgbClr val="A17128"/>
                    </a:solidFill>
                    <a:ln w="2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126" name="자유형: 도형 1125">
                      <a:extLst>
                        <a:ext uri="{FF2B5EF4-FFF2-40B4-BE49-F238E27FC236}">
                          <a16:creationId xmlns:a16="http://schemas.microsoft.com/office/drawing/2014/main" id="{58024F52-B9F8-BB74-9653-BA9A3067FE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45004" y="2568356"/>
                      <a:ext cx="23418" cy="13572"/>
                    </a:xfrm>
                    <a:custGeom>
                      <a:avLst/>
                      <a:gdLst>
                        <a:gd name="connsiteX0" fmla="*/ 9392 w 23418"/>
                        <a:gd name="connsiteY0" fmla="*/ 13572 h 13572"/>
                        <a:gd name="connsiteX1" fmla="*/ 23418 w 23418"/>
                        <a:gd name="connsiteY1" fmla="*/ 5414 h 13572"/>
                        <a:gd name="connsiteX2" fmla="*/ 14026 w 23418"/>
                        <a:gd name="connsiteY2" fmla="*/ 0 h 13572"/>
                        <a:gd name="connsiteX3" fmla="*/ 0 w 23418"/>
                        <a:gd name="connsiteY3" fmla="*/ 8159 h 13572"/>
                        <a:gd name="connsiteX4" fmla="*/ 9392 w 23418"/>
                        <a:gd name="connsiteY4" fmla="*/ 13572 h 135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3418" h="13572">
                          <a:moveTo>
                            <a:pt x="9392" y="13572"/>
                          </a:moveTo>
                          <a:lnTo>
                            <a:pt x="23418" y="5414"/>
                          </a:lnTo>
                          <a:lnTo>
                            <a:pt x="14026" y="0"/>
                          </a:lnTo>
                          <a:lnTo>
                            <a:pt x="0" y="8159"/>
                          </a:lnTo>
                          <a:lnTo>
                            <a:pt x="9392" y="13572"/>
                          </a:lnTo>
                          <a:close/>
                        </a:path>
                      </a:pathLst>
                    </a:custGeom>
                    <a:solidFill>
                      <a:srgbClr val="46AAB4"/>
                    </a:solidFill>
                    <a:ln w="2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127" name="자유형: 도형 1126">
                      <a:extLst>
                        <a:ext uri="{FF2B5EF4-FFF2-40B4-BE49-F238E27FC236}">
                          <a16:creationId xmlns:a16="http://schemas.microsoft.com/office/drawing/2014/main" id="{3677C0B3-6D09-556B-A336-37D10967A0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44626" y="2576515"/>
                      <a:ext cx="170625" cy="285198"/>
                    </a:xfrm>
                    <a:custGeom>
                      <a:avLst/>
                      <a:gdLst>
                        <a:gd name="connsiteX0" fmla="*/ 378 w 170625"/>
                        <a:gd name="connsiteY0" fmla="*/ 0 h 285198"/>
                        <a:gd name="connsiteX1" fmla="*/ 9795 w 170625"/>
                        <a:gd name="connsiteY1" fmla="*/ 5414 h 285198"/>
                        <a:gd name="connsiteX2" fmla="*/ 9393 w 170625"/>
                        <a:gd name="connsiteY2" fmla="*/ 151337 h 285198"/>
                        <a:gd name="connsiteX3" fmla="*/ 35329 w 170625"/>
                        <a:gd name="connsiteY3" fmla="*/ 196285 h 285198"/>
                        <a:gd name="connsiteX4" fmla="*/ 170626 w 170625"/>
                        <a:gd name="connsiteY4" fmla="*/ 274396 h 285198"/>
                        <a:gd name="connsiteX5" fmla="*/ 170626 w 170625"/>
                        <a:gd name="connsiteY5" fmla="*/ 285199 h 285198"/>
                        <a:gd name="connsiteX6" fmla="*/ 35304 w 170625"/>
                        <a:gd name="connsiteY6" fmla="*/ 207088 h 285198"/>
                        <a:gd name="connsiteX7" fmla="*/ 0 w 170625"/>
                        <a:gd name="connsiteY7" fmla="*/ 145923 h 285198"/>
                        <a:gd name="connsiteX8" fmla="*/ 403 w 170625"/>
                        <a:gd name="connsiteY8" fmla="*/ 0 h 2851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70625" h="285198">
                          <a:moveTo>
                            <a:pt x="378" y="0"/>
                          </a:moveTo>
                          <a:lnTo>
                            <a:pt x="9795" y="5414"/>
                          </a:lnTo>
                          <a:lnTo>
                            <a:pt x="9393" y="151337"/>
                          </a:lnTo>
                          <a:cubicBezTo>
                            <a:pt x="9342" y="167805"/>
                            <a:pt x="20976" y="188000"/>
                            <a:pt x="35329" y="196285"/>
                          </a:cubicBezTo>
                          <a:lnTo>
                            <a:pt x="170626" y="274396"/>
                          </a:lnTo>
                          <a:lnTo>
                            <a:pt x="170626" y="285199"/>
                          </a:lnTo>
                          <a:lnTo>
                            <a:pt x="35304" y="207088"/>
                          </a:lnTo>
                          <a:cubicBezTo>
                            <a:pt x="15763" y="195807"/>
                            <a:pt x="-50" y="168385"/>
                            <a:pt x="0" y="145923"/>
                          </a:cubicBezTo>
                          <a:lnTo>
                            <a:pt x="403" y="0"/>
                          </a:lnTo>
                          <a:close/>
                        </a:path>
                      </a:pathLst>
                    </a:custGeom>
                    <a:solidFill>
                      <a:srgbClr val="7D5417"/>
                    </a:solidFill>
                    <a:ln w="2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128" name="자유형: 도형 1127">
                      <a:extLst>
                        <a:ext uri="{FF2B5EF4-FFF2-40B4-BE49-F238E27FC236}">
                          <a16:creationId xmlns:a16="http://schemas.microsoft.com/office/drawing/2014/main" id="{AE0FD4A2-A70F-BE8A-BB6F-17CD127240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93164" y="2660695"/>
                      <a:ext cx="21781" cy="99842"/>
                    </a:xfrm>
                    <a:custGeom>
                      <a:avLst/>
                      <a:gdLst>
                        <a:gd name="connsiteX0" fmla="*/ 18105 w 21781"/>
                        <a:gd name="connsiteY0" fmla="*/ 10601 h 99842"/>
                        <a:gd name="connsiteX1" fmla="*/ 18332 w 21781"/>
                        <a:gd name="connsiteY1" fmla="*/ 92313 h 99842"/>
                        <a:gd name="connsiteX2" fmla="*/ 18583 w 21781"/>
                        <a:gd name="connsiteY2" fmla="*/ 94831 h 99842"/>
                        <a:gd name="connsiteX3" fmla="*/ 18583 w 21781"/>
                        <a:gd name="connsiteY3" fmla="*/ 94907 h 99842"/>
                        <a:gd name="connsiteX4" fmla="*/ 19263 w 21781"/>
                        <a:gd name="connsiteY4" fmla="*/ 96997 h 99842"/>
                        <a:gd name="connsiteX5" fmla="*/ 19263 w 21781"/>
                        <a:gd name="connsiteY5" fmla="*/ 96997 h 99842"/>
                        <a:gd name="connsiteX6" fmla="*/ 19968 w 21781"/>
                        <a:gd name="connsiteY6" fmla="*/ 98080 h 99842"/>
                        <a:gd name="connsiteX7" fmla="*/ 21781 w 21781"/>
                        <a:gd name="connsiteY7" fmla="*/ 99842 h 99842"/>
                        <a:gd name="connsiteX8" fmla="*/ 3626 w 21781"/>
                        <a:gd name="connsiteY8" fmla="*/ 89291 h 99842"/>
                        <a:gd name="connsiteX9" fmla="*/ 1813 w 21781"/>
                        <a:gd name="connsiteY9" fmla="*/ 87529 h 99842"/>
                        <a:gd name="connsiteX10" fmla="*/ 1586 w 21781"/>
                        <a:gd name="connsiteY10" fmla="*/ 87302 h 99842"/>
                        <a:gd name="connsiteX11" fmla="*/ 1133 w 21781"/>
                        <a:gd name="connsiteY11" fmla="*/ 86471 h 99842"/>
                        <a:gd name="connsiteX12" fmla="*/ 1133 w 21781"/>
                        <a:gd name="connsiteY12" fmla="*/ 86471 h 99842"/>
                        <a:gd name="connsiteX13" fmla="*/ 1133 w 21781"/>
                        <a:gd name="connsiteY13" fmla="*/ 86421 h 99842"/>
                        <a:gd name="connsiteX14" fmla="*/ 856 w 21781"/>
                        <a:gd name="connsiteY14" fmla="*/ 85791 h 99842"/>
                        <a:gd name="connsiteX15" fmla="*/ 655 w 21781"/>
                        <a:gd name="connsiteY15" fmla="*/ 85187 h 99842"/>
                        <a:gd name="connsiteX16" fmla="*/ 478 w 21781"/>
                        <a:gd name="connsiteY16" fmla="*/ 84583 h 99842"/>
                        <a:gd name="connsiteX17" fmla="*/ 428 w 21781"/>
                        <a:gd name="connsiteY17" fmla="*/ 84331 h 99842"/>
                        <a:gd name="connsiteX18" fmla="*/ 428 w 21781"/>
                        <a:gd name="connsiteY18" fmla="*/ 84255 h 99842"/>
                        <a:gd name="connsiteX19" fmla="*/ 378 w 21781"/>
                        <a:gd name="connsiteY19" fmla="*/ 84003 h 99842"/>
                        <a:gd name="connsiteX20" fmla="*/ 302 w 21781"/>
                        <a:gd name="connsiteY20" fmla="*/ 83449 h 99842"/>
                        <a:gd name="connsiteX21" fmla="*/ 252 w 21781"/>
                        <a:gd name="connsiteY21" fmla="*/ 82870 h 99842"/>
                        <a:gd name="connsiteX22" fmla="*/ 227 w 21781"/>
                        <a:gd name="connsiteY22" fmla="*/ 82341 h 99842"/>
                        <a:gd name="connsiteX23" fmla="*/ 227 w 21781"/>
                        <a:gd name="connsiteY23" fmla="*/ 81762 h 99842"/>
                        <a:gd name="connsiteX24" fmla="*/ 227 w 21781"/>
                        <a:gd name="connsiteY24" fmla="*/ 81762 h 99842"/>
                        <a:gd name="connsiteX25" fmla="*/ 0 w 21781"/>
                        <a:gd name="connsiteY25" fmla="*/ 0 h 99842"/>
                        <a:gd name="connsiteX26" fmla="*/ 18181 w 21781"/>
                        <a:gd name="connsiteY26" fmla="*/ 10576 h 998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21781" h="99842">
                          <a:moveTo>
                            <a:pt x="18105" y="10601"/>
                          </a:moveTo>
                          <a:lnTo>
                            <a:pt x="18332" y="92313"/>
                          </a:lnTo>
                          <a:cubicBezTo>
                            <a:pt x="18332" y="93245"/>
                            <a:pt x="18407" y="94051"/>
                            <a:pt x="18583" y="94831"/>
                          </a:cubicBezTo>
                          <a:lnTo>
                            <a:pt x="18583" y="94907"/>
                          </a:lnTo>
                          <a:cubicBezTo>
                            <a:pt x="18735" y="95687"/>
                            <a:pt x="18986" y="96367"/>
                            <a:pt x="19263" y="96997"/>
                          </a:cubicBezTo>
                          <a:lnTo>
                            <a:pt x="19263" y="96997"/>
                          </a:lnTo>
                          <a:cubicBezTo>
                            <a:pt x="19465" y="97425"/>
                            <a:pt x="19717" y="97752"/>
                            <a:pt x="19968" y="98080"/>
                          </a:cubicBezTo>
                          <a:cubicBezTo>
                            <a:pt x="20472" y="98810"/>
                            <a:pt x="21051" y="99439"/>
                            <a:pt x="21781" y="99842"/>
                          </a:cubicBezTo>
                          <a:lnTo>
                            <a:pt x="3626" y="89291"/>
                          </a:lnTo>
                          <a:cubicBezTo>
                            <a:pt x="2921" y="88888"/>
                            <a:pt x="2317" y="88259"/>
                            <a:pt x="1813" y="87529"/>
                          </a:cubicBezTo>
                          <a:cubicBezTo>
                            <a:pt x="1763" y="87428"/>
                            <a:pt x="1637" y="87403"/>
                            <a:pt x="1586" y="87302"/>
                          </a:cubicBezTo>
                          <a:cubicBezTo>
                            <a:pt x="1435" y="87025"/>
                            <a:pt x="1284" y="86773"/>
                            <a:pt x="1133" y="86471"/>
                          </a:cubicBezTo>
                          <a:lnTo>
                            <a:pt x="1133" y="86471"/>
                          </a:lnTo>
                          <a:cubicBezTo>
                            <a:pt x="1133" y="86471"/>
                            <a:pt x="1133" y="86421"/>
                            <a:pt x="1133" y="86421"/>
                          </a:cubicBezTo>
                          <a:cubicBezTo>
                            <a:pt x="1032" y="86219"/>
                            <a:pt x="957" y="86018"/>
                            <a:pt x="856" y="85791"/>
                          </a:cubicBezTo>
                          <a:cubicBezTo>
                            <a:pt x="781" y="85590"/>
                            <a:pt x="705" y="85414"/>
                            <a:pt x="655" y="85187"/>
                          </a:cubicBezTo>
                          <a:cubicBezTo>
                            <a:pt x="579" y="84985"/>
                            <a:pt x="529" y="84809"/>
                            <a:pt x="478" y="84583"/>
                          </a:cubicBezTo>
                          <a:cubicBezTo>
                            <a:pt x="478" y="84507"/>
                            <a:pt x="478" y="84406"/>
                            <a:pt x="428" y="84331"/>
                          </a:cubicBezTo>
                          <a:cubicBezTo>
                            <a:pt x="428" y="84331"/>
                            <a:pt x="428" y="84280"/>
                            <a:pt x="428" y="84255"/>
                          </a:cubicBezTo>
                          <a:cubicBezTo>
                            <a:pt x="428" y="84180"/>
                            <a:pt x="403" y="84079"/>
                            <a:pt x="378" y="84003"/>
                          </a:cubicBezTo>
                          <a:cubicBezTo>
                            <a:pt x="353" y="83802"/>
                            <a:pt x="327" y="83626"/>
                            <a:pt x="302" y="83449"/>
                          </a:cubicBezTo>
                          <a:cubicBezTo>
                            <a:pt x="302" y="83248"/>
                            <a:pt x="277" y="83047"/>
                            <a:pt x="252" y="82870"/>
                          </a:cubicBezTo>
                          <a:cubicBezTo>
                            <a:pt x="252" y="82694"/>
                            <a:pt x="252" y="82543"/>
                            <a:pt x="227" y="82341"/>
                          </a:cubicBezTo>
                          <a:cubicBezTo>
                            <a:pt x="227" y="82140"/>
                            <a:pt x="227" y="81939"/>
                            <a:pt x="227" y="81762"/>
                          </a:cubicBezTo>
                          <a:lnTo>
                            <a:pt x="227" y="81762"/>
                          </a:lnTo>
                          <a:lnTo>
                            <a:pt x="0" y="0"/>
                          </a:lnTo>
                          <a:lnTo>
                            <a:pt x="18181" y="10576"/>
                          </a:lnTo>
                          <a:close/>
                        </a:path>
                      </a:pathLst>
                    </a:custGeom>
                    <a:solidFill>
                      <a:srgbClr val="7D5417"/>
                    </a:solidFill>
                    <a:ln w="2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129" name="자유형: 도형 1128">
                      <a:extLst>
                        <a:ext uri="{FF2B5EF4-FFF2-40B4-BE49-F238E27FC236}">
                          <a16:creationId xmlns:a16="http://schemas.microsoft.com/office/drawing/2014/main" id="{8840CDC0-EA75-EEF5-D9D9-923656E587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93138" y="2551057"/>
                      <a:ext cx="190115" cy="120263"/>
                    </a:xfrm>
                    <a:custGeom>
                      <a:avLst/>
                      <a:gdLst>
                        <a:gd name="connsiteX0" fmla="*/ 25307 w 190115"/>
                        <a:gd name="connsiteY0" fmla="*/ 103594 h 120263"/>
                        <a:gd name="connsiteX1" fmla="*/ 25282 w 190115"/>
                        <a:gd name="connsiteY1" fmla="*/ 103594 h 120263"/>
                        <a:gd name="connsiteX2" fmla="*/ 23318 w 190115"/>
                        <a:gd name="connsiteY2" fmla="*/ 106012 h 120263"/>
                        <a:gd name="connsiteX3" fmla="*/ 23318 w 190115"/>
                        <a:gd name="connsiteY3" fmla="*/ 106062 h 120263"/>
                        <a:gd name="connsiteX4" fmla="*/ 21605 w 190115"/>
                        <a:gd name="connsiteY4" fmla="*/ 108630 h 120263"/>
                        <a:gd name="connsiteX5" fmla="*/ 21530 w 190115"/>
                        <a:gd name="connsiteY5" fmla="*/ 108781 h 120263"/>
                        <a:gd name="connsiteX6" fmla="*/ 20145 w 190115"/>
                        <a:gd name="connsiteY6" fmla="*/ 111526 h 120263"/>
                        <a:gd name="connsiteX7" fmla="*/ 20145 w 190115"/>
                        <a:gd name="connsiteY7" fmla="*/ 111526 h 120263"/>
                        <a:gd name="connsiteX8" fmla="*/ 19062 w 190115"/>
                        <a:gd name="connsiteY8" fmla="*/ 114447 h 120263"/>
                        <a:gd name="connsiteX9" fmla="*/ 19062 w 190115"/>
                        <a:gd name="connsiteY9" fmla="*/ 114447 h 120263"/>
                        <a:gd name="connsiteX10" fmla="*/ 18407 w 190115"/>
                        <a:gd name="connsiteY10" fmla="*/ 117393 h 120263"/>
                        <a:gd name="connsiteX11" fmla="*/ 18407 w 190115"/>
                        <a:gd name="connsiteY11" fmla="*/ 117393 h 120263"/>
                        <a:gd name="connsiteX12" fmla="*/ 18181 w 190115"/>
                        <a:gd name="connsiteY12" fmla="*/ 120264 h 120263"/>
                        <a:gd name="connsiteX13" fmla="*/ 0 w 190115"/>
                        <a:gd name="connsiteY13" fmla="*/ 109688 h 120263"/>
                        <a:gd name="connsiteX14" fmla="*/ 0 w 190115"/>
                        <a:gd name="connsiteY14" fmla="*/ 109184 h 120263"/>
                        <a:gd name="connsiteX15" fmla="*/ 0 w 190115"/>
                        <a:gd name="connsiteY15" fmla="*/ 108630 h 120263"/>
                        <a:gd name="connsiteX16" fmla="*/ 50 w 190115"/>
                        <a:gd name="connsiteY16" fmla="*/ 108051 h 120263"/>
                        <a:gd name="connsiteX17" fmla="*/ 101 w 190115"/>
                        <a:gd name="connsiteY17" fmla="*/ 107472 h 120263"/>
                        <a:gd name="connsiteX18" fmla="*/ 176 w 190115"/>
                        <a:gd name="connsiteY18" fmla="*/ 106893 h 120263"/>
                        <a:gd name="connsiteX19" fmla="*/ 176 w 190115"/>
                        <a:gd name="connsiteY19" fmla="*/ 106893 h 120263"/>
                        <a:gd name="connsiteX20" fmla="*/ 176 w 190115"/>
                        <a:gd name="connsiteY20" fmla="*/ 106842 h 120263"/>
                        <a:gd name="connsiteX21" fmla="*/ 277 w 190115"/>
                        <a:gd name="connsiteY21" fmla="*/ 106314 h 120263"/>
                        <a:gd name="connsiteX22" fmla="*/ 403 w 190115"/>
                        <a:gd name="connsiteY22" fmla="*/ 105684 h 120263"/>
                        <a:gd name="connsiteX23" fmla="*/ 529 w 190115"/>
                        <a:gd name="connsiteY23" fmla="*/ 105080 h 120263"/>
                        <a:gd name="connsiteX24" fmla="*/ 705 w 190115"/>
                        <a:gd name="connsiteY24" fmla="*/ 104450 h 120263"/>
                        <a:gd name="connsiteX25" fmla="*/ 831 w 190115"/>
                        <a:gd name="connsiteY25" fmla="*/ 103972 h 120263"/>
                        <a:gd name="connsiteX26" fmla="*/ 831 w 190115"/>
                        <a:gd name="connsiteY26" fmla="*/ 103972 h 120263"/>
                        <a:gd name="connsiteX27" fmla="*/ 831 w 190115"/>
                        <a:gd name="connsiteY27" fmla="*/ 103821 h 120263"/>
                        <a:gd name="connsiteX28" fmla="*/ 1032 w 190115"/>
                        <a:gd name="connsiteY28" fmla="*/ 103216 h 120263"/>
                        <a:gd name="connsiteX29" fmla="*/ 1234 w 190115"/>
                        <a:gd name="connsiteY29" fmla="*/ 102637 h 120263"/>
                        <a:gd name="connsiteX30" fmla="*/ 1460 w 190115"/>
                        <a:gd name="connsiteY30" fmla="*/ 102058 h 120263"/>
                        <a:gd name="connsiteX31" fmla="*/ 1687 w 190115"/>
                        <a:gd name="connsiteY31" fmla="*/ 101479 h 120263"/>
                        <a:gd name="connsiteX32" fmla="*/ 1863 w 190115"/>
                        <a:gd name="connsiteY32" fmla="*/ 101076 h 120263"/>
                        <a:gd name="connsiteX33" fmla="*/ 1863 w 190115"/>
                        <a:gd name="connsiteY33" fmla="*/ 101076 h 120263"/>
                        <a:gd name="connsiteX34" fmla="*/ 1914 w 190115"/>
                        <a:gd name="connsiteY34" fmla="*/ 100950 h 120263"/>
                        <a:gd name="connsiteX35" fmla="*/ 2191 w 190115"/>
                        <a:gd name="connsiteY35" fmla="*/ 100371 h 120263"/>
                        <a:gd name="connsiteX36" fmla="*/ 2493 w 190115"/>
                        <a:gd name="connsiteY36" fmla="*/ 99767 h 120263"/>
                        <a:gd name="connsiteX37" fmla="*/ 2871 w 190115"/>
                        <a:gd name="connsiteY37" fmla="*/ 99036 h 120263"/>
                        <a:gd name="connsiteX38" fmla="*/ 3274 w 190115"/>
                        <a:gd name="connsiteY38" fmla="*/ 98331 h 120263"/>
                        <a:gd name="connsiteX39" fmla="*/ 3349 w 190115"/>
                        <a:gd name="connsiteY39" fmla="*/ 98180 h 120263"/>
                        <a:gd name="connsiteX40" fmla="*/ 3425 w 190115"/>
                        <a:gd name="connsiteY40" fmla="*/ 98004 h 120263"/>
                        <a:gd name="connsiteX41" fmla="*/ 4306 w 190115"/>
                        <a:gd name="connsiteY41" fmla="*/ 96594 h 120263"/>
                        <a:gd name="connsiteX42" fmla="*/ 5011 w 190115"/>
                        <a:gd name="connsiteY42" fmla="*/ 95587 h 120263"/>
                        <a:gd name="connsiteX43" fmla="*/ 5011 w 190115"/>
                        <a:gd name="connsiteY43" fmla="*/ 95536 h 120263"/>
                        <a:gd name="connsiteX44" fmla="*/ 5036 w 190115"/>
                        <a:gd name="connsiteY44" fmla="*/ 95536 h 120263"/>
                        <a:gd name="connsiteX45" fmla="*/ 5565 w 190115"/>
                        <a:gd name="connsiteY45" fmla="*/ 94831 h 120263"/>
                        <a:gd name="connsiteX46" fmla="*/ 6018 w 190115"/>
                        <a:gd name="connsiteY46" fmla="*/ 94277 h 120263"/>
                        <a:gd name="connsiteX47" fmla="*/ 6471 w 190115"/>
                        <a:gd name="connsiteY47" fmla="*/ 93748 h 120263"/>
                        <a:gd name="connsiteX48" fmla="*/ 6925 w 190115"/>
                        <a:gd name="connsiteY48" fmla="*/ 93245 h 120263"/>
                        <a:gd name="connsiteX49" fmla="*/ 7000 w 190115"/>
                        <a:gd name="connsiteY49" fmla="*/ 93169 h 120263"/>
                        <a:gd name="connsiteX50" fmla="*/ 7025 w 190115"/>
                        <a:gd name="connsiteY50" fmla="*/ 93169 h 120263"/>
                        <a:gd name="connsiteX51" fmla="*/ 7403 w 190115"/>
                        <a:gd name="connsiteY51" fmla="*/ 92766 h 120263"/>
                        <a:gd name="connsiteX52" fmla="*/ 7907 w 190115"/>
                        <a:gd name="connsiteY52" fmla="*/ 92288 h 120263"/>
                        <a:gd name="connsiteX53" fmla="*/ 8410 w 190115"/>
                        <a:gd name="connsiteY53" fmla="*/ 91835 h 120263"/>
                        <a:gd name="connsiteX54" fmla="*/ 8939 w 190115"/>
                        <a:gd name="connsiteY54" fmla="*/ 91356 h 120263"/>
                        <a:gd name="connsiteX55" fmla="*/ 9191 w 190115"/>
                        <a:gd name="connsiteY55" fmla="*/ 91155 h 120263"/>
                        <a:gd name="connsiteX56" fmla="*/ 9241 w 190115"/>
                        <a:gd name="connsiteY56" fmla="*/ 91104 h 120263"/>
                        <a:gd name="connsiteX57" fmla="*/ 9443 w 190115"/>
                        <a:gd name="connsiteY57" fmla="*/ 90928 h 120263"/>
                        <a:gd name="connsiteX58" fmla="*/ 9972 w 190115"/>
                        <a:gd name="connsiteY58" fmla="*/ 90525 h 120263"/>
                        <a:gd name="connsiteX59" fmla="*/ 10475 w 190115"/>
                        <a:gd name="connsiteY59" fmla="*/ 90173 h 120263"/>
                        <a:gd name="connsiteX60" fmla="*/ 10979 w 190115"/>
                        <a:gd name="connsiteY60" fmla="*/ 89820 h 120263"/>
                        <a:gd name="connsiteX61" fmla="*/ 11482 w 190115"/>
                        <a:gd name="connsiteY61" fmla="*/ 89518 h 120263"/>
                        <a:gd name="connsiteX62" fmla="*/ 11583 w 190115"/>
                        <a:gd name="connsiteY62" fmla="*/ 89442 h 120263"/>
                        <a:gd name="connsiteX63" fmla="*/ 163651 w 190115"/>
                        <a:gd name="connsiteY63" fmla="*/ 1637 h 120263"/>
                        <a:gd name="connsiteX64" fmla="*/ 164028 w 190115"/>
                        <a:gd name="connsiteY64" fmla="*/ 1410 h 120263"/>
                        <a:gd name="connsiteX65" fmla="*/ 164507 w 190115"/>
                        <a:gd name="connsiteY65" fmla="*/ 1158 h 120263"/>
                        <a:gd name="connsiteX66" fmla="*/ 164985 w 190115"/>
                        <a:gd name="connsiteY66" fmla="*/ 932 h 120263"/>
                        <a:gd name="connsiteX67" fmla="*/ 165464 w 190115"/>
                        <a:gd name="connsiteY67" fmla="*/ 705 h 120263"/>
                        <a:gd name="connsiteX68" fmla="*/ 165917 w 190115"/>
                        <a:gd name="connsiteY68" fmla="*/ 529 h 120263"/>
                        <a:gd name="connsiteX69" fmla="*/ 166018 w 190115"/>
                        <a:gd name="connsiteY69" fmla="*/ 529 h 120263"/>
                        <a:gd name="connsiteX70" fmla="*/ 166018 w 190115"/>
                        <a:gd name="connsiteY70" fmla="*/ 529 h 120263"/>
                        <a:gd name="connsiteX71" fmla="*/ 166370 w 190115"/>
                        <a:gd name="connsiteY71" fmla="*/ 403 h 120263"/>
                        <a:gd name="connsiteX72" fmla="*/ 166849 w 190115"/>
                        <a:gd name="connsiteY72" fmla="*/ 252 h 120263"/>
                        <a:gd name="connsiteX73" fmla="*/ 167327 w 190115"/>
                        <a:gd name="connsiteY73" fmla="*/ 151 h 120263"/>
                        <a:gd name="connsiteX74" fmla="*/ 167831 w 190115"/>
                        <a:gd name="connsiteY74" fmla="*/ 50 h 120263"/>
                        <a:gd name="connsiteX75" fmla="*/ 168183 w 190115"/>
                        <a:gd name="connsiteY75" fmla="*/ 50 h 120263"/>
                        <a:gd name="connsiteX76" fmla="*/ 168334 w 190115"/>
                        <a:gd name="connsiteY76" fmla="*/ 50 h 120263"/>
                        <a:gd name="connsiteX77" fmla="*/ 168888 w 190115"/>
                        <a:gd name="connsiteY77" fmla="*/ 0 h 120263"/>
                        <a:gd name="connsiteX78" fmla="*/ 169493 w 190115"/>
                        <a:gd name="connsiteY78" fmla="*/ 50 h 120263"/>
                        <a:gd name="connsiteX79" fmla="*/ 170172 w 190115"/>
                        <a:gd name="connsiteY79" fmla="*/ 151 h 120263"/>
                        <a:gd name="connsiteX80" fmla="*/ 170223 w 190115"/>
                        <a:gd name="connsiteY80" fmla="*/ 151 h 120263"/>
                        <a:gd name="connsiteX81" fmla="*/ 171003 w 190115"/>
                        <a:gd name="connsiteY81" fmla="*/ 378 h 120263"/>
                        <a:gd name="connsiteX82" fmla="*/ 171960 w 190115"/>
                        <a:gd name="connsiteY82" fmla="*/ 806 h 120263"/>
                        <a:gd name="connsiteX83" fmla="*/ 190116 w 190115"/>
                        <a:gd name="connsiteY83" fmla="*/ 11382 h 120263"/>
                        <a:gd name="connsiteX84" fmla="*/ 188378 w 190115"/>
                        <a:gd name="connsiteY84" fmla="*/ 10727 h 120263"/>
                        <a:gd name="connsiteX85" fmla="*/ 188378 w 190115"/>
                        <a:gd name="connsiteY85" fmla="*/ 10727 h 120263"/>
                        <a:gd name="connsiteX86" fmla="*/ 186389 w 190115"/>
                        <a:gd name="connsiteY86" fmla="*/ 10626 h 120263"/>
                        <a:gd name="connsiteX87" fmla="*/ 186364 w 190115"/>
                        <a:gd name="connsiteY87" fmla="*/ 10626 h 120263"/>
                        <a:gd name="connsiteX88" fmla="*/ 184173 w 190115"/>
                        <a:gd name="connsiteY88" fmla="*/ 11105 h 120263"/>
                        <a:gd name="connsiteX89" fmla="*/ 184173 w 190115"/>
                        <a:gd name="connsiteY89" fmla="*/ 11105 h 120263"/>
                        <a:gd name="connsiteX90" fmla="*/ 181781 w 190115"/>
                        <a:gd name="connsiteY90" fmla="*/ 12188 h 120263"/>
                        <a:gd name="connsiteX91" fmla="*/ 29713 w 190115"/>
                        <a:gd name="connsiteY91" fmla="*/ 99968 h 120263"/>
                        <a:gd name="connsiteX92" fmla="*/ 27346 w 190115"/>
                        <a:gd name="connsiteY92" fmla="*/ 101605 h 120263"/>
                        <a:gd name="connsiteX93" fmla="*/ 27296 w 190115"/>
                        <a:gd name="connsiteY93" fmla="*/ 101655 h 120263"/>
                        <a:gd name="connsiteX94" fmla="*/ 25131 w 190115"/>
                        <a:gd name="connsiteY94" fmla="*/ 103695 h 1202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</a:cxnLst>
                      <a:rect l="l" t="t" r="r" b="b"/>
                      <a:pathLst>
                        <a:path w="190115" h="120263">
                          <a:moveTo>
                            <a:pt x="25307" y="103594"/>
                          </a:moveTo>
                          <a:lnTo>
                            <a:pt x="25282" y="103594"/>
                          </a:lnTo>
                          <a:cubicBezTo>
                            <a:pt x="24602" y="104375"/>
                            <a:pt x="23922" y="105181"/>
                            <a:pt x="23318" y="106012"/>
                          </a:cubicBezTo>
                          <a:lnTo>
                            <a:pt x="23318" y="106062"/>
                          </a:lnTo>
                          <a:cubicBezTo>
                            <a:pt x="22688" y="106893"/>
                            <a:pt x="22109" y="107749"/>
                            <a:pt x="21605" y="108630"/>
                          </a:cubicBezTo>
                          <a:cubicBezTo>
                            <a:pt x="21605" y="108681"/>
                            <a:pt x="21555" y="108731"/>
                            <a:pt x="21530" y="108781"/>
                          </a:cubicBezTo>
                          <a:cubicBezTo>
                            <a:pt x="21026" y="109688"/>
                            <a:pt x="20548" y="110569"/>
                            <a:pt x="20145" y="111526"/>
                          </a:cubicBezTo>
                          <a:lnTo>
                            <a:pt x="20145" y="111526"/>
                          </a:lnTo>
                          <a:cubicBezTo>
                            <a:pt x="19717" y="112508"/>
                            <a:pt x="19364" y="113465"/>
                            <a:pt x="19062" y="114447"/>
                          </a:cubicBezTo>
                          <a:lnTo>
                            <a:pt x="19062" y="114447"/>
                          </a:lnTo>
                          <a:cubicBezTo>
                            <a:pt x="18760" y="115454"/>
                            <a:pt x="18533" y="116411"/>
                            <a:pt x="18407" y="117393"/>
                          </a:cubicBezTo>
                          <a:lnTo>
                            <a:pt x="18407" y="117393"/>
                          </a:lnTo>
                          <a:cubicBezTo>
                            <a:pt x="18256" y="118375"/>
                            <a:pt x="18155" y="119332"/>
                            <a:pt x="18181" y="120264"/>
                          </a:cubicBezTo>
                          <a:lnTo>
                            <a:pt x="0" y="109688"/>
                          </a:lnTo>
                          <a:cubicBezTo>
                            <a:pt x="0" y="109512"/>
                            <a:pt x="0" y="109335"/>
                            <a:pt x="0" y="109184"/>
                          </a:cubicBezTo>
                          <a:cubicBezTo>
                            <a:pt x="0" y="108983"/>
                            <a:pt x="0" y="108781"/>
                            <a:pt x="0" y="108630"/>
                          </a:cubicBezTo>
                          <a:cubicBezTo>
                            <a:pt x="0" y="108429"/>
                            <a:pt x="0" y="108253"/>
                            <a:pt x="50" y="108051"/>
                          </a:cubicBezTo>
                          <a:cubicBezTo>
                            <a:pt x="50" y="107850"/>
                            <a:pt x="76" y="107648"/>
                            <a:pt x="101" y="107472"/>
                          </a:cubicBezTo>
                          <a:cubicBezTo>
                            <a:pt x="126" y="107296"/>
                            <a:pt x="151" y="107094"/>
                            <a:pt x="176" y="106893"/>
                          </a:cubicBezTo>
                          <a:lnTo>
                            <a:pt x="176" y="106893"/>
                          </a:lnTo>
                          <a:lnTo>
                            <a:pt x="176" y="106842"/>
                          </a:lnTo>
                          <a:cubicBezTo>
                            <a:pt x="201" y="106666"/>
                            <a:pt x="227" y="106490"/>
                            <a:pt x="277" y="106314"/>
                          </a:cubicBezTo>
                          <a:cubicBezTo>
                            <a:pt x="302" y="106087"/>
                            <a:pt x="353" y="105911"/>
                            <a:pt x="403" y="105684"/>
                          </a:cubicBezTo>
                          <a:cubicBezTo>
                            <a:pt x="428" y="105483"/>
                            <a:pt x="478" y="105281"/>
                            <a:pt x="529" y="105080"/>
                          </a:cubicBezTo>
                          <a:cubicBezTo>
                            <a:pt x="579" y="104878"/>
                            <a:pt x="630" y="104677"/>
                            <a:pt x="705" y="104450"/>
                          </a:cubicBezTo>
                          <a:cubicBezTo>
                            <a:pt x="755" y="104274"/>
                            <a:pt x="806" y="104123"/>
                            <a:pt x="831" y="103972"/>
                          </a:cubicBezTo>
                          <a:lnTo>
                            <a:pt x="831" y="103972"/>
                          </a:lnTo>
                          <a:cubicBezTo>
                            <a:pt x="831" y="103972"/>
                            <a:pt x="831" y="103871"/>
                            <a:pt x="831" y="103821"/>
                          </a:cubicBezTo>
                          <a:cubicBezTo>
                            <a:pt x="881" y="103619"/>
                            <a:pt x="957" y="103418"/>
                            <a:pt x="1032" y="103216"/>
                          </a:cubicBezTo>
                          <a:cubicBezTo>
                            <a:pt x="1083" y="103015"/>
                            <a:pt x="1184" y="102839"/>
                            <a:pt x="1234" y="102637"/>
                          </a:cubicBezTo>
                          <a:cubicBezTo>
                            <a:pt x="1309" y="102436"/>
                            <a:pt x="1385" y="102260"/>
                            <a:pt x="1460" y="102058"/>
                          </a:cubicBezTo>
                          <a:cubicBezTo>
                            <a:pt x="1536" y="101857"/>
                            <a:pt x="1612" y="101655"/>
                            <a:pt x="1687" y="101479"/>
                          </a:cubicBezTo>
                          <a:cubicBezTo>
                            <a:pt x="1737" y="101328"/>
                            <a:pt x="1813" y="101202"/>
                            <a:pt x="1863" y="101076"/>
                          </a:cubicBezTo>
                          <a:cubicBezTo>
                            <a:pt x="1863" y="101076"/>
                            <a:pt x="1863" y="101076"/>
                            <a:pt x="1863" y="101076"/>
                          </a:cubicBezTo>
                          <a:cubicBezTo>
                            <a:pt x="1863" y="101026"/>
                            <a:pt x="1889" y="100975"/>
                            <a:pt x="1914" y="100950"/>
                          </a:cubicBezTo>
                          <a:cubicBezTo>
                            <a:pt x="1989" y="100749"/>
                            <a:pt x="2090" y="100547"/>
                            <a:pt x="2191" y="100371"/>
                          </a:cubicBezTo>
                          <a:cubicBezTo>
                            <a:pt x="2291" y="100195"/>
                            <a:pt x="2392" y="99968"/>
                            <a:pt x="2493" y="99767"/>
                          </a:cubicBezTo>
                          <a:cubicBezTo>
                            <a:pt x="2619" y="99515"/>
                            <a:pt x="2745" y="99288"/>
                            <a:pt x="2871" y="99036"/>
                          </a:cubicBezTo>
                          <a:cubicBezTo>
                            <a:pt x="2997" y="98810"/>
                            <a:pt x="3148" y="98583"/>
                            <a:pt x="3274" y="98331"/>
                          </a:cubicBezTo>
                          <a:cubicBezTo>
                            <a:pt x="3274" y="98281"/>
                            <a:pt x="3324" y="98231"/>
                            <a:pt x="3349" y="98180"/>
                          </a:cubicBezTo>
                          <a:cubicBezTo>
                            <a:pt x="3349" y="98105"/>
                            <a:pt x="3399" y="98054"/>
                            <a:pt x="3425" y="98004"/>
                          </a:cubicBezTo>
                          <a:cubicBezTo>
                            <a:pt x="3727" y="97526"/>
                            <a:pt x="4004" y="97047"/>
                            <a:pt x="4306" y="96594"/>
                          </a:cubicBezTo>
                          <a:cubicBezTo>
                            <a:pt x="4533" y="96241"/>
                            <a:pt x="4759" y="95914"/>
                            <a:pt x="5011" y="95587"/>
                          </a:cubicBezTo>
                          <a:lnTo>
                            <a:pt x="5011" y="95536"/>
                          </a:lnTo>
                          <a:lnTo>
                            <a:pt x="5036" y="95536"/>
                          </a:lnTo>
                          <a:cubicBezTo>
                            <a:pt x="5212" y="95284"/>
                            <a:pt x="5389" y="95058"/>
                            <a:pt x="5565" y="94831"/>
                          </a:cubicBezTo>
                          <a:cubicBezTo>
                            <a:pt x="5716" y="94630"/>
                            <a:pt x="5867" y="94453"/>
                            <a:pt x="6018" y="94277"/>
                          </a:cubicBezTo>
                          <a:cubicBezTo>
                            <a:pt x="6169" y="94101"/>
                            <a:pt x="6320" y="93900"/>
                            <a:pt x="6471" y="93748"/>
                          </a:cubicBezTo>
                          <a:cubicBezTo>
                            <a:pt x="6623" y="93572"/>
                            <a:pt x="6799" y="93396"/>
                            <a:pt x="6925" y="93245"/>
                          </a:cubicBezTo>
                          <a:lnTo>
                            <a:pt x="7000" y="93169"/>
                          </a:lnTo>
                          <a:cubicBezTo>
                            <a:pt x="7000" y="93169"/>
                            <a:pt x="7000" y="93169"/>
                            <a:pt x="7025" y="93169"/>
                          </a:cubicBezTo>
                          <a:cubicBezTo>
                            <a:pt x="7151" y="93018"/>
                            <a:pt x="7277" y="92867"/>
                            <a:pt x="7403" y="92766"/>
                          </a:cubicBezTo>
                          <a:cubicBezTo>
                            <a:pt x="7554" y="92590"/>
                            <a:pt x="7731" y="92439"/>
                            <a:pt x="7907" y="92288"/>
                          </a:cubicBezTo>
                          <a:cubicBezTo>
                            <a:pt x="8058" y="92112"/>
                            <a:pt x="8234" y="91961"/>
                            <a:pt x="8410" y="91835"/>
                          </a:cubicBezTo>
                          <a:cubicBezTo>
                            <a:pt x="8587" y="91658"/>
                            <a:pt x="8763" y="91507"/>
                            <a:pt x="8939" y="91356"/>
                          </a:cubicBezTo>
                          <a:cubicBezTo>
                            <a:pt x="9015" y="91306"/>
                            <a:pt x="9115" y="91230"/>
                            <a:pt x="9191" y="91155"/>
                          </a:cubicBezTo>
                          <a:cubicBezTo>
                            <a:pt x="9191" y="91155"/>
                            <a:pt x="9216" y="91155"/>
                            <a:pt x="9241" y="91104"/>
                          </a:cubicBezTo>
                          <a:cubicBezTo>
                            <a:pt x="9292" y="91054"/>
                            <a:pt x="9392" y="90979"/>
                            <a:pt x="9443" y="90928"/>
                          </a:cubicBezTo>
                          <a:cubicBezTo>
                            <a:pt x="9619" y="90777"/>
                            <a:pt x="9770" y="90651"/>
                            <a:pt x="9972" y="90525"/>
                          </a:cubicBezTo>
                          <a:cubicBezTo>
                            <a:pt x="10123" y="90399"/>
                            <a:pt x="10299" y="90273"/>
                            <a:pt x="10475" y="90173"/>
                          </a:cubicBezTo>
                          <a:cubicBezTo>
                            <a:pt x="10652" y="90047"/>
                            <a:pt x="10803" y="89946"/>
                            <a:pt x="10979" y="89820"/>
                          </a:cubicBezTo>
                          <a:cubicBezTo>
                            <a:pt x="11130" y="89719"/>
                            <a:pt x="11306" y="89619"/>
                            <a:pt x="11482" y="89518"/>
                          </a:cubicBezTo>
                          <a:lnTo>
                            <a:pt x="11583" y="89442"/>
                          </a:lnTo>
                          <a:lnTo>
                            <a:pt x="163651" y="1637"/>
                          </a:lnTo>
                          <a:cubicBezTo>
                            <a:pt x="163651" y="1637"/>
                            <a:pt x="163902" y="1486"/>
                            <a:pt x="164028" y="1410"/>
                          </a:cubicBezTo>
                          <a:cubicBezTo>
                            <a:pt x="164179" y="1335"/>
                            <a:pt x="164356" y="1234"/>
                            <a:pt x="164507" y="1158"/>
                          </a:cubicBezTo>
                          <a:cubicBezTo>
                            <a:pt x="164658" y="1083"/>
                            <a:pt x="164834" y="1007"/>
                            <a:pt x="164985" y="932"/>
                          </a:cubicBezTo>
                          <a:cubicBezTo>
                            <a:pt x="165136" y="856"/>
                            <a:pt x="165287" y="781"/>
                            <a:pt x="165464" y="705"/>
                          </a:cubicBezTo>
                          <a:cubicBezTo>
                            <a:pt x="165615" y="655"/>
                            <a:pt x="165791" y="604"/>
                            <a:pt x="165917" y="529"/>
                          </a:cubicBezTo>
                          <a:cubicBezTo>
                            <a:pt x="165942" y="529"/>
                            <a:pt x="165992" y="529"/>
                            <a:pt x="166018" y="529"/>
                          </a:cubicBezTo>
                          <a:lnTo>
                            <a:pt x="166018" y="529"/>
                          </a:lnTo>
                          <a:cubicBezTo>
                            <a:pt x="166018" y="529"/>
                            <a:pt x="166269" y="428"/>
                            <a:pt x="166370" y="403"/>
                          </a:cubicBezTo>
                          <a:cubicBezTo>
                            <a:pt x="166546" y="353"/>
                            <a:pt x="166697" y="302"/>
                            <a:pt x="166849" y="252"/>
                          </a:cubicBezTo>
                          <a:cubicBezTo>
                            <a:pt x="167025" y="252"/>
                            <a:pt x="167176" y="176"/>
                            <a:pt x="167327" y="151"/>
                          </a:cubicBezTo>
                          <a:cubicBezTo>
                            <a:pt x="167503" y="151"/>
                            <a:pt x="167654" y="76"/>
                            <a:pt x="167831" y="50"/>
                          </a:cubicBezTo>
                          <a:cubicBezTo>
                            <a:pt x="167956" y="50"/>
                            <a:pt x="168082" y="50"/>
                            <a:pt x="168183" y="50"/>
                          </a:cubicBezTo>
                          <a:lnTo>
                            <a:pt x="168334" y="50"/>
                          </a:lnTo>
                          <a:cubicBezTo>
                            <a:pt x="168536" y="50"/>
                            <a:pt x="168712" y="0"/>
                            <a:pt x="168888" y="0"/>
                          </a:cubicBezTo>
                          <a:cubicBezTo>
                            <a:pt x="169090" y="0"/>
                            <a:pt x="169291" y="0"/>
                            <a:pt x="169493" y="50"/>
                          </a:cubicBezTo>
                          <a:cubicBezTo>
                            <a:pt x="169744" y="50"/>
                            <a:pt x="169946" y="101"/>
                            <a:pt x="170172" y="151"/>
                          </a:cubicBezTo>
                          <a:lnTo>
                            <a:pt x="170223" y="151"/>
                          </a:lnTo>
                          <a:cubicBezTo>
                            <a:pt x="170500" y="201"/>
                            <a:pt x="170752" y="277"/>
                            <a:pt x="171003" y="378"/>
                          </a:cubicBezTo>
                          <a:cubicBezTo>
                            <a:pt x="171331" y="504"/>
                            <a:pt x="171658" y="655"/>
                            <a:pt x="171960" y="806"/>
                          </a:cubicBezTo>
                          <a:lnTo>
                            <a:pt x="190116" y="11382"/>
                          </a:lnTo>
                          <a:cubicBezTo>
                            <a:pt x="189587" y="11054"/>
                            <a:pt x="189008" y="10853"/>
                            <a:pt x="188378" y="10727"/>
                          </a:cubicBezTo>
                          <a:cubicBezTo>
                            <a:pt x="188378" y="10727"/>
                            <a:pt x="188378" y="10727"/>
                            <a:pt x="188378" y="10727"/>
                          </a:cubicBezTo>
                          <a:cubicBezTo>
                            <a:pt x="187749" y="10601"/>
                            <a:pt x="187094" y="10576"/>
                            <a:pt x="186389" y="10626"/>
                          </a:cubicBezTo>
                          <a:lnTo>
                            <a:pt x="186364" y="10626"/>
                          </a:lnTo>
                          <a:cubicBezTo>
                            <a:pt x="185659" y="10702"/>
                            <a:pt x="184928" y="10853"/>
                            <a:pt x="184173" y="11105"/>
                          </a:cubicBezTo>
                          <a:lnTo>
                            <a:pt x="184173" y="11105"/>
                          </a:lnTo>
                          <a:cubicBezTo>
                            <a:pt x="183392" y="11382"/>
                            <a:pt x="182587" y="11734"/>
                            <a:pt x="181781" y="12188"/>
                          </a:cubicBezTo>
                          <a:lnTo>
                            <a:pt x="29713" y="99968"/>
                          </a:lnTo>
                          <a:cubicBezTo>
                            <a:pt x="28908" y="100421"/>
                            <a:pt x="28127" y="101001"/>
                            <a:pt x="27346" y="101605"/>
                          </a:cubicBezTo>
                          <a:cubicBezTo>
                            <a:pt x="27346" y="101605"/>
                            <a:pt x="27321" y="101655"/>
                            <a:pt x="27296" y="101655"/>
                          </a:cubicBezTo>
                          <a:cubicBezTo>
                            <a:pt x="26566" y="102260"/>
                            <a:pt x="25836" y="102939"/>
                            <a:pt x="25131" y="103695"/>
                          </a:cubicBezTo>
                          <a:close/>
                        </a:path>
                      </a:pathLst>
                    </a:custGeom>
                    <a:solidFill>
                      <a:srgbClr val="BD8B40"/>
                    </a:solidFill>
                    <a:ln w="2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130" name="자유형: 도형 1129">
                      <a:extLst>
                        <a:ext uri="{FF2B5EF4-FFF2-40B4-BE49-F238E27FC236}">
                          <a16:creationId xmlns:a16="http://schemas.microsoft.com/office/drawing/2014/main" id="{537DF3AC-E297-E5CA-16E0-B6F1B3F135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11269" y="2561525"/>
                      <a:ext cx="175888" cy="199859"/>
                    </a:xfrm>
                    <a:custGeom>
                      <a:avLst/>
                      <a:gdLst>
                        <a:gd name="connsiteX0" fmla="*/ 11759 w 175888"/>
                        <a:gd name="connsiteY0" fmla="*/ 89399 h 199859"/>
                        <a:gd name="connsiteX1" fmla="*/ 163827 w 175888"/>
                        <a:gd name="connsiteY1" fmla="*/ 1619 h 199859"/>
                        <a:gd name="connsiteX2" fmla="*/ 175662 w 175888"/>
                        <a:gd name="connsiteY2" fmla="*/ 8342 h 199859"/>
                        <a:gd name="connsiteX3" fmla="*/ 175888 w 175888"/>
                        <a:gd name="connsiteY3" fmla="*/ 90079 h 199859"/>
                        <a:gd name="connsiteX4" fmla="*/ 164129 w 175888"/>
                        <a:gd name="connsiteY4" fmla="*/ 110425 h 199859"/>
                        <a:gd name="connsiteX5" fmla="*/ 12062 w 175888"/>
                        <a:gd name="connsiteY5" fmla="*/ 198256 h 199859"/>
                        <a:gd name="connsiteX6" fmla="*/ 227 w 175888"/>
                        <a:gd name="connsiteY6" fmla="*/ 191508 h 199859"/>
                        <a:gd name="connsiteX7" fmla="*/ 0 w 175888"/>
                        <a:gd name="connsiteY7" fmla="*/ 109796 h 199859"/>
                        <a:gd name="connsiteX8" fmla="*/ 11759 w 175888"/>
                        <a:gd name="connsiteY8" fmla="*/ 89425 h 1998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75888" h="199859">
                          <a:moveTo>
                            <a:pt x="11759" y="89399"/>
                          </a:moveTo>
                          <a:lnTo>
                            <a:pt x="163827" y="1619"/>
                          </a:lnTo>
                          <a:cubicBezTo>
                            <a:pt x="170349" y="-2158"/>
                            <a:pt x="175637" y="914"/>
                            <a:pt x="175662" y="8342"/>
                          </a:cubicBezTo>
                          <a:lnTo>
                            <a:pt x="175888" y="90079"/>
                          </a:lnTo>
                          <a:cubicBezTo>
                            <a:pt x="175888" y="97508"/>
                            <a:pt x="170651" y="106648"/>
                            <a:pt x="164129" y="110425"/>
                          </a:cubicBezTo>
                          <a:lnTo>
                            <a:pt x="12062" y="198256"/>
                          </a:lnTo>
                          <a:cubicBezTo>
                            <a:pt x="5540" y="202008"/>
                            <a:pt x="252" y="198936"/>
                            <a:pt x="227" y="191508"/>
                          </a:cubicBezTo>
                          <a:lnTo>
                            <a:pt x="0" y="109796"/>
                          </a:lnTo>
                          <a:cubicBezTo>
                            <a:pt x="0" y="102368"/>
                            <a:pt x="5238" y="93202"/>
                            <a:pt x="11759" y="89425"/>
                          </a:cubicBezTo>
                          <a:close/>
                        </a:path>
                      </a:pathLst>
                    </a:custGeom>
                    <a:solidFill>
                      <a:srgbClr val="A17128"/>
                    </a:solidFill>
                    <a:ln w="2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  <p:grpSp>
                <p:nvGrpSpPr>
                  <p:cNvPr id="1012" name="그래픽 9">
                    <a:extLst>
                      <a:ext uri="{FF2B5EF4-FFF2-40B4-BE49-F238E27FC236}">
                        <a16:creationId xmlns:a16="http://schemas.microsoft.com/office/drawing/2014/main" id="{83CBB150-0987-8822-933C-C408C8BB90C2}"/>
                      </a:ext>
                    </a:extLst>
                  </p:cNvPr>
                  <p:cNvGrpSpPr/>
                  <p:nvPr/>
                </p:nvGrpSpPr>
                <p:grpSpPr>
                  <a:xfrm>
                    <a:off x="8633510" y="2324349"/>
                    <a:ext cx="381025" cy="935442"/>
                    <a:chOff x="8633510" y="2324349"/>
                    <a:chExt cx="381025" cy="935442"/>
                  </a:xfrm>
                </p:grpSpPr>
                <p:grpSp>
                  <p:nvGrpSpPr>
                    <p:cNvPr id="1090" name="그래픽 9">
                      <a:extLst>
                        <a:ext uri="{FF2B5EF4-FFF2-40B4-BE49-F238E27FC236}">
                          <a16:creationId xmlns:a16="http://schemas.microsoft.com/office/drawing/2014/main" id="{8A0F299B-274C-5B64-C138-9777769C265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809090" y="2637805"/>
                      <a:ext cx="171468" cy="194221"/>
                      <a:chOff x="8809090" y="2637805"/>
                      <a:chExt cx="171468" cy="194221"/>
                    </a:xfrm>
                  </p:grpSpPr>
                  <p:sp>
                    <p:nvSpPr>
                      <p:cNvPr id="1119" name="자유형: 도형 1118">
                        <a:extLst>
                          <a:ext uri="{FF2B5EF4-FFF2-40B4-BE49-F238E27FC236}">
                            <a16:creationId xmlns:a16="http://schemas.microsoft.com/office/drawing/2014/main" id="{55C270F7-A292-D7A5-D2C2-630E5AB611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902410" y="2720524"/>
                        <a:ext cx="78148" cy="111502"/>
                      </a:xfrm>
                      <a:custGeom>
                        <a:avLst/>
                        <a:gdLst>
                          <a:gd name="connsiteX0" fmla="*/ 55373 w 78148"/>
                          <a:gd name="connsiteY0" fmla="*/ 22738 h 111502"/>
                          <a:gd name="connsiteX1" fmla="*/ 70280 w 78148"/>
                          <a:gd name="connsiteY1" fmla="*/ 46056 h 111502"/>
                          <a:gd name="connsiteX2" fmla="*/ 77532 w 78148"/>
                          <a:gd name="connsiteY2" fmla="*/ 63682 h 111502"/>
                          <a:gd name="connsiteX3" fmla="*/ 66981 w 78148"/>
                          <a:gd name="connsiteY3" fmla="*/ 62700 h 111502"/>
                          <a:gd name="connsiteX4" fmla="*/ 52250 w 78148"/>
                          <a:gd name="connsiteY4" fmla="*/ 48876 h 111502"/>
                          <a:gd name="connsiteX5" fmla="*/ 52150 w 78148"/>
                          <a:gd name="connsiteY5" fmla="*/ 64438 h 111502"/>
                          <a:gd name="connsiteX6" fmla="*/ 54617 w 78148"/>
                          <a:gd name="connsiteY6" fmla="*/ 73453 h 111502"/>
                          <a:gd name="connsiteX7" fmla="*/ 72722 w 78148"/>
                          <a:gd name="connsiteY7" fmla="*/ 93950 h 111502"/>
                          <a:gd name="connsiteX8" fmla="*/ 66780 w 78148"/>
                          <a:gd name="connsiteY8" fmla="*/ 108807 h 111502"/>
                          <a:gd name="connsiteX9" fmla="*/ 29890 w 78148"/>
                          <a:gd name="connsiteY9" fmla="*/ 90878 h 111502"/>
                          <a:gd name="connsiteX10" fmla="*/ 15033 w 78148"/>
                          <a:gd name="connsiteY10" fmla="*/ 63456 h 111502"/>
                          <a:gd name="connsiteX11" fmla="*/ 14328 w 78148"/>
                          <a:gd name="connsiteY11" fmla="*/ 37117 h 111502"/>
                          <a:gd name="connsiteX12" fmla="*/ 0 w 78148"/>
                          <a:gd name="connsiteY12" fmla="*/ 26188 h 111502"/>
                          <a:gd name="connsiteX13" fmla="*/ 21051 w 78148"/>
                          <a:gd name="connsiteY13" fmla="*/ 0 h 111502"/>
                          <a:gd name="connsiteX14" fmla="*/ 33264 w 78148"/>
                          <a:gd name="connsiteY14" fmla="*/ 11961 h 111502"/>
                          <a:gd name="connsiteX15" fmla="*/ 55373 w 78148"/>
                          <a:gd name="connsiteY15" fmla="*/ 22738 h 1115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78148" h="111502">
                            <a:moveTo>
                              <a:pt x="55373" y="22738"/>
                            </a:moveTo>
                            <a:cubicBezTo>
                              <a:pt x="60459" y="27296"/>
                              <a:pt x="61391" y="34019"/>
                              <a:pt x="70280" y="46056"/>
                            </a:cubicBezTo>
                            <a:cubicBezTo>
                              <a:pt x="77884" y="54240"/>
                              <a:pt x="79143" y="60283"/>
                              <a:pt x="77532" y="63682"/>
                            </a:cubicBezTo>
                            <a:cubicBezTo>
                              <a:pt x="76273" y="66377"/>
                              <a:pt x="73931" y="68265"/>
                              <a:pt x="66981" y="62700"/>
                            </a:cubicBezTo>
                            <a:lnTo>
                              <a:pt x="52250" y="48876"/>
                            </a:lnTo>
                            <a:lnTo>
                              <a:pt x="52150" y="64438"/>
                            </a:lnTo>
                            <a:lnTo>
                              <a:pt x="54617" y="73453"/>
                            </a:lnTo>
                            <a:lnTo>
                              <a:pt x="72722" y="93950"/>
                            </a:lnTo>
                            <a:cubicBezTo>
                              <a:pt x="78967" y="100220"/>
                              <a:pt x="74334" y="102864"/>
                              <a:pt x="66780" y="108807"/>
                            </a:cubicBezTo>
                            <a:cubicBezTo>
                              <a:pt x="57337" y="117444"/>
                              <a:pt x="45074" y="103670"/>
                              <a:pt x="29890" y="90878"/>
                            </a:cubicBezTo>
                            <a:cubicBezTo>
                              <a:pt x="18029" y="78262"/>
                              <a:pt x="15486" y="80352"/>
                              <a:pt x="15033" y="63456"/>
                            </a:cubicBezTo>
                            <a:lnTo>
                              <a:pt x="14328" y="37117"/>
                            </a:lnTo>
                            <a:lnTo>
                              <a:pt x="0" y="26188"/>
                            </a:lnTo>
                            <a:lnTo>
                              <a:pt x="21051" y="0"/>
                            </a:lnTo>
                            <a:cubicBezTo>
                              <a:pt x="24199" y="3223"/>
                              <a:pt x="29512" y="9619"/>
                              <a:pt x="33264" y="11961"/>
                            </a:cubicBezTo>
                            <a:cubicBezTo>
                              <a:pt x="41800" y="17324"/>
                              <a:pt x="48700" y="16821"/>
                              <a:pt x="55373" y="22738"/>
                            </a:cubicBezTo>
                            <a:close/>
                          </a:path>
                        </a:pathLst>
                      </a:custGeom>
                      <a:solidFill>
                        <a:srgbClr val="FFDBA7"/>
                      </a:solidFill>
                      <a:ln w="251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120" name="자유형: 도형 1119">
                        <a:extLst>
                          <a:ext uri="{FF2B5EF4-FFF2-40B4-BE49-F238E27FC236}">
                            <a16:creationId xmlns:a16="http://schemas.microsoft.com/office/drawing/2014/main" id="{8289B26D-406E-F04C-2CAC-AFBC6442DD7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09090" y="2637805"/>
                        <a:ext cx="132761" cy="121769"/>
                      </a:xfrm>
                      <a:custGeom>
                        <a:avLst/>
                        <a:gdLst>
                          <a:gd name="connsiteX0" fmla="*/ 132678 w 132761"/>
                          <a:gd name="connsiteY0" fmla="*/ 93623 h 121769"/>
                          <a:gd name="connsiteX1" fmla="*/ 100119 w 132761"/>
                          <a:gd name="connsiteY1" fmla="*/ 121750 h 121769"/>
                          <a:gd name="connsiteX2" fmla="*/ 2871 w 132761"/>
                          <a:gd name="connsiteY2" fmla="*/ 29159 h 121769"/>
                          <a:gd name="connsiteX3" fmla="*/ 0 w 132761"/>
                          <a:gd name="connsiteY3" fmla="*/ 26440 h 121769"/>
                          <a:gd name="connsiteX4" fmla="*/ 43437 w 132761"/>
                          <a:gd name="connsiteY4" fmla="*/ 0 h 121769"/>
                          <a:gd name="connsiteX5" fmla="*/ 55675 w 132761"/>
                          <a:gd name="connsiteY5" fmla="*/ 13245 h 121769"/>
                          <a:gd name="connsiteX6" fmla="*/ 132703 w 132761"/>
                          <a:gd name="connsiteY6" fmla="*/ 93623 h 12176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32761" h="121769">
                            <a:moveTo>
                              <a:pt x="132678" y="93623"/>
                            </a:moveTo>
                            <a:cubicBezTo>
                              <a:pt x="134491" y="100749"/>
                              <a:pt x="106087" y="122530"/>
                              <a:pt x="100119" y="121750"/>
                            </a:cubicBezTo>
                            <a:lnTo>
                              <a:pt x="2871" y="29159"/>
                            </a:lnTo>
                            <a:lnTo>
                              <a:pt x="0" y="26440"/>
                            </a:lnTo>
                            <a:lnTo>
                              <a:pt x="43437" y="0"/>
                            </a:lnTo>
                            <a:lnTo>
                              <a:pt x="55675" y="13245"/>
                            </a:lnTo>
                            <a:cubicBezTo>
                              <a:pt x="77859" y="34926"/>
                              <a:pt x="109839" y="72647"/>
                              <a:pt x="132703" y="93623"/>
                            </a:cubicBezTo>
                            <a:close/>
                          </a:path>
                        </a:pathLst>
                      </a:custGeom>
                      <a:solidFill>
                        <a:srgbClr val="032747"/>
                      </a:solidFill>
                      <a:ln w="251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</p:grpSp>
                <p:grpSp>
                  <p:nvGrpSpPr>
                    <p:cNvPr id="1091" name="그래픽 9">
                      <a:extLst>
                        <a:ext uri="{FF2B5EF4-FFF2-40B4-BE49-F238E27FC236}">
                          <a16:creationId xmlns:a16="http://schemas.microsoft.com/office/drawing/2014/main" id="{735E2A0B-5773-7A41-DF80-F1CAE0D723B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633510" y="2324349"/>
                      <a:ext cx="381025" cy="935442"/>
                      <a:chOff x="8633510" y="2324349"/>
                      <a:chExt cx="381025" cy="935442"/>
                    </a:xfrm>
                  </p:grpSpPr>
                  <p:grpSp>
                    <p:nvGrpSpPr>
                      <p:cNvPr id="1092" name="그래픽 9">
                        <a:extLst>
                          <a:ext uri="{FF2B5EF4-FFF2-40B4-BE49-F238E27FC236}">
                            <a16:creationId xmlns:a16="http://schemas.microsoft.com/office/drawing/2014/main" id="{BCC39B94-715F-7010-BC57-2C862B6CC54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633510" y="2324349"/>
                        <a:ext cx="381025" cy="935442"/>
                        <a:chOff x="8633510" y="2324349"/>
                        <a:chExt cx="381025" cy="935442"/>
                      </a:xfrm>
                    </p:grpSpPr>
                    <p:sp>
                      <p:nvSpPr>
                        <p:cNvPr id="1098" name="자유형: 도형 1097">
                          <a:extLst>
                            <a:ext uri="{FF2B5EF4-FFF2-40B4-BE49-F238E27FC236}">
                              <a16:creationId xmlns:a16="http://schemas.microsoft.com/office/drawing/2014/main" id="{C9A53BDF-EBBF-25DA-DFFC-18977F3D6F0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882794" y="3122134"/>
                          <a:ext cx="131741" cy="103763"/>
                        </a:xfrm>
                        <a:custGeom>
                          <a:avLst/>
                          <a:gdLst>
                            <a:gd name="connsiteX0" fmla="*/ 62877 w 131741"/>
                            <a:gd name="connsiteY0" fmla="*/ 9015 h 103763"/>
                            <a:gd name="connsiteX1" fmla="*/ 85968 w 131741"/>
                            <a:gd name="connsiteY1" fmla="*/ 41926 h 103763"/>
                            <a:gd name="connsiteX2" fmla="*/ 109562 w 131741"/>
                            <a:gd name="connsiteY2" fmla="*/ 67359 h 103763"/>
                            <a:gd name="connsiteX3" fmla="*/ 130815 w 131741"/>
                            <a:gd name="connsiteY3" fmla="*/ 85187 h 103763"/>
                            <a:gd name="connsiteX4" fmla="*/ 122983 w 131741"/>
                            <a:gd name="connsiteY4" fmla="*/ 100724 h 103763"/>
                            <a:gd name="connsiteX5" fmla="*/ 85791 w 131741"/>
                            <a:gd name="connsiteY5" fmla="*/ 101076 h 103763"/>
                            <a:gd name="connsiteX6" fmla="*/ 26465 w 131741"/>
                            <a:gd name="connsiteY6" fmla="*/ 62021 h 103763"/>
                            <a:gd name="connsiteX7" fmla="*/ 24702 w 131741"/>
                            <a:gd name="connsiteY7" fmla="*/ 66553 h 103763"/>
                            <a:gd name="connsiteX8" fmla="*/ 1360 w 131741"/>
                            <a:gd name="connsiteY8" fmla="*/ 53157 h 103763"/>
                            <a:gd name="connsiteX9" fmla="*/ 0 w 131741"/>
                            <a:gd name="connsiteY9" fmla="*/ 33214 h 103763"/>
                            <a:gd name="connsiteX10" fmla="*/ 12238 w 131741"/>
                            <a:gd name="connsiteY10" fmla="*/ 0 h 103763"/>
                            <a:gd name="connsiteX11" fmla="*/ 35732 w 131741"/>
                            <a:gd name="connsiteY11" fmla="*/ 3551 h 103763"/>
                            <a:gd name="connsiteX12" fmla="*/ 62851 w 131741"/>
                            <a:gd name="connsiteY12" fmla="*/ 9040 h 1037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131741" h="103763">
                              <a:moveTo>
                                <a:pt x="62877" y="9015"/>
                              </a:moveTo>
                              <a:cubicBezTo>
                                <a:pt x="71136" y="21504"/>
                                <a:pt x="77582" y="31728"/>
                                <a:pt x="85968" y="41926"/>
                              </a:cubicBezTo>
                              <a:cubicBezTo>
                                <a:pt x="92766" y="50211"/>
                                <a:pt x="101303" y="58546"/>
                                <a:pt x="109562" y="67359"/>
                              </a:cubicBezTo>
                              <a:cubicBezTo>
                                <a:pt x="115731" y="74183"/>
                                <a:pt x="127516" y="77557"/>
                                <a:pt x="130815" y="85187"/>
                              </a:cubicBezTo>
                              <a:cubicBezTo>
                                <a:pt x="133031" y="90349"/>
                                <a:pt x="131595" y="96216"/>
                                <a:pt x="122983" y="100724"/>
                              </a:cubicBezTo>
                              <a:cubicBezTo>
                                <a:pt x="113818" y="105533"/>
                                <a:pt x="97148" y="103846"/>
                                <a:pt x="85791" y="101076"/>
                              </a:cubicBezTo>
                              <a:cubicBezTo>
                                <a:pt x="61945" y="95284"/>
                                <a:pt x="44444" y="78010"/>
                                <a:pt x="26465" y="62021"/>
                              </a:cubicBezTo>
                              <a:lnTo>
                                <a:pt x="24702" y="66553"/>
                              </a:lnTo>
                              <a:lnTo>
                                <a:pt x="1360" y="53157"/>
                              </a:lnTo>
                              <a:lnTo>
                                <a:pt x="0" y="33214"/>
                              </a:lnTo>
                              <a:cubicBezTo>
                                <a:pt x="1158" y="16242"/>
                                <a:pt x="4079" y="14831"/>
                                <a:pt x="12238" y="0"/>
                              </a:cubicBezTo>
                              <a:lnTo>
                                <a:pt x="35732" y="3551"/>
                              </a:lnTo>
                              <a:lnTo>
                                <a:pt x="62851" y="904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0000"/>
                        </a:solidFill>
                        <a:ln w="251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099" name="자유형: 도형 1098">
                          <a:extLst>
                            <a:ext uri="{FF2B5EF4-FFF2-40B4-BE49-F238E27FC236}">
                              <a16:creationId xmlns:a16="http://schemas.microsoft.com/office/drawing/2014/main" id="{BD8157A2-8FBE-510A-9268-C43F50BB61A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636902" y="2459844"/>
                          <a:ext cx="196084" cy="122369"/>
                        </a:xfrm>
                        <a:custGeom>
                          <a:avLst/>
                          <a:gdLst>
                            <a:gd name="connsiteX0" fmla="*/ 83778 w 196084"/>
                            <a:gd name="connsiteY0" fmla="*/ 20354 h 122369"/>
                            <a:gd name="connsiteX1" fmla="*/ 2015 w 196084"/>
                            <a:gd name="connsiteY1" fmla="*/ 119441 h 122369"/>
                            <a:gd name="connsiteX2" fmla="*/ 128121 w 196084"/>
                            <a:gd name="connsiteY2" fmla="*/ 84087 h 122369"/>
                            <a:gd name="connsiteX3" fmla="*/ 191250 w 196084"/>
                            <a:gd name="connsiteY3" fmla="*/ 12498 h 122369"/>
                            <a:gd name="connsiteX4" fmla="*/ 83778 w 196084"/>
                            <a:gd name="connsiteY4" fmla="*/ 20354 h 12236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96084" h="122369">
                              <a:moveTo>
                                <a:pt x="83778" y="20354"/>
                              </a:moveTo>
                              <a:cubicBezTo>
                                <a:pt x="32157" y="50169"/>
                                <a:pt x="-9820" y="101160"/>
                                <a:pt x="2015" y="119441"/>
                              </a:cubicBezTo>
                              <a:cubicBezTo>
                                <a:pt x="18761" y="129186"/>
                                <a:pt x="76500" y="113901"/>
                                <a:pt x="128121" y="84087"/>
                              </a:cubicBezTo>
                              <a:cubicBezTo>
                                <a:pt x="179767" y="54298"/>
                                <a:pt x="208020" y="22218"/>
                                <a:pt x="191250" y="12498"/>
                              </a:cubicBezTo>
                              <a:cubicBezTo>
                                <a:pt x="178558" y="764"/>
                                <a:pt x="143129" y="-11600"/>
                                <a:pt x="83778" y="20354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05345E"/>
                        </a:solidFill>
                        <a:ln w="251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100" name="자유형: 도형 1099">
                          <a:extLst>
                            <a:ext uri="{FF2B5EF4-FFF2-40B4-BE49-F238E27FC236}">
                              <a16:creationId xmlns:a16="http://schemas.microsoft.com/office/drawing/2014/main" id="{F42438F6-87FF-6E8B-7F07-5D50BE3CEBF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785974" y="2469995"/>
                          <a:ext cx="64020" cy="206024"/>
                        </a:xfrm>
                        <a:custGeom>
                          <a:avLst/>
                          <a:gdLst>
                            <a:gd name="connsiteX0" fmla="*/ 62222 w 64020"/>
                            <a:gd name="connsiteY0" fmla="*/ 204902 h 206024"/>
                            <a:gd name="connsiteX1" fmla="*/ 26767 w 64020"/>
                            <a:gd name="connsiteY1" fmla="*/ 171638 h 206024"/>
                            <a:gd name="connsiteX2" fmla="*/ 0 w 64020"/>
                            <a:gd name="connsiteY2" fmla="*/ 45230 h 206024"/>
                            <a:gd name="connsiteX3" fmla="*/ 36462 w 64020"/>
                            <a:gd name="connsiteY3" fmla="*/ 106 h 206024"/>
                            <a:gd name="connsiteX4" fmla="*/ 62197 w 64020"/>
                            <a:gd name="connsiteY4" fmla="*/ 204877 h 20602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64020" h="206024">
                              <a:moveTo>
                                <a:pt x="62222" y="204902"/>
                              </a:moveTo>
                              <a:cubicBezTo>
                                <a:pt x="33969" y="209888"/>
                                <a:pt x="30267" y="198179"/>
                                <a:pt x="26767" y="171638"/>
                              </a:cubicBezTo>
                              <a:lnTo>
                                <a:pt x="0" y="45230"/>
                              </a:lnTo>
                              <a:cubicBezTo>
                                <a:pt x="16594" y="38280"/>
                                <a:pt x="27976" y="-2337"/>
                                <a:pt x="36462" y="106"/>
                              </a:cubicBezTo>
                              <a:cubicBezTo>
                                <a:pt x="74233" y="11009"/>
                                <a:pt x="62197" y="204877"/>
                                <a:pt x="62197" y="20487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032747"/>
                        </a:solidFill>
                        <a:ln w="251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101" name="자유형: 도형 1100">
                          <a:extLst>
                            <a:ext uri="{FF2B5EF4-FFF2-40B4-BE49-F238E27FC236}">
                              <a16:creationId xmlns:a16="http://schemas.microsoft.com/office/drawing/2014/main" id="{6FDAE3E0-E9A3-6E3F-6BB9-0BAEC05922D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727252" y="2438373"/>
                          <a:ext cx="60383" cy="69801"/>
                        </a:xfrm>
                        <a:custGeom>
                          <a:avLst/>
                          <a:gdLst>
                            <a:gd name="connsiteX0" fmla="*/ 302 w 60383"/>
                            <a:gd name="connsiteY0" fmla="*/ 0 h 69801"/>
                            <a:gd name="connsiteX1" fmla="*/ 0 w 60383"/>
                            <a:gd name="connsiteY1" fmla="*/ 54768 h 69801"/>
                            <a:gd name="connsiteX2" fmla="*/ 36260 w 60383"/>
                            <a:gd name="connsiteY2" fmla="*/ 69801 h 69801"/>
                            <a:gd name="connsiteX3" fmla="*/ 57186 w 60383"/>
                            <a:gd name="connsiteY3" fmla="*/ 65697 h 69801"/>
                            <a:gd name="connsiteX4" fmla="*/ 60384 w 60383"/>
                            <a:gd name="connsiteY4" fmla="*/ 24048 h 69801"/>
                            <a:gd name="connsiteX5" fmla="*/ 302 w 60383"/>
                            <a:gd name="connsiteY5" fmla="*/ 25 h 6980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60383" h="69801">
                              <a:moveTo>
                                <a:pt x="302" y="0"/>
                              </a:moveTo>
                              <a:cubicBezTo>
                                <a:pt x="3022" y="21731"/>
                                <a:pt x="2543" y="33037"/>
                                <a:pt x="0" y="54768"/>
                              </a:cubicBezTo>
                              <a:lnTo>
                                <a:pt x="36260" y="69801"/>
                              </a:lnTo>
                              <a:lnTo>
                                <a:pt x="57186" y="65697"/>
                              </a:lnTo>
                              <a:cubicBezTo>
                                <a:pt x="58092" y="51696"/>
                                <a:pt x="58974" y="37998"/>
                                <a:pt x="60384" y="24048"/>
                              </a:cubicBezTo>
                              <a:lnTo>
                                <a:pt x="302" y="2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0C17D"/>
                        </a:solidFill>
                        <a:ln w="251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102" name="자유형: 도형 1101">
                          <a:extLst>
                            <a:ext uri="{FF2B5EF4-FFF2-40B4-BE49-F238E27FC236}">
                              <a16:creationId xmlns:a16="http://schemas.microsoft.com/office/drawing/2014/main" id="{58D51353-C17A-6408-5CE9-A3F948BC150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880931" y="2828122"/>
                          <a:ext cx="86146" cy="334352"/>
                        </a:xfrm>
                        <a:custGeom>
                          <a:avLst/>
                          <a:gdLst>
                            <a:gd name="connsiteX0" fmla="*/ 10072 w 86146"/>
                            <a:gd name="connsiteY0" fmla="*/ 81108 h 334352"/>
                            <a:gd name="connsiteX1" fmla="*/ 0 w 86146"/>
                            <a:gd name="connsiteY1" fmla="*/ 134995 h 334352"/>
                            <a:gd name="connsiteX2" fmla="*/ 5338 w 86146"/>
                            <a:gd name="connsiteY2" fmla="*/ 293357 h 334352"/>
                            <a:gd name="connsiteX3" fmla="*/ 83424 w 86146"/>
                            <a:gd name="connsiteY3" fmla="*/ 328535 h 334352"/>
                            <a:gd name="connsiteX4" fmla="*/ 86144 w 86146"/>
                            <a:gd name="connsiteY4" fmla="*/ 68618 h 334352"/>
                            <a:gd name="connsiteX5" fmla="*/ 85338 w 86146"/>
                            <a:gd name="connsiteY5" fmla="*/ 57287 h 334352"/>
                            <a:gd name="connsiteX6" fmla="*/ 1486 w 86146"/>
                            <a:gd name="connsiteY6" fmla="*/ 0 h 334352"/>
                            <a:gd name="connsiteX7" fmla="*/ 10072 w 86146"/>
                            <a:gd name="connsiteY7" fmla="*/ 81108 h 33435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86146" h="334352">
                              <a:moveTo>
                                <a:pt x="10072" y="81108"/>
                              </a:moveTo>
                              <a:lnTo>
                                <a:pt x="0" y="134995"/>
                              </a:lnTo>
                              <a:lnTo>
                                <a:pt x="5338" y="293357"/>
                              </a:lnTo>
                              <a:cubicBezTo>
                                <a:pt x="5968" y="325312"/>
                                <a:pt x="76348" y="344701"/>
                                <a:pt x="83424" y="328535"/>
                              </a:cubicBezTo>
                              <a:cubicBezTo>
                                <a:pt x="85565" y="325614"/>
                                <a:pt x="86194" y="93446"/>
                                <a:pt x="86144" y="68618"/>
                              </a:cubicBezTo>
                              <a:cubicBezTo>
                                <a:pt x="86144" y="66603"/>
                                <a:pt x="85338" y="59326"/>
                                <a:pt x="85338" y="57287"/>
                              </a:cubicBezTo>
                              <a:cubicBezTo>
                                <a:pt x="71111" y="33944"/>
                                <a:pt x="14303" y="1637"/>
                                <a:pt x="1486" y="0"/>
                              </a:cubicBezTo>
                              <a:lnTo>
                                <a:pt x="10072" y="81108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21A30"/>
                        </a:solidFill>
                        <a:ln w="251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103" name="자유형: 도형 1102">
                          <a:extLst>
                            <a:ext uri="{FF2B5EF4-FFF2-40B4-BE49-F238E27FC236}">
                              <a16:creationId xmlns:a16="http://schemas.microsoft.com/office/drawing/2014/main" id="{9EA721B6-DD17-D69B-3B30-8F933213097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752987" y="2778440"/>
                          <a:ext cx="213874" cy="153626"/>
                        </a:xfrm>
                        <a:custGeom>
                          <a:avLst/>
                          <a:gdLst>
                            <a:gd name="connsiteX0" fmla="*/ 55171 w 213874"/>
                            <a:gd name="connsiteY0" fmla="*/ 0 h 153626"/>
                            <a:gd name="connsiteX1" fmla="*/ 207893 w 213874"/>
                            <a:gd name="connsiteY1" fmla="*/ 91734 h 153626"/>
                            <a:gd name="connsiteX2" fmla="*/ 213282 w 213874"/>
                            <a:gd name="connsiteY2" fmla="*/ 106767 h 153626"/>
                            <a:gd name="connsiteX3" fmla="*/ 162039 w 213874"/>
                            <a:gd name="connsiteY3" fmla="*/ 152143 h 153626"/>
                            <a:gd name="connsiteX4" fmla="*/ 0 w 213874"/>
                            <a:gd name="connsiteY4" fmla="*/ 47768 h 153626"/>
                            <a:gd name="connsiteX5" fmla="*/ 55171 w 213874"/>
                            <a:gd name="connsiteY5" fmla="*/ 0 h 1536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13874" h="153626">
                              <a:moveTo>
                                <a:pt x="55171" y="0"/>
                              </a:moveTo>
                              <a:cubicBezTo>
                                <a:pt x="96795" y="16342"/>
                                <a:pt x="183090" y="67031"/>
                                <a:pt x="207893" y="91734"/>
                              </a:cubicBezTo>
                              <a:cubicBezTo>
                                <a:pt x="211897" y="95738"/>
                                <a:pt x="212577" y="101680"/>
                                <a:pt x="213282" y="106767"/>
                              </a:cubicBezTo>
                              <a:cubicBezTo>
                                <a:pt x="218998" y="146427"/>
                                <a:pt x="181957" y="158161"/>
                                <a:pt x="162039" y="152143"/>
                              </a:cubicBezTo>
                              <a:cubicBezTo>
                                <a:pt x="106314" y="135221"/>
                                <a:pt x="51142" y="88637"/>
                                <a:pt x="0" y="47768"/>
                              </a:cubicBezTo>
                              <a:lnTo>
                                <a:pt x="55171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21A30"/>
                        </a:solidFill>
                        <a:ln w="251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104" name="자유형: 도형 1103">
                          <a:extLst>
                            <a:ext uri="{FF2B5EF4-FFF2-40B4-BE49-F238E27FC236}">
                              <a16:creationId xmlns:a16="http://schemas.microsoft.com/office/drawing/2014/main" id="{F27903C1-DDFE-0D0B-A3CF-11B2188D466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713100" y="2477856"/>
                          <a:ext cx="113893" cy="372441"/>
                        </a:xfrm>
                        <a:custGeom>
                          <a:avLst/>
                          <a:gdLst>
                            <a:gd name="connsiteX0" fmla="*/ 73377 w 113893"/>
                            <a:gd name="connsiteY0" fmla="*/ 0 h 372441"/>
                            <a:gd name="connsiteX1" fmla="*/ 113893 w 113893"/>
                            <a:gd name="connsiteY1" fmla="*/ 141491 h 372441"/>
                            <a:gd name="connsiteX2" fmla="*/ 105583 w 113893"/>
                            <a:gd name="connsiteY2" fmla="*/ 300760 h 372441"/>
                            <a:gd name="connsiteX3" fmla="*/ 0 w 113893"/>
                            <a:gd name="connsiteY3" fmla="*/ 372073 h 372441"/>
                            <a:gd name="connsiteX4" fmla="*/ 4507 w 113893"/>
                            <a:gd name="connsiteY4" fmla="*/ 17627 h 372441"/>
                            <a:gd name="connsiteX5" fmla="*/ 11281 w 113893"/>
                            <a:gd name="connsiteY5" fmla="*/ 8410 h 372441"/>
                            <a:gd name="connsiteX6" fmla="*/ 54768 w 113893"/>
                            <a:gd name="connsiteY6" fmla="*/ 29336 h 372441"/>
                            <a:gd name="connsiteX7" fmla="*/ 63834 w 113893"/>
                            <a:gd name="connsiteY7" fmla="*/ 20950 h 372441"/>
                            <a:gd name="connsiteX8" fmla="*/ 73377 w 113893"/>
                            <a:gd name="connsiteY8" fmla="*/ 25 h 37244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113893" h="372441">
                              <a:moveTo>
                                <a:pt x="73377" y="0"/>
                              </a:moveTo>
                              <a:cubicBezTo>
                                <a:pt x="102511" y="22033"/>
                                <a:pt x="106414" y="104652"/>
                                <a:pt x="113893" y="141491"/>
                              </a:cubicBezTo>
                              <a:lnTo>
                                <a:pt x="105583" y="300760"/>
                              </a:lnTo>
                              <a:cubicBezTo>
                                <a:pt x="112130" y="325513"/>
                                <a:pt x="20321" y="377310"/>
                                <a:pt x="0" y="372073"/>
                              </a:cubicBezTo>
                              <a:lnTo>
                                <a:pt x="4507" y="17627"/>
                              </a:lnTo>
                              <a:lnTo>
                                <a:pt x="11281" y="8410"/>
                              </a:lnTo>
                              <a:lnTo>
                                <a:pt x="54768" y="29336"/>
                              </a:lnTo>
                              <a:lnTo>
                                <a:pt x="63834" y="20950"/>
                              </a:lnTo>
                              <a:lnTo>
                                <a:pt x="73377" y="2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E4ECED"/>
                        </a:solidFill>
                        <a:ln w="251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grpSp>
                      <p:nvGrpSpPr>
                        <p:cNvPr id="1105" name="그래픽 9">
                          <a:extLst>
                            <a:ext uri="{FF2B5EF4-FFF2-40B4-BE49-F238E27FC236}">
                              <a16:creationId xmlns:a16="http://schemas.microsoft.com/office/drawing/2014/main" id="{E07D77C2-0CC8-A57F-EEA1-202ABE605C7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8720881" y="2473349"/>
                          <a:ext cx="72101" cy="245211"/>
                          <a:chOff x="8720881" y="2473349"/>
                          <a:chExt cx="72101" cy="245211"/>
                        </a:xfrm>
                      </p:grpSpPr>
                      <p:sp>
                        <p:nvSpPr>
                          <p:cNvPr id="1116" name="자유형: 도형 1115">
                            <a:extLst>
                              <a:ext uri="{FF2B5EF4-FFF2-40B4-BE49-F238E27FC236}">
                                <a16:creationId xmlns:a16="http://schemas.microsoft.com/office/drawing/2014/main" id="{C15DA30E-C175-7EF4-27BE-7E09D5AB16F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720881" y="2473349"/>
                            <a:ext cx="46685" cy="59275"/>
                          </a:xfrm>
                          <a:custGeom>
                            <a:avLst/>
                            <a:gdLst>
                              <a:gd name="connsiteX0" fmla="*/ 8410 w 46685"/>
                              <a:gd name="connsiteY0" fmla="*/ 0 h 59275"/>
                              <a:gd name="connsiteX1" fmla="*/ 46685 w 46685"/>
                              <a:gd name="connsiteY1" fmla="*/ 33566 h 59275"/>
                              <a:gd name="connsiteX2" fmla="*/ 37520 w 46685"/>
                              <a:gd name="connsiteY2" fmla="*/ 59276 h 59275"/>
                              <a:gd name="connsiteX3" fmla="*/ 0 w 46685"/>
                              <a:gd name="connsiteY3" fmla="*/ 16997 h 59275"/>
                              <a:gd name="connsiteX4" fmla="*/ 8410 w 46685"/>
                              <a:gd name="connsiteY4" fmla="*/ 0 h 59275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46685" h="59275">
                                <a:moveTo>
                                  <a:pt x="8410" y="0"/>
                                </a:moveTo>
                                <a:cubicBezTo>
                                  <a:pt x="18256" y="20925"/>
                                  <a:pt x="35077" y="28077"/>
                                  <a:pt x="46685" y="33566"/>
                                </a:cubicBezTo>
                                <a:lnTo>
                                  <a:pt x="37520" y="59276"/>
                                </a:lnTo>
                                <a:cubicBezTo>
                                  <a:pt x="8788" y="39181"/>
                                  <a:pt x="5263" y="28530"/>
                                  <a:pt x="0" y="16997"/>
                                </a:cubicBezTo>
                                <a:lnTo>
                                  <a:pt x="841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7FCFC"/>
                          </a:solidFill>
                          <a:ln w="251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ko-KR" altLang="en-US" dirty="0">
                              <a:ea typeface="문체부 제목 돋음체" panose="020B0609000101010101" pitchFamily="49" charset="-127"/>
                            </a:endParaRPr>
                          </a:p>
                        </p:txBody>
                      </p:sp>
                      <p:sp>
                        <p:nvSpPr>
                          <p:cNvPr id="1117" name="자유형: 도형 1116">
                            <a:extLst>
                              <a:ext uri="{FF2B5EF4-FFF2-40B4-BE49-F238E27FC236}">
                                <a16:creationId xmlns:a16="http://schemas.microsoft.com/office/drawing/2014/main" id="{D6D2511C-2C83-A6A7-BA22-D496235A128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759811" y="2509861"/>
                            <a:ext cx="33171" cy="208699"/>
                          </a:xfrm>
                          <a:custGeom>
                            <a:avLst/>
                            <a:gdLst>
                              <a:gd name="connsiteX0" fmla="*/ 7051 w 33171"/>
                              <a:gd name="connsiteY0" fmla="*/ 932 h 208699"/>
                              <a:gd name="connsiteX1" fmla="*/ 0 w 33171"/>
                              <a:gd name="connsiteY1" fmla="*/ 21958 h 208699"/>
                              <a:gd name="connsiteX2" fmla="*/ 1083 w 33171"/>
                              <a:gd name="connsiteY2" fmla="*/ 26717 h 208699"/>
                              <a:gd name="connsiteX3" fmla="*/ 9468 w 33171"/>
                              <a:gd name="connsiteY3" fmla="*/ 31501 h 208699"/>
                              <a:gd name="connsiteX4" fmla="*/ 2745 w 33171"/>
                              <a:gd name="connsiteY4" fmla="*/ 53308 h 208699"/>
                              <a:gd name="connsiteX5" fmla="*/ 27246 w 33171"/>
                              <a:gd name="connsiteY5" fmla="*/ 208699 h 208699"/>
                              <a:gd name="connsiteX6" fmla="*/ 27649 w 33171"/>
                              <a:gd name="connsiteY6" fmla="*/ 45854 h 208699"/>
                              <a:gd name="connsiteX7" fmla="*/ 13799 w 33171"/>
                              <a:gd name="connsiteY7" fmla="*/ 28857 h 208699"/>
                              <a:gd name="connsiteX8" fmla="*/ 18533 w 33171"/>
                              <a:gd name="connsiteY8" fmla="*/ 21807 h 208699"/>
                              <a:gd name="connsiteX9" fmla="*/ 18256 w 33171"/>
                              <a:gd name="connsiteY9" fmla="*/ 17476 h 208699"/>
                              <a:gd name="connsiteX10" fmla="*/ 8612 w 33171"/>
                              <a:gd name="connsiteY10" fmla="*/ 0 h 208699"/>
                              <a:gd name="connsiteX11" fmla="*/ 7051 w 33171"/>
                              <a:gd name="connsiteY11" fmla="*/ 932 h 208699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</a:cxnLst>
                            <a:rect l="l" t="t" r="r" b="b"/>
                            <a:pathLst>
                              <a:path w="33171" h="208699">
                                <a:moveTo>
                                  <a:pt x="7051" y="932"/>
                                </a:moveTo>
                                <a:lnTo>
                                  <a:pt x="0" y="21958"/>
                                </a:lnTo>
                                <a:lnTo>
                                  <a:pt x="1083" y="26717"/>
                                </a:lnTo>
                                <a:lnTo>
                                  <a:pt x="9468" y="31501"/>
                                </a:lnTo>
                                <a:lnTo>
                                  <a:pt x="2745" y="53308"/>
                                </a:lnTo>
                                <a:cubicBezTo>
                                  <a:pt x="20019" y="103040"/>
                                  <a:pt x="24627" y="152344"/>
                                  <a:pt x="27246" y="208699"/>
                                </a:cubicBezTo>
                                <a:cubicBezTo>
                                  <a:pt x="33793" y="156952"/>
                                  <a:pt x="36235" y="100598"/>
                                  <a:pt x="27649" y="45854"/>
                                </a:cubicBezTo>
                                <a:lnTo>
                                  <a:pt x="13799" y="28857"/>
                                </a:lnTo>
                                <a:lnTo>
                                  <a:pt x="18533" y="21807"/>
                                </a:lnTo>
                                <a:lnTo>
                                  <a:pt x="18256" y="17476"/>
                                </a:lnTo>
                                <a:lnTo>
                                  <a:pt x="8612" y="0"/>
                                </a:lnTo>
                                <a:lnTo>
                                  <a:pt x="7051" y="932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556F7F"/>
                          </a:solidFill>
                          <a:ln w="251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ko-KR" altLang="en-US" dirty="0">
                              <a:ea typeface="문체부 제목 돋음체" panose="020B0609000101010101" pitchFamily="49" charset="-127"/>
                            </a:endParaRPr>
                          </a:p>
                        </p:txBody>
                      </p:sp>
                      <p:sp>
                        <p:nvSpPr>
                          <p:cNvPr id="1118" name="자유형: 도형 1117">
                            <a:extLst>
                              <a:ext uri="{FF2B5EF4-FFF2-40B4-BE49-F238E27FC236}">
                                <a16:creationId xmlns:a16="http://schemas.microsoft.com/office/drawing/2014/main" id="{BD3A8F91-7926-7615-000B-8D44A7C6F72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767088" y="2477579"/>
                            <a:ext cx="22464" cy="51368"/>
                          </a:xfrm>
                          <a:custGeom>
                            <a:avLst/>
                            <a:gdLst>
                              <a:gd name="connsiteX0" fmla="*/ 19314 w 22464"/>
                              <a:gd name="connsiteY0" fmla="*/ 0 h 51368"/>
                              <a:gd name="connsiteX1" fmla="*/ 0 w 22464"/>
                              <a:gd name="connsiteY1" fmla="*/ 29084 h 51368"/>
                              <a:gd name="connsiteX2" fmla="*/ 13094 w 22464"/>
                              <a:gd name="connsiteY2" fmla="*/ 51369 h 51368"/>
                              <a:gd name="connsiteX3" fmla="*/ 21353 w 22464"/>
                              <a:gd name="connsiteY3" fmla="*/ 11734 h 51368"/>
                              <a:gd name="connsiteX4" fmla="*/ 19314 w 22464"/>
                              <a:gd name="connsiteY4" fmla="*/ 0 h 51368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22464" h="51368">
                                <a:moveTo>
                                  <a:pt x="19314" y="0"/>
                                </a:moveTo>
                                <a:cubicBezTo>
                                  <a:pt x="16242" y="11457"/>
                                  <a:pt x="9644" y="17601"/>
                                  <a:pt x="0" y="29084"/>
                                </a:cubicBezTo>
                                <a:cubicBezTo>
                                  <a:pt x="4356" y="36512"/>
                                  <a:pt x="8713" y="43966"/>
                                  <a:pt x="13094" y="51369"/>
                                </a:cubicBezTo>
                                <a:cubicBezTo>
                                  <a:pt x="22512" y="34397"/>
                                  <a:pt x="23871" y="28480"/>
                                  <a:pt x="21353" y="11734"/>
                                </a:cubicBezTo>
                                <a:lnTo>
                                  <a:pt x="19314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7FCFC"/>
                          </a:solidFill>
                          <a:ln w="251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ko-KR" altLang="en-US" dirty="0">
                              <a:ea typeface="문체부 제목 돋음체" panose="020B0609000101010101" pitchFamily="49" charset="-127"/>
                            </a:endParaRPr>
                          </a:p>
                        </p:txBody>
                      </p:sp>
                    </p:grpSp>
                    <p:sp>
                      <p:nvSpPr>
                        <p:cNvPr id="1106" name="자유형: 도형 1105">
                          <a:extLst>
                            <a:ext uri="{FF2B5EF4-FFF2-40B4-BE49-F238E27FC236}">
                              <a16:creationId xmlns:a16="http://schemas.microsoft.com/office/drawing/2014/main" id="{7AD274BB-8A58-717F-56DA-32B36CDF6A0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671338" y="2821248"/>
                          <a:ext cx="241146" cy="168965"/>
                        </a:xfrm>
                        <a:custGeom>
                          <a:avLst/>
                          <a:gdLst>
                            <a:gd name="connsiteX0" fmla="*/ 70116 w 241146"/>
                            <a:gd name="connsiteY0" fmla="*/ 0 h 168965"/>
                            <a:gd name="connsiteX1" fmla="*/ 235176 w 241146"/>
                            <a:gd name="connsiteY1" fmla="*/ 102033 h 168965"/>
                            <a:gd name="connsiteX2" fmla="*/ 240565 w 241146"/>
                            <a:gd name="connsiteY2" fmla="*/ 117066 h 168965"/>
                            <a:gd name="connsiteX3" fmla="*/ 188491 w 241146"/>
                            <a:gd name="connsiteY3" fmla="*/ 167780 h 168965"/>
                            <a:gd name="connsiteX4" fmla="*/ 36222 w 241146"/>
                            <a:gd name="connsiteY4" fmla="*/ 95587 h 168965"/>
                            <a:gd name="connsiteX5" fmla="*/ 2555 w 241146"/>
                            <a:gd name="connsiteY5" fmla="*/ 25559 h 168965"/>
                            <a:gd name="connsiteX6" fmla="*/ 70091 w 241146"/>
                            <a:gd name="connsiteY6" fmla="*/ 25 h 16896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241146" h="168965">
                              <a:moveTo>
                                <a:pt x="70116" y="0"/>
                              </a:moveTo>
                              <a:cubicBezTo>
                                <a:pt x="111740" y="16342"/>
                                <a:pt x="213672" y="69499"/>
                                <a:pt x="235176" y="102033"/>
                              </a:cubicBezTo>
                              <a:cubicBezTo>
                                <a:pt x="238299" y="106742"/>
                                <a:pt x="239860" y="111979"/>
                                <a:pt x="240565" y="117066"/>
                              </a:cubicBezTo>
                              <a:cubicBezTo>
                                <a:pt x="246281" y="156726"/>
                                <a:pt x="208409" y="173824"/>
                                <a:pt x="188491" y="167780"/>
                              </a:cubicBezTo>
                              <a:cubicBezTo>
                                <a:pt x="148479" y="155618"/>
                                <a:pt x="77267" y="124016"/>
                                <a:pt x="36222" y="95587"/>
                              </a:cubicBezTo>
                              <a:cubicBezTo>
                                <a:pt x="18973" y="83651"/>
                                <a:pt x="-8524" y="61794"/>
                                <a:pt x="2555" y="25559"/>
                              </a:cubicBezTo>
                              <a:lnTo>
                                <a:pt x="70091" y="2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32747"/>
                        </a:solidFill>
                        <a:ln w="251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107" name="자유형: 도형 1106">
                          <a:extLst>
                            <a:ext uri="{FF2B5EF4-FFF2-40B4-BE49-F238E27FC236}">
                              <a16:creationId xmlns:a16="http://schemas.microsoft.com/office/drawing/2014/main" id="{7EDB58BE-3B3B-F0F9-EAA9-84111D0C378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787585" y="2471528"/>
                          <a:ext cx="68393" cy="353396"/>
                        </a:xfrm>
                        <a:custGeom>
                          <a:avLst/>
                          <a:gdLst>
                            <a:gd name="connsiteX0" fmla="*/ 0 w 68393"/>
                            <a:gd name="connsiteY0" fmla="*/ 6253 h 353396"/>
                            <a:gd name="connsiteX1" fmla="*/ 42077 w 68393"/>
                            <a:gd name="connsiteY1" fmla="*/ 2023 h 353396"/>
                            <a:gd name="connsiteX2" fmla="*/ 65672 w 68393"/>
                            <a:gd name="connsiteY2" fmla="*/ 57295 h 353396"/>
                            <a:gd name="connsiteX3" fmla="*/ 58319 w 68393"/>
                            <a:gd name="connsiteY3" fmla="*/ 228927 h 353396"/>
                            <a:gd name="connsiteX4" fmla="*/ 56984 w 68393"/>
                            <a:gd name="connsiteY4" fmla="*/ 315902 h 353396"/>
                            <a:gd name="connsiteX5" fmla="*/ 24123 w 68393"/>
                            <a:gd name="connsiteY5" fmla="*/ 353397 h 353396"/>
                            <a:gd name="connsiteX6" fmla="*/ 5716 w 68393"/>
                            <a:gd name="connsiteY6" fmla="*/ 236658 h 353396"/>
                            <a:gd name="connsiteX7" fmla="*/ 0 w 68393"/>
                            <a:gd name="connsiteY7" fmla="*/ 6253 h 35339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68393" h="353396">
                              <a:moveTo>
                                <a:pt x="0" y="6253"/>
                              </a:moveTo>
                              <a:cubicBezTo>
                                <a:pt x="18785" y="6807"/>
                                <a:pt x="32660" y="-4474"/>
                                <a:pt x="42077" y="2023"/>
                              </a:cubicBezTo>
                              <a:cubicBezTo>
                                <a:pt x="53862" y="10156"/>
                                <a:pt x="62625" y="34783"/>
                                <a:pt x="65672" y="57295"/>
                              </a:cubicBezTo>
                              <a:cubicBezTo>
                                <a:pt x="74258" y="120876"/>
                                <a:pt x="59931" y="194908"/>
                                <a:pt x="58319" y="228927"/>
                              </a:cubicBezTo>
                              <a:cubicBezTo>
                                <a:pt x="56632" y="265339"/>
                                <a:pt x="56909" y="297999"/>
                                <a:pt x="56984" y="315902"/>
                              </a:cubicBezTo>
                              <a:cubicBezTo>
                                <a:pt x="57060" y="330608"/>
                                <a:pt x="32131" y="348109"/>
                                <a:pt x="24123" y="353397"/>
                              </a:cubicBezTo>
                              <a:cubicBezTo>
                                <a:pt x="12867" y="322575"/>
                                <a:pt x="2065" y="274656"/>
                                <a:pt x="5716" y="236658"/>
                              </a:cubicBezTo>
                              <a:cubicBezTo>
                                <a:pt x="12238" y="168367"/>
                                <a:pt x="26113" y="63086"/>
                                <a:pt x="0" y="6253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05345E"/>
                        </a:solidFill>
                        <a:ln w="251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108" name="자유형: 도형 1107">
                          <a:extLst>
                            <a:ext uri="{FF2B5EF4-FFF2-40B4-BE49-F238E27FC236}">
                              <a16:creationId xmlns:a16="http://schemas.microsoft.com/office/drawing/2014/main" id="{E02C76E5-7C2B-E3AD-463A-5C3FF3169B1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633510" y="2492524"/>
                          <a:ext cx="152916" cy="385237"/>
                        </a:xfrm>
                        <a:custGeom>
                          <a:avLst/>
                          <a:gdLst>
                            <a:gd name="connsiteX0" fmla="*/ 34819 w 152916"/>
                            <a:gd name="connsiteY0" fmla="*/ 375082 h 385237"/>
                            <a:gd name="connsiteX1" fmla="*/ 152514 w 152916"/>
                            <a:gd name="connsiteY1" fmla="*/ 348944 h 385237"/>
                            <a:gd name="connsiteX2" fmla="*/ 130405 w 152916"/>
                            <a:gd name="connsiteY2" fmla="*/ 101063 h 385237"/>
                            <a:gd name="connsiteX3" fmla="*/ 85684 w 152916"/>
                            <a:gd name="connsiteY3" fmla="*/ 8473 h 385237"/>
                            <a:gd name="connsiteX4" fmla="*/ 84803 w 152916"/>
                            <a:gd name="connsiteY4" fmla="*/ 6182 h 385237"/>
                            <a:gd name="connsiteX5" fmla="*/ 84047 w 152916"/>
                            <a:gd name="connsiteY5" fmla="*/ 567 h 385237"/>
                            <a:gd name="connsiteX6" fmla="*/ 50733 w 152916"/>
                            <a:gd name="connsiteY6" fmla="*/ 26855 h 385237"/>
                            <a:gd name="connsiteX7" fmla="*/ 4300 w 152916"/>
                            <a:gd name="connsiteY7" fmla="*/ 71375 h 385237"/>
                            <a:gd name="connsiteX8" fmla="*/ 34794 w 152916"/>
                            <a:gd name="connsiteY8" fmla="*/ 375082 h 38523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152916" h="385237">
                              <a:moveTo>
                                <a:pt x="34819" y="375082"/>
                              </a:moveTo>
                              <a:cubicBezTo>
                                <a:pt x="34542" y="402907"/>
                                <a:pt x="129272" y="366621"/>
                                <a:pt x="152514" y="348944"/>
                              </a:cubicBezTo>
                              <a:cubicBezTo>
                                <a:pt x="154604" y="314446"/>
                                <a:pt x="148737" y="159760"/>
                                <a:pt x="130405" y="101063"/>
                              </a:cubicBezTo>
                              <a:cubicBezTo>
                                <a:pt x="119452" y="66112"/>
                                <a:pt x="109002" y="42065"/>
                                <a:pt x="85684" y="8473"/>
                              </a:cubicBezTo>
                              <a:lnTo>
                                <a:pt x="84803" y="6182"/>
                              </a:lnTo>
                              <a:cubicBezTo>
                                <a:pt x="83594" y="9052"/>
                                <a:pt x="86163" y="-2657"/>
                                <a:pt x="84047" y="567"/>
                              </a:cubicBezTo>
                              <a:cubicBezTo>
                                <a:pt x="78306" y="9329"/>
                                <a:pt x="64029" y="17639"/>
                                <a:pt x="50733" y="26855"/>
                              </a:cubicBezTo>
                              <a:cubicBezTo>
                                <a:pt x="30110" y="41133"/>
                                <a:pt x="6641" y="59137"/>
                                <a:pt x="4300" y="71375"/>
                              </a:cubicBezTo>
                              <a:cubicBezTo>
                                <a:pt x="-13252" y="162731"/>
                                <a:pt x="28171" y="283449"/>
                                <a:pt x="34794" y="37508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05345E"/>
                        </a:solidFill>
                        <a:ln w="251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109" name="자유형: 도형 1108">
                          <a:extLst>
                            <a:ext uri="{FF2B5EF4-FFF2-40B4-BE49-F238E27FC236}">
                              <a16:creationId xmlns:a16="http://schemas.microsoft.com/office/drawing/2014/main" id="{84C90ED7-4291-1F35-145C-5F962E8774B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704729" y="2473802"/>
                          <a:ext cx="76938" cy="237732"/>
                        </a:xfrm>
                        <a:custGeom>
                          <a:avLst/>
                          <a:gdLst>
                            <a:gd name="connsiteX0" fmla="*/ 24487 w 76938"/>
                            <a:gd name="connsiteY0" fmla="*/ 0 h 237732"/>
                            <a:gd name="connsiteX1" fmla="*/ 29875 w 76938"/>
                            <a:gd name="connsiteY1" fmla="*/ 43840 h 237732"/>
                            <a:gd name="connsiteX2" fmla="*/ 76938 w 76938"/>
                            <a:gd name="connsiteY2" fmla="*/ 237733 h 237732"/>
                            <a:gd name="connsiteX3" fmla="*/ 26199 w 76938"/>
                            <a:gd name="connsiteY3" fmla="*/ 127063 h 237732"/>
                            <a:gd name="connsiteX4" fmla="*/ 41182 w 76938"/>
                            <a:gd name="connsiteY4" fmla="*/ 102008 h 237732"/>
                            <a:gd name="connsiteX5" fmla="*/ 16731 w 76938"/>
                            <a:gd name="connsiteY5" fmla="*/ 98709 h 237732"/>
                            <a:gd name="connsiteX6" fmla="*/ 867 w 76938"/>
                            <a:gd name="connsiteY6" fmla="*/ 16267 h 237732"/>
                            <a:gd name="connsiteX7" fmla="*/ 24461 w 76938"/>
                            <a:gd name="connsiteY7" fmla="*/ 0 h 23773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76938" h="237732">
                              <a:moveTo>
                                <a:pt x="24487" y="0"/>
                              </a:moveTo>
                              <a:cubicBezTo>
                                <a:pt x="19727" y="15335"/>
                                <a:pt x="23630" y="31325"/>
                                <a:pt x="29875" y="43840"/>
                              </a:cubicBezTo>
                              <a:cubicBezTo>
                                <a:pt x="57499" y="99213"/>
                                <a:pt x="72305" y="155769"/>
                                <a:pt x="76938" y="237733"/>
                              </a:cubicBezTo>
                              <a:cubicBezTo>
                                <a:pt x="63441" y="201170"/>
                                <a:pt x="44883" y="160881"/>
                                <a:pt x="26199" y="127063"/>
                              </a:cubicBezTo>
                              <a:lnTo>
                                <a:pt x="41182" y="102008"/>
                              </a:lnTo>
                              <a:lnTo>
                                <a:pt x="16731" y="98709"/>
                              </a:lnTo>
                              <a:cubicBezTo>
                                <a:pt x="6256" y="72798"/>
                                <a:pt x="-2910" y="52200"/>
                                <a:pt x="867" y="16267"/>
                              </a:cubicBezTo>
                              <a:lnTo>
                                <a:pt x="24461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84478"/>
                        </a:solidFill>
                        <a:ln w="251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110" name="자유형: 도형 1109">
                          <a:extLst>
                            <a:ext uri="{FF2B5EF4-FFF2-40B4-BE49-F238E27FC236}">
                              <a16:creationId xmlns:a16="http://schemas.microsoft.com/office/drawing/2014/main" id="{CCFF1E91-A96D-713B-3850-F841B640FC1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786804" y="2477101"/>
                          <a:ext cx="43160" cy="222347"/>
                        </a:xfrm>
                        <a:custGeom>
                          <a:avLst/>
                          <a:gdLst>
                            <a:gd name="connsiteX0" fmla="*/ 0 w 43160"/>
                            <a:gd name="connsiteY0" fmla="*/ 0 h 222347"/>
                            <a:gd name="connsiteX1" fmla="*/ 18130 w 43160"/>
                            <a:gd name="connsiteY1" fmla="*/ 2317 h 222347"/>
                            <a:gd name="connsiteX2" fmla="*/ 40214 w 43160"/>
                            <a:gd name="connsiteY2" fmla="*/ 57815 h 222347"/>
                            <a:gd name="connsiteX3" fmla="*/ 26364 w 43160"/>
                            <a:gd name="connsiteY3" fmla="*/ 73125 h 222347"/>
                            <a:gd name="connsiteX4" fmla="*/ 43160 w 43160"/>
                            <a:gd name="connsiteY4" fmla="*/ 92892 h 222347"/>
                            <a:gd name="connsiteX5" fmla="*/ 7605 w 43160"/>
                            <a:gd name="connsiteY5" fmla="*/ 222347 h 222347"/>
                            <a:gd name="connsiteX6" fmla="*/ 25 w 43160"/>
                            <a:gd name="connsiteY6" fmla="*/ 0 h 22234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43160" h="222347">
                              <a:moveTo>
                                <a:pt x="0" y="0"/>
                              </a:moveTo>
                              <a:lnTo>
                                <a:pt x="18130" y="2317"/>
                              </a:lnTo>
                              <a:lnTo>
                                <a:pt x="40214" y="57815"/>
                              </a:lnTo>
                              <a:lnTo>
                                <a:pt x="26364" y="73125"/>
                              </a:lnTo>
                              <a:lnTo>
                                <a:pt x="43160" y="92892"/>
                              </a:lnTo>
                              <a:lnTo>
                                <a:pt x="7605" y="222347"/>
                              </a:lnTo>
                              <a:cubicBezTo>
                                <a:pt x="13144" y="149096"/>
                                <a:pt x="27095" y="70179"/>
                                <a:pt x="25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084478"/>
                        </a:solidFill>
                        <a:ln w="251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grpSp>
                      <p:nvGrpSpPr>
                        <p:cNvPr id="1111" name="그래픽 9">
                          <a:extLst>
                            <a:ext uri="{FF2B5EF4-FFF2-40B4-BE49-F238E27FC236}">
                              <a16:creationId xmlns:a16="http://schemas.microsoft.com/office/drawing/2014/main" id="{C948810F-57FA-0F1D-BE92-7E6142DFC55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8698514" y="2324349"/>
                          <a:ext cx="122915" cy="164438"/>
                          <a:chOff x="8698514" y="2324349"/>
                          <a:chExt cx="122915" cy="164438"/>
                        </a:xfrm>
                      </p:grpSpPr>
                      <p:sp>
                        <p:nvSpPr>
                          <p:cNvPr id="1114" name="자유형: 도형 1113">
                            <a:extLst>
                              <a:ext uri="{FF2B5EF4-FFF2-40B4-BE49-F238E27FC236}">
                                <a16:creationId xmlns:a16="http://schemas.microsoft.com/office/drawing/2014/main" id="{1B49FCED-625F-1531-A18A-A532702ECAE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715089" y="2343466"/>
                            <a:ext cx="104080" cy="145321"/>
                          </a:xfrm>
                          <a:custGeom>
                            <a:avLst/>
                            <a:gdLst>
                              <a:gd name="connsiteX0" fmla="*/ 104022 w 104080"/>
                              <a:gd name="connsiteY0" fmla="*/ 66049 h 145321"/>
                              <a:gd name="connsiteX1" fmla="*/ 94605 w 104080"/>
                              <a:gd name="connsiteY1" fmla="*/ 117544 h 145321"/>
                              <a:gd name="connsiteX2" fmla="*/ 83324 w 104080"/>
                              <a:gd name="connsiteY2" fmla="*/ 141793 h 145321"/>
                              <a:gd name="connsiteX3" fmla="*/ 65672 w 104080"/>
                              <a:gd name="connsiteY3" fmla="*/ 145168 h 145321"/>
                              <a:gd name="connsiteX4" fmla="*/ 28228 w 104080"/>
                              <a:gd name="connsiteY4" fmla="*/ 128775 h 145321"/>
                              <a:gd name="connsiteX5" fmla="*/ 8990 w 104080"/>
                              <a:gd name="connsiteY5" fmla="*/ 96946 h 145321"/>
                              <a:gd name="connsiteX6" fmla="*/ 0 w 104080"/>
                              <a:gd name="connsiteY6" fmla="*/ 69600 h 145321"/>
                              <a:gd name="connsiteX7" fmla="*/ 4104 w 104080"/>
                              <a:gd name="connsiteY7" fmla="*/ 14529 h 145321"/>
                              <a:gd name="connsiteX8" fmla="*/ 80730 w 104080"/>
                              <a:gd name="connsiteY8" fmla="*/ 1813 h 145321"/>
                              <a:gd name="connsiteX9" fmla="*/ 104022 w 104080"/>
                              <a:gd name="connsiteY9" fmla="*/ 66075 h 145321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</a:cxnLst>
                            <a:rect l="l" t="t" r="r" b="b"/>
                            <a:pathLst>
                              <a:path w="104080" h="145321">
                                <a:moveTo>
                                  <a:pt x="104022" y="66049"/>
                                </a:moveTo>
                                <a:cubicBezTo>
                                  <a:pt x="103871" y="86647"/>
                                  <a:pt x="105936" y="84406"/>
                                  <a:pt x="94605" y="117544"/>
                                </a:cubicBezTo>
                                <a:cubicBezTo>
                                  <a:pt x="91205" y="127466"/>
                                  <a:pt x="86219" y="139779"/>
                                  <a:pt x="83324" y="141793"/>
                                </a:cubicBezTo>
                                <a:cubicBezTo>
                                  <a:pt x="79546" y="144463"/>
                                  <a:pt x="70506" y="145797"/>
                                  <a:pt x="65672" y="145168"/>
                                </a:cubicBezTo>
                                <a:cubicBezTo>
                                  <a:pt x="56053" y="143909"/>
                                  <a:pt x="35656" y="132401"/>
                                  <a:pt x="28228" y="128775"/>
                                </a:cubicBezTo>
                                <a:cubicBezTo>
                                  <a:pt x="11835" y="120793"/>
                                  <a:pt x="12842" y="116134"/>
                                  <a:pt x="8990" y="96946"/>
                                </a:cubicBezTo>
                                <a:lnTo>
                                  <a:pt x="0" y="69600"/>
                                </a:lnTo>
                                <a:lnTo>
                                  <a:pt x="4104" y="14529"/>
                                </a:lnTo>
                                <a:cubicBezTo>
                                  <a:pt x="36537" y="3752"/>
                                  <a:pt x="65168" y="-3576"/>
                                  <a:pt x="80730" y="1813"/>
                                </a:cubicBezTo>
                                <a:cubicBezTo>
                                  <a:pt x="96367" y="7227"/>
                                  <a:pt x="104350" y="25584"/>
                                  <a:pt x="104022" y="66075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DBA7"/>
                          </a:solidFill>
                          <a:ln w="251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ko-KR" altLang="en-US" dirty="0">
                              <a:ea typeface="문체부 제목 돋음체" panose="020B0609000101010101" pitchFamily="49" charset="-127"/>
                            </a:endParaRPr>
                          </a:p>
                        </p:txBody>
                      </p:sp>
                      <p:sp>
                        <p:nvSpPr>
                          <p:cNvPr id="1115" name="자유형: 도형 1114">
                            <a:extLst>
                              <a:ext uri="{FF2B5EF4-FFF2-40B4-BE49-F238E27FC236}">
                                <a16:creationId xmlns:a16="http://schemas.microsoft.com/office/drawing/2014/main" id="{A86D5F40-E141-449E-A713-B8294116766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698514" y="2324349"/>
                            <a:ext cx="122915" cy="125506"/>
                          </a:xfrm>
                          <a:custGeom>
                            <a:avLst/>
                            <a:gdLst>
                              <a:gd name="connsiteX0" fmla="*/ 25942 w 122915"/>
                              <a:gd name="connsiteY0" fmla="*/ 12495 h 125506"/>
                              <a:gd name="connsiteX1" fmla="*/ 27076 w 122915"/>
                              <a:gd name="connsiteY1" fmla="*/ 125506 h 125506"/>
                              <a:gd name="connsiteX2" fmla="*/ 27277 w 122915"/>
                              <a:gd name="connsiteY2" fmla="*/ 88163 h 125506"/>
                              <a:gd name="connsiteX3" fmla="*/ 50141 w 122915"/>
                              <a:gd name="connsiteY3" fmla="*/ 106721 h 125506"/>
                              <a:gd name="connsiteX4" fmla="*/ 54598 w 122915"/>
                              <a:gd name="connsiteY4" fmla="*/ 64770 h 125506"/>
                              <a:gd name="connsiteX5" fmla="*/ 122889 w 122915"/>
                              <a:gd name="connsiteY5" fmla="*/ 53414 h 125506"/>
                              <a:gd name="connsiteX6" fmla="*/ 25968 w 122915"/>
                              <a:gd name="connsiteY6" fmla="*/ 12495 h 12550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</a:cxnLst>
                            <a:rect l="l" t="t" r="r" b="b"/>
                            <a:pathLst>
                              <a:path w="122915" h="125506">
                                <a:moveTo>
                                  <a:pt x="25942" y="12495"/>
                                </a:moveTo>
                                <a:cubicBezTo>
                                  <a:pt x="-20516" y="25841"/>
                                  <a:pt x="5345" y="94735"/>
                                  <a:pt x="27076" y="125506"/>
                                </a:cubicBezTo>
                                <a:cubicBezTo>
                                  <a:pt x="27856" y="109466"/>
                                  <a:pt x="20201" y="92822"/>
                                  <a:pt x="27277" y="88163"/>
                                </a:cubicBezTo>
                                <a:cubicBezTo>
                                  <a:pt x="31180" y="85595"/>
                                  <a:pt x="43342" y="85444"/>
                                  <a:pt x="50141" y="106721"/>
                                </a:cubicBezTo>
                                <a:cubicBezTo>
                                  <a:pt x="50141" y="94433"/>
                                  <a:pt x="47220" y="91462"/>
                                  <a:pt x="54598" y="64770"/>
                                </a:cubicBezTo>
                                <a:cubicBezTo>
                                  <a:pt x="55152" y="65098"/>
                                  <a:pt x="124475" y="76102"/>
                                  <a:pt x="122889" y="53414"/>
                                </a:cubicBezTo>
                                <a:cubicBezTo>
                                  <a:pt x="118986" y="-3218"/>
                                  <a:pt x="49839" y="-11150"/>
                                  <a:pt x="25968" y="12495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632404"/>
                          </a:solidFill>
                          <a:ln w="251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ko-KR" altLang="en-US" dirty="0">
                              <a:ea typeface="문체부 제목 돋음체" panose="020B0609000101010101" pitchFamily="49" charset="-127"/>
                            </a:endParaRPr>
                          </a:p>
                        </p:txBody>
                      </p:sp>
                    </p:grpSp>
                    <p:sp>
                      <p:nvSpPr>
                        <p:cNvPr id="1112" name="자유형: 도형 1111">
                          <a:extLst>
                            <a:ext uri="{FF2B5EF4-FFF2-40B4-BE49-F238E27FC236}">
                              <a16:creationId xmlns:a16="http://schemas.microsoft.com/office/drawing/2014/main" id="{12019218-6D02-B5FC-CC3C-9DF5D523BD8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823846" y="3156028"/>
                          <a:ext cx="131716" cy="103763"/>
                        </a:xfrm>
                        <a:custGeom>
                          <a:avLst/>
                          <a:gdLst>
                            <a:gd name="connsiteX0" fmla="*/ 62877 w 131716"/>
                            <a:gd name="connsiteY0" fmla="*/ 9040 h 103763"/>
                            <a:gd name="connsiteX1" fmla="*/ 85942 w 131716"/>
                            <a:gd name="connsiteY1" fmla="*/ 41926 h 103763"/>
                            <a:gd name="connsiteX2" fmla="*/ 109562 w 131716"/>
                            <a:gd name="connsiteY2" fmla="*/ 67359 h 103763"/>
                            <a:gd name="connsiteX3" fmla="*/ 130790 w 131716"/>
                            <a:gd name="connsiteY3" fmla="*/ 85187 h 103763"/>
                            <a:gd name="connsiteX4" fmla="*/ 122958 w 131716"/>
                            <a:gd name="connsiteY4" fmla="*/ 100724 h 103763"/>
                            <a:gd name="connsiteX5" fmla="*/ 85791 w 131716"/>
                            <a:gd name="connsiteY5" fmla="*/ 101076 h 103763"/>
                            <a:gd name="connsiteX6" fmla="*/ 26440 w 131716"/>
                            <a:gd name="connsiteY6" fmla="*/ 62021 h 103763"/>
                            <a:gd name="connsiteX7" fmla="*/ 24677 w 131716"/>
                            <a:gd name="connsiteY7" fmla="*/ 66578 h 103763"/>
                            <a:gd name="connsiteX8" fmla="*/ 1360 w 131716"/>
                            <a:gd name="connsiteY8" fmla="*/ 53157 h 103763"/>
                            <a:gd name="connsiteX9" fmla="*/ 0 w 131716"/>
                            <a:gd name="connsiteY9" fmla="*/ 33214 h 103763"/>
                            <a:gd name="connsiteX10" fmla="*/ 12238 w 131716"/>
                            <a:gd name="connsiteY10" fmla="*/ 0 h 103763"/>
                            <a:gd name="connsiteX11" fmla="*/ 35707 w 131716"/>
                            <a:gd name="connsiteY11" fmla="*/ 3551 h 103763"/>
                            <a:gd name="connsiteX12" fmla="*/ 62851 w 131716"/>
                            <a:gd name="connsiteY12" fmla="*/ 9065 h 1037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131716" h="103763">
                              <a:moveTo>
                                <a:pt x="62877" y="9040"/>
                              </a:moveTo>
                              <a:cubicBezTo>
                                <a:pt x="71111" y="21530"/>
                                <a:pt x="77582" y="31753"/>
                                <a:pt x="85942" y="41926"/>
                              </a:cubicBezTo>
                              <a:cubicBezTo>
                                <a:pt x="92766" y="50211"/>
                                <a:pt x="101278" y="58546"/>
                                <a:pt x="109562" y="67359"/>
                              </a:cubicBezTo>
                              <a:cubicBezTo>
                                <a:pt x="115706" y="74208"/>
                                <a:pt x="127491" y="77532"/>
                                <a:pt x="130790" y="85187"/>
                              </a:cubicBezTo>
                              <a:cubicBezTo>
                                <a:pt x="133005" y="90349"/>
                                <a:pt x="131570" y="96216"/>
                                <a:pt x="122958" y="100724"/>
                              </a:cubicBezTo>
                              <a:cubicBezTo>
                                <a:pt x="113792" y="105533"/>
                                <a:pt x="97173" y="103846"/>
                                <a:pt x="85791" y="101076"/>
                              </a:cubicBezTo>
                              <a:cubicBezTo>
                                <a:pt x="61945" y="95284"/>
                                <a:pt x="44444" y="78010"/>
                                <a:pt x="26440" y="62021"/>
                              </a:cubicBezTo>
                              <a:lnTo>
                                <a:pt x="24677" y="66578"/>
                              </a:lnTo>
                              <a:lnTo>
                                <a:pt x="1360" y="53157"/>
                              </a:lnTo>
                              <a:lnTo>
                                <a:pt x="0" y="33214"/>
                              </a:lnTo>
                              <a:cubicBezTo>
                                <a:pt x="1133" y="16242"/>
                                <a:pt x="4079" y="14857"/>
                                <a:pt x="12238" y="0"/>
                              </a:cubicBezTo>
                              <a:lnTo>
                                <a:pt x="35707" y="3551"/>
                              </a:lnTo>
                              <a:lnTo>
                                <a:pt x="62851" y="906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151717"/>
                        </a:solidFill>
                        <a:ln w="251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113" name="자유형: 도형 1112">
                          <a:extLst>
                            <a:ext uri="{FF2B5EF4-FFF2-40B4-BE49-F238E27FC236}">
                              <a16:creationId xmlns:a16="http://schemas.microsoft.com/office/drawing/2014/main" id="{219CB5CD-21CD-8F1E-E43B-3E078DC214F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825986" y="2864559"/>
                          <a:ext cx="87352" cy="335530"/>
                        </a:xfrm>
                        <a:custGeom>
                          <a:avLst/>
                          <a:gdLst>
                            <a:gd name="connsiteX0" fmla="*/ 10072 w 87352"/>
                            <a:gd name="connsiteY0" fmla="*/ 81108 h 335530"/>
                            <a:gd name="connsiteX1" fmla="*/ 0 w 87352"/>
                            <a:gd name="connsiteY1" fmla="*/ 134995 h 335530"/>
                            <a:gd name="connsiteX2" fmla="*/ 5338 w 87352"/>
                            <a:gd name="connsiteY2" fmla="*/ 293357 h 335530"/>
                            <a:gd name="connsiteX3" fmla="*/ 83424 w 87352"/>
                            <a:gd name="connsiteY3" fmla="*/ 329618 h 335530"/>
                            <a:gd name="connsiteX4" fmla="*/ 87352 w 87352"/>
                            <a:gd name="connsiteY4" fmla="*/ 80654 h 335530"/>
                            <a:gd name="connsiteX5" fmla="*/ 83374 w 87352"/>
                            <a:gd name="connsiteY5" fmla="*/ 64740 h 335530"/>
                            <a:gd name="connsiteX6" fmla="*/ 1511 w 87352"/>
                            <a:gd name="connsiteY6" fmla="*/ 0 h 335530"/>
                            <a:gd name="connsiteX7" fmla="*/ 10072 w 87352"/>
                            <a:gd name="connsiteY7" fmla="*/ 81108 h 33553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87352" h="335530">
                              <a:moveTo>
                                <a:pt x="10072" y="81108"/>
                              </a:moveTo>
                              <a:lnTo>
                                <a:pt x="0" y="134995"/>
                              </a:lnTo>
                              <a:lnTo>
                                <a:pt x="5338" y="293357"/>
                              </a:lnTo>
                              <a:cubicBezTo>
                                <a:pt x="5212" y="325110"/>
                                <a:pt x="73402" y="346464"/>
                                <a:pt x="83424" y="329618"/>
                              </a:cubicBezTo>
                              <a:cubicBezTo>
                                <a:pt x="85288" y="327100"/>
                                <a:pt x="87352" y="103921"/>
                                <a:pt x="87352" y="80654"/>
                              </a:cubicBezTo>
                              <a:cubicBezTo>
                                <a:pt x="87352" y="77406"/>
                                <a:pt x="86899" y="70506"/>
                                <a:pt x="83374" y="64740"/>
                              </a:cubicBezTo>
                              <a:cubicBezTo>
                                <a:pt x="69147" y="41397"/>
                                <a:pt x="14328" y="1637"/>
                                <a:pt x="1511" y="0"/>
                              </a:cubicBezTo>
                              <a:lnTo>
                                <a:pt x="10072" y="81108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32747"/>
                        </a:solidFill>
                        <a:ln w="251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</p:grpSp>
                  <p:grpSp>
                    <p:nvGrpSpPr>
                      <p:cNvPr id="1093" name="그래픽 9">
                        <a:extLst>
                          <a:ext uri="{FF2B5EF4-FFF2-40B4-BE49-F238E27FC236}">
                            <a16:creationId xmlns:a16="http://schemas.microsoft.com/office/drawing/2014/main" id="{63EE34D7-679F-C24F-7C81-F366E9B32E0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634776" y="2545055"/>
                        <a:ext cx="315074" cy="295657"/>
                        <a:chOff x="8634776" y="2545055"/>
                        <a:chExt cx="315074" cy="295657"/>
                      </a:xfrm>
                    </p:grpSpPr>
                    <p:sp>
                      <p:nvSpPr>
                        <p:cNvPr id="1094" name="자유형: 도형 1093">
                          <a:extLst>
                            <a:ext uri="{FF2B5EF4-FFF2-40B4-BE49-F238E27FC236}">
                              <a16:creationId xmlns:a16="http://schemas.microsoft.com/office/drawing/2014/main" id="{68DBB494-6A85-FE12-9E7C-02837613B43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634776" y="2545055"/>
                          <a:ext cx="101012" cy="225856"/>
                        </a:xfrm>
                        <a:custGeom>
                          <a:avLst/>
                          <a:gdLst>
                            <a:gd name="connsiteX0" fmla="*/ 63216 w 101012"/>
                            <a:gd name="connsiteY0" fmla="*/ 25442 h 225856"/>
                            <a:gd name="connsiteX1" fmla="*/ 101012 w 101012"/>
                            <a:gd name="connsiteY1" fmla="*/ 206694 h 225856"/>
                            <a:gd name="connsiteX2" fmla="*/ 66162 w 101012"/>
                            <a:gd name="connsiteY2" fmla="*/ 225857 h 225856"/>
                            <a:gd name="connsiteX3" fmla="*/ 55259 w 101012"/>
                            <a:gd name="connsiteY3" fmla="*/ 217975 h 225856"/>
                            <a:gd name="connsiteX4" fmla="*/ 465 w 101012"/>
                            <a:gd name="connsiteY4" fmla="*/ 44403 h 225856"/>
                            <a:gd name="connsiteX5" fmla="*/ 19880 w 101012"/>
                            <a:gd name="connsiteY5" fmla="*/ 1369 h 225856"/>
                            <a:gd name="connsiteX6" fmla="*/ 63241 w 101012"/>
                            <a:gd name="connsiteY6" fmla="*/ 25417 h 22585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01012" h="225856">
                              <a:moveTo>
                                <a:pt x="63216" y="25442"/>
                              </a:moveTo>
                              <a:cubicBezTo>
                                <a:pt x="87213" y="70667"/>
                                <a:pt x="94767" y="160865"/>
                                <a:pt x="101012" y="206694"/>
                              </a:cubicBezTo>
                              <a:lnTo>
                                <a:pt x="66162" y="225857"/>
                              </a:lnTo>
                              <a:cubicBezTo>
                                <a:pt x="65306" y="223464"/>
                                <a:pt x="56190" y="220493"/>
                                <a:pt x="55259" y="217975"/>
                              </a:cubicBezTo>
                              <a:cubicBezTo>
                                <a:pt x="36751" y="167210"/>
                                <a:pt x="6458" y="92952"/>
                                <a:pt x="465" y="44403"/>
                              </a:cubicBezTo>
                              <a:cubicBezTo>
                                <a:pt x="-2028" y="24309"/>
                                <a:pt x="5652" y="5348"/>
                                <a:pt x="19880" y="1369"/>
                              </a:cubicBezTo>
                              <a:cubicBezTo>
                                <a:pt x="40427" y="-4397"/>
                                <a:pt x="54478" y="8898"/>
                                <a:pt x="63241" y="2541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084478"/>
                        </a:solidFill>
                        <a:ln w="251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grpSp>
                      <p:nvGrpSpPr>
                        <p:cNvPr id="1095" name="그래픽 9">
                          <a:extLst>
                            <a:ext uri="{FF2B5EF4-FFF2-40B4-BE49-F238E27FC236}">
                              <a16:creationId xmlns:a16="http://schemas.microsoft.com/office/drawing/2014/main" id="{40FE53F8-0D71-7B47-BF98-35E0625A30E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8687960" y="2721596"/>
                          <a:ext cx="261890" cy="119116"/>
                          <a:chOff x="8687960" y="2721596"/>
                          <a:chExt cx="261890" cy="119116"/>
                        </a:xfrm>
                      </p:grpSpPr>
                      <p:sp>
                        <p:nvSpPr>
                          <p:cNvPr id="1096" name="자유형: 도형 1095">
                            <a:extLst>
                              <a:ext uri="{FF2B5EF4-FFF2-40B4-BE49-F238E27FC236}">
                                <a16:creationId xmlns:a16="http://schemas.microsoft.com/office/drawing/2014/main" id="{F71C3470-CAF5-1E26-E69B-CF4322A03B7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832533" y="2773009"/>
                            <a:ext cx="117317" cy="67703"/>
                          </a:xfrm>
                          <a:custGeom>
                            <a:avLst/>
                            <a:gdLst>
                              <a:gd name="connsiteX0" fmla="*/ 19691 w 117317"/>
                              <a:gd name="connsiteY0" fmla="*/ 1982 h 67703"/>
                              <a:gd name="connsiteX1" fmla="*/ 39131 w 117317"/>
                              <a:gd name="connsiteY1" fmla="*/ 1025 h 67703"/>
                              <a:gd name="connsiteX2" fmla="*/ 79068 w 117317"/>
                              <a:gd name="connsiteY2" fmla="*/ 9939 h 67703"/>
                              <a:gd name="connsiteX3" fmla="*/ 117318 w 117317"/>
                              <a:gd name="connsiteY3" fmla="*/ 50405 h 67703"/>
                              <a:gd name="connsiteX4" fmla="*/ 101101 w 117317"/>
                              <a:gd name="connsiteY4" fmla="*/ 67704 h 67703"/>
                              <a:gd name="connsiteX5" fmla="*/ 65722 w 117317"/>
                              <a:gd name="connsiteY5" fmla="*/ 42422 h 67703"/>
                              <a:gd name="connsiteX6" fmla="*/ 29260 w 117317"/>
                              <a:gd name="connsiteY6" fmla="*/ 43228 h 67703"/>
                              <a:gd name="connsiteX7" fmla="*/ 0 w 117317"/>
                              <a:gd name="connsiteY7" fmla="*/ 23814 h 67703"/>
                              <a:gd name="connsiteX8" fmla="*/ 19691 w 117317"/>
                              <a:gd name="connsiteY8" fmla="*/ 2007 h 6770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</a:cxnLst>
                            <a:rect l="l" t="t" r="r" b="b"/>
                            <a:pathLst>
                              <a:path w="117317" h="67703">
                                <a:moveTo>
                                  <a:pt x="19691" y="1982"/>
                                </a:moveTo>
                                <a:lnTo>
                                  <a:pt x="39131" y="1025"/>
                                </a:lnTo>
                                <a:cubicBezTo>
                                  <a:pt x="60913" y="-1493"/>
                                  <a:pt x="67862" y="320"/>
                                  <a:pt x="79068" y="9939"/>
                                </a:cubicBezTo>
                                <a:cubicBezTo>
                                  <a:pt x="89946" y="19306"/>
                                  <a:pt x="105709" y="34893"/>
                                  <a:pt x="117318" y="50405"/>
                                </a:cubicBezTo>
                                <a:lnTo>
                                  <a:pt x="101101" y="67704"/>
                                </a:lnTo>
                                <a:cubicBezTo>
                                  <a:pt x="88511" y="61686"/>
                                  <a:pt x="77683" y="49624"/>
                                  <a:pt x="65722" y="42422"/>
                                </a:cubicBezTo>
                                <a:cubicBezTo>
                                  <a:pt x="53963" y="35346"/>
                                  <a:pt x="37217" y="48516"/>
                                  <a:pt x="29260" y="43228"/>
                                </a:cubicBezTo>
                                <a:lnTo>
                                  <a:pt x="0" y="23814"/>
                                </a:lnTo>
                                <a:lnTo>
                                  <a:pt x="19691" y="2007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DBA7"/>
                          </a:solidFill>
                          <a:ln w="251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ko-KR" altLang="en-US" dirty="0">
                              <a:ea typeface="문체부 제목 돋음체" panose="020B0609000101010101" pitchFamily="49" charset="-127"/>
                            </a:endParaRPr>
                          </a:p>
                        </p:txBody>
                      </p:sp>
                      <p:sp>
                        <p:nvSpPr>
                          <p:cNvPr id="1097" name="자유형: 도형 1096">
                            <a:extLst>
                              <a:ext uri="{FF2B5EF4-FFF2-40B4-BE49-F238E27FC236}">
                                <a16:creationId xmlns:a16="http://schemas.microsoft.com/office/drawing/2014/main" id="{E18A7C00-B220-350C-0727-E7DB96265EA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687960" y="2721596"/>
                            <a:ext cx="181271" cy="92701"/>
                          </a:xfrm>
                          <a:custGeom>
                            <a:avLst/>
                            <a:gdLst>
                              <a:gd name="connsiteX0" fmla="*/ 38612 w 181271"/>
                              <a:gd name="connsiteY0" fmla="*/ 867 h 92701"/>
                              <a:gd name="connsiteX1" fmla="*/ 180456 w 181271"/>
                              <a:gd name="connsiteY1" fmla="*/ 49895 h 92701"/>
                              <a:gd name="connsiteX2" fmla="*/ 165398 w 181271"/>
                              <a:gd name="connsiteY2" fmla="*/ 92702 h 92701"/>
                              <a:gd name="connsiteX3" fmla="*/ 28590 w 181271"/>
                              <a:gd name="connsiteY3" fmla="*/ 59715 h 92701"/>
                              <a:gd name="connsiteX4" fmla="*/ 236 w 181271"/>
                              <a:gd name="connsiteY4" fmla="*/ 28566 h 92701"/>
                              <a:gd name="connsiteX5" fmla="*/ 38637 w 181271"/>
                              <a:gd name="connsiteY5" fmla="*/ 867 h 92701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</a:cxnLst>
                            <a:rect l="l" t="t" r="r" b="b"/>
                            <a:pathLst>
                              <a:path w="181271" h="92701">
                                <a:moveTo>
                                  <a:pt x="38612" y="867"/>
                                </a:moveTo>
                                <a:cubicBezTo>
                                  <a:pt x="83333" y="10789"/>
                                  <a:pt x="135911" y="35969"/>
                                  <a:pt x="180456" y="49895"/>
                                </a:cubicBezTo>
                                <a:cubicBezTo>
                                  <a:pt x="184586" y="57650"/>
                                  <a:pt x="172020" y="87918"/>
                                  <a:pt x="165398" y="92702"/>
                                </a:cubicBezTo>
                                <a:cubicBezTo>
                                  <a:pt x="120525" y="81169"/>
                                  <a:pt x="72908" y="72809"/>
                                  <a:pt x="28590" y="59715"/>
                                </a:cubicBezTo>
                                <a:cubicBezTo>
                                  <a:pt x="4718" y="52664"/>
                                  <a:pt x="-1350" y="41056"/>
                                  <a:pt x="236" y="28566"/>
                                </a:cubicBezTo>
                                <a:cubicBezTo>
                                  <a:pt x="1974" y="14692"/>
                                  <a:pt x="15521" y="-4295"/>
                                  <a:pt x="38637" y="867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084478"/>
                          </a:solidFill>
                          <a:ln w="251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ko-KR" altLang="en-US" dirty="0">
                              <a:ea typeface="문체부 제목 돋음체" panose="020B0609000101010101" pitchFamily="49" charset="-127"/>
                            </a:endParaRPr>
                          </a:p>
                        </p:txBody>
                      </p:sp>
                    </p:grpSp>
                  </p:grpSp>
                </p:grpSp>
              </p:grpSp>
              <p:sp>
                <p:nvSpPr>
                  <p:cNvPr id="1013" name="자유형: 도형 1012">
                    <a:extLst>
                      <a:ext uri="{FF2B5EF4-FFF2-40B4-BE49-F238E27FC236}">
                        <a16:creationId xmlns:a16="http://schemas.microsoft.com/office/drawing/2014/main" id="{C66E1D3E-961C-1E51-DA5B-60F844614A79}"/>
                      </a:ext>
                    </a:extLst>
                  </p:cNvPr>
                  <p:cNvSpPr/>
                  <p:nvPr/>
                </p:nvSpPr>
                <p:spPr>
                  <a:xfrm>
                    <a:off x="8808561" y="2762803"/>
                    <a:ext cx="20950" cy="169416"/>
                  </a:xfrm>
                  <a:custGeom>
                    <a:avLst/>
                    <a:gdLst>
                      <a:gd name="connsiteX0" fmla="*/ 3122 w 20950"/>
                      <a:gd name="connsiteY0" fmla="*/ 10173 h 169416"/>
                      <a:gd name="connsiteX1" fmla="*/ 0 w 20950"/>
                      <a:gd name="connsiteY1" fmla="*/ 76802 h 169416"/>
                      <a:gd name="connsiteX2" fmla="*/ 3349 w 20950"/>
                      <a:gd name="connsiteY2" fmla="*/ 169417 h 169416"/>
                      <a:gd name="connsiteX3" fmla="*/ 20950 w 20950"/>
                      <a:gd name="connsiteY3" fmla="*/ 159269 h 169416"/>
                      <a:gd name="connsiteX4" fmla="*/ 20749 w 20950"/>
                      <a:gd name="connsiteY4" fmla="*/ 0 h 169416"/>
                      <a:gd name="connsiteX5" fmla="*/ 3122 w 20950"/>
                      <a:gd name="connsiteY5" fmla="*/ 10173 h 169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950" h="169416">
                        <a:moveTo>
                          <a:pt x="3122" y="10173"/>
                        </a:moveTo>
                        <a:lnTo>
                          <a:pt x="0" y="76802"/>
                        </a:lnTo>
                        <a:lnTo>
                          <a:pt x="3349" y="169417"/>
                        </a:lnTo>
                        <a:lnTo>
                          <a:pt x="20950" y="159269"/>
                        </a:lnTo>
                        <a:lnTo>
                          <a:pt x="20749" y="0"/>
                        </a:lnTo>
                        <a:lnTo>
                          <a:pt x="3122" y="10173"/>
                        </a:lnTo>
                        <a:close/>
                      </a:path>
                    </a:pathLst>
                  </a:custGeom>
                  <a:solidFill>
                    <a:srgbClr val="696665"/>
                  </a:solidFill>
                  <a:ln w="2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014" name="자유형: 도형 1013">
                    <a:extLst>
                      <a:ext uri="{FF2B5EF4-FFF2-40B4-BE49-F238E27FC236}">
                        <a16:creationId xmlns:a16="http://schemas.microsoft.com/office/drawing/2014/main" id="{5A1E81E0-D3B1-8FFB-5898-68A7901265D0}"/>
                      </a:ext>
                    </a:extLst>
                  </p:cNvPr>
                  <p:cNvSpPr/>
                  <p:nvPr/>
                </p:nvSpPr>
                <p:spPr>
                  <a:xfrm>
                    <a:off x="8794409" y="2762954"/>
                    <a:ext cx="17500" cy="169265"/>
                  </a:xfrm>
                  <a:custGeom>
                    <a:avLst/>
                    <a:gdLst>
                      <a:gd name="connsiteX0" fmla="*/ 17274 w 17500"/>
                      <a:gd name="connsiteY0" fmla="*/ 10022 h 169265"/>
                      <a:gd name="connsiteX1" fmla="*/ 0 w 17500"/>
                      <a:gd name="connsiteY1" fmla="*/ 0 h 169265"/>
                      <a:gd name="connsiteX2" fmla="*/ 227 w 17500"/>
                      <a:gd name="connsiteY2" fmla="*/ 159219 h 169265"/>
                      <a:gd name="connsiteX3" fmla="*/ 17501 w 17500"/>
                      <a:gd name="connsiteY3" fmla="*/ 169266 h 169265"/>
                      <a:gd name="connsiteX4" fmla="*/ 17274 w 17500"/>
                      <a:gd name="connsiteY4" fmla="*/ 10022 h 169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00" h="169265">
                        <a:moveTo>
                          <a:pt x="17274" y="10022"/>
                        </a:moveTo>
                        <a:lnTo>
                          <a:pt x="0" y="0"/>
                        </a:lnTo>
                        <a:lnTo>
                          <a:pt x="227" y="159219"/>
                        </a:lnTo>
                        <a:lnTo>
                          <a:pt x="17501" y="169266"/>
                        </a:lnTo>
                        <a:lnTo>
                          <a:pt x="17274" y="10022"/>
                        </a:lnTo>
                        <a:close/>
                      </a:path>
                    </a:pathLst>
                  </a:custGeom>
                  <a:solidFill>
                    <a:srgbClr val="34312F"/>
                  </a:solidFill>
                  <a:ln w="2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015" name="자유형: 도형 1014">
                    <a:extLst>
                      <a:ext uri="{FF2B5EF4-FFF2-40B4-BE49-F238E27FC236}">
                        <a16:creationId xmlns:a16="http://schemas.microsoft.com/office/drawing/2014/main" id="{1342C6CE-9C53-8B46-A42A-D2FB4AC9165F}"/>
                      </a:ext>
                    </a:extLst>
                  </p:cNvPr>
                  <p:cNvSpPr/>
                  <p:nvPr/>
                </p:nvSpPr>
                <p:spPr>
                  <a:xfrm>
                    <a:off x="8664803" y="2846152"/>
                    <a:ext cx="20975" cy="254629"/>
                  </a:xfrm>
                  <a:custGeom>
                    <a:avLst/>
                    <a:gdLst>
                      <a:gd name="connsiteX0" fmla="*/ 3148 w 20975"/>
                      <a:gd name="connsiteY0" fmla="*/ 10173 h 254629"/>
                      <a:gd name="connsiteX1" fmla="*/ 0 w 20975"/>
                      <a:gd name="connsiteY1" fmla="*/ 76802 h 254629"/>
                      <a:gd name="connsiteX2" fmla="*/ 3349 w 20975"/>
                      <a:gd name="connsiteY2" fmla="*/ 254629 h 254629"/>
                      <a:gd name="connsiteX3" fmla="*/ 20976 w 20975"/>
                      <a:gd name="connsiteY3" fmla="*/ 244481 h 254629"/>
                      <a:gd name="connsiteX4" fmla="*/ 20774 w 20975"/>
                      <a:gd name="connsiteY4" fmla="*/ 0 h 254629"/>
                      <a:gd name="connsiteX5" fmla="*/ 3148 w 20975"/>
                      <a:gd name="connsiteY5" fmla="*/ 10173 h 254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975" h="254629">
                        <a:moveTo>
                          <a:pt x="3148" y="10173"/>
                        </a:moveTo>
                        <a:lnTo>
                          <a:pt x="0" y="76802"/>
                        </a:lnTo>
                        <a:lnTo>
                          <a:pt x="3349" y="254629"/>
                        </a:lnTo>
                        <a:lnTo>
                          <a:pt x="20976" y="244481"/>
                        </a:lnTo>
                        <a:lnTo>
                          <a:pt x="20774" y="0"/>
                        </a:lnTo>
                        <a:lnTo>
                          <a:pt x="3148" y="10173"/>
                        </a:lnTo>
                        <a:close/>
                      </a:path>
                    </a:pathLst>
                  </a:custGeom>
                  <a:solidFill>
                    <a:srgbClr val="E4EAF5"/>
                  </a:solidFill>
                  <a:ln w="2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016" name="자유형: 도형 1015">
                    <a:extLst>
                      <a:ext uri="{FF2B5EF4-FFF2-40B4-BE49-F238E27FC236}">
                        <a16:creationId xmlns:a16="http://schemas.microsoft.com/office/drawing/2014/main" id="{A1EAC154-72FB-3048-1D17-144F6FA0741B}"/>
                      </a:ext>
                    </a:extLst>
                  </p:cNvPr>
                  <p:cNvSpPr/>
                  <p:nvPr/>
                </p:nvSpPr>
                <p:spPr>
                  <a:xfrm>
                    <a:off x="8650677" y="2846303"/>
                    <a:ext cx="17475" cy="254477"/>
                  </a:xfrm>
                  <a:custGeom>
                    <a:avLst/>
                    <a:gdLst>
                      <a:gd name="connsiteX0" fmla="*/ 17274 w 17475"/>
                      <a:gd name="connsiteY0" fmla="*/ 10022 h 254477"/>
                      <a:gd name="connsiteX1" fmla="*/ 0 w 17475"/>
                      <a:gd name="connsiteY1" fmla="*/ 0 h 254477"/>
                      <a:gd name="connsiteX2" fmla="*/ 227 w 17475"/>
                      <a:gd name="connsiteY2" fmla="*/ 244431 h 254477"/>
                      <a:gd name="connsiteX3" fmla="*/ 17476 w 17475"/>
                      <a:gd name="connsiteY3" fmla="*/ 254478 h 254477"/>
                      <a:gd name="connsiteX4" fmla="*/ 17274 w 17475"/>
                      <a:gd name="connsiteY4" fmla="*/ 10022 h 254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75" h="254477">
                        <a:moveTo>
                          <a:pt x="17274" y="10022"/>
                        </a:moveTo>
                        <a:lnTo>
                          <a:pt x="0" y="0"/>
                        </a:lnTo>
                        <a:lnTo>
                          <a:pt x="227" y="244431"/>
                        </a:lnTo>
                        <a:lnTo>
                          <a:pt x="17476" y="254478"/>
                        </a:lnTo>
                        <a:lnTo>
                          <a:pt x="17274" y="10022"/>
                        </a:lnTo>
                        <a:close/>
                      </a:path>
                    </a:pathLst>
                  </a:custGeom>
                  <a:solidFill>
                    <a:srgbClr val="DCE4F2"/>
                  </a:solidFill>
                  <a:ln w="2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017" name="자유형: 도형 1016">
                    <a:extLst>
                      <a:ext uri="{FF2B5EF4-FFF2-40B4-BE49-F238E27FC236}">
                        <a16:creationId xmlns:a16="http://schemas.microsoft.com/office/drawing/2014/main" id="{3EAFBB4B-E6A8-D0DA-8A3A-B05CBE85EC09}"/>
                      </a:ext>
                    </a:extLst>
                  </p:cNvPr>
                  <p:cNvSpPr/>
                  <p:nvPr/>
                </p:nvSpPr>
                <p:spPr>
                  <a:xfrm>
                    <a:off x="8917267" y="2826410"/>
                    <a:ext cx="20950" cy="254629"/>
                  </a:xfrm>
                  <a:custGeom>
                    <a:avLst/>
                    <a:gdLst>
                      <a:gd name="connsiteX0" fmla="*/ 3122 w 20950"/>
                      <a:gd name="connsiteY0" fmla="*/ 10198 h 254629"/>
                      <a:gd name="connsiteX1" fmla="*/ 0 w 20950"/>
                      <a:gd name="connsiteY1" fmla="*/ 76802 h 254629"/>
                      <a:gd name="connsiteX2" fmla="*/ 3349 w 20950"/>
                      <a:gd name="connsiteY2" fmla="*/ 254629 h 254629"/>
                      <a:gd name="connsiteX3" fmla="*/ 20951 w 20950"/>
                      <a:gd name="connsiteY3" fmla="*/ 244481 h 254629"/>
                      <a:gd name="connsiteX4" fmla="*/ 20749 w 20950"/>
                      <a:gd name="connsiteY4" fmla="*/ 0 h 254629"/>
                      <a:gd name="connsiteX5" fmla="*/ 3122 w 20950"/>
                      <a:gd name="connsiteY5" fmla="*/ 10198 h 254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950" h="254629">
                        <a:moveTo>
                          <a:pt x="3122" y="10198"/>
                        </a:moveTo>
                        <a:lnTo>
                          <a:pt x="0" y="76802"/>
                        </a:lnTo>
                        <a:lnTo>
                          <a:pt x="3349" y="254629"/>
                        </a:lnTo>
                        <a:lnTo>
                          <a:pt x="20951" y="244481"/>
                        </a:lnTo>
                        <a:lnTo>
                          <a:pt x="20749" y="0"/>
                        </a:lnTo>
                        <a:lnTo>
                          <a:pt x="3122" y="10198"/>
                        </a:lnTo>
                        <a:close/>
                      </a:path>
                    </a:pathLst>
                  </a:custGeom>
                  <a:solidFill>
                    <a:srgbClr val="E4EAF5"/>
                  </a:solidFill>
                  <a:ln w="2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018" name="자유형: 도형 1017">
                    <a:extLst>
                      <a:ext uri="{FF2B5EF4-FFF2-40B4-BE49-F238E27FC236}">
                        <a16:creationId xmlns:a16="http://schemas.microsoft.com/office/drawing/2014/main" id="{441FEC2C-52F6-F23C-5DBB-050F18AC8C58}"/>
                      </a:ext>
                    </a:extLst>
                  </p:cNvPr>
                  <p:cNvSpPr/>
                  <p:nvPr/>
                </p:nvSpPr>
                <p:spPr>
                  <a:xfrm>
                    <a:off x="8903140" y="2826561"/>
                    <a:ext cx="17475" cy="254477"/>
                  </a:xfrm>
                  <a:custGeom>
                    <a:avLst/>
                    <a:gdLst>
                      <a:gd name="connsiteX0" fmla="*/ 17249 w 17475"/>
                      <a:gd name="connsiteY0" fmla="*/ 10047 h 254477"/>
                      <a:gd name="connsiteX1" fmla="*/ 0 w 17475"/>
                      <a:gd name="connsiteY1" fmla="*/ 0 h 254477"/>
                      <a:gd name="connsiteX2" fmla="*/ 201 w 17475"/>
                      <a:gd name="connsiteY2" fmla="*/ 244456 h 254477"/>
                      <a:gd name="connsiteX3" fmla="*/ 17476 w 17475"/>
                      <a:gd name="connsiteY3" fmla="*/ 254478 h 254477"/>
                      <a:gd name="connsiteX4" fmla="*/ 17249 w 17475"/>
                      <a:gd name="connsiteY4" fmla="*/ 10047 h 254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75" h="254477">
                        <a:moveTo>
                          <a:pt x="17249" y="10047"/>
                        </a:moveTo>
                        <a:lnTo>
                          <a:pt x="0" y="0"/>
                        </a:lnTo>
                        <a:lnTo>
                          <a:pt x="201" y="244456"/>
                        </a:lnTo>
                        <a:lnTo>
                          <a:pt x="17476" y="254478"/>
                        </a:lnTo>
                        <a:lnTo>
                          <a:pt x="17249" y="10047"/>
                        </a:lnTo>
                        <a:close/>
                      </a:path>
                    </a:pathLst>
                  </a:custGeom>
                  <a:solidFill>
                    <a:srgbClr val="DCE4F2"/>
                  </a:solidFill>
                  <a:ln w="2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019" name="자유형: 도형 1018">
                    <a:extLst>
                      <a:ext uri="{FF2B5EF4-FFF2-40B4-BE49-F238E27FC236}">
                        <a16:creationId xmlns:a16="http://schemas.microsoft.com/office/drawing/2014/main" id="{9857BF73-09DE-98F9-ABF2-2CE50FCBABBE}"/>
                      </a:ext>
                    </a:extLst>
                  </p:cNvPr>
                  <p:cNvSpPr/>
                  <p:nvPr/>
                </p:nvSpPr>
                <p:spPr>
                  <a:xfrm>
                    <a:off x="8773534" y="2909759"/>
                    <a:ext cx="20950" cy="254629"/>
                  </a:xfrm>
                  <a:custGeom>
                    <a:avLst/>
                    <a:gdLst>
                      <a:gd name="connsiteX0" fmla="*/ 3122 w 20950"/>
                      <a:gd name="connsiteY0" fmla="*/ 10173 h 254629"/>
                      <a:gd name="connsiteX1" fmla="*/ 0 w 20950"/>
                      <a:gd name="connsiteY1" fmla="*/ 76802 h 254629"/>
                      <a:gd name="connsiteX2" fmla="*/ 3324 w 20950"/>
                      <a:gd name="connsiteY2" fmla="*/ 254629 h 254629"/>
                      <a:gd name="connsiteX3" fmla="*/ 20951 w 20950"/>
                      <a:gd name="connsiteY3" fmla="*/ 244481 h 254629"/>
                      <a:gd name="connsiteX4" fmla="*/ 20724 w 20950"/>
                      <a:gd name="connsiteY4" fmla="*/ 0 h 254629"/>
                      <a:gd name="connsiteX5" fmla="*/ 3122 w 20950"/>
                      <a:gd name="connsiteY5" fmla="*/ 10173 h 254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950" h="254629">
                        <a:moveTo>
                          <a:pt x="3122" y="10173"/>
                        </a:moveTo>
                        <a:lnTo>
                          <a:pt x="0" y="76802"/>
                        </a:lnTo>
                        <a:lnTo>
                          <a:pt x="3324" y="254629"/>
                        </a:lnTo>
                        <a:lnTo>
                          <a:pt x="20951" y="244481"/>
                        </a:lnTo>
                        <a:lnTo>
                          <a:pt x="20724" y="0"/>
                        </a:lnTo>
                        <a:lnTo>
                          <a:pt x="3122" y="10173"/>
                        </a:lnTo>
                        <a:close/>
                      </a:path>
                    </a:pathLst>
                  </a:custGeom>
                  <a:solidFill>
                    <a:srgbClr val="E4EAF5"/>
                  </a:solidFill>
                  <a:ln w="2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020" name="자유형: 도형 1019">
                    <a:extLst>
                      <a:ext uri="{FF2B5EF4-FFF2-40B4-BE49-F238E27FC236}">
                        <a16:creationId xmlns:a16="http://schemas.microsoft.com/office/drawing/2014/main" id="{5B458CD0-A00E-75E4-FAAA-4C331134FAF1}"/>
                      </a:ext>
                    </a:extLst>
                  </p:cNvPr>
                  <p:cNvSpPr/>
                  <p:nvPr/>
                </p:nvSpPr>
                <p:spPr>
                  <a:xfrm>
                    <a:off x="8759408" y="2909910"/>
                    <a:ext cx="17450" cy="254477"/>
                  </a:xfrm>
                  <a:custGeom>
                    <a:avLst/>
                    <a:gdLst>
                      <a:gd name="connsiteX0" fmla="*/ 17249 w 17450"/>
                      <a:gd name="connsiteY0" fmla="*/ 10022 h 254477"/>
                      <a:gd name="connsiteX1" fmla="*/ 0 w 17450"/>
                      <a:gd name="connsiteY1" fmla="*/ 0 h 254477"/>
                      <a:gd name="connsiteX2" fmla="*/ 201 w 17450"/>
                      <a:gd name="connsiteY2" fmla="*/ 244456 h 254477"/>
                      <a:gd name="connsiteX3" fmla="*/ 17450 w 17450"/>
                      <a:gd name="connsiteY3" fmla="*/ 254478 h 254477"/>
                      <a:gd name="connsiteX4" fmla="*/ 17249 w 17450"/>
                      <a:gd name="connsiteY4" fmla="*/ 10022 h 254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50" h="254477">
                        <a:moveTo>
                          <a:pt x="17249" y="10022"/>
                        </a:moveTo>
                        <a:lnTo>
                          <a:pt x="0" y="0"/>
                        </a:lnTo>
                        <a:lnTo>
                          <a:pt x="201" y="244456"/>
                        </a:lnTo>
                        <a:lnTo>
                          <a:pt x="17450" y="254478"/>
                        </a:lnTo>
                        <a:lnTo>
                          <a:pt x="17249" y="10022"/>
                        </a:lnTo>
                        <a:close/>
                      </a:path>
                    </a:pathLst>
                  </a:custGeom>
                  <a:solidFill>
                    <a:srgbClr val="DCE4F2"/>
                  </a:solidFill>
                  <a:ln w="2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021" name="자유형: 도형 1020">
                    <a:extLst>
                      <a:ext uri="{FF2B5EF4-FFF2-40B4-BE49-F238E27FC236}">
                        <a16:creationId xmlns:a16="http://schemas.microsoft.com/office/drawing/2014/main" id="{7AB89517-BFE1-8418-1E88-7860D2BB106D}"/>
                      </a:ext>
                    </a:extLst>
                  </p:cNvPr>
                  <p:cNvSpPr/>
                  <p:nvPr/>
                </p:nvSpPr>
                <p:spPr>
                  <a:xfrm>
                    <a:off x="8794359" y="2906863"/>
                    <a:ext cx="14050" cy="18961"/>
                  </a:xfrm>
                  <a:custGeom>
                    <a:avLst/>
                    <a:gdLst>
                      <a:gd name="connsiteX0" fmla="*/ 0 w 14050"/>
                      <a:gd name="connsiteY0" fmla="*/ 18961 h 18961"/>
                      <a:gd name="connsiteX1" fmla="*/ 14026 w 14050"/>
                      <a:gd name="connsiteY1" fmla="*/ 10828 h 18961"/>
                      <a:gd name="connsiteX2" fmla="*/ 14051 w 14050"/>
                      <a:gd name="connsiteY2" fmla="*/ 0 h 18961"/>
                      <a:gd name="connsiteX3" fmla="*/ 25 w 14050"/>
                      <a:gd name="connsiteY3" fmla="*/ 8159 h 18961"/>
                      <a:gd name="connsiteX4" fmla="*/ 0 w 14050"/>
                      <a:gd name="connsiteY4" fmla="*/ 18961 h 189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050" h="18961">
                        <a:moveTo>
                          <a:pt x="0" y="18961"/>
                        </a:moveTo>
                        <a:lnTo>
                          <a:pt x="14026" y="10828"/>
                        </a:lnTo>
                        <a:lnTo>
                          <a:pt x="14051" y="0"/>
                        </a:lnTo>
                        <a:lnTo>
                          <a:pt x="25" y="8159"/>
                        </a:lnTo>
                        <a:lnTo>
                          <a:pt x="0" y="18961"/>
                        </a:lnTo>
                        <a:close/>
                      </a:path>
                    </a:pathLst>
                  </a:custGeom>
                  <a:solidFill>
                    <a:srgbClr val="367C83"/>
                  </a:solidFill>
                  <a:ln w="2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022" name="자유형: 도형 1021">
                    <a:extLst>
                      <a:ext uri="{FF2B5EF4-FFF2-40B4-BE49-F238E27FC236}">
                        <a16:creationId xmlns:a16="http://schemas.microsoft.com/office/drawing/2014/main" id="{8A74628C-0966-D201-5208-8FE6C5F35250}"/>
                      </a:ext>
                    </a:extLst>
                  </p:cNvPr>
                  <p:cNvSpPr/>
                  <p:nvPr/>
                </p:nvSpPr>
                <p:spPr>
                  <a:xfrm>
                    <a:off x="8633173" y="2783804"/>
                    <a:ext cx="39940" cy="53081"/>
                  </a:xfrm>
                  <a:custGeom>
                    <a:avLst/>
                    <a:gdLst>
                      <a:gd name="connsiteX0" fmla="*/ 331 w 39940"/>
                      <a:gd name="connsiteY0" fmla="*/ 13220 h 53081"/>
                      <a:gd name="connsiteX1" fmla="*/ 3 w 39940"/>
                      <a:gd name="connsiteY1" fmla="*/ 8159 h 53081"/>
                      <a:gd name="connsiteX2" fmla="*/ 14004 w 39940"/>
                      <a:gd name="connsiteY2" fmla="*/ 0 h 53081"/>
                      <a:gd name="connsiteX3" fmla="*/ 14482 w 39940"/>
                      <a:gd name="connsiteY3" fmla="*/ 5943 h 53081"/>
                      <a:gd name="connsiteX4" fmla="*/ 14633 w 39940"/>
                      <a:gd name="connsiteY4" fmla="*/ 6900 h 53081"/>
                      <a:gd name="connsiteX5" fmla="*/ 15968 w 39940"/>
                      <a:gd name="connsiteY5" fmla="*/ 12565 h 53081"/>
                      <a:gd name="connsiteX6" fmla="*/ 16119 w 39940"/>
                      <a:gd name="connsiteY6" fmla="*/ 13094 h 53081"/>
                      <a:gd name="connsiteX7" fmla="*/ 18385 w 39940"/>
                      <a:gd name="connsiteY7" fmla="*/ 19238 h 53081"/>
                      <a:gd name="connsiteX8" fmla="*/ 18436 w 39940"/>
                      <a:gd name="connsiteY8" fmla="*/ 19364 h 53081"/>
                      <a:gd name="connsiteX9" fmla="*/ 21508 w 39940"/>
                      <a:gd name="connsiteY9" fmla="*/ 25433 h 53081"/>
                      <a:gd name="connsiteX10" fmla="*/ 21608 w 39940"/>
                      <a:gd name="connsiteY10" fmla="*/ 25609 h 53081"/>
                      <a:gd name="connsiteX11" fmla="*/ 25234 w 39940"/>
                      <a:gd name="connsiteY11" fmla="*/ 31174 h 53081"/>
                      <a:gd name="connsiteX12" fmla="*/ 25612 w 39940"/>
                      <a:gd name="connsiteY12" fmla="*/ 31652 h 53081"/>
                      <a:gd name="connsiteX13" fmla="*/ 29414 w 39940"/>
                      <a:gd name="connsiteY13" fmla="*/ 36210 h 53081"/>
                      <a:gd name="connsiteX14" fmla="*/ 30271 w 39940"/>
                      <a:gd name="connsiteY14" fmla="*/ 37167 h 53081"/>
                      <a:gd name="connsiteX15" fmla="*/ 33544 w 39940"/>
                      <a:gd name="connsiteY15" fmla="*/ 40214 h 53081"/>
                      <a:gd name="connsiteX16" fmla="*/ 35055 w 39940"/>
                      <a:gd name="connsiteY16" fmla="*/ 41548 h 53081"/>
                      <a:gd name="connsiteX17" fmla="*/ 39940 w 39940"/>
                      <a:gd name="connsiteY17" fmla="*/ 44923 h 53081"/>
                      <a:gd name="connsiteX18" fmla="*/ 25939 w 39940"/>
                      <a:gd name="connsiteY18" fmla="*/ 53081 h 53081"/>
                      <a:gd name="connsiteX19" fmla="*/ 21054 w 39940"/>
                      <a:gd name="connsiteY19" fmla="*/ 49707 h 53081"/>
                      <a:gd name="connsiteX20" fmla="*/ 19518 w 39940"/>
                      <a:gd name="connsiteY20" fmla="*/ 48347 h 53081"/>
                      <a:gd name="connsiteX21" fmla="*/ 17252 w 39940"/>
                      <a:gd name="connsiteY21" fmla="*/ 46358 h 53081"/>
                      <a:gd name="connsiteX22" fmla="*/ 16245 w 39940"/>
                      <a:gd name="connsiteY22" fmla="*/ 45300 h 53081"/>
                      <a:gd name="connsiteX23" fmla="*/ 15364 w 39940"/>
                      <a:gd name="connsiteY23" fmla="*/ 44344 h 53081"/>
                      <a:gd name="connsiteX24" fmla="*/ 14381 w 39940"/>
                      <a:gd name="connsiteY24" fmla="*/ 43311 h 53081"/>
                      <a:gd name="connsiteX25" fmla="*/ 12266 w 39940"/>
                      <a:gd name="connsiteY25" fmla="*/ 40743 h 53081"/>
                      <a:gd name="connsiteX26" fmla="*/ 11561 w 39940"/>
                      <a:gd name="connsiteY26" fmla="*/ 39761 h 53081"/>
                      <a:gd name="connsiteX27" fmla="*/ 11209 w 39940"/>
                      <a:gd name="connsiteY27" fmla="*/ 39282 h 53081"/>
                      <a:gd name="connsiteX28" fmla="*/ 10529 w 39940"/>
                      <a:gd name="connsiteY28" fmla="*/ 38376 h 53081"/>
                      <a:gd name="connsiteX29" fmla="*/ 9018 w 39940"/>
                      <a:gd name="connsiteY29" fmla="*/ 36109 h 53081"/>
                      <a:gd name="connsiteX30" fmla="*/ 7658 w 39940"/>
                      <a:gd name="connsiteY30" fmla="*/ 33893 h 53081"/>
                      <a:gd name="connsiteX31" fmla="*/ 7557 w 39940"/>
                      <a:gd name="connsiteY31" fmla="*/ 33692 h 53081"/>
                      <a:gd name="connsiteX32" fmla="*/ 7457 w 39940"/>
                      <a:gd name="connsiteY32" fmla="*/ 33516 h 53081"/>
                      <a:gd name="connsiteX33" fmla="*/ 6424 w 39940"/>
                      <a:gd name="connsiteY33" fmla="*/ 31703 h 53081"/>
                      <a:gd name="connsiteX34" fmla="*/ 5316 w 39940"/>
                      <a:gd name="connsiteY34" fmla="*/ 29462 h 53081"/>
                      <a:gd name="connsiteX35" fmla="*/ 4385 w 39940"/>
                      <a:gd name="connsiteY35" fmla="*/ 27447 h 53081"/>
                      <a:gd name="connsiteX36" fmla="*/ 4334 w 39940"/>
                      <a:gd name="connsiteY36" fmla="*/ 27321 h 53081"/>
                      <a:gd name="connsiteX37" fmla="*/ 4284 w 39940"/>
                      <a:gd name="connsiteY37" fmla="*/ 27195 h 53081"/>
                      <a:gd name="connsiteX38" fmla="*/ 3327 w 39940"/>
                      <a:gd name="connsiteY38" fmla="*/ 24854 h 53081"/>
                      <a:gd name="connsiteX39" fmla="*/ 2446 w 39940"/>
                      <a:gd name="connsiteY39" fmla="*/ 22386 h 53081"/>
                      <a:gd name="connsiteX40" fmla="*/ 2068 w 39940"/>
                      <a:gd name="connsiteY40" fmla="*/ 21177 h 53081"/>
                      <a:gd name="connsiteX41" fmla="*/ 1917 w 39940"/>
                      <a:gd name="connsiteY41" fmla="*/ 20673 h 53081"/>
                      <a:gd name="connsiteX42" fmla="*/ 1640 w 39940"/>
                      <a:gd name="connsiteY42" fmla="*/ 19742 h 53081"/>
                      <a:gd name="connsiteX43" fmla="*/ 910 w 39940"/>
                      <a:gd name="connsiteY43" fmla="*/ 16745 h 53081"/>
                      <a:gd name="connsiteX44" fmla="*/ 608 w 39940"/>
                      <a:gd name="connsiteY44" fmla="*/ 14983 h 53081"/>
                      <a:gd name="connsiteX45" fmla="*/ 431 w 39940"/>
                      <a:gd name="connsiteY45" fmla="*/ 14026 h 53081"/>
                      <a:gd name="connsiteX46" fmla="*/ 280 w 39940"/>
                      <a:gd name="connsiteY46" fmla="*/ 13144 h 53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</a:cxnLst>
                    <a:rect l="l" t="t" r="r" b="b"/>
                    <a:pathLst>
                      <a:path w="39940" h="53081">
                        <a:moveTo>
                          <a:pt x="331" y="13220"/>
                        </a:moveTo>
                        <a:cubicBezTo>
                          <a:pt x="104" y="11508"/>
                          <a:pt x="-22" y="9821"/>
                          <a:pt x="3" y="8159"/>
                        </a:cubicBezTo>
                        <a:lnTo>
                          <a:pt x="14004" y="0"/>
                        </a:lnTo>
                        <a:cubicBezTo>
                          <a:pt x="14004" y="1939"/>
                          <a:pt x="14180" y="3928"/>
                          <a:pt x="14482" y="5943"/>
                        </a:cubicBezTo>
                        <a:cubicBezTo>
                          <a:pt x="14533" y="6270"/>
                          <a:pt x="14583" y="6572"/>
                          <a:pt x="14633" y="6900"/>
                        </a:cubicBezTo>
                        <a:cubicBezTo>
                          <a:pt x="14961" y="8763"/>
                          <a:pt x="15389" y="10677"/>
                          <a:pt x="15968" y="12565"/>
                        </a:cubicBezTo>
                        <a:cubicBezTo>
                          <a:pt x="16018" y="12742"/>
                          <a:pt x="16069" y="12918"/>
                          <a:pt x="16119" y="13094"/>
                        </a:cubicBezTo>
                        <a:cubicBezTo>
                          <a:pt x="16748" y="15159"/>
                          <a:pt x="17504" y="17224"/>
                          <a:pt x="18385" y="19238"/>
                        </a:cubicBezTo>
                        <a:cubicBezTo>
                          <a:pt x="18385" y="19289"/>
                          <a:pt x="18436" y="19314"/>
                          <a:pt x="18436" y="19364"/>
                        </a:cubicBezTo>
                        <a:cubicBezTo>
                          <a:pt x="19342" y="21429"/>
                          <a:pt x="20375" y="23469"/>
                          <a:pt x="21508" y="25433"/>
                        </a:cubicBezTo>
                        <a:cubicBezTo>
                          <a:pt x="21533" y="25483"/>
                          <a:pt x="21558" y="25559"/>
                          <a:pt x="21608" y="25609"/>
                        </a:cubicBezTo>
                        <a:cubicBezTo>
                          <a:pt x="22716" y="27523"/>
                          <a:pt x="23950" y="29386"/>
                          <a:pt x="25234" y="31174"/>
                        </a:cubicBezTo>
                        <a:cubicBezTo>
                          <a:pt x="25360" y="31350"/>
                          <a:pt x="25486" y="31501"/>
                          <a:pt x="25612" y="31652"/>
                        </a:cubicBezTo>
                        <a:cubicBezTo>
                          <a:pt x="26821" y="33289"/>
                          <a:pt x="28080" y="34800"/>
                          <a:pt x="29414" y="36210"/>
                        </a:cubicBezTo>
                        <a:cubicBezTo>
                          <a:pt x="29691" y="36537"/>
                          <a:pt x="29994" y="36840"/>
                          <a:pt x="30271" y="37167"/>
                        </a:cubicBezTo>
                        <a:cubicBezTo>
                          <a:pt x="31328" y="38250"/>
                          <a:pt x="32436" y="39232"/>
                          <a:pt x="33544" y="40214"/>
                        </a:cubicBezTo>
                        <a:cubicBezTo>
                          <a:pt x="34048" y="40642"/>
                          <a:pt x="34551" y="41146"/>
                          <a:pt x="35055" y="41548"/>
                        </a:cubicBezTo>
                        <a:cubicBezTo>
                          <a:pt x="36641" y="42807"/>
                          <a:pt x="38278" y="43966"/>
                          <a:pt x="39940" y="44923"/>
                        </a:cubicBezTo>
                        <a:lnTo>
                          <a:pt x="25939" y="53081"/>
                        </a:lnTo>
                        <a:cubicBezTo>
                          <a:pt x="24252" y="52099"/>
                          <a:pt x="22641" y="50941"/>
                          <a:pt x="21054" y="49707"/>
                        </a:cubicBezTo>
                        <a:cubicBezTo>
                          <a:pt x="20526" y="49279"/>
                          <a:pt x="20022" y="48801"/>
                          <a:pt x="19518" y="48347"/>
                        </a:cubicBezTo>
                        <a:cubicBezTo>
                          <a:pt x="18763" y="47693"/>
                          <a:pt x="17982" y="47088"/>
                          <a:pt x="17252" y="46358"/>
                        </a:cubicBezTo>
                        <a:cubicBezTo>
                          <a:pt x="16900" y="46031"/>
                          <a:pt x="16597" y="45653"/>
                          <a:pt x="16245" y="45300"/>
                        </a:cubicBezTo>
                        <a:cubicBezTo>
                          <a:pt x="15943" y="44973"/>
                          <a:pt x="15666" y="44696"/>
                          <a:pt x="15364" y="44344"/>
                        </a:cubicBezTo>
                        <a:cubicBezTo>
                          <a:pt x="15036" y="43991"/>
                          <a:pt x="14709" y="43689"/>
                          <a:pt x="14381" y="43311"/>
                        </a:cubicBezTo>
                        <a:cubicBezTo>
                          <a:pt x="13651" y="42455"/>
                          <a:pt x="12946" y="41599"/>
                          <a:pt x="12266" y="40743"/>
                        </a:cubicBezTo>
                        <a:cubicBezTo>
                          <a:pt x="12014" y="40415"/>
                          <a:pt x="11788" y="40088"/>
                          <a:pt x="11561" y="39761"/>
                        </a:cubicBezTo>
                        <a:cubicBezTo>
                          <a:pt x="11460" y="39610"/>
                          <a:pt x="11335" y="39433"/>
                          <a:pt x="11209" y="39282"/>
                        </a:cubicBezTo>
                        <a:cubicBezTo>
                          <a:pt x="10982" y="38980"/>
                          <a:pt x="10755" y="38678"/>
                          <a:pt x="10529" y="38376"/>
                        </a:cubicBezTo>
                        <a:cubicBezTo>
                          <a:pt x="10025" y="37620"/>
                          <a:pt x="9496" y="36865"/>
                          <a:pt x="9018" y="36109"/>
                        </a:cubicBezTo>
                        <a:cubicBezTo>
                          <a:pt x="8565" y="35379"/>
                          <a:pt x="8111" y="34649"/>
                          <a:pt x="7658" y="33893"/>
                        </a:cubicBezTo>
                        <a:cubicBezTo>
                          <a:pt x="7633" y="33843"/>
                          <a:pt x="7608" y="33768"/>
                          <a:pt x="7557" y="33692"/>
                        </a:cubicBezTo>
                        <a:cubicBezTo>
                          <a:pt x="7532" y="33642"/>
                          <a:pt x="7507" y="33566"/>
                          <a:pt x="7457" y="33516"/>
                        </a:cubicBezTo>
                        <a:cubicBezTo>
                          <a:pt x="7104" y="32911"/>
                          <a:pt x="6777" y="32307"/>
                          <a:pt x="6424" y="31703"/>
                        </a:cubicBezTo>
                        <a:cubicBezTo>
                          <a:pt x="6047" y="30947"/>
                          <a:pt x="5669" y="30217"/>
                          <a:pt x="5316" y="29462"/>
                        </a:cubicBezTo>
                        <a:cubicBezTo>
                          <a:pt x="4989" y="28807"/>
                          <a:pt x="4687" y="28127"/>
                          <a:pt x="4385" y="27447"/>
                        </a:cubicBezTo>
                        <a:cubicBezTo>
                          <a:pt x="4385" y="27447"/>
                          <a:pt x="4359" y="27372"/>
                          <a:pt x="4334" y="27321"/>
                        </a:cubicBezTo>
                        <a:cubicBezTo>
                          <a:pt x="4334" y="27271"/>
                          <a:pt x="4309" y="27246"/>
                          <a:pt x="4284" y="27195"/>
                        </a:cubicBezTo>
                        <a:cubicBezTo>
                          <a:pt x="3957" y="26415"/>
                          <a:pt x="3629" y="25634"/>
                          <a:pt x="3327" y="24854"/>
                        </a:cubicBezTo>
                        <a:cubicBezTo>
                          <a:pt x="3000" y="24023"/>
                          <a:pt x="2698" y="23192"/>
                          <a:pt x="2446" y="22386"/>
                        </a:cubicBezTo>
                        <a:cubicBezTo>
                          <a:pt x="2320" y="22008"/>
                          <a:pt x="2194" y="21580"/>
                          <a:pt x="2068" y="21177"/>
                        </a:cubicBezTo>
                        <a:cubicBezTo>
                          <a:pt x="2018" y="21001"/>
                          <a:pt x="1967" y="20825"/>
                          <a:pt x="1917" y="20673"/>
                        </a:cubicBezTo>
                        <a:cubicBezTo>
                          <a:pt x="1841" y="20346"/>
                          <a:pt x="1715" y="20069"/>
                          <a:pt x="1640" y="19742"/>
                        </a:cubicBezTo>
                        <a:cubicBezTo>
                          <a:pt x="1363" y="18735"/>
                          <a:pt x="1136" y="17752"/>
                          <a:pt x="910" y="16745"/>
                        </a:cubicBezTo>
                        <a:cubicBezTo>
                          <a:pt x="784" y="16166"/>
                          <a:pt x="708" y="15587"/>
                          <a:pt x="608" y="14983"/>
                        </a:cubicBezTo>
                        <a:cubicBezTo>
                          <a:pt x="557" y="14655"/>
                          <a:pt x="482" y="14353"/>
                          <a:pt x="431" y="14026"/>
                        </a:cubicBezTo>
                        <a:cubicBezTo>
                          <a:pt x="406" y="13724"/>
                          <a:pt x="331" y="13447"/>
                          <a:pt x="280" y="13144"/>
                        </a:cubicBezTo>
                        <a:close/>
                      </a:path>
                    </a:pathLst>
                  </a:custGeom>
                  <a:solidFill>
                    <a:srgbClr val="A17128"/>
                  </a:solidFill>
                  <a:ln w="2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023" name="자유형: 도형 1022">
                    <a:extLst>
                      <a:ext uri="{FF2B5EF4-FFF2-40B4-BE49-F238E27FC236}">
                        <a16:creationId xmlns:a16="http://schemas.microsoft.com/office/drawing/2014/main" id="{72EAFAFC-A524-BD73-0606-DFAD9F2969AB}"/>
                      </a:ext>
                    </a:extLst>
                  </p:cNvPr>
                  <p:cNvSpPr/>
                  <p:nvPr/>
                </p:nvSpPr>
                <p:spPr>
                  <a:xfrm>
                    <a:off x="8659112" y="2828752"/>
                    <a:ext cx="149297" cy="86269"/>
                  </a:xfrm>
                  <a:custGeom>
                    <a:avLst/>
                    <a:gdLst>
                      <a:gd name="connsiteX0" fmla="*/ 14001 w 149297"/>
                      <a:gd name="connsiteY0" fmla="*/ 0 h 86269"/>
                      <a:gd name="connsiteX1" fmla="*/ 149297 w 149297"/>
                      <a:gd name="connsiteY1" fmla="*/ 78111 h 86269"/>
                      <a:gd name="connsiteX2" fmla="*/ 135272 w 149297"/>
                      <a:gd name="connsiteY2" fmla="*/ 86270 h 86269"/>
                      <a:gd name="connsiteX3" fmla="*/ 0 w 149297"/>
                      <a:gd name="connsiteY3" fmla="*/ 8159 h 86269"/>
                      <a:gd name="connsiteX4" fmla="*/ 14001 w 149297"/>
                      <a:gd name="connsiteY4" fmla="*/ 0 h 86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297" h="86269">
                        <a:moveTo>
                          <a:pt x="14001" y="0"/>
                        </a:moveTo>
                        <a:lnTo>
                          <a:pt x="149297" y="78111"/>
                        </a:lnTo>
                        <a:lnTo>
                          <a:pt x="135272" y="86270"/>
                        </a:lnTo>
                        <a:lnTo>
                          <a:pt x="0" y="8159"/>
                        </a:lnTo>
                        <a:lnTo>
                          <a:pt x="14001" y="0"/>
                        </a:lnTo>
                        <a:close/>
                      </a:path>
                    </a:pathLst>
                  </a:custGeom>
                  <a:solidFill>
                    <a:srgbClr val="46AAB4"/>
                  </a:solidFill>
                  <a:ln w="2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024" name="자유형: 도형 1023">
                    <a:extLst>
                      <a:ext uri="{FF2B5EF4-FFF2-40B4-BE49-F238E27FC236}">
                        <a16:creationId xmlns:a16="http://schemas.microsoft.com/office/drawing/2014/main" id="{7FF8A933-90A8-B29A-1BBA-F2472F08E0FE}"/>
                      </a:ext>
                    </a:extLst>
                  </p:cNvPr>
                  <p:cNvSpPr/>
                  <p:nvPr/>
                </p:nvSpPr>
                <p:spPr>
                  <a:xfrm>
                    <a:off x="8779930" y="2764666"/>
                    <a:ext cx="149322" cy="86244"/>
                  </a:xfrm>
                  <a:custGeom>
                    <a:avLst/>
                    <a:gdLst>
                      <a:gd name="connsiteX0" fmla="*/ 14026 w 149322"/>
                      <a:gd name="connsiteY0" fmla="*/ 0 h 86244"/>
                      <a:gd name="connsiteX1" fmla="*/ 149323 w 149322"/>
                      <a:gd name="connsiteY1" fmla="*/ 78111 h 86244"/>
                      <a:gd name="connsiteX2" fmla="*/ 135297 w 149322"/>
                      <a:gd name="connsiteY2" fmla="*/ 86245 h 86244"/>
                      <a:gd name="connsiteX3" fmla="*/ 0 w 149322"/>
                      <a:gd name="connsiteY3" fmla="*/ 8133 h 86244"/>
                      <a:gd name="connsiteX4" fmla="*/ 14026 w 149322"/>
                      <a:gd name="connsiteY4" fmla="*/ 0 h 86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322" h="86244">
                        <a:moveTo>
                          <a:pt x="14026" y="0"/>
                        </a:moveTo>
                        <a:lnTo>
                          <a:pt x="149323" y="78111"/>
                        </a:lnTo>
                        <a:lnTo>
                          <a:pt x="135297" y="86245"/>
                        </a:lnTo>
                        <a:lnTo>
                          <a:pt x="0" y="8133"/>
                        </a:lnTo>
                        <a:lnTo>
                          <a:pt x="14026" y="0"/>
                        </a:lnTo>
                        <a:close/>
                      </a:path>
                    </a:pathLst>
                  </a:custGeom>
                  <a:solidFill>
                    <a:srgbClr val="46AAB4"/>
                  </a:solidFill>
                  <a:ln w="2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025" name="자유형: 도형 1024">
                    <a:extLst>
                      <a:ext uri="{FF2B5EF4-FFF2-40B4-BE49-F238E27FC236}">
                        <a16:creationId xmlns:a16="http://schemas.microsoft.com/office/drawing/2014/main" id="{A2517F36-98A5-ECED-7B0F-FB63BB5B334E}"/>
                      </a:ext>
                    </a:extLst>
                  </p:cNvPr>
                  <p:cNvSpPr/>
                  <p:nvPr/>
                </p:nvSpPr>
                <p:spPr>
                  <a:xfrm>
                    <a:off x="8637935" y="2848972"/>
                    <a:ext cx="136052" cy="104047"/>
                  </a:xfrm>
                  <a:custGeom>
                    <a:avLst/>
                    <a:gdLst>
                      <a:gd name="connsiteX0" fmla="*/ 0 w 136052"/>
                      <a:gd name="connsiteY0" fmla="*/ 0 h 104047"/>
                      <a:gd name="connsiteX1" fmla="*/ 277 w 136052"/>
                      <a:gd name="connsiteY1" fmla="*/ 1712 h 104047"/>
                      <a:gd name="connsiteX2" fmla="*/ 327 w 136052"/>
                      <a:gd name="connsiteY2" fmla="*/ 1914 h 104047"/>
                      <a:gd name="connsiteX3" fmla="*/ 1108 w 136052"/>
                      <a:gd name="connsiteY3" fmla="*/ 3475 h 104047"/>
                      <a:gd name="connsiteX4" fmla="*/ 1284 w 136052"/>
                      <a:gd name="connsiteY4" fmla="*/ 3752 h 104047"/>
                      <a:gd name="connsiteX5" fmla="*/ 2619 w 136052"/>
                      <a:gd name="connsiteY5" fmla="*/ 5212 h 104047"/>
                      <a:gd name="connsiteX6" fmla="*/ 3752 w 136052"/>
                      <a:gd name="connsiteY6" fmla="*/ 6069 h 104047"/>
                      <a:gd name="connsiteX7" fmla="*/ 4784 w 136052"/>
                      <a:gd name="connsiteY7" fmla="*/ 6799 h 104047"/>
                      <a:gd name="connsiteX8" fmla="*/ 135977 w 136052"/>
                      <a:gd name="connsiteY8" fmla="*/ 83047 h 104047"/>
                      <a:gd name="connsiteX9" fmla="*/ 136052 w 136052"/>
                      <a:gd name="connsiteY9" fmla="*/ 104047 h 104047"/>
                      <a:gd name="connsiteX10" fmla="*/ 4860 w 136052"/>
                      <a:gd name="connsiteY10" fmla="*/ 27825 h 104047"/>
                      <a:gd name="connsiteX11" fmla="*/ 4658 w 136052"/>
                      <a:gd name="connsiteY11" fmla="*/ 27699 h 104047"/>
                      <a:gd name="connsiteX12" fmla="*/ 3827 w 136052"/>
                      <a:gd name="connsiteY12" fmla="*/ 27069 h 104047"/>
                      <a:gd name="connsiteX13" fmla="*/ 2669 w 136052"/>
                      <a:gd name="connsiteY13" fmla="*/ 26213 h 104047"/>
                      <a:gd name="connsiteX14" fmla="*/ 2568 w 136052"/>
                      <a:gd name="connsiteY14" fmla="*/ 26138 h 104047"/>
                      <a:gd name="connsiteX15" fmla="*/ 1536 w 136052"/>
                      <a:gd name="connsiteY15" fmla="*/ 25030 h 104047"/>
                      <a:gd name="connsiteX16" fmla="*/ 1360 w 136052"/>
                      <a:gd name="connsiteY16" fmla="*/ 24753 h 104047"/>
                      <a:gd name="connsiteX17" fmla="*/ 1158 w 136052"/>
                      <a:gd name="connsiteY17" fmla="*/ 24476 h 104047"/>
                      <a:gd name="connsiteX18" fmla="*/ 856 w 136052"/>
                      <a:gd name="connsiteY18" fmla="*/ 24048 h 104047"/>
                      <a:gd name="connsiteX19" fmla="*/ 428 w 136052"/>
                      <a:gd name="connsiteY19" fmla="*/ 23066 h 104047"/>
                      <a:gd name="connsiteX20" fmla="*/ 378 w 136052"/>
                      <a:gd name="connsiteY20" fmla="*/ 22915 h 104047"/>
                      <a:gd name="connsiteX21" fmla="*/ 327 w 136052"/>
                      <a:gd name="connsiteY21" fmla="*/ 22713 h 104047"/>
                      <a:gd name="connsiteX22" fmla="*/ 151 w 136052"/>
                      <a:gd name="connsiteY22" fmla="*/ 22134 h 104047"/>
                      <a:gd name="connsiteX23" fmla="*/ 50 w 136052"/>
                      <a:gd name="connsiteY23" fmla="*/ 21152 h 104047"/>
                      <a:gd name="connsiteX24" fmla="*/ 50 w 136052"/>
                      <a:gd name="connsiteY24" fmla="*/ 21001 h 104047"/>
                      <a:gd name="connsiteX25" fmla="*/ 50 w 136052"/>
                      <a:gd name="connsiteY25" fmla="*/ 21001 h 104047"/>
                      <a:gd name="connsiteX26" fmla="*/ 0 w 136052"/>
                      <a:gd name="connsiteY26" fmla="*/ 0 h 1040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136052" h="104047">
                        <a:moveTo>
                          <a:pt x="0" y="0"/>
                        </a:moveTo>
                        <a:cubicBezTo>
                          <a:pt x="0" y="579"/>
                          <a:pt x="101" y="1133"/>
                          <a:pt x="277" y="1712"/>
                        </a:cubicBezTo>
                        <a:cubicBezTo>
                          <a:pt x="277" y="1788"/>
                          <a:pt x="302" y="1863"/>
                          <a:pt x="327" y="1914"/>
                        </a:cubicBezTo>
                        <a:cubicBezTo>
                          <a:pt x="504" y="2443"/>
                          <a:pt x="781" y="2971"/>
                          <a:pt x="1108" y="3475"/>
                        </a:cubicBezTo>
                        <a:cubicBezTo>
                          <a:pt x="1158" y="3551"/>
                          <a:pt x="1234" y="3651"/>
                          <a:pt x="1284" y="3752"/>
                        </a:cubicBezTo>
                        <a:cubicBezTo>
                          <a:pt x="1662" y="4256"/>
                          <a:pt x="2090" y="4759"/>
                          <a:pt x="2619" y="5212"/>
                        </a:cubicBezTo>
                        <a:cubicBezTo>
                          <a:pt x="2946" y="5515"/>
                          <a:pt x="3374" y="5792"/>
                          <a:pt x="3752" y="6069"/>
                        </a:cubicBezTo>
                        <a:cubicBezTo>
                          <a:pt x="4104" y="6320"/>
                          <a:pt x="4407" y="6572"/>
                          <a:pt x="4784" y="6799"/>
                        </a:cubicBezTo>
                        <a:lnTo>
                          <a:pt x="135977" y="83047"/>
                        </a:lnTo>
                        <a:lnTo>
                          <a:pt x="136052" y="104047"/>
                        </a:lnTo>
                        <a:lnTo>
                          <a:pt x="4860" y="27825"/>
                        </a:lnTo>
                        <a:cubicBezTo>
                          <a:pt x="4860" y="27825"/>
                          <a:pt x="4734" y="27724"/>
                          <a:pt x="4658" y="27699"/>
                        </a:cubicBezTo>
                        <a:cubicBezTo>
                          <a:pt x="4331" y="27498"/>
                          <a:pt x="4104" y="27296"/>
                          <a:pt x="3827" y="27069"/>
                        </a:cubicBezTo>
                        <a:cubicBezTo>
                          <a:pt x="3425" y="26792"/>
                          <a:pt x="2997" y="26515"/>
                          <a:pt x="2669" y="26213"/>
                        </a:cubicBezTo>
                        <a:cubicBezTo>
                          <a:pt x="2669" y="26213"/>
                          <a:pt x="2594" y="26163"/>
                          <a:pt x="2568" y="26138"/>
                        </a:cubicBezTo>
                        <a:cubicBezTo>
                          <a:pt x="2191" y="25760"/>
                          <a:pt x="1838" y="25407"/>
                          <a:pt x="1536" y="25030"/>
                        </a:cubicBezTo>
                        <a:cubicBezTo>
                          <a:pt x="1460" y="24929"/>
                          <a:pt x="1410" y="24854"/>
                          <a:pt x="1360" y="24753"/>
                        </a:cubicBezTo>
                        <a:cubicBezTo>
                          <a:pt x="1284" y="24677"/>
                          <a:pt x="1234" y="24577"/>
                          <a:pt x="1158" y="24476"/>
                        </a:cubicBezTo>
                        <a:cubicBezTo>
                          <a:pt x="1058" y="24325"/>
                          <a:pt x="932" y="24174"/>
                          <a:pt x="856" y="24048"/>
                        </a:cubicBezTo>
                        <a:cubicBezTo>
                          <a:pt x="680" y="23695"/>
                          <a:pt x="529" y="23418"/>
                          <a:pt x="428" y="23066"/>
                        </a:cubicBezTo>
                        <a:cubicBezTo>
                          <a:pt x="428" y="23015"/>
                          <a:pt x="428" y="22965"/>
                          <a:pt x="378" y="22915"/>
                        </a:cubicBezTo>
                        <a:cubicBezTo>
                          <a:pt x="378" y="22864"/>
                          <a:pt x="378" y="22789"/>
                          <a:pt x="327" y="22713"/>
                        </a:cubicBezTo>
                        <a:cubicBezTo>
                          <a:pt x="277" y="22537"/>
                          <a:pt x="201" y="22335"/>
                          <a:pt x="151" y="22134"/>
                        </a:cubicBezTo>
                        <a:cubicBezTo>
                          <a:pt x="76" y="21807"/>
                          <a:pt x="50" y="21504"/>
                          <a:pt x="50" y="21152"/>
                        </a:cubicBezTo>
                        <a:lnTo>
                          <a:pt x="50" y="21001"/>
                        </a:lnTo>
                        <a:lnTo>
                          <a:pt x="50" y="2100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DCE4F2"/>
                  </a:solidFill>
                  <a:ln w="2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026" name="자유형: 도형 1025">
                    <a:extLst>
                      <a:ext uri="{FF2B5EF4-FFF2-40B4-BE49-F238E27FC236}">
                        <a16:creationId xmlns:a16="http://schemas.microsoft.com/office/drawing/2014/main" id="{F5AD8578-2852-A7FD-6A17-98580B2D0DAB}"/>
                      </a:ext>
                    </a:extLst>
                  </p:cNvPr>
                  <p:cNvSpPr/>
                  <p:nvPr/>
                </p:nvSpPr>
                <p:spPr>
                  <a:xfrm>
                    <a:off x="8773912" y="2837338"/>
                    <a:ext cx="180597" cy="118501"/>
                  </a:xfrm>
                  <a:custGeom>
                    <a:avLst/>
                    <a:gdLst>
                      <a:gd name="connsiteX0" fmla="*/ 5112 w 180597"/>
                      <a:gd name="connsiteY0" fmla="*/ 96594 h 118501"/>
                      <a:gd name="connsiteX1" fmla="*/ 5892 w 180597"/>
                      <a:gd name="connsiteY1" fmla="*/ 96820 h 118501"/>
                      <a:gd name="connsiteX2" fmla="*/ 11634 w 180597"/>
                      <a:gd name="connsiteY2" fmla="*/ 97475 h 118501"/>
                      <a:gd name="connsiteX3" fmla="*/ 11860 w 180597"/>
                      <a:gd name="connsiteY3" fmla="*/ 97475 h 118501"/>
                      <a:gd name="connsiteX4" fmla="*/ 17904 w 180597"/>
                      <a:gd name="connsiteY4" fmla="*/ 96795 h 118501"/>
                      <a:gd name="connsiteX5" fmla="*/ 18130 w 180597"/>
                      <a:gd name="connsiteY5" fmla="*/ 96745 h 118501"/>
                      <a:gd name="connsiteX6" fmla="*/ 23544 w 180597"/>
                      <a:gd name="connsiteY6" fmla="*/ 94655 h 118501"/>
                      <a:gd name="connsiteX7" fmla="*/ 175662 w 180597"/>
                      <a:gd name="connsiteY7" fmla="*/ 6849 h 118501"/>
                      <a:gd name="connsiteX8" fmla="*/ 180547 w 180597"/>
                      <a:gd name="connsiteY8" fmla="*/ 0 h 118501"/>
                      <a:gd name="connsiteX9" fmla="*/ 180597 w 180597"/>
                      <a:gd name="connsiteY9" fmla="*/ 21001 h 118501"/>
                      <a:gd name="connsiteX10" fmla="*/ 175712 w 180597"/>
                      <a:gd name="connsiteY10" fmla="*/ 27850 h 118501"/>
                      <a:gd name="connsiteX11" fmla="*/ 23569 w 180597"/>
                      <a:gd name="connsiteY11" fmla="*/ 115656 h 118501"/>
                      <a:gd name="connsiteX12" fmla="*/ 21177 w 180597"/>
                      <a:gd name="connsiteY12" fmla="*/ 116814 h 118501"/>
                      <a:gd name="connsiteX13" fmla="*/ 19163 w 180597"/>
                      <a:gd name="connsiteY13" fmla="*/ 117494 h 118501"/>
                      <a:gd name="connsiteX14" fmla="*/ 18155 w 180597"/>
                      <a:gd name="connsiteY14" fmla="*/ 117746 h 118501"/>
                      <a:gd name="connsiteX15" fmla="*/ 17929 w 180597"/>
                      <a:gd name="connsiteY15" fmla="*/ 117796 h 118501"/>
                      <a:gd name="connsiteX16" fmla="*/ 17425 w 180597"/>
                      <a:gd name="connsiteY16" fmla="*/ 117922 h 118501"/>
                      <a:gd name="connsiteX17" fmla="*/ 15763 w 180597"/>
                      <a:gd name="connsiteY17" fmla="*/ 118224 h 118501"/>
                      <a:gd name="connsiteX18" fmla="*/ 14152 w 180597"/>
                      <a:gd name="connsiteY18" fmla="*/ 118401 h 118501"/>
                      <a:gd name="connsiteX19" fmla="*/ 12515 w 180597"/>
                      <a:gd name="connsiteY19" fmla="*/ 118501 h 118501"/>
                      <a:gd name="connsiteX20" fmla="*/ 11860 w 180597"/>
                      <a:gd name="connsiteY20" fmla="*/ 118501 h 118501"/>
                      <a:gd name="connsiteX21" fmla="*/ 11634 w 180597"/>
                      <a:gd name="connsiteY21" fmla="*/ 118501 h 118501"/>
                      <a:gd name="connsiteX22" fmla="*/ 10777 w 180597"/>
                      <a:gd name="connsiteY22" fmla="*/ 118501 h 118501"/>
                      <a:gd name="connsiteX23" fmla="*/ 8939 w 180597"/>
                      <a:gd name="connsiteY23" fmla="*/ 118375 h 118501"/>
                      <a:gd name="connsiteX24" fmla="*/ 6824 w 180597"/>
                      <a:gd name="connsiteY24" fmla="*/ 118073 h 118501"/>
                      <a:gd name="connsiteX25" fmla="*/ 5917 w 180597"/>
                      <a:gd name="connsiteY25" fmla="*/ 117847 h 118501"/>
                      <a:gd name="connsiteX26" fmla="*/ 5137 w 180597"/>
                      <a:gd name="connsiteY26" fmla="*/ 117645 h 118501"/>
                      <a:gd name="connsiteX27" fmla="*/ 3702 w 180597"/>
                      <a:gd name="connsiteY27" fmla="*/ 117293 h 118501"/>
                      <a:gd name="connsiteX28" fmla="*/ 76 w 180597"/>
                      <a:gd name="connsiteY28" fmla="*/ 115681 h 118501"/>
                      <a:gd name="connsiteX29" fmla="*/ 0 w 180597"/>
                      <a:gd name="connsiteY29" fmla="*/ 94680 h 118501"/>
                      <a:gd name="connsiteX30" fmla="*/ 5087 w 180597"/>
                      <a:gd name="connsiteY30" fmla="*/ 96619 h 1185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180597" h="118501">
                        <a:moveTo>
                          <a:pt x="5112" y="96594"/>
                        </a:moveTo>
                        <a:cubicBezTo>
                          <a:pt x="5389" y="96669"/>
                          <a:pt x="5640" y="96745"/>
                          <a:pt x="5892" y="96820"/>
                        </a:cubicBezTo>
                        <a:cubicBezTo>
                          <a:pt x="7731" y="97198"/>
                          <a:pt x="9695" y="97450"/>
                          <a:pt x="11634" y="97475"/>
                        </a:cubicBezTo>
                        <a:lnTo>
                          <a:pt x="11860" y="97475"/>
                        </a:lnTo>
                        <a:cubicBezTo>
                          <a:pt x="13925" y="97475"/>
                          <a:pt x="15990" y="97223"/>
                          <a:pt x="17904" y="96795"/>
                        </a:cubicBezTo>
                        <a:cubicBezTo>
                          <a:pt x="17979" y="96795"/>
                          <a:pt x="18055" y="96745"/>
                          <a:pt x="18130" y="96745"/>
                        </a:cubicBezTo>
                        <a:cubicBezTo>
                          <a:pt x="20094" y="96266"/>
                          <a:pt x="21958" y="95587"/>
                          <a:pt x="23544" y="94655"/>
                        </a:cubicBezTo>
                        <a:lnTo>
                          <a:pt x="175662" y="6849"/>
                        </a:lnTo>
                        <a:cubicBezTo>
                          <a:pt x="178910" y="4961"/>
                          <a:pt x="180547" y="2468"/>
                          <a:pt x="180547" y="0"/>
                        </a:cubicBezTo>
                        <a:lnTo>
                          <a:pt x="180597" y="21001"/>
                        </a:lnTo>
                        <a:cubicBezTo>
                          <a:pt x="180597" y="23469"/>
                          <a:pt x="178986" y="25987"/>
                          <a:pt x="175712" y="27850"/>
                        </a:cubicBezTo>
                        <a:lnTo>
                          <a:pt x="23569" y="115656"/>
                        </a:lnTo>
                        <a:cubicBezTo>
                          <a:pt x="22839" y="116084"/>
                          <a:pt x="22033" y="116487"/>
                          <a:pt x="21177" y="116814"/>
                        </a:cubicBezTo>
                        <a:cubicBezTo>
                          <a:pt x="20522" y="117066"/>
                          <a:pt x="19843" y="117267"/>
                          <a:pt x="19163" y="117494"/>
                        </a:cubicBezTo>
                        <a:cubicBezTo>
                          <a:pt x="18835" y="117570"/>
                          <a:pt x="18483" y="117645"/>
                          <a:pt x="18155" y="117746"/>
                        </a:cubicBezTo>
                        <a:cubicBezTo>
                          <a:pt x="18080" y="117746"/>
                          <a:pt x="18004" y="117746"/>
                          <a:pt x="17929" y="117796"/>
                        </a:cubicBezTo>
                        <a:cubicBezTo>
                          <a:pt x="17752" y="117796"/>
                          <a:pt x="17601" y="117897"/>
                          <a:pt x="17425" y="117922"/>
                        </a:cubicBezTo>
                        <a:cubicBezTo>
                          <a:pt x="16871" y="118023"/>
                          <a:pt x="16342" y="118149"/>
                          <a:pt x="15763" y="118224"/>
                        </a:cubicBezTo>
                        <a:cubicBezTo>
                          <a:pt x="15234" y="118300"/>
                          <a:pt x="14706" y="118350"/>
                          <a:pt x="14152" y="118401"/>
                        </a:cubicBezTo>
                        <a:cubicBezTo>
                          <a:pt x="13598" y="118451"/>
                          <a:pt x="13069" y="118476"/>
                          <a:pt x="12515" y="118501"/>
                        </a:cubicBezTo>
                        <a:cubicBezTo>
                          <a:pt x="12313" y="118501"/>
                          <a:pt x="12087" y="118501"/>
                          <a:pt x="11860" y="118501"/>
                        </a:cubicBezTo>
                        <a:lnTo>
                          <a:pt x="11634" y="118501"/>
                        </a:lnTo>
                        <a:cubicBezTo>
                          <a:pt x="11357" y="118501"/>
                          <a:pt x="11054" y="118501"/>
                          <a:pt x="10777" y="118501"/>
                        </a:cubicBezTo>
                        <a:cubicBezTo>
                          <a:pt x="10173" y="118501"/>
                          <a:pt x="9544" y="118451"/>
                          <a:pt x="8939" y="118375"/>
                        </a:cubicBezTo>
                        <a:cubicBezTo>
                          <a:pt x="8234" y="118300"/>
                          <a:pt x="7504" y="118199"/>
                          <a:pt x="6824" y="118073"/>
                        </a:cubicBezTo>
                        <a:cubicBezTo>
                          <a:pt x="6497" y="118023"/>
                          <a:pt x="6220" y="117922"/>
                          <a:pt x="5917" y="117847"/>
                        </a:cubicBezTo>
                        <a:cubicBezTo>
                          <a:pt x="5640" y="117796"/>
                          <a:pt x="5389" y="117721"/>
                          <a:pt x="5137" y="117645"/>
                        </a:cubicBezTo>
                        <a:cubicBezTo>
                          <a:pt x="4658" y="117519"/>
                          <a:pt x="4155" y="117418"/>
                          <a:pt x="3702" y="117293"/>
                        </a:cubicBezTo>
                        <a:cubicBezTo>
                          <a:pt x="2392" y="116890"/>
                          <a:pt x="1183" y="116336"/>
                          <a:pt x="76" y="115681"/>
                        </a:cubicBezTo>
                        <a:lnTo>
                          <a:pt x="0" y="94680"/>
                        </a:lnTo>
                        <a:cubicBezTo>
                          <a:pt x="1486" y="95561"/>
                          <a:pt x="3248" y="96166"/>
                          <a:pt x="5087" y="96619"/>
                        </a:cubicBezTo>
                        <a:close/>
                      </a:path>
                    </a:pathLst>
                  </a:custGeom>
                  <a:solidFill>
                    <a:srgbClr val="E4EAF5"/>
                  </a:solidFill>
                  <a:ln w="2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027" name="자유형: 도형 1026">
                    <a:extLst>
                      <a:ext uri="{FF2B5EF4-FFF2-40B4-BE49-F238E27FC236}">
                        <a16:creationId xmlns:a16="http://schemas.microsoft.com/office/drawing/2014/main" id="{6E096F51-67E0-914E-7A60-6F546288D376}"/>
                      </a:ext>
                    </a:extLst>
                  </p:cNvPr>
                  <p:cNvSpPr/>
                  <p:nvPr/>
                </p:nvSpPr>
                <p:spPr>
                  <a:xfrm>
                    <a:off x="8637910" y="2751503"/>
                    <a:ext cx="316536" cy="183313"/>
                  </a:xfrm>
                  <a:custGeom>
                    <a:avLst/>
                    <a:gdLst>
                      <a:gd name="connsiteX0" fmla="*/ 4910 w 316536"/>
                      <a:gd name="connsiteY0" fmla="*/ 90620 h 183313"/>
                      <a:gd name="connsiteX1" fmla="*/ 4835 w 316536"/>
                      <a:gd name="connsiteY1" fmla="*/ 104243 h 183313"/>
                      <a:gd name="connsiteX2" fmla="*/ 136027 w 316536"/>
                      <a:gd name="connsiteY2" fmla="*/ 180490 h 183313"/>
                      <a:gd name="connsiteX3" fmla="*/ 159546 w 316536"/>
                      <a:gd name="connsiteY3" fmla="*/ 180490 h 183313"/>
                      <a:gd name="connsiteX4" fmla="*/ 311664 w 316536"/>
                      <a:gd name="connsiteY4" fmla="*/ 92685 h 183313"/>
                      <a:gd name="connsiteX5" fmla="*/ 311739 w 316536"/>
                      <a:gd name="connsiteY5" fmla="*/ 79037 h 183313"/>
                      <a:gd name="connsiteX6" fmla="*/ 180547 w 316536"/>
                      <a:gd name="connsiteY6" fmla="*/ 2814 h 183313"/>
                      <a:gd name="connsiteX7" fmla="*/ 157053 w 316536"/>
                      <a:gd name="connsiteY7" fmla="*/ 2814 h 183313"/>
                      <a:gd name="connsiteX8" fmla="*/ 4935 w 316536"/>
                      <a:gd name="connsiteY8" fmla="*/ 90620 h 183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16536" h="183313">
                        <a:moveTo>
                          <a:pt x="4910" y="90620"/>
                        </a:moveTo>
                        <a:cubicBezTo>
                          <a:pt x="-1637" y="94397"/>
                          <a:pt x="-1612" y="100516"/>
                          <a:pt x="4835" y="104243"/>
                        </a:cubicBezTo>
                        <a:lnTo>
                          <a:pt x="136027" y="180490"/>
                        </a:lnTo>
                        <a:cubicBezTo>
                          <a:pt x="142448" y="184242"/>
                          <a:pt x="153024" y="184267"/>
                          <a:pt x="159546" y="180490"/>
                        </a:cubicBezTo>
                        <a:lnTo>
                          <a:pt x="311664" y="92685"/>
                        </a:lnTo>
                        <a:cubicBezTo>
                          <a:pt x="318135" y="88933"/>
                          <a:pt x="318160" y="82788"/>
                          <a:pt x="311739" y="79037"/>
                        </a:cubicBezTo>
                        <a:lnTo>
                          <a:pt x="180547" y="2814"/>
                        </a:lnTo>
                        <a:cubicBezTo>
                          <a:pt x="174126" y="-938"/>
                          <a:pt x="163499" y="-938"/>
                          <a:pt x="157053" y="2814"/>
                        </a:cubicBezTo>
                        <a:lnTo>
                          <a:pt x="4935" y="90620"/>
                        </a:lnTo>
                        <a:close/>
                      </a:path>
                    </a:pathLst>
                  </a:custGeom>
                  <a:solidFill>
                    <a:srgbClr val="F0F4FA"/>
                  </a:solidFill>
                  <a:ln w="2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028" name="자유형: 도형 1027">
                    <a:extLst>
                      <a:ext uri="{FF2B5EF4-FFF2-40B4-BE49-F238E27FC236}">
                        <a16:creationId xmlns:a16="http://schemas.microsoft.com/office/drawing/2014/main" id="{0FDEAFEF-0904-7A83-D4F6-D361B24AFA13}"/>
                      </a:ext>
                    </a:extLst>
                  </p:cNvPr>
                  <p:cNvSpPr/>
                  <p:nvPr/>
                </p:nvSpPr>
                <p:spPr>
                  <a:xfrm>
                    <a:off x="8894823" y="2820655"/>
                    <a:ext cx="75776" cy="259300"/>
                  </a:xfrm>
                  <a:custGeom>
                    <a:avLst/>
                    <a:gdLst>
                      <a:gd name="connsiteX0" fmla="*/ 63740 w 75776"/>
                      <a:gd name="connsiteY0" fmla="*/ 66088 h 259300"/>
                      <a:gd name="connsiteX1" fmla="*/ 75776 w 75776"/>
                      <a:gd name="connsiteY1" fmla="*/ 232609 h 259300"/>
                      <a:gd name="connsiteX2" fmla="*/ 53365 w 75776"/>
                      <a:gd name="connsiteY2" fmla="*/ 259301 h 259300"/>
                      <a:gd name="connsiteX3" fmla="*/ 5723 w 75776"/>
                      <a:gd name="connsiteY3" fmla="*/ 80718 h 259300"/>
                      <a:gd name="connsiteX4" fmla="*/ 284 w 75776"/>
                      <a:gd name="connsiteY4" fmla="*/ 19554 h 259300"/>
                      <a:gd name="connsiteX5" fmla="*/ 63740 w 75776"/>
                      <a:gd name="connsiteY5" fmla="*/ 66063 h 2593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5776" h="259300">
                        <a:moveTo>
                          <a:pt x="63740" y="66088"/>
                        </a:moveTo>
                        <a:cubicBezTo>
                          <a:pt x="71999" y="120932"/>
                          <a:pt x="70589" y="175675"/>
                          <a:pt x="75776" y="232609"/>
                        </a:cubicBezTo>
                        <a:lnTo>
                          <a:pt x="53365" y="259301"/>
                        </a:lnTo>
                        <a:cubicBezTo>
                          <a:pt x="32465" y="174895"/>
                          <a:pt x="8971" y="130098"/>
                          <a:pt x="5723" y="80718"/>
                        </a:cubicBezTo>
                        <a:cubicBezTo>
                          <a:pt x="3835" y="52062"/>
                          <a:pt x="2223" y="33579"/>
                          <a:pt x="284" y="19554"/>
                        </a:cubicBezTo>
                        <a:cubicBezTo>
                          <a:pt x="-4702" y="-29650"/>
                          <a:pt x="57520" y="24590"/>
                          <a:pt x="63740" y="66063"/>
                        </a:cubicBezTo>
                        <a:close/>
                      </a:path>
                    </a:pathLst>
                  </a:custGeom>
                  <a:solidFill>
                    <a:srgbClr val="F0C17D"/>
                  </a:solidFill>
                  <a:ln w="2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029" name="자유형: 도형 1028">
                    <a:extLst>
                      <a:ext uri="{FF2B5EF4-FFF2-40B4-BE49-F238E27FC236}">
                        <a16:creationId xmlns:a16="http://schemas.microsoft.com/office/drawing/2014/main" id="{AB3E6118-D5F8-48AC-A600-2604BC423A06}"/>
                      </a:ext>
                    </a:extLst>
                  </p:cNvPr>
                  <p:cNvSpPr/>
                  <p:nvPr/>
                </p:nvSpPr>
                <p:spPr>
                  <a:xfrm>
                    <a:off x="8839836" y="2798434"/>
                    <a:ext cx="77128" cy="310983"/>
                  </a:xfrm>
                  <a:custGeom>
                    <a:avLst/>
                    <a:gdLst>
                      <a:gd name="connsiteX0" fmla="*/ 63858 w 77128"/>
                      <a:gd name="connsiteY0" fmla="*/ 58923 h 310983"/>
                      <a:gd name="connsiteX1" fmla="*/ 65117 w 77128"/>
                      <a:gd name="connsiteY1" fmla="*/ 117796 h 310983"/>
                      <a:gd name="connsiteX2" fmla="*/ 77129 w 77128"/>
                      <a:gd name="connsiteY2" fmla="*/ 284292 h 310983"/>
                      <a:gd name="connsiteX3" fmla="*/ 54718 w 77128"/>
                      <a:gd name="connsiteY3" fmla="*/ 310983 h 310983"/>
                      <a:gd name="connsiteX4" fmla="*/ 7075 w 77128"/>
                      <a:gd name="connsiteY4" fmla="*/ 132426 h 310983"/>
                      <a:gd name="connsiteX5" fmla="*/ 2165 w 77128"/>
                      <a:gd name="connsiteY5" fmla="*/ 75290 h 310983"/>
                      <a:gd name="connsiteX6" fmla="*/ 63833 w 77128"/>
                      <a:gd name="connsiteY6" fmla="*/ 58923 h 310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77128" h="310983">
                        <a:moveTo>
                          <a:pt x="63858" y="58923"/>
                        </a:moveTo>
                        <a:cubicBezTo>
                          <a:pt x="67434" y="84859"/>
                          <a:pt x="62222" y="98482"/>
                          <a:pt x="65117" y="117796"/>
                        </a:cubicBezTo>
                        <a:cubicBezTo>
                          <a:pt x="73351" y="172640"/>
                          <a:pt x="71941" y="227358"/>
                          <a:pt x="77129" y="284292"/>
                        </a:cubicBezTo>
                        <a:lnTo>
                          <a:pt x="54718" y="310983"/>
                        </a:lnTo>
                        <a:cubicBezTo>
                          <a:pt x="33817" y="226577"/>
                          <a:pt x="10324" y="181780"/>
                          <a:pt x="7075" y="132426"/>
                        </a:cubicBezTo>
                        <a:cubicBezTo>
                          <a:pt x="5363" y="106414"/>
                          <a:pt x="3852" y="88787"/>
                          <a:pt x="2165" y="75290"/>
                        </a:cubicBezTo>
                        <a:cubicBezTo>
                          <a:pt x="-13220" y="-47340"/>
                          <a:pt x="58243" y="4306"/>
                          <a:pt x="63833" y="58923"/>
                        </a:cubicBezTo>
                        <a:close/>
                      </a:path>
                    </a:pathLst>
                  </a:custGeom>
                  <a:solidFill>
                    <a:srgbClr val="FFDBA7"/>
                  </a:solidFill>
                  <a:ln w="2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030" name="자유형: 도형 1029">
                    <a:extLst>
                      <a:ext uri="{FF2B5EF4-FFF2-40B4-BE49-F238E27FC236}">
                        <a16:creationId xmlns:a16="http://schemas.microsoft.com/office/drawing/2014/main" id="{A80F1B4E-022A-2178-FFE4-FC9AC19743B0}"/>
                      </a:ext>
                    </a:extLst>
                  </p:cNvPr>
                  <p:cNvSpPr/>
                  <p:nvPr/>
                </p:nvSpPr>
                <p:spPr>
                  <a:xfrm>
                    <a:off x="8842963" y="2862842"/>
                    <a:ext cx="123033" cy="71094"/>
                  </a:xfrm>
                  <a:custGeom>
                    <a:avLst/>
                    <a:gdLst>
                      <a:gd name="connsiteX0" fmla="*/ 42526 w 123033"/>
                      <a:gd name="connsiteY0" fmla="*/ 24530 h 71094"/>
                      <a:gd name="connsiteX1" fmla="*/ 3017 w 123033"/>
                      <a:gd name="connsiteY1" fmla="*/ 69327 h 71094"/>
                      <a:gd name="connsiteX2" fmla="*/ 80498 w 123033"/>
                      <a:gd name="connsiteY2" fmla="*/ 46589 h 71094"/>
                      <a:gd name="connsiteX3" fmla="*/ 120007 w 123033"/>
                      <a:gd name="connsiteY3" fmla="*/ 1767 h 71094"/>
                      <a:gd name="connsiteX4" fmla="*/ 42526 w 123033"/>
                      <a:gd name="connsiteY4" fmla="*/ 24530 h 710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033" h="71094">
                        <a:moveTo>
                          <a:pt x="42526" y="24530"/>
                        </a:moveTo>
                        <a:cubicBezTo>
                          <a:pt x="10219" y="43164"/>
                          <a:pt x="-7458" y="63233"/>
                          <a:pt x="3017" y="69327"/>
                        </a:cubicBezTo>
                        <a:cubicBezTo>
                          <a:pt x="13517" y="75421"/>
                          <a:pt x="48191" y="65248"/>
                          <a:pt x="80498" y="46589"/>
                        </a:cubicBezTo>
                        <a:cubicBezTo>
                          <a:pt x="112805" y="27930"/>
                          <a:pt x="130508" y="7861"/>
                          <a:pt x="120007" y="1767"/>
                        </a:cubicBezTo>
                        <a:cubicBezTo>
                          <a:pt x="109532" y="-4327"/>
                          <a:pt x="74833" y="5846"/>
                          <a:pt x="42526" y="24530"/>
                        </a:cubicBezTo>
                        <a:close/>
                      </a:path>
                    </a:pathLst>
                  </a:custGeom>
                  <a:solidFill>
                    <a:srgbClr val="1E3345"/>
                  </a:solidFill>
                  <a:ln w="2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031" name="자유형: 도형 1030">
                    <a:extLst>
                      <a:ext uri="{FF2B5EF4-FFF2-40B4-BE49-F238E27FC236}">
                        <a16:creationId xmlns:a16="http://schemas.microsoft.com/office/drawing/2014/main" id="{D4E11C3F-AF6B-AA9C-FCD0-E191DB563650}"/>
                      </a:ext>
                    </a:extLst>
                  </p:cNvPr>
                  <p:cNvSpPr/>
                  <p:nvPr/>
                </p:nvSpPr>
                <p:spPr>
                  <a:xfrm>
                    <a:off x="9378152" y="2774865"/>
                    <a:ext cx="22964" cy="265129"/>
                  </a:xfrm>
                  <a:custGeom>
                    <a:avLst/>
                    <a:gdLst>
                      <a:gd name="connsiteX0" fmla="*/ 22361 w 22964"/>
                      <a:gd name="connsiteY0" fmla="*/ 12968 h 265129"/>
                      <a:gd name="connsiteX1" fmla="*/ 0 w 22964"/>
                      <a:gd name="connsiteY1" fmla="*/ 0 h 265129"/>
                      <a:gd name="connsiteX2" fmla="*/ 579 w 22964"/>
                      <a:gd name="connsiteY2" fmla="*/ 252136 h 265129"/>
                      <a:gd name="connsiteX3" fmla="*/ 22965 w 22964"/>
                      <a:gd name="connsiteY3" fmla="*/ 265130 h 265129"/>
                      <a:gd name="connsiteX4" fmla="*/ 22361 w 22964"/>
                      <a:gd name="connsiteY4" fmla="*/ 12968 h 2651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64" h="265129">
                        <a:moveTo>
                          <a:pt x="22361" y="12968"/>
                        </a:moveTo>
                        <a:lnTo>
                          <a:pt x="0" y="0"/>
                        </a:lnTo>
                        <a:lnTo>
                          <a:pt x="579" y="252136"/>
                        </a:lnTo>
                        <a:lnTo>
                          <a:pt x="22965" y="265130"/>
                        </a:lnTo>
                        <a:lnTo>
                          <a:pt x="22361" y="12968"/>
                        </a:lnTo>
                        <a:close/>
                      </a:path>
                    </a:pathLst>
                  </a:custGeom>
                  <a:solidFill>
                    <a:srgbClr val="AFAFB1"/>
                  </a:solidFill>
                  <a:ln w="2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032" name="자유형: 도형 1031">
                    <a:extLst>
                      <a:ext uri="{FF2B5EF4-FFF2-40B4-BE49-F238E27FC236}">
                        <a16:creationId xmlns:a16="http://schemas.microsoft.com/office/drawing/2014/main" id="{F4A9F625-F580-7F16-1135-A09F4746F401}"/>
                      </a:ext>
                    </a:extLst>
                  </p:cNvPr>
                  <p:cNvSpPr/>
                  <p:nvPr/>
                </p:nvSpPr>
                <p:spPr>
                  <a:xfrm>
                    <a:off x="9400513" y="2775242"/>
                    <a:ext cx="22385" cy="264751"/>
                  </a:xfrm>
                  <a:custGeom>
                    <a:avLst/>
                    <a:gdLst>
                      <a:gd name="connsiteX0" fmla="*/ 0 w 22385"/>
                      <a:gd name="connsiteY0" fmla="*/ 12590 h 264751"/>
                      <a:gd name="connsiteX1" fmla="*/ 604 w 22385"/>
                      <a:gd name="connsiteY1" fmla="*/ 264752 h 264751"/>
                      <a:gd name="connsiteX2" fmla="*/ 22386 w 22385"/>
                      <a:gd name="connsiteY2" fmla="*/ 252161 h 264751"/>
                      <a:gd name="connsiteX3" fmla="*/ 21832 w 22385"/>
                      <a:gd name="connsiteY3" fmla="*/ 0 h 264751"/>
                      <a:gd name="connsiteX4" fmla="*/ 0 w 22385"/>
                      <a:gd name="connsiteY4" fmla="*/ 12590 h 264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385" h="264751">
                        <a:moveTo>
                          <a:pt x="0" y="12590"/>
                        </a:moveTo>
                        <a:lnTo>
                          <a:pt x="604" y="264752"/>
                        </a:lnTo>
                        <a:lnTo>
                          <a:pt x="22386" y="252161"/>
                        </a:lnTo>
                        <a:lnTo>
                          <a:pt x="21832" y="0"/>
                        </a:lnTo>
                        <a:lnTo>
                          <a:pt x="0" y="12590"/>
                        </a:lnTo>
                        <a:close/>
                      </a:path>
                    </a:pathLst>
                  </a:custGeom>
                  <a:solidFill>
                    <a:srgbClr val="DCE4F2"/>
                  </a:solidFill>
                  <a:ln w="2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033" name="자유형: 도형 1032">
                    <a:extLst>
                      <a:ext uri="{FF2B5EF4-FFF2-40B4-BE49-F238E27FC236}">
                        <a16:creationId xmlns:a16="http://schemas.microsoft.com/office/drawing/2014/main" id="{FF0D7C83-4B29-314F-2C80-7B91F02A4B3C}"/>
                      </a:ext>
                    </a:extLst>
                  </p:cNvPr>
                  <p:cNvSpPr/>
                  <p:nvPr/>
                </p:nvSpPr>
                <p:spPr>
                  <a:xfrm>
                    <a:off x="8483702" y="2940781"/>
                    <a:ext cx="22939" cy="265154"/>
                  </a:xfrm>
                  <a:custGeom>
                    <a:avLst/>
                    <a:gdLst>
                      <a:gd name="connsiteX0" fmla="*/ 22386 w 22939"/>
                      <a:gd name="connsiteY0" fmla="*/ 12993 h 265154"/>
                      <a:gd name="connsiteX1" fmla="*/ 0 w 22939"/>
                      <a:gd name="connsiteY1" fmla="*/ 0 h 265154"/>
                      <a:gd name="connsiteX2" fmla="*/ 579 w 22939"/>
                      <a:gd name="connsiteY2" fmla="*/ 252136 h 265154"/>
                      <a:gd name="connsiteX3" fmla="*/ 22940 w 22939"/>
                      <a:gd name="connsiteY3" fmla="*/ 265155 h 265154"/>
                      <a:gd name="connsiteX4" fmla="*/ 22386 w 22939"/>
                      <a:gd name="connsiteY4" fmla="*/ 12993 h 2651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39" h="265154">
                        <a:moveTo>
                          <a:pt x="22386" y="12993"/>
                        </a:moveTo>
                        <a:lnTo>
                          <a:pt x="0" y="0"/>
                        </a:lnTo>
                        <a:lnTo>
                          <a:pt x="579" y="252136"/>
                        </a:lnTo>
                        <a:lnTo>
                          <a:pt x="22940" y="265155"/>
                        </a:lnTo>
                        <a:lnTo>
                          <a:pt x="22386" y="12993"/>
                        </a:lnTo>
                        <a:close/>
                      </a:path>
                    </a:pathLst>
                  </a:custGeom>
                  <a:solidFill>
                    <a:srgbClr val="7D5417"/>
                  </a:solidFill>
                  <a:ln w="2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034" name="자유형: 도형 1033">
                    <a:extLst>
                      <a:ext uri="{FF2B5EF4-FFF2-40B4-BE49-F238E27FC236}">
                        <a16:creationId xmlns:a16="http://schemas.microsoft.com/office/drawing/2014/main" id="{29902511-032D-FEBD-3DF2-327532321B28}"/>
                      </a:ext>
                    </a:extLst>
                  </p:cNvPr>
                  <p:cNvSpPr/>
                  <p:nvPr/>
                </p:nvSpPr>
                <p:spPr>
                  <a:xfrm>
                    <a:off x="8506088" y="2941184"/>
                    <a:ext cx="22360" cy="264751"/>
                  </a:xfrm>
                  <a:custGeom>
                    <a:avLst/>
                    <a:gdLst>
                      <a:gd name="connsiteX0" fmla="*/ 0 w 22360"/>
                      <a:gd name="connsiteY0" fmla="*/ 12590 h 264751"/>
                      <a:gd name="connsiteX1" fmla="*/ 554 w 22360"/>
                      <a:gd name="connsiteY1" fmla="*/ 264752 h 264751"/>
                      <a:gd name="connsiteX2" fmla="*/ 22361 w 22360"/>
                      <a:gd name="connsiteY2" fmla="*/ 252161 h 264751"/>
                      <a:gd name="connsiteX3" fmla="*/ 21781 w 22360"/>
                      <a:gd name="connsiteY3" fmla="*/ 0 h 264751"/>
                      <a:gd name="connsiteX4" fmla="*/ 0 w 22360"/>
                      <a:gd name="connsiteY4" fmla="*/ 12590 h 264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360" h="264751">
                        <a:moveTo>
                          <a:pt x="0" y="12590"/>
                        </a:moveTo>
                        <a:lnTo>
                          <a:pt x="554" y="264752"/>
                        </a:lnTo>
                        <a:lnTo>
                          <a:pt x="22361" y="252161"/>
                        </a:lnTo>
                        <a:lnTo>
                          <a:pt x="21781" y="0"/>
                        </a:lnTo>
                        <a:lnTo>
                          <a:pt x="0" y="12590"/>
                        </a:lnTo>
                        <a:close/>
                      </a:path>
                    </a:pathLst>
                  </a:custGeom>
                  <a:solidFill>
                    <a:srgbClr val="A17128"/>
                  </a:solidFill>
                  <a:ln w="2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035" name="자유형: 도형 1034">
                    <a:extLst>
                      <a:ext uri="{FF2B5EF4-FFF2-40B4-BE49-F238E27FC236}">
                        <a16:creationId xmlns:a16="http://schemas.microsoft.com/office/drawing/2014/main" id="{CF84CDB8-280F-29DF-D817-E77AC036FFB2}"/>
                      </a:ext>
                    </a:extLst>
                  </p:cNvPr>
                  <p:cNvSpPr/>
                  <p:nvPr/>
                </p:nvSpPr>
                <p:spPr>
                  <a:xfrm>
                    <a:off x="8788643" y="3091111"/>
                    <a:ext cx="22939" cy="289479"/>
                  </a:xfrm>
                  <a:custGeom>
                    <a:avLst/>
                    <a:gdLst>
                      <a:gd name="connsiteX0" fmla="*/ 22386 w 22939"/>
                      <a:gd name="connsiteY0" fmla="*/ 12993 h 289479"/>
                      <a:gd name="connsiteX1" fmla="*/ 0 w 22939"/>
                      <a:gd name="connsiteY1" fmla="*/ 0 h 289479"/>
                      <a:gd name="connsiteX2" fmla="*/ 579 w 22939"/>
                      <a:gd name="connsiteY2" fmla="*/ 276486 h 289479"/>
                      <a:gd name="connsiteX3" fmla="*/ 22940 w 22939"/>
                      <a:gd name="connsiteY3" fmla="*/ 289479 h 289479"/>
                      <a:gd name="connsiteX4" fmla="*/ 22386 w 22939"/>
                      <a:gd name="connsiteY4" fmla="*/ 12993 h 289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39" h="289479">
                        <a:moveTo>
                          <a:pt x="22386" y="12993"/>
                        </a:moveTo>
                        <a:lnTo>
                          <a:pt x="0" y="0"/>
                        </a:lnTo>
                        <a:lnTo>
                          <a:pt x="579" y="276486"/>
                        </a:lnTo>
                        <a:lnTo>
                          <a:pt x="22940" y="289479"/>
                        </a:lnTo>
                        <a:lnTo>
                          <a:pt x="22386" y="12993"/>
                        </a:lnTo>
                        <a:close/>
                      </a:path>
                    </a:pathLst>
                  </a:custGeom>
                  <a:solidFill>
                    <a:srgbClr val="7D5417"/>
                  </a:solidFill>
                  <a:ln w="2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036" name="자유형: 도형 1035">
                    <a:extLst>
                      <a:ext uri="{FF2B5EF4-FFF2-40B4-BE49-F238E27FC236}">
                        <a16:creationId xmlns:a16="http://schemas.microsoft.com/office/drawing/2014/main" id="{BD01E3A3-DD67-82F0-8323-0EF8787C7BD1}"/>
                      </a:ext>
                    </a:extLst>
                  </p:cNvPr>
                  <p:cNvSpPr/>
                  <p:nvPr/>
                </p:nvSpPr>
                <p:spPr>
                  <a:xfrm>
                    <a:off x="8811028" y="3091514"/>
                    <a:ext cx="22360" cy="289076"/>
                  </a:xfrm>
                  <a:custGeom>
                    <a:avLst/>
                    <a:gdLst>
                      <a:gd name="connsiteX0" fmla="*/ 0 w 22360"/>
                      <a:gd name="connsiteY0" fmla="*/ 12590 h 289076"/>
                      <a:gd name="connsiteX1" fmla="*/ 554 w 22360"/>
                      <a:gd name="connsiteY1" fmla="*/ 289076 h 289076"/>
                      <a:gd name="connsiteX2" fmla="*/ 22361 w 22360"/>
                      <a:gd name="connsiteY2" fmla="*/ 276486 h 289076"/>
                      <a:gd name="connsiteX3" fmla="*/ 21807 w 22360"/>
                      <a:gd name="connsiteY3" fmla="*/ 0 h 289076"/>
                      <a:gd name="connsiteX4" fmla="*/ 0 w 22360"/>
                      <a:gd name="connsiteY4" fmla="*/ 12590 h 2890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360" h="289076">
                        <a:moveTo>
                          <a:pt x="0" y="12590"/>
                        </a:moveTo>
                        <a:lnTo>
                          <a:pt x="554" y="289076"/>
                        </a:lnTo>
                        <a:lnTo>
                          <a:pt x="22361" y="276486"/>
                        </a:lnTo>
                        <a:lnTo>
                          <a:pt x="21807" y="0"/>
                        </a:lnTo>
                        <a:lnTo>
                          <a:pt x="0" y="12590"/>
                        </a:lnTo>
                        <a:close/>
                      </a:path>
                    </a:pathLst>
                  </a:custGeom>
                  <a:solidFill>
                    <a:srgbClr val="A17128"/>
                  </a:solidFill>
                  <a:ln w="2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037" name="자유형: 도형 1036">
                    <a:extLst>
                      <a:ext uri="{FF2B5EF4-FFF2-40B4-BE49-F238E27FC236}">
                        <a16:creationId xmlns:a16="http://schemas.microsoft.com/office/drawing/2014/main" id="{C904ECE0-8CDA-67DF-F048-BACE96148F2E}"/>
                      </a:ext>
                    </a:extLst>
                  </p:cNvPr>
                  <p:cNvSpPr/>
                  <p:nvPr/>
                </p:nvSpPr>
                <p:spPr>
                  <a:xfrm>
                    <a:off x="8427499" y="2939346"/>
                    <a:ext cx="359910" cy="248837"/>
                  </a:xfrm>
                  <a:custGeom>
                    <a:avLst/>
                    <a:gdLst>
                      <a:gd name="connsiteX0" fmla="*/ 359910 w 359910"/>
                      <a:gd name="connsiteY0" fmla="*/ 202303 h 248837"/>
                      <a:gd name="connsiteX1" fmla="*/ 0 w 359910"/>
                      <a:gd name="connsiteY1" fmla="*/ 0 h 248837"/>
                      <a:gd name="connsiteX2" fmla="*/ 201 w 359910"/>
                      <a:gd name="connsiteY2" fmla="*/ 42480 h 248837"/>
                      <a:gd name="connsiteX3" fmla="*/ 355252 w 359910"/>
                      <a:gd name="connsiteY3" fmla="*/ 248837 h 248837"/>
                      <a:gd name="connsiteX4" fmla="*/ 359910 w 359910"/>
                      <a:gd name="connsiteY4" fmla="*/ 202303 h 248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910" h="248837">
                        <a:moveTo>
                          <a:pt x="359910" y="202303"/>
                        </a:moveTo>
                        <a:lnTo>
                          <a:pt x="0" y="0"/>
                        </a:lnTo>
                        <a:lnTo>
                          <a:pt x="201" y="42480"/>
                        </a:lnTo>
                        <a:lnTo>
                          <a:pt x="355252" y="248837"/>
                        </a:lnTo>
                        <a:lnTo>
                          <a:pt x="359910" y="202303"/>
                        </a:lnTo>
                        <a:close/>
                      </a:path>
                    </a:pathLst>
                  </a:custGeom>
                  <a:solidFill>
                    <a:srgbClr val="A17128"/>
                  </a:solidFill>
                  <a:ln w="2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038" name="자유형: 도형 1037">
                    <a:extLst>
                      <a:ext uri="{FF2B5EF4-FFF2-40B4-BE49-F238E27FC236}">
                        <a16:creationId xmlns:a16="http://schemas.microsoft.com/office/drawing/2014/main" id="{E85C93AB-E2A7-3E12-3A2A-5C8A8AF644FA}"/>
                      </a:ext>
                    </a:extLst>
                  </p:cNvPr>
                  <p:cNvSpPr/>
                  <p:nvPr/>
                </p:nvSpPr>
                <p:spPr>
                  <a:xfrm>
                    <a:off x="8427499" y="2556471"/>
                    <a:ext cx="1018339" cy="589207"/>
                  </a:xfrm>
                  <a:custGeom>
                    <a:avLst/>
                    <a:gdLst>
                      <a:gd name="connsiteX0" fmla="*/ 0 w 1018339"/>
                      <a:gd name="connsiteY0" fmla="*/ 382875 h 589207"/>
                      <a:gd name="connsiteX1" fmla="*/ 355076 w 1018339"/>
                      <a:gd name="connsiteY1" fmla="*/ 589207 h 589207"/>
                      <a:gd name="connsiteX2" fmla="*/ 1018340 w 1018339"/>
                      <a:gd name="connsiteY2" fmla="*/ 206282 h 589207"/>
                      <a:gd name="connsiteX3" fmla="*/ 663340 w 1018339"/>
                      <a:gd name="connsiteY3" fmla="*/ 0 h 589207"/>
                      <a:gd name="connsiteX4" fmla="*/ 0 w 1018339"/>
                      <a:gd name="connsiteY4" fmla="*/ 382875 h 589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18339" h="589207">
                        <a:moveTo>
                          <a:pt x="0" y="382875"/>
                        </a:moveTo>
                        <a:lnTo>
                          <a:pt x="355076" y="589207"/>
                        </a:lnTo>
                        <a:cubicBezTo>
                          <a:pt x="576164" y="461566"/>
                          <a:pt x="797227" y="333924"/>
                          <a:pt x="1018340" y="206282"/>
                        </a:cubicBezTo>
                        <a:lnTo>
                          <a:pt x="663340" y="0"/>
                        </a:lnTo>
                        <a:cubicBezTo>
                          <a:pt x="442126" y="127642"/>
                          <a:pt x="221164" y="255208"/>
                          <a:pt x="0" y="382875"/>
                        </a:cubicBezTo>
                        <a:close/>
                      </a:path>
                    </a:pathLst>
                  </a:custGeom>
                  <a:solidFill>
                    <a:srgbClr val="BD8B40"/>
                  </a:solidFill>
                  <a:ln w="2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039" name="자유형: 도형 1038">
                    <a:extLst>
                      <a:ext uri="{FF2B5EF4-FFF2-40B4-BE49-F238E27FC236}">
                        <a16:creationId xmlns:a16="http://schemas.microsoft.com/office/drawing/2014/main" id="{CB40E663-16F5-4819-5CA6-F222CE926145}"/>
                      </a:ext>
                    </a:extLst>
                  </p:cNvPr>
                  <p:cNvSpPr/>
                  <p:nvPr/>
                </p:nvSpPr>
                <p:spPr>
                  <a:xfrm>
                    <a:off x="8782549" y="2762753"/>
                    <a:ext cx="663541" cy="425430"/>
                  </a:xfrm>
                  <a:custGeom>
                    <a:avLst/>
                    <a:gdLst>
                      <a:gd name="connsiteX0" fmla="*/ 25 w 663541"/>
                      <a:gd name="connsiteY0" fmla="*/ 382926 h 425430"/>
                      <a:gd name="connsiteX1" fmla="*/ 201 w 663541"/>
                      <a:gd name="connsiteY1" fmla="*/ 425431 h 425430"/>
                      <a:gd name="connsiteX2" fmla="*/ 663541 w 663541"/>
                      <a:gd name="connsiteY2" fmla="*/ 42455 h 425430"/>
                      <a:gd name="connsiteX3" fmla="*/ 663340 w 663541"/>
                      <a:gd name="connsiteY3" fmla="*/ 50 h 425430"/>
                      <a:gd name="connsiteX4" fmla="*/ 663264 w 663541"/>
                      <a:gd name="connsiteY4" fmla="*/ 0 h 425430"/>
                      <a:gd name="connsiteX5" fmla="*/ 0 w 663541"/>
                      <a:gd name="connsiteY5" fmla="*/ 382926 h 4254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3541" h="425430">
                        <a:moveTo>
                          <a:pt x="25" y="382926"/>
                        </a:moveTo>
                        <a:lnTo>
                          <a:pt x="201" y="425431"/>
                        </a:lnTo>
                        <a:cubicBezTo>
                          <a:pt x="221315" y="297764"/>
                          <a:pt x="442428" y="170097"/>
                          <a:pt x="663541" y="42455"/>
                        </a:cubicBezTo>
                        <a:lnTo>
                          <a:pt x="663340" y="50"/>
                        </a:lnTo>
                        <a:lnTo>
                          <a:pt x="663264" y="0"/>
                        </a:lnTo>
                        <a:cubicBezTo>
                          <a:pt x="442176" y="127642"/>
                          <a:pt x="221088" y="255284"/>
                          <a:pt x="0" y="382926"/>
                        </a:cubicBezTo>
                        <a:close/>
                      </a:path>
                    </a:pathLst>
                  </a:custGeom>
                  <a:solidFill>
                    <a:srgbClr val="7D5417"/>
                  </a:solidFill>
                  <a:ln w="2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040" name="자유형: 도형 1039">
                    <a:extLst>
                      <a:ext uri="{FF2B5EF4-FFF2-40B4-BE49-F238E27FC236}">
                        <a16:creationId xmlns:a16="http://schemas.microsoft.com/office/drawing/2014/main" id="{04A9C543-99A3-1490-EC4A-562E90954A6C}"/>
                      </a:ext>
                    </a:extLst>
                  </p:cNvPr>
                  <p:cNvSpPr/>
                  <p:nvPr/>
                </p:nvSpPr>
                <p:spPr>
                  <a:xfrm>
                    <a:off x="9142275" y="2974384"/>
                    <a:ext cx="170985" cy="172125"/>
                  </a:xfrm>
                  <a:custGeom>
                    <a:avLst/>
                    <a:gdLst>
                      <a:gd name="connsiteX0" fmla="*/ 159730 w 170985"/>
                      <a:gd name="connsiteY0" fmla="*/ 172125 h 172125"/>
                      <a:gd name="connsiteX1" fmla="*/ 42135 w 170985"/>
                      <a:gd name="connsiteY1" fmla="*/ 87216 h 172125"/>
                      <a:gd name="connsiteX2" fmla="*/ 864 w 170985"/>
                      <a:gd name="connsiteY2" fmla="*/ 66114 h 172125"/>
                      <a:gd name="connsiteX3" fmla="*/ 21034 w 170985"/>
                      <a:gd name="connsiteY3" fmla="*/ 2834 h 172125"/>
                      <a:gd name="connsiteX4" fmla="*/ 170986 w 170985"/>
                      <a:gd name="connsiteY4" fmla="*/ 47354 h 172125"/>
                      <a:gd name="connsiteX5" fmla="*/ 159755 w 170985"/>
                      <a:gd name="connsiteY5" fmla="*/ 172125 h 172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985" h="172125">
                        <a:moveTo>
                          <a:pt x="159730" y="172125"/>
                        </a:moveTo>
                        <a:cubicBezTo>
                          <a:pt x="119592" y="162934"/>
                          <a:pt x="88821" y="120479"/>
                          <a:pt x="42135" y="87216"/>
                        </a:cubicBezTo>
                        <a:lnTo>
                          <a:pt x="864" y="66114"/>
                        </a:lnTo>
                        <a:cubicBezTo>
                          <a:pt x="-1906" y="23382"/>
                          <a:pt x="1267" y="9608"/>
                          <a:pt x="21034" y="2834"/>
                        </a:cubicBezTo>
                        <a:cubicBezTo>
                          <a:pt x="58352" y="-9983"/>
                          <a:pt x="122185" y="23458"/>
                          <a:pt x="170986" y="47354"/>
                        </a:cubicBezTo>
                        <a:lnTo>
                          <a:pt x="159755" y="172125"/>
                        </a:lnTo>
                        <a:close/>
                      </a:path>
                    </a:pathLst>
                  </a:custGeom>
                  <a:solidFill>
                    <a:srgbClr val="29343D"/>
                  </a:solidFill>
                  <a:ln w="2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grpSp>
                <p:nvGrpSpPr>
                  <p:cNvPr id="1041" name="그래픽 9">
                    <a:extLst>
                      <a:ext uri="{FF2B5EF4-FFF2-40B4-BE49-F238E27FC236}">
                        <a16:creationId xmlns:a16="http://schemas.microsoft.com/office/drawing/2014/main" id="{630C7BEC-16BB-95E6-95B5-820480EDEC39}"/>
                      </a:ext>
                    </a:extLst>
                  </p:cNvPr>
                  <p:cNvGrpSpPr/>
                  <p:nvPr/>
                </p:nvGrpSpPr>
                <p:grpSpPr>
                  <a:xfrm>
                    <a:off x="9019756" y="3004615"/>
                    <a:ext cx="231660" cy="347177"/>
                    <a:chOff x="9019756" y="3004615"/>
                    <a:chExt cx="231660" cy="347177"/>
                  </a:xfrm>
                </p:grpSpPr>
                <p:grpSp>
                  <p:nvGrpSpPr>
                    <p:cNvPr id="1084" name="그래픽 9">
                      <a:extLst>
                        <a:ext uri="{FF2B5EF4-FFF2-40B4-BE49-F238E27FC236}">
                          <a16:creationId xmlns:a16="http://schemas.microsoft.com/office/drawing/2014/main" id="{D8A04A87-32C0-7FD0-CBC5-31B59045B17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090631" y="3004615"/>
                      <a:ext cx="160786" cy="305903"/>
                      <a:chOff x="9090631" y="3004615"/>
                      <a:chExt cx="160786" cy="305903"/>
                    </a:xfrm>
                  </p:grpSpPr>
                  <p:sp>
                    <p:nvSpPr>
                      <p:cNvPr id="1088" name="자유형: 도형 1087">
                        <a:extLst>
                          <a:ext uri="{FF2B5EF4-FFF2-40B4-BE49-F238E27FC236}">
                            <a16:creationId xmlns:a16="http://schemas.microsoft.com/office/drawing/2014/main" id="{E323055B-33BF-402B-2072-67F970A92BE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090631" y="3215031"/>
                        <a:ext cx="147692" cy="95487"/>
                      </a:xfrm>
                      <a:custGeom>
                        <a:avLst/>
                        <a:gdLst>
                          <a:gd name="connsiteX0" fmla="*/ 117853 w 147692"/>
                          <a:gd name="connsiteY0" fmla="*/ 20417 h 95487"/>
                          <a:gd name="connsiteX1" fmla="*/ 147692 w 147692"/>
                          <a:gd name="connsiteY1" fmla="*/ 43256 h 95487"/>
                          <a:gd name="connsiteX2" fmla="*/ 136764 w 147692"/>
                          <a:gd name="connsiteY2" fmla="*/ 91402 h 95487"/>
                          <a:gd name="connsiteX3" fmla="*/ 88718 w 147692"/>
                          <a:gd name="connsiteY3" fmla="*/ 87020 h 95487"/>
                          <a:gd name="connsiteX4" fmla="*/ 85168 w 147692"/>
                          <a:gd name="connsiteY4" fmla="*/ 76369 h 95487"/>
                          <a:gd name="connsiteX5" fmla="*/ 61548 w 147692"/>
                          <a:gd name="connsiteY5" fmla="*/ 70779 h 95487"/>
                          <a:gd name="connsiteX6" fmla="*/ 183 w 147692"/>
                          <a:gd name="connsiteY6" fmla="*/ 15431 h 95487"/>
                          <a:gd name="connsiteX7" fmla="*/ 9399 w 147692"/>
                          <a:gd name="connsiteY7" fmla="*/ 71 h 95487"/>
                          <a:gd name="connsiteX8" fmla="*/ 76128 w 147692"/>
                          <a:gd name="connsiteY8" fmla="*/ 11604 h 95487"/>
                          <a:gd name="connsiteX9" fmla="*/ 117828 w 147692"/>
                          <a:gd name="connsiteY9" fmla="*/ 20392 h 954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47692" h="95487">
                            <a:moveTo>
                              <a:pt x="117853" y="20417"/>
                            </a:moveTo>
                            <a:lnTo>
                              <a:pt x="147692" y="43256"/>
                            </a:lnTo>
                            <a:cubicBezTo>
                              <a:pt x="147340" y="70728"/>
                              <a:pt x="147415" y="84225"/>
                              <a:pt x="136764" y="91402"/>
                            </a:cubicBezTo>
                            <a:cubicBezTo>
                              <a:pt x="123821" y="100114"/>
                              <a:pt x="101938" y="93089"/>
                              <a:pt x="88718" y="87020"/>
                            </a:cubicBezTo>
                            <a:lnTo>
                              <a:pt x="85168" y="76369"/>
                            </a:lnTo>
                            <a:cubicBezTo>
                              <a:pt x="72477" y="74606"/>
                              <a:pt x="75297" y="78408"/>
                              <a:pt x="61548" y="70779"/>
                            </a:cubicBezTo>
                            <a:cubicBezTo>
                              <a:pt x="38508" y="57987"/>
                              <a:pt x="4690" y="38270"/>
                              <a:pt x="183" y="15431"/>
                            </a:cubicBezTo>
                            <a:cubicBezTo>
                              <a:pt x="-976" y="9564"/>
                              <a:pt x="3532" y="-962"/>
                              <a:pt x="9399" y="71"/>
                            </a:cubicBezTo>
                            <a:lnTo>
                              <a:pt x="76128" y="11604"/>
                            </a:lnTo>
                            <a:lnTo>
                              <a:pt x="117828" y="20392"/>
                            </a:lnTo>
                            <a:close/>
                          </a:path>
                        </a:pathLst>
                      </a:custGeom>
                      <a:solidFill>
                        <a:srgbClr val="0A0A0A"/>
                      </a:solidFill>
                      <a:ln w="251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089" name="자유형: 도형 1088">
                        <a:extLst>
                          <a:ext uri="{FF2B5EF4-FFF2-40B4-BE49-F238E27FC236}">
                            <a16:creationId xmlns:a16="http://schemas.microsoft.com/office/drawing/2014/main" id="{5384A2F5-991C-B8CF-8E45-1AD1FCCAE2A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45204" y="3004615"/>
                        <a:ext cx="106213" cy="268460"/>
                      </a:xfrm>
                      <a:custGeom>
                        <a:avLst/>
                        <a:gdLst>
                          <a:gd name="connsiteX0" fmla="*/ 106188 w 106213"/>
                          <a:gd name="connsiteY0" fmla="*/ 53081 h 268460"/>
                          <a:gd name="connsiteX1" fmla="*/ 95310 w 106213"/>
                          <a:gd name="connsiteY1" fmla="*/ 263140 h 268460"/>
                          <a:gd name="connsiteX2" fmla="*/ 95310 w 106213"/>
                          <a:gd name="connsiteY2" fmla="*/ 263241 h 268460"/>
                          <a:gd name="connsiteX3" fmla="*/ 93295 w 106213"/>
                          <a:gd name="connsiteY3" fmla="*/ 267270 h 268460"/>
                          <a:gd name="connsiteX4" fmla="*/ 41272 w 106213"/>
                          <a:gd name="connsiteY4" fmla="*/ 252010 h 268460"/>
                          <a:gd name="connsiteX5" fmla="*/ 20019 w 106213"/>
                          <a:gd name="connsiteY5" fmla="*/ 236700 h 268460"/>
                          <a:gd name="connsiteX6" fmla="*/ 12062 w 106213"/>
                          <a:gd name="connsiteY6" fmla="*/ 231286 h 268460"/>
                          <a:gd name="connsiteX7" fmla="*/ 0 w 106213"/>
                          <a:gd name="connsiteY7" fmla="*/ 0 h 268460"/>
                          <a:gd name="connsiteX8" fmla="*/ 106213 w 106213"/>
                          <a:gd name="connsiteY8" fmla="*/ 53106 h 26846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06213" h="268460">
                            <a:moveTo>
                              <a:pt x="106188" y="53081"/>
                            </a:moveTo>
                            <a:lnTo>
                              <a:pt x="95310" y="263140"/>
                            </a:lnTo>
                            <a:lnTo>
                              <a:pt x="95310" y="263241"/>
                            </a:lnTo>
                            <a:cubicBezTo>
                              <a:pt x="95486" y="264978"/>
                              <a:pt x="94856" y="266389"/>
                              <a:pt x="93295" y="267270"/>
                            </a:cubicBezTo>
                            <a:cubicBezTo>
                              <a:pt x="86270" y="271374"/>
                              <a:pt x="62952" y="264525"/>
                              <a:pt x="41272" y="252010"/>
                            </a:cubicBezTo>
                            <a:cubicBezTo>
                              <a:pt x="32282" y="246823"/>
                              <a:pt x="25005" y="241485"/>
                              <a:pt x="20019" y="236700"/>
                            </a:cubicBezTo>
                            <a:cubicBezTo>
                              <a:pt x="17425" y="234988"/>
                              <a:pt x="14756" y="233175"/>
                              <a:pt x="12062" y="231286"/>
                            </a:cubicBezTo>
                            <a:lnTo>
                              <a:pt x="0" y="0"/>
                            </a:lnTo>
                            <a:lnTo>
                              <a:pt x="106213" y="53106"/>
                            </a:lnTo>
                            <a:close/>
                          </a:path>
                        </a:pathLst>
                      </a:custGeom>
                      <a:solidFill>
                        <a:srgbClr val="29343D"/>
                      </a:solidFill>
                      <a:ln w="251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</p:grpSp>
                <p:grpSp>
                  <p:nvGrpSpPr>
                    <p:cNvPr id="1085" name="그래픽 9">
                      <a:extLst>
                        <a:ext uri="{FF2B5EF4-FFF2-40B4-BE49-F238E27FC236}">
                          <a16:creationId xmlns:a16="http://schemas.microsoft.com/office/drawing/2014/main" id="{A9D14C07-F8B3-F46F-9D67-8DD8B512C4D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019756" y="3010589"/>
                      <a:ext cx="160398" cy="341203"/>
                      <a:chOff x="9019756" y="3010589"/>
                      <a:chExt cx="160398" cy="341203"/>
                    </a:xfrm>
                  </p:grpSpPr>
                  <p:sp>
                    <p:nvSpPr>
                      <p:cNvPr id="1086" name="자유형: 도형 1085">
                        <a:extLst>
                          <a:ext uri="{FF2B5EF4-FFF2-40B4-BE49-F238E27FC236}">
                            <a16:creationId xmlns:a16="http://schemas.microsoft.com/office/drawing/2014/main" id="{83AE5915-DA2B-87A5-2E94-34484C7086D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019756" y="3261905"/>
                        <a:ext cx="147582" cy="89887"/>
                      </a:xfrm>
                      <a:custGeom>
                        <a:avLst/>
                        <a:gdLst>
                          <a:gd name="connsiteX0" fmla="*/ 116383 w 147582"/>
                          <a:gd name="connsiteY0" fmla="*/ 14991 h 89887"/>
                          <a:gd name="connsiteX1" fmla="*/ 147179 w 147582"/>
                          <a:gd name="connsiteY1" fmla="*/ 36520 h 89887"/>
                          <a:gd name="connsiteX2" fmla="*/ 138290 w 147582"/>
                          <a:gd name="connsiteY2" fmla="*/ 85120 h 89887"/>
                          <a:gd name="connsiteX3" fmla="*/ 90094 w 147582"/>
                          <a:gd name="connsiteY3" fmla="*/ 82778 h 89887"/>
                          <a:gd name="connsiteX4" fmla="*/ 86090 w 147582"/>
                          <a:gd name="connsiteY4" fmla="*/ 72277 h 89887"/>
                          <a:gd name="connsiteX5" fmla="*/ 54538 w 147582"/>
                          <a:gd name="connsiteY5" fmla="*/ 63741 h 89887"/>
                          <a:gd name="connsiteX6" fmla="*/ 274 w 147582"/>
                          <a:gd name="connsiteY6" fmla="*/ 15771 h 89887"/>
                          <a:gd name="connsiteX7" fmla="*/ 8835 w 147582"/>
                          <a:gd name="connsiteY7" fmla="*/ 33 h 89887"/>
                          <a:gd name="connsiteX8" fmla="*/ 74331 w 147582"/>
                          <a:gd name="connsiteY8" fmla="*/ 7991 h 89887"/>
                          <a:gd name="connsiteX9" fmla="*/ 116357 w 147582"/>
                          <a:gd name="connsiteY9" fmla="*/ 15016 h 898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47582" h="89887">
                            <a:moveTo>
                              <a:pt x="116383" y="14991"/>
                            </a:moveTo>
                            <a:lnTo>
                              <a:pt x="147179" y="36520"/>
                            </a:lnTo>
                            <a:cubicBezTo>
                              <a:pt x="147985" y="64018"/>
                              <a:pt x="148614" y="77490"/>
                              <a:pt x="138290" y="85120"/>
                            </a:cubicBezTo>
                            <a:cubicBezTo>
                              <a:pt x="125725" y="94361"/>
                              <a:pt x="103566" y="88267"/>
                              <a:pt x="90094" y="82778"/>
                            </a:cubicBezTo>
                            <a:lnTo>
                              <a:pt x="86090" y="72277"/>
                            </a:lnTo>
                            <a:cubicBezTo>
                              <a:pt x="67985" y="70515"/>
                              <a:pt x="72946" y="73310"/>
                              <a:pt x="54538" y="63741"/>
                            </a:cubicBezTo>
                            <a:cubicBezTo>
                              <a:pt x="32253" y="52208"/>
                              <a:pt x="5159" y="35941"/>
                              <a:pt x="274" y="15771"/>
                            </a:cubicBezTo>
                            <a:cubicBezTo>
                              <a:pt x="-1111" y="9955"/>
                              <a:pt x="2918" y="-672"/>
                              <a:pt x="8835" y="33"/>
                            </a:cubicBezTo>
                            <a:lnTo>
                              <a:pt x="74331" y="7991"/>
                            </a:lnTo>
                            <a:lnTo>
                              <a:pt x="116357" y="15016"/>
                            </a:lnTo>
                            <a:close/>
                          </a:path>
                        </a:pathLst>
                      </a:custGeom>
                      <a:solidFill>
                        <a:srgbClr val="1E1E1F"/>
                      </a:solidFill>
                      <a:ln w="251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087" name="자유형: 도형 1086">
                        <a:extLst>
                          <a:ext uri="{FF2B5EF4-FFF2-40B4-BE49-F238E27FC236}">
                            <a16:creationId xmlns:a16="http://schemas.microsoft.com/office/drawing/2014/main" id="{1DF334B2-00D0-D7AD-68ED-2A8DD76483A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087910" y="3010589"/>
                        <a:ext cx="92244" cy="303220"/>
                      </a:xfrm>
                      <a:custGeom>
                        <a:avLst/>
                        <a:gdLst>
                          <a:gd name="connsiteX0" fmla="*/ 92245 w 92244"/>
                          <a:gd name="connsiteY0" fmla="*/ 35499 h 303220"/>
                          <a:gd name="connsiteX1" fmla="*/ 89198 w 92244"/>
                          <a:gd name="connsiteY1" fmla="*/ 92358 h 303220"/>
                          <a:gd name="connsiteX2" fmla="*/ 82903 w 92244"/>
                          <a:gd name="connsiteY2" fmla="*/ 299244 h 303220"/>
                          <a:gd name="connsiteX3" fmla="*/ 82601 w 92244"/>
                          <a:gd name="connsiteY3" fmla="*/ 299093 h 303220"/>
                          <a:gd name="connsiteX4" fmla="*/ 80586 w 92244"/>
                          <a:gd name="connsiteY4" fmla="*/ 302039 h 303220"/>
                          <a:gd name="connsiteX5" fmla="*/ 28562 w 92244"/>
                          <a:gd name="connsiteY5" fmla="*/ 286779 h 303220"/>
                          <a:gd name="connsiteX6" fmla="*/ 1241 w 92244"/>
                          <a:gd name="connsiteY6" fmla="*/ 257242 h 303220"/>
                          <a:gd name="connsiteX7" fmla="*/ 83 w 92244"/>
                          <a:gd name="connsiteY7" fmla="*/ 30992 h 303220"/>
                          <a:gd name="connsiteX8" fmla="*/ 92245 w 92244"/>
                          <a:gd name="connsiteY8" fmla="*/ 35499 h 3032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92244" h="303220">
                            <a:moveTo>
                              <a:pt x="92245" y="35499"/>
                            </a:moveTo>
                            <a:cubicBezTo>
                              <a:pt x="90885" y="54435"/>
                              <a:pt x="89777" y="73371"/>
                              <a:pt x="89198" y="92358"/>
                            </a:cubicBezTo>
                            <a:lnTo>
                              <a:pt x="82903" y="299244"/>
                            </a:lnTo>
                            <a:lnTo>
                              <a:pt x="82601" y="299093"/>
                            </a:lnTo>
                            <a:cubicBezTo>
                              <a:pt x="82475" y="300301"/>
                              <a:pt x="81820" y="301309"/>
                              <a:pt x="80586" y="302039"/>
                            </a:cubicBezTo>
                            <a:cubicBezTo>
                              <a:pt x="73561" y="306118"/>
                              <a:pt x="50243" y="299294"/>
                              <a:pt x="28562" y="286779"/>
                            </a:cubicBezTo>
                            <a:cubicBezTo>
                              <a:pt x="7763" y="274768"/>
                              <a:pt x="-3996" y="261901"/>
                              <a:pt x="1241" y="257242"/>
                            </a:cubicBezTo>
                            <a:lnTo>
                              <a:pt x="83" y="30992"/>
                            </a:lnTo>
                            <a:cubicBezTo>
                              <a:pt x="-924" y="-15668"/>
                              <a:pt x="91439" y="-5923"/>
                              <a:pt x="92245" y="35499"/>
                            </a:cubicBezTo>
                            <a:close/>
                          </a:path>
                        </a:pathLst>
                      </a:custGeom>
                      <a:solidFill>
                        <a:srgbClr val="333D45"/>
                      </a:solidFill>
                      <a:ln w="251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</p:grpSp>
              </p:grpSp>
              <p:grpSp>
                <p:nvGrpSpPr>
                  <p:cNvPr id="1042" name="그래픽 9">
                    <a:extLst>
                      <a:ext uri="{FF2B5EF4-FFF2-40B4-BE49-F238E27FC236}">
                        <a16:creationId xmlns:a16="http://schemas.microsoft.com/office/drawing/2014/main" id="{B64B10E6-04D8-3A8D-EC58-C075EF1F415A}"/>
                      </a:ext>
                    </a:extLst>
                  </p:cNvPr>
                  <p:cNvGrpSpPr/>
                  <p:nvPr/>
                </p:nvGrpSpPr>
                <p:grpSpPr>
                  <a:xfrm>
                    <a:off x="9271108" y="2879063"/>
                    <a:ext cx="44771" cy="313829"/>
                    <a:chOff x="9271108" y="2879063"/>
                    <a:chExt cx="44771" cy="313829"/>
                  </a:xfrm>
                </p:grpSpPr>
                <p:sp>
                  <p:nvSpPr>
                    <p:cNvPr id="1082" name="자유형: 도형 1081">
                      <a:extLst>
                        <a:ext uri="{FF2B5EF4-FFF2-40B4-BE49-F238E27FC236}">
                          <a16:creationId xmlns:a16="http://schemas.microsoft.com/office/drawing/2014/main" id="{F97B5915-459D-DAC6-AC4A-79CD9AC64F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71108" y="2879063"/>
                      <a:ext cx="22965" cy="313829"/>
                    </a:xfrm>
                    <a:custGeom>
                      <a:avLst/>
                      <a:gdLst>
                        <a:gd name="connsiteX0" fmla="*/ 22386 w 22965"/>
                        <a:gd name="connsiteY0" fmla="*/ 12993 h 313829"/>
                        <a:gd name="connsiteX1" fmla="*/ 0 w 22965"/>
                        <a:gd name="connsiteY1" fmla="*/ 0 h 313829"/>
                        <a:gd name="connsiteX2" fmla="*/ 604 w 22965"/>
                        <a:gd name="connsiteY2" fmla="*/ 300836 h 313829"/>
                        <a:gd name="connsiteX3" fmla="*/ 22965 w 22965"/>
                        <a:gd name="connsiteY3" fmla="*/ 313829 h 313829"/>
                        <a:gd name="connsiteX4" fmla="*/ 22386 w 22965"/>
                        <a:gd name="connsiteY4" fmla="*/ 12993 h 3138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965" h="313829">
                          <a:moveTo>
                            <a:pt x="22386" y="12993"/>
                          </a:moveTo>
                          <a:lnTo>
                            <a:pt x="0" y="0"/>
                          </a:lnTo>
                          <a:lnTo>
                            <a:pt x="604" y="300836"/>
                          </a:lnTo>
                          <a:lnTo>
                            <a:pt x="22965" y="313829"/>
                          </a:lnTo>
                          <a:lnTo>
                            <a:pt x="22386" y="12993"/>
                          </a:lnTo>
                          <a:close/>
                        </a:path>
                      </a:pathLst>
                    </a:custGeom>
                    <a:solidFill>
                      <a:srgbClr val="AFAFB1"/>
                    </a:solidFill>
                    <a:ln w="2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083" name="자유형: 도형 1082">
                      <a:extLst>
                        <a:ext uri="{FF2B5EF4-FFF2-40B4-BE49-F238E27FC236}">
                          <a16:creationId xmlns:a16="http://schemas.microsoft.com/office/drawing/2014/main" id="{EC7BCFC2-0C9D-EA05-889B-71772800E8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93494" y="2879466"/>
                      <a:ext cx="22385" cy="313426"/>
                    </a:xfrm>
                    <a:custGeom>
                      <a:avLst/>
                      <a:gdLst>
                        <a:gd name="connsiteX0" fmla="*/ 0 w 22385"/>
                        <a:gd name="connsiteY0" fmla="*/ 12590 h 313426"/>
                        <a:gd name="connsiteX1" fmla="*/ 579 w 22385"/>
                        <a:gd name="connsiteY1" fmla="*/ 313426 h 313426"/>
                        <a:gd name="connsiteX2" fmla="*/ 22386 w 22385"/>
                        <a:gd name="connsiteY2" fmla="*/ 300836 h 313426"/>
                        <a:gd name="connsiteX3" fmla="*/ 21807 w 22385"/>
                        <a:gd name="connsiteY3" fmla="*/ 0 h 313426"/>
                        <a:gd name="connsiteX4" fmla="*/ 0 w 22385"/>
                        <a:gd name="connsiteY4" fmla="*/ 12590 h 3134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385" h="313426">
                          <a:moveTo>
                            <a:pt x="0" y="12590"/>
                          </a:moveTo>
                          <a:lnTo>
                            <a:pt x="579" y="313426"/>
                          </a:lnTo>
                          <a:lnTo>
                            <a:pt x="22386" y="300836"/>
                          </a:lnTo>
                          <a:lnTo>
                            <a:pt x="21807" y="0"/>
                          </a:lnTo>
                          <a:lnTo>
                            <a:pt x="0" y="12590"/>
                          </a:lnTo>
                          <a:close/>
                        </a:path>
                      </a:pathLst>
                    </a:custGeom>
                    <a:solidFill>
                      <a:srgbClr val="8A8B8C"/>
                    </a:solidFill>
                    <a:ln w="2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  <p:sp>
                <p:nvSpPr>
                  <p:cNvPr id="1043" name="자유형: 도형 1042">
                    <a:extLst>
                      <a:ext uri="{FF2B5EF4-FFF2-40B4-BE49-F238E27FC236}">
                        <a16:creationId xmlns:a16="http://schemas.microsoft.com/office/drawing/2014/main" id="{DD161C80-2848-0A52-5B53-4729EC6822BD}"/>
                      </a:ext>
                    </a:extLst>
                  </p:cNvPr>
                  <p:cNvSpPr/>
                  <p:nvPr/>
                </p:nvSpPr>
                <p:spPr>
                  <a:xfrm>
                    <a:off x="9396207" y="3104633"/>
                    <a:ext cx="20950" cy="254629"/>
                  </a:xfrm>
                  <a:custGeom>
                    <a:avLst/>
                    <a:gdLst>
                      <a:gd name="connsiteX0" fmla="*/ 3122 w 20950"/>
                      <a:gd name="connsiteY0" fmla="*/ 10148 h 254629"/>
                      <a:gd name="connsiteX1" fmla="*/ 0 w 20950"/>
                      <a:gd name="connsiteY1" fmla="*/ 76802 h 254629"/>
                      <a:gd name="connsiteX2" fmla="*/ 3324 w 20950"/>
                      <a:gd name="connsiteY2" fmla="*/ 254629 h 254629"/>
                      <a:gd name="connsiteX3" fmla="*/ 20950 w 20950"/>
                      <a:gd name="connsiteY3" fmla="*/ 244431 h 254629"/>
                      <a:gd name="connsiteX4" fmla="*/ 20749 w 20950"/>
                      <a:gd name="connsiteY4" fmla="*/ 0 h 254629"/>
                      <a:gd name="connsiteX5" fmla="*/ 3122 w 20950"/>
                      <a:gd name="connsiteY5" fmla="*/ 10148 h 254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950" h="254629">
                        <a:moveTo>
                          <a:pt x="3122" y="10148"/>
                        </a:moveTo>
                        <a:lnTo>
                          <a:pt x="0" y="76802"/>
                        </a:lnTo>
                        <a:lnTo>
                          <a:pt x="3324" y="254629"/>
                        </a:lnTo>
                        <a:lnTo>
                          <a:pt x="20950" y="244431"/>
                        </a:lnTo>
                        <a:lnTo>
                          <a:pt x="20749" y="0"/>
                        </a:lnTo>
                        <a:lnTo>
                          <a:pt x="3122" y="10148"/>
                        </a:lnTo>
                        <a:close/>
                      </a:path>
                    </a:pathLst>
                  </a:custGeom>
                  <a:solidFill>
                    <a:srgbClr val="A17128"/>
                  </a:solidFill>
                  <a:ln w="2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044" name="자유형: 도형 1043">
                    <a:extLst>
                      <a:ext uri="{FF2B5EF4-FFF2-40B4-BE49-F238E27FC236}">
                        <a16:creationId xmlns:a16="http://schemas.microsoft.com/office/drawing/2014/main" id="{36DFF909-837F-F070-A0C1-C71D4A172304}"/>
                      </a:ext>
                    </a:extLst>
                  </p:cNvPr>
                  <p:cNvSpPr/>
                  <p:nvPr/>
                </p:nvSpPr>
                <p:spPr>
                  <a:xfrm>
                    <a:off x="9382055" y="3104759"/>
                    <a:ext cx="17475" cy="254503"/>
                  </a:xfrm>
                  <a:custGeom>
                    <a:avLst/>
                    <a:gdLst>
                      <a:gd name="connsiteX0" fmla="*/ 17274 w 17475"/>
                      <a:gd name="connsiteY0" fmla="*/ 10022 h 254503"/>
                      <a:gd name="connsiteX1" fmla="*/ 0 w 17475"/>
                      <a:gd name="connsiteY1" fmla="*/ 0 h 254503"/>
                      <a:gd name="connsiteX2" fmla="*/ 227 w 17475"/>
                      <a:gd name="connsiteY2" fmla="*/ 244456 h 254503"/>
                      <a:gd name="connsiteX3" fmla="*/ 17476 w 17475"/>
                      <a:gd name="connsiteY3" fmla="*/ 254503 h 254503"/>
                      <a:gd name="connsiteX4" fmla="*/ 17274 w 17475"/>
                      <a:gd name="connsiteY4" fmla="*/ 10022 h 254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75" h="254503">
                        <a:moveTo>
                          <a:pt x="17274" y="10022"/>
                        </a:moveTo>
                        <a:lnTo>
                          <a:pt x="0" y="0"/>
                        </a:lnTo>
                        <a:lnTo>
                          <a:pt x="227" y="244456"/>
                        </a:lnTo>
                        <a:lnTo>
                          <a:pt x="17476" y="254503"/>
                        </a:lnTo>
                        <a:lnTo>
                          <a:pt x="17274" y="10022"/>
                        </a:lnTo>
                        <a:close/>
                      </a:path>
                    </a:pathLst>
                  </a:custGeom>
                  <a:solidFill>
                    <a:srgbClr val="7D5417"/>
                  </a:solidFill>
                  <a:ln w="2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045" name="자유형: 도형 1044">
                    <a:extLst>
                      <a:ext uri="{FF2B5EF4-FFF2-40B4-BE49-F238E27FC236}">
                        <a16:creationId xmlns:a16="http://schemas.microsoft.com/office/drawing/2014/main" id="{17CDE6C3-84B3-90B0-72CD-B41F02F09FF9}"/>
                      </a:ext>
                    </a:extLst>
                  </p:cNvPr>
                  <p:cNvSpPr/>
                  <p:nvPr/>
                </p:nvSpPr>
                <p:spPr>
                  <a:xfrm>
                    <a:off x="9257662" y="3187957"/>
                    <a:ext cx="20950" cy="254629"/>
                  </a:xfrm>
                  <a:custGeom>
                    <a:avLst/>
                    <a:gdLst>
                      <a:gd name="connsiteX0" fmla="*/ 3122 w 20950"/>
                      <a:gd name="connsiteY0" fmla="*/ 10173 h 254629"/>
                      <a:gd name="connsiteX1" fmla="*/ 0 w 20950"/>
                      <a:gd name="connsiteY1" fmla="*/ 76827 h 254629"/>
                      <a:gd name="connsiteX2" fmla="*/ 3324 w 20950"/>
                      <a:gd name="connsiteY2" fmla="*/ 254629 h 254629"/>
                      <a:gd name="connsiteX3" fmla="*/ 20951 w 20950"/>
                      <a:gd name="connsiteY3" fmla="*/ 244456 h 254629"/>
                      <a:gd name="connsiteX4" fmla="*/ 20749 w 20950"/>
                      <a:gd name="connsiteY4" fmla="*/ 0 h 254629"/>
                      <a:gd name="connsiteX5" fmla="*/ 3122 w 20950"/>
                      <a:gd name="connsiteY5" fmla="*/ 10173 h 254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950" h="254629">
                        <a:moveTo>
                          <a:pt x="3122" y="10173"/>
                        </a:moveTo>
                        <a:lnTo>
                          <a:pt x="0" y="76827"/>
                        </a:lnTo>
                        <a:lnTo>
                          <a:pt x="3324" y="254629"/>
                        </a:lnTo>
                        <a:lnTo>
                          <a:pt x="20951" y="244456"/>
                        </a:lnTo>
                        <a:lnTo>
                          <a:pt x="20749" y="0"/>
                        </a:lnTo>
                        <a:lnTo>
                          <a:pt x="3122" y="10173"/>
                        </a:lnTo>
                        <a:close/>
                      </a:path>
                    </a:pathLst>
                  </a:custGeom>
                  <a:solidFill>
                    <a:srgbClr val="A17128"/>
                  </a:solidFill>
                  <a:ln w="2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046" name="자유형: 도형 1045">
                    <a:extLst>
                      <a:ext uri="{FF2B5EF4-FFF2-40B4-BE49-F238E27FC236}">
                        <a16:creationId xmlns:a16="http://schemas.microsoft.com/office/drawing/2014/main" id="{99D67FB0-888D-FF78-FCE9-7A961324A9D9}"/>
                      </a:ext>
                    </a:extLst>
                  </p:cNvPr>
                  <p:cNvSpPr/>
                  <p:nvPr/>
                </p:nvSpPr>
                <p:spPr>
                  <a:xfrm>
                    <a:off x="9243510" y="3188108"/>
                    <a:ext cx="17475" cy="254477"/>
                  </a:xfrm>
                  <a:custGeom>
                    <a:avLst/>
                    <a:gdLst>
                      <a:gd name="connsiteX0" fmla="*/ 17274 w 17475"/>
                      <a:gd name="connsiteY0" fmla="*/ 10022 h 254477"/>
                      <a:gd name="connsiteX1" fmla="*/ 0 w 17475"/>
                      <a:gd name="connsiteY1" fmla="*/ 0 h 254477"/>
                      <a:gd name="connsiteX2" fmla="*/ 227 w 17475"/>
                      <a:gd name="connsiteY2" fmla="*/ 244456 h 254477"/>
                      <a:gd name="connsiteX3" fmla="*/ 17476 w 17475"/>
                      <a:gd name="connsiteY3" fmla="*/ 254478 h 254477"/>
                      <a:gd name="connsiteX4" fmla="*/ 17274 w 17475"/>
                      <a:gd name="connsiteY4" fmla="*/ 10022 h 254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75" h="254477">
                        <a:moveTo>
                          <a:pt x="17274" y="10022"/>
                        </a:moveTo>
                        <a:lnTo>
                          <a:pt x="0" y="0"/>
                        </a:lnTo>
                        <a:lnTo>
                          <a:pt x="227" y="244456"/>
                        </a:lnTo>
                        <a:lnTo>
                          <a:pt x="17476" y="254478"/>
                        </a:lnTo>
                        <a:lnTo>
                          <a:pt x="17274" y="10022"/>
                        </a:lnTo>
                        <a:close/>
                      </a:path>
                    </a:pathLst>
                  </a:custGeom>
                  <a:solidFill>
                    <a:srgbClr val="7D5417"/>
                  </a:solidFill>
                  <a:ln w="2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047" name="자유형: 도형 1046">
                    <a:extLst>
                      <a:ext uri="{FF2B5EF4-FFF2-40B4-BE49-F238E27FC236}">
                        <a16:creationId xmlns:a16="http://schemas.microsoft.com/office/drawing/2014/main" id="{3A450EA3-EFEC-EFA2-D300-F8CD23A8DD0C}"/>
                      </a:ext>
                    </a:extLst>
                  </p:cNvPr>
                  <p:cNvSpPr/>
                  <p:nvPr/>
                </p:nvSpPr>
                <p:spPr>
                  <a:xfrm>
                    <a:off x="9149258" y="3136386"/>
                    <a:ext cx="179942" cy="96339"/>
                  </a:xfrm>
                  <a:custGeom>
                    <a:avLst/>
                    <a:gdLst>
                      <a:gd name="connsiteX0" fmla="*/ 15008 w 179942"/>
                      <a:gd name="connsiteY0" fmla="*/ 0 h 96339"/>
                      <a:gd name="connsiteX1" fmla="*/ 160100 w 179942"/>
                      <a:gd name="connsiteY1" fmla="*/ 83777 h 96339"/>
                      <a:gd name="connsiteX2" fmla="*/ 165237 w 179942"/>
                      <a:gd name="connsiteY2" fmla="*/ 86144 h 96339"/>
                      <a:gd name="connsiteX3" fmla="*/ 166219 w 179942"/>
                      <a:gd name="connsiteY3" fmla="*/ 86496 h 96339"/>
                      <a:gd name="connsiteX4" fmla="*/ 170802 w 179942"/>
                      <a:gd name="connsiteY4" fmla="*/ 87504 h 96339"/>
                      <a:gd name="connsiteX5" fmla="*/ 171205 w 179942"/>
                      <a:gd name="connsiteY5" fmla="*/ 87504 h 96339"/>
                      <a:gd name="connsiteX6" fmla="*/ 175687 w 179942"/>
                      <a:gd name="connsiteY6" fmla="*/ 87277 h 96339"/>
                      <a:gd name="connsiteX7" fmla="*/ 175914 w 179942"/>
                      <a:gd name="connsiteY7" fmla="*/ 87227 h 96339"/>
                      <a:gd name="connsiteX8" fmla="*/ 179943 w 179942"/>
                      <a:gd name="connsiteY8" fmla="*/ 85691 h 96339"/>
                      <a:gd name="connsiteX9" fmla="*/ 179943 w 179942"/>
                      <a:gd name="connsiteY9" fmla="*/ 85691 h 96339"/>
                      <a:gd name="connsiteX10" fmla="*/ 164910 w 179942"/>
                      <a:gd name="connsiteY10" fmla="*/ 94428 h 96339"/>
                      <a:gd name="connsiteX11" fmla="*/ 164758 w 179942"/>
                      <a:gd name="connsiteY11" fmla="*/ 94529 h 96339"/>
                      <a:gd name="connsiteX12" fmla="*/ 163348 w 179942"/>
                      <a:gd name="connsiteY12" fmla="*/ 95234 h 96339"/>
                      <a:gd name="connsiteX13" fmla="*/ 161888 w 179942"/>
                      <a:gd name="connsiteY13" fmla="*/ 95738 h 96339"/>
                      <a:gd name="connsiteX14" fmla="*/ 160881 w 179942"/>
                      <a:gd name="connsiteY14" fmla="*/ 95964 h 96339"/>
                      <a:gd name="connsiteX15" fmla="*/ 160654 w 179942"/>
                      <a:gd name="connsiteY15" fmla="*/ 96040 h 96339"/>
                      <a:gd name="connsiteX16" fmla="*/ 160302 w 179942"/>
                      <a:gd name="connsiteY16" fmla="*/ 96115 h 96339"/>
                      <a:gd name="connsiteX17" fmla="*/ 158614 w 179942"/>
                      <a:gd name="connsiteY17" fmla="*/ 96317 h 96339"/>
                      <a:gd name="connsiteX18" fmla="*/ 156776 w 179942"/>
                      <a:gd name="connsiteY18" fmla="*/ 96317 h 96339"/>
                      <a:gd name="connsiteX19" fmla="*/ 156172 w 179942"/>
                      <a:gd name="connsiteY19" fmla="*/ 96241 h 96339"/>
                      <a:gd name="connsiteX20" fmla="*/ 155769 w 179942"/>
                      <a:gd name="connsiteY20" fmla="*/ 96191 h 96339"/>
                      <a:gd name="connsiteX21" fmla="*/ 154686 w 179942"/>
                      <a:gd name="connsiteY21" fmla="*/ 96090 h 96339"/>
                      <a:gd name="connsiteX22" fmla="*/ 152244 w 179942"/>
                      <a:gd name="connsiteY22" fmla="*/ 95561 h 96339"/>
                      <a:gd name="connsiteX23" fmla="*/ 151211 w 179942"/>
                      <a:gd name="connsiteY23" fmla="*/ 95234 h 96339"/>
                      <a:gd name="connsiteX24" fmla="*/ 150229 w 179942"/>
                      <a:gd name="connsiteY24" fmla="*/ 94882 h 96339"/>
                      <a:gd name="connsiteX25" fmla="*/ 148970 w 179942"/>
                      <a:gd name="connsiteY25" fmla="*/ 94453 h 96339"/>
                      <a:gd name="connsiteX26" fmla="*/ 145092 w 179942"/>
                      <a:gd name="connsiteY26" fmla="*/ 92515 h 96339"/>
                      <a:gd name="connsiteX27" fmla="*/ 0 w 179942"/>
                      <a:gd name="connsiteY27" fmla="*/ 8763 h 96339"/>
                      <a:gd name="connsiteX28" fmla="*/ 15033 w 179942"/>
                      <a:gd name="connsiteY28" fmla="*/ 25 h 963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179942" h="96339">
                        <a:moveTo>
                          <a:pt x="15008" y="0"/>
                        </a:moveTo>
                        <a:lnTo>
                          <a:pt x="160100" y="83777"/>
                        </a:lnTo>
                        <a:cubicBezTo>
                          <a:pt x="161863" y="84809"/>
                          <a:pt x="163575" y="85514"/>
                          <a:pt x="165237" y="86144"/>
                        </a:cubicBezTo>
                        <a:cubicBezTo>
                          <a:pt x="165590" y="86270"/>
                          <a:pt x="165892" y="86396"/>
                          <a:pt x="166219" y="86496"/>
                        </a:cubicBezTo>
                        <a:cubicBezTo>
                          <a:pt x="167780" y="87000"/>
                          <a:pt x="169341" y="87352"/>
                          <a:pt x="170802" y="87504"/>
                        </a:cubicBezTo>
                        <a:cubicBezTo>
                          <a:pt x="170928" y="87504"/>
                          <a:pt x="171079" y="87504"/>
                          <a:pt x="171205" y="87504"/>
                        </a:cubicBezTo>
                        <a:cubicBezTo>
                          <a:pt x="172766" y="87655"/>
                          <a:pt x="174277" y="87579"/>
                          <a:pt x="175687" y="87277"/>
                        </a:cubicBezTo>
                        <a:cubicBezTo>
                          <a:pt x="175763" y="87277"/>
                          <a:pt x="175838" y="87277"/>
                          <a:pt x="175914" y="87227"/>
                        </a:cubicBezTo>
                        <a:cubicBezTo>
                          <a:pt x="177349" y="86899"/>
                          <a:pt x="178709" y="86396"/>
                          <a:pt x="179943" y="85691"/>
                        </a:cubicBezTo>
                        <a:lnTo>
                          <a:pt x="179943" y="85691"/>
                        </a:lnTo>
                        <a:lnTo>
                          <a:pt x="164910" y="94428"/>
                        </a:lnTo>
                        <a:cubicBezTo>
                          <a:pt x="164910" y="94428"/>
                          <a:pt x="164809" y="94504"/>
                          <a:pt x="164758" y="94529"/>
                        </a:cubicBezTo>
                        <a:cubicBezTo>
                          <a:pt x="164305" y="94806"/>
                          <a:pt x="163827" y="95007"/>
                          <a:pt x="163348" y="95234"/>
                        </a:cubicBezTo>
                        <a:cubicBezTo>
                          <a:pt x="162870" y="95436"/>
                          <a:pt x="162366" y="95587"/>
                          <a:pt x="161888" y="95738"/>
                        </a:cubicBezTo>
                        <a:cubicBezTo>
                          <a:pt x="161561" y="95813"/>
                          <a:pt x="161233" y="95889"/>
                          <a:pt x="160881" y="95964"/>
                        </a:cubicBezTo>
                        <a:cubicBezTo>
                          <a:pt x="160805" y="95964"/>
                          <a:pt x="160730" y="96015"/>
                          <a:pt x="160654" y="96040"/>
                        </a:cubicBezTo>
                        <a:cubicBezTo>
                          <a:pt x="160553" y="96040"/>
                          <a:pt x="160427" y="96090"/>
                          <a:pt x="160302" y="96115"/>
                        </a:cubicBezTo>
                        <a:cubicBezTo>
                          <a:pt x="159748" y="96216"/>
                          <a:pt x="159194" y="96266"/>
                          <a:pt x="158614" y="96317"/>
                        </a:cubicBezTo>
                        <a:cubicBezTo>
                          <a:pt x="158010" y="96317"/>
                          <a:pt x="157406" y="96367"/>
                          <a:pt x="156776" y="96317"/>
                        </a:cubicBezTo>
                        <a:cubicBezTo>
                          <a:pt x="156575" y="96317"/>
                          <a:pt x="156373" y="96266"/>
                          <a:pt x="156172" y="96241"/>
                        </a:cubicBezTo>
                        <a:cubicBezTo>
                          <a:pt x="156046" y="96241"/>
                          <a:pt x="155920" y="96241"/>
                          <a:pt x="155769" y="96191"/>
                        </a:cubicBezTo>
                        <a:cubicBezTo>
                          <a:pt x="155416" y="96191"/>
                          <a:pt x="155064" y="96141"/>
                          <a:pt x="154686" y="96090"/>
                        </a:cubicBezTo>
                        <a:cubicBezTo>
                          <a:pt x="153906" y="95964"/>
                          <a:pt x="153075" y="95788"/>
                          <a:pt x="152244" y="95561"/>
                        </a:cubicBezTo>
                        <a:cubicBezTo>
                          <a:pt x="151916" y="95486"/>
                          <a:pt x="151564" y="95310"/>
                          <a:pt x="151211" y="95234"/>
                        </a:cubicBezTo>
                        <a:cubicBezTo>
                          <a:pt x="150884" y="95108"/>
                          <a:pt x="150557" y="94982"/>
                          <a:pt x="150229" y="94882"/>
                        </a:cubicBezTo>
                        <a:cubicBezTo>
                          <a:pt x="149826" y="94705"/>
                          <a:pt x="149398" y="94605"/>
                          <a:pt x="148970" y="94453"/>
                        </a:cubicBezTo>
                        <a:cubicBezTo>
                          <a:pt x="147686" y="93925"/>
                          <a:pt x="146402" y="93295"/>
                          <a:pt x="145092" y="92515"/>
                        </a:cubicBezTo>
                        <a:lnTo>
                          <a:pt x="0" y="8763"/>
                        </a:lnTo>
                        <a:lnTo>
                          <a:pt x="15033" y="25"/>
                        </a:lnTo>
                        <a:close/>
                      </a:path>
                    </a:pathLst>
                  </a:custGeom>
                  <a:solidFill>
                    <a:srgbClr val="A17128"/>
                  </a:solidFill>
                  <a:ln w="2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048" name="자유형: 도형 1047">
                    <a:extLst>
                      <a:ext uri="{FF2B5EF4-FFF2-40B4-BE49-F238E27FC236}">
                        <a16:creationId xmlns:a16="http://schemas.microsoft.com/office/drawing/2014/main" id="{16E36017-18F9-1DB5-47D4-A855FA84606A}"/>
                      </a:ext>
                    </a:extLst>
                  </p:cNvPr>
                  <p:cNvSpPr/>
                  <p:nvPr/>
                </p:nvSpPr>
                <p:spPr>
                  <a:xfrm>
                    <a:off x="9149208" y="3056462"/>
                    <a:ext cx="183669" cy="189242"/>
                  </a:xfrm>
                  <a:custGeom>
                    <a:avLst/>
                    <a:gdLst>
                      <a:gd name="connsiteX0" fmla="*/ 25 w 183669"/>
                      <a:gd name="connsiteY0" fmla="*/ 88687 h 189242"/>
                      <a:gd name="connsiteX1" fmla="*/ 145117 w 183669"/>
                      <a:gd name="connsiteY1" fmla="*/ 172439 h 189242"/>
                      <a:gd name="connsiteX2" fmla="*/ 173119 w 183669"/>
                      <a:gd name="connsiteY2" fmla="*/ 156499 h 189242"/>
                      <a:gd name="connsiteX3" fmla="*/ 173572 w 183669"/>
                      <a:gd name="connsiteY3" fmla="*/ 0 h 189242"/>
                      <a:gd name="connsiteX4" fmla="*/ 183669 w 183669"/>
                      <a:gd name="connsiteY4" fmla="*/ 5817 h 189242"/>
                      <a:gd name="connsiteX5" fmla="*/ 183216 w 183669"/>
                      <a:gd name="connsiteY5" fmla="*/ 162316 h 189242"/>
                      <a:gd name="connsiteX6" fmla="*/ 145092 w 183669"/>
                      <a:gd name="connsiteY6" fmla="*/ 184047 h 189242"/>
                      <a:gd name="connsiteX7" fmla="*/ 0 w 183669"/>
                      <a:gd name="connsiteY7" fmla="*/ 100295 h 189242"/>
                      <a:gd name="connsiteX8" fmla="*/ 0 w 183669"/>
                      <a:gd name="connsiteY8" fmla="*/ 88687 h 189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83669" h="189242">
                        <a:moveTo>
                          <a:pt x="25" y="88687"/>
                        </a:moveTo>
                        <a:lnTo>
                          <a:pt x="145117" y="172439"/>
                        </a:lnTo>
                        <a:cubicBezTo>
                          <a:pt x="160503" y="181328"/>
                          <a:pt x="173068" y="174151"/>
                          <a:pt x="173119" y="156499"/>
                        </a:cubicBezTo>
                        <a:lnTo>
                          <a:pt x="173572" y="0"/>
                        </a:lnTo>
                        <a:lnTo>
                          <a:pt x="183669" y="5817"/>
                        </a:lnTo>
                        <a:lnTo>
                          <a:pt x="183216" y="162316"/>
                        </a:lnTo>
                        <a:cubicBezTo>
                          <a:pt x="183141" y="186414"/>
                          <a:pt x="166043" y="196134"/>
                          <a:pt x="145092" y="184047"/>
                        </a:cubicBezTo>
                        <a:lnTo>
                          <a:pt x="0" y="100295"/>
                        </a:lnTo>
                        <a:lnTo>
                          <a:pt x="0" y="88687"/>
                        </a:lnTo>
                        <a:close/>
                      </a:path>
                    </a:pathLst>
                  </a:custGeom>
                  <a:solidFill>
                    <a:srgbClr val="7D5417"/>
                  </a:solidFill>
                  <a:ln w="2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049" name="자유형: 도형 1048">
                    <a:extLst>
                      <a:ext uri="{FF2B5EF4-FFF2-40B4-BE49-F238E27FC236}">
                        <a16:creationId xmlns:a16="http://schemas.microsoft.com/office/drawing/2014/main" id="{6A5B1DF4-26DE-CF2A-9F34-05836A85FAA6}"/>
                      </a:ext>
                    </a:extLst>
                  </p:cNvPr>
                  <p:cNvSpPr/>
                  <p:nvPr/>
                </p:nvSpPr>
                <p:spPr>
                  <a:xfrm>
                    <a:off x="9243334" y="3080837"/>
                    <a:ext cx="179967" cy="96364"/>
                  </a:xfrm>
                  <a:custGeom>
                    <a:avLst/>
                    <a:gdLst>
                      <a:gd name="connsiteX0" fmla="*/ 15033 w 179967"/>
                      <a:gd name="connsiteY0" fmla="*/ 0 h 96364"/>
                      <a:gd name="connsiteX1" fmla="*/ 160125 w 179967"/>
                      <a:gd name="connsiteY1" fmla="*/ 83777 h 96364"/>
                      <a:gd name="connsiteX2" fmla="*/ 165262 w 179967"/>
                      <a:gd name="connsiteY2" fmla="*/ 86144 h 96364"/>
                      <a:gd name="connsiteX3" fmla="*/ 166244 w 179967"/>
                      <a:gd name="connsiteY3" fmla="*/ 86496 h 96364"/>
                      <a:gd name="connsiteX4" fmla="*/ 170827 w 179967"/>
                      <a:gd name="connsiteY4" fmla="*/ 87504 h 96364"/>
                      <a:gd name="connsiteX5" fmla="*/ 171230 w 179967"/>
                      <a:gd name="connsiteY5" fmla="*/ 87554 h 96364"/>
                      <a:gd name="connsiteX6" fmla="*/ 175712 w 179967"/>
                      <a:gd name="connsiteY6" fmla="*/ 87302 h 96364"/>
                      <a:gd name="connsiteX7" fmla="*/ 175939 w 179967"/>
                      <a:gd name="connsiteY7" fmla="*/ 87252 h 96364"/>
                      <a:gd name="connsiteX8" fmla="*/ 179968 w 179967"/>
                      <a:gd name="connsiteY8" fmla="*/ 85716 h 96364"/>
                      <a:gd name="connsiteX9" fmla="*/ 179968 w 179967"/>
                      <a:gd name="connsiteY9" fmla="*/ 85716 h 96364"/>
                      <a:gd name="connsiteX10" fmla="*/ 164935 w 179967"/>
                      <a:gd name="connsiteY10" fmla="*/ 94479 h 96364"/>
                      <a:gd name="connsiteX11" fmla="*/ 164784 w 179967"/>
                      <a:gd name="connsiteY11" fmla="*/ 94554 h 96364"/>
                      <a:gd name="connsiteX12" fmla="*/ 163374 w 179967"/>
                      <a:gd name="connsiteY12" fmla="*/ 95234 h 96364"/>
                      <a:gd name="connsiteX13" fmla="*/ 161913 w 179967"/>
                      <a:gd name="connsiteY13" fmla="*/ 95763 h 96364"/>
                      <a:gd name="connsiteX14" fmla="*/ 160906 w 179967"/>
                      <a:gd name="connsiteY14" fmla="*/ 95989 h 96364"/>
                      <a:gd name="connsiteX15" fmla="*/ 160679 w 179967"/>
                      <a:gd name="connsiteY15" fmla="*/ 96065 h 96364"/>
                      <a:gd name="connsiteX16" fmla="*/ 160327 w 179967"/>
                      <a:gd name="connsiteY16" fmla="*/ 96141 h 96364"/>
                      <a:gd name="connsiteX17" fmla="*/ 158640 w 179967"/>
                      <a:gd name="connsiteY17" fmla="*/ 96342 h 96364"/>
                      <a:gd name="connsiteX18" fmla="*/ 156801 w 179967"/>
                      <a:gd name="connsiteY18" fmla="*/ 96342 h 96364"/>
                      <a:gd name="connsiteX19" fmla="*/ 156197 w 179967"/>
                      <a:gd name="connsiteY19" fmla="*/ 96266 h 96364"/>
                      <a:gd name="connsiteX20" fmla="*/ 155794 w 179967"/>
                      <a:gd name="connsiteY20" fmla="*/ 96216 h 96364"/>
                      <a:gd name="connsiteX21" fmla="*/ 154711 w 179967"/>
                      <a:gd name="connsiteY21" fmla="*/ 96115 h 96364"/>
                      <a:gd name="connsiteX22" fmla="*/ 152269 w 179967"/>
                      <a:gd name="connsiteY22" fmla="*/ 95612 h 96364"/>
                      <a:gd name="connsiteX23" fmla="*/ 151211 w 179967"/>
                      <a:gd name="connsiteY23" fmla="*/ 95234 h 96364"/>
                      <a:gd name="connsiteX24" fmla="*/ 150229 w 179967"/>
                      <a:gd name="connsiteY24" fmla="*/ 94907 h 96364"/>
                      <a:gd name="connsiteX25" fmla="*/ 148970 w 179967"/>
                      <a:gd name="connsiteY25" fmla="*/ 94479 h 96364"/>
                      <a:gd name="connsiteX26" fmla="*/ 145092 w 179967"/>
                      <a:gd name="connsiteY26" fmla="*/ 92540 h 96364"/>
                      <a:gd name="connsiteX27" fmla="*/ 0 w 179967"/>
                      <a:gd name="connsiteY27" fmla="*/ 8788 h 96364"/>
                      <a:gd name="connsiteX28" fmla="*/ 15033 w 179967"/>
                      <a:gd name="connsiteY28" fmla="*/ 50 h 96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179967" h="96364">
                        <a:moveTo>
                          <a:pt x="15033" y="0"/>
                        </a:moveTo>
                        <a:lnTo>
                          <a:pt x="160125" y="83777"/>
                        </a:lnTo>
                        <a:cubicBezTo>
                          <a:pt x="161888" y="84809"/>
                          <a:pt x="163600" y="85514"/>
                          <a:pt x="165262" y="86144"/>
                        </a:cubicBezTo>
                        <a:cubicBezTo>
                          <a:pt x="165590" y="86270"/>
                          <a:pt x="165917" y="86396"/>
                          <a:pt x="166244" y="86496"/>
                        </a:cubicBezTo>
                        <a:cubicBezTo>
                          <a:pt x="167805" y="87000"/>
                          <a:pt x="169367" y="87352"/>
                          <a:pt x="170827" y="87504"/>
                        </a:cubicBezTo>
                        <a:cubicBezTo>
                          <a:pt x="170953" y="87504"/>
                          <a:pt x="171104" y="87504"/>
                          <a:pt x="171230" y="87554"/>
                        </a:cubicBezTo>
                        <a:cubicBezTo>
                          <a:pt x="172791" y="87680"/>
                          <a:pt x="174302" y="87604"/>
                          <a:pt x="175712" y="87302"/>
                        </a:cubicBezTo>
                        <a:cubicBezTo>
                          <a:pt x="175788" y="87302"/>
                          <a:pt x="175863" y="87302"/>
                          <a:pt x="175939" y="87252"/>
                        </a:cubicBezTo>
                        <a:cubicBezTo>
                          <a:pt x="177374" y="86950"/>
                          <a:pt x="178734" y="86446"/>
                          <a:pt x="179968" y="85716"/>
                        </a:cubicBezTo>
                        <a:lnTo>
                          <a:pt x="179968" y="85716"/>
                        </a:lnTo>
                        <a:lnTo>
                          <a:pt x="164935" y="94479"/>
                        </a:lnTo>
                        <a:cubicBezTo>
                          <a:pt x="164935" y="94479"/>
                          <a:pt x="164834" y="94529"/>
                          <a:pt x="164784" y="94554"/>
                        </a:cubicBezTo>
                        <a:cubicBezTo>
                          <a:pt x="164330" y="94831"/>
                          <a:pt x="163852" y="95033"/>
                          <a:pt x="163374" y="95234"/>
                        </a:cubicBezTo>
                        <a:cubicBezTo>
                          <a:pt x="162895" y="95461"/>
                          <a:pt x="162392" y="95612"/>
                          <a:pt x="161913" y="95763"/>
                        </a:cubicBezTo>
                        <a:cubicBezTo>
                          <a:pt x="161586" y="95864"/>
                          <a:pt x="161258" y="95914"/>
                          <a:pt x="160906" y="95989"/>
                        </a:cubicBezTo>
                        <a:cubicBezTo>
                          <a:pt x="160830" y="95989"/>
                          <a:pt x="160755" y="96040"/>
                          <a:pt x="160679" y="96065"/>
                        </a:cubicBezTo>
                        <a:cubicBezTo>
                          <a:pt x="160579" y="96065"/>
                          <a:pt x="160453" y="96115"/>
                          <a:pt x="160327" y="96141"/>
                        </a:cubicBezTo>
                        <a:cubicBezTo>
                          <a:pt x="159773" y="96241"/>
                          <a:pt x="159219" y="96317"/>
                          <a:pt x="158640" y="96342"/>
                        </a:cubicBezTo>
                        <a:cubicBezTo>
                          <a:pt x="158035" y="96342"/>
                          <a:pt x="157431" y="96392"/>
                          <a:pt x="156801" y="96342"/>
                        </a:cubicBezTo>
                        <a:cubicBezTo>
                          <a:pt x="156600" y="96342"/>
                          <a:pt x="156398" y="96292"/>
                          <a:pt x="156197" y="96266"/>
                        </a:cubicBezTo>
                        <a:cubicBezTo>
                          <a:pt x="156071" y="96266"/>
                          <a:pt x="155945" y="96266"/>
                          <a:pt x="155794" y="96216"/>
                        </a:cubicBezTo>
                        <a:cubicBezTo>
                          <a:pt x="155442" y="96216"/>
                          <a:pt x="155089" y="96216"/>
                          <a:pt x="154711" y="96115"/>
                        </a:cubicBezTo>
                        <a:cubicBezTo>
                          <a:pt x="153906" y="95989"/>
                          <a:pt x="153075" y="95813"/>
                          <a:pt x="152269" y="95612"/>
                        </a:cubicBezTo>
                        <a:cubicBezTo>
                          <a:pt x="151916" y="95511"/>
                          <a:pt x="151564" y="95335"/>
                          <a:pt x="151211" y="95234"/>
                        </a:cubicBezTo>
                        <a:cubicBezTo>
                          <a:pt x="150859" y="95158"/>
                          <a:pt x="150557" y="95007"/>
                          <a:pt x="150229" y="94907"/>
                        </a:cubicBezTo>
                        <a:cubicBezTo>
                          <a:pt x="149801" y="94730"/>
                          <a:pt x="149398" y="94630"/>
                          <a:pt x="148970" y="94479"/>
                        </a:cubicBezTo>
                        <a:cubicBezTo>
                          <a:pt x="147686" y="93950"/>
                          <a:pt x="146402" y="93320"/>
                          <a:pt x="145092" y="92540"/>
                        </a:cubicBezTo>
                        <a:lnTo>
                          <a:pt x="0" y="8788"/>
                        </a:lnTo>
                        <a:lnTo>
                          <a:pt x="15033" y="50"/>
                        </a:lnTo>
                        <a:close/>
                      </a:path>
                    </a:pathLst>
                  </a:custGeom>
                  <a:solidFill>
                    <a:srgbClr val="A17128"/>
                  </a:solidFill>
                  <a:ln w="2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050" name="자유형: 도형 1049">
                    <a:extLst>
                      <a:ext uri="{FF2B5EF4-FFF2-40B4-BE49-F238E27FC236}">
                        <a16:creationId xmlns:a16="http://schemas.microsoft.com/office/drawing/2014/main" id="{A230D5C2-D134-0959-8E40-204F3F8C871A}"/>
                      </a:ext>
                    </a:extLst>
                  </p:cNvPr>
                  <p:cNvSpPr/>
                  <p:nvPr/>
                </p:nvSpPr>
                <p:spPr>
                  <a:xfrm>
                    <a:off x="9243283" y="3000888"/>
                    <a:ext cx="183669" cy="189246"/>
                  </a:xfrm>
                  <a:custGeom>
                    <a:avLst/>
                    <a:gdLst>
                      <a:gd name="connsiteX0" fmla="*/ 50 w 183669"/>
                      <a:gd name="connsiteY0" fmla="*/ 88687 h 189246"/>
                      <a:gd name="connsiteX1" fmla="*/ 145143 w 183669"/>
                      <a:gd name="connsiteY1" fmla="*/ 172439 h 189246"/>
                      <a:gd name="connsiteX2" fmla="*/ 173144 w 183669"/>
                      <a:gd name="connsiteY2" fmla="*/ 156499 h 189246"/>
                      <a:gd name="connsiteX3" fmla="*/ 173572 w 183669"/>
                      <a:gd name="connsiteY3" fmla="*/ 0 h 189246"/>
                      <a:gd name="connsiteX4" fmla="*/ 183669 w 183669"/>
                      <a:gd name="connsiteY4" fmla="*/ 5817 h 189246"/>
                      <a:gd name="connsiteX5" fmla="*/ 183216 w 183669"/>
                      <a:gd name="connsiteY5" fmla="*/ 162316 h 189246"/>
                      <a:gd name="connsiteX6" fmla="*/ 145092 w 183669"/>
                      <a:gd name="connsiteY6" fmla="*/ 184047 h 189246"/>
                      <a:gd name="connsiteX7" fmla="*/ 0 w 183669"/>
                      <a:gd name="connsiteY7" fmla="*/ 100270 h 189246"/>
                      <a:gd name="connsiteX8" fmla="*/ 50 w 183669"/>
                      <a:gd name="connsiteY8" fmla="*/ 88687 h 1892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83669" h="189246">
                        <a:moveTo>
                          <a:pt x="50" y="88687"/>
                        </a:moveTo>
                        <a:lnTo>
                          <a:pt x="145143" y="172439"/>
                        </a:lnTo>
                        <a:cubicBezTo>
                          <a:pt x="160528" y="181327"/>
                          <a:pt x="173093" y="174151"/>
                          <a:pt x="173144" y="156499"/>
                        </a:cubicBezTo>
                        <a:lnTo>
                          <a:pt x="173572" y="0"/>
                        </a:lnTo>
                        <a:lnTo>
                          <a:pt x="183669" y="5817"/>
                        </a:lnTo>
                        <a:lnTo>
                          <a:pt x="183216" y="162316"/>
                        </a:lnTo>
                        <a:cubicBezTo>
                          <a:pt x="183141" y="186439"/>
                          <a:pt x="166043" y="196134"/>
                          <a:pt x="145092" y="184047"/>
                        </a:cubicBezTo>
                        <a:lnTo>
                          <a:pt x="0" y="100270"/>
                        </a:lnTo>
                        <a:lnTo>
                          <a:pt x="50" y="88687"/>
                        </a:lnTo>
                        <a:close/>
                      </a:path>
                    </a:pathLst>
                  </a:custGeom>
                  <a:solidFill>
                    <a:srgbClr val="7D5417"/>
                  </a:solidFill>
                  <a:ln w="2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grpSp>
                <p:nvGrpSpPr>
                  <p:cNvPr id="1051" name="그래픽 9">
                    <a:extLst>
                      <a:ext uri="{FF2B5EF4-FFF2-40B4-BE49-F238E27FC236}">
                        <a16:creationId xmlns:a16="http://schemas.microsoft.com/office/drawing/2014/main" id="{9DF5C7E9-DE2A-AB81-1663-9743DCAB47E8}"/>
                      </a:ext>
                    </a:extLst>
                  </p:cNvPr>
                  <p:cNvGrpSpPr/>
                  <p:nvPr/>
                </p:nvGrpSpPr>
                <p:grpSpPr>
                  <a:xfrm>
                    <a:off x="9278537" y="3041001"/>
                    <a:ext cx="35102" cy="169416"/>
                    <a:chOff x="9278537" y="3041001"/>
                    <a:chExt cx="35102" cy="169416"/>
                  </a:xfrm>
                </p:grpSpPr>
                <p:sp>
                  <p:nvSpPr>
                    <p:cNvPr id="1080" name="자유형: 도형 1079">
                      <a:extLst>
                        <a:ext uri="{FF2B5EF4-FFF2-40B4-BE49-F238E27FC236}">
                          <a16:creationId xmlns:a16="http://schemas.microsoft.com/office/drawing/2014/main" id="{229C6F40-CD71-859B-7C35-FB8395CA16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92688" y="3041001"/>
                      <a:ext cx="20950" cy="169416"/>
                    </a:xfrm>
                    <a:custGeom>
                      <a:avLst/>
                      <a:gdLst>
                        <a:gd name="connsiteX0" fmla="*/ 3122 w 20950"/>
                        <a:gd name="connsiteY0" fmla="*/ 10173 h 169416"/>
                        <a:gd name="connsiteX1" fmla="*/ 0 w 20950"/>
                        <a:gd name="connsiteY1" fmla="*/ 76827 h 169416"/>
                        <a:gd name="connsiteX2" fmla="*/ 3324 w 20950"/>
                        <a:gd name="connsiteY2" fmla="*/ 169417 h 169416"/>
                        <a:gd name="connsiteX3" fmla="*/ 20951 w 20950"/>
                        <a:gd name="connsiteY3" fmla="*/ 159244 h 169416"/>
                        <a:gd name="connsiteX4" fmla="*/ 20724 w 20950"/>
                        <a:gd name="connsiteY4" fmla="*/ 0 h 169416"/>
                        <a:gd name="connsiteX5" fmla="*/ 3122 w 20950"/>
                        <a:gd name="connsiteY5" fmla="*/ 10173 h 1694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0950" h="169416">
                          <a:moveTo>
                            <a:pt x="3122" y="10173"/>
                          </a:moveTo>
                          <a:lnTo>
                            <a:pt x="0" y="76827"/>
                          </a:lnTo>
                          <a:lnTo>
                            <a:pt x="3324" y="169417"/>
                          </a:lnTo>
                          <a:lnTo>
                            <a:pt x="20951" y="159244"/>
                          </a:lnTo>
                          <a:lnTo>
                            <a:pt x="20724" y="0"/>
                          </a:lnTo>
                          <a:lnTo>
                            <a:pt x="3122" y="10173"/>
                          </a:lnTo>
                          <a:close/>
                        </a:path>
                      </a:pathLst>
                    </a:custGeom>
                    <a:solidFill>
                      <a:srgbClr val="696665"/>
                    </a:solidFill>
                    <a:ln w="2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081" name="자유형: 도형 1080">
                      <a:extLst>
                        <a:ext uri="{FF2B5EF4-FFF2-40B4-BE49-F238E27FC236}">
                          <a16:creationId xmlns:a16="http://schemas.microsoft.com/office/drawing/2014/main" id="{C254E540-E2F9-8E00-6973-A4E44D1F9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78537" y="3041152"/>
                      <a:ext cx="17475" cy="169265"/>
                    </a:xfrm>
                    <a:custGeom>
                      <a:avLst/>
                      <a:gdLst>
                        <a:gd name="connsiteX0" fmla="*/ 17274 w 17475"/>
                        <a:gd name="connsiteY0" fmla="*/ 10022 h 169265"/>
                        <a:gd name="connsiteX1" fmla="*/ 0 w 17475"/>
                        <a:gd name="connsiteY1" fmla="*/ 0 h 169265"/>
                        <a:gd name="connsiteX2" fmla="*/ 227 w 17475"/>
                        <a:gd name="connsiteY2" fmla="*/ 159244 h 169265"/>
                        <a:gd name="connsiteX3" fmla="*/ 17476 w 17475"/>
                        <a:gd name="connsiteY3" fmla="*/ 169266 h 169265"/>
                        <a:gd name="connsiteX4" fmla="*/ 17274 w 17475"/>
                        <a:gd name="connsiteY4" fmla="*/ 10022 h 1692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475" h="169265">
                          <a:moveTo>
                            <a:pt x="17274" y="10022"/>
                          </a:moveTo>
                          <a:lnTo>
                            <a:pt x="0" y="0"/>
                          </a:lnTo>
                          <a:lnTo>
                            <a:pt x="227" y="159244"/>
                          </a:lnTo>
                          <a:lnTo>
                            <a:pt x="17476" y="169266"/>
                          </a:lnTo>
                          <a:lnTo>
                            <a:pt x="17274" y="10022"/>
                          </a:lnTo>
                          <a:close/>
                        </a:path>
                      </a:pathLst>
                    </a:custGeom>
                    <a:solidFill>
                      <a:srgbClr val="34312F"/>
                    </a:solidFill>
                    <a:ln w="2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  <p:sp>
                <p:nvSpPr>
                  <p:cNvPr id="1052" name="자유형: 도형 1051">
                    <a:extLst>
                      <a:ext uri="{FF2B5EF4-FFF2-40B4-BE49-F238E27FC236}">
                        <a16:creationId xmlns:a16="http://schemas.microsoft.com/office/drawing/2014/main" id="{3331B95E-1942-90BB-2BC1-ED5CC3E23544}"/>
                      </a:ext>
                    </a:extLst>
                  </p:cNvPr>
                  <p:cNvSpPr/>
                  <p:nvPr/>
                </p:nvSpPr>
                <p:spPr>
                  <a:xfrm>
                    <a:off x="9148956" y="3124325"/>
                    <a:ext cx="20950" cy="254629"/>
                  </a:xfrm>
                  <a:custGeom>
                    <a:avLst/>
                    <a:gdLst>
                      <a:gd name="connsiteX0" fmla="*/ 3122 w 20950"/>
                      <a:gd name="connsiteY0" fmla="*/ 10198 h 254629"/>
                      <a:gd name="connsiteX1" fmla="*/ 0 w 20950"/>
                      <a:gd name="connsiteY1" fmla="*/ 76852 h 254629"/>
                      <a:gd name="connsiteX2" fmla="*/ 3324 w 20950"/>
                      <a:gd name="connsiteY2" fmla="*/ 254629 h 254629"/>
                      <a:gd name="connsiteX3" fmla="*/ 20950 w 20950"/>
                      <a:gd name="connsiteY3" fmla="*/ 244481 h 254629"/>
                      <a:gd name="connsiteX4" fmla="*/ 20724 w 20950"/>
                      <a:gd name="connsiteY4" fmla="*/ 0 h 254629"/>
                      <a:gd name="connsiteX5" fmla="*/ 3122 w 20950"/>
                      <a:gd name="connsiteY5" fmla="*/ 10198 h 254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950" h="254629">
                        <a:moveTo>
                          <a:pt x="3122" y="10198"/>
                        </a:moveTo>
                        <a:lnTo>
                          <a:pt x="0" y="76852"/>
                        </a:lnTo>
                        <a:lnTo>
                          <a:pt x="3324" y="254629"/>
                        </a:lnTo>
                        <a:lnTo>
                          <a:pt x="20950" y="244481"/>
                        </a:lnTo>
                        <a:lnTo>
                          <a:pt x="20724" y="0"/>
                        </a:lnTo>
                        <a:lnTo>
                          <a:pt x="3122" y="10198"/>
                        </a:lnTo>
                        <a:close/>
                      </a:path>
                    </a:pathLst>
                  </a:custGeom>
                  <a:solidFill>
                    <a:srgbClr val="A17128"/>
                  </a:solidFill>
                  <a:ln w="2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053" name="자유형: 도형 1052">
                    <a:extLst>
                      <a:ext uri="{FF2B5EF4-FFF2-40B4-BE49-F238E27FC236}">
                        <a16:creationId xmlns:a16="http://schemas.microsoft.com/office/drawing/2014/main" id="{63D6F3C8-BD29-5247-4503-9C4DC49B19AC}"/>
                      </a:ext>
                    </a:extLst>
                  </p:cNvPr>
                  <p:cNvSpPr/>
                  <p:nvPr/>
                </p:nvSpPr>
                <p:spPr>
                  <a:xfrm>
                    <a:off x="9134804" y="3124476"/>
                    <a:ext cx="17475" cy="254477"/>
                  </a:xfrm>
                  <a:custGeom>
                    <a:avLst/>
                    <a:gdLst>
                      <a:gd name="connsiteX0" fmla="*/ 17274 w 17475"/>
                      <a:gd name="connsiteY0" fmla="*/ 10047 h 254477"/>
                      <a:gd name="connsiteX1" fmla="*/ 0 w 17475"/>
                      <a:gd name="connsiteY1" fmla="*/ 0 h 254477"/>
                      <a:gd name="connsiteX2" fmla="*/ 227 w 17475"/>
                      <a:gd name="connsiteY2" fmla="*/ 244481 h 254477"/>
                      <a:gd name="connsiteX3" fmla="*/ 17475 w 17475"/>
                      <a:gd name="connsiteY3" fmla="*/ 254478 h 254477"/>
                      <a:gd name="connsiteX4" fmla="*/ 17274 w 17475"/>
                      <a:gd name="connsiteY4" fmla="*/ 10047 h 254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75" h="254477">
                        <a:moveTo>
                          <a:pt x="17274" y="10047"/>
                        </a:moveTo>
                        <a:lnTo>
                          <a:pt x="0" y="0"/>
                        </a:lnTo>
                        <a:lnTo>
                          <a:pt x="227" y="244481"/>
                        </a:lnTo>
                        <a:lnTo>
                          <a:pt x="17475" y="254478"/>
                        </a:lnTo>
                        <a:lnTo>
                          <a:pt x="17274" y="10047"/>
                        </a:lnTo>
                        <a:close/>
                      </a:path>
                    </a:pathLst>
                  </a:custGeom>
                  <a:solidFill>
                    <a:srgbClr val="7D5417"/>
                  </a:solidFill>
                  <a:ln w="2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054" name="자유형: 도형 1053">
                    <a:extLst>
                      <a:ext uri="{FF2B5EF4-FFF2-40B4-BE49-F238E27FC236}">
                        <a16:creationId xmlns:a16="http://schemas.microsoft.com/office/drawing/2014/main" id="{B0BD9B7C-D3FB-5E4A-1274-3580B4233A6B}"/>
                      </a:ext>
                    </a:extLst>
                  </p:cNvPr>
                  <p:cNvSpPr/>
                  <p:nvPr/>
                </p:nvSpPr>
                <p:spPr>
                  <a:xfrm>
                    <a:off x="9122038" y="3127170"/>
                    <a:ext cx="136052" cy="104047"/>
                  </a:xfrm>
                  <a:custGeom>
                    <a:avLst/>
                    <a:gdLst>
                      <a:gd name="connsiteX0" fmla="*/ 25 w 136052"/>
                      <a:gd name="connsiteY0" fmla="*/ 0 h 104047"/>
                      <a:gd name="connsiteX1" fmla="*/ 302 w 136052"/>
                      <a:gd name="connsiteY1" fmla="*/ 1712 h 104047"/>
                      <a:gd name="connsiteX2" fmla="*/ 352 w 136052"/>
                      <a:gd name="connsiteY2" fmla="*/ 1914 h 104047"/>
                      <a:gd name="connsiteX3" fmla="*/ 1133 w 136052"/>
                      <a:gd name="connsiteY3" fmla="*/ 3450 h 104047"/>
                      <a:gd name="connsiteX4" fmla="*/ 1309 w 136052"/>
                      <a:gd name="connsiteY4" fmla="*/ 3752 h 104047"/>
                      <a:gd name="connsiteX5" fmla="*/ 2619 w 136052"/>
                      <a:gd name="connsiteY5" fmla="*/ 5212 h 104047"/>
                      <a:gd name="connsiteX6" fmla="*/ 3777 w 136052"/>
                      <a:gd name="connsiteY6" fmla="*/ 6069 h 104047"/>
                      <a:gd name="connsiteX7" fmla="*/ 4810 w 136052"/>
                      <a:gd name="connsiteY7" fmla="*/ 6799 h 104047"/>
                      <a:gd name="connsiteX8" fmla="*/ 136002 w 136052"/>
                      <a:gd name="connsiteY8" fmla="*/ 83046 h 104047"/>
                      <a:gd name="connsiteX9" fmla="*/ 136052 w 136052"/>
                      <a:gd name="connsiteY9" fmla="*/ 104047 h 104047"/>
                      <a:gd name="connsiteX10" fmla="*/ 4860 w 136052"/>
                      <a:gd name="connsiteY10" fmla="*/ 27800 h 104047"/>
                      <a:gd name="connsiteX11" fmla="*/ 4658 w 136052"/>
                      <a:gd name="connsiteY11" fmla="*/ 27674 h 104047"/>
                      <a:gd name="connsiteX12" fmla="*/ 3827 w 136052"/>
                      <a:gd name="connsiteY12" fmla="*/ 27069 h 104047"/>
                      <a:gd name="connsiteX13" fmla="*/ 2669 w 136052"/>
                      <a:gd name="connsiteY13" fmla="*/ 26213 h 104047"/>
                      <a:gd name="connsiteX14" fmla="*/ 2568 w 136052"/>
                      <a:gd name="connsiteY14" fmla="*/ 26113 h 104047"/>
                      <a:gd name="connsiteX15" fmla="*/ 1536 w 136052"/>
                      <a:gd name="connsiteY15" fmla="*/ 25030 h 104047"/>
                      <a:gd name="connsiteX16" fmla="*/ 1360 w 136052"/>
                      <a:gd name="connsiteY16" fmla="*/ 24753 h 104047"/>
                      <a:gd name="connsiteX17" fmla="*/ 1184 w 136052"/>
                      <a:gd name="connsiteY17" fmla="*/ 24476 h 104047"/>
                      <a:gd name="connsiteX18" fmla="*/ 856 w 136052"/>
                      <a:gd name="connsiteY18" fmla="*/ 24023 h 104047"/>
                      <a:gd name="connsiteX19" fmla="*/ 428 w 136052"/>
                      <a:gd name="connsiteY19" fmla="*/ 23066 h 104047"/>
                      <a:gd name="connsiteX20" fmla="*/ 378 w 136052"/>
                      <a:gd name="connsiteY20" fmla="*/ 22915 h 104047"/>
                      <a:gd name="connsiteX21" fmla="*/ 327 w 136052"/>
                      <a:gd name="connsiteY21" fmla="*/ 22713 h 104047"/>
                      <a:gd name="connsiteX22" fmla="*/ 151 w 136052"/>
                      <a:gd name="connsiteY22" fmla="*/ 22109 h 104047"/>
                      <a:gd name="connsiteX23" fmla="*/ 50 w 136052"/>
                      <a:gd name="connsiteY23" fmla="*/ 21152 h 104047"/>
                      <a:gd name="connsiteX24" fmla="*/ 50 w 136052"/>
                      <a:gd name="connsiteY24" fmla="*/ 21001 h 104047"/>
                      <a:gd name="connsiteX25" fmla="*/ 50 w 136052"/>
                      <a:gd name="connsiteY25" fmla="*/ 21001 h 104047"/>
                      <a:gd name="connsiteX26" fmla="*/ 0 w 136052"/>
                      <a:gd name="connsiteY26" fmla="*/ 0 h 1040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136052" h="104047">
                        <a:moveTo>
                          <a:pt x="25" y="0"/>
                        </a:moveTo>
                        <a:cubicBezTo>
                          <a:pt x="25" y="579"/>
                          <a:pt x="126" y="1133"/>
                          <a:pt x="302" y="1712"/>
                        </a:cubicBezTo>
                        <a:cubicBezTo>
                          <a:pt x="302" y="1788"/>
                          <a:pt x="327" y="1838"/>
                          <a:pt x="352" y="1914"/>
                        </a:cubicBezTo>
                        <a:cubicBezTo>
                          <a:pt x="529" y="2417"/>
                          <a:pt x="806" y="2971"/>
                          <a:pt x="1133" y="3450"/>
                        </a:cubicBezTo>
                        <a:cubicBezTo>
                          <a:pt x="1184" y="3551"/>
                          <a:pt x="1259" y="3651"/>
                          <a:pt x="1309" y="3752"/>
                        </a:cubicBezTo>
                        <a:cubicBezTo>
                          <a:pt x="1687" y="4230"/>
                          <a:pt x="2115" y="4759"/>
                          <a:pt x="2619" y="5212"/>
                        </a:cubicBezTo>
                        <a:cubicBezTo>
                          <a:pt x="2971" y="5515"/>
                          <a:pt x="3374" y="5766"/>
                          <a:pt x="3777" y="6069"/>
                        </a:cubicBezTo>
                        <a:cubicBezTo>
                          <a:pt x="4130" y="6320"/>
                          <a:pt x="4407" y="6572"/>
                          <a:pt x="4810" y="6799"/>
                        </a:cubicBezTo>
                        <a:lnTo>
                          <a:pt x="136002" y="83046"/>
                        </a:lnTo>
                        <a:lnTo>
                          <a:pt x="136052" y="104047"/>
                        </a:lnTo>
                        <a:lnTo>
                          <a:pt x="4860" y="27800"/>
                        </a:lnTo>
                        <a:cubicBezTo>
                          <a:pt x="4860" y="27800"/>
                          <a:pt x="4734" y="27724"/>
                          <a:pt x="4658" y="27674"/>
                        </a:cubicBezTo>
                        <a:cubicBezTo>
                          <a:pt x="4331" y="27472"/>
                          <a:pt x="4104" y="27271"/>
                          <a:pt x="3827" y="27069"/>
                        </a:cubicBezTo>
                        <a:cubicBezTo>
                          <a:pt x="3425" y="26767"/>
                          <a:pt x="2997" y="26515"/>
                          <a:pt x="2669" y="26213"/>
                        </a:cubicBezTo>
                        <a:cubicBezTo>
                          <a:pt x="2669" y="26163"/>
                          <a:pt x="2594" y="26163"/>
                          <a:pt x="2568" y="26113"/>
                        </a:cubicBezTo>
                        <a:cubicBezTo>
                          <a:pt x="2166" y="25760"/>
                          <a:pt x="1838" y="25407"/>
                          <a:pt x="1536" y="25030"/>
                        </a:cubicBezTo>
                        <a:cubicBezTo>
                          <a:pt x="1460" y="24929"/>
                          <a:pt x="1410" y="24854"/>
                          <a:pt x="1360" y="24753"/>
                        </a:cubicBezTo>
                        <a:cubicBezTo>
                          <a:pt x="1284" y="24652"/>
                          <a:pt x="1234" y="24551"/>
                          <a:pt x="1184" y="24476"/>
                        </a:cubicBezTo>
                        <a:cubicBezTo>
                          <a:pt x="1083" y="24300"/>
                          <a:pt x="957" y="24148"/>
                          <a:pt x="856" y="24023"/>
                        </a:cubicBezTo>
                        <a:cubicBezTo>
                          <a:pt x="680" y="23695"/>
                          <a:pt x="529" y="23393"/>
                          <a:pt x="428" y="23066"/>
                        </a:cubicBezTo>
                        <a:cubicBezTo>
                          <a:pt x="428" y="23015"/>
                          <a:pt x="428" y="22965"/>
                          <a:pt x="378" y="22915"/>
                        </a:cubicBezTo>
                        <a:cubicBezTo>
                          <a:pt x="378" y="22839"/>
                          <a:pt x="378" y="22789"/>
                          <a:pt x="327" y="22713"/>
                        </a:cubicBezTo>
                        <a:cubicBezTo>
                          <a:pt x="277" y="22512"/>
                          <a:pt x="201" y="22335"/>
                          <a:pt x="151" y="22109"/>
                        </a:cubicBezTo>
                        <a:cubicBezTo>
                          <a:pt x="76" y="21781"/>
                          <a:pt x="50" y="21479"/>
                          <a:pt x="50" y="21152"/>
                        </a:cubicBezTo>
                        <a:lnTo>
                          <a:pt x="50" y="21001"/>
                        </a:lnTo>
                        <a:lnTo>
                          <a:pt x="50" y="2100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D5417"/>
                  </a:solidFill>
                  <a:ln w="2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055" name="자유형: 도형 1054">
                    <a:extLst>
                      <a:ext uri="{FF2B5EF4-FFF2-40B4-BE49-F238E27FC236}">
                        <a16:creationId xmlns:a16="http://schemas.microsoft.com/office/drawing/2014/main" id="{6C2FF642-6BA7-6F9C-2384-4E5195FB6F58}"/>
                      </a:ext>
                    </a:extLst>
                  </p:cNvPr>
                  <p:cNvSpPr/>
                  <p:nvPr/>
                </p:nvSpPr>
                <p:spPr>
                  <a:xfrm>
                    <a:off x="9258014" y="3115512"/>
                    <a:ext cx="180597" cy="118526"/>
                  </a:xfrm>
                  <a:custGeom>
                    <a:avLst/>
                    <a:gdLst>
                      <a:gd name="connsiteX0" fmla="*/ 5112 w 180597"/>
                      <a:gd name="connsiteY0" fmla="*/ 96619 h 118526"/>
                      <a:gd name="connsiteX1" fmla="*/ 5892 w 180597"/>
                      <a:gd name="connsiteY1" fmla="*/ 96821 h 118526"/>
                      <a:gd name="connsiteX2" fmla="*/ 11634 w 180597"/>
                      <a:gd name="connsiteY2" fmla="*/ 97475 h 118526"/>
                      <a:gd name="connsiteX3" fmla="*/ 11860 w 180597"/>
                      <a:gd name="connsiteY3" fmla="*/ 97475 h 118526"/>
                      <a:gd name="connsiteX4" fmla="*/ 17904 w 180597"/>
                      <a:gd name="connsiteY4" fmla="*/ 96795 h 118526"/>
                      <a:gd name="connsiteX5" fmla="*/ 18130 w 180597"/>
                      <a:gd name="connsiteY5" fmla="*/ 96745 h 118526"/>
                      <a:gd name="connsiteX6" fmla="*/ 23544 w 180597"/>
                      <a:gd name="connsiteY6" fmla="*/ 94680 h 118526"/>
                      <a:gd name="connsiteX7" fmla="*/ 175662 w 180597"/>
                      <a:gd name="connsiteY7" fmla="*/ 6849 h 118526"/>
                      <a:gd name="connsiteX8" fmla="*/ 180547 w 180597"/>
                      <a:gd name="connsiteY8" fmla="*/ 0 h 118526"/>
                      <a:gd name="connsiteX9" fmla="*/ 180597 w 180597"/>
                      <a:gd name="connsiteY9" fmla="*/ 21001 h 118526"/>
                      <a:gd name="connsiteX10" fmla="*/ 175712 w 180597"/>
                      <a:gd name="connsiteY10" fmla="*/ 27875 h 118526"/>
                      <a:gd name="connsiteX11" fmla="*/ 23594 w 180597"/>
                      <a:gd name="connsiteY11" fmla="*/ 115681 h 118526"/>
                      <a:gd name="connsiteX12" fmla="*/ 21202 w 180597"/>
                      <a:gd name="connsiteY12" fmla="*/ 116814 h 118526"/>
                      <a:gd name="connsiteX13" fmla="*/ 19188 w 180597"/>
                      <a:gd name="connsiteY13" fmla="*/ 117494 h 118526"/>
                      <a:gd name="connsiteX14" fmla="*/ 18181 w 180597"/>
                      <a:gd name="connsiteY14" fmla="*/ 117746 h 118526"/>
                      <a:gd name="connsiteX15" fmla="*/ 17954 w 180597"/>
                      <a:gd name="connsiteY15" fmla="*/ 117821 h 118526"/>
                      <a:gd name="connsiteX16" fmla="*/ 17450 w 180597"/>
                      <a:gd name="connsiteY16" fmla="*/ 117922 h 118526"/>
                      <a:gd name="connsiteX17" fmla="*/ 15814 w 180597"/>
                      <a:gd name="connsiteY17" fmla="*/ 118224 h 118526"/>
                      <a:gd name="connsiteX18" fmla="*/ 14177 w 180597"/>
                      <a:gd name="connsiteY18" fmla="*/ 118426 h 118526"/>
                      <a:gd name="connsiteX19" fmla="*/ 12540 w 180597"/>
                      <a:gd name="connsiteY19" fmla="*/ 118526 h 118526"/>
                      <a:gd name="connsiteX20" fmla="*/ 11885 w 180597"/>
                      <a:gd name="connsiteY20" fmla="*/ 118526 h 118526"/>
                      <a:gd name="connsiteX21" fmla="*/ 11659 w 180597"/>
                      <a:gd name="connsiteY21" fmla="*/ 118526 h 118526"/>
                      <a:gd name="connsiteX22" fmla="*/ 10803 w 180597"/>
                      <a:gd name="connsiteY22" fmla="*/ 118526 h 118526"/>
                      <a:gd name="connsiteX23" fmla="*/ 8964 w 180597"/>
                      <a:gd name="connsiteY23" fmla="*/ 118400 h 118526"/>
                      <a:gd name="connsiteX24" fmla="*/ 6824 w 180597"/>
                      <a:gd name="connsiteY24" fmla="*/ 118098 h 118526"/>
                      <a:gd name="connsiteX25" fmla="*/ 5918 w 180597"/>
                      <a:gd name="connsiteY25" fmla="*/ 117872 h 118526"/>
                      <a:gd name="connsiteX26" fmla="*/ 5112 w 180597"/>
                      <a:gd name="connsiteY26" fmla="*/ 117645 h 118526"/>
                      <a:gd name="connsiteX27" fmla="*/ 3676 w 180597"/>
                      <a:gd name="connsiteY27" fmla="*/ 117293 h 118526"/>
                      <a:gd name="connsiteX28" fmla="*/ 50 w 180597"/>
                      <a:gd name="connsiteY28" fmla="*/ 115681 h 118526"/>
                      <a:gd name="connsiteX29" fmla="*/ 0 w 180597"/>
                      <a:gd name="connsiteY29" fmla="*/ 94680 h 118526"/>
                      <a:gd name="connsiteX30" fmla="*/ 5061 w 180597"/>
                      <a:gd name="connsiteY30" fmla="*/ 96619 h 11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180597" h="118526">
                        <a:moveTo>
                          <a:pt x="5112" y="96619"/>
                        </a:moveTo>
                        <a:cubicBezTo>
                          <a:pt x="5364" y="96695"/>
                          <a:pt x="5640" y="96770"/>
                          <a:pt x="5892" y="96821"/>
                        </a:cubicBezTo>
                        <a:cubicBezTo>
                          <a:pt x="7731" y="97223"/>
                          <a:pt x="9695" y="97475"/>
                          <a:pt x="11634" y="97475"/>
                        </a:cubicBezTo>
                        <a:lnTo>
                          <a:pt x="11860" y="97475"/>
                        </a:lnTo>
                        <a:cubicBezTo>
                          <a:pt x="13925" y="97475"/>
                          <a:pt x="15965" y="97249"/>
                          <a:pt x="17904" y="96795"/>
                        </a:cubicBezTo>
                        <a:cubicBezTo>
                          <a:pt x="17979" y="96795"/>
                          <a:pt x="18055" y="96795"/>
                          <a:pt x="18130" y="96745"/>
                        </a:cubicBezTo>
                        <a:cubicBezTo>
                          <a:pt x="20094" y="96292"/>
                          <a:pt x="21958" y="95612"/>
                          <a:pt x="23544" y="94680"/>
                        </a:cubicBezTo>
                        <a:lnTo>
                          <a:pt x="175662" y="6849"/>
                        </a:lnTo>
                        <a:cubicBezTo>
                          <a:pt x="178910" y="4986"/>
                          <a:pt x="180547" y="2493"/>
                          <a:pt x="180547" y="0"/>
                        </a:cubicBezTo>
                        <a:lnTo>
                          <a:pt x="180597" y="21001"/>
                        </a:lnTo>
                        <a:cubicBezTo>
                          <a:pt x="180597" y="23494"/>
                          <a:pt x="178986" y="25987"/>
                          <a:pt x="175712" y="27875"/>
                        </a:cubicBezTo>
                        <a:lnTo>
                          <a:pt x="23594" y="115681"/>
                        </a:lnTo>
                        <a:cubicBezTo>
                          <a:pt x="22839" y="116109"/>
                          <a:pt x="22033" y="116487"/>
                          <a:pt x="21202" y="116814"/>
                        </a:cubicBezTo>
                        <a:cubicBezTo>
                          <a:pt x="20548" y="117066"/>
                          <a:pt x="19868" y="117293"/>
                          <a:pt x="19188" y="117494"/>
                        </a:cubicBezTo>
                        <a:cubicBezTo>
                          <a:pt x="18860" y="117595"/>
                          <a:pt x="18508" y="117670"/>
                          <a:pt x="18181" y="117746"/>
                        </a:cubicBezTo>
                        <a:cubicBezTo>
                          <a:pt x="18105" y="117746"/>
                          <a:pt x="18030" y="117796"/>
                          <a:pt x="17954" y="117821"/>
                        </a:cubicBezTo>
                        <a:cubicBezTo>
                          <a:pt x="17778" y="117821"/>
                          <a:pt x="17627" y="117897"/>
                          <a:pt x="17450" y="117922"/>
                        </a:cubicBezTo>
                        <a:cubicBezTo>
                          <a:pt x="16896" y="118048"/>
                          <a:pt x="16368" y="118149"/>
                          <a:pt x="15814" y="118224"/>
                        </a:cubicBezTo>
                        <a:cubicBezTo>
                          <a:pt x="15260" y="118300"/>
                          <a:pt x="14731" y="118375"/>
                          <a:pt x="14177" y="118426"/>
                        </a:cubicBezTo>
                        <a:cubicBezTo>
                          <a:pt x="13623" y="118476"/>
                          <a:pt x="13094" y="118501"/>
                          <a:pt x="12540" y="118526"/>
                        </a:cubicBezTo>
                        <a:cubicBezTo>
                          <a:pt x="12339" y="118526"/>
                          <a:pt x="12112" y="118526"/>
                          <a:pt x="11885" y="118526"/>
                        </a:cubicBezTo>
                        <a:lnTo>
                          <a:pt x="11659" y="118526"/>
                        </a:lnTo>
                        <a:cubicBezTo>
                          <a:pt x="11382" y="118526"/>
                          <a:pt x="11080" y="118526"/>
                          <a:pt x="10803" y="118526"/>
                        </a:cubicBezTo>
                        <a:cubicBezTo>
                          <a:pt x="10173" y="118526"/>
                          <a:pt x="9569" y="118476"/>
                          <a:pt x="8964" y="118400"/>
                        </a:cubicBezTo>
                        <a:cubicBezTo>
                          <a:pt x="8259" y="118325"/>
                          <a:pt x="7554" y="118224"/>
                          <a:pt x="6824" y="118098"/>
                        </a:cubicBezTo>
                        <a:cubicBezTo>
                          <a:pt x="6497" y="118023"/>
                          <a:pt x="6220" y="117922"/>
                          <a:pt x="5918" y="117872"/>
                        </a:cubicBezTo>
                        <a:cubicBezTo>
                          <a:pt x="5615" y="117796"/>
                          <a:pt x="5389" y="117721"/>
                          <a:pt x="5112" y="117645"/>
                        </a:cubicBezTo>
                        <a:cubicBezTo>
                          <a:pt x="4633" y="117519"/>
                          <a:pt x="4130" y="117444"/>
                          <a:pt x="3676" y="117293"/>
                        </a:cubicBezTo>
                        <a:cubicBezTo>
                          <a:pt x="2367" y="116864"/>
                          <a:pt x="1158" y="116310"/>
                          <a:pt x="50" y="115681"/>
                        </a:cubicBezTo>
                        <a:lnTo>
                          <a:pt x="0" y="94680"/>
                        </a:lnTo>
                        <a:cubicBezTo>
                          <a:pt x="1486" y="95561"/>
                          <a:pt x="3223" y="96166"/>
                          <a:pt x="5061" y="96619"/>
                        </a:cubicBezTo>
                        <a:close/>
                      </a:path>
                    </a:pathLst>
                  </a:custGeom>
                  <a:solidFill>
                    <a:srgbClr val="BD8B40"/>
                  </a:solidFill>
                  <a:ln w="2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056" name="자유형: 도형 1055">
                    <a:extLst>
                      <a:ext uri="{FF2B5EF4-FFF2-40B4-BE49-F238E27FC236}">
                        <a16:creationId xmlns:a16="http://schemas.microsoft.com/office/drawing/2014/main" id="{B567A784-8A8D-A9B5-199A-D2223F294C93}"/>
                      </a:ext>
                    </a:extLst>
                  </p:cNvPr>
                  <p:cNvSpPr/>
                  <p:nvPr/>
                </p:nvSpPr>
                <p:spPr>
                  <a:xfrm>
                    <a:off x="9122047" y="3029727"/>
                    <a:ext cx="316501" cy="183288"/>
                  </a:xfrm>
                  <a:custGeom>
                    <a:avLst/>
                    <a:gdLst>
                      <a:gd name="connsiteX0" fmla="*/ 4901 w 316501"/>
                      <a:gd name="connsiteY0" fmla="*/ 90595 h 183288"/>
                      <a:gd name="connsiteX1" fmla="*/ 4825 w 316501"/>
                      <a:gd name="connsiteY1" fmla="*/ 104217 h 183288"/>
                      <a:gd name="connsiteX2" fmla="*/ 136018 w 316501"/>
                      <a:gd name="connsiteY2" fmla="*/ 180465 h 183288"/>
                      <a:gd name="connsiteX3" fmla="*/ 159512 w 316501"/>
                      <a:gd name="connsiteY3" fmla="*/ 180465 h 183288"/>
                      <a:gd name="connsiteX4" fmla="*/ 311629 w 316501"/>
                      <a:gd name="connsiteY4" fmla="*/ 92634 h 183288"/>
                      <a:gd name="connsiteX5" fmla="*/ 311705 w 316501"/>
                      <a:gd name="connsiteY5" fmla="*/ 79037 h 183288"/>
                      <a:gd name="connsiteX6" fmla="*/ 180512 w 316501"/>
                      <a:gd name="connsiteY6" fmla="*/ 2814 h 183288"/>
                      <a:gd name="connsiteX7" fmla="*/ 157019 w 316501"/>
                      <a:gd name="connsiteY7" fmla="*/ 2814 h 183288"/>
                      <a:gd name="connsiteX8" fmla="*/ 4901 w 316501"/>
                      <a:gd name="connsiteY8" fmla="*/ 90620 h 18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16501" h="183288">
                        <a:moveTo>
                          <a:pt x="4901" y="90595"/>
                        </a:moveTo>
                        <a:cubicBezTo>
                          <a:pt x="-1621" y="94372"/>
                          <a:pt x="-1621" y="100465"/>
                          <a:pt x="4825" y="104217"/>
                        </a:cubicBezTo>
                        <a:lnTo>
                          <a:pt x="136018" y="180465"/>
                        </a:lnTo>
                        <a:cubicBezTo>
                          <a:pt x="142439" y="184217"/>
                          <a:pt x="152990" y="184242"/>
                          <a:pt x="159512" y="180465"/>
                        </a:cubicBezTo>
                        <a:lnTo>
                          <a:pt x="311629" y="92634"/>
                        </a:lnTo>
                        <a:cubicBezTo>
                          <a:pt x="318101" y="88882"/>
                          <a:pt x="318126" y="82763"/>
                          <a:pt x="311705" y="79037"/>
                        </a:cubicBezTo>
                        <a:lnTo>
                          <a:pt x="180512" y="2814"/>
                        </a:lnTo>
                        <a:cubicBezTo>
                          <a:pt x="174091" y="-938"/>
                          <a:pt x="163465" y="-938"/>
                          <a:pt x="157019" y="2814"/>
                        </a:cubicBezTo>
                        <a:lnTo>
                          <a:pt x="4901" y="90620"/>
                        </a:lnTo>
                        <a:close/>
                      </a:path>
                    </a:pathLst>
                  </a:custGeom>
                  <a:solidFill>
                    <a:srgbClr val="A17128"/>
                  </a:solidFill>
                  <a:ln w="2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057" name="자유형: 도형 1056">
                    <a:extLst>
                      <a:ext uri="{FF2B5EF4-FFF2-40B4-BE49-F238E27FC236}">
                        <a16:creationId xmlns:a16="http://schemas.microsoft.com/office/drawing/2014/main" id="{2B85E76C-E02B-04A5-09B2-8AE18FB2777A}"/>
                      </a:ext>
                    </a:extLst>
                  </p:cNvPr>
                  <p:cNvSpPr/>
                  <p:nvPr/>
                </p:nvSpPr>
                <p:spPr>
                  <a:xfrm>
                    <a:off x="9087507" y="3006566"/>
                    <a:ext cx="319577" cy="175672"/>
                  </a:xfrm>
                  <a:custGeom>
                    <a:avLst/>
                    <a:gdLst>
                      <a:gd name="connsiteX0" fmla="*/ 289235 w 319577"/>
                      <a:gd name="connsiteY0" fmla="*/ 26956 h 175672"/>
                      <a:gd name="connsiteX1" fmla="*/ 315121 w 319577"/>
                      <a:gd name="connsiteY1" fmla="*/ 41058 h 175672"/>
                      <a:gd name="connsiteX2" fmla="*/ 299736 w 319577"/>
                      <a:gd name="connsiteY2" fmla="*/ 133371 h 175672"/>
                      <a:gd name="connsiteX3" fmla="*/ 159730 w 319577"/>
                      <a:gd name="connsiteY3" fmla="*/ 172149 h 175672"/>
                      <a:gd name="connsiteX4" fmla="*/ 42135 w 319577"/>
                      <a:gd name="connsiteY4" fmla="*/ 87239 h 175672"/>
                      <a:gd name="connsiteX5" fmla="*/ 864 w 319577"/>
                      <a:gd name="connsiteY5" fmla="*/ 66138 h 175672"/>
                      <a:gd name="connsiteX6" fmla="*/ 21034 w 319577"/>
                      <a:gd name="connsiteY6" fmla="*/ 2833 h 175672"/>
                      <a:gd name="connsiteX7" fmla="*/ 170986 w 319577"/>
                      <a:gd name="connsiteY7" fmla="*/ 47353 h 175672"/>
                      <a:gd name="connsiteX8" fmla="*/ 289235 w 319577"/>
                      <a:gd name="connsiteY8" fmla="*/ 26931 h 175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19577" h="175672">
                        <a:moveTo>
                          <a:pt x="289235" y="26956"/>
                        </a:moveTo>
                        <a:lnTo>
                          <a:pt x="315121" y="41058"/>
                        </a:lnTo>
                        <a:cubicBezTo>
                          <a:pt x="324413" y="83135"/>
                          <a:pt x="319125" y="113100"/>
                          <a:pt x="299736" y="133371"/>
                        </a:cubicBezTo>
                        <a:cubicBezTo>
                          <a:pt x="271785" y="162606"/>
                          <a:pt x="213793" y="184513"/>
                          <a:pt x="159730" y="172149"/>
                        </a:cubicBezTo>
                        <a:cubicBezTo>
                          <a:pt x="119592" y="162958"/>
                          <a:pt x="88821" y="120503"/>
                          <a:pt x="42135" y="87239"/>
                        </a:cubicBezTo>
                        <a:lnTo>
                          <a:pt x="864" y="66138"/>
                        </a:lnTo>
                        <a:cubicBezTo>
                          <a:pt x="-1906" y="23406"/>
                          <a:pt x="1267" y="9657"/>
                          <a:pt x="21034" y="2833"/>
                        </a:cubicBezTo>
                        <a:cubicBezTo>
                          <a:pt x="58352" y="-9984"/>
                          <a:pt x="122185" y="23481"/>
                          <a:pt x="170986" y="47353"/>
                        </a:cubicBezTo>
                        <a:lnTo>
                          <a:pt x="289235" y="26931"/>
                        </a:lnTo>
                        <a:close/>
                      </a:path>
                    </a:pathLst>
                  </a:custGeom>
                  <a:solidFill>
                    <a:srgbClr val="333D45"/>
                  </a:solidFill>
                  <a:ln w="2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grpSp>
                <p:nvGrpSpPr>
                  <p:cNvPr id="1058" name="그래픽 9">
                    <a:extLst>
                      <a:ext uri="{FF2B5EF4-FFF2-40B4-BE49-F238E27FC236}">
                        <a16:creationId xmlns:a16="http://schemas.microsoft.com/office/drawing/2014/main" id="{126A55D0-907D-5AB7-E0F0-E7A60DDA219A}"/>
                      </a:ext>
                    </a:extLst>
                  </p:cNvPr>
                  <p:cNvGrpSpPr/>
                  <p:nvPr/>
                </p:nvGrpSpPr>
                <p:grpSpPr>
                  <a:xfrm>
                    <a:off x="9131429" y="2676127"/>
                    <a:ext cx="166047" cy="255057"/>
                    <a:chOff x="9131429" y="2676127"/>
                    <a:chExt cx="166047" cy="255057"/>
                  </a:xfrm>
                </p:grpSpPr>
                <p:sp>
                  <p:nvSpPr>
                    <p:cNvPr id="1078" name="자유형: 도형 1077">
                      <a:extLst>
                        <a:ext uri="{FF2B5EF4-FFF2-40B4-BE49-F238E27FC236}">
                          <a16:creationId xmlns:a16="http://schemas.microsoft.com/office/drawing/2014/main" id="{44E88DF2-54A3-8F30-3855-1D084CF9D9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31429" y="2676127"/>
                      <a:ext cx="105660" cy="79423"/>
                    </a:xfrm>
                    <a:custGeom>
                      <a:avLst/>
                      <a:gdLst>
                        <a:gd name="connsiteX0" fmla="*/ 86195 w 105660"/>
                        <a:gd name="connsiteY0" fmla="*/ 25763 h 79423"/>
                        <a:gd name="connsiteX1" fmla="*/ 64641 w 105660"/>
                        <a:gd name="connsiteY1" fmla="*/ 9396 h 79423"/>
                        <a:gd name="connsiteX2" fmla="*/ 47996 w 105660"/>
                        <a:gd name="connsiteY2" fmla="*/ 960 h 79423"/>
                        <a:gd name="connsiteX3" fmla="*/ 48147 w 105660"/>
                        <a:gd name="connsiteY3" fmla="*/ 11309 h 79423"/>
                        <a:gd name="connsiteX4" fmla="*/ 60435 w 105660"/>
                        <a:gd name="connsiteY4" fmla="*/ 26745 h 79423"/>
                        <a:gd name="connsiteX5" fmla="*/ 45277 w 105660"/>
                        <a:gd name="connsiteY5" fmla="*/ 25612 h 79423"/>
                        <a:gd name="connsiteX6" fmla="*/ 36690 w 105660"/>
                        <a:gd name="connsiteY6" fmla="*/ 22515 h 79423"/>
                        <a:gd name="connsiteX7" fmla="*/ 18132 w 105660"/>
                        <a:gd name="connsiteY7" fmla="*/ 3277 h 79423"/>
                        <a:gd name="connsiteX8" fmla="*/ 3174 w 105660"/>
                        <a:gd name="connsiteY8" fmla="*/ 7885 h 79423"/>
                        <a:gd name="connsiteX9" fmla="*/ 17754 w 105660"/>
                        <a:gd name="connsiteY9" fmla="*/ 45253 h 79423"/>
                        <a:gd name="connsiteX10" fmla="*/ 43312 w 105660"/>
                        <a:gd name="connsiteY10" fmla="*/ 61847 h 79423"/>
                        <a:gd name="connsiteX11" fmla="*/ 68947 w 105660"/>
                        <a:gd name="connsiteY11" fmla="*/ 64617 h 79423"/>
                        <a:gd name="connsiteX12" fmla="*/ 78490 w 105660"/>
                        <a:gd name="connsiteY12" fmla="*/ 79424 h 79423"/>
                        <a:gd name="connsiteX13" fmla="*/ 105660 w 105660"/>
                        <a:gd name="connsiteY13" fmla="*/ 60941 h 79423"/>
                        <a:gd name="connsiteX14" fmla="*/ 94933 w 105660"/>
                        <a:gd name="connsiteY14" fmla="*/ 48099 h 79423"/>
                        <a:gd name="connsiteX15" fmla="*/ 86145 w 105660"/>
                        <a:gd name="connsiteY15" fmla="*/ 25713 h 794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105660" h="79423">
                          <a:moveTo>
                            <a:pt x="86195" y="25763"/>
                          </a:moveTo>
                          <a:cubicBezTo>
                            <a:pt x="82167" y="20450"/>
                            <a:pt x="75670" y="19015"/>
                            <a:pt x="64641" y="9396"/>
                          </a:cubicBezTo>
                          <a:cubicBezTo>
                            <a:pt x="57263" y="1363"/>
                            <a:pt x="51471" y="-349"/>
                            <a:pt x="47996" y="960"/>
                          </a:cubicBezTo>
                          <a:cubicBezTo>
                            <a:pt x="45277" y="1967"/>
                            <a:pt x="43237" y="4082"/>
                            <a:pt x="48147" y="11309"/>
                          </a:cubicBezTo>
                          <a:lnTo>
                            <a:pt x="60435" y="26745"/>
                          </a:lnTo>
                          <a:lnTo>
                            <a:pt x="45277" y="25612"/>
                          </a:lnTo>
                          <a:lnTo>
                            <a:pt x="36690" y="22515"/>
                          </a:lnTo>
                          <a:lnTo>
                            <a:pt x="18132" y="3277"/>
                          </a:lnTo>
                          <a:cubicBezTo>
                            <a:pt x="12516" y="-3321"/>
                            <a:pt x="9545" y="985"/>
                            <a:pt x="3174" y="7885"/>
                          </a:cubicBezTo>
                          <a:cubicBezTo>
                            <a:pt x="-5992" y="16396"/>
                            <a:pt x="6498" y="29414"/>
                            <a:pt x="17754" y="45253"/>
                          </a:cubicBezTo>
                          <a:cubicBezTo>
                            <a:pt x="29110" y="57793"/>
                            <a:pt x="26869" y="60085"/>
                            <a:pt x="43312" y="61847"/>
                          </a:cubicBezTo>
                          <a:lnTo>
                            <a:pt x="68947" y="64617"/>
                          </a:lnTo>
                          <a:lnTo>
                            <a:pt x="78490" y="79424"/>
                          </a:lnTo>
                          <a:lnTo>
                            <a:pt x="105660" y="60941"/>
                          </a:lnTo>
                          <a:cubicBezTo>
                            <a:pt x="102764" y="57642"/>
                            <a:pt x="96948" y="51951"/>
                            <a:pt x="94933" y="48099"/>
                          </a:cubicBezTo>
                          <a:cubicBezTo>
                            <a:pt x="90376" y="39361"/>
                            <a:pt x="91433" y="32688"/>
                            <a:pt x="86145" y="25713"/>
                          </a:cubicBezTo>
                          <a:close/>
                        </a:path>
                      </a:pathLst>
                    </a:custGeom>
                    <a:solidFill>
                      <a:srgbClr val="FFDBA7"/>
                    </a:solidFill>
                    <a:ln w="2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079" name="자유형: 도형 1078">
                      <a:extLst>
                        <a:ext uri="{FF2B5EF4-FFF2-40B4-BE49-F238E27FC236}">
                          <a16:creationId xmlns:a16="http://schemas.microsoft.com/office/drawing/2014/main" id="{2D951E39-5EE3-EAB6-D65A-E00BE189AC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96069" y="2725131"/>
                      <a:ext cx="101407" cy="206054"/>
                    </a:xfrm>
                    <a:custGeom>
                      <a:avLst/>
                      <a:gdLst>
                        <a:gd name="connsiteX0" fmla="*/ 88662 w 101407"/>
                        <a:gd name="connsiteY0" fmla="*/ 118830 h 206054"/>
                        <a:gd name="connsiteX1" fmla="*/ 38199 w 101407"/>
                        <a:gd name="connsiteY1" fmla="*/ 1110 h 206054"/>
                        <a:gd name="connsiteX2" fmla="*/ 0 w 101407"/>
                        <a:gd name="connsiteY2" fmla="*/ 22513 h 206054"/>
                        <a:gd name="connsiteX3" fmla="*/ 46031 w 101407"/>
                        <a:gd name="connsiteY3" fmla="*/ 189513 h 206054"/>
                        <a:gd name="connsiteX4" fmla="*/ 80982 w 101407"/>
                        <a:gd name="connsiteY4" fmla="*/ 202557 h 206054"/>
                        <a:gd name="connsiteX5" fmla="*/ 88687 w 101407"/>
                        <a:gd name="connsiteY5" fmla="*/ 118805 h 2060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1407" h="206054">
                          <a:moveTo>
                            <a:pt x="88662" y="118830"/>
                          </a:moveTo>
                          <a:lnTo>
                            <a:pt x="38199" y="1110"/>
                          </a:lnTo>
                          <a:cubicBezTo>
                            <a:pt x="25609" y="-4632"/>
                            <a:pt x="2820" y="13322"/>
                            <a:pt x="0" y="22513"/>
                          </a:cubicBezTo>
                          <a:cubicBezTo>
                            <a:pt x="1687" y="36615"/>
                            <a:pt x="29487" y="149249"/>
                            <a:pt x="46031" y="189513"/>
                          </a:cubicBezTo>
                          <a:cubicBezTo>
                            <a:pt x="53560" y="207895"/>
                            <a:pt x="62423" y="208827"/>
                            <a:pt x="80982" y="202557"/>
                          </a:cubicBezTo>
                          <a:cubicBezTo>
                            <a:pt x="113113" y="191074"/>
                            <a:pt x="100623" y="150508"/>
                            <a:pt x="88687" y="118805"/>
                          </a:cubicBezTo>
                          <a:close/>
                        </a:path>
                      </a:pathLst>
                    </a:custGeom>
                    <a:solidFill>
                      <a:srgbClr val="333D45"/>
                    </a:solidFill>
                    <a:ln w="2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  <p:sp>
                <p:nvSpPr>
                  <p:cNvPr id="1059" name="자유형: 도형 1058">
                    <a:extLst>
                      <a:ext uri="{FF2B5EF4-FFF2-40B4-BE49-F238E27FC236}">
                        <a16:creationId xmlns:a16="http://schemas.microsoft.com/office/drawing/2014/main" id="{AFB7B19E-50DE-B204-9F8C-D2C65E376A08}"/>
                      </a:ext>
                    </a:extLst>
                  </p:cNvPr>
                  <p:cNvSpPr/>
                  <p:nvPr/>
                </p:nvSpPr>
                <p:spPr>
                  <a:xfrm>
                    <a:off x="9218015" y="2718660"/>
                    <a:ext cx="177775" cy="102715"/>
                  </a:xfrm>
                  <a:custGeom>
                    <a:avLst/>
                    <a:gdLst>
                      <a:gd name="connsiteX0" fmla="*/ 61453 w 177775"/>
                      <a:gd name="connsiteY0" fmla="*/ 35406 h 102715"/>
                      <a:gd name="connsiteX1" fmla="*/ 4368 w 177775"/>
                      <a:gd name="connsiteY1" fmla="*/ 100171 h 102715"/>
                      <a:gd name="connsiteX2" fmla="*/ 116323 w 177775"/>
                      <a:gd name="connsiteY2" fmla="*/ 67285 h 102715"/>
                      <a:gd name="connsiteX3" fmla="*/ 173408 w 177775"/>
                      <a:gd name="connsiteY3" fmla="*/ 2545 h 102715"/>
                      <a:gd name="connsiteX4" fmla="*/ 61453 w 177775"/>
                      <a:gd name="connsiteY4" fmla="*/ 35406 h 102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7775" h="102715">
                        <a:moveTo>
                          <a:pt x="61453" y="35406"/>
                        </a:moveTo>
                        <a:cubicBezTo>
                          <a:pt x="14768" y="62349"/>
                          <a:pt x="-10791" y="91358"/>
                          <a:pt x="4368" y="100171"/>
                        </a:cubicBezTo>
                        <a:cubicBezTo>
                          <a:pt x="19502" y="108959"/>
                          <a:pt x="69662" y="94253"/>
                          <a:pt x="116323" y="67285"/>
                        </a:cubicBezTo>
                        <a:cubicBezTo>
                          <a:pt x="163008" y="40366"/>
                          <a:pt x="188567" y="11358"/>
                          <a:pt x="173408" y="2545"/>
                        </a:cubicBezTo>
                        <a:cubicBezTo>
                          <a:pt x="158249" y="-6244"/>
                          <a:pt x="108114" y="8462"/>
                          <a:pt x="61453" y="35406"/>
                        </a:cubicBezTo>
                        <a:close/>
                      </a:path>
                    </a:pathLst>
                  </a:custGeom>
                  <a:solidFill>
                    <a:srgbClr val="44515C"/>
                  </a:solidFill>
                  <a:ln w="2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grpSp>
                <p:nvGrpSpPr>
                  <p:cNvPr id="1060" name="그래픽 9">
                    <a:extLst>
                      <a:ext uri="{FF2B5EF4-FFF2-40B4-BE49-F238E27FC236}">
                        <a16:creationId xmlns:a16="http://schemas.microsoft.com/office/drawing/2014/main" id="{0C8A433A-5108-70EC-AA30-0AC47EAA7D0F}"/>
                      </a:ext>
                    </a:extLst>
                  </p:cNvPr>
                  <p:cNvGrpSpPr/>
                  <p:nvPr/>
                </p:nvGrpSpPr>
                <p:grpSpPr>
                  <a:xfrm>
                    <a:off x="9231675" y="2566572"/>
                    <a:ext cx="139394" cy="216476"/>
                    <a:chOff x="9231675" y="2566572"/>
                    <a:chExt cx="139394" cy="216476"/>
                  </a:xfrm>
                </p:grpSpPr>
                <p:sp>
                  <p:nvSpPr>
                    <p:cNvPr id="1075" name="자유형: 도형 1074">
                      <a:extLst>
                        <a:ext uri="{FF2B5EF4-FFF2-40B4-BE49-F238E27FC236}">
                          <a16:creationId xmlns:a16="http://schemas.microsoft.com/office/drawing/2014/main" id="{60D07E3D-C6AF-610B-A642-0A69B3206E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72241" y="2635287"/>
                      <a:ext cx="88410" cy="147761"/>
                    </a:xfrm>
                    <a:custGeom>
                      <a:avLst/>
                      <a:gdLst>
                        <a:gd name="connsiteX0" fmla="*/ 82971 w 88410"/>
                        <a:gd name="connsiteY0" fmla="*/ 25433 h 147761"/>
                        <a:gd name="connsiteX1" fmla="*/ 88410 w 88410"/>
                        <a:gd name="connsiteY1" fmla="*/ 116890 h 147761"/>
                        <a:gd name="connsiteX2" fmla="*/ 22411 w 88410"/>
                        <a:gd name="connsiteY2" fmla="*/ 147761 h 147761"/>
                        <a:gd name="connsiteX3" fmla="*/ 0 w 88410"/>
                        <a:gd name="connsiteY3" fmla="*/ 0 h 147761"/>
                        <a:gd name="connsiteX4" fmla="*/ 82971 w 88410"/>
                        <a:gd name="connsiteY4" fmla="*/ 25433 h 1477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410" h="147761">
                          <a:moveTo>
                            <a:pt x="82971" y="25433"/>
                          </a:moveTo>
                          <a:cubicBezTo>
                            <a:pt x="76953" y="76223"/>
                            <a:pt x="76122" y="65647"/>
                            <a:pt x="88410" y="116890"/>
                          </a:cubicBezTo>
                          <a:lnTo>
                            <a:pt x="22411" y="147761"/>
                          </a:lnTo>
                          <a:cubicBezTo>
                            <a:pt x="28026" y="75769"/>
                            <a:pt x="20245" y="68668"/>
                            <a:pt x="0" y="0"/>
                          </a:cubicBezTo>
                          <a:lnTo>
                            <a:pt x="82971" y="25433"/>
                          </a:lnTo>
                          <a:close/>
                        </a:path>
                      </a:pathLst>
                    </a:custGeom>
                    <a:solidFill>
                      <a:srgbClr val="F0C17D"/>
                    </a:solidFill>
                    <a:ln w="2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076" name="자유형: 도형 1075">
                      <a:extLst>
                        <a:ext uri="{FF2B5EF4-FFF2-40B4-BE49-F238E27FC236}">
                          <a16:creationId xmlns:a16="http://schemas.microsoft.com/office/drawing/2014/main" id="{FA97FFBB-914D-A30F-81DA-9950B853D7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44140" y="2600789"/>
                      <a:ext cx="71159" cy="134148"/>
                    </a:xfrm>
                    <a:custGeom>
                      <a:avLst/>
                      <a:gdLst>
                        <a:gd name="connsiteX0" fmla="*/ 7504 w 71159"/>
                        <a:gd name="connsiteY0" fmla="*/ 0 h 134148"/>
                        <a:gd name="connsiteX1" fmla="*/ 226 w 71159"/>
                        <a:gd name="connsiteY1" fmla="*/ 38149 h 134148"/>
                        <a:gd name="connsiteX2" fmla="*/ 6899 w 71159"/>
                        <a:gd name="connsiteY2" fmla="*/ 81762 h 134148"/>
                        <a:gd name="connsiteX3" fmla="*/ 22511 w 71159"/>
                        <a:gd name="connsiteY3" fmla="*/ 133786 h 134148"/>
                        <a:gd name="connsiteX4" fmla="*/ 68089 w 71159"/>
                        <a:gd name="connsiteY4" fmla="*/ 112156 h 134148"/>
                        <a:gd name="connsiteX5" fmla="*/ 70481 w 71159"/>
                        <a:gd name="connsiteY5" fmla="*/ 76625 h 134148"/>
                        <a:gd name="connsiteX6" fmla="*/ 45048 w 71159"/>
                        <a:gd name="connsiteY6" fmla="*/ 907 h 134148"/>
                        <a:gd name="connsiteX7" fmla="*/ 7504 w 71159"/>
                        <a:gd name="connsiteY7" fmla="*/ 0 h 1341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71159" h="134148">
                          <a:moveTo>
                            <a:pt x="7504" y="0"/>
                          </a:moveTo>
                          <a:cubicBezTo>
                            <a:pt x="2165" y="12414"/>
                            <a:pt x="-882" y="22461"/>
                            <a:pt x="226" y="38149"/>
                          </a:cubicBezTo>
                          <a:cubicBezTo>
                            <a:pt x="1133" y="50790"/>
                            <a:pt x="4457" y="69298"/>
                            <a:pt x="6899" y="81762"/>
                          </a:cubicBezTo>
                          <a:cubicBezTo>
                            <a:pt x="8914" y="92061"/>
                            <a:pt x="14101" y="130084"/>
                            <a:pt x="22511" y="133786"/>
                          </a:cubicBezTo>
                          <a:cubicBezTo>
                            <a:pt x="28504" y="136430"/>
                            <a:pt x="58243" y="124142"/>
                            <a:pt x="68089" y="112156"/>
                          </a:cubicBezTo>
                          <a:cubicBezTo>
                            <a:pt x="75240" y="103443"/>
                            <a:pt x="67207" y="81712"/>
                            <a:pt x="70481" y="76625"/>
                          </a:cubicBezTo>
                          <a:lnTo>
                            <a:pt x="45048" y="907"/>
                          </a:lnTo>
                          <a:lnTo>
                            <a:pt x="7504" y="0"/>
                          </a:lnTo>
                          <a:close/>
                        </a:path>
                      </a:pathLst>
                    </a:custGeom>
                    <a:solidFill>
                      <a:srgbClr val="FFDBA7"/>
                    </a:solidFill>
                    <a:ln w="2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077" name="자유형: 도형 1076">
                      <a:extLst>
                        <a:ext uri="{FF2B5EF4-FFF2-40B4-BE49-F238E27FC236}">
                          <a16:creationId xmlns:a16="http://schemas.microsoft.com/office/drawing/2014/main" id="{0E27CF06-F518-E2B1-E4AD-A4931FB1FA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31675" y="2566572"/>
                      <a:ext cx="139394" cy="153826"/>
                    </a:xfrm>
                    <a:custGeom>
                      <a:avLst/>
                      <a:gdLst>
                        <a:gd name="connsiteX0" fmla="*/ 110066 w 139394"/>
                        <a:gd name="connsiteY0" fmla="*/ 11630 h 153826"/>
                        <a:gd name="connsiteX1" fmla="*/ 131369 w 139394"/>
                        <a:gd name="connsiteY1" fmla="*/ 101274 h 153826"/>
                        <a:gd name="connsiteX2" fmla="*/ 120516 w 139394"/>
                        <a:gd name="connsiteY2" fmla="*/ 149571 h 153826"/>
                        <a:gd name="connsiteX3" fmla="*/ 71262 w 139394"/>
                        <a:gd name="connsiteY3" fmla="*/ 134034 h 153826"/>
                        <a:gd name="connsiteX4" fmla="*/ 44218 w 139394"/>
                        <a:gd name="connsiteY4" fmla="*/ 90446 h 153826"/>
                        <a:gd name="connsiteX5" fmla="*/ 38149 w 139394"/>
                        <a:gd name="connsiteY5" fmla="*/ 116559 h 153826"/>
                        <a:gd name="connsiteX6" fmla="*/ 10652 w 139394"/>
                        <a:gd name="connsiteY6" fmla="*/ 57913 h 153826"/>
                        <a:gd name="connsiteX7" fmla="*/ 0 w 139394"/>
                        <a:gd name="connsiteY7" fmla="*/ 33009 h 153826"/>
                        <a:gd name="connsiteX8" fmla="*/ 32609 w 139394"/>
                        <a:gd name="connsiteY8" fmla="*/ 11630 h 153826"/>
                        <a:gd name="connsiteX9" fmla="*/ 110066 w 139394"/>
                        <a:gd name="connsiteY9" fmla="*/ 11630 h 1538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39394" h="153826">
                          <a:moveTo>
                            <a:pt x="110066" y="11630"/>
                          </a:moveTo>
                          <a:cubicBezTo>
                            <a:pt x="141743" y="30793"/>
                            <a:pt x="145923" y="69370"/>
                            <a:pt x="131369" y="101274"/>
                          </a:cubicBezTo>
                          <a:cubicBezTo>
                            <a:pt x="124822" y="115627"/>
                            <a:pt x="121170" y="124768"/>
                            <a:pt x="120516" y="149571"/>
                          </a:cubicBezTo>
                          <a:cubicBezTo>
                            <a:pt x="99590" y="158133"/>
                            <a:pt x="87352" y="154179"/>
                            <a:pt x="71262" y="134034"/>
                          </a:cubicBezTo>
                          <a:cubicBezTo>
                            <a:pt x="55222" y="113940"/>
                            <a:pt x="56581" y="90849"/>
                            <a:pt x="44218" y="90446"/>
                          </a:cubicBezTo>
                          <a:cubicBezTo>
                            <a:pt x="39131" y="90295"/>
                            <a:pt x="35178" y="96943"/>
                            <a:pt x="38149" y="116559"/>
                          </a:cubicBezTo>
                          <a:cubicBezTo>
                            <a:pt x="28379" y="98051"/>
                            <a:pt x="24350" y="72593"/>
                            <a:pt x="10652" y="57913"/>
                          </a:cubicBezTo>
                          <a:cubicBezTo>
                            <a:pt x="4230" y="51038"/>
                            <a:pt x="1007" y="43786"/>
                            <a:pt x="0" y="33009"/>
                          </a:cubicBezTo>
                          <a:cubicBezTo>
                            <a:pt x="11483" y="30969"/>
                            <a:pt x="19440" y="17951"/>
                            <a:pt x="32609" y="11630"/>
                          </a:cubicBezTo>
                          <a:cubicBezTo>
                            <a:pt x="59225" y="-1162"/>
                            <a:pt x="93497" y="-6374"/>
                            <a:pt x="110066" y="11630"/>
                          </a:cubicBezTo>
                          <a:close/>
                        </a:path>
                      </a:pathLst>
                    </a:custGeom>
                    <a:solidFill>
                      <a:srgbClr val="331202"/>
                    </a:solidFill>
                    <a:ln w="2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  <p:sp>
                <p:nvSpPr>
                  <p:cNvPr id="1061" name="자유형: 도형 1060">
                    <a:extLst>
                      <a:ext uri="{FF2B5EF4-FFF2-40B4-BE49-F238E27FC236}">
                        <a16:creationId xmlns:a16="http://schemas.microsoft.com/office/drawing/2014/main" id="{1A5E4E22-F9B4-46C3-7E65-36F004754315}"/>
                      </a:ext>
                    </a:extLst>
                  </p:cNvPr>
                  <p:cNvSpPr/>
                  <p:nvPr/>
                </p:nvSpPr>
                <p:spPr>
                  <a:xfrm>
                    <a:off x="9290246" y="2724075"/>
                    <a:ext cx="70127" cy="39716"/>
                  </a:xfrm>
                  <a:custGeom>
                    <a:avLst/>
                    <a:gdLst>
                      <a:gd name="connsiteX0" fmla="*/ 65244 w 70127"/>
                      <a:gd name="connsiteY0" fmla="*/ 0 h 39716"/>
                      <a:gd name="connsiteX1" fmla="*/ 5489 w 70127"/>
                      <a:gd name="connsiteY1" fmla="*/ 7756 h 39716"/>
                      <a:gd name="connsiteX2" fmla="*/ 0 w 70127"/>
                      <a:gd name="connsiteY2" fmla="*/ 24073 h 39716"/>
                      <a:gd name="connsiteX3" fmla="*/ 70104 w 70127"/>
                      <a:gd name="connsiteY3" fmla="*/ 17601 h 39716"/>
                      <a:gd name="connsiteX4" fmla="*/ 65218 w 70127"/>
                      <a:gd name="connsiteY4" fmla="*/ 0 h 39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127" h="39716">
                        <a:moveTo>
                          <a:pt x="65244" y="0"/>
                        </a:moveTo>
                        <a:cubicBezTo>
                          <a:pt x="53283" y="10349"/>
                          <a:pt x="22663" y="14832"/>
                          <a:pt x="5489" y="7756"/>
                        </a:cubicBezTo>
                        <a:lnTo>
                          <a:pt x="0" y="24073"/>
                        </a:lnTo>
                        <a:cubicBezTo>
                          <a:pt x="16216" y="46559"/>
                          <a:pt x="71438" y="45149"/>
                          <a:pt x="70104" y="17601"/>
                        </a:cubicBezTo>
                        <a:lnTo>
                          <a:pt x="65218" y="0"/>
                        </a:lnTo>
                        <a:close/>
                      </a:path>
                    </a:pathLst>
                  </a:custGeom>
                  <a:solidFill>
                    <a:srgbClr val="F7FCFC"/>
                  </a:solidFill>
                  <a:ln w="2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062" name="자유형: 도형 1061">
                    <a:extLst>
                      <a:ext uri="{FF2B5EF4-FFF2-40B4-BE49-F238E27FC236}">
                        <a16:creationId xmlns:a16="http://schemas.microsoft.com/office/drawing/2014/main" id="{6F0CFA71-64A3-52E6-DB8F-12CE13F5BB5D}"/>
                      </a:ext>
                    </a:extLst>
                  </p:cNvPr>
                  <p:cNvSpPr/>
                  <p:nvPr/>
                </p:nvSpPr>
                <p:spPr>
                  <a:xfrm>
                    <a:off x="9212644" y="2719875"/>
                    <a:ext cx="215771" cy="452545"/>
                  </a:xfrm>
                  <a:custGeom>
                    <a:avLst/>
                    <a:gdLst>
                      <a:gd name="connsiteX0" fmla="*/ 148159 w 215771"/>
                      <a:gd name="connsiteY0" fmla="*/ 20013 h 452545"/>
                      <a:gd name="connsiteX1" fmla="*/ 175102 w 215771"/>
                      <a:gd name="connsiteY1" fmla="*/ 19 h 452545"/>
                      <a:gd name="connsiteX2" fmla="*/ 186333 w 215771"/>
                      <a:gd name="connsiteY2" fmla="*/ 5081 h 452545"/>
                      <a:gd name="connsiteX3" fmla="*/ 213856 w 215771"/>
                      <a:gd name="connsiteY3" fmla="*/ 58640 h 452545"/>
                      <a:gd name="connsiteX4" fmla="*/ 191168 w 215771"/>
                      <a:gd name="connsiteY4" fmla="*/ 255630 h 452545"/>
                      <a:gd name="connsiteX5" fmla="*/ 202423 w 215771"/>
                      <a:gd name="connsiteY5" fmla="*/ 363984 h 452545"/>
                      <a:gd name="connsiteX6" fmla="*/ 168505 w 215771"/>
                      <a:gd name="connsiteY6" fmla="*/ 403442 h 452545"/>
                      <a:gd name="connsiteX7" fmla="*/ 161983 w 215771"/>
                      <a:gd name="connsiteY7" fmla="*/ 333741 h 452545"/>
                      <a:gd name="connsiteX8" fmla="*/ 154303 w 215771"/>
                      <a:gd name="connsiteY8" fmla="*/ 412734 h 452545"/>
                      <a:gd name="connsiteX9" fmla="*/ 116028 w 215771"/>
                      <a:gd name="connsiteY9" fmla="*/ 436807 h 452545"/>
                      <a:gd name="connsiteX10" fmla="*/ 13642 w 215771"/>
                      <a:gd name="connsiteY10" fmla="*/ 433332 h 452545"/>
                      <a:gd name="connsiteX11" fmla="*/ 19484 w 215771"/>
                      <a:gd name="connsiteY11" fmla="*/ 283833 h 452545"/>
                      <a:gd name="connsiteX12" fmla="*/ 1656 w 215771"/>
                      <a:gd name="connsiteY12" fmla="*/ 105829 h 452545"/>
                      <a:gd name="connsiteX13" fmla="*/ 36255 w 215771"/>
                      <a:gd name="connsiteY13" fmla="*/ 58162 h 452545"/>
                      <a:gd name="connsiteX14" fmla="*/ 78634 w 215771"/>
                      <a:gd name="connsiteY14" fmla="*/ 25905 h 452545"/>
                      <a:gd name="connsiteX15" fmla="*/ 148184 w 215771"/>
                      <a:gd name="connsiteY15" fmla="*/ 20013 h 4525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215771" h="452545">
                        <a:moveTo>
                          <a:pt x="148159" y="20013"/>
                        </a:moveTo>
                        <a:cubicBezTo>
                          <a:pt x="160346" y="14372"/>
                          <a:pt x="163317" y="-610"/>
                          <a:pt x="175102" y="19"/>
                        </a:cubicBezTo>
                        <a:cubicBezTo>
                          <a:pt x="178048" y="170"/>
                          <a:pt x="182052" y="2814"/>
                          <a:pt x="186333" y="5081"/>
                        </a:cubicBezTo>
                        <a:cubicBezTo>
                          <a:pt x="200308" y="12459"/>
                          <a:pt x="210809" y="34744"/>
                          <a:pt x="213856" y="58640"/>
                        </a:cubicBezTo>
                        <a:cubicBezTo>
                          <a:pt x="224532" y="142014"/>
                          <a:pt x="186912" y="153497"/>
                          <a:pt x="191168" y="255630"/>
                        </a:cubicBezTo>
                        <a:cubicBezTo>
                          <a:pt x="191948" y="274617"/>
                          <a:pt x="197438" y="328378"/>
                          <a:pt x="202423" y="363984"/>
                        </a:cubicBezTo>
                        <a:cubicBezTo>
                          <a:pt x="199301" y="378740"/>
                          <a:pt x="184243" y="392388"/>
                          <a:pt x="168505" y="403442"/>
                        </a:cubicBezTo>
                        <a:lnTo>
                          <a:pt x="161983" y="333741"/>
                        </a:lnTo>
                        <a:lnTo>
                          <a:pt x="154303" y="412734"/>
                        </a:lnTo>
                        <a:cubicBezTo>
                          <a:pt x="141133" y="425375"/>
                          <a:pt x="134385" y="428371"/>
                          <a:pt x="116028" y="436807"/>
                        </a:cubicBezTo>
                        <a:cubicBezTo>
                          <a:pt x="88329" y="449498"/>
                          <a:pt x="13063" y="466319"/>
                          <a:pt x="13642" y="433332"/>
                        </a:cubicBezTo>
                        <a:cubicBezTo>
                          <a:pt x="14473" y="387125"/>
                          <a:pt x="23287" y="339860"/>
                          <a:pt x="19484" y="283833"/>
                        </a:cubicBezTo>
                        <a:cubicBezTo>
                          <a:pt x="13869" y="201668"/>
                          <a:pt x="-5772" y="123808"/>
                          <a:pt x="1656" y="105829"/>
                        </a:cubicBezTo>
                        <a:cubicBezTo>
                          <a:pt x="6617" y="93868"/>
                          <a:pt x="14826" y="73019"/>
                          <a:pt x="36255" y="58162"/>
                        </a:cubicBezTo>
                        <a:cubicBezTo>
                          <a:pt x="55014" y="45143"/>
                          <a:pt x="60756" y="39100"/>
                          <a:pt x="78634" y="25905"/>
                        </a:cubicBezTo>
                        <a:cubicBezTo>
                          <a:pt x="113484" y="42701"/>
                          <a:pt x="144457" y="31193"/>
                          <a:pt x="148184" y="20013"/>
                        </a:cubicBezTo>
                        <a:close/>
                      </a:path>
                    </a:pathLst>
                  </a:custGeom>
                  <a:solidFill>
                    <a:srgbClr val="44515C"/>
                  </a:solidFill>
                  <a:ln w="2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063" name="자유형: 도형 1062">
                    <a:extLst>
                      <a:ext uri="{FF2B5EF4-FFF2-40B4-BE49-F238E27FC236}">
                        <a16:creationId xmlns:a16="http://schemas.microsoft.com/office/drawing/2014/main" id="{B11A0E0C-EB3C-B244-D8FB-2E2DBE5CD5F8}"/>
                      </a:ext>
                    </a:extLst>
                  </p:cNvPr>
                  <p:cNvSpPr/>
                  <p:nvPr/>
                </p:nvSpPr>
                <p:spPr>
                  <a:xfrm>
                    <a:off x="9004764" y="2849604"/>
                    <a:ext cx="119187" cy="89717"/>
                  </a:xfrm>
                  <a:custGeom>
                    <a:avLst/>
                    <a:gdLst>
                      <a:gd name="connsiteX0" fmla="*/ 119187 w 119187"/>
                      <a:gd name="connsiteY0" fmla="*/ 55345 h 89717"/>
                      <a:gd name="connsiteX1" fmla="*/ 89071 w 119187"/>
                      <a:gd name="connsiteY1" fmla="*/ 22258 h 89717"/>
                      <a:gd name="connsiteX2" fmla="*/ 71444 w 119187"/>
                      <a:gd name="connsiteY2" fmla="*/ 5689 h 89717"/>
                      <a:gd name="connsiteX3" fmla="*/ 18036 w 119187"/>
                      <a:gd name="connsiteY3" fmla="*/ 325 h 89717"/>
                      <a:gd name="connsiteX4" fmla="*/ 56 w 119187"/>
                      <a:gd name="connsiteY4" fmla="*/ 14754 h 89717"/>
                      <a:gd name="connsiteX5" fmla="*/ 24180 w 119187"/>
                      <a:gd name="connsiteY5" fmla="*/ 43561 h 89717"/>
                      <a:gd name="connsiteX6" fmla="*/ 50620 w 119187"/>
                      <a:gd name="connsiteY6" fmla="*/ 63252 h 89717"/>
                      <a:gd name="connsiteX7" fmla="*/ 78419 w 119187"/>
                      <a:gd name="connsiteY7" fmla="*/ 74634 h 89717"/>
                      <a:gd name="connsiteX8" fmla="*/ 99143 w 119187"/>
                      <a:gd name="connsiteY8" fmla="*/ 89717 h 89717"/>
                      <a:gd name="connsiteX9" fmla="*/ 117827 w 119187"/>
                      <a:gd name="connsiteY9" fmla="*/ 57184 h 89717"/>
                      <a:gd name="connsiteX10" fmla="*/ 117198 w 119187"/>
                      <a:gd name="connsiteY10" fmla="*/ 56655 h 89717"/>
                      <a:gd name="connsiteX11" fmla="*/ 119187 w 119187"/>
                      <a:gd name="connsiteY11" fmla="*/ 55371 h 89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19187" h="89717">
                        <a:moveTo>
                          <a:pt x="119187" y="55345"/>
                        </a:moveTo>
                        <a:cubicBezTo>
                          <a:pt x="103222" y="43108"/>
                          <a:pt x="102417" y="40740"/>
                          <a:pt x="89071" y="22258"/>
                        </a:cubicBezTo>
                        <a:cubicBezTo>
                          <a:pt x="84085" y="15358"/>
                          <a:pt x="81617" y="11858"/>
                          <a:pt x="71444" y="5689"/>
                        </a:cubicBezTo>
                        <a:cubicBezTo>
                          <a:pt x="61850" y="-153"/>
                          <a:pt x="38054" y="3725"/>
                          <a:pt x="18036" y="325"/>
                        </a:cubicBezTo>
                        <a:cubicBezTo>
                          <a:pt x="4715" y="-1966"/>
                          <a:pt x="610" y="8383"/>
                          <a:pt x="56" y="14754"/>
                        </a:cubicBezTo>
                        <a:cubicBezTo>
                          <a:pt x="-1026" y="26891"/>
                          <a:pt x="13704" y="34244"/>
                          <a:pt x="24180" y="43561"/>
                        </a:cubicBezTo>
                        <a:cubicBezTo>
                          <a:pt x="33295" y="51694"/>
                          <a:pt x="37677" y="56428"/>
                          <a:pt x="50620" y="63252"/>
                        </a:cubicBezTo>
                        <a:cubicBezTo>
                          <a:pt x="58955" y="67659"/>
                          <a:pt x="70084" y="70202"/>
                          <a:pt x="78419" y="74634"/>
                        </a:cubicBezTo>
                        <a:lnTo>
                          <a:pt x="99143" y="89717"/>
                        </a:lnTo>
                        <a:lnTo>
                          <a:pt x="117827" y="57184"/>
                        </a:lnTo>
                        <a:lnTo>
                          <a:pt x="117198" y="56655"/>
                        </a:lnTo>
                        <a:lnTo>
                          <a:pt x="119187" y="55371"/>
                        </a:lnTo>
                        <a:close/>
                      </a:path>
                    </a:pathLst>
                  </a:custGeom>
                  <a:solidFill>
                    <a:srgbClr val="F0C17D"/>
                  </a:solidFill>
                  <a:ln w="2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064" name="자유형: 도형 1063">
                    <a:extLst>
                      <a:ext uri="{FF2B5EF4-FFF2-40B4-BE49-F238E27FC236}">
                        <a16:creationId xmlns:a16="http://schemas.microsoft.com/office/drawing/2014/main" id="{7976E28A-5E46-A754-1D1F-BB35C4752B9D}"/>
                      </a:ext>
                    </a:extLst>
                  </p:cNvPr>
                  <p:cNvSpPr/>
                  <p:nvPr/>
                </p:nvSpPr>
                <p:spPr>
                  <a:xfrm>
                    <a:off x="9079230" y="2889815"/>
                    <a:ext cx="187400" cy="152322"/>
                  </a:xfrm>
                  <a:custGeom>
                    <a:avLst/>
                    <a:gdLst>
                      <a:gd name="connsiteX0" fmla="*/ 137236 w 187400"/>
                      <a:gd name="connsiteY0" fmla="*/ 65042 h 152322"/>
                      <a:gd name="connsiteX1" fmla="*/ 32937 w 187400"/>
                      <a:gd name="connsiteY1" fmla="*/ 0 h 152322"/>
                      <a:gd name="connsiteX2" fmla="*/ 0 w 187400"/>
                      <a:gd name="connsiteY2" fmla="*/ 37318 h 152322"/>
                      <a:gd name="connsiteX3" fmla="*/ 146553 w 187400"/>
                      <a:gd name="connsiteY3" fmla="*/ 147082 h 152322"/>
                      <a:gd name="connsiteX4" fmla="*/ 182209 w 187400"/>
                      <a:gd name="connsiteY4" fmla="*/ 136128 h 152322"/>
                      <a:gd name="connsiteX5" fmla="*/ 137261 w 187400"/>
                      <a:gd name="connsiteY5" fmla="*/ 65067 h 152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7400" h="152322">
                        <a:moveTo>
                          <a:pt x="137236" y="65042"/>
                        </a:moveTo>
                        <a:lnTo>
                          <a:pt x="32937" y="0"/>
                        </a:lnTo>
                        <a:cubicBezTo>
                          <a:pt x="12842" y="15134"/>
                          <a:pt x="12792" y="17073"/>
                          <a:pt x="0" y="37318"/>
                        </a:cubicBezTo>
                        <a:cubicBezTo>
                          <a:pt x="9921" y="47466"/>
                          <a:pt x="108882" y="125250"/>
                          <a:pt x="146553" y="147082"/>
                        </a:cubicBezTo>
                        <a:cubicBezTo>
                          <a:pt x="163726" y="157078"/>
                          <a:pt x="171306" y="152420"/>
                          <a:pt x="182209" y="136128"/>
                        </a:cubicBezTo>
                        <a:cubicBezTo>
                          <a:pt x="200692" y="107472"/>
                          <a:pt x="166068" y="82895"/>
                          <a:pt x="137261" y="65067"/>
                        </a:cubicBezTo>
                        <a:close/>
                      </a:path>
                    </a:pathLst>
                  </a:custGeom>
                  <a:solidFill>
                    <a:srgbClr val="5E6C78"/>
                  </a:solidFill>
                  <a:ln w="2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065" name="자유형: 도형 1064">
                    <a:extLst>
                      <a:ext uri="{FF2B5EF4-FFF2-40B4-BE49-F238E27FC236}">
                        <a16:creationId xmlns:a16="http://schemas.microsoft.com/office/drawing/2014/main" id="{E789BBA2-7E42-6CBF-CE87-376EE34D0CA6}"/>
                      </a:ext>
                    </a:extLst>
                  </p:cNvPr>
                  <p:cNvSpPr/>
                  <p:nvPr/>
                </p:nvSpPr>
                <p:spPr>
                  <a:xfrm>
                    <a:off x="9204869" y="2790637"/>
                    <a:ext cx="89074" cy="243849"/>
                  </a:xfrm>
                  <a:custGeom>
                    <a:avLst/>
                    <a:gdLst>
                      <a:gd name="connsiteX0" fmla="*/ 27285 w 89074"/>
                      <a:gd name="connsiteY0" fmla="*/ 1779 h 243849"/>
                      <a:gd name="connsiteX1" fmla="*/ 6788 w 89074"/>
                      <a:gd name="connsiteY1" fmla="*/ 29125 h 243849"/>
                      <a:gd name="connsiteX2" fmla="*/ 417 w 89074"/>
                      <a:gd name="connsiteY2" fmla="*/ 172379 h 243849"/>
                      <a:gd name="connsiteX3" fmla="*/ 34814 w 89074"/>
                      <a:gd name="connsiteY3" fmla="*/ 243314 h 243849"/>
                      <a:gd name="connsiteX4" fmla="*/ 63596 w 89074"/>
                      <a:gd name="connsiteY4" fmla="*/ 219568 h 243849"/>
                      <a:gd name="connsiteX5" fmla="*/ 88525 w 89074"/>
                      <a:gd name="connsiteY5" fmla="*/ 95502 h 243849"/>
                      <a:gd name="connsiteX6" fmla="*/ 27285 w 89074"/>
                      <a:gd name="connsiteY6" fmla="*/ 1779 h 2438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074" h="243849">
                        <a:moveTo>
                          <a:pt x="27285" y="1779"/>
                        </a:moveTo>
                        <a:cubicBezTo>
                          <a:pt x="11371" y="15578"/>
                          <a:pt x="10162" y="19229"/>
                          <a:pt x="6788" y="29125"/>
                        </a:cubicBezTo>
                        <a:cubicBezTo>
                          <a:pt x="-3461" y="59040"/>
                          <a:pt x="1147" y="121136"/>
                          <a:pt x="417" y="172379"/>
                        </a:cubicBezTo>
                        <a:cubicBezTo>
                          <a:pt x="2658" y="214582"/>
                          <a:pt x="-6709" y="239914"/>
                          <a:pt x="34814" y="243314"/>
                        </a:cubicBezTo>
                        <a:cubicBezTo>
                          <a:pt x="54505" y="245983"/>
                          <a:pt x="59743" y="238781"/>
                          <a:pt x="63596" y="219568"/>
                        </a:cubicBezTo>
                        <a:lnTo>
                          <a:pt x="88525" y="95502"/>
                        </a:lnTo>
                        <a:cubicBezTo>
                          <a:pt x="94593" y="22931"/>
                          <a:pt x="48840" y="-8067"/>
                          <a:pt x="27285" y="1779"/>
                        </a:cubicBezTo>
                        <a:close/>
                      </a:path>
                    </a:pathLst>
                  </a:custGeom>
                  <a:solidFill>
                    <a:srgbClr val="5E6C78"/>
                  </a:solidFill>
                  <a:ln w="2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066" name="자유형: 도형 1065">
                    <a:extLst>
                      <a:ext uri="{FF2B5EF4-FFF2-40B4-BE49-F238E27FC236}">
                        <a16:creationId xmlns:a16="http://schemas.microsoft.com/office/drawing/2014/main" id="{4CDAD4C6-75DF-47AC-3E41-849A7802789E}"/>
                      </a:ext>
                    </a:extLst>
                  </p:cNvPr>
                  <p:cNvSpPr/>
                  <p:nvPr/>
                </p:nvSpPr>
                <p:spPr>
                  <a:xfrm>
                    <a:off x="9263327" y="3025868"/>
                    <a:ext cx="21731" cy="99842"/>
                  </a:xfrm>
                  <a:custGeom>
                    <a:avLst/>
                    <a:gdLst>
                      <a:gd name="connsiteX0" fmla="*/ 18080 w 21731"/>
                      <a:gd name="connsiteY0" fmla="*/ 10576 h 99842"/>
                      <a:gd name="connsiteX1" fmla="*/ 18307 w 21731"/>
                      <a:gd name="connsiteY1" fmla="*/ 92313 h 99842"/>
                      <a:gd name="connsiteX2" fmla="*/ 18533 w 21731"/>
                      <a:gd name="connsiteY2" fmla="*/ 94831 h 99842"/>
                      <a:gd name="connsiteX3" fmla="*/ 18533 w 21731"/>
                      <a:gd name="connsiteY3" fmla="*/ 94882 h 99842"/>
                      <a:gd name="connsiteX4" fmla="*/ 19213 w 21731"/>
                      <a:gd name="connsiteY4" fmla="*/ 96972 h 99842"/>
                      <a:gd name="connsiteX5" fmla="*/ 19213 w 21731"/>
                      <a:gd name="connsiteY5" fmla="*/ 96972 h 99842"/>
                      <a:gd name="connsiteX6" fmla="*/ 19918 w 21731"/>
                      <a:gd name="connsiteY6" fmla="*/ 98054 h 99842"/>
                      <a:gd name="connsiteX7" fmla="*/ 21731 w 21731"/>
                      <a:gd name="connsiteY7" fmla="*/ 99842 h 99842"/>
                      <a:gd name="connsiteX8" fmla="*/ 3576 w 21731"/>
                      <a:gd name="connsiteY8" fmla="*/ 89291 h 99842"/>
                      <a:gd name="connsiteX9" fmla="*/ 1763 w 21731"/>
                      <a:gd name="connsiteY9" fmla="*/ 87504 h 99842"/>
                      <a:gd name="connsiteX10" fmla="*/ 1536 w 21731"/>
                      <a:gd name="connsiteY10" fmla="*/ 87277 h 99842"/>
                      <a:gd name="connsiteX11" fmla="*/ 1083 w 21731"/>
                      <a:gd name="connsiteY11" fmla="*/ 86471 h 99842"/>
                      <a:gd name="connsiteX12" fmla="*/ 1083 w 21731"/>
                      <a:gd name="connsiteY12" fmla="*/ 86421 h 99842"/>
                      <a:gd name="connsiteX13" fmla="*/ 1083 w 21731"/>
                      <a:gd name="connsiteY13" fmla="*/ 86421 h 99842"/>
                      <a:gd name="connsiteX14" fmla="*/ 831 w 21731"/>
                      <a:gd name="connsiteY14" fmla="*/ 85791 h 99842"/>
                      <a:gd name="connsiteX15" fmla="*/ 630 w 21731"/>
                      <a:gd name="connsiteY15" fmla="*/ 85187 h 99842"/>
                      <a:gd name="connsiteX16" fmla="*/ 478 w 21731"/>
                      <a:gd name="connsiteY16" fmla="*/ 84583 h 99842"/>
                      <a:gd name="connsiteX17" fmla="*/ 428 w 21731"/>
                      <a:gd name="connsiteY17" fmla="*/ 84306 h 99842"/>
                      <a:gd name="connsiteX18" fmla="*/ 428 w 21731"/>
                      <a:gd name="connsiteY18" fmla="*/ 84255 h 99842"/>
                      <a:gd name="connsiteX19" fmla="*/ 378 w 21731"/>
                      <a:gd name="connsiteY19" fmla="*/ 83978 h 99842"/>
                      <a:gd name="connsiteX20" fmla="*/ 302 w 21731"/>
                      <a:gd name="connsiteY20" fmla="*/ 83424 h 99842"/>
                      <a:gd name="connsiteX21" fmla="*/ 252 w 21731"/>
                      <a:gd name="connsiteY21" fmla="*/ 82870 h 99842"/>
                      <a:gd name="connsiteX22" fmla="*/ 227 w 21731"/>
                      <a:gd name="connsiteY22" fmla="*/ 82316 h 99842"/>
                      <a:gd name="connsiteX23" fmla="*/ 227 w 21731"/>
                      <a:gd name="connsiteY23" fmla="*/ 81762 h 99842"/>
                      <a:gd name="connsiteX24" fmla="*/ 227 w 21731"/>
                      <a:gd name="connsiteY24" fmla="*/ 81762 h 99842"/>
                      <a:gd name="connsiteX25" fmla="*/ 0 w 21731"/>
                      <a:gd name="connsiteY25" fmla="*/ 0 h 99842"/>
                      <a:gd name="connsiteX26" fmla="*/ 18181 w 21731"/>
                      <a:gd name="connsiteY26" fmla="*/ 10551 h 99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21731" h="99842">
                        <a:moveTo>
                          <a:pt x="18080" y="10576"/>
                        </a:moveTo>
                        <a:lnTo>
                          <a:pt x="18307" y="92313"/>
                        </a:lnTo>
                        <a:cubicBezTo>
                          <a:pt x="18307" y="93220"/>
                          <a:pt x="18382" y="94076"/>
                          <a:pt x="18533" y="94831"/>
                        </a:cubicBezTo>
                        <a:cubicBezTo>
                          <a:pt x="18533" y="94831"/>
                          <a:pt x="18533" y="94882"/>
                          <a:pt x="18533" y="94882"/>
                        </a:cubicBezTo>
                        <a:cubicBezTo>
                          <a:pt x="18684" y="95662"/>
                          <a:pt x="18911" y="96367"/>
                          <a:pt x="19213" y="96972"/>
                        </a:cubicBezTo>
                        <a:lnTo>
                          <a:pt x="19213" y="96972"/>
                        </a:lnTo>
                        <a:cubicBezTo>
                          <a:pt x="19415" y="97400"/>
                          <a:pt x="19666" y="97727"/>
                          <a:pt x="19918" y="98054"/>
                        </a:cubicBezTo>
                        <a:cubicBezTo>
                          <a:pt x="20422" y="98785"/>
                          <a:pt x="21001" y="99414"/>
                          <a:pt x="21731" y="99842"/>
                        </a:cubicBezTo>
                        <a:lnTo>
                          <a:pt x="3576" y="89291"/>
                        </a:lnTo>
                        <a:cubicBezTo>
                          <a:pt x="2871" y="88863"/>
                          <a:pt x="2266" y="88234"/>
                          <a:pt x="1763" y="87504"/>
                        </a:cubicBezTo>
                        <a:cubicBezTo>
                          <a:pt x="1712" y="87403"/>
                          <a:pt x="1586" y="87378"/>
                          <a:pt x="1536" y="87277"/>
                        </a:cubicBezTo>
                        <a:cubicBezTo>
                          <a:pt x="1385" y="87025"/>
                          <a:pt x="1209" y="86773"/>
                          <a:pt x="1083" y="86471"/>
                        </a:cubicBezTo>
                        <a:cubicBezTo>
                          <a:pt x="1083" y="86471"/>
                          <a:pt x="1083" y="86454"/>
                          <a:pt x="1083" y="86421"/>
                        </a:cubicBezTo>
                        <a:lnTo>
                          <a:pt x="1083" y="86421"/>
                        </a:lnTo>
                        <a:cubicBezTo>
                          <a:pt x="1007" y="86194"/>
                          <a:pt x="907" y="86018"/>
                          <a:pt x="831" y="85791"/>
                        </a:cubicBezTo>
                        <a:cubicBezTo>
                          <a:pt x="755" y="85590"/>
                          <a:pt x="680" y="85388"/>
                          <a:pt x="630" y="85187"/>
                        </a:cubicBezTo>
                        <a:cubicBezTo>
                          <a:pt x="579" y="84960"/>
                          <a:pt x="529" y="84784"/>
                          <a:pt x="478" y="84583"/>
                        </a:cubicBezTo>
                        <a:cubicBezTo>
                          <a:pt x="478" y="84482"/>
                          <a:pt x="478" y="84406"/>
                          <a:pt x="428" y="84306"/>
                        </a:cubicBezTo>
                        <a:cubicBezTo>
                          <a:pt x="428" y="84306"/>
                          <a:pt x="428" y="84306"/>
                          <a:pt x="428" y="84255"/>
                        </a:cubicBezTo>
                        <a:cubicBezTo>
                          <a:pt x="428" y="84155"/>
                          <a:pt x="403" y="84079"/>
                          <a:pt x="378" y="83978"/>
                        </a:cubicBezTo>
                        <a:cubicBezTo>
                          <a:pt x="353" y="83802"/>
                          <a:pt x="327" y="83626"/>
                          <a:pt x="302" y="83424"/>
                        </a:cubicBezTo>
                        <a:cubicBezTo>
                          <a:pt x="277" y="83223"/>
                          <a:pt x="252" y="83047"/>
                          <a:pt x="252" y="82870"/>
                        </a:cubicBezTo>
                        <a:cubicBezTo>
                          <a:pt x="252" y="82669"/>
                          <a:pt x="252" y="82518"/>
                          <a:pt x="227" y="82316"/>
                        </a:cubicBezTo>
                        <a:cubicBezTo>
                          <a:pt x="227" y="82115"/>
                          <a:pt x="227" y="81939"/>
                          <a:pt x="227" y="81762"/>
                        </a:cubicBezTo>
                        <a:lnTo>
                          <a:pt x="227" y="81762"/>
                        </a:lnTo>
                        <a:lnTo>
                          <a:pt x="0" y="0"/>
                        </a:lnTo>
                        <a:lnTo>
                          <a:pt x="18181" y="10551"/>
                        </a:lnTo>
                        <a:close/>
                      </a:path>
                    </a:pathLst>
                  </a:custGeom>
                  <a:solidFill>
                    <a:srgbClr val="7D5417"/>
                  </a:solidFill>
                  <a:ln w="2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067" name="자유형: 도형 1066">
                    <a:extLst>
                      <a:ext uri="{FF2B5EF4-FFF2-40B4-BE49-F238E27FC236}">
                        <a16:creationId xmlns:a16="http://schemas.microsoft.com/office/drawing/2014/main" id="{C9C44E4E-2092-887E-2A89-4AFF335603EB}"/>
                      </a:ext>
                    </a:extLst>
                  </p:cNvPr>
                  <p:cNvSpPr/>
                  <p:nvPr/>
                </p:nvSpPr>
                <p:spPr>
                  <a:xfrm>
                    <a:off x="9263327" y="2916180"/>
                    <a:ext cx="190115" cy="120263"/>
                  </a:xfrm>
                  <a:custGeom>
                    <a:avLst/>
                    <a:gdLst>
                      <a:gd name="connsiteX0" fmla="*/ 25256 w 190115"/>
                      <a:gd name="connsiteY0" fmla="*/ 103619 h 120263"/>
                      <a:gd name="connsiteX1" fmla="*/ 25231 w 190115"/>
                      <a:gd name="connsiteY1" fmla="*/ 103670 h 120263"/>
                      <a:gd name="connsiteX2" fmla="*/ 23267 w 190115"/>
                      <a:gd name="connsiteY2" fmla="*/ 106062 h 120263"/>
                      <a:gd name="connsiteX3" fmla="*/ 23267 w 190115"/>
                      <a:gd name="connsiteY3" fmla="*/ 106062 h 120263"/>
                      <a:gd name="connsiteX4" fmla="*/ 21580 w 190115"/>
                      <a:gd name="connsiteY4" fmla="*/ 108630 h 120263"/>
                      <a:gd name="connsiteX5" fmla="*/ 21504 w 190115"/>
                      <a:gd name="connsiteY5" fmla="*/ 108807 h 120263"/>
                      <a:gd name="connsiteX6" fmla="*/ 20120 w 190115"/>
                      <a:gd name="connsiteY6" fmla="*/ 111526 h 120263"/>
                      <a:gd name="connsiteX7" fmla="*/ 20120 w 190115"/>
                      <a:gd name="connsiteY7" fmla="*/ 111526 h 120263"/>
                      <a:gd name="connsiteX8" fmla="*/ 19062 w 190115"/>
                      <a:gd name="connsiteY8" fmla="*/ 114447 h 120263"/>
                      <a:gd name="connsiteX9" fmla="*/ 19062 w 190115"/>
                      <a:gd name="connsiteY9" fmla="*/ 114497 h 120263"/>
                      <a:gd name="connsiteX10" fmla="*/ 18407 w 190115"/>
                      <a:gd name="connsiteY10" fmla="*/ 117393 h 120263"/>
                      <a:gd name="connsiteX11" fmla="*/ 18407 w 190115"/>
                      <a:gd name="connsiteY11" fmla="*/ 117393 h 120263"/>
                      <a:gd name="connsiteX12" fmla="*/ 18181 w 190115"/>
                      <a:gd name="connsiteY12" fmla="*/ 120264 h 120263"/>
                      <a:gd name="connsiteX13" fmla="*/ 0 w 190115"/>
                      <a:gd name="connsiteY13" fmla="*/ 109713 h 120263"/>
                      <a:gd name="connsiteX14" fmla="*/ 0 w 190115"/>
                      <a:gd name="connsiteY14" fmla="*/ 109184 h 120263"/>
                      <a:gd name="connsiteX15" fmla="*/ 0 w 190115"/>
                      <a:gd name="connsiteY15" fmla="*/ 108630 h 120263"/>
                      <a:gd name="connsiteX16" fmla="*/ 50 w 190115"/>
                      <a:gd name="connsiteY16" fmla="*/ 108076 h 120263"/>
                      <a:gd name="connsiteX17" fmla="*/ 101 w 190115"/>
                      <a:gd name="connsiteY17" fmla="*/ 107497 h 120263"/>
                      <a:gd name="connsiteX18" fmla="*/ 176 w 190115"/>
                      <a:gd name="connsiteY18" fmla="*/ 106918 h 120263"/>
                      <a:gd name="connsiteX19" fmla="*/ 176 w 190115"/>
                      <a:gd name="connsiteY19" fmla="*/ 106918 h 120263"/>
                      <a:gd name="connsiteX20" fmla="*/ 176 w 190115"/>
                      <a:gd name="connsiteY20" fmla="*/ 106868 h 120263"/>
                      <a:gd name="connsiteX21" fmla="*/ 277 w 190115"/>
                      <a:gd name="connsiteY21" fmla="*/ 106314 h 120263"/>
                      <a:gd name="connsiteX22" fmla="*/ 403 w 190115"/>
                      <a:gd name="connsiteY22" fmla="*/ 105709 h 120263"/>
                      <a:gd name="connsiteX23" fmla="*/ 554 w 190115"/>
                      <a:gd name="connsiteY23" fmla="*/ 105080 h 120263"/>
                      <a:gd name="connsiteX24" fmla="*/ 730 w 190115"/>
                      <a:gd name="connsiteY24" fmla="*/ 104475 h 120263"/>
                      <a:gd name="connsiteX25" fmla="*/ 856 w 190115"/>
                      <a:gd name="connsiteY25" fmla="*/ 103997 h 120263"/>
                      <a:gd name="connsiteX26" fmla="*/ 856 w 190115"/>
                      <a:gd name="connsiteY26" fmla="*/ 103947 h 120263"/>
                      <a:gd name="connsiteX27" fmla="*/ 881 w 190115"/>
                      <a:gd name="connsiteY27" fmla="*/ 103846 h 120263"/>
                      <a:gd name="connsiteX28" fmla="*/ 1083 w 190115"/>
                      <a:gd name="connsiteY28" fmla="*/ 103242 h 120263"/>
                      <a:gd name="connsiteX29" fmla="*/ 1284 w 190115"/>
                      <a:gd name="connsiteY29" fmla="*/ 102637 h 120263"/>
                      <a:gd name="connsiteX30" fmla="*/ 1511 w 190115"/>
                      <a:gd name="connsiteY30" fmla="*/ 102058 h 120263"/>
                      <a:gd name="connsiteX31" fmla="*/ 1737 w 190115"/>
                      <a:gd name="connsiteY31" fmla="*/ 101504 h 120263"/>
                      <a:gd name="connsiteX32" fmla="*/ 1914 w 190115"/>
                      <a:gd name="connsiteY32" fmla="*/ 101076 h 120263"/>
                      <a:gd name="connsiteX33" fmla="*/ 1914 w 190115"/>
                      <a:gd name="connsiteY33" fmla="*/ 101076 h 120263"/>
                      <a:gd name="connsiteX34" fmla="*/ 1964 w 190115"/>
                      <a:gd name="connsiteY34" fmla="*/ 100925 h 120263"/>
                      <a:gd name="connsiteX35" fmla="*/ 2216 w 190115"/>
                      <a:gd name="connsiteY35" fmla="*/ 100371 h 120263"/>
                      <a:gd name="connsiteX36" fmla="*/ 2543 w 190115"/>
                      <a:gd name="connsiteY36" fmla="*/ 99742 h 120263"/>
                      <a:gd name="connsiteX37" fmla="*/ 2896 w 190115"/>
                      <a:gd name="connsiteY37" fmla="*/ 99036 h 120263"/>
                      <a:gd name="connsiteX38" fmla="*/ 3299 w 190115"/>
                      <a:gd name="connsiteY38" fmla="*/ 98306 h 120263"/>
                      <a:gd name="connsiteX39" fmla="*/ 3374 w 190115"/>
                      <a:gd name="connsiteY39" fmla="*/ 98155 h 120263"/>
                      <a:gd name="connsiteX40" fmla="*/ 3475 w 190115"/>
                      <a:gd name="connsiteY40" fmla="*/ 97979 h 120263"/>
                      <a:gd name="connsiteX41" fmla="*/ 4356 w 190115"/>
                      <a:gd name="connsiteY41" fmla="*/ 96569 h 120263"/>
                      <a:gd name="connsiteX42" fmla="*/ 5061 w 190115"/>
                      <a:gd name="connsiteY42" fmla="*/ 95561 h 120263"/>
                      <a:gd name="connsiteX43" fmla="*/ 5061 w 190115"/>
                      <a:gd name="connsiteY43" fmla="*/ 95511 h 120263"/>
                      <a:gd name="connsiteX44" fmla="*/ 5087 w 190115"/>
                      <a:gd name="connsiteY44" fmla="*/ 95511 h 120263"/>
                      <a:gd name="connsiteX45" fmla="*/ 5615 w 190115"/>
                      <a:gd name="connsiteY45" fmla="*/ 94806 h 120263"/>
                      <a:gd name="connsiteX46" fmla="*/ 6069 w 190115"/>
                      <a:gd name="connsiteY46" fmla="*/ 94252 h 120263"/>
                      <a:gd name="connsiteX47" fmla="*/ 6522 w 190115"/>
                      <a:gd name="connsiteY47" fmla="*/ 93723 h 120263"/>
                      <a:gd name="connsiteX48" fmla="*/ 6975 w 190115"/>
                      <a:gd name="connsiteY48" fmla="*/ 93220 h 120263"/>
                      <a:gd name="connsiteX49" fmla="*/ 7051 w 190115"/>
                      <a:gd name="connsiteY49" fmla="*/ 93169 h 120263"/>
                      <a:gd name="connsiteX50" fmla="*/ 7051 w 190115"/>
                      <a:gd name="connsiteY50" fmla="*/ 93169 h 120263"/>
                      <a:gd name="connsiteX51" fmla="*/ 7428 w 190115"/>
                      <a:gd name="connsiteY51" fmla="*/ 92766 h 120263"/>
                      <a:gd name="connsiteX52" fmla="*/ 7907 w 190115"/>
                      <a:gd name="connsiteY52" fmla="*/ 92288 h 120263"/>
                      <a:gd name="connsiteX53" fmla="*/ 8436 w 190115"/>
                      <a:gd name="connsiteY53" fmla="*/ 91809 h 120263"/>
                      <a:gd name="connsiteX54" fmla="*/ 8964 w 190115"/>
                      <a:gd name="connsiteY54" fmla="*/ 91356 h 120263"/>
                      <a:gd name="connsiteX55" fmla="*/ 9216 w 190115"/>
                      <a:gd name="connsiteY55" fmla="*/ 91130 h 120263"/>
                      <a:gd name="connsiteX56" fmla="*/ 9267 w 190115"/>
                      <a:gd name="connsiteY56" fmla="*/ 91130 h 120263"/>
                      <a:gd name="connsiteX57" fmla="*/ 9468 w 190115"/>
                      <a:gd name="connsiteY57" fmla="*/ 90928 h 120263"/>
                      <a:gd name="connsiteX58" fmla="*/ 9972 w 190115"/>
                      <a:gd name="connsiteY58" fmla="*/ 90525 h 120263"/>
                      <a:gd name="connsiteX59" fmla="*/ 10500 w 190115"/>
                      <a:gd name="connsiteY59" fmla="*/ 90198 h 120263"/>
                      <a:gd name="connsiteX60" fmla="*/ 10979 w 190115"/>
                      <a:gd name="connsiteY60" fmla="*/ 89845 h 120263"/>
                      <a:gd name="connsiteX61" fmla="*/ 11482 w 190115"/>
                      <a:gd name="connsiteY61" fmla="*/ 89518 h 120263"/>
                      <a:gd name="connsiteX62" fmla="*/ 11608 w 190115"/>
                      <a:gd name="connsiteY62" fmla="*/ 89442 h 120263"/>
                      <a:gd name="connsiteX63" fmla="*/ 163676 w 190115"/>
                      <a:gd name="connsiteY63" fmla="*/ 1637 h 120263"/>
                      <a:gd name="connsiteX64" fmla="*/ 164053 w 190115"/>
                      <a:gd name="connsiteY64" fmla="*/ 1435 h 120263"/>
                      <a:gd name="connsiteX65" fmla="*/ 164532 w 190115"/>
                      <a:gd name="connsiteY65" fmla="*/ 1184 h 120263"/>
                      <a:gd name="connsiteX66" fmla="*/ 165010 w 190115"/>
                      <a:gd name="connsiteY66" fmla="*/ 932 h 120263"/>
                      <a:gd name="connsiteX67" fmla="*/ 165464 w 190115"/>
                      <a:gd name="connsiteY67" fmla="*/ 730 h 120263"/>
                      <a:gd name="connsiteX68" fmla="*/ 165942 w 190115"/>
                      <a:gd name="connsiteY68" fmla="*/ 554 h 120263"/>
                      <a:gd name="connsiteX69" fmla="*/ 166043 w 190115"/>
                      <a:gd name="connsiteY69" fmla="*/ 504 h 120263"/>
                      <a:gd name="connsiteX70" fmla="*/ 166043 w 190115"/>
                      <a:gd name="connsiteY70" fmla="*/ 504 h 120263"/>
                      <a:gd name="connsiteX71" fmla="*/ 166395 w 190115"/>
                      <a:gd name="connsiteY71" fmla="*/ 378 h 120263"/>
                      <a:gd name="connsiteX72" fmla="*/ 166874 w 190115"/>
                      <a:gd name="connsiteY72" fmla="*/ 252 h 120263"/>
                      <a:gd name="connsiteX73" fmla="*/ 167352 w 190115"/>
                      <a:gd name="connsiteY73" fmla="*/ 126 h 120263"/>
                      <a:gd name="connsiteX74" fmla="*/ 167856 w 190115"/>
                      <a:gd name="connsiteY74" fmla="*/ 50 h 120263"/>
                      <a:gd name="connsiteX75" fmla="*/ 168208 w 190115"/>
                      <a:gd name="connsiteY75" fmla="*/ 0 h 120263"/>
                      <a:gd name="connsiteX76" fmla="*/ 168385 w 190115"/>
                      <a:gd name="connsiteY76" fmla="*/ 0 h 120263"/>
                      <a:gd name="connsiteX77" fmla="*/ 168939 w 190115"/>
                      <a:gd name="connsiteY77" fmla="*/ 0 h 120263"/>
                      <a:gd name="connsiteX78" fmla="*/ 169543 w 190115"/>
                      <a:gd name="connsiteY78" fmla="*/ 0 h 120263"/>
                      <a:gd name="connsiteX79" fmla="*/ 170223 w 190115"/>
                      <a:gd name="connsiteY79" fmla="*/ 101 h 120263"/>
                      <a:gd name="connsiteX80" fmla="*/ 170223 w 190115"/>
                      <a:gd name="connsiteY80" fmla="*/ 101 h 120263"/>
                      <a:gd name="connsiteX81" fmla="*/ 170223 w 190115"/>
                      <a:gd name="connsiteY81" fmla="*/ 101 h 120263"/>
                      <a:gd name="connsiteX82" fmla="*/ 171003 w 190115"/>
                      <a:gd name="connsiteY82" fmla="*/ 327 h 120263"/>
                      <a:gd name="connsiteX83" fmla="*/ 171960 w 190115"/>
                      <a:gd name="connsiteY83" fmla="*/ 730 h 120263"/>
                      <a:gd name="connsiteX84" fmla="*/ 190116 w 190115"/>
                      <a:gd name="connsiteY84" fmla="*/ 11306 h 120263"/>
                      <a:gd name="connsiteX85" fmla="*/ 188378 w 190115"/>
                      <a:gd name="connsiteY85" fmla="*/ 10652 h 120263"/>
                      <a:gd name="connsiteX86" fmla="*/ 188378 w 190115"/>
                      <a:gd name="connsiteY86" fmla="*/ 10652 h 120263"/>
                      <a:gd name="connsiteX87" fmla="*/ 186389 w 190115"/>
                      <a:gd name="connsiteY87" fmla="*/ 10551 h 120263"/>
                      <a:gd name="connsiteX88" fmla="*/ 186339 w 190115"/>
                      <a:gd name="connsiteY88" fmla="*/ 10551 h 120263"/>
                      <a:gd name="connsiteX89" fmla="*/ 184148 w 190115"/>
                      <a:gd name="connsiteY89" fmla="*/ 11004 h 120263"/>
                      <a:gd name="connsiteX90" fmla="*/ 184123 w 190115"/>
                      <a:gd name="connsiteY90" fmla="*/ 11004 h 120263"/>
                      <a:gd name="connsiteX91" fmla="*/ 181756 w 190115"/>
                      <a:gd name="connsiteY91" fmla="*/ 12087 h 120263"/>
                      <a:gd name="connsiteX92" fmla="*/ 29688 w 190115"/>
                      <a:gd name="connsiteY92" fmla="*/ 99893 h 120263"/>
                      <a:gd name="connsiteX93" fmla="*/ 27321 w 190115"/>
                      <a:gd name="connsiteY93" fmla="*/ 101529 h 120263"/>
                      <a:gd name="connsiteX94" fmla="*/ 27271 w 190115"/>
                      <a:gd name="connsiteY94" fmla="*/ 101580 h 120263"/>
                      <a:gd name="connsiteX95" fmla="*/ 25105 w 190115"/>
                      <a:gd name="connsiteY95" fmla="*/ 103594 h 120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</a:cxnLst>
                    <a:rect l="l" t="t" r="r" b="b"/>
                    <a:pathLst>
                      <a:path w="190115" h="120263">
                        <a:moveTo>
                          <a:pt x="25256" y="103619"/>
                        </a:moveTo>
                        <a:cubicBezTo>
                          <a:pt x="25256" y="103619"/>
                          <a:pt x="25256" y="103619"/>
                          <a:pt x="25231" y="103670"/>
                        </a:cubicBezTo>
                        <a:cubicBezTo>
                          <a:pt x="24551" y="104400"/>
                          <a:pt x="23872" y="105206"/>
                          <a:pt x="23267" y="106062"/>
                        </a:cubicBezTo>
                        <a:cubicBezTo>
                          <a:pt x="23267" y="106062"/>
                          <a:pt x="23267" y="106062"/>
                          <a:pt x="23267" y="106062"/>
                        </a:cubicBezTo>
                        <a:cubicBezTo>
                          <a:pt x="22663" y="106893"/>
                          <a:pt x="22084" y="107774"/>
                          <a:pt x="21580" y="108630"/>
                        </a:cubicBezTo>
                        <a:cubicBezTo>
                          <a:pt x="21580" y="108706"/>
                          <a:pt x="21530" y="108731"/>
                          <a:pt x="21504" y="108807"/>
                        </a:cubicBezTo>
                        <a:cubicBezTo>
                          <a:pt x="21001" y="109688"/>
                          <a:pt x="20522" y="110594"/>
                          <a:pt x="20120" y="111526"/>
                        </a:cubicBezTo>
                        <a:lnTo>
                          <a:pt x="20120" y="111526"/>
                        </a:lnTo>
                        <a:cubicBezTo>
                          <a:pt x="19717" y="112533"/>
                          <a:pt x="19364" y="113490"/>
                          <a:pt x="19062" y="114447"/>
                        </a:cubicBezTo>
                        <a:cubicBezTo>
                          <a:pt x="19062" y="114447"/>
                          <a:pt x="19062" y="114447"/>
                          <a:pt x="19062" y="114497"/>
                        </a:cubicBezTo>
                        <a:cubicBezTo>
                          <a:pt x="18760" y="115480"/>
                          <a:pt x="18533" y="116436"/>
                          <a:pt x="18407" y="117393"/>
                        </a:cubicBezTo>
                        <a:lnTo>
                          <a:pt x="18407" y="117393"/>
                        </a:lnTo>
                        <a:cubicBezTo>
                          <a:pt x="18256" y="118375"/>
                          <a:pt x="18155" y="119332"/>
                          <a:pt x="18181" y="120264"/>
                        </a:cubicBezTo>
                        <a:lnTo>
                          <a:pt x="0" y="109713"/>
                        </a:lnTo>
                        <a:cubicBezTo>
                          <a:pt x="0" y="109512"/>
                          <a:pt x="0" y="109386"/>
                          <a:pt x="0" y="109184"/>
                        </a:cubicBezTo>
                        <a:cubicBezTo>
                          <a:pt x="0" y="109008"/>
                          <a:pt x="0" y="108832"/>
                          <a:pt x="0" y="108630"/>
                        </a:cubicBezTo>
                        <a:cubicBezTo>
                          <a:pt x="0" y="108429"/>
                          <a:pt x="0" y="108253"/>
                          <a:pt x="50" y="108076"/>
                        </a:cubicBezTo>
                        <a:cubicBezTo>
                          <a:pt x="50" y="107875"/>
                          <a:pt x="76" y="107699"/>
                          <a:pt x="101" y="107497"/>
                        </a:cubicBezTo>
                        <a:cubicBezTo>
                          <a:pt x="126" y="107296"/>
                          <a:pt x="151" y="107094"/>
                          <a:pt x="176" y="106918"/>
                        </a:cubicBezTo>
                        <a:lnTo>
                          <a:pt x="176" y="106918"/>
                        </a:lnTo>
                        <a:lnTo>
                          <a:pt x="176" y="106868"/>
                        </a:lnTo>
                        <a:cubicBezTo>
                          <a:pt x="176" y="106666"/>
                          <a:pt x="227" y="106515"/>
                          <a:pt x="277" y="106314"/>
                        </a:cubicBezTo>
                        <a:cubicBezTo>
                          <a:pt x="302" y="106112"/>
                          <a:pt x="353" y="105911"/>
                          <a:pt x="403" y="105709"/>
                        </a:cubicBezTo>
                        <a:cubicBezTo>
                          <a:pt x="453" y="105483"/>
                          <a:pt x="504" y="105306"/>
                          <a:pt x="554" y="105080"/>
                        </a:cubicBezTo>
                        <a:cubicBezTo>
                          <a:pt x="604" y="104878"/>
                          <a:pt x="655" y="104677"/>
                          <a:pt x="730" y="104475"/>
                        </a:cubicBezTo>
                        <a:cubicBezTo>
                          <a:pt x="781" y="104299"/>
                          <a:pt x="831" y="104123"/>
                          <a:pt x="856" y="103997"/>
                        </a:cubicBezTo>
                        <a:cubicBezTo>
                          <a:pt x="856" y="103997"/>
                          <a:pt x="856" y="103979"/>
                          <a:pt x="856" y="103947"/>
                        </a:cubicBezTo>
                        <a:cubicBezTo>
                          <a:pt x="856" y="103947"/>
                          <a:pt x="856" y="103871"/>
                          <a:pt x="881" y="103846"/>
                        </a:cubicBezTo>
                        <a:cubicBezTo>
                          <a:pt x="932" y="103645"/>
                          <a:pt x="1007" y="103443"/>
                          <a:pt x="1083" y="103242"/>
                        </a:cubicBezTo>
                        <a:cubicBezTo>
                          <a:pt x="1133" y="103040"/>
                          <a:pt x="1209" y="102839"/>
                          <a:pt x="1284" y="102637"/>
                        </a:cubicBezTo>
                        <a:cubicBezTo>
                          <a:pt x="1360" y="102436"/>
                          <a:pt x="1435" y="102260"/>
                          <a:pt x="1511" y="102058"/>
                        </a:cubicBezTo>
                        <a:cubicBezTo>
                          <a:pt x="1586" y="101857"/>
                          <a:pt x="1662" y="101680"/>
                          <a:pt x="1737" y="101504"/>
                        </a:cubicBezTo>
                        <a:cubicBezTo>
                          <a:pt x="1788" y="101353"/>
                          <a:pt x="1863" y="101202"/>
                          <a:pt x="1914" y="101076"/>
                        </a:cubicBezTo>
                        <a:lnTo>
                          <a:pt x="1914" y="101076"/>
                        </a:lnTo>
                        <a:cubicBezTo>
                          <a:pt x="1914" y="101076"/>
                          <a:pt x="1939" y="100975"/>
                          <a:pt x="1964" y="100925"/>
                        </a:cubicBezTo>
                        <a:cubicBezTo>
                          <a:pt x="2040" y="100749"/>
                          <a:pt x="2140" y="100522"/>
                          <a:pt x="2216" y="100371"/>
                        </a:cubicBezTo>
                        <a:cubicBezTo>
                          <a:pt x="2317" y="100144"/>
                          <a:pt x="2417" y="99968"/>
                          <a:pt x="2543" y="99742"/>
                        </a:cubicBezTo>
                        <a:cubicBezTo>
                          <a:pt x="2644" y="99490"/>
                          <a:pt x="2770" y="99288"/>
                          <a:pt x="2896" y="99036"/>
                        </a:cubicBezTo>
                        <a:cubicBezTo>
                          <a:pt x="3022" y="98785"/>
                          <a:pt x="3173" y="98558"/>
                          <a:pt x="3299" y="98306"/>
                        </a:cubicBezTo>
                        <a:cubicBezTo>
                          <a:pt x="3299" y="98306"/>
                          <a:pt x="3349" y="98205"/>
                          <a:pt x="3374" y="98155"/>
                        </a:cubicBezTo>
                        <a:cubicBezTo>
                          <a:pt x="3374" y="98105"/>
                          <a:pt x="3425" y="98054"/>
                          <a:pt x="3475" y="97979"/>
                        </a:cubicBezTo>
                        <a:cubicBezTo>
                          <a:pt x="3752" y="97526"/>
                          <a:pt x="4054" y="97022"/>
                          <a:pt x="4356" y="96569"/>
                        </a:cubicBezTo>
                        <a:cubicBezTo>
                          <a:pt x="4583" y="96216"/>
                          <a:pt x="4810" y="95914"/>
                          <a:pt x="5061" y="95561"/>
                        </a:cubicBezTo>
                        <a:lnTo>
                          <a:pt x="5061" y="95511"/>
                        </a:lnTo>
                        <a:lnTo>
                          <a:pt x="5087" y="95511"/>
                        </a:lnTo>
                        <a:cubicBezTo>
                          <a:pt x="5263" y="95259"/>
                          <a:pt x="5439" y="95058"/>
                          <a:pt x="5615" y="94806"/>
                        </a:cubicBezTo>
                        <a:cubicBezTo>
                          <a:pt x="5766" y="94630"/>
                          <a:pt x="5918" y="94454"/>
                          <a:pt x="6069" y="94252"/>
                        </a:cubicBezTo>
                        <a:cubicBezTo>
                          <a:pt x="6220" y="94076"/>
                          <a:pt x="6371" y="93900"/>
                          <a:pt x="6522" y="93723"/>
                        </a:cubicBezTo>
                        <a:cubicBezTo>
                          <a:pt x="6673" y="93572"/>
                          <a:pt x="6824" y="93371"/>
                          <a:pt x="6975" y="93220"/>
                        </a:cubicBezTo>
                        <a:cubicBezTo>
                          <a:pt x="6975" y="93220"/>
                          <a:pt x="7025" y="93220"/>
                          <a:pt x="7051" y="93169"/>
                        </a:cubicBezTo>
                        <a:cubicBezTo>
                          <a:pt x="7051" y="93169"/>
                          <a:pt x="7051" y="93169"/>
                          <a:pt x="7051" y="93169"/>
                        </a:cubicBezTo>
                        <a:cubicBezTo>
                          <a:pt x="7177" y="92993"/>
                          <a:pt x="7302" y="92867"/>
                          <a:pt x="7428" y="92766"/>
                        </a:cubicBezTo>
                        <a:cubicBezTo>
                          <a:pt x="7579" y="92590"/>
                          <a:pt x="7756" y="92414"/>
                          <a:pt x="7907" y="92288"/>
                        </a:cubicBezTo>
                        <a:cubicBezTo>
                          <a:pt x="8083" y="92112"/>
                          <a:pt x="8259" y="91961"/>
                          <a:pt x="8436" y="91809"/>
                        </a:cubicBezTo>
                        <a:cubicBezTo>
                          <a:pt x="8612" y="91633"/>
                          <a:pt x="8788" y="91482"/>
                          <a:pt x="8964" y="91356"/>
                        </a:cubicBezTo>
                        <a:lnTo>
                          <a:pt x="9216" y="91130"/>
                        </a:lnTo>
                        <a:cubicBezTo>
                          <a:pt x="9216" y="91130"/>
                          <a:pt x="9241" y="91130"/>
                          <a:pt x="9267" y="91130"/>
                        </a:cubicBezTo>
                        <a:cubicBezTo>
                          <a:pt x="9317" y="91054"/>
                          <a:pt x="9418" y="91004"/>
                          <a:pt x="9468" y="90928"/>
                        </a:cubicBezTo>
                        <a:cubicBezTo>
                          <a:pt x="9644" y="90802"/>
                          <a:pt x="9795" y="90676"/>
                          <a:pt x="9972" y="90525"/>
                        </a:cubicBezTo>
                        <a:cubicBezTo>
                          <a:pt x="10148" y="90399"/>
                          <a:pt x="10299" y="90273"/>
                          <a:pt x="10500" y="90198"/>
                        </a:cubicBezTo>
                        <a:cubicBezTo>
                          <a:pt x="10652" y="90072"/>
                          <a:pt x="10828" y="89946"/>
                          <a:pt x="10979" y="89845"/>
                        </a:cubicBezTo>
                        <a:cubicBezTo>
                          <a:pt x="11155" y="89745"/>
                          <a:pt x="11331" y="89619"/>
                          <a:pt x="11482" y="89518"/>
                        </a:cubicBezTo>
                        <a:cubicBezTo>
                          <a:pt x="11508" y="89518"/>
                          <a:pt x="11558" y="89518"/>
                          <a:pt x="11608" y="89442"/>
                        </a:cubicBezTo>
                        <a:lnTo>
                          <a:pt x="163676" y="1637"/>
                        </a:lnTo>
                        <a:cubicBezTo>
                          <a:pt x="163676" y="1637"/>
                          <a:pt x="163928" y="1486"/>
                          <a:pt x="164053" y="1435"/>
                        </a:cubicBezTo>
                        <a:cubicBezTo>
                          <a:pt x="164205" y="1335"/>
                          <a:pt x="164381" y="1259"/>
                          <a:pt x="164532" y="1184"/>
                        </a:cubicBezTo>
                        <a:cubicBezTo>
                          <a:pt x="164683" y="1083"/>
                          <a:pt x="164859" y="1007"/>
                          <a:pt x="165010" y="932"/>
                        </a:cubicBezTo>
                        <a:cubicBezTo>
                          <a:pt x="165161" y="856"/>
                          <a:pt x="165312" y="781"/>
                          <a:pt x="165464" y="730"/>
                        </a:cubicBezTo>
                        <a:cubicBezTo>
                          <a:pt x="165615" y="655"/>
                          <a:pt x="165791" y="604"/>
                          <a:pt x="165942" y="554"/>
                        </a:cubicBezTo>
                        <a:cubicBezTo>
                          <a:pt x="165967" y="554"/>
                          <a:pt x="166018" y="554"/>
                          <a:pt x="166043" y="504"/>
                        </a:cubicBezTo>
                        <a:lnTo>
                          <a:pt x="166043" y="504"/>
                        </a:lnTo>
                        <a:cubicBezTo>
                          <a:pt x="166043" y="504"/>
                          <a:pt x="166269" y="428"/>
                          <a:pt x="166395" y="378"/>
                        </a:cubicBezTo>
                        <a:cubicBezTo>
                          <a:pt x="166572" y="327"/>
                          <a:pt x="166723" y="302"/>
                          <a:pt x="166874" y="252"/>
                        </a:cubicBezTo>
                        <a:cubicBezTo>
                          <a:pt x="167050" y="201"/>
                          <a:pt x="167201" y="151"/>
                          <a:pt x="167352" y="126"/>
                        </a:cubicBezTo>
                        <a:cubicBezTo>
                          <a:pt x="167528" y="126"/>
                          <a:pt x="167679" y="76"/>
                          <a:pt x="167856" y="50"/>
                        </a:cubicBezTo>
                        <a:cubicBezTo>
                          <a:pt x="167982" y="50"/>
                          <a:pt x="168082" y="50"/>
                          <a:pt x="168208" y="0"/>
                        </a:cubicBezTo>
                        <a:lnTo>
                          <a:pt x="168385" y="0"/>
                        </a:lnTo>
                        <a:cubicBezTo>
                          <a:pt x="168586" y="0"/>
                          <a:pt x="168762" y="0"/>
                          <a:pt x="168939" y="0"/>
                        </a:cubicBezTo>
                        <a:cubicBezTo>
                          <a:pt x="169140" y="0"/>
                          <a:pt x="169341" y="0"/>
                          <a:pt x="169543" y="0"/>
                        </a:cubicBezTo>
                        <a:cubicBezTo>
                          <a:pt x="169770" y="0"/>
                          <a:pt x="169996" y="50"/>
                          <a:pt x="170223" y="101"/>
                        </a:cubicBezTo>
                        <a:lnTo>
                          <a:pt x="170223" y="101"/>
                        </a:lnTo>
                        <a:cubicBezTo>
                          <a:pt x="170223" y="101"/>
                          <a:pt x="170223" y="101"/>
                          <a:pt x="170223" y="101"/>
                        </a:cubicBezTo>
                        <a:cubicBezTo>
                          <a:pt x="170500" y="151"/>
                          <a:pt x="170752" y="227"/>
                          <a:pt x="171003" y="327"/>
                        </a:cubicBezTo>
                        <a:cubicBezTo>
                          <a:pt x="171331" y="428"/>
                          <a:pt x="171658" y="604"/>
                          <a:pt x="171960" y="730"/>
                        </a:cubicBezTo>
                        <a:lnTo>
                          <a:pt x="190116" y="11306"/>
                        </a:lnTo>
                        <a:cubicBezTo>
                          <a:pt x="189587" y="10979"/>
                          <a:pt x="189008" y="10803"/>
                          <a:pt x="188378" y="10652"/>
                        </a:cubicBezTo>
                        <a:lnTo>
                          <a:pt x="188378" y="10652"/>
                        </a:lnTo>
                        <a:cubicBezTo>
                          <a:pt x="187749" y="10500"/>
                          <a:pt x="187094" y="10475"/>
                          <a:pt x="186389" y="10551"/>
                        </a:cubicBezTo>
                        <a:lnTo>
                          <a:pt x="186339" y="10551"/>
                        </a:lnTo>
                        <a:cubicBezTo>
                          <a:pt x="185659" y="10601"/>
                          <a:pt x="184928" y="10777"/>
                          <a:pt x="184148" y="11004"/>
                        </a:cubicBezTo>
                        <a:cubicBezTo>
                          <a:pt x="184148" y="11004"/>
                          <a:pt x="184148" y="11004"/>
                          <a:pt x="184123" y="11004"/>
                        </a:cubicBezTo>
                        <a:cubicBezTo>
                          <a:pt x="183367" y="11256"/>
                          <a:pt x="182587" y="11608"/>
                          <a:pt x="181756" y="12087"/>
                        </a:cubicBezTo>
                        <a:lnTo>
                          <a:pt x="29688" y="99893"/>
                        </a:lnTo>
                        <a:cubicBezTo>
                          <a:pt x="28882" y="100346"/>
                          <a:pt x="28102" y="100900"/>
                          <a:pt x="27321" y="101529"/>
                        </a:cubicBezTo>
                        <a:cubicBezTo>
                          <a:pt x="27321" y="101529"/>
                          <a:pt x="27296" y="101529"/>
                          <a:pt x="27271" y="101580"/>
                        </a:cubicBezTo>
                        <a:cubicBezTo>
                          <a:pt x="26541" y="102184"/>
                          <a:pt x="25810" y="102864"/>
                          <a:pt x="25105" y="103594"/>
                        </a:cubicBezTo>
                        <a:close/>
                      </a:path>
                    </a:pathLst>
                  </a:custGeom>
                  <a:solidFill>
                    <a:srgbClr val="BD8B40"/>
                  </a:solidFill>
                  <a:ln w="2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068" name="자유형: 도형 1067">
                    <a:extLst>
                      <a:ext uri="{FF2B5EF4-FFF2-40B4-BE49-F238E27FC236}">
                        <a16:creationId xmlns:a16="http://schemas.microsoft.com/office/drawing/2014/main" id="{A99C685C-3994-B6E0-C335-62AD6B6EE442}"/>
                      </a:ext>
                    </a:extLst>
                  </p:cNvPr>
                  <p:cNvSpPr/>
                  <p:nvPr/>
                </p:nvSpPr>
                <p:spPr>
                  <a:xfrm>
                    <a:off x="9281407" y="2926662"/>
                    <a:ext cx="175888" cy="199835"/>
                  </a:xfrm>
                  <a:custGeom>
                    <a:avLst/>
                    <a:gdLst>
                      <a:gd name="connsiteX0" fmla="*/ 11760 w 175888"/>
                      <a:gd name="connsiteY0" fmla="*/ 89436 h 199835"/>
                      <a:gd name="connsiteX1" fmla="*/ 163827 w 175888"/>
                      <a:gd name="connsiteY1" fmla="*/ 1630 h 199835"/>
                      <a:gd name="connsiteX2" fmla="*/ 175662 w 175888"/>
                      <a:gd name="connsiteY2" fmla="*/ 8353 h 199835"/>
                      <a:gd name="connsiteX3" fmla="*/ 175889 w 175888"/>
                      <a:gd name="connsiteY3" fmla="*/ 90065 h 199835"/>
                      <a:gd name="connsiteX4" fmla="*/ 164129 w 175888"/>
                      <a:gd name="connsiteY4" fmla="*/ 110436 h 199835"/>
                      <a:gd name="connsiteX5" fmla="*/ 12062 w 175888"/>
                      <a:gd name="connsiteY5" fmla="*/ 198217 h 199835"/>
                      <a:gd name="connsiteX6" fmla="*/ 227 w 175888"/>
                      <a:gd name="connsiteY6" fmla="*/ 191494 h 199835"/>
                      <a:gd name="connsiteX7" fmla="*/ 0 w 175888"/>
                      <a:gd name="connsiteY7" fmla="*/ 109757 h 199835"/>
                      <a:gd name="connsiteX8" fmla="*/ 11760 w 175888"/>
                      <a:gd name="connsiteY8" fmla="*/ 89411 h 199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5888" h="199835">
                        <a:moveTo>
                          <a:pt x="11760" y="89436"/>
                        </a:moveTo>
                        <a:lnTo>
                          <a:pt x="163827" y="1630"/>
                        </a:lnTo>
                        <a:cubicBezTo>
                          <a:pt x="170374" y="-2172"/>
                          <a:pt x="175637" y="925"/>
                          <a:pt x="175662" y="8353"/>
                        </a:cubicBezTo>
                        <a:lnTo>
                          <a:pt x="175889" y="90065"/>
                        </a:lnTo>
                        <a:cubicBezTo>
                          <a:pt x="175889" y="97494"/>
                          <a:pt x="170676" y="106659"/>
                          <a:pt x="164129" y="110436"/>
                        </a:cubicBezTo>
                        <a:lnTo>
                          <a:pt x="12062" y="198217"/>
                        </a:lnTo>
                        <a:cubicBezTo>
                          <a:pt x="5540" y="201994"/>
                          <a:pt x="252" y="198922"/>
                          <a:pt x="227" y="191494"/>
                        </a:cubicBezTo>
                        <a:lnTo>
                          <a:pt x="0" y="109757"/>
                        </a:lnTo>
                        <a:cubicBezTo>
                          <a:pt x="-25" y="102328"/>
                          <a:pt x="5238" y="93188"/>
                          <a:pt x="11760" y="89411"/>
                        </a:cubicBezTo>
                        <a:close/>
                      </a:path>
                    </a:pathLst>
                  </a:custGeom>
                  <a:solidFill>
                    <a:srgbClr val="A17128"/>
                  </a:solidFill>
                  <a:ln w="2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069" name="자유형: 도형 1068">
                    <a:extLst>
                      <a:ext uri="{FF2B5EF4-FFF2-40B4-BE49-F238E27FC236}">
                        <a16:creationId xmlns:a16="http://schemas.microsoft.com/office/drawing/2014/main" id="{2535A1B9-CA41-C52C-CCDF-95A1A85F4BC5}"/>
                      </a:ext>
                    </a:extLst>
                  </p:cNvPr>
                  <p:cNvSpPr/>
                  <p:nvPr/>
                </p:nvSpPr>
                <p:spPr>
                  <a:xfrm>
                    <a:off x="9321319" y="3053516"/>
                    <a:ext cx="26565" cy="189586"/>
                  </a:xfrm>
                  <a:custGeom>
                    <a:avLst/>
                    <a:gdLst>
                      <a:gd name="connsiteX0" fmla="*/ 11080 w 26565"/>
                      <a:gd name="connsiteY0" fmla="*/ 165237 h 189586"/>
                      <a:gd name="connsiteX1" fmla="*/ 11533 w 26565"/>
                      <a:gd name="connsiteY1" fmla="*/ 8738 h 189586"/>
                      <a:gd name="connsiteX2" fmla="*/ 26566 w 26565"/>
                      <a:gd name="connsiteY2" fmla="*/ 0 h 189586"/>
                      <a:gd name="connsiteX3" fmla="*/ 26113 w 26565"/>
                      <a:gd name="connsiteY3" fmla="*/ 156499 h 189586"/>
                      <a:gd name="connsiteX4" fmla="*/ 21530 w 26565"/>
                      <a:gd name="connsiteY4" fmla="*/ 174529 h 189586"/>
                      <a:gd name="connsiteX5" fmla="*/ 15033 w 26565"/>
                      <a:gd name="connsiteY5" fmla="*/ 180824 h 189586"/>
                      <a:gd name="connsiteX6" fmla="*/ 0 w 26565"/>
                      <a:gd name="connsiteY6" fmla="*/ 189587 h 189586"/>
                      <a:gd name="connsiteX7" fmla="*/ 11105 w 26565"/>
                      <a:gd name="connsiteY7" fmla="*/ 165237 h 189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6565" h="189586">
                        <a:moveTo>
                          <a:pt x="11080" y="165237"/>
                        </a:moveTo>
                        <a:lnTo>
                          <a:pt x="11533" y="8738"/>
                        </a:lnTo>
                        <a:lnTo>
                          <a:pt x="26566" y="0"/>
                        </a:lnTo>
                        <a:lnTo>
                          <a:pt x="26113" y="156499"/>
                        </a:lnTo>
                        <a:cubicBezTo>
                          <a:pt x="26113" y="163953"/>
                          <a:pt x="24425" y="170072"/>
                          <a:pt x="21530" y="174529"/>
                        </a:cubicBezTo>
                        <a:cubicBezTo>
                          <a:pt x="19792" y="177223"/>
                          <a:pt x="17601" y="179338"/>
                          <a:pt x="15033" y="180824"/>
                        </a:cubicBezTo>
                        <a:lnTo>
                          <a:pt x="0" y="189587"/>
                        </a:lnTo>
                        <a:cubicBezTo>
                          <a:pt x="6824" y="185633"/>
                          <a:pt x="11054" y="177198"/>
                          <a:pt x="11105" y="165237"/>
                        </a:cubicBezTo>
                        <a:close/>
                      </a:path>
                    </a:pathLst>
                  </a:custGeom>
                  <a:solidFill>
                    <a:srgbClr val="A17128"/>
                  </a:solidFill>
                  <a:ln w="2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070" name="자유형: 도형 1069">
                    <a:extLst>
                      <a:ext uri="{FF2B5EF4-FFF2-40B4-BE49-F238E27FC236}">
                        <a16:creationId xmlns:a16="http://schemas.microsoft.com/office/drawing/2014/main" id="{7D7DF12A-1872-37AE-38F3-D23BDA9950E5}"/>
                      </a:ext>
                    </a:extLst>
                  </p:cNvPr>
                  <p:cNvSpPr/>
                  <p:nvPr/>
                </p:nvSpPr>
                <p:spPr>
                  <a:xfrm>
                    <a:off x="9322780" y="3047699"/>
                    <a:ext cx="25105" cy="14554"/>
                  </a:xfrm>
                  <a:custGeom>
                    <a:avLst/>
                    <a:gdLst>
                      <a:gd name="connsiteX0" fmla="*/ 10072 w 25105"/>
                      <a:gd name="connsiteY0" fmla="*/ 14555 h 14554"/>
                      <a:gd name="connsiteX1" fmla="*/ 25105 w 25105"/>
                      <a:gd name="connsiteY1" fmla="*/ 5842 h 14554"/>
                      <a:gd name="connsiteX2" fmla="*/ 15033 w 25105"/>
                      <a:gd name="connsiteY2" fmla="*/ 0 h 14554"/>
                      <a:gd name="connsiteX3" fmla="*/ 0 w 25105"/>
                      <a:gd name="connsiteY3" fmla="*/ 8738 h 14554"/>
                      <a:gd name="connsiteX4" fmla="*/ 10072 w 25105"/>
                      <a:gd name="connsiteY4" fmla="*/ 14555 h 14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05" h="14554">
                        <a:moveTo>
                          <a:pt x="10072" y="14555"/>
                        </a:moveTo>
                        <a:lnTo>
                          <a:pt x="25105" y="5842"/>
                        </a:lnTo>
                        <a:lnTo>
                          <a:pt x="15033" y="0"/>
                        </a:lnTo>
                        <a:lnTo>
                          <a:pt x="0" y="8738"/>
                        </a:lnTo>
                        <a:lnTo>
                          <a:pt x="10072" y="14555"/>
                        </a:lnTo>
                        <a:close/>
                      </a:path>
                    </a:pathLst>
                  </a:custGeom>
                  <a:solidFill>
                    <a:srgbClr val="BD8B40"/>
                  </a:solidFill>
                  <a:ln w="2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071" name="자유형: 도형 1070">
                    <a:extLst>
                      <a:ext uri="{FF2B5EF4-FFF2-40B4-BE49-F238E27FC236}">
                        <a16:creationId xmlns:a16="http://schemas.microsoft.com/office/drawing/2014/main" id="{793F8F84-BCDB-5232-A592-9637D004E6B5}"/>
                      </a:ext>
                    </a:extLst>
                  </p:cNvPr>
                  <p:cNvSpPr/>
                  <p:nvPr/>
                </p:nvSpPr>
                <p:spPr>
                  <a:xfrm>
                    <a:off x="9294300" y="3056462"/>
                    <a:ext cx="38577" cy="189242"/>
                  </a:xfrm>
                  <a:custGeom>
                    <a:avLst/>
                    <a:gdLst>
                      <a:gd name="connsiteX0" fmla="*/ 25 w 38577"/>
                      <a:gd name="connsiteY0" fmla="*/ 172439 h 189242"/>
                      <a:gd name="connsiteX1" fmla="*/ 28026 w 38577"/>
                      <a:gd name="connsiteY1" fmla="*/ 156499 h 189242"/>
                      <a:gd name="connsiteX2" fmla="*/ 28480 w 38577"/>
                      <a:gd name="connsiteY2" fmla="*/ 0 h 189242"/>
                      <a:gd name="connsiteX3" fmla="*/ 38577 w 38577"/>
                      <a:gd name="connsiteY3" fmla="*/ 5817 h 189242"/>
                      <a:gd name="connsiteX4" fmla="*/ 38124 w 38577"/>
                      <a:gd name="connsiteY4" fmla="*/ 162316 h 189242"/>
                      <a:gd name="connsiteX5" fmla="*/ 0 w 38577"/>
                      <a:gd name="connsiteY5" fmla="*/ 184047 h 189242"/>
                      <a:gd name="connsiteX6" fmla="*/ 0 w 38577"/>
                      <a:gd name="connsiteY6" fmla="*/ 172464 h 189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577" h="189242">
                        <a:moveTo>
                          <a:pt x="25" y="172439"/>
                        </a:moveTo>
                        <a:cubicBezTo>
                          <a:pt x="15411" y="181328"/>
                          <a:pt x="27976" y="174151"/>
                          <a:pt x="28026" y="156499"/>
                        </a:cubicBezTo>
                        <a:lnTo>
                          <a:pt x="28480" y="0"/>
                        </a:lnTo>
                        <a:lnTo>
                          <a:pt x="38577" y="5817"/>
                        </a:lnTo>
                        <a:lnTo>
                          <a:pt x="38124" y="162316"/>
                        </a:lnTo>
                        <a:cubicBezTo>
                          <a:pt x="38048" y="186414"/>
                          <a:pt x="20950" y="196134"/>
                          <a:pt x="0" y="184047"/>
                        </a:cubicBezTo>
                        <a:lnTo>
                          <a:pt x="0" y="172464"/>
                        </a:lnTo>
                        <a:close/>
                      </a:path>
                    </a:pathLst>
                  </a:custGeom>
                  <a:solidFill>
                    <a:srgbClr val="7D5417"/>
                  </a:solidFill>
                  <a:ln w="2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072" name="자유형: 도형 1071">
                    <a:extLst>
                      <a:ext uri="{FF2B5EF4-FFF2-40B4-BE49-F238E27FC236}">
                        <a16:creationId xmlns:a16="http://schemas.microsoft.com/office/drawing/2014/main" id="{3E1BC716-5478-B21A-0CB2-5C91BF9463E1}"/>
                      </a:ext>
                    </a:extLst>
                  </p:cNvPr>
                  <p:cNvSpPr/>
                  <p:nvPr/>
                </p:nvSpPr>
                <p:spPr>
                  <a:xfrm>
                    <a:off x="9415420" y="2997992"/>
                    <a:ext cx="26565" cy="189586"/>
                  </a:xfrm>
                  <a:custGeom>
                    <a:avLst/>
                    <a:gdLst>
                      <a:gd name="connsiteX0" fmla="*/ 11080 w 26565"/>
                      <a:gd name="connsiteY0" fmla="*/ 165212 h 189586"/>
                      <a:gd name="connsiteX1" fmla="*/ 11533 w 26565"/>
                      <a:gd name="connsiteY1" fmla="*/ 8713 h 189586"/>
                      <a:gd name="connsiteX2" fmla="*/ 26566 w 26565"/>
                      <a:gd name="connsiteY2" fmla="*/ 0 h 189586"/>
                      <a:gd name="connsiteX3" fmla="*/ 26113 w 26565"/>
                      <a:gd name="connsiteY3" fmla="*/ 156499 h 189586"/>
                      <a:gd name="connsiteX4" fmla="*/ 21530 w 26565"/>
                      <a:gd name="connsiteY4" fmla="*/ 174554 h 189586"/>
                      <a:gd name="connsiteX5" fmla="*/ 15033 w 26565"/>
                      <a:gd name="connsiteY5" fmla="*/ 180824 h 189586"/>
                      <a:gd name="connsiteX6" fmla="*/ 0 w 26565"/>
                      <a:gd name="connsiteY6" fmla="*/ 189587 h 189586"/>
                      <a:gd name="connsiteX7" fmla="*/ 11105 w 26565"/>
                      <a:gd name="connsiteY7" fmla="*/ 165237 h 189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6565" h="189586">
                        <a:moveTo>
                          <a:pt x="11080" y="165212"/>
                        </a:moveTo>
                        <a:lnTo>
                          <a:pt x="11533" y="8713"/>
                        </a:lnTo>
                        <a:lnTo>
                          <a:pt x="26566" y="0"/>
                        </a:lnTo>
                        <a:lnTo>
                          <a:pt x="26113" y="156499"/>
                        </a:lnTo>
                        <a:cubicBezTo>
                          <a:pt x="26113" y="163953"/>
                          <a:pt x="24425" y="170072"/>
                          <a:pt x="21530" y="174554"/>
                        </a:cubicBezTo>
                        <a:cubicBezTo>
                          <a:pt x="19792" y="177223"/>
                          <a:pt x="17601" y="179338"/>
                          <a:pt x="15033" y="180824"/>
                        </a:cubicBezTo>
                        <a:lnTo>
                          <a:pt x="0" y="189587"/>
                        </a:lnTo>
                        <a:cubicBezTo>
                          <a:pt x="6824" y="185633"/>
                          <a:pt x="11054" y="177198"/>
                          <a:pt x="11105" y="165237"/>
                        </a:cubicBezTo>
                        <a:close/>
                      </a:path>
                    </a:pathLst>
                  </a:custGeom>
                  <a:solidFill>
                    <a:srgbClr val="A17128"/>
                  </a:solidFill>
                  <a:ln w="2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073" name="자유형: 도형 1072">
                    <a:extLst>
                      <a:ext uri="{FF2B5EF4-FFF2-40B4-BE49-F238E27FC236}">
                        <a16:creationId xmlns:a16="http://schemas.microsoft.com/office/drawing/2014/main" id="{E066A0A8-E29A-35B1-8516-0019497F90DA}"/>
                      </a:ext>
                    </a:extLst>
                  </p:cNvPr>
                  <p:cNvSpPr/>
                  <p:nvPr/>
                </p:nvSpPr>
                <p:spPr>
                  <a:xfrm>
                    <a:off x="9416880" y="2992150"/>
                    <a:ext cx="25105" cy="14554"/>
                  </a:xfrm>
                  <a:custGeom>
                    <a:avLst/>
                    <a:gdLst>
                      <a:gd name="connsiteX0" fmla="*/ 10072 w 25105"/>
                      <a:gd name="connsiteY0" fmla="*/ 14555 h 14554"/>
                      <a:gd name="connsiteX1" fmla="*/ 25105 w 25105"/>
                      <a:gd name="connsiteY1" fmla="*/ 5817 h 14554"/>
                      <a:gd name="connsiteX2" fmla="*/ 15033 w 25105"/>
                      <a:gd name="connsiteY2" fmla="*/ 0 h 14554"/>
                      <a:gd name="connsiteX3" fmla="*/ 0 w 25105"/>
                      <a:gd name="connsiteY3" fmla="*/ 8738 h 14554"/>
                      <a:gd name="connsiteX4" fmla="*/ 10072 w 25105"/>
                      <a:gd name="connsiteY4" fmla="*/ 14555 h 14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05" h="14554">
                        <a:moveTo>
                          <a:pt x="10072" y="14555"/>
                        </a:moveTo>
                        <a:lnTo>
                          <a:pt x="25105" y="5817"/>
                        </a:lnTo>
                        <a:lnTo>
                          <a:pt x="15033" y="0"/>
                        </a:lnTo>
                        <a:lnTo>
                          <a:pt x="0" y="8738"/>
                        </a:lnTo>
                        <a:lnTo>
                          <a:pt x="10072" y="14555"/>
                        </a:lnTo>
                        <a:close/>
                      </a:path>
                    </a:pathLst>
                  </a:custGeom>
                  <a:solidFill>
                    <a:srgbClr val="BD8B40"/>
                  </a:solidFill>
                  <a:ln w="2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074" name="자유형: 도형 1073">
                    <a:extLst>
                      <a:ext uri="{FF2B5EF4-FFF2-40B4-BE49-F238E27FC236}">
                        <a16:creationId xmlns:a16="http://schemas.microsoft.com/office/drawing/2014/main" id="{72B88498-C735-445F-518F-81B9B9939348}"/>
                      </a:ext>
                    </a:extLst>
                  </p:cNvPr>
                  <p:cNvSpPr/>
                  <p:nvPr/>
                </p:nvSpPr>
                <p:spPr>
                  <a:xfrm>
                    <a:off x="9388376" y="3000888"/>
                    <a:ext cx="38577" cy="189246"/>
                  </a:xfrm>
                  <a:custGeom>
                    <a:avLst/>
                    <a:gdLst>
                      <a:gd name="connsiteX0" fmla="*/ 50 w 38577"/>
                      <a:gd name="connsiteY0" fmla="*/ 172439 h 189246"/>
                      <a:gd name="connsiteX1" fmla="*/ 28052 w 38577"/>
                      <a:gd name="connsiteY1" fmla="*/ 156499 h 189246"/>
                      <a:gd name="connsiteX2" fmla="*/ 28480 w 38577"/>
                      <a:gd name="connsiteY2" fmla="*/ 0 h 189246"/>
                      <a:gd name="connsiteX3" fmla="*/ 38577 w 38577"/>
                      <a:gd name="connsiteY3" fmla="*/ 5817 h 189246"/>
                      <a:gd name="connsiteX4" fmla="*/ 38124 w 38577"/>
                      <a:gd name="connsiteY4" fmla="*/ 162316 h 189246"/>
                      <a:gd name="connsiteX5" fmla="*/ 0 w 38577"/>
                      <a:gd name="connsiteY5" fmla="*/ 184047 h 189246"/>
                      <a:gd name="connsiteX6" fmla="*/ 0 w 38577"/>
                      <a:gd name="connsiteY6" fmla="*/ 172464 h 1892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577" h="189246">
                        <a:moveTo>
                          <a:pt x="50" y="172439"/>
                        </a:moveTo>
                        <a:cubicBezTo>
                          <a:pt x="15436" y="181327"/>
                          <a:pt x="28001" y="174151"/>
                          <a:pt x="28052" y="156499"/>
                        </a:cubicBezTo>
                        <a:lnTo>
                          <a:pt x="28480" y="0"/>
                        </a:lnTo>
                        <a:lnTo>
                          <a:pt x="38577" y="5817"/>
                        </a:lnTo>
                        <a:lnTo>
                          <a:pt x="38124" y="162316"/>
                        </a:lnTo>
                        <a:cubicBezTo>
                          <a:pt x="38048" y="186439"/>
                          <a:pt x="20951" y="196134"/>
                          <a:pt x="0" y="184047"/>
                        </a:cubicBezTo>
                        <a:lnTo>
                          <a:pt x="0" y="172464"/>
                        </a:lnTo>
                        <a:close/>
                      </a:path>
                    </a:pathLst>
                  </a:custGeom>
                  <a:solidFill>
                    <a:srgbClr val="7D5417"/>
                  </a:solidFill>
                  <a:ln w="2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</p:grpSp>
          </p:grpSp>
          <p:grpSp>
            <p:nvGrpSpPr>
              <p:cNvPr id="1855" name="그룹 1854">
                <a:extLst>
                  <a:ext uri="{FF2B5EF4-FFF2-40B4-BE49-F238E27FC236}">
                    <a16:creationId xmlns:a16="http://schemas.microsoft.com/office/drawing/2014/main" id="{F09611C5-C23B-B018-81AE-017F121DA13A}"/>
                  </a:ext>
                </a:extLst>
              </p:cNvPr>
              <p:cNvGrpSpPr/>
              <p:nvPr/>
            </p:nvGrpSpPr>
            <p:grpSpPr>
              <a:xfrm>
                <a:off x="3434206" y="1341335"/>
                <a:ext cx="3037588" cy="2881415"/>
                <a:chOff x="3434206" y="1341335"/>
                <a:chExt cx="3037588" cy="2881415"/>
              </a:xfrm>
            </p:grpSpPr>
            <p:grpSp>
              <p:nvGrpSpPr>
                <p:cNvPr id="42" name="그룹 41">
                  <a:extLst>
                    <a:ext uri="{FF2B5EF4-FFF2-40B4-BE49-F238E27FC236}">
                      <a16:creationId xmlns:a16="http://schemas.microsoft.com/office/drawing/2014/main" id="{B23CC8A7-DABA-EF26-6980-583E468303F2}"/>
                    </a:ext>
                  </a:extLst>
                </p:cNvPr>
                <p:cNvGrpSpPr/>
                <p:nvPr/>
              </p:nvGrpSpPr>
              <p:grpSpPr>
                <a:xfrm>
                  <a:off x="3434206" y="1341335"/>
                  <a:ext cx="3037588" cy="2881415"/>
                  <a:chOff x="3434206" y="1341335"/>
                  <a:chExt cx="3037588" cy="2881415"/>
                </a:xfrm>
              </p:grpSpPr>
              <p:sp>
                <p:nvSpPr>
                  <p:cNvPr id="86" name="사각형: 둥근 모서리 85">
                    <a:extLst>
                      <a:ext uri="{FF2B5EF4-FFF2-40B4-BE49-F238E27FC236}">
                        <a16:creationId xmlns:a16="http://schemas.microsoft.com/office/drawing/2014/main" id="{BA5C301F-1446-F84F-BE76-CF493000B845}"/>
                      </a:ext>
                    </a:extLst>
                  </p:cNvPr>
                  <p:cNvSpPr/>
                  <p:nvPr/>
                </p:nvSpPr>
                <p:spPr>
                  <a:xfrm rot="10800000" flipH="1" flipV="1">
                    <a:off x="3571419" y="2044700"/>
                    <a:ext cx="2763163" cy="2178050"/>
                  </a:xfrm>
                  <a:prstGeom prst="roundRect">
                    <a:avLst>
                      <a:gd name="adj" fmla="val 5701"/>
                    </a:avLst>
                  </a:prstGeom>
                  <a:solidFill>
                    <a:srgbClr val="FFE8AF"/>
                  </a:solidFill>
                  <a:ln w="1905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781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맑은 고딕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grpSp>
                <p:nvGrpSpPr>
                  <p:cNvPr id="33" name="그룹 32">
                    <a:extLst>
                      <a:ext uri="{FF2B5EF4-FFF2-40B4-BE49-F238E27FC236}">
                        <a16:creationId xmlns:a16="http://schemas.microsoft.com/office/drawing/2014/main" id="{626D152A-D7C8-9877-6A7A-C090772A74A8}"/>
                      </a:ext>
                    </a:extLst>
                  </p:cNvPr>
                  <p:cNvGrpSpPr/>
                  <p:nvPr/>
                </p:nvGrpSpPr>
                <p:grpSpPr>
                  <a:xfrm>
                    <a:off x="3434206" y="1341335"/>
                    <a:ext cx="3037588" cy="841913"/>
                    <a:chOff x="3434206" y="1341335"/>
                    <a:chExt cx="3037588" cy="841913"/>
                  </a:xfrm>
                </p:grpSpPr>
                <p:grpSp>
                  <p:nvGrpSpPr>
                    <p:cNvPr id="28" name="그룹 27">
                      <a:extLst>
                        <a:ext uri="{FF2B5EF4-FFF2-40B4-BE49-F238E27FC236}">
                          <a16:creationId xmlns:a16="http://schemas.microsoft.com/office/drawing/2014/main" id="{12E8D412-5240-C28E-D91D-B4A85EF549B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434206" y="1625062"/>
                      <a:ext cx="3037588" cy="558186"/>
                      <a:chOff x="3434206" y="1625062"/>
                      <a:chExt cx="3037588" cy="558186"/>
                    </a:xfrm>
                  </p:grpSpPr>
                  <p:grpSp>
                    <p:nvGrpSpPr>
                      <p:cNvPr id="89" name="그룹 88">
                        <a:extLst>
                          <a:ext uri="{FF2B5EF4-FFF2-40B4-BE49-F238E27FC236}">
                            <a16:creationId xmlns:a16="http://schemas.microsoft.com/office/drawing/2014/main" id="{9D1F3413-3629-D3BC-9470-A199E49DDEA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434206" y="1625062"/>
                        <a:ext cx="3037588" cy="558186"/>
                        <a:chOff x="347267" y="1764762"/>
                        <a:chExt cx="3037588" cy="558186"/>
                      </a:xfrm>
                    </p:grpSpPr>
                    <p:sp>
                      <p:nvSpPr>
                        <p:cNvPr id="90" name="사각형: 둥근 모서리 89">
                          <a:extLst>
                            <a:ext uri="{FF2B5EF4-FFF2-40B4-BE49-F238E27FC236}">
                              <a16:creationId xmlns:a16="http://schemas.microsoft.com/office/drawing/2014/main" id="{2361B896-2D23-5C65-F1FE-C2ECF6FBFE1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5694" y="1764763"/>
                          <a:ext cx="2440734" cy="419637"/>
                        </a:xfrm>
                        <a:prstGeom prst="roundRect">
                          <a:avLst>
                            <a:gd name="adj" fmla="val 50000"/>
                          </a:avLst>
                        </a:prstGeom>
                        <a:solidFill>
                          <a:srgbClr val="3B717B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ko-KR" alt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91" name="자유형: 도형 90">
                          <a:extLst>
                            <a:ext uri="{FF2B5EF4-FFF2-40B4-BE49-F238E27FC236}">
                              <a16:creationId xmlns:a16="http://schemas.microsoft.com/office/drawing/2014/main" id="{D61EAC3B-9E83-3101-9E37-23F65058C9E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846654" y="1764762"/>
                          <a:ext cx="538201" cy="558186"/>
                        </a:xfrm>
                        <a:custGeom>
                          <a:avLst/>
                          <a:gdLst>
                            <a:gd name="connsiteX0" fmla="*/ 0 w 538201"/>
                            <a:gd name="connsiteY0" fmla="*/ 0 h 558186"/>
                            <a:gd name="connsiteX1" fmla="*/ 15712 w 538201"/>
                            <a:gd name="connsiteY1" fmla="*/ 0 h 558186"/>
                            <a:gd name="connsiteX2" fmla="*/ 398302 w 538201"/>
                            <a:gd name="connsiteY2" fmla="*/ 0 h 558186"/>
                            <a:gd name="connsiteX3" fmla="*/ 538201 w 538201"/>
                            <a:gd name="connsiteY3" fmla="*/ 142147 h 558186"/>
                            <a:gd name="connsiteX4" fmla="*/ 538201 w 538201"/>
                            <a:gd name="connsiteY4" fmla="*/ 416039 h 558186"/>
                            <a:gd name="connsiteX5" fmla="*/ 398302 w 538201"/>
                            <a:gd name="connsiteY5" fmla="*/ 558186 h 558186"/>
                            <a:gd name="connsiteX6" fmla="*/ 254990 w 538201"/>
                            <a:gd name="connsiteY6" fmla="*/ 416039 h 558186"/>
                            <a:gd name="connsiteX7" fmla="*/ 0 w 538201"/>
                            <a:gd name="connsiteY7" fmla="*/ 416039 h 558186"/>
                            <a:gd name="connsiteX8" fmla="*/ 0 w 538201"/>
                            <a:gd name="connsiteY8" fmla="*/ 0 h 55818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538201" h="558186">
                              <a:moveTo>
                                <a:pt x="0" y="0"/>
                              </a:moveTo>
                              <a:lnTo>
                                <a:pt x="15712" y="0"/>
                              </a:lnTo>
                              <a:cubicBezTo>
                                <a:pt x="398302" y="0"/>
                                <a:pt x="398302" y="0"/>
                                <a:pt x="398302" y="0"/>
                              </a:cubicBezTo>
                              <a:cubicBezTo>
                                <a:pt x="473370" y="0"/>
                                <a:pt x="538201" y="65873"/>
                                <a:pt x="538201" y="142147"/>
                              </a:cubicBezTo>
                              <a:cubicBezTo>
                                <a:pt x="538201" y="416039"/>
                                <a:pt x="538201" y="416039"/>
                                <a:pt x="538201" y="416039"/>
                              </a:cubicBezTo>
                              <a:cubicBezTo>
                                <a:pt x="538201" y="495780"/>
                                <a:pt x="473370" y="558186"/>
                                <a:pt x="398302" y="558186"/>
                              </a:cubicBezTo>
                              <a:cubicBezTo>
                                <a:pt x="398302" y="481912"/>
                                <a:pt x="333471" y="416039"/>
                                <a:pt x="254990" y="416039"/>
                              </a:cubicBezTo>
                              <a:lnTo>
                                <a:pt x="0" y="416039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B717B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ko-KR" alt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93" name="자유형: 도형 92">
                          <a:extLst>
                            <a:ext uri="{FF2B5EF4-FFF2-40B4-BE49-F238E27FC236}">
                              <a16:creationId xmlns:a16="http://schemas.microsoft.com/office/drawing/2014/main" id="{DFB4DA4C-A553-0EC0-3651-9B84721C1AD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H="1">
                          <a:off x="347267" y="1764762"/>
                          <a:ext cx="538201" cy="558186"/>
                        </a:xfrm>
                        <a:custGeom>
                          <a:avLst/>
                          <a:gdLst>
                            <a:gd name="connsiteX0" fmla="*/ 0 w 538201"/>
                            <a:gd name="connsiteY0" fmla="*/ 0 h 558186"/>
                            <a:gd name="connsiteX1" fmla="*/ 15712 w 538201"/>
                            <a:gd name="connsiteY1" fmla="*/ 0 h 558186"/>
                            <a:gd name="connsiteX2" fmla="*/ 398302 w 538201"/>
                            <a:gd name="connsiteY2" fmla="*/ 0 h 558186"/>
                            <a:gd name="connsiteX3" fmla="*/ 538201 w 538201"/>
                            <a:gd name="connsiteY3" fmla="*/ 142147 h 558186"/>
                            <a:gd name="connsiteX4" fmla="*/ 538201 w 538201"/>
                            <a:gd name="connsiteY4" fmla="*/ 416039 h 558186"/>
                            <a:gd name="connsiteX5" fmla="*/ 398302 w 538201"/>
                            <a:gd name="connsiteY5" fmla="*/ 558186 h 558186"/>
                            <a:gd name="connsiteX6" fmla="*/ 254990 w 538201"/>
                            <a:gd name="connsiteY6" fmla="*/ 416039 h 558186"/>
                            <a:gd name="connsiteX7" fmla="*/ 0 w 538201"/>
                            <a:gd name="connsiteY7" fmla="*/ 416039 h 558186"/>
                            <a:gd name="connsiteX8" fmla="*/ 0 w 538201"/>
                            <a:gd name="connsiteY8" fmla="*/ 0 h 55818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538201" h="558186">
                              <a:moveTo>
                                <a:pt x="0" y="0"/>
                              </a:moveTo>
                              <a:lnTo>
                                <a:pt x="15712" y="0"/>
                              </a:lnTo>
                              <a:cubicBezTo>
                                <a:pt x="398302" y="0"/>
                                <a:pt x="398302" y="0"/>
                                <a:pt x="398302" y="0"/>
                              </a:cubicBezTo>
                              <a:cubicBezTo>
                                <a:pt x="473370" y="0"/>
                                <a:pt x="538201" y="65873"/>
                                <a:pt x="538201" y="142147"/>
                              </a:cubicBezTo>
                              <a:cubicBezTo>
                                <a:pt x="538201" y="416039"/>
                                <a:pt x="538201" y="416039"/>
                                <a:pt x="538201" y="416039"/>
                              </a:cubicBezTo>
                              <a:cubicBezTo>
                                <a:pt x="538201" y="495780"/>
                                <a:pt x="473370" y="558186"/>
                                <a:pt x="398302" y="558186"/>
                              </a:cubicBezTo>
                              <a:cubicBezTo>
                                <a:pt x="398302" y="481912"/>
                                <a:pt x="333471" y="416039"/>
                                <a:pt x="254990" y="416039"/>
                              </a:cubicBezTo>
                              <a:lnTo>
                                <a:pt x="0" y="416039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B717B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ko-KR" alt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</p:grpSp>
                  <p:sp>
                    <p:nvSpPr>
                      <p:cNvPr id="219" name="TextBox 218">
                        <a:extLst>
                          <a:ext uri="{FF2B5EF4-FFF2-40B4-BE49-F238E27FC236}">
                            <a16:creationId xmlns:a16="http://schemas.microsoft.com/office/drawing/2014/main" id="{F52D866F-8AA8-9C2E-C4D6-72FB6A6C8C1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433307" y="1703426"/>
                        <a:ext cx="1039387" cy="30777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ko-KR" altLang="en-US" sz="2000" b="0" i="0" u="none" strike="noStrike" kern="1200" cap="none" spc="-49" normalizeH="0" baseline="0" noProof="0" dirty="0">
                            <a:ln>
                              <a:solidFill>
                                <a:prstClr val="white">
                                  <a:alpha val="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G마켓 산스 TTF Bold" panose="02000000000000000000" pitchFamily="2" charset="-127"/>
                            <a:ea typeface="문체부 제목 돋음체" panose="020B0609000101010101" pitchFamily="49" charset="-127"/>
                          </a:rPr>
                          <a:t>군 복 무</a:t>
                        </a:r>
                      </a:p>
                    </p:txBody>
                  </p:sp>
                </p:grpSp>
                <p:sp>
                  <p:nvSpPr>
                    <p:cNvPr id="264" name="TextBox 263">
                      <a:extLst>
                        <a:ext uri="{FF2B5EF4-FFF2-40B4-BE49-F238E27FC236}">
                          <a16:creationId xmlns:a16="http://schemas.microsoft.com/office/drawing/2014/main" id="{714AE497-5B94-EC82-990F-9DEDC24DC80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611176" y="1341335"/>
                      <a:ext cx="683650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600" b="0" i="0" u="none" strike="noStrike" kern="1200" cap="none" spc="-49" normalizeH="0" baseline="0" noProof="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srgbClr val="3B717B"/>
                          </a:solidFill>
                          <a:effectLst/>
                          <a:uLnTx/>
                          <a:uFillTx/>
                          <a:latin typeface="G마켓 산스 TTF Bold" panose="02000000000000000000" pitchFamily="2" charset="-127"/>
                          <a:ea typeface="문체부 제목 돋음체" panose="020B0609000101010101" pitchFamily="49" charset="-127"/>
                        </a:rPr>
                        <a:t>2 step</a:t>
                      </a:r>
                      <a:endParaRPr kumimoji="0" lang="ko-KR" altLang="en-US" sz="1600" b="0" i="0" u="none" strike="noStrike" kern="1200" cap="none" spc="-49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srgbClr val="3B717B"/>
                        </a:solidFill>
                        <a:effectLst/>
                        <a:uLnTx/>
                        <a:uFillTx/>
                        <a:latin typeface="G마켓 산스 TTF Bold" panose="02000000000000000000" pitchFamily="2" charset="-127"/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  <p:sp>
                <p:nvSpPr>
                  <p:cNvPr id="267" name="TextBox 266">
                    <a:extLst>
                      <a:ext uri="{FF2B5EF4-FFF2-40B4-BE49-F238E27FC236}">
                        <a16:creationId xmlns:a16="http://schemas.microsoft.com/office/drawing/2014/main" id="{AC8BD9ED-2BCF-523D-B3CA-C0EF120A9B7D}"/>
                      </a:ext>
                    </a:extLst>
                  </p:cNvPr>
                  <p:cNvSpPr txBox="1"/>
                  <p:nvPr/>
                </p:nvSpPr>
                <p:spPr>
                  <a:xfrm>
                    <a:off x="3730614" y="3596709"/>
                    <a:ext cx="2444773" cy="23083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anchor="ctr"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ko-KR" altLang="en-US" sz="1500" b="0" i="0" u="none" strike="noStrike" kern="1200" cap="none" spc="-49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관련분야 기술병으로 군복무</a:t>
                    </a:r>
                  </a:p>
                </p:txBody>
              </p:sp>
              <p:sp>
                <p:nvSpPr>
                  <p:cNvPr id="274" name="TextBox 273">
                    <a:extLst>
                      <a:ext uri="{FF2B5EF4-FFF2-40B4-BE49-F238E27FC236}">
                        <a16:creationId xmlns:a16="http://schemas.microsoft.com/office/drawing/2014/main" id="{60668447-8428-809D-2F2C-F9481988CB26}"/>
                      </a:ext>
                    </a:extLst>
                  </p:cNvPr>
                  <p:cNvSpPr txBox="1"/>
                  <p:nvPr/>
                </p:nvSpPr>
                <p:spPr>
                  <a:xfrm>
                    <a:off x="4064135" y="3987486"/>
                    <a:ext cx="2024593" cy="15388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anchor="t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ko-KR" sz="10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※ </a:t>
                    </a:r>
                    <a:r>
                      <a:rPr kumimoji="0" lang="ko-KR" altLang="en-US" sz="10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자격취득 등 자기개발</a:t>
                    </a:r>
                    <a:r>
                      <a:rPr kumimoji="0" lang="en-US" altLang="ko-KR" sz="10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, </a:t>
                    </a:r>
                    <a:r>
                      <a:rPr kumimoji="0" lang="ko-KR" altLang="en-US" sz="10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경력관리</a:t>
                    </a:r>
                  </a:p>
                </p:txBody>
              </p:sp>
              <p:pic>
                <p:nvPicPr>
                  <p:cNvPr id="37" name="그림 51" descr="004.png">
                    <a:extLst>
                      <a:ext uri="{FF2B5EF4-FFF2-40B4-BE49-F238E27FC236}">
                        <a16:creationId xmlns:a16="http://schemas.microsoft.com/office/drawing/2014/main" id="{CCB80483-80AA-07B9-C26C-72E1A710B0E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2518" t="423" r="-12566" b="4021"/>
                  <a:stretch/>
                </p:blipFill>
                <p:spPr bwMode="auto">
                  <a:xfrm rot="16200000" flipH="1">
                    <a:off x="4865852" y="884402"/>
                    <a:ext cx="174295" cy="25527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1" name="그래픽 253">
                  <a:extLst>
                    <a:ext uri="{FF2B5EF4-FFF2-40B4-BE49-F238E27FC236}">
                      <a16:creationId xmlns:a16="http://schemas.microsoft.com/office/drawing/2014/main" id="{E4059D10-71DB-391D-EC97-8B5846EC317C}"/>
                    </a:ext>
                  </a:extLst>
                </p:cNvPr>
                <p:cNvGrpSpPr/>
                <p:nvPr/>
              </p:nvGrpSpPr>
              <p:grpSpPr>
                <a:xfrm>
                  <a:off x="4404772" y="2227463"/>
                  <a:ext cx="1096457" cy="1228871"/>
                  <a:chOff x="5043459" y="2189022"/>
                  <a:chExt cx="1206103" cy="1351758"/>
                </a:xfrm>
              </p:grpSpPr>
              <p:grpSp>
                <p:nvGrpSpPr>
                  <p:cNvPr id="1132" name="그래픽 253">
                    <a:extLst>
                      <a:ext uri="{FF2B5EF4-FFF2-40B4-BE49-F238E27FC236}">
                        <a16:creationId xmlns:a16="http://schemas.microsoft.com/office/drawing/2014/main" id="{39F6E6B3-22A4-A395-CA98-7886AF0F96F3}"/>
                      </a:ext>
                    </a:extLst>
                  </p:cNvPr>
                  <p:cNvGrpSpPr/>
                  <p:nvPr/>
                </p:nvGrpSpPr>
                <p:grpSpPr>
                  <a:xfrm>
                    <a:off x="5215953" y="2189022"/>
                    <a:ext cx="1033609" cy="1228874"/>
                    <a:chOff x="5215953" y="2189022"/>
                    <a:chExt cx="1033609" cy="1228874"/>
                  </a:xfrm>
                </p:grpSpPr>
                <p:sp>
                  <p:nvSpPr>
                    <p:cNvPr id="1402" name="자유형: 도형 1401">
                      <a:extLst>
                        <a:ext uri="{FF2B5EF4-FFF2-40B4-BE49-F238E27FC236}">
                          <a16:creationId xmlns:a16="http://schemas.microsoft.com/office/drawing/2014/main" id="{E1E4F84B-FAA0-1A79-2EF9-21E2BA9A55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27305" y="3089153"/>
                      <a:ext cx="454582" cy="249041"/>
                    </a:xfrm>
                    <a:custGeom>
                      <a:avLst/>
                      <a:gdLst>
                        <a:gd name="connsiteX0" fmla="*/ 446795 w 454582"/>
                        <a:gd name="connsiteY0" fmla="*/ 82061 h 249041"/>
                        <a:gd name="connsiteX1" fmla="*/ 312455 w 454582"/>
                        <a:gd name="connsiteY1" fmla="*/ 4508 h 249041"/>
                        <a:gd name="connsiteX2" fmla="*/ 280106 w 454582"/>
                        <a:gd name="connsiteY2" fmla="*/ 1437 h 249041"/>
                        <a:gd name="connsiteX3" fmla="*/ 242481 w 454582"/>
                        <a:gd name="connsiteY3" fmla="*/ 6378 h 249041"/>
                        <a:gd name="connsiteX4" fmla="*/ 11060 w 454582"/>
                        <a:gd name="connsiteY4" fmla="*/ 139983 h 249041"/>
                        <a:gd name="connsiteX5" fmla="*/ 7788 w 454582"/>
                        <a:gd name="connsiteY5" fmla="*/ 166156 h 249041"/>
                        <a:gd name="connsiteX6" fmla="*/ 142127 w 454582"/>
                        <a:gd name="connsiteY6" fmla="*/ 243709 h 249041"/>
                        <a:gd name="connsiteX7" fmla="*/ 208730 w 454582"/>
                        <a:gd name="connsiteY7" fmla="*/ 243575 h 249041"/>
                        <a:gd name="connsiteX8" fmla="*/ 208830 w 454582"/>
                        <a:gd name="connsiteY8" fmla="*/ 243508 h 249041"/>
                        <a:gd name="connsiteX9" fmla="*/ 212101 w 454582"/>
                        <a:gd name="connsiteY9" fmla="*/ 241839 h 249041"/>
                        <a:gd name="connsiteX10" fmla="*/ 443523 w 454582"/>
                        <a:gd name="connsiteY10" fmla="*/ 108234 h 249041"/>
                        <a:gd name="connsiteX11" fmla="*/ 446795 w 454582"/>
                        <a:gd name="connsiteY11" fmla="*/ 82061 h 2490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54582" h="249041">
                          <a:moveTo>
                            <a:pt x="446795" y="82061"/>
                          </a:moveTo>
                          <a:lnTo>
                            <a:pt x="312455" y="4508"/>
                          </a:lnTo>
                          <a:cubicBezTo>
                            <a:pt x="304243" y="-232"/>
                            <a:pt x="291557" y="-1167"/>
                            <a:pt x="280106" y="1437"/>
                          </a:cubicBezTo>
                          <a:cubicBezTo>
                            <a:pt x="268521" y="-1568"/>
                            <a:pt x="253231" y="168"/>
                            <a:pt x="242481" y="6378"/>
                          </a:cubicBezTo>
                          <a:lnTo>
                            <a:pt x="11060" y="139983"/>
                          </a:lnTo>
                          <a:cubicBezTo>
                            <a:pt x="-2294" y="147695"/>
                            <a:pt x="-3763" y="159479"/>
                            <a:pt x="7788" y="166156"/>
                          </a:cubicBezTo>
                          <a:lnTo>
                            <a:pt x="142127" y="243709"/>
                          </a:lnTo>
                          <a:cubicBezTo>
                            <a:pt x="153712" y="250386"/>
                            <a:pt x="195376" y="251287"/>
                            <a:pt x="208730" y="243575"/>
                          </a:cubicBezTo>
                          <a:lnTo>
                            <a:pt x="208830" y="243508"/>
                          </a:lnTo>
                          <a:cubicBezTo>
                            <a:pt x="209965" y="242974"/>
                            <a:pt x="211066" y="242440"/>
                            <a:pt x="212101" y="241839"/>
                          </a:cubicBezTo>
                          <a:lnTo>
                            <a:pt x="443523" y="108234"/>
                          </a:lnTo>
                          <a:cubicBezTo>
                            <a:pt x="456877" y="100522"/>
                            <a:pt x="458346" y="88738"/>
                            <a:pt x="446795" y="82061"/>
                          </a:cubicBezTo>
                          <a:close/>
                        </a:path>
                      </a:pathLst>
                    </a:custGeom>
                    <a:solidFill>
                      <a:srgbClr val="3D3F47"/>
                    </a:solidFill>
                    <a:ln w="33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grpSp>
                  <p:nvGrpSpPr>
                    <p:cNvPr id="1403" name="그래픽 253">
                      <a:extLst>
                        <a:ext uri="{FF2B5EF4-FFF2-40B4-BE49-F238E27FC236}">
                          <a16:creationId xmlns:a16="http://schemas.microsoft.com/office/drawing/2014/main" id="{D0227D82-8112-9EB1-5F7D-95B87C7D9F3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731935" y="3196920"/>
                      <a:ext cx="380655" cy="220972"/>
                      <a:chOff x="5731935" y="3196920"/>
                      <a:chExt cx="380655" cy="220972"/>
                    </a:xfrm>
                    <a:solidFill>
                      <a:srgbClr val="3D3F47"/>
                    </a:solidFill>
                  </p:grpSpPr>
                  <p:sp>
                    <p:nvSpPr>
                      <p:cNvPr id="1626" name="자유형: 도형 1625">
                        <a:extLst>
                          <a:ext uri="{FF2B5EF4-FFF2-40B4-BE49-F238E27FC236}">
                            <a16:creationId xmlns:a16="http://schemas.microsoft.com/office/drawing/2014/main" id="{AF727744-C048-5DB3-DA67-9744A516BE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31935" y="3372956"/>
                        <a:ext cx="75120" cy="44935"/>
                      </a:xfrm>
                      <a:custGeom>
                        <a:avLst/>
                        <a:gdLst>
                          <a:gd name="connsiteX0" fmla="*/ 54997 w 75120"/>
                          <a:gd name="connsiteY0" fmla="*/ 44936 h 44935"/>
                          <a:gd name="connsiteX1" fmla="*/ 513 w 75120"/>
                          <a:gd name="connsiteY1" fmla="*/ 31448 h 44935"/>
                          <a:gd name="connsiteX2" fmla="*/ 52226 w 75120"/>
                          <a:gd name="connsiteY2" fmla="*/ 0 h 44935"/>
                          <a:gd name="connsiteX3" fmla="*/ 54997 w 75120"/>
                          <a:gd name="connsiteY3" fmla="*/ 44936 h 4493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75120" h="44935">
                            <a:moveTo>
                              <a:pt x="54997" y="44936"/>
                            </a:moveTo>
                            <a:cubicBezTo>
                              <a:pt x="34098" y="44936"/>
                              <a:pt x="2917" y="39260"/>
                              <a:pt x="513" y="31448"/>
                            </a:cubicBezTo>
                            <a:cubicBezTo>
                              <a:pt x="-1890" y="23636"/>
                              <a:pt x="2383" y="0"/>
                              <a:pt x="52226" y="0"/>
                            </a:cubicBezTo>
                            <a:cubicBezTo>
                              <a:pt x="102069" y="0"/>
                              <a:pt x="54997" y="44936"/>
                              <a:pt x="54997" y="44936"/>
                            </a:cubicBezTo>
                            <a:close/>
                          </a:path>
                        </a:pathLst>
                      </a:custGeom>
                      <a:solidFill>
                        <a:srgbClr val="3D3F47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627" name="자유형: 도형 1626">
                        <a:extLst>
                          <a:ext uri="{FF2B5EF4-FFF2-40B4-BE49-F238E27FC236}">
                            <a16:creationId xmlns:a16="http://schemas.microsoft.com/office/drawing/2014/main" id="{30CFAAAD-C931-6684-0C2E-EBA2EAB77F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37471" y="3196920"/>
                        <a:ext cx="75120" cy="44935"/>
                      </a:xfrm>
                      <a:custGeom>
                        <a:avLst/>
                        <a:gdLst>
                          <a:gd name="connsiteX0" fmla="*/ 54997 w 75120"/>
                          <a:gd name="connsiteY0" fmla="*/ 44936 h 44935"/>
                          <a:gd name="connsiteX1" fmla="*/ 513 w 75120"/>
                          <a:gd name="connsiteY1" fmla="*/ 31448 h 44935"/>
                          <a:gd name="connsiteX2" fmla="*/ 52226 w 75120"/>
                          <a:gd name="connsiteY2" fmla="*/ 0 h 44935"/>
                          <a:gd name="connsiteX3" fmla="*/ 54997 w 75120"/>
                          <a:gd name="connsiteY3" fmla="*/ 44936 h 4493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75120" h="44935">
                            <a:moveTo>
                              <a:pt x="54997" y="44936"/>
                            </a:moveTo>
                            <a:cubicBezTo>
                              <a:pt x="34098" y="44936"/>
                              <a:pt x="2917" y="39260"/>
                              <a:pt x="513" y="31448"/>
                            </a:cubicBezTo>
                            <a:cubicBezTo>
                              <a:pt x="-1890" y="23636"/>
                              <a:pt x="2383" y="0"/>
                              <a:pt x="52226" y="0"/>
                            </a:cubicBezTo>
                            <a:cubicBezTo>
                              <a:pt x="102069" y="0"/>
                              <a:pt x="54997" y="44936"/>
                              <a:pt x="54997" y="44936"/>
                            </a:cubicBezTo>
                            <a:close/>
                          </a:path>
                        </a:pathLst>
                      </a:custGeom>
                      <a:solidFill>
                        <a:srgbClr val="3D3F47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</p:grpSp>
                <p:grpSp>
                  <p:nvGrpSpPr>
                    <p:cNvPr id="1404" name="그래픽 253">
                      <a:extLst>
                        <a:ext uri="{FF2B5EF4-FFF2-40B4-BE49-F238E27FC236}">
                          <a16:creationId xmlns:a16="http://schemas.microsoft.com/office/drawing/2014/main" id="{FBE72430-D075-4E9A-27ED-A5543097181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215953" y="2627997"/>
                      <a:ext cx="279632" cy="573875"/>
                      <a:chOff x="5215953" y="2627997"/>
                      <a:chExt cx="279632" cy="573875"/>
                    </a:xfrm>
                  </p:grpSpPr>
                  <p:sp>
                    <p:nvSpPr>
                      <p:cNvPr id="1572" name="자유형: 도형 1571">
                        <a:extLst>
                          <a:ext uri="{FF2B5EF4-FFF2-40B4-BE49-F238E27FC236}">
                            <a16:creationId xmlns:a16="http://schemas.microsoft.com/office/drawing/2014/main" id="{2006803E-F03C-8FB1-5F1B-FFEB803A0F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59567" y="2927039"/>
                        <a:ext cx="135450" cy="209007"/>
                      </a:xfrm>
                      <a:custGeom>
                        <a:avLst/>
                        <a:gdLst>
                          <a:gd name="connsiteX0" fmla="*/ 135450 w 135450"/>
                          <a:gd name="connsiteY0" fmla="*/ 172264 h 209007"/>
                          <a:gd name="connsiteX1" fmla="*/ 125769 w 135450"/>
                          <a:gd name="connsiteY1" fmla="*/ 199273 h 209007"/>
                          <a:gd name="connsiteX2" fmla="*/ 113383 w 135450"/>
                          <a:gd name="connsiteY2" fmla="*/ 206650 h 209007"/>
                          <a:gd name="connsiteX3" fmla="*/ 62772 w 135450"/>
                          <a:gd name="connsiteY3" fmla="*/ 198271 h 209007"/>
                          <a:gd name="connsiteX4" fmla="*/ 62438 w 135450"/>
                          <a:gd name="connsiteY4" fmla="*/ 198037 h 209007"/>
                          <a:gd name="connsiteX5" fmla="*/ 59400 w 135450"/>
                          <a:gd name="connsiteY5" fmla="*/ 195867 h 209007"/>
                          <a:gd name="connsiteX6" fmla="*/ 45846 w 135450"/>
                          <a:gd name="connsiteY6" fmla="*/ 174868 h 209007"/>
                          <a:gd name="connsiteX7" fmla="*/ 31057 w 135450"/>
                          <a:gd name="connsiteY7" fmla="*/ 145323 h 209007"/>
                          <a:gd name="connsiteX8" fmla="*/ 12462 w 135450"/>
                          <a:gd name="connsiteY8" fmla="*/ 102791 h 209007"/>
                          <a:gd name="connsiteX9" fmla="*/ 9223 w 135450"/>
                          <a:gd name="connsiteY9" fmla="*/ 81024 h 209007"/>
                          <a:gd name="connsiteX10" fmla="*/ 6252 w 135450"/>
                          <a:gd name="connsiteY10" fmla="*/ 69373 h 209007"/>
                          <a:gd name="connsiteX11" fmla="*/ 5284 w 135450"/>
                          <a:gd name="connsiteY11" fmla="*/ 66035 h 209007"/>
                          <a:gd name="connsiteX12" fmla="*/ 4116 w 135450"/>
                          <a:gd name="connsiteY12" fmla="*/ 61595 h 209007"/>
                          <a:gd name="connsiteX13" fmla="*/ 210 w 135450"/>
                          <a:gd name="connsiteY13" fmla="*/ 28410 h 209007"/>
                          <a:gd name="connsiteX14" fmla="*/ 17202 w 135450"/>
                          <a:gd name="connsiteY14" fmla="*/ 16058 h 209007"/>
                          <a:gd name="connsiteX15" fmla="*/ 50353 w 135450"/>
                          <a:gd name="connsiteY15" fmla="*/ 0 h 209007"/>
                          <a:gd name="connsiteX16" fmla="*/ 58566 w 135450"/>
                          <a:gd name="connsiteY16" fmla="*/ 35087 h 209007"/>
                          <a:gd name="connsiteX17" fmla="*/ 82369 w 135450"/>
                          <a:gd name="connsiteY17" fmla="*/ 72144 h 209007"/>
                          <a:gd name="connsiteX18" fmla="*/ 109644 w 135450"/>
                          <a:gd name="connsiteY18" fmla="*/ 114476 h 209007"/>
                          <a:gd name="connsiteX19" fmla="*/ 120728 w 135450"/>
                          <a:gd name="connsiteY19" fmla="*/ 131302 h 209007"/>
                          <a:gd name="connsiteX20" fmla="*/ 125969 w 135450"/>
                          <a:gd name="connsiteY20" fmla="*/ 139881 h 209007"/>
                          <a:gd name="connsiteX21" fmla="*/ 126003 w 135450"/>
                          <a:gd name="connsiteY21" fmla="*/ 139948 h 209007"/>
                          <a:gd name="connsiteX22" fmla="*/ 133314 w 135450"/>
                          <a:gd name="connsiteY22" fmla="*/ 157709 h 209007"/>
                          <a:gd name="connsiteX23" fmla="*/ 135417 w 135450"/>
                          <a:gd name="connsiteY23" fmla="*/ 172231 h 2090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</a:cxnLst>
                        <a:rect l="l" t="t" r="r" b="b"/>
                        <a:pathLst>
                          <a:path w="135450" h="209007">
                            <a:moveTo>
                              <a:pt x="135450" y="172264"/>
                            </a:moveTo>
                            <a:cubicBezTo>
                              <a:pt x="135083" y="182614"/>
                              <a:pt x="132913" y="192295"/>
                              <a:pt x="125769" y="199273"/>
                            </a:cubicBezTo>
                            <a:cubicBezTo>
                              <a:pt x="122664" y="202311"/>
                              <a:pt x="118658" y="204814"/>
                              <a:pt x="113383" y="206650"/>
                            </a:cubicBezTo>
                            <a:cubicBezTo>
                              <a:pt x="96991" y="212459"/>
                              <a:pt x="77194" y="206717"/>
                              <a:pt x="62772" y="198271"/>
                            </a:cubicBezTo>
                            <a:cubicBezTo>
                              <a:pt x="62772" y="198271"/>
                              <a:pt x="62672" y="198204"/>
                              <a:pt x="62438" y="198037"/>
                            </a:cubicBezTo>
                            <a:cubicBezTo>
                              <a:pt x="61370" y="197403"/>
                              <a:pt x="60335" y="196669"/>
                              <a:pt x="59400" y="195867"/>
                            </a:cubicBezTo>
                            <a:cubicBezTo>
                              <a:pt x="53024" y="190526"/>
                              <a:pt x="49719" y="182347"/>
                              <a:pt x="45846" y="174868"/>
                            </a:cubicBezTo>
                            <a:cubicBezTo>
                              <a:pt x="40805" y="165087"/>
                              <a:pt x="36165" y="155105"/>
                              <a:pt x="31057" y="145323"/>
                            </a:cubicBezTo>
                            <a:cubicBezTo>
                              <a:pt x="23846" y="131569"/>
                              <a:pt x="15633" y="117981"/>
                              <a:pt x="12462" y="102791"/>
                            </a:cubicBezTo>
                            <a:cubicBezTo>
                              <a:pt x="10959" y="95580"/>
                              <a:pt x="10626" y="88235"/>
                              <a:pt x="9223" y="81024"/>
                            </a:cubicBezTo>
                            <a:cubicBezTo>
                              <a:pt x="8422" y="77085"/>
                              <a:pt x="7354" y="73212"/>
                              <a:pt x="6252" y="69373"/>
                            </a:cubicBezTo>
                            <a:cubicBezTo>
                              <a:pt x="5918" y="68271"/>
                              <a:pt x="5618" y="67136"/>
                              <a:pt x="5284" y="66035"/>
                            </a:cubicBezTo>
                            <a:cubicBezTo>
                              <a:pt x="4883" y="64566"/>
                              <a:pt x="4483" y="63063"/>
                              <a:pt x="4116" y="61595"/>
                            </a:cubicBezTo>
                            <a:cubicBezTo>
                              <a:pt x="1445" y="51145"/>
                              <a:pt x="-692" y="39260"/>
                              <a:pt x="210" y="28410"/>
                            </a:cubicBezTo>
                            <a:cubicBezTo>
                              <a:pt x="811" y="21199"/>
                              <a:pt x="11460" y="18829"/>
                              <a:pt x="17202" y="16058"/>
                            </a:cubicBezTo>
                            <a:cubicBezTo>
                              <a:pt x="28253" y="10716"/>
                              <a:pt x="39303" y="5375"/>
                              <a:pt x="50353" y="0"/>
                            </a:cubicBezTo>
                            <a:cubicBezTo>
                              <a:pt x="49786" y="968"/>
                              <a:pt x="58566" y="35087"/>
                              <a:pt x="58566" y="35087"/>
                            </a:cubicBezTo>
                            <a:cubicBezTo>
                              <a:pt x="58566" y="35087"/>
                              <a:pt x="69583" y="52280"/>
                              <a:pt x="82369" y="72144"/>
                            </a:cubicBezTo>
                            <a:cubicBezTo>
                              <a:pt x="91717" y="86700"/>
                              <a:pt x="102032" y="102724"/>
                              <a:pt x="109644" y="114476"/>
                            </a:cubicBezTo>
                            <a:cubicBezTo>
                              <a:pt x="115286" y="123156"/>
                              <a:pt x="119493" y="129499"/>
                              <a:pt x="120728" y="131302"/>
                            </a:cubicBezTo>
                            <a:cubicBezTo>
                              <a:pt x="122197" y="133405"/>
                              <a:pt x="124066" y="136343"/>
                              <a:pt x="125969" y="139881"/>
                            </a:cubicBezTo>
                            <a:cubicBezTo>
                              <a:pt x="125969" y="139881"/>
                              <a:pt x="126003" y="139915"/>
                              <a:pt x="126003" y="139948"/>
                            </a:cubicBezTo>
                            <a:cubicBezTo>
                              <a:pt x="128673" y="145056"/>
                              <a:pt x="131478" y="151299"/>
                              <a:pt x="133314" y="157709"/>
                            </a:cubicBezTo>
                            <a:cubicBezTo>
                              <a:pt x="134716" y="162616"/>
                              <a:pt x="135551" y="167591"/>
                              <a:pt x="135417" y="172231"/>
                            </a:cubicBezTo>
                            <a:close/>
                          </a:path>
                        </a:pathLst>
                      </a:custGeom>
                      <a:solidFill>
                        <a:srgbClr val="628348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573" name="자유형: 도형 1572">
                        <a:extLst>
                          <a:ext uri="{FF2B5EF4-FFF2-40B4-BE49-F238E27FC236}">
                            <a16:creationId xmlns:a16="http://schemas.microsoft.com/office/drawing/2014/main" id="{F311D9B6-5DB6-6B71-83C3-251BB4928F1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34425" y="3072629"/>
                        <a:ext cx="54750" cy="49801"/>
                      </a:xfrm>
                      <a:custGeom>
                        <a:avLst/>
                        <a:gdLst>
                          <a:gd name="connsiteX0" fmla="*/ 11785 w 54750"/>
                          <a:gd name="connsiteY0" fmla="*/ 20431 h 49801"/>
                          <a:gd name="connsiteX1" fmla="*/ 7278 w 54750"/>
                          <a:gd name="connsiteY1" fmla="*/ 29145 h 49801"/>
                          <a:gd name="connsiteX2" fmla="*/ 1068 w 54750"/>
                          <a:gd name="connsiteY2" fmla="*/ 39494 h 49801"/>
                          <a:gd name="connsiteX3" fmla="*/ 0 w 54750"/>
                          <a:gd name="connsiteY3" fmla="*/ 42532 h 49801"/>
                          <a:gd name="connsiteX4" fmla="*/ 6744 w 54750"/>
                          <a:gd name="connsiteY4" fmla="*/ 47272 h 49801"/>
                          <a:gd name="connsiteX5" fmla="*/ 17727 w 54750"/>
                          <a:gd name="connsiteY5" fmla="*/ 48942 h 49801"/>
                          <a:gd name="connsiteX6" fmla="*/ 28143 w 54750"/>
                          <a:gd name="connsiteY6" fmla="*/ 49743 h 49801"/>
                          <a:gd name="connsiteX7" fmla="*/ 43734 w 54750"/>
                          <a:gd name="connsiteY7" fmla="*/ 45036 h 49801"/>
                          <a:gd name="connsiteX8" fmla="*/ 52848 w 54750"/>
                          <a:gd name="connsiteY8" fmla="*/ 38826 h 49801"/>
                          <a:gd name="connsiteX9" fmla="*/ 54684 w 54750"/>
                          <a:gd name="connsiteY9" fmla="*/ 29779 h 49801"/>
                          <a:gd name="connsiteX10" fmla="*/ 51312 w 54750"/>
                          <a:gd name="connsiteY10" fmla="*/ 23970 h 49801"/>
                          <a:gd name="connsiteX11" fmla="*/ 48842 w 54750"/>
                          <a:gd name="connsiteY11" fmla="*/ 23970 h 49801"/>
                          <a:gd name="connsiteX12" fmla="*/ 38359 w 54750"/>
                          <a:gd name="connsiteY12" fmla="*/ 26140 h 49801"/>
                          <a:gd name="connsiteX13" fmla="*/ 29378 w 54750"/>
                          <a:gd name="connsiteY13" fmla="*/ 21566 h 49801"/>
                          <a:gd name="connsiteX14" fmla="*/ 28711 w 54750"/>
                          <a:gd name="connsiteY14" fmla="*/ 18161 h 49801"/>
                          <a:gd name="connsiteX15" fmla="*/ 26941 w 54750"/>
                          <a:gd name="connsiteY15" fmla="*/ 0 h 49801"/>
                          <a:gd name="connsiteX16" fmla="*/ 15424 w 54750"/>
                          <a:gd name="connsiteY16" fmla="*/ 9247 h 49801"/>
                          <a:gd name="connsiteX17" fmla="*/ 11217 w 54750"/>
                          <a:gd name="connsiteY17" fmla="*/ 12586 h 49801"/>
                          <a:gd name="connsiteX18" fmla="*/ 11751 w 54750"/>
                          <a:gd name="connsiteY18" fmla="*/ 20398 h 4980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</a:cxnLst>
                        <a:rect l="l" t="t" r="r" b="b"/>
                        <a:pathLst>
                          <a:path w="54750" h="49801">
                            <a:moveTo>
                              <a:pt x="11785" y="20431"/>
                            </a:moveTo>
                            <a:cubicBezTo>
                              <a:pt x="10917" y="23603"/>
                              <a:pt x="9047" y="26374"/>
                              <a:pt x="7278" y="29145"/>
                            </a:cubicBezTo>
                            <a:cubicBezTo>
                              <a:pt x="5108" y="32517"/>
                              <a:pt x="3038" y="35989"/>
                              <a:pt x="1068" y="39494"/>
                            </a:cubicBezTo>
                            <a:cubicBezTo>
                              <a:pt x="534" y="40429"/>
                              <a:pt x="0" y="41430"/>
                              <a:pt x="0" y="42532"/>
                            </a:cubicBezTo>
                            <a:cubicBezTo>
                              <a:pt x="0" y="45536"/>
                              <a:pt x="3772" y="46805"/>
                              <a:pt x="6744" y="47272"/>
                            </a:cubicBezTo>
                            <a:cubicBezTo>
                              <a:pt x="10416" y="47840"/>
                              <a:pt x="14055" y="48374"/>
                              <a:pt x="17727" y="48942"/>
                            </a:cubicBezTo>
                            <a:cubicBezTo>
                              <a:pt x="21166" y="49476"/>
                              <a:pt x="24671" y="49977"/>
                              <a:pt x="28143" y="49743"/>
                            </a:cubicBezTo>
                            <a:cubicBezTo>
                              <a:pt x="33585" y="49376"/>
                              <a:pt x="38726" y="47206"/>
                              <a:pt x="43734" y="45036"/>
                            </a:cubicBezTo>
                            <a:cubicBezTo>
                              <a:pt x="47172" y="43567"/>
                              <a:pt x="50778" y="41931"/>
                              <a:pt x="52848" y="38826"/>
                            </a:cubicBezTo>
                            <a:cubicBezTo>
                              <a:pt x="54584" y="36222"/>
                              <a:pt x="54918" y="32917"/>
                              <a:pt x="54684" y="29779"/>
                            </a:cubicBezTo>
                            <a:cubicBezTo>
                              <a:pt x="54517" y="27409"/>
                              <a:pt x="53616" y="24604"/>
                              <a:pt x="51312" y="23970"/>
                            </a:cubicBezTo>
                            <a:cubicBezTo>
                              <a:pt x="50511" y="23736"/>
                              <a:pt x="49643" y="23837"/>
                              <a:pt x="48842" y="23970"/>
                            </a:cubicBezTo>
                            <a:cubicBezTo>
                              <a:pt x="45303" y="24571"/>
                              <a:pt x="41931" y="25973"/>
                              <a:pt x="38359" y="26140"/>
                            </a:cubicBezTo>
                            <a:cubicBezTo>
                              <a:pt x="34787" y="26307"/>
                              <a:pt x="30747" y="24871"/>
                              <a:pt x="29378" y="21566"/>
                            </a:cubicBezTo>
                            <a:cubicBezTo>
                              <a:pt x="28944" y="20498"/>
                              <a:pt x="28811" y="19296"/>
                              <a:pt x="28711" y="18161"/>
                            </a:cubicBezTo>
                            <a:cubicBezTo>
                              <a:pt x="28110" y="12119"/>
                              <a:pt x="27542" y="6043"/>
                              <a:pt x="26941" y="0"/>
                            </a:cubicBezTo>
                            <a:cubicBezTo>
                              <a:pt x="27208" y="2671"/>
                              <a:pt x="17393" y="8146"/>
                              <a:pt x="15424" y="9247"/>
                            </a:cubicBezTo>
                            <a:cubicBezTo>
                              <a:pt x="13454" y="10349"/>
                              <a:pt x="11751" y="10516"/>
                              <a:pt x="11217" y="12586"/>
                            </a:cubicBezTo>
                            <a:cubicBezTo>
                              <a:pt x="10683" y="14656"/>
                              <a:pt x="12486" y="17761"/>
                              <a:pt x="11751" y="20398"/>
                            </a:cubicBezTo>
                            <a:close/>
                          </a:path>
                        </a:pathLst>
                      </a:custGeom>
                      <a:solidFill>
                        <a:srgbClr val="5E8A47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574" name="자유형: 도형 1573">
                        <a:extLst>
                          <a:ext uri="{FF2B5EF4-FFF2-40B4-BE49-F238E27FC236}">
                            <a16:creationId xmlns:a16="http://schemas.microsoft.com/office/drawing/2014/main" id="{8122A191-ABAA-9B1A-FDD3-076DEC08E2E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76503" y="3033836"/>
                        <a:ext cx="76480" cy="94578"/>
                      </a:xfrm>
                      <a:custGeom>
                        <a:avLst/>
                        <a:gdLst>
                          <a:gd name="connsiteX0" fmla="*/ 56453 w 76480"/>
                          <a:gd name="connsiteY0" fmla="*/ 94578 h 94578"/>
                          <a:gd name="connsiteX1" fmla="*/ 56320 w 76480"/>
                          <a:gd name="connsiteY1" fmla="*/ 94578 h 94578"/>
                          <a:gd name="connsiteX2" fmla="*/ 42265 w 76480"/>
                          <a:gd name="connsiteY2" fmla="*/ 89671 h 94578"/>
                          <a:gd name="connsiteX3" fmla="*/ 38659 w 76480"/>
                          <a:gd name="connsiteY3" fmla="*/ 87768 h 94578"/>
                          <a:gd name="connsiteX4" fmla="*/ 30814 w 76480"/>
                          <a:gd name="connsiteY4" fmla="*/ 84496 h 94578"/>
                          <a:gd name="connsiteX5" fmla="*/ 18695 w 76480"/>
                          <a:gd name="connsiteY5" fmla="*/ 78854 h 94578"/>
                          <a:gd name="connsiteX6" fmla="*/ 9682 w 76480"/>
                          <a:gd name="connsiteY6" fmla="*/ 71343 h 94578"/>
                          <a:gd name="connsiteX7" fmla="*/ 0 w 76480"/>
                          <a:gd name="connsiteY7" fmla="*/ 63564 h 94578"/>
                          <a:gd name="connsiteX8" fmla="*/ 2404 w 76480"/>
                          <a:gd name="connsiteY8" fmla="*/ 59258 h 94578"/>
                          <a:gd name="connsiteX9" fmla="*/ 13053 w 76480"/>
                          <a:gd name="connsiteY9" fmla="*/ 67737 h 94578"/>
                          <a:gd name="connsiteX10" fmla="*/ 21366 w 76480"/>
                          <a:gd name="connsiteY10" fmla="*/ 74681 h 94578"/>
                          <a:gd name="connsiteX11" fmla="*/ 32550 w 76480"/>
                          <a:gd name="connsiteY11" fmla="*/ 79856 h 94578"/>
                          <a:gd name="connsiteX12" fmla="*/ 40829 w 76480"/>
                          <a:gd name="connsiteY12" fmla="*/ 83328 h 94578"/>
                          <a:gd name="connsiteX13" fmla="*/ 44602 w 76480"/>
                          <a:gd name="connsiteY13" fmla="*/ 85331 h 94578"/>
                          <a:gd name="connsiteX14" fmla="*/ 56353 w 76480"/>
                          <a:gd name="connsiteY14" fmla="*/ 89604 h 94578"/>
                          <a:gd name="connsiteX15" fmla="*/ 56453 w 76480"/>
                          <a:gd name="connsiteY15" fmla="*/ 89604 h 94578"/>
                          <a:gd name="connsiteX16" fmla="*/ 70007 w 76480"/>
                          <a:gd name="connsiteY16" fmla="*/ 78854 h 94578"/>
                          <a:gd name="connsiteX17" fmla="*/ 70174 w 76480"/>
                          <a:gd name="connsiteY17" fmla="*/ 59024 h 94578"/>
                          <a:gd name="connsiteX18" fmla="*/ 59491 w 76480"/>
                          <a:gd name="connsiteY18" fmla="*/ 33351 h 94578"/>
                          <a:gd name="connsiteX19" fmla="*/ 45403 w 76480"/>
                          <a:gd name="connsiteY19" fmla="*/ 15157 h 94578"/>
                          <a:gd name="connsiteX20" fmla="*/ 35254 w 76480"/>
                          <a:gd name="connsiteY20" fmla="*/ 3205 h 94578"/>
                          <a:gd name="connsiteX21" fmla="*/ 39027 w 76480"/>
                          <a:gd name="connsiteY21" fmla="*/ 0 h 94578"/>
                          <a:gd name="connsiteX22" fmla="*/ 49175 w 76480"/>
                          <a:gd name="connsiteY22" fmla="*/ 11952 h 94578"/>
                          <a:gd name="connsiteX23" fmla="*/ 63664 w 76480"/>
                          <a:gd name="connsiteY23" fmla="*/ 30714 h 94578"/>
                          <a:gd name="connsiteX24" fmla="*/ 75015 w 76480"/>
                          <a:gd name="connsiteY24" fmla="*/ 57922 h 94578"/>
                          <a:gd name="connsiteX25" fmla="*/ 74681 w 76480"/>
                          <a:gd name="connsiteY25" fmla="*/ 80557 h 94578"/>
                          <a:gd name="connsiteX26" fmla="*/ 56520 w 76480"/>
                          <a:gd name="connsiteY26" fmla="*/ 94512 h 9457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</a:cxnLst>
                        <a:rect l="l" t="t" r="r" b="b"/>
                        <a:pathLst>
                          <a:path w="76480" h="94578">
                            <a:moveTo>
                              <a:pt x="56453" y="94578"/>
                            </a:moveTo>
                            <a:lnTo>
                              <a:pt x="56320" y="94578"/>
                            </a:lnTo>
                            <a:cubicBezTo>
                              <a:pt x="51078" y="94545"/>
                              <a:pt x="46571" y="92075"/>
                              <a:pt x="42265" y="89671"/>
                            </a:cubicBezTo>
                            <a:cubicBezTo>
                              <a:pt x="41063" y="89003"/>
                              <a:pt x="39861" y="88369"/>
                              <a:pt x="38659" y="87768"/>
                            </a:cubicBezTo>
                            <a:cubicBezTo>
                              <a:pt x="36155" y="86533"/>
                              <a:pt x="33551" y="85531"/>
                              <a:pt x="30814" y="84496"/>
                            </a:cubicBezTo>
                            <a:cubicBezTo>
                              <a:pt x="26741" y="82927"/>
                              <a:pt x="22535" y="81325"/>
                              <a:pt x="18695" y="78854"/>
                            </a:cubicBezTo>
                            <a:cubicBezTo>
                              <a:pt x="15357" y="76684"/>
                              <a:pt x="12452" y="73980"/>
                              <a:pt x="9682" y="71343"/>
                            </a:cubicBezTo>
                            <a:cubicBezTo>
                              <a:pt x="6510" y="68372"/>
                              <a:pt x="3539" y="65567"/>
                              <a:pt x="0" y="63564"/>
                            </a:cubicBezTo>
                            <a:lnTo>
                              <a:pt x="2404" y="59258"/>
                            </a:lnTo>
                            <a:cubicBezTo>
                              <a:pt x="6477" y="61528"/>
                              <a:pt x="9815" y="64699"/>
                              <a:pt x="13053" y="67737"/>
                            </a:cubicBezTo>
                            <a:cubicBezTo>
                              <a:pt x="15791" y="70341"/>
                              <a:pt x="18395" y="72778"/>
                              <a:pt x="21366" y="74681"/>
                            </a:cubicBezTo>
                            <a:cubicBezTo>
                              <a:pt x="24771" y="76885"/>
                              <a:pt x="28544" y="78320"/>
                              <a:pt x="32550" y="79856"/>
                            </a:cubicBezTo>
                            <a:cubicBezTo>
                              <a:pt x="35287" y="80891"/>
                              <a:pt x="38125" y="81992"/>
                              <a:pt x="40829" y="83328"/>
                            </a:cubicBezTo>
                            <a:cubicBezTo>
                              <a:pt x="42098" y="83962"/>
                              <a:pt x="43367" y="84663"/>
                              <a:pt x="44602" y="85331"/>
                            </a:cubicBezTo>
                            <a:cubicBezTo>
                              <a:pt x="48574" y="87501"/>
                              <a:pt x="52347" y="89571"/>
                              <a:pt x="56353" y="89604"/>
                            </a:cubicBezTo>
                            <a:lnTo>
                              <a:pt x="56453" y="89604"/>
                            </a:lnTo>
                            <a:cubicBezTo>
                              <a:pt x="62730" y="89604"/>
                              <a:pt x="68004" y="84196"/>
                              <a:pt x="70007" y="78854"/>
                            </a:cubicBezTo>
                            <a:cubicBezTo>
                              <a:pt x="71944" y="73613"/>
                              <a:pt x="72010" y="67136"/>
                              <a:pt x="70174" y="59024"/>
                            </a:cubicBezTo>
                            <a:cubicBezTo>
                              <a:pt x="68104" y="49877"/>
                              <a:pt x="64499" y="41263"/>
                              <a:pt x="59491" y="33351"/>
                            </a:cubicBezTo>
                            <a:cubicBezTo>
                              <a:pt x="55385" y="26908"/>
                              <a:pt x="50311" y="20932"/>
                              <a:pt x="45403" y="15157"/>
                            </a:cubicBezTo>
                            <a:lnTo>
                              <a:pt x="35254" y="3205"/>
                            </a:lnTo>
                            <a:lnTo>
                              <a:pt x="39027" y="0"/>
                            </a:lnTo>
                            <a:lnTo>
                              <a:pt x="49175" y="11952"/>
                            </a:lnTo>
                            <a:cubicBezTo>
                              <a:pt x="54183" y="17861"/>
                              <a:pt x="59391" y="23970"/>
                              <a:pt x="63664" y="30714"/>
                            </a:cubicBezTo>
                            <a:cubicBezTo>
                              <a:pt x="68972" y="39093"/>
                              <a:pt x="72812" y="48241"/>
                              <a:pt x="75015" y="57922"/>
                            </a:cubicBezTo>
                            <a:cubicBezTo>
                              <a:pt x="77085" y="66969"/>
                              <a:pt x="76951" y="74381"/>
                              <a:pt x="74681" y="80557"/>
                            </a:cubicBezTo>
                            <a:cubicBezTo>
                              <a:pt x="71610" y="88803"/>
                              <a:pt x="64165" y="94512"/>
                              <a:pt x="56520" y="94512"/>
                            </a:cubicBezTo>
                            <a:close/>
                          </a:path>
                        </a:pathLst>
                      </a:custGeom>
                      <a:solidFill>
                        <a:srgbClr val="567532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575" name="자유형: 도형 1574">
                        <a:extLst>
                          <a:ext uri="{FF2B5EF4-FFF2-40B4-BE49-F238E27FC236}">
                            <a16:creationId xmlns:a16="http://schemas.microsoft.com/office/drawing/2014/main" id="{57B18492-F42C-0EAE-29DE-F3518CF5161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10666" y="2986363"/>
                        <a:ext cx="118717" cy="138946"/>
                      </a:xfrm>
                      <a:custGeom>
                        <a:avLst/>
                        <a:gdLst>
                          <a:gd name="connsiteX0" fmla="*/ 118718 w 118717"/>
                          <a:gd name="connsiteY0" fmla="*/ 85965 h 138946"/>
                          <a:gd name="connsiteX1" fmla="*/ 111673 w 118717"/>
                          <a:gd name="connsiteY1" fmla="*/ 138947 h 138946"/>
                          <a:gd name="connsiteX2" fmla="*/ 111340 w 118717"/>
                          <a:gd name="connsiteY2" fmla="*/ 138713 h 138946"/>
                          <a:gd name="connsiteX3" fmla="*/ 108302 w 118717"/>
                          <a:gd name="connsiteY3" fmla="*/ 136543 h 138946"/>
                          <a:gd name="connsiteX4" fmla="*/ 236 w 118717"/>
                          <a:gd name="connsiteY4" fmla="*/ 52948 h 138946"/>
                          <a:gd name="connsiteX5" fmla="*/ 4442 w 118717"/>
                          <a:gd name="connsiteY5" fmla="*/ 20498 h 138946"/>
                          <a:gd name="connsiteX6" fmla="*/ 16427 w 118717"/>
                          <a:gd name="connsiteY6" fmla="*/ 0 h 138946"/>
                          <a:gd name="connsiteX7" fmla="*/ 45372 w 118717"/>
                          <a:gd name="connsiteY7" fmla="*/ 6977 h 138946"/>
                          <a:gd name="connsiteX8" fmla="*/ 55153 w 118717"/>
                          <a:gd name="connsiteY8" fmla="*/ 10015 h 138946"/>
                          <a:gd name="connsiteX9" fmla="*/ 67506 w 118717"/>
                          <a:gd name="connsiteY9" fmla="*/ 15657 h 138946"/>
                          <a:gd name="connsiteX10" fmla="*/ 118718 w 118717"/>
                          <a:gd name="connsiteY10" fmla="*/ 85898 h 13894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18717" h="138946">
                            <a:moveTo>
                              <a:pt x="118718" y="85965"/>
                            </a:moveTo>
                            <a:lnTo>
                              <a:pt x="111673" y="138947"/>
                            </a:lnTo>
                            <a:cubicBezTo>
                              <a:pt x="111673" y="138947"/>
                              <a:pt x="111573" y="138880"/>
                              <a:pt x="111340" y="138713"/>
                            </a:cubicBezTo>
                            <a:cubicBezTo>
                              <a:pt x="110839" y="138379"/>
                              <a:pt x="109804" y="137645"/>
                              <a:pt x="108302" y="136543"/>
                            </a:cubicBezTo>
                            <a:cubicBezTo>
                              <a:pt x="89840" y="123389"/>
                              <a:pt x="1404" y="60092"/>
                              <a:pt x="236" y="52948"/>
                            </a:cubicBezTo>
                            <a:cubicBezTo>
                              <a:pt x="-565" y="48274"/>
                              <a:pt x="636" y="33485"/>
                              <a:pt x="4442" y="20498"/>
                            </a:cubicBezTo>
                            <a:cubicBezTo>
                              <a:pt x="7046" y="11418"/>
                              <a:pt x="10986" y="3205"/>
                              <a:pt x="16427" y="0"/>
                            </a:cubicBezTo>
                            <a:cubicBezTo>
                              <a:pt x="16427" y="0"/>
                              <a:pt x="31350" y="3005"/>
                              <a:pt x="45372" y="6977"/>
                            </a:cubicBezTo>
                            <a:cubicBezTo>
                              <a:pt x="48777" y="7946"/>
                              <a:pt x="52115" y="8947"/>
                              <a:pt x="55153" y="10015"/>
                            </a:cubicBezTo>
                            <a:cubicBezTo>
                              <a:pt x="60562" y="11852"/>
                              <a:pt x="65102" y="13788"/>
                              <a:pt x="67506" y="15657"/>
                            </a:cubicBezTo>
                            <a:cubicBezTo>
                              <a:pt x="76820" y="22902"/>
                              <a:pt x="118718" y="85898"/>
                              <a:pt x="118718" y="85898"/>
                            </a:cubicBezTo>
                            <a:close/>
                          </a:path>
                        </a:pathLst>
                      </a:custGeom>
                      <a:solidFill>
                        <a:srgbClr val="628348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576" name="자유형: 도형 1575">
                        <a:extLst>
                          <a:ext uri="{FF2B5EF4-FFF2-40B4-BE49-F238E27FC236}">
                            <a16:creationId xmlns:a16="http://schemas.microsoft.com/office/drawing/2014/main" id="{1E70655B-833C-C286-DAB7-F15E14FD828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10666" y="2992973"/>
                        <a:ext cx="182540" cy="143039"/>
                      </a:xfrm>
                      <a:custGeom>
                        <a:avLst/>
                        <a:gdLst>
                          <a:gd name="connsiteX0" fmla="*/ 182248 w 182540"/>
                          <a:gd name="connsiteY0" fmla="*/ 91808 h 143039"/>
                          <a:gd name="connsiteX1" fmla="*/ 179544 w 182540"/>
                          <a:gd name="connsiteY1" fmla="*/ 98618 h 143039"/>
                          <a:gd name="connsiteX2" fmla="*/ 170564 w 182540"/>
                          <a:gd name="connsiteY2" fmla="*/ 86499 h 143039"/>
                          <a:gd name="connsiteX3" fmla="*/ 168260 w 182540"/>
                          <a:gd name="connsiteY3" fmla="*/ 95814 h 143039"/>
                          <a:gd name="connsiteX4" fmla="*/ 161049 w 182540"/>
                          <a:gd name="connsiteY4" fmla="*/ 99519 h 143039"/>
                          <a:gd name="connsiteX5" fmla="*/ 159413 w 182540"/>
                          <a:gd name="connsiteY5" fmla="*/ 96381 h 143039"/>
                          <a:gd name="connsiteX6" fmla="*/ 145492 w 182540"/>
                          <a:gd name="connsiteY6" fmla="*/ 64599 h 143039"/>
                          <a:gd name="connsiteX7" fmla="*/ 142955 w 182540"/>
                          <a:gd name="connsiteY7" fmla="*/ 74948 h 143039"/>
                          <a:gd name="connsiteX8" fmla="*/ 135510 w 182540"/>
                          <a:gd name="connsiteY8" fmla="*/ 82159 h 143039"/>
                          <a:gd name="connsiteX9" fmla="*/ 132873 w 182540"/>
                          <a:gd name="connsiteY9" fmla="*/ 82326 h 143039"/>
                          <a:gd name="connsiteX10" fmla="*/ 129734 w 182540"/>
                          <a:gd name="connsiteY10" fmla="*/ 78187 h 143039"/>
                          <a:gd name="connsiteX11" fmla="*/ 130836 w 182540"/>
                          <a:gd name="connsiteY11" fmla="*/ 64365 h 143039"/>
                          <a:gd name="connsiteX12" fmla="*/ 120988 w 182540"/>
                          <a:gd name="connsiteY12" fmla="*/ 57922 h 143039"/>
                          <a:gd name="connsiteX13" fmla="*/ 124793 w 182540"/>
                          <a:gd name="connsiteY13" fmla="*/ 81158 h 143039"/>
                          <a:gd name="connsiteX14" fmla="*/ 125027 w 182540"/>
                          <a:gd name="connsiteY14" fmla="*/ 105228 h 143039"/>
                          <a:gd name="connsiteX15" fmla="*/ 117783 w 182540"/>
                          <a:gd name="connsiteY15" fmla="*/ 117814 h 143039"/>
                          <a:gd name="connsiteX16" fmla="*/ 125461 w 182540"/>
                          <a:gd name="connsiteY16" fmla="*/ 126995 h 143039"/>
                          <a:gd name="connsiteX17" fmla="*/ 169929 w 182540"/>
                          <a:gd name="connsiteY17" fmla="*/ 133572 h 143039"/>
                          <a:gd name="connsiteX18" fmla="*/ 174670 w 182540"/>
                          <a:gd name="connsiteY18" fmla="*/ 133305 h 143039"/>
                          <a:gd name="connsiteX19" fmla="*/ 162284 w 182540"/>
                          <a:gd name="connsiteY19" fmla="*/ 140683 h 143039"/>
                          <a:gd name="connsiteX20" fmla="*/ 111673 w 182540"/>
                          <a:gd name="connsiteY20" fmla="*/ 132303 h 143039"/>
                          <a:gd name="connsiteX21" fmla="*/ 111340 w 182540"/>
                          <a:gd name="connsiteY21" fmla="*/ 132069 h 143039"/>
                          <a:gd name="connsiteX22" fmla="*/ 108302 w 182540"/>
                          <a:gd name="connsiteY22" fmla="*/ 129899 h 143039"/>
                          <a:gd name="connsiteX23" fmla="*/ 236 w 182540"/>
                          <a:gd name="connsiteY23" fmla="*/ 46304 h 143039"/>
                          <a:gd name="connsiteX24" fmla="*/ 4442 w 182540"/>
                          <a:gd name="connsiteY24" fmla="*/ 13855 h 143039"/>
                          <a:gd name="connsiteX25" fmla="*/ 13423 w 182540"/>
                          <a:gd name="connsiteY25" fmla="*/ 9715 h 143039"/>
                          <a:gd name="connsiteX26" fmla="*/ 45338 w 182540"/>
                          <a:gd name="connsiteY26" fmla="*/ 334 h 143039"/>
                          <a:gd name="connsiteX27" fmla="*/ 50480 w 182540"/>
                          <a:gd name="connsiteY27" fmla="*/ 0 h 143039"/>
                          <a:gd name="connsiteX28" fmla="*/ 54185 w 182540"/>
                          <a:gd name="connsiteY28" fmla="*/ 0 h 143039"/>
                          <a:gd name="connsiteX29" fmla="*/ 91709 w 182540"/>
                          <a:gd name="connsiteY29" fmla="*/ 5475 h 143039"/>
                          <a:gd name="connsiteX30" fmla="*/ 128032 w 182540"/>
                          <a:gd name="connsiteY30" fmla="*/ 5776 h 143039"/>
                          <a:gd name="connsiteX31" fmla="*/ 131237 w 182540"/>
                          <a:gd name="connsiteY31" fmla="*/ 6143 h 143039"/>
                          <a:gd name="connsiteX32" fmla="*/ 139950 w 182540"/>
                          <a:gd name="connsiteY32" fmla="*/ 8847 h 143039"/>
                          <a:gd name="connsiteX33" fmla="*/ 150800 w 182540"/>
                          <a:gd name="connsiteY33" fmla="*/ 23403 h 143039"/>
                          <a:gd name="connsiteX34" fmla="*/ 155708 w 182540"/>
                          <a:gd name="connsiteY34" fmla="*/ 41297 h 143039"/>
                          <a:gd name="connsiteX35" fmla="*/ 158512 w 182540"/>
                          <a:gd name="connsiteY35" fmla="*/ 48474 h 143039"/>
                          <a:gd name="connsiteX36" fmla="*/ 174837 w 182540"/>
                          <a:gd name="connsiteY36" fmla="*/ 73847 h 143039"/>
                          <a:gd name="connsiteX37" fmla="*/ 174870 w 182540"/>
                          <a:gd name="connsiteY37" fmla="*/ 73913 h 143039"/>
                          <a:gd name="connsiteX38" fmla="*/ 178109 w 182540"/>
                          <a:gd name="connsiteY38" fmla="*/ 78287 h 143039"/>
                          <a:gd name="connsiteX39" fmla="*/ 182415 w 182540"/>
                          <a:gd name="connsiteY39" fmla="*/ 86466 h 143039"/>
                          <a:gd name="connsiteX40" fmla="*/ 182182 w 182540"/>
                          <a:gd name="connsiteY40" fmla="*/ 91641 h 14303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</a:cxnLst>
                        <a:rect l="l" t="t" r="r" b="b"/>
                        <a:pathLst>
                          <a:path w="182540" h="143039">
                            <a:moveTo>
                              <a:pt x="182248" y="91808"/>
                            </a:moveTo>
                            <a:cubicBezTo>
                              <a:pt x="181781" y="94579"/>
                              <a:pt x="180779" y="97450"/>
                              <a:pt x="179544" y="98618"/>
                            </a:cubicBezTo>
                            <a:cubicBezTo>
                              <a:pt x="173368" y="104193"/>
                              <a:pt x="170964" y="90305"/>
                              <a:pt x="170564" y="86499"/>
                            </a:cubicBezTo>
                            <a:cubicBezTo>
                              <a:pt x="168861" y="89237"/>
                              <a:pt x="169195" y="92776"/>
                              <a:pt x="168260" y="95814"/>
                            </a:cubicBezTo>
                            <a:cubicBezTo>
                              <a:pt x="167292" y="98885"/>
                              <a:pt x="163453" y="101656"/>
                              <a:pt x="161049" y="99519"/>
                            </a:cubicBezTo>
                            <a:cubicBezTo>
                              <a:pt x="160148" y="98718"/>
                              <a:pt x="159781" y="97516"/>
                              <a:pt x="159413" y="96381"/>
                            </a:cubicBezTo>
                            <a:cubicBezTo>
                              <a:pt x="156075" y="85264"/>
                              <a:pt x="151368" y="74581"/>
                              <a:pt x="145492" y="64599"/>
                            </a:cubicBezTo>
                            <a:cubicBezTo>
                              <a:pt x="144991" y="68138"/>
                              <a:pt x="144424" y="71710"/>
                              <a:pt x="142955" y="74948"/>
                            </a:cubicBezTo>
                            <a:cubicBezTo>
                              <a:pt x="141486" y="78187"/>
                              <a:pt x="138915" y="81124"/>
                              <a:pt x="135510" y="82159"/>
                            </a:cubicBezTo>
                            <a:cubicBezTo>
                              <a:pt x="134642" y="82427"/>
                              <a:pt x="133741" y="82593"/>
                              <a:pt x="132873" y="82326"/>
                            </a:cubicBezTo>
                            <a:cubicBezTo>
                              <a:pt x="131103" y="81859"/>
                              <a:pt x="130102" y="79989"/>
                              <a:pt x="129734" y="78187"/>
                            </a:cubicBezTo>
                            <a:cubicBezTo>
                              <a:pt x="128833" y="73613"/>
                              <a:pt x="131003" y="69006"/>
                              <a:pt x="130836" y="64365"/>
                            </a:cubicBezTo>
                            <a:cubicBezTo>
                              <a:pt x="130669" y="59224"/>
                              <a:pt x="125194" y="50010"/>
                              <a:pt x="120988" y="57922"/>
                            </a:cubicBezTo>
                            <a:cubicBezTo>
                              <a:pt x="117516" y="64466"/>
                              <a:pt x="122657" y="74915"/>
                              <a:pt x="124793" y="81158"/>
                            </a:cubicBezTo>
                            <a:cubicBezTo>
                              <a:pt x="127498" y="89003"/>
                              <a:pt x="129467" y="98151"/>
                              <a:pt x="125027" y="105228"/>
                            </a:cubicBezTo>
                            <a:cubicBezTo>
                              <a:pt x="122390" y="109435"/>
                              <a:pt x="117549" y="112873"/>
                              <a:pt x="117783" y="117814"/>
                            </a:cubicBezTo>
                            <a:cubicBezTo>
                              <a:pt x="117983" y="121987"/>
                              <a:pt x="121789" y="124992"/>
                              <a:pt x="125461" y="126995"/>
                            </a:cubicBezTo>
                            <a:cubicBezTo>
                              <a:pt x="138848" y="134373"/>
                              <a:pt x="154973" y="136777"/>
                              <a:pt x="169929" y="133572"/>
                            </a:cubicBezTo>
                            <a:cubicBezTo>
                              <a:pt x="171432" y="133238"/>
                              <a:pt x="173201" y="132971"/>
                              <a:pt x="174670" y="133305"/>
                            </a:cubicBezTo>
                            <a:cubicBezTo>
                              <a:pt x="171565" y="136343"/>
                              <a:pt x="167559" y="138846"/>
                              <a:pt x="162284" y="140683"/>
                            </a:cubicBezTo>
                            <a:cubicBezTo>
                              <a:pt x="145893" y="146492"/>
                              <a:pt x="126095" y="140749"/>
                              <a:pt x="111673" y="132303"/>
                            </a:cubicBezTo>
                            <a:cubicBezTo>
                              <a:pt x="111673" y="132303"/>
                              <a:pt x="111573" y="132236"/>
                              <a:pt x="111340" y="132069"/>
                            </a:cubicBezTo>
                            <a:cubicBezTo>
                              <a:pt x="110271" y="131435"/>
                              <a:pt x="109236" y="130701"/>
                              <a:pt x="108302" y="129899"/>
                            </a:cubicBezTo>
                            <a:cubicBezTo>
                              <a:pt x="89840" y="116746"/>
                              <a:pt x="1404" y="53449"/>
                              <a:pt x="236" y="46304"/>
                            </a:cubicBezTo>
                            <a:cubicBezTo>
                              <a:pt x="-565" y="41631"/>
                              <a:pt x="636" y="26841"/>
                              <a:pt x="4442" y="13855"/>
                            </a:cubicBezTo>
                            <a:cubicBezTo>
                              <a:pt x="7313" y="12219"/>
                              <a:pt x="10385" y="10950"/>
                              <a:pt x="13423" y="9715"/>
                            </a:cubicBezTo>
                            <a:cubicBezTo>
                              <a:pt x="23705" y="5508"/>
                              <a:pt x="34321" y="1569"/>
                              <a:pt x="45338" y="334"/>
                            </a:cubicBezTo>
                            <a:cubicBezTo>
                              <a:pt x="47041" y="134"/>
                              <a:pt x="48744" y="33"/>
                              <a:pt x="50480" y="0"/>
                            </a:cubicBezTo>
                            <a:cubicBezTo>
                              <a:pt x="51715" y="0"/>
                              <a:pt x="52950" y="0"/>
                              <a:pt x="54185" y="0"/>
                            </a:cubicBezTo>
                            <a:cubicBezTo>
                              <a:pt x="66771" y="434"/>
                              <a:pt x="79090" y="4440"/>
                              <a:pt x="91709" y="5475"/>
                            </a:cubicBezTo>
                            <a:cubicBezTo>
                              <a:pt x="103795" y="6477"/>
                              <a:pt x="115980" y="4741"/>
                              <a:pt x="128032" y="5776"/>
                            </a:cubicBezTo>
                            <a:cubicBezTo>
                              <a:pt x="129100" y="5876"/>
                              <a:pt x="130168" y="5976"/>
                              <a:pt x="131237" y="6143"/>
                            </a:cubicBezTo>
                            <a:cubicBezTo>
                              <a:pt x="134308" y="6577"/>
                              <a:pt x="137313" y="7311"/>
                              <a:pt x="139950" y="8847"/>
                            </a:cubicBezTo>
                            <a:cubicBezTo>
                              <a:pt x="145358" y="11885"/>
                              <a:pt x="148730" y="17560"/>
                              <a:pt x="150800" y="23403"/>
                            </a:cubicBezTo>
                            <a:cubicBezTo>
                              <a:pt x="152837" y="29245"/>
                              <a:pt x="153805" y="35421"/>
                              <a:pt x="155708" y="41297"/>
                            </a:cubicBezTo>
                            <a:cubicBezTo>
                              <a:pt x="156509" y="43767"/>
                              <a:pt x="157444" y="46137"/>
                              <a:pt x="158512" y="48474"/>
                            </a:cubicBezTo>
                            <a:cubicBezTo>
                              <a:pt x="162718" y="57555"/>
                              <a:pt x="168794" y="65768"/>
                              <a:pt x="174837" y="73847"/>
                            </a:cubicBezTo>
                            <a:cubicBezTo>
                              <a:pt x="174837" y="73847"/>
                              <a:pt x="174870" y="73880"/>
                              <a:pt x="174870" y="73913"/>
                            </a:cubicBezTo>
                            <a:cubicBezTo>
                              <a:pt x="175939" y="75382"/>
                              <a:pt x="177040" y="76851"/>
                              <a:pt x="178109" y="78287"/>
                            </a:cubicBezTo>
                            <a:cubicBezTo>
                              <a:pt x="179945" y="80791"/>
                              <a:pt x="181814" y="83428"/>
                              <a:pt x="182415" y="86466"/>
                            </a:cubicBezTo>
                            <a:cubicBezTo>
                              <a:pt x="182649" y="87634"/>
                              <a:pt x="182549" y="89604"/>
                              <a:pt x="182182" y="91641"/>
                            </a:cubicBezTo>
                            <a:close/>
                          </a:path>
                        </a:pathLst>
                      </a:custGeom>
                      <a:solidFill>
                        <a:srgbClr val="E0C7BC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577" name="자유형: 도형 1576">
                        <a:extLst>
                          <a:ext uri="{FF2B5EF4-FFF2-40B4-BE49-F238E27FC236}">
                            <a16:creationId xmlns:a16="http://schemas.microsoft.com/office/drawing/2014/main" id="{A86B9C44-6CF6-35DC-DC81-099E32607F1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30952" y="2976369"/>
                        <a:ext cx="58293" cy="109586"/>
                      </a:xfrm>
                      <a:custGeom>
                        <a:avLst/>
                        <a:gdLst>
                          <a:gd name="connsiteX0" fmla="*/ 57115 w 58293"/>
                          <a:gd name="connsiteY0" fmla="*/ 95158 h 109586"/>
                          <a:gd name="connsiteX1" fmla="*/ 57583 w 58293"/>
                          <a:gd name="connsiteY1" fmla="*/ 104806 h 109586"/>
                          <a:gd name="connsiteX2" fmla="*/ 35349 w 58293"/>
                          <a:gd name="connsiteY2" fmla="*/ 108779 h 109586"/>
                          <a:gd name="connsiteX3" fmla="*/ 17087 w 58293"/>
                          <a:gd name="connsiteY3" fmla="*/ 92821 h 109586"/>
                          <a:gd name="connsiteX4" fmla="*/ 11178 w 58293"/>
                          <a:gd name="connsiteY4" fmla="*/ 73592 h 109586"/>
                          <a:gd name="connsiteX5" fmla="*/ 9910 w 58293"/>
                          <a:gd name="connsiteY5" fmla="*/ 56365 h 109586"/>
                          <a:gd name="connsiteX6" fmla="*/ 8908 w 58293"/>
                          <a:gd name="connsiteY6" fmla="*/ 36268 h 109586"/>
                          <a:gd name="connsiteX7" fmla="*/ 28 w 58293"/>
                          <a:gd name="connsiteY7" fmla="*/ 14801 h 109586"/>
                          <a:gd name="connsiteX8" fmla="*/ 5837 w 58293"/>
                          <a:gd name="connsiteY8" fmla="*/ 1848 h 109586"/>
                          <a:gd name="connsiteX9" fmla="*/ 15785 w 58293"/>
                          <a:gd name="connsiteY9" fmla="*/ 1347 h 109586"/>
                          <a:gd name="connsiteX10" fmla="*/ 57082 w 58293"/>
                          <a:gd name="connsiteY10" fmla="*/ 95124 h 1095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58293" h="109586">
                            <a:moveTo>
                              <a:pt x="57115" y="95158"/>
                            </a:moveTo>
                            <a:cubicBezTo>
                              <a:pt x="57115" y="95158"/>
                              <a:pt x="59419" y="100199"/>
                              <a:pt x="57583" y="104806"/>
                            </a:cubicBezTo>
                            <a:cubicBezTo>
                              <a:pt x="55747" y="109413"/>
                              <a:pt x="40590" y="110582"/>
                              <a:pt x="35349" y="108779"/>
                            </a:cubicBezTo>
                            <a:cubicBezTo>
                              <a:pt x="30107" y="106976"/>
                              <a:pt x="20626" y="98396"/>
                              <a:pt x="17087" y="92821"/>
                            </a:cubicBezTo>
                            <a:cubicBezTo>
                              <a:pt x="13515" y="87246"/>
                              <a:pt x="11345" y="76663"/>
                              <a:pt x="11178" y="73592"/>
                            </a:cubicBezTo>
                            <a:cubicBezTo>
                              <a:pt x="11011" y="70520"/>
                              <a:pt x="9910" y="56365"/>
                              <a:pt x="9910" y="56365"/>
                            </a:cubicBezTo>
                            <a:cubicBezTo>
                              <a:pt x="9910" y="56365"/>
                              <a:pt x="8775" y="37703"/>
                              <a:pt x="8908" y="36268"/>
                            </a:cubicBezTo>
                            <a:cubicBezTo>
                              <a:pt x="9042" y="34832"/>
                              <a:pt x="262" y="19842"/>
                              <a:pt x="28" y="14801"/>
                            </a:cubicBezTo>
                            <a:cubicBezTo>
                              <a:pt x="-239" y="9760"/>
                              <a:pt x="1397" y="2683"/>
                              <a:pt x="5837" y="1848"/>
                            </a:cubicBezTo>
                            <a:cubicBezTo>
                              <a:pt x="10243" y="1013"/>
                              <a:pt x="12313" y="-1557"/>
                              <a:pt x="15785" y="1347"/>
                            </a:cubicBezTo>
                            <a:cubicBezTo>
                              <a:pt x="19291" y="4252"/>
                              <a:pt x="57082" y="95124"/>
                              <a:pt x="57082" y="95124"/>
                            </a:cubicBezTo>
                            <a:close/>
                          </a:path>
                        </a:pathLst>
                      </a:custGeom>
                      <a:solidFill>
                        <a:srgbClr val="3A3A30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578" name="자유형: 도형 1577">
                        <a:extLst>
                          <a:ext uri="{FF2B5EF4-FFF2-40B4-BE49-F238E27FC236}">
                            <a16:creationId xmlns:a16="http://schemas.microsoft.com/office/drawing/2014/main" id="{60C6875D-7552-6B0B-84B4-453EE8DCA96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13132" y="3137929"/>
                        <a:ext cx="129807" cy="63944"/>
                      </a:xfrm>
                      <a:custGeom>
                        <a:avLst/>
                        <a:gdLst>
                          <a:gd name="connsiteX0" fmla="*/ 12994 w 129807"/>
                          <a:gd name="connsiteY0" fmla="*/ 0 h 63944"/>
                          <a:gd name="connsiteX1" fmla="*/ 174 w 129807"/>
                          <a:gd name="connsiteY1" fmla="*/ 10716 h 63944"/>
                          <a:gd name="connsiteX2" fmla="*/ 842 w 129807"/>
                          <a:gd name="connsiteY2" fmla="*/ 24471 h 63944"/>
                          <a:gd name="connsiteX3" fmla="*/ 22241 w 129807"/>
                          <a:gd name="connsiteY3" fmla="*/ 37190 h 63944"/>
                          <a:gd name="connsiteX4" fmla="*/ 29553 w 129807"/>
                          <a:gd name="connsiteY4" fmla="*/ 35588 h 63944"/>
                          <a:gd name="connsiteX5" fmla="*/ 48415 w 129807"/>
                          <a:gd name="connsiteY5" fmla="*/ 50678 h 63944"/>
                          <a:gd name="connsiteX6" fmla="*/ 64940 w 129807"/>
                          <a:gd name="connsiteY6" fmla="*/ 60359 h 63944"/>
                          <a:gd name="connsiteX7" fmla="*/ 108207 w 129807"/>
                          <a:gd name="connsiteY7" fmla="*/ 62129 h 63944"/>
                          <a:gd name="connsiteX8" fmla="*/ 129806 w 129807"/>
                          <a:gd name="connsiteY8" fmla="*/ 49943 h 63944"/>
                          <a:gd name="connsiteX9" fmla="*/ 123931 w 129807"/>
                          <a:gd name="connsiteY9" fmla="*/ 39327 h 63944"/>
                          <a:gd name="connsiteX10" fmla="*/ 95086 w 129807"/>
                          <a:gd name="connsiteY10" fmla="*/ 18161 h 63944"/>
                          <a:gd name="connsiteX11" fmla="*/ 12960 w 129807"/>
                          <a:gd name="connsiteY11" fmla="*/ 0 h 6394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129807" h="63944">
                            <a:moveTo>
                              <a:pt x="12994" y="0"/>
                            </a:moveTo>
                            <a:cubicBezTo>
                              <a:pt x="9221" y="2671"/>
                              <a:pt x="808" y="7178"/>
                              <a:pt x="174" y="10716"/>
                            </a:cubicBezTo>
                            <a:cubicBezTo>
                              <a:pt x="-460" y="14255"/>
                              <a:pt x="842" y="24471"/>
                              <a:pt x="842" y="24471"/>
                            </a:cubicBezTo>
                            <a:cubicBezTo>
                              <a:pt x="842" y="24471"/>
                              <a:pt x="17901" y="36790"/>
                              <a:pt x="22241" y="37190"/>
                            </a:cubicBezTo>
                            <a:cubicBezTo>
                              <a:pt x="26581" y="37591"/>
                              <a:pt x="29553" y="35588"/>
                              <a:pt x="29553" y="35588"/>
                            </a:cubicBezTo>
                            <a:cubicBezTo>
                              <a:pt x="29553" y="35588"/>
                              <a:pt x="44743" y="47172"/>
                              <a:pt x="48415" y="50678"/>
                            </a:cubicBezTo>
                            <a:cubicBezTo>
                              <a:pt x="52087" y="54183"/>
                              <a:pt x="64940" y="60359"/>
                              <a:pt x="64940" y="60359"/>
                            </a:cubicBezTo>
                            <a:cubicBezTo>
                              <a:pt x="64940" y="60359"/>
                              <a:pt x="87074" y="67070"/>
                              <a:pt x="108207" y="62129"/>
                            </a:cubicBezTo>
                            <a:cubicBezTo>
                              <a:pt x="129339" y="57154"/>
                              <a:pt x="129840" y="50778"/>
                              <a:pt x="129806" y="49943"/>
                            </a:cubicBezTo>
                            <a:cubicBezTo>
                              <a:pt x="129773" y="49109"/>
                              <a:pt x="127202" y="42265"/>
                              <a:pt x="123931" y="39327"/>
                            </a:cubicBezTo>
                            <a:cubicBezTo>
                              <a:pt x="120659" y="36389"/>
                              <a:pt x="95086" y="18161"/>
                              <a:pt x="95086" y="18161"/>
                            </a:cubicBezTo>
                            <a:lnTo>
                              <a:pt x="12960" y="0"/>
                            </a:lnTo>
                            <a:close/>
                          </a:path>
                        </a:pathLst>
                      </a:custGeom>
                      <a:solidFill>
                        <a:srgbClr val="3A3A30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579" name="자유형: 도형 1578">
                        <a:extLst>
                          <a:ext uri="{FF2B5EF4-FFF2-40B4-BE49-F238E27FC236}">
                            <a16:creationId xmlns:a16="http://schemas.microsoft.com/office/drawing/2014/main" id="{8498D522-6895-4411-3DA1-CFE3B2183C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41556" y="2977503"/>
                        <a:ext cx="51708" cy="103047"/>
                      </a:xfrm>
                      <a:custGeom>
                        <a:avLst/>
                        <a:gdLst>
                          <a:gd name="connsiteX0" fmla="*/ 46912 w 51708"/>
                          <a:gd name="connsiteY0" fmla="*/ 65214 h 103047"/>
                          <a:gd name="connsiteX1" fmla="*/ 51118 w 51708"/>
                          <a:gd name="connsiteY1" fmla="*/ 95861 h 103047"/>
                          <a:gd name="connsiteX2" fmla="*/ 30654 w 51708"/>
                          <a:gd name="connsiteY2" fmla="*/ 102237 h 103047"/>
                          <a:gd name="connsiteX3" fmla="*/ 12459 w 51708"/>
                          <a:gd name="connsiteY3" fmla="*/ 88115 h 103047"/>
                          <a:gd name="connsiteX4" fmla="*/ 6650 w 51708"/>
                          <a:gd name="connsiteY4" fmla="*/ 57969 h 103047"/>
                          <a:gd name="connsiteX5" fmla="*/ 6717 w 51708"/>
                          <a:gd name="connsiteY5" fmla="*/ 31228 h 103047"/>
                          <a:gd name="connsiteX6" fmla="*/ 240 w 51708"/>
                          <a:gd name="connsiteY6" fmla="*/ 16138 h 103047"/>
                          <a:gd name="connsiteX7" fmla="*/ 140 w 51708"/>
                          <a:gd name="connsiteY7" fmla="*/ 14102 h 103047"/>
                          <a:gd name="connsiteX8" fmla="*/ 7685 w 51708"/>
                          <a:gd name="connsiteY8" fmla="*/ 381 h 103047"/>
                          <a:gd name="connsiteX9" fmla="*/ 31822 w 51708"/>
                          <a:gd name="connsiteY9" fmla="*/ 6256 h 103047"/>
                          <a:gd name="connsiteX10" fmla="*/ 46077 w 51708"/>
                          <a:gd name="connsiteY10" fmla="*/ 36303 h 103047"/>
                          <a:gd name="connsiteX11" fmla="*/ 46077 w 51708"/>
                          <a:gd name="connsiteY11" fmla="*/ 56467 h 103047"/>
                          <a:gd name="connsiteX12" fmla="*/ 46912 w 51708"/>
                          <a:gd name="connsiteY12" fmla="*/ 65280 h 10304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51708" h="103047">
                            <a:moveTo>
                              <a:pt x="46912" y="65214"/>
                            </a:moveTo>
                            <a:cubicBezTo>
                              <a:pt x="47212" y="66849"/>
                              <a:pt x="53656" y="88950"/>
                              <a:pt x="51118" y="95861"/>
                            </a:cubicBezTo>
                            <a:cubicBezTo>
                              <a:pt x="48581" y="102771"/>
                              <a:pt x="36329" y="104207"/>
                              <a:pt x="30654" y="102237"/>
                            </a:cubicBezTo>
                            <a:cubicBezTo>
                              <a:pt x="25012" y="100267"/>
                              <a:pt x="15631" y="93724"/>
                              <a:pt x="12459" y="88115"/>
                            </a:cubicBezTo>
                            <a:cubicBezTo>
                              <a:pt x="9288" y="82507"/>
                              <a:pt x="6817" y="65581"/>
                              <a:pt x="6650" y="57969"/>
                            </a:cubicBezTo>
                            <a:cubicBezTo>
                              <a:pt x="6483" y="50357"/>
                              <a:pt x="6717" y="31228"/>
                              <a:pt x="6717" y="31228"/>
                            </a:cubicBezTo>
                            <a:lnTo>
                              <a:pt x="240" y="16138"/>
                            </a:lnTo>
                            <a:cubicBezTo>
                              <a:pt x="240" y="16138"/>
                              <a:pt x="574" y="14669"/>
                              <a:pt x="140" y="14102"/>
                            </a:cubicBezTo>
                            <a:cubicBezTo>
                              <a:pt x="-294" y="13501"/>
                              <a:pt x="-194" y="2584"/>
                              <a:pt x="7685" y="381"/>
                            </a:cubicBezTo>
                            <a:cubicBezTo>
                              <a:pt x="15564" y="-1823"/>
                              <a:pt x="31822" y="6256"/>
                              <a:pt x="31822" y="6256"/>
                            </a:cubicBezTo>
                            <a:lnTo>
                              <a:pt x="46077" y="36303"/>
                            </a:lnTo>
                            <a:lnTo>
                              <a:pt x="46077" y="56467"/>
                            </a:lnTo>
                            <a:lnTo>
                              <a:pt x="46912" y="65280"/>
                            </a:lnTo>
                            <a:close/>
                          </a:path>
                        </a:pathLst>
                      </a:custGeom>
                      <a:solidFill>
                        <a:srgbClr val="3D3F47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580" name="자유형: 도형 1579">
                        <a:extLst>
                          <a:ext uri="{FF2B5EF4-FFF2-40B4-BE49-F238E27FC236}">
                            <a16:creationId xmlns:a16="http://schemas.microsoft.com/office/drawing/2014/main" id="{9852C3C0-DD41-4736-8C2D-42FF7090C3D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19191" y="3120034"/>
                        <a:ext cx="118277" cy="75298"/>
                      </a:xfrm>
                      <a:custGeom>
                        <a:avLst/>
                        <a:gdLst>
                          <a:gd name="connsiteX0" fmla="*/ 72301 w 118277"/>
                          <a:gd name="connsiteY0" fmla="*/ 8881 h 75298"/>
                          <a:gd name="connsiteX1" fmla="*/ 77877 w 118277"/>
                          <a:gd name="connsiteY1" fmla="*/ 21768 h 75298"/>
                          <a:gd name="connsiteX2" fmla="*/ 113965 w 118277"/>
                          <a:gd name="connsiteY2" fmla="*/ 52882 h 75298"/>
                          <a:gd name="connsiteX3" fmla="*/ 118272 w 118277"/>
                          <a:gd name="connsiteY3" fmla="*/ 65001 h 75298"/>
                          <a:gd name="connsiteX4" fmla="*/ 90796 w 118277"/>
                          <a:gd name="connsiteY4" fmla="*/ 75217 h 75298"/>
                          <a:gd name="connsiteX5" fmla="*/ 45093 w 118277"/>
                          <a:gd name="connsiteY5" fmla="*/ 61863 h 75298"/>
                          <a:gd name="connsiteX6" fmla="*/ 15648 w 118277"/>
                          <a:gd name="connsiteY6" fmla="*/ 40296 h 75298"/>
                          <a:gd name="connsiteX7" fmla="*/ 24 w 118277"/>
                          <a:gd name="connsiteY7" fmla="*/ 28111 h 75298"/>
                          <a:gd name="connsiteX8" fmla="*/ 4898 w 118277"/>
                          <a:gd name="connsiteY8" fmla="*/ 6277 h 75298"/>
                          <a:gd name="connsiteX9" fmla="*/ 19187 w 118277"/>
                          <a:gd name="connsiteY9" fmla="*/ 1 h 75298"/>
                          <a:gd name="connsiteX10" fmla="*/ 72268 w 118277"/>
                          <a:gd name="connsiteY10" fmla="*/ 8881 h 7529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18277" h="75298">
                            <a:moveTo>
                              <a:pt x="72301" y="8881"/>
                            </a:moveTo>
                            <a:cubicBezTo>
                              <a:pt x="72936" y="13388"/>
                              <a:pt x="77877" y="21768"/>
                              <a:pt x="77877" y="21768"/>
                            </a:cubicBezTo>
                            <a:cubicBezTo>
                              <a:pt x="77877" y="21768"/>
                              <a:pt x="111695" y="48476"/>
                              <a:pt x="113965" y="52882"/>
                            </a:cubicBezTo>
                            <a:cubicBezTo>
                              <a:pt x="116235" y="57289"/>
                              <a:pt x="118405" y="63365"/>
                              <a:pt x="118272" y="65001"/>
                            </a:cubicBezTo>
                            <a:cubicBezTo>
                              <a:pt x="118138" y="66637"/>
                              <a:pt x="110193" y="76285"/>
                              <a:pt x="90796" y="75217"/>
                            </a:cubicBezTo>
                            <a:cubicBezTo>
                              <a:pt x="71400" y="74115"/>
                              <a:pt x="54808" y="71044"/>
                              <a:pt x="45093" y="61863"/>
                            </a:cubicBezTo>
                            <a:cubicBezTo>
                              <a:pt x="35378" y="52682"/>
                              <a:pt x="17384" y="42066"/>
                              <a:pt x="15648" y="40296"/>
                            </a:cubicBezTo>
                            <a:cubicBezTo>
                              <a:pt x="13912" y="38527"/>
                              <a:pt x="391" y="35723"/>
                              <a:pt x="24" y="28111"/>
                            </a:cubicBezTo>
                            <a:cubicBezTo>
                              <a:pt x="-343" y="20533"/>
                              <a:pt x="3629" y="9816"/>
                              <a:pt x="4898" y="6277"/>
                            </a:cubicBezTo>
                            <a:cubicBezTo>
                              <a:pt x="6167" y="2705"/>
                              <a:pt x="16916" y="-66"/>
                              <a:pt x="19187" y="1"/>
                            </a:cubicBezTo>
                            <a:cubicBezTo>
                              <a:pt x="21457" y="101"/>
                              <a:pt x="72268" y="8881"/>
                              <a:pt x="72268" y="8881"/>
                            </a:cubicBezTo>
                            <a:close/>
                          </a:path>
                        </a:pathLst>
                      </a:custGeom>
                      <a:solidFill>
                        <a:srgbClr val="3D3F47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581" name="자유형: 도형 1580">
                        <a:extLst>
                          <a:ext uri="{FF2B5EF4-FFF2-40B4-BE49-F238E27FC236}">
                            <a16:creationId xmlns:a16="http://schemas.microsoft.com/office/drawing/2014/main" id="{108E8E3C-FCC7-3E5C-4970-E00A42AF21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51773" y="3122390"/>
                        <a:ext cx="47231" cy="31196"/>
                      </a:xfrm>
                      <a:custGeom>
                        <a:avLst/>
                        <a:gdLst>
                          <a:gd name="connsiteX0" fmla="*/ 12444 w 47231"/>
                          <a:gd name="connsiteY0" fmla="*/ 27424 h 31196"/>
                          <a:gd name="connsiteX1" fmla="*/ 47164 w 47231"/>
                          <a:gd name="connsiteY1" fmla="*/ 31096 h 31196"/>
                          <a:gd name="connsiteX2" fmla="*/ 41756 w 47231"/>
                          <a:gd name="connsiteY2" fmla="*/ 21281 h 31196"/>
                          <a:gd name="connsiteX3" fmla="*/ 22726 w 47231"/>
                          <a:gd name="connsiteY3" fmla="*/ 3687 h 31196"/>
                          <a:gd name="connsiteX4" fmla="*/ 17652 w 47231"/>
                          <a:gd name="connsiteY4" fmla="*/ 282 h 31196"/>
                          <a:gd name="connsiteX5" fmla="*/ 9473 w 47231"/>
                          <a:gd name="connsiteY5" fmla="*/ 1751 h 31196"/>
                          <a:gd name="connsiteX6" fmla="*/ 192 w 47231"/>
                          <a:gd name="connsiteY6" fmla="*/ 15639 h 31196"/>
                          <a:gd name="connsiteX7" fmla="*/ 12477 w 47231"/>
                          <a:gd name="connsiteY7" fmla="*/ 27424 h 311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7231" h="31196">
                            <a:moveTo>
                              <a:pt x="12444" y="27424"/>
                            </a:moveTo>
                            <a:cubicBezTo>
                              <a:pt x="23427" y="31497"/>
                              <a:pt x="35446" y="31330"/>
                              <a:pt x="47164" y="31096"/>
                            </a:cubicBezTo>
                            <a:cubicBezTo>
                              <a:pt x="47731" y="27257"/>
                              <a:pt x="44627" y="23919"/>
                              <a:pt x="41756" y="21281"/>
                            </a:cubicBezTo>
                            <a:cubicBezTo>
                              <a:pt x="35413" y="15406"/>
                              <a:pt x="29069" y="9530"/>
                              <a:pt x="22726" y="3687"/>
                            </a:cubicBezTo>
                            <a:cubicBezTo>
                              <a:pt x="21224" y="2285"/>
                              <a:pt x="19622" y="850"/>
                              <a:pt x="17652" y="282"/>
                            </a:cubicBezTo>
                            <a:cubicBezTo>
                              <a:pt x="14914" y="-519"/>
                              <a:pt x="12010" y="516"/>
                              <a:pt x="9473" y="1751"/>
                            </a:cubicBezTo>
                            <a:cubicBezTo>
                              <a:pt x="4165" y="4322"/>
                              <a:pt x="-1077" y="9163"/>
                              <a:pt x="192" y="15639"/>
                            </a:cubicBezTo>
                            <a:cubicBezTo>
                              <a:pt x="1360" y="21582"/>
                              <a:pt x="7236" y="25454"/>
                              <a:pt x="12477" y="27424"/>
                            </a:cubicBezTo>
                            <a:close/>
                          </a:path>
                        </a:pathLst>
                      </a:custGeom>
                      <a:solidFill>
                        <a:srgbClr val="E0C7BC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582" name="자유형: 도형 1581">
                        <a:extLst>
                          <a:ext uri="{FF2B5EF4-FFF2-40B4-BE49-F238E27FC236}">
                            <a16:creationId xmlns:a16="http://schemas.microsoft.com/office/drawing/2014/main" id="{AA04A8D4-4106-8222-82F5-BD12BB4AC60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56714" y="2996105"/>
                        <a:ext cx="29488" cy="47925"/>
                      </a:xfrm>
                      <a:custGeom>
                        <a:avLst/>
                        <a:gdLst>
                          <a:gd name="connsiteX0" fmla="*/ 4545 w 29488"/>
                          <a:gd name="connsiteY0" fmla="*/ 9421 h 47925"/>
                          <a:gd name="connsiteX1" fmla="*/ 9018 w 29488"/>
                          <a:gd name="connsiteY1" fmla="*/ 29953 h 47925"/>
                          <a:gd name="connsiteX2" fmla="*/ 15562 w 29488"/>
                          <a:gd name="connsiteY2" fmla="*/ 46278 h 47925"/>
                          <a:gd name="connsiteX3" fmla="*/ 25143 w 29488"/>
                          <a:gd name="connsiteY3" fmla="*/ 47814 h 47925"/>
                          <a:gd name="connsiteX4" fmla="*/ 27246 w 29488"/>
                          <a:gd name="connsiteY4" fmla="*/ 47213 h 47925"/>
                          <a:gd name="connsiteX5" fmla="*/ 28448 w 29488"/>
                          <a:gd name="connsiteY5" fmla="*/ 44542 h 47925"/>
                          <a:gd name="connsiteX6" fmla="*/ 28682 w 29488"/>
                          <a:gd name="connsiteY6" fmla="*/ 13194 h 47925"/>
                          <a:gd name="connsiteX7" fmla="*/ 27346 w 29488"/>
                          <a:gd name="connsiteY7" fmla="*/ 7251 h 47925"/>
                          <a:gd name="connsiteX8" fmla="*/ 17899 w 29488"/>
                          <a:gd name="connsiteY8" fmla="*/ 2310 h 47925"/>
                          <a:gd name="connsiteX9" fmla="*/ 939 w 29488"/>
                          <a:gd name="connsiteY9" fmla="*/ 7 h 47925"/>
                          <a:gd name="connsiteX10" fmla="*/ 4545 w 29488"/>
                          <a:gd name="connsiteY10" fmla="*/ 9421 h 479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29488" h="47925">
                            <a:moveTo>
                              <a:pt x="4545" y="9421"/>
                            </a:moveTo>
                            <a:cubicBezTo>
                              <a:pt x="7182" y="15931"/>
                              <a:pt x="8351" y="22942"/>
                              <a:pt x="9018" y="29953"/>
                            </a:cubicBezTo>
                            <a:cubicBezTo>
                              <a:pt x="9586" y="36029"/>
                              <a:pt x="10354" y="43106"/>
                              <a:pt x="15562" y="46278"/>
                            </a:cubicBezTo>
                            <a:cubicBezTo>
                              <a:pt x="18366" y="47981"/>
                              <a:pt x="21871" y="48081"/>
                              <a:pt x="25143" y="47814"/>
                            </a:cubicBezTo>
                            <a:cubicBezTo>
                              <a:pt x="25878" y="47747"/>
                              <a:pt x="26645" y="47647"/>
                              <a:pt x="27246" y="47213"/>
                            </a:cubicBezTo>
                            <a:cubicBezTo>
                              <a:pt x="28048" y="46612"/>
                              <a:pt x="28281" y="45510"/>
                              <a:pt x="28448" y="44542"/>
                            </a:cubicBezTo>
                            <a:cubicBezTo>
                              <a:pt x="30151" y="34193"/>
                              <a:pt x="29416" y="23643"/>
                              <a:pt x="28682" y="13194"/>
                            </a:cubicBezTo>
                            <a:cubicBezTo>
                              <a:pt x="28548" y="11157"/>
                              <a:pt x="28381" y="9021"/>
                              <a:pt x="27346" y="7251"/>
                            </a:cubicBezTo>
                            <a:cubicBezTo>
                              <a:pt x="25510" y="4080"/>
                              <a:pt x="21504" y="3012"/>
                              <a:pt x="17899" y="2310"/>
                            </a:cubicBezTo>
                            <a:cubicBezTo>
                              <a:pt x="12290" y="1242"/>
                              <a:pt x="6615" y="474"/>
                              <a:pt x="939" y="7"/>
                            </a:cubicBezTo>
                            <a:cubicBezTo>
                              <a:pt x="-2466" y="-294"/>
                              <a:pt x="4478" y="9288"/>
                              <a:pt x="4545" y="9421"/>
                            </a:cubicBezTo>
                            <a:close/>
                          </a:path>
                        </a:pathLst>
                      </a:custGeom>
                      <a:solidFill>
                        <a:srgbClr val="E0C7BC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583" name="자유형: 도형 1582">
                        <a:extLst>
                          <a:ext uri="{FF2B5EF4-FFF2-40B4-BE49-F238E27FC236}">
                            <a16:creationId xmlns:a16="http://schemas.microsoft.com/office/drawing/2014/main" id="{AAE4034A-96CD-4DD5-5162-82AF587A76C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34048" y="2744358"/>
                        <a:ext cx="52187" cy="277648"/>
                      </a:xfrm>
                      <a:custGeom>
                        <a:avLst/>
                        <a:gdLst>
                          <a:gd name="connsiteX0" fmla="*/ 50721 w 52187"/>
                          <a:gd name="connsiteY0" fmla="*/ 184350 h 277648"/>
                          <a:gd name="connsiteX1" fmla="*/ 46348 w 52187"/>
                          <a:gd name="connsiteY1" fmla="*/ 241738 h 277648"/>
                          <a:gd name="connsiteX2" fmla="*/ 44345 w 52187"/>
                          <a:gd name="connsiteY2" fmla="*/ 250251 h 277648"/>
                          <a:gd name="connsiteX3" fmla="*/ 44545 w 52187"/>
                          <a:gd name="connsiteY3" fmla="*/ 274722 h 277648"/>
                          <a:gd name="connsiteX4" fmla="*/ 41874 w 52187"/>
                          <a:gd name="connsiteY4" fmla="*/ 275790 h 277648"/>
                          <a:gd name="connsiteX5" fmla="*/ 10292 w 52187"/>
                          <a:gd name="connsiteY5" fmla="*/ 276424 h 277648"/>
                          <a:gd name="connsiteX6" fmla="*/ 4350 w 52187"/>
                          <a:gd name="connsiteY6" fmla="*/ 252053 h 277648"/>
                          <a:gd name="connsiteX7" fmla="*/ 811 w 52187"/>
                          <a:gd name="connsiteY7" fmla="*/ 243808 h 277648"/>
                          <a:gd name="connsiteX8" fmla="*/ 778 w 52187"/>
                          <a:gd name="connsiteY8" fmla="*/ 176304 h 277648"/>
                          <a:gd name="connsiteX9" fmla="*/ 12429 w 52187"/>
                          <a:gd name="connsiteY9" fmla="*/ 80090 h 277648"/>
                          <a:gd name="connsiteX10" fmla="*/ 27352 w 52187"/>
                          <a:gd name="connsiteY10" fmla="*/ 25406 h 277648"/>
                          <a:gd name="connsiteX11" fmla="*/ 34296 w 52187"/>
                          <a:gd name="connsiteY11" fmla="*/ 0 h 277648"/>
                          <a:gd name="connsiteX12" fmla="*/ 47583 w 52187"/>
                          <a:gd name="connsiteY12" fmla="*/ 46872 h 277648"/>
                          <a:gd name="connsiteX13" fmla="*/ 52023 w 52187"/>
                          <a:gd name="connsiteY13" fmla="*/ 135708 h 277648"/>
                          <a:gd name="connsiteX14" fmla="*/ 50721 w 52187"/>
                          <a:gd name="connsiteY14" fmla="*/ 184316 h 2776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</a:cxnLst>
                        <a:rect l="l" t="t" r="r" b="b"/>
                        <a:pathLst>
                          <a:path w="52187" h="277648">
                            <a:moveTo>
                              <a:pt x="50721" y="184350"/>
                            </a:moveTo>
                            <a:cubicBezTo>
                              <a:pt x="48418" y="208320"/>
                              <a:pt x="48518" y="237331"/>
                              <a:pt x="46348" y="241738"/>
                            </a:cubicBezTo>
                            <a:cubicBezTo>
                              <a:pt x="44144" y="246178"/>
                              <a:pt x="44345" y="250251"/>
                              <a:pt x="44345" y="250251"/>
                            </a:cubicBezTo>
                            <a:cubicBezTo>
                              <a:pt x="44345" y="250251"/>
                              <a:pt x="45446" y="272618"/>
                              <a:pt x="44545" y="274722"/>
                            </a:cubicBezTo>
                            <a:cubicBezTo>
                              <a:pt x="44378" y="275055"/>
                              <a:pt x="43410" y="275423"/>
                              <a:pt x="41874" y="275790"/>
                            </a:cubicBezTo>
                            <a:cubicBezTo>
                              <a:pt x="34296" y="277459"/>
                              <a:pt x="13164" y="278661"/>
                              <a:pt x="10292" y="276424"/>
                            </a:cubicBezTo>
                            <a:cubicBezTo>
                              <a:pt x="6854" y="273720"/>
                              <a:pt x="4116" y="254424"/>
                              <a:pt x="4350" y="252053"/>
                            </a:cubicBezTo>
                            <a:cubicBezTo>
                              <a:pt x="4584" y="249650"/>
                              <a:pt x="811" y="243808"/>
                              <a:pt x="811" y="243808"/>
                            </a:cubicBezTo>
                            <a:cubicBezTo>
                              <a:pt x="811" y="243808"/>
                              <a:pt x="-992" y="182347"/>
                              <a:pt x="778" y="176304"/>
                            </a:cubicBezTo>
                            <a:cubicBezTo>
                              <a:pt x="2514" y="170295"/>
                              <a:pt x="12429" y="80090"/>
                              <a:pt x="12429" y="80090"/>
                            </a:cubicBezTo>
                            <a:lnTo>
                              <a:pt x="27352" y="25406"/>
                            </a:lnTo>
                            <a:lnTo>
                              <a:pt x="34296" y="0"/>
                            </a:lnTo>
                            <a:cubicBezTo>
                              <a:pt x="39871" y="7779"/>
                              <a:pt x="45780" y="2537"/>
                              <a:pt x="47583" y="46872"/>
                            </a:cubicBezTo>
                            <a:cubicBezTo>
                              <a:pt x="49352" y="91207"/>
                              <a:pt x="52157" y="129532"/>
                              <a:pt x="52023" y="135708"/>
                            </a:cubicBezTo>
                            <a:cubicBezTo>
                              <a:pt x="51890" y="141884"/>
                              <a:pt x="53025" y="160346"/>
                              <a:pt x="50721" y="184316"/>
                            </a:cubicBezTo>
                            <a:close/>
                          </a:path>
                        </a:pathLst>
                      </a:custGeom>
                      <a:solidFill>
                        <a:srgbClr val="5D823E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584" name="자유형: 도형 1583">
                        <a:extLst>
                          <a:ext uri="{FF2B5EF4-FFF2-40B4-BE49-F238E27FC236}">
                            <a16:creationId xmlns:a16="http://schemas.microsoft.com/office/drawing/2014/main" id="{BF5FB87C-8A1A-9B07-0E3E-70A270795A8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34014" y="2769693"/>
                        <a:ext cx="46157" cy="252280"/>
                      </a:xfrm>
                      <a:custGeom>
                        <a:avLst/>
                        <a:gdLst>
                          <a:gd name="connsiteX0" fmla="*/ 21843 w 46157"/>
                          <a:gd name="connsiteY0" fmla="*/ 127166 h 252280"/>
                          <a:gd name="connsiteX1" fmla="*/ 22444 w 46157"/>
                          <a:gd name="connsiteY1" fmla="*/ 157713 h 252280"/>
                          <a:gd name="connsiteX2" fmla="*/ 17503 w 46157"/>
                          <a:gd name="connsiteY2" fmla="*/ 174405 h 252280"/>
                          <a:gd name="connsiteX3" fmla="*/ 18238 w 46157"/>
                          <a:gd name="connsiteY3" fmla="*/ 194536 h 252280"/>
                          <a:gd name="connsiteX4" fmla="*/ 16569 w 46157"/>
                          <a:gd name="connsiteY4" fmla="*/ 211930 h 252280"/>
                          <a:gd name="connsiteX5" fmla="*/ 22812 w 46157"/>
                          <a:gd name="connsiteY5" fmla="*/ 227520 h 252280"/>
                          <a:gd name="connsiteX6" fmla="*/ 28988 w 46157"/>
                          <a:gd name="connsiteY6" fmla="*/ 234965 h 252280"/>
                          <a:gd name="connsiteX7" fmla="*/ 35531 w 46157"/>
                          <a:gd name="connsiteY7" fmla="*/ 244580 h 252280"/>
                          <a:gd name="connsiteX8" fmla="*/ 40873 w 46157"/>
                          <a:gd name="connsiteY8" fmla="*/ 246716 h 252280"/>
                          <a:gd name="connsiteX9" fmla="*/ 41874 w 46157"/>
                          <a:gd name="connsiteY9" fmla="*/ 250222 h 252280"/>
                          <a:gd name="connsiteX10" fmla="*/ 41874 w 46157"/>
                          <a:gd name="connsiteY10" fmla="*/ 250422 h 252280"/>
                          <a:gd name="connsiteX11" fmla="*/ 10292 w 46157"/>
                          <a:gd name="connsiteY11" fmla="*/ 251056 h 252280"/>
                          <a:gd name="connsiteX12" fmla="*/ 4350 w 46157"/>
                          <a:gd name="connsiteY12" fmla="*/ 226686 h 252280"/>
                          <a:gd name="connsiteX13" fmla="*/ 811 w 46157"/>
                          <a:gd name="connsiteY13" fmla="*/ 218440 h 252280"/>
                          <a:gd name="connsiteX14" fmla="*/ 778 w 46157"/>
                          <a:gd name="connsiteY14" fmla="*/ 150936 h 252280"/>
                          <a:gd name="connsiteX15" fmla="*/ 12429 w 46157"/>
                          <a:gd name="connsiteY15" fmla="*/ 54722 h 252280"/>
                          <a:gd name="connsiteX16" fmla="*/ 27352 w 46157"/>
                          <a:gd name="connsiteY16" fmla="*/ 38 h 252280"/>
                          <a:gd name="connsiteX17" fmla="*/ 38269 w 46157"/>
                          <a:gd name="connsiteY17" fmla="*/ 3109 h 252280"/>
                          <a:gd name="connsiteX18" fmla="*/ 42375 w 46157"/>
                          <a:gd name="connsiteY18" fmla="*/ 14827 h 252280"/>
                          <a:gd name="connsiteX19" fmla="*/ 45012 w 46157"/>
                          <a:gd name="connsiteY19" fmla="*/ 40400 h 252280"/>
                          <a:gd name="connsiteX20" fmla="*/ 41841 w 46157"/>
                          <a:gd name="connsiteY20" fmla="*/ 79259 h 252280"/>
                          <a:gd name="connsiteX21" fmla="*/ 37301 w 46157"/>
                          <a:gd name="connsiteY21" fmla="*/ 88173 h 252280"/>
                          <a:gd name="connsiteX22" fmla="*/ 31191 w 46157"/>
                          <a:gd name="connsiteY22" fmla="*/ 111843 h 252280"/>
                          <a:gd name="connsiteX23" fmla="*/ 23847 w 46157"/>
                          <a:gd name="connsiteY23" fmla="*/ 121958 h 252280"/>
                          <a:gd name="connsiteX24" fmla="*/ 21810 w 46157"/>
                          <a:gd name="connsiteY24" fmla="*/ 127133 h 2522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</a:cxnLst>
                        <a:rect l="l" t="t" r="r" b="b"/>
                        <a:pathLst>
                          <a:path w="46157" h="252280">
                            <a:moveTo>
                              <a:pt x="21843" y="127166"/>
                            </a:moveTo>
                            <a:cubicBezTo>
                              <a:pt x="19440" y="136915"/>
                              <a:pt x="23579" y="147798"/>
                              <a:pt x="22444" y="157713"/>
                            </a:cubicBezTo>
                            <a:cubicBezTo>
                              <a:pt x="21777" y="163656"/>
                              <a:pt x="18939" y="168730"/>
                              <a:pt x="17503" y="174405"/>
                            </a:cubicBezTo>
                            <a:cubicBezTo>
                              <a:pt x="15834" y="181049"/>
                              <a:pt x="18138" y="187859"/>
                              <a:pt x="18238" y="194536"/>
                            </a:cubicBezTo>
                            <a:cubicBezTo>
                              <a:pt x="18305" y="200345"/>
                              <a:pt x="16769" y="206121"/>
                              <a:pt x="16569" y="211930"/>
                            </a:cubicBezTo>
                            <a:cubicBezTo>
                              <a:pt x="16402" y="217772"/>
                              <a:pt x="18004" y="224215"/>
                              <a:pt x="22812" y="227520"/>
                            </a:cubicBezTo>
                            <a:cubicBezTo>
                              <a:pt x="26451" y="230024"/>
                              <a:pt x="27919" y="230825"/>
                              <a:pt x="28988" y="234965"/>
                            </a:cubicBezTo>
                            <a:cubicBezTo>
                              <a:pt x="30089" y="239105"/>
                              <a:pt x="30657" y="243144"/>
                              <a:pt x="35531" y="244580"/>
                            </a:cubicBezTo>
                            <a:cubicBezTo>
                              <a:pt x="37401" y="245114"/>
                              <a:pt x="39671" y="245181"/>
                              <a:pt x="40873" y="246716"/>
                            </a:cubicBezTo>
                            <a:cubicBezTo>
                              <a:pt x="41641" y="247685"/>
                              <a:pt x="41774" y="248987"/>
                              <a:pt x="41874" y="250222"/>
                            </a:cubicBezTo>
                            <a:cubicBezTo>
                              <a:pt x="41874" y="250289"/>
                              <a:pt x="41874" y="250355"/>
                              <a:pt x="41874" y="250422"/>
                            </a:cubicBezTo>
                            <a:cubicBezTo>
                              <a:pt x="34296" y="252091"/>
                              <a:pt x="13163" y="253293"/>
                              <a:pt x="10292" y="251056"/>
                            </a:cubicBezTo>
                            <a:cubicBezTo>
                              <a:pt x="6854" y="248352"/>
                              <a:pt x="4116" y="229056"/>
                              <a:pt x="4350" y="226686"/>
                            </a:cubicBezTo>
                            <a:cubicBezTo>
                              <a:pt x="4584" y="224282"/>
                              <a:pt x="811" y="218440"/>
                              <a:pt x="811" y="218440"/>
                            </a:cubicBezTo>
                            <a:cubicBezTo>
                              <a:pt x="811" y="218440"/>
                              <a:pt x="-992" y="156979"/>
                              <a:pt x="778" y="150936"/>
                            </a:cubicBezTo>
                            <a:cubicBezTo>
                              <a:pt x="2514" y="144927"/>
                              <a:pt x="12429" y="54722"/>
                              <a:pt x="12429" y="54722"/>
                            </a:cubicBezTo>
                            <a:lnTo>
                              <a:pt x="27352" y="38"/>
                            </a:lnTo>
                            <a:cubicBezTo>
                              <a:pt x="31358" y="-162"/>
                              <a:pt x="35464" y="372"/>
                              <a:pt x="38269" y="3109"/>
                            </a:cubicBezTo>
                            <a:cubicBezTo>
                              <a:pt x="41340" y="6047"/>
                              <a:pt x="41941" y="10621"/>
                              <a:pt x="42375" y="14827"/>
                            </a:cubicBezTo>
                            <a:cubicBezTo>
                              <a:pt x="43276" y="23340"/>
                              <a:pt x="44144" y="31887"/>
                              <a:pt x="45012" y="40400"/>
                            </a:cubicBezTo>
                            <a:cubicBezTo>
                              <a:pt x="46381" y="53520"/>
                              <a:pt x="47616" y="67408"/>
                              <a:pt x="41841" y="79259"/>
                            </a:cubicBezTo>
                            <a:cubicBezTo>
                              <a:pt x="40405" y="82264"/>
                              <a:pt x="38536" y="85068"/>
                              <a:pt x="37301" y="88173"/>
                            </a:cubicBezTo>
                            <a:cubicBezTo>
                              <a:pt x="34263" y="95785"/>
                              <a:pt x="35264" y="104732"/>
                              <a:pt x="31191" y="111843"/>
                            </a:cubicBezTo>
                            <a:cubicBezTo>
                              <a:pt x="29121" y="115482"/>
                              <a:pt x="25883" y="118286"/>
                              <a:pt x="23847" y="121958"/>
                            </a:cubicBezTo>
                            <a:cubicBezTo>
                              <a:pt x="22912" y="123628"/>
                              <a:pt x="22244" y="125363"/>
                              <a:pt x="21810" y="127133"/>
                            </a:cubicBezTo>
                            <a:close/>
                          </a:path>
                        </a:pathLst>
                      </a:custGeom>
                      <a:solidFill>
                        <a:srgbClr val="E0C7BC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585" name="자유형: 도형 1584">
                        <a:extLst>
                          <a:ext uri="{FF2B5EF4-FFF2-40B4-BE49-F238E27FC236}">
                            <a16:creationId xmlns:a16="http://schemas.microsoft.com/office/drawing/2014/main" id="{95338319-F890-7DAB-4343-B1E52C90C9A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40801" y="3004190"/>
                        <a:ext cx="54784" cy="90751"/>
                      </a:xfrm>
                      <a:custGeom>
                        <a:avLst/>
                        <a:gdLst>
                          <a:gd name="connsiteX0" fmla="*/ 54784 w 54784"/>
                          <a:gd name="connsiteY0" fmla="*/ 80357 h 90751"/>
                          <a:gd name="connsiteX1" fmla="*/ 54584 w 54784"/>
                          <a:gd name="connsiteY1" fmla="*/ 80791 h 90751"/>
                          <a:gd name="connsiteX2" fmla="*/ 51479 w 54784"/>
                          <a:gd name="connsiteY2" fmla="*/ 82293 h 90751"/>
                          <a:gd name="connsiteX3" fmla="*/ 50978 w 54784"/>
                          <a:gd name="connsiteY3" fmla="*/ 89070 h 90751"/>
                          <a:gd name="connsiteX4" fmla="*/ 50945 w 54784"/>
                          <a:gd name="connsiteY4" fmla="*/ 89170 h 90751"/>
                          <a:gd name="connsiteX5" fmla="*/ 50344 w 54784"/>
                          <a:gd name="connsiteY5" fmla="*/ 89771 h 90751"/>
                          <a:gd name="connsiteX6" fmla="*/ 48341 w 54784"/>
                          <a:gd name="connsiteY6" fmla="*/ 90405 h 90751"/>
                          <a:gd name="connsiteX7" fmla="*/ 45103 w 54784"/>
                          <a:gd name="connsiteY7" fmla="*/ 88169 h 90751"/>
                          <a:gd name="connsiteX8" fmla="*/ 42098 w 54784"/>
                          <a:gd name="connsiteY8" fmla="*/ 77218 h 90751"/>
                          <a:gd name="connsiteX9" fmla="*/ 38960 w 54784"/>
                          <a:gd name="connsiteY9" fmla="*/ 63998 h 90751"/>
                          <a:gd name="connsiteX10" fmla="*/ 37257 w 54784"/>
                          <a:gd name="connsiteY10" fmla="*/ 55953 h 90751"/>
                          <a:gd name="connsiteX11" fmla="*/ 36556 w 54784"/>
                          <a:gd name="connsiteY11" fmla="*/ 53415 h 90751"/>
                          <a:gd name="connsiteX12" fmla="*/ 37291 w 54784"/>
                          <a:gd name="connsiteY12" fmla="*/ 68739 h 90751"/>
                          <a:gd name="connsiteX13" fmla="*/ 37357 w 54784"/>
                          <a:gd name="connsiteY13" fmla="*/ 69740 h 90751"/>
                          <a:gd name="connsiteX14" fmla="*/ 36990 w 54784"/>
                          <a:gd name="connsiteY14" fmla="*/ 75516 h 90751"/>
                          <a:gd name="connsiteX15" fmla="*/ 35254 w 54784"/>
                          <a:gd name="connsiteY15" fmla="*/ 89504 h 90751"/>
                          <a:gd name="connsiteX16" fmla="*/ 29245 w 54784"/>
                          <a:gd name="connsiteY16" fmla="*/ 88469 h 90751"/>
                          <a:gd name="connsiteX17" fmla="*/ 29145 w 54784"/>
                          <a:gd name="connsiteY17" fmla="*/ 88035 h 90751"/>
                          <a:gd name="connsiteX18" fmla="*/ 29011 w 54784"/>
                          <a:gd name="connsiteY18" fmla="*/ 87367 h 90751"/>
                          <a:gd name="connsiteX19" fmla="*/ 27676 w 54784"/>
                          <a:gd name="connsiteY19" fmla="*/ 73346 h 90751"/>
                          <a:gd name="connsiteX20" fmla="*/ 27242 w 54784"/>
                          <a:gd name="connsiteY20" fmla="*/ 66368 h 90751"/>
                          <a:gd name="connsiteX21" fmla="*/ 27208 w 54784"/>
                          <a:gd name="connsiteY21" fmla="*/ 65667 h 90751"/>
                          <a:gd name="connsiteX22" fmla="*/ 26908 w 54784"/>
                          <a:gd name="connsiteY22" fmla="*/ 64332 h 90751"/>
                          <a:gd name="connsiteX23" fmla="*/ 26908 w 54784"/>
                          <a:gd name="connsiteY23" fmla="*/ 64232 h 90751"/>
                          <a:gd name="connsiteX24" fmla="*/ 22468 w 54784"/>
                          <a:gd name="connsiteY24" fmla="*/ 50377 h 90751"/>
                          <a:gd name="connsiteX25" fmla="*/ 18729 w 54784"/>
                          <a:gd name="connsiteY25" fmla="*/ 45637 h 90751"/>
                          <a:gd name="connsiteX26" fmla="*/ 13320 w 54784"/>
                          <a:gd name="connsiteY26" fmla="*/ 46538 h 90751"/>
                          <a:gd name="connsiteX27" fmla="*/ 13287 w 54784"/>
                          <a:gd name="connsiteY27" fmla="*/ 46738 h 90751"/>
                          <a:gd name="connsiteX28" fmla="*/ 11050 w 54784"/>
                          <a:gd name="connsiteY28" fmla="*/ 58390 h 90751"/>
                          <a:gd name="connsiteX29" fmla="*/ 9281 w 54784"/>
                          <a:gd name="connsiteY29" fmla="*/ 68338 h 90751"/>
                          <a:gd name="connsiteX30" fmla="*/ 1636 w 54784"/>
                          <a:gd name="connsiteY30" fmla="*/ 71576 h 90751"/>
                          <a:gd name="connsiteX31" fmla="*/ 0 w 54784"/>
                          <a:gd name="connsiteY31" fmla="*/ 67938 h 90751"/>
                          <a:gd name="connsiteX32" fmla="*/ 601 w 54784"/>
                          <a:gd name="connsiteY32" fmla="*/ 61762 h 90751"/>
                          <a:gd name="connsiteX33" fmla="*/ 701 w 54784"/>
                          <a:gd name="connsiteY33" fmla="*/ 57455 h 90751"/>
                          <a:gd name="connsiteX34" fmla="*/ 1602 w 54784"/>
                          <a:gd name="connsiteY34" fmla="*/ 46271 h 90751"/>
                          <a:gd name="connsiteX35" fmla="*/ 2470 w 54784"/>
                          <a:gd name="connsiteY35" fmla="*/ 37524 h 90751"/>
                          <a:gd name="connsiteX36" fmla="*/ 5976 w 54784"/>
                          <a:gd name="connsiteY36" fmla="*/ 18929 h 90751"/>
                          <a:gd name="connsiteX37" fmla="*/ 6810 w 54784"/>
                          <a:gd name="connsiteY37" fmla="*/ 13254 h 90751"/>
                          <a:gd name="connsiteX38" fmla="*/ 7345 w 54784"/>
                          <a:gd name="connsiteY38" fmla="*/ 8814 h 90751"/>
                          <a:gd name="connsiteX39" fmla="*/ 8046 w 54784"/>
                          <a:gd name="connsiteY39" fmla="*/ 4440 h 90751"/>
                          <a:gd name="connsiteX40" fmla="*/ 24571 w 54784"/>
                          <a:gd name="connsiteY40" fmla="*/ 0 h 90751"/>
                          <a:gd name="connsiteX41" fmla="*/ 34253 w 54784"/>
                          <a:gd name="connsiteY41" fmla="*/ 6911 h 90751"/>
                          <a:gd name="connsiteX42" fmla="*/ 34954 w 54784"/>
                          <a:gd name="connsiteY42" fmla="*/ 9314 h 90751"/>
                          <a:gd name="connsiteX43" fmla="*/ 44134 w 54784"/>
                          <a:gd name="connsiteY43" fmla="*/ 40362 h 90751"/>
                          <a:gd name="connsiteX44" fmla="*/ 49443 w 54784"/>
                          <a:gd name="connsiteY44" fmla="*/ 58089 h 90751"/>
                          <a:gd name="connsiteX45" fmla="*/ 52347 w 54784"/>
                          <a:gd name="connsiteY45" fmla="*/ 70275 h 90751"/>
                          <a:gd name="connsiteX46" fmla="*/ 54751 w 54784"/>
                          <a:gd name="connsiteY46" fmla="*/ 80457 h 9075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</a:cxnLst>
                        <a:rect l="l" t="t" r="r" b="b"/>
                        <a:pathLst>
                          <a:path w="54784" h="90751">
                            <a:moveTo>
                              <a:pt x="54784" y="80357"/>
                            </a:moveTo>
                            <a:cubicBezTo>
                              <a:pt x="54784" y="80357"/>
                              <a:pt x="54717" y="80524"/>
                              <a:pt x="54584" y="80791"/>
                            </a:cubicBezTo>
                            <a:cubicBezTo>
                              <a:pt x="54150" y="81592"/>
                              <a:pt x="53048" y="83161"/>
                              <a:pt x="51479" y="82293"/>
                            </a:cubicBezTo>
                            <a:cubicBezTo>
                              <a:pt x="51312" y="86232"/>
                              <a:pt x="51345" y="88135"/>
                              <a:pt x="50978" y="89070"/>
                            </a:cubicBezTo>
                            <a:cubicBezTo>
                              <a:pt x="50978" y="89103"/>
                              <a:pt x="50978" y="89137"/>
                              <a:pt x="50945" y="89170"/>
                            </a:cubicBezTo>
                            <a:cubicBezTo>
                              <a:pt x="50811" y="89471"/>
                              <a:pt x="50611" y="89638"/>
                              <a:pt x="50344" y="89771"/>
                            </a:cubicBezTo>
                            <a:cubicBezTo>
                              <a:pt x="49910" y="89971"/>
                              <a:pt x="49175" y="90305"/>
                              <a:pt x="48341" y="90405"/>
                            </a:cubicBezTo>
                            <a:cubicBezTo>
                              <a:pt x="47206" y="90572"/>
                              <a:pt x="45937" y="90239"/>
                              <a:pt x="45103" y="88169"/>
                            </a:cubicBezTo>
                            <a:cubicBezTo>
                              <a:pt x="44502" y="86633"/>
                              <a:pt x="43266" y="82026"/>
                              <a:pt x="42098" y="77218"/>
                            </a:cubicBezTo>
                            <a:cubicBezTo>
                              <a:pt x="40529" y="70775"/>
                              <a:pt x="38960" y="63998"/>
                              <a:pt x="38960" y="63998"/>
                            </a:cubicBezTo>
                            <a:cubicBezTo>
                              <a:pt x="38960" y="63998"/>
                              <a:pt x="37958" y="59091"/>
                              <a:pt x="37257" y="55953"/>
                            </a:cubicBezTo>
                            <a:cubicBezTo>
                              <a:pt x="36923" y="54584"/>
                              <a:pt x="36656" y="53549"/>
                              <a:pt x="36556" y="53415"/>
                            </a:cubicBezTo>
                            <a:cubicBezTo>
                              <a:pt x="36289" y="52981"/>
                              <a:pt x="37090" y="65133"/>
                              <a:pt x="37291" y="68739"/>
                            </a:cubicBezTo>
                            <a:cubicBezTo>
                              <a:pt x="37324" y="69340"/>
                              <a:pt x="37357" y="69740"/>
                              <a:pt x="37357" y="69740"/>
                            </a:cubicBezTo>
                            <a:cubicBezTo>
                              <a:pt x="37357" y="69740"/>
                              <a:pt x="37224" y="72244"/>
                              <a:pt x="36990" y="75516"/>
                            </a:cubicBezTo>
                            <a:cubicBezTo>
                              <a:pt x="36589" y="81024"/>
                              <a:pt x="35922" y="88669"/>
                              <a:pt x="35254" y="89504"/>
                            </a:cubicBezTo>
                            <a:cubicBezTo>
                              <a:pt x="34186" y="90773"/>
                              <a:pt x="30213" y="91908"/>
                              <a:pt x="29245" y="88469"/>
                            </a:cubicBezTo>
                            <a:cubicBezTo>
                              <a:pt x="29245" y="88336"/>
                              <a:pt x="29178" y="88202"/>
                              <a:pt x="29145" y="88035"/>
                            </a:cubicBezTo>
                            <a:cubicBezTo>
                              <a:pt x="29078" y="87801"/>
                              <a:pt x="29045" y="87601"/>
                              <a:pt x="29011" y="87367"/>
                            </a:cubicBezTo>
                            <a:cubicBezTo>
                              <a:pt x="28510" y="84496"/>
                              <a:pt x="28010" y="78354"/>
                              <a:pt x="27676" y="73346"/>
                            </a:cubicBezTo>
                            <a:cubicBezTo>
                              <a:pt x="27442" y="70275"/>
                              <a:pt x="27309" y="67637"/>
                              <a:pt x="27242" y="66368"/>
                            </a:cubicBezTo>
                            <a:cubicBezTo>
                              <a:pt x="27242" y="66035"/>
                              <a:pt x="27208" y="65768"/>
                              <a:pt x="27208" y="65667"/>
                            </a:cubicBezTo>
                            <a:cubicBezTo>
                              <a:pt x="27208" y="65467"/>
                              <a:pt x="27075" y="64966"/>
                              <a:pt x="26908" y="64332"/>
                            </a:cubicBezTo>
                            <a:cubicBezTo>
                              <a:pt x="26908" y="64332"/>
                              <a:pt x="26908" y="64299"/>
                              <a:pt x="26908" y="64232"/>
                            </a:cubicBezTo>
                            <a:cubicBezTo>
                              <a:pt x="25973" y="60660"/>
                              <a:pt x="23069" y="51946"/>
                              <a:pt x="22468" y="50377"/>
                            </a:cubicBezTo>
                            <a:cubicBezTo>
                              <a:pt x="21767" y="48441"/>
                              <a:pt x="19563" y="45804"/>
                              <a:pt x="18729" y="45637"/>
                            </a:cubicBezTo>
                            <a:cubicBezTo>
                              <a:pt x="17928" y="45470"/>
                              <a:pt x="14122" y="43901"/>
                              <a:pt x="13320" y="46538"/>
                            </a:cubicBezTo>
                            <a:cubicBezTo>
                              <a:pt x="13320" y="46605"/>
                              <a:pt x="13287" y="46672"/>
                              <a:pt x="13287" y="46738"/>
                            </a:cubicBezTo>
                            <a:cubicBezTo>
                              <a:pt x="12486" y="49609"/>
                              <a:pt x="11050" y="58390"/>
                              <a:pt x="11050" y="58390"/>
                            </a:cubicBezTo>
                            <a:cubicBezTo>
                              <a:pt x="11050" y="58390"/>
                              <a:pt x="11217" y="63931"/>
                              <a:pt x="9281" y="68338"/>
                            </a:cubicBezTo>
                            <a:cubicBezTo>
                              <a:pt x="7345" y="72745"/>
                              <a:pt x="2804" y="72244"/>
                              <a:pt x="1636" y="71576"/>
                            </a:cubicBezTo>
                            <a:cubicBezTo>
                              <a:pt x="467" y="70942"/>
                              <a:pt x="0" y="67938"/>
                              <a:pt x="0" y="67938"/>
                            </a:cubicBezTo>
                            <a:lnTo>
                              <a:pt x="601" y="61762"/>
                            </a:lnTo>
                            <a:lnTo>
                              <a:pt x="701" y="57455"/>
                            </a:lnTo>
                            <a:cubicBezTo>
                              <a:pt x="701" y="57455"/>
                              <a:pt x="1168" y="51613"/>
                              <a:pt x="1602" y="46271"/>
                            </a:cubicBezTo>
                            <a:cubicBezTo>
                              <a:pt x="2003" y="41898"/>
                              <a:pt x="2370" y="37825"/>
                              <a:pt x="2470" y="37524"/>
                            </a:cubicBezTo>
                            <a:cubicBezTo>
                              <a:pt x="2738" y="36790"/>
                              <a:pt x="5508" y="19764"/>
                              <a:pt x="5976" y="18929"/>
                            </a:cubicBezTo>
                            <a:cubicBezTo>
                              <a:pt x="6176" y="18562"/>
                              <a:pt x="6510" y="16091"/>
                              <a:pt x="6810" y="13254"/>
                            </a:cubicBezTo>
                            <a:cubicBezTo>
                              <a:pt x="6977" y="11785"/>
                              <a:pt x="7178" y="10216"/>
                              <a:pt x="7345" y="8814"/>
                            </a:cubicBezTo>
                            <a:cubicBezTo>
                              <a:pt x="7612" y="6677"/>
                              <a:pt x="7879" y="4908"/>
                              <a:pt x="8046" y="4440"/>
                            </a:cubicBezTo>
                            <a:cubicBezTo>
                              <a:pt x="8580" y="2971"/>
                              <a:pt x="24571" y="0"/>
                              <a:pt x="24571" y="0"/>
                            </a:cubicBezTo>
                            <a:lnTo>
                              <a:pt x="34253" y="6911"/>
                            </a:lnTo>
                            <a:cubicBezTo>
                              <a:pt x="34253" y="6911"/>
                              <a:pt x="34520" y="7812"/>
                              <a:pt x="34954" y="9314"/>
                            </a:cubicBezTo>
                            <a:cubicBezTo>
                              <a:pt x="37124" y="16525"/>
                              <a:pt x="43467" y="37758"/>
                              <a:pt x="44134" y="40362"/>
                            </a:cubicBezTo>
                            <a:cubicBezTo>
                              <a:pt x="44902" y="43533"/>
                              <a:pt x="49443" y="58089"/>
                              <a:pt x="49443" y="58089"/>
                            </a:cubicBezTo>
                            <a:lnTo>
                              <a:pt x="52347" y="70275"/>
                            </a:lnTo>
                            <a:lnTo>
                              <a:pt x="54751" y="80457"/>
                            </a:lnTo>
                            <a:close/>
                          </a:path>
                        </a:pathLst>
                      </a:custGeom>
                      <a:solidFill>
                        <a:srgbClr val="FFDBA7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586" name="자유형: 도형 1585">
                        <a:extLst>
                          <a:ext uri="{FF2B5EF4-FFF2-40B4-BE49-F238E27FC236}">
                            <a16:creationId xmlns:a16="http://schemas.microsoft.com/office/drawing/2014/main" id="{675630B5-0DFE-6E39-B151-FF4BCAA62B3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42370" y="3011937"/>
                        <a:ext cx="50811" cy="69438"/>
                      </a:xfrm>
                      <a:custGeom>
                        <a:avLst/>
                        <a:gdLst>
                          <a:gd name="connsiteX0" fmla="*/ 50811 w 50811"/>
                          <a:gd name="connsiteY0" fmla="*/ 62428 h 69438"/>
                          <a:gd name="connsiteX1" fmla="*/ 47273 w 50811"/>
                          <a:gd name="connsiteY1" fmla="*/ 64164 h 69438"/>
                          <a:gd name="connsiteX2" fmla="*/ 42799 w 50811"/>
                          <a:gd name="connsiteY2" fmla="*/ 66467 h 69438"/>
                          <a:gd name="connsiteX3" fmla="*/ 40729 w 50811"/>
                          <a:gd name="connsiteY3" fmla="*/ 69438 h 69438"/>
                          <a:gd name="connsiteX4" fmla="*/ 40562 w 50811"/>
                          <a:gd name="connsiteY4" fmla="*/ 69438 h 69438"/>
                          <a:gd name="connsiteX5" fmla="*/ 37424 w 50811"/>
                          <a:gd name="connsiteY5" fmla="*/ 56218 h 69438"/>
                          <a:gd name="connsiteX6" fmla="*/ 35020 w 50811"/>
                          <a:gd name="connsiteY6" fmla="*/ 45635 h 69438"/>
                          <a:gd name="connsiteX7" fmla="*/ 35822 w 50811"/>
                          <a:gd name="connsiteY7" fmla="*/ 61960 h 69438"/>
                          <a:gd name="connsiteX8" fmla="*/ 35454 w 50811"/>
                          <a:gd name="connsiteY8" fmla="*/ 67736 h 69438"/>
                          <a:gd name="connsiteX9" fmla="*/ 30280 w 50811"/>
                          <a:gd name="connsiteY9" fmla="*/ 69338 h 69438"/>
                          <a:gd name="connsiteX10" fmla="*/ 26140 w 50811"/>
                          <a:gd name="connsiteY10" fmla="*/ 65532 h 69438"/>
                          <a:gd name="connsiteX11" fmla="*/ 25639 w 50811"/>
                          <a:gd name="connsiteY11" fmla="*/ 57854 h 69438"/>
                          <a:gd name="connsiteX12" fmla="*/ 20865 w 50811"/>
                          <a:gd name="connsiteY12" fmla="*/ 42564 h 69438"/>
                          <a:gd name="connsiteX13" fmla="*/ 17126 w 50811"/>
                          <a:gd name="connsiteY13" fmla="*/ 37823 h 69438"/>
                          <a:gd name="connsiteX14" fmla="*/ 11718 w 50811"/>
                          <a:gd name="connsiteY14" fmla="*/ 38725 h 69438"/>
                          <a:gd name="connsiteX15" fmla="*/ 11685 w 50811"/>
                          <a:gd name="connsiteY15" fmla="*/ 38925 h 69438"/>
                          <a:gd name="connsiteX16" fmla="*/ 8046 w 50811"/>
                          <a:gd name="connsiteY16" fmla="*/ 38524 h 69438"/>
                          <a:gd name="connsiteX17" fmla="*/ 1703 w 50811"/>
                          <a:gd name="connsiteY17" fmla="*/ 38391 h 69438"/>
                          <a:gd name="connsiteX18" fmla="*/ 0 w 50811"/>
                          <a:gd name="connsiteY18" fmla="*/ 38424 h 69438"/>
                          <a:gd name="connsiteX19" fmla="*/ 868 w 50811"/>
                          <a:gd name="connsiteY19" fmla="*/ 29677 h 69438"/>
                          <a:gd name="connsiteX20" fmla="*/ 4373 w 50811"/>
                          <a:gd name="connsiteY20" fmla="*/ 11082 h 69438"/>
                          <a:gd name="connsiteX21" fmla="*/ 5208 w 50811"/>
                          <a:gd name="connsiteY21" fmla="*/ 5407 h 69438"/>
                          <a:gd name="connsiteX22" fmla="*/ 15424 w 50811"/>
                          <a:gd name="connsiteY22" fmla="*/ 833 h 69438"/>
                          <a:gd name="connsiteX23" fmla="*/ 33385 w 50811"/>
                          <a:gd name="connsiteY23" fmla="*/ 1467 h 69438"/>
                          <a:gd name="connsiteX24" fmla="*/ 42565 w 50811"/>
                          <a:gd name="connsiteY24" fmla="*/ 32515 h 69438"/>
                          <a:gd name="connsiteX25" fmla="*/ 47873 w 50811"/>
                          <a:gd name="connsiteY25" fmla="*/ 50242 h 69438"/>
                          <a:gd name="connsiteX26" fmla="*/ 50778 w 50811"/>
                          <a:gd name="connsiteY26" fmla="*/ 62428 h 694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</a:cxnLst>
                        <a:rect l="l" t="t" r="r" b="b"/>
                        <a:pathLst>
                          <a:path w="50811" h="69438">
                            <a:moveTo>
                              <a:pt x="50811" y="62428"/>
                            </a:moveTo>
                            <a:cubicBezTo>
                              <a:pt x="49776" y="63162"/>
                              <a:pt x="48608" y="63763"/>
                              <a:pt x="47273" y="64164"/>
                            </a:cubicBezTo>
                            <a:cubicBezTo>
                              <a:pt x="45637" y="64698"/>
                              <a:pt x="43734" y="65032"/>
                              <a:pt x="42799" y="66467"/>
                            </a:cubicBezTo>
                            <a:cubicBezTo>
                              <a:pt x="42098" y="67502"/>
                              <a:pt x="41898" y="69071"/>
                              <a:pt x="40729" y="69438"/>
                            </a:cubicBezTo>
                            <a:cubicBezTo>
                              <a:pt x="40662" y="69438"/>
                              <a:pt x="40596" y="69438"/>
                              <a:pt x="40562" y="69438"/>
                            </a:cubicBezTo>
                            <a:cubicBezTo>
                              <a:pt x="38993" y="62995"/>
                              <a:pt x="37424" y="56218"/>
                              <a:pt x="37424" y="56218"/>
                            </a:cubicBezTo>
                            <a:cubicBezTo>
                              <a:pt x="37424" y="56218"/>
                              <a:pt x="35388" y="46169"/>
                              <a:pt x="35020" y="45635"/>
                            </a:cubicBezTo>
                            <a:cubicBezTo>
                              <a:pt x="34687" y="45134"/>
                              <a:pt x="35822" y="61960"/>
                              <a:pt x="35822" y="61960"/>
                            </a:cubicBezTo>
                            <a:cubicBezTo>
                              <a:pt x="35822" y="61960"/>
                              <a:pt x="35688" y="64464"/>
                              <a:pt x="35454" y="67736"/>
                            </a:cubicBezTo>
                            <a:cubicBezTo>
                              <a:pt x="33785" y="68036"/>
                              <a:pt x="32083" y="69472"/>
                              <a:pt x="30280" y="69338"/>
                            </a:cubicBezTo>
                            <a:cubicBezTo>
                              <a:pt x="28310" y="69238"/>
                              <a:pt x="27041" y="67402"/>
                              <a:pt x="26140" y="65532"/>
                            </a:cubicBezTo>
                            <a:cubicBezTo>
                              <a:pt x="25873" y="61626"/>
                              <a:pt x="25673" y="58388"/>
                              <a:pt x="25639" y="57854"/>
                            </a:cubicBezTo>
                            <a:cubicBezTo>
                              <a:pt x="25606" y="56519"/>
                              <a:pt x="21600" y="44467"/>
                              <a:pt x="20865" y="42564"/>
                            </a:cubicBezTo>
                            <a:cubicBezTo>
                              <a:pt x="20164" y="40627"/>
                              <a:pt x="17961" y="37990"/>
                              <a:pt x="17126" y="37823"/>
                            </a:cubicBezTo>
                            <a:cubicBezTo>
                              <a:pt x="16325" y="37656"/>
                              <a:pt x="12519" y="36087"/>
                              <a:pt x="11718" y="38725"/>
                            </a:cubicBezTo>
                            <a:cubicBezTo>
                              <a:pt x="11718" y="38791"/>
                              <a:pt x="11685" y="38858"/>
                              <a:pt x="11685" y="38925"/>
                            </a:cubicBezTo>
                            <a:cubicBezTo>
                              <a:pt x="10516" y="38591"/>
                              <a:pt x="9281" y="38591"/>
                              <a:pt x="8046" y="38524"/>
                            </a:cubicBezTo>
                            <a:cubicBezTo>
                              <a:pt x="5909" y="38524"/>
                              <a:pt x="3839" y="38457"/>
                              <a:pt x="1703" y="38391"/>
                            </a:cubicBezTo>
                            <a:cubicBezTo>
                              <a:pt x="1168" y="38391"/>
                              <a:pt x="568" y="38391"/>
                              <a:pt x="0" y="38424"/>
                            </a:cubicBezTo>
                            <a:cubicBezTo>
                              <a:pt x="401" y="34051"/>
                              <a:pt x="768" y="29978"/>
                              <a:pt x="868" y="29677"/>
                            </a:cubicBezTo>
                            <a:cubicBezTo>
                              <a:pt x="1135" y="28943"/>
                              <a:pt x="3906" y="11917"/>
                              <a:pt x="4373" y="11082"/>
                            </a:cubicBezTo>
                            <a:cubicBezTo>
                              <a:pt x="4574" y="10715"/>
                              <a:pt x="4908" y="8244"/>
                              <a:pt x="5208" y="5407"/>
                            </a:cubicBezTo>
                            <a:cubicBezTo>
                              <a:pt x="8146" y="3103"/>
                              <a:pt x="11751" y="1634"/>
                              <a:pt x="15424" y="833"/>
                            </a:cubicBezTo>
                            <a:cubicBezTo>
                              <a:pt x="21333" y="-469"/>
                              <a:pt x="27576" y="-235"/>
                              <a:pt x="33385" y="1467"/>
                            </a:cubicBezTo>
                            <a:cubicBezTo>
                              <a:pt x="35555" y="8678"/>
                              <a:pt x="41898" y="29911"/>
                              <a:pt x="42565" y="32515"/>
                            </a:cubicBezTo>
                            <a:cubicBezTo>
                              <a:pt x="43333" y="35687"/>
                              <a:pt x="47873" y="50242"/>
                              <a:pt x="47873" y="50242"/>
                            </a:cubicBezTo>
                            <a:lnTo>
                              <a:pt x="50778" y="62428"/>
                            </a:lnTo>
                            <a:close/>
                          </a:path>
                        </a:pathLst>
                      </a:custGeom>
                      <a:solidFill>
                        <a:srgbClr val="373232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587" name="자유형: 도형 1586">
                        <a:extLst>
                          <a:ext uri="{FF2B5EF4-FFF2-40B4-BE49-F238E27FC236}">
                            <a16:creationId xmlns:a16="http://schemas.microsoft.com/office/drawing/2014/main" id="{1EE3CC70-D6FF-7DF7-C047-ED52A1057A5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40768" y="3012937"/>
                        <a:ext cx="26907" cy="63199"/>
                      </a:xfrm>
                      <a:custGeom>
                        <a:avLst/>
                        <a:gdLst>
                          <a:gd name="connsiteX0" fmla="*/ 26007 w 26907"/>
                          <a:gd name="connsiteY0" fmla="*/ 50745 h 63199"/>
                          <a:gd name="connsiteX1" fmla="*/ 26908 w 26907"/>
                          <a:gd name="connsiteY1" fmla="*/ 55418 h 63199"/>
                          <a:gd name="connsiteX2" fmla="*/ 22468 w 26907"/>
                          <a:gd name="connsiteY2" fmla="*/ 41564 h 63199"/>
                          <a:gd name="connsiteX3" fmla="*/ 18729 w 26907"/>
                          <a:gd name="connsiteY3" fmla="*/ 36823 h 63199"/>
                          <a:gd name="connsiteX4" fmla="*/ 13320 w 26907"/>
                          <a:gd name="connsiteY4" fmla="*/ 37725 h 63199"/>
                          <a:gd name="connsiteX5" fmla="*/ 13287 w 26907"/>
                          <a:gd name="connsiteY5" fmla="*/ 37925 h 63199"/>
                          <a:gd name="connsiteX6" fmla="*/ 11050 w 26907"/>
                          <a:gd name="connsiteY6" fmla="*/ 49576 h 63199"/>
                          <a:gd name="connsiteX7" fmla="*/ 9281 w 26907"/>
                          <a:gd name="connsiteY7" fmla="*/ 59525 h 63199"/>
                          <a:gd name="connsiteX8" fmla="*/ 1636 w 26907"/>
                          <a:gd name="connsiteY8" fmla="*/ 62763 h 63199"/>
                          <a:gd name="connsiteX9" fmla="*/ 0 w 26907"/>
                          <a:gd name="connsiteY9" fmla="*/ 59124 h 63199"/>
                          <a:gd name="connsiteX10" fmla="*/ 601 w 26907"/>
                          <a:gd name="connsiteY10" fmla="*/ 52948 h 63199"/>
                          <a:gd name="connsiteX11" fmla="*/ 701 w 26907"/>
                          <a:gd name="connsiteY11" fmla="*/ 48641 h 63199"/>
                          <a:gd name="connsiteX12" fmla="*/ 1602 w 26907"/>
                          <a:gd name="connsiteY12" fmla="*/ 37458 h 63199"/>
                          <a:gd name="connsiteX13" fmla="*/ 2470 w 26907"/>
                          <a:gd name="connsiteY13" fmla="*/ 28711 h 63199"/>
                          <a:gd name="connsiteX14" fmla="*/ 5976 w 26907"/>
                          <a:gd name="connsiteY14" fmla="*/ 10116 h 63199"/>
                          <a:gd name="connsiteX15" fmla="*/ 6810 w 26907"/>
                          <a:gd name="connsiteY15" fmla="*/ 4440 h 63199"/>
                          <a:gd name="connsiteX16" fmla="*/ 7345 w 26907"/>
                          <a:gd name="connsiteY16" fmla="*/ 0 h 63199"/>
                          <a:gd name="connsiteX17" fmla="*/ 9181 w 26907"/>
                          <a:gd name="connsiteY17" fmla="*/ 3405 h 63199"/>
                          <a:gd name="connsiteX18" fmla="*/ 9414 w 26907"/>
                          <a:gd name="connsiteY18" fmla="*/ 5809 h 63199"/>
                          <a:gd name="connsiteX19" fmla="*/ 7712 w 26907"/>
                          <a:gd name="connsiteY19" fmla="*/ 16392 h 63199"/>
                          <a:gd name="connsiteX20" fmla="*/ 4574 w 26907"/>
                          <a:gd name="connsiteY20" fmla="*/ 26507 h 63199"/>
                          <a:gd name="connsiteX21" fmla="*/ 1903 w 26907"/>
                          <a:gd name="connsiteY21" fmla="*/ 47239 h 63199"/>
                          <a:gd name="connsiteX22" fmla="*/ 1269 w 26907"/>
                          <a:gd name="connsiteY22" fmla="*/ 57822 h 63199"/>
                          <a:gd name="connsiteX23" fmla="*/ 7445 w 26907"/>
                          <a:gd name="connsiteY23" fmla="*/ 60793 h 63199"/>
                          <a:gd name="connsiteX24" fmla="*/ 10249 w 26907"/>
                          <a:gd name="connsiteY24" fmla="*/ 46405 h 63199"/>
                          <a:gd name="connsiteX25" fmla="*/ 12185 w 26907"/>
                          <a:gd name="connsiteY25" fmla="*/ 36322 h 63199"/>
                          <a:gd name="connsiteX26" fmla="*/ 16292 w 26907"/>
                          <a:gd name="connsiteY26" fmla="*/ 30680 h 63199"/>
                          <a:gd name="connsiteX27" fmla="*/ 25940 w 26907"/>
                          <a:gd name="connsiteY27" fmla="*/ 50778 h 6319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</a:cxnLst>
                        <a:rect l="l" t="t" r="r" b="b"/>
                        <a:pathLst>
                          <a:path w="26907" h="63199">
                            <a:moveTo>
                              <a:pt x="26007" y="50745"/>
                            </a:moveTo>
                            <a:cubicBezTo>
                              <a:pt x="26340" y="52314"/>
                              <a:pt x="26641" y="53883"/>
                              <a:pt x="26908" y="55418"/>
                            </a:cubicBezTo>
                            <a:cubicBezTo>
                              <a:pt x="25973" y="51846"/>
                              <a:pt x="23069" y="43133"/>
                              <a:pt x="22468" y="41564"/>
                            </a:cubicBezTo>
                            <a:cubicBezTo>
                              <a:pt x="21767" y="39628"/>
                              <a:pt x="19563" y="36990"/>
                              <a:pt x="18729" y="36823"/>
                            </a:cubicBezTo>
                            <a:cubicBezTo>
                              <a:pt x="17927" y="36656"/>
                              <a:pt x="14122" y="35087"/>
                              <a:pt x="13320" y="37725"/>
                            </a:cubicBezTo>
                            <a:cubicBezTo>
                              <a:pt x="13320" y="37791"/>
                              <a:pt x="13287" y="37858"/>
                              <a:pt x="13287" y="37925"/>
                            </a:cubicBezTo>
                            <a:cubicBezTo>
                              <a:pt x="12486" y="40796"/>
                              <a:pt x="11050" y="49576"/>
                              <a:pt x="11050" y="49576"/>
                            </a:cubicBezTo>
                            <a:cubicBezTo>
                              <a:pt x="11050" y="49576"/>
                              <a:pt x="11217" y="55118"/>
                              <a:pt x="9281" y="59525"/>
                            </a:cubicBezTo>
                            <a:cubicBezTo>
                              <a:pt x="7345" y="63931"/>
                              <a:pt x="2804" y="63431"/>
                              <a:pt x="1636" y="62763"/>
                            </a:cubicBezTo>
                            <a:cubicBezTo>
                              <a:pt x="467" y="62129"/>
                              <a:pt x="0" y="59124"/>
                              <a:pt x="0" y="59124"/>
                            </a:cubicBezTo>
                            <a:lnTo>
                              <a:pt x="601" y="52948"/>
                            </a:lnTo>
                            <a:lnTo>
                              <a:pt x="701" y="48641"/>
                            </a:lnTo>
                            <a:cubicBezTo>
                              <a:pt x="701" y="48641"/>
                              <a:pt x="1168" y="42799"/>
                              <a:pt x="1602" y="37458"/>
                            </a:cubicBezTo>
                            <a:cubicBezTo>
                              <a:pt x="2003" y="33084"/>
                              <a:pt x="2370" y="29011"/>
                              <a:pt x="2470" y="28711"/>
                            </a:cubicBezTo>
                            <a:cubicBezTo>
                              <a:pt x="2738" y="27976"/>
                              <a:pt x="5508" y="10950"/>
                              <a:pt x="5976" y="10116"/>
                            </a:cubicBezTo>
                            <a:cubicBezTo>
                              <a:pt x="6176" y="9748"/>
                              <a:pt x="6510" y="7278"/>
                              <a:pt x="6810" y="4440"/>
                            </a:cubicBezTo>
                            <a:cubicBezTo>
                              <a:pt x="6977" y="2971"/>
                              <a:pt x="7178" y="1402"/>
                              <a:pt x="7345" y="0"/>
                            </a:cubicBezTo>
                            <a:cubicBezTo>
                              <a:pt x="8246" y="968"/>
                              <a:pt x="8914" y="2103"/>
                              <a:pt x="9181" y="3405"/>
                            </a:cubicBezTo>
                            <a:cubicBezTo>
                              <a:pt x="9348" y="4206"/>
                              <a:pt x="9414" y="5008"/>
                              <a:pt x="9414" y="5809"/>
                            </a:cubicBezTo>
                            <a:cubicBezTo>
                              <a:pt x="9481" y="9414"/>
                              <a:pt x="8713" y="12953"/>
                              <a:pt x="7712" y="16392"/>
                            </a:cubicBezTo>
                            <a:cubicBezTo>
                              <a:pt x="6710" y="19764"/>
                              <a:pt x="5508" y="23102"/>
                              <a:pt x="4574" y="26507"/>
                            </a:cubicBezTo>
                            <a:cubicBezTo>
                              <a:pt x="2804" y="33251"/>
                              <a:pt x="2370" y="40295"/>
                              <a:pt x="1903" y="47239"/>
                            </a:cubicBezTo>
                            <a:cubicBezTo>
                              <a:pt x="1703" y="50778"/>
                              <a:pt x="1469" y="54283"/>
                              <a:pt x="1269" y="57822"/>
                            </a:cubicBezTo>
                            <a:cubicBezTo>
                              <a:pt x="1002" y="62095"/>
                              <a:pt x="4607" y="65367"/>
                              <a:pt x="7445" y="60793"/>
                            </a:cubicBezTo>
                            <a:cubicBezTo>
                              <a:pt x="9915" y="56754"/>
                              <a:pt x="9748" y="50945"/>
                              <a:pt x="10249" y="46405"/>
                            </a:cubicBezTo>
                            <a:cubicBezTo>
                              <a:pt x="10583" y="43166"/>
                              <a:pt x="10917" y="39360"/>
                              <a:pt x="12185" y="36322"/>
                            </a:cubicBezTo>
                            <a:cubicBezTo>
                              <a:pt x="12519" y="35521"/>
                              <a:pt x="15724" y="30246"/>
                              <a:pt x="16292" y="30680"/>
                            </a:cubicBezTo>
                            <a:cubicBezTo>
                              <a:pt x="22535" y="35721"/>
                              <a:pt x="24237" y="43100"/>
                              <a:pt x="25940" y="50778"/>
                            </a:cubicBezTo>
                            <a:close/>
                          </a:path>
                        </a:pathLst>
                      </a:custGeom>
                      <a:solidFill>
                        <a:srgbClr val="E0C7BC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588" name="자유형: 도형 1587">
                        <a:extLst>
                          <a:ext uri="{FF2B5EF4-FFF2-40B4-BE49-F238E27FC236}">
                            <a16:creationId xmlns:a16="http://schemas.microsoft.com/office/drawing/2014/main" id="{4A7312BA-5373-69C0-2E44-E59DD06347D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68077" y="3070492"/>
                        <a:ext cx="1769" cy="20998"/>
                      </a:xfrm>
                      <a:custGeom>
                        <a:avLst/>
                        <a:gdLst>
                          <a:gd name="connsiteX0" fmla="*/ 1669 w 1769"/>
                          <a:gd name="connsiteY0" fmla="*/ 19563 h 20998"/>
                          <a:gd name="connsiteX1" fmla="*/ 1769 w 1769"/>
                          <a:gd name="connsiteY1" fmla="*/ 20999 h 20998"/>
                          <a:gd name="connsiteX2" fmla="*/ 434 w 1769"/>
                          <a:gd name="connsiteY2" fmla="*/ 6977 h 20998"/>
                          <a:gd name="connsiteX3" fmla="*/ 0 w 1769"/>
                          <a:gd name="connsiteY3" fmla="*/ 0 h 20998"/>
                          <a:gd name="connsiteX4" fmla="*/ 1669 w 1769"/>
                          <a:gd name="connsiteY4" fmla="*/ 19563 h 2099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69" h="20998">
                            <a:moveTo>
                              <a:pt x="1669" y="19563"/>
                            </a:moveTo>
                            <a:cubicBezTo>
                              <a:pt x="1669" y="20031"/>
                              <a:pt x="1703" y="20531"/>
                              <a:pt x="1769" y="20999"/>
                            </a:cubicBezTo>
                            <a:cubicBezTo>
                              <a:pt x="1269" y="18128"/>
                              <a:pt x="768" y="11985"/>
                              <a:pt x="434" y="6977"/>
                            </a:cubicBezTo>
                            <a:cubicBezTo>
                              <a:pt x="200" y="3906"/>
                              <a:pt x="67" y="1269"/>
                              <a:pt x="0" y="0"/>
                            </a:cubicBezTo>
                            <a:cubicBezTo>
                              <a:pt x="1002" y="6477"/>
                              <a:pt x="1469" y="13053"/>
                              <a:pt x="1669" y="19563"/>
                            </a:cubicBezTo>
                            <a:close/>
                          </a:path>
                        </a:pathLst>
                      </a:custGeom>
                      <a:solidFill>
                        <a:srgbClr val="E0C7BC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589" name="자유형: 도형 1588">
                        <a:extLst>
                          <a:ext uri="{FF2B5EF4-FFF2-40B4-BE49-F238E27FC236}">
                            <a16:creationId xmlns:a16="http://schemas.microsoft.com/office/drawing/2014/main" id="{9946D6C5-7506-EF8C-4474-EB2C4156AEC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69979" y="3072929"/>
                        <a:ext cx="8212" cy="22013"/>
                      </a:xfrm>
                      <a:custGeom>
                        <a:avLst/>
                        <a:gdLst>
                          <a:gd name="connsiteX0" fmla="*/ 8146 w 8212"/>
                          <a:gd name="connsiteY0" fmla="*/ 0 h 22013"/>
                          <a:gd name="connsiteX1" fmla="*/ 8213 w 8212"/>
                          <a:gd name="connsiteY1" fmla="*/ 1001 h 22013"/>
                          <a:gd name="connsiteX2" fmla="*/ 7845 w 8212"/>
                          <a:gd name="connsiteY2" fmla="*/ 6777 h 22013"/>
                          <a:gd name="connsiteX3" fmla="*/ 6109 w 8212"/>
                          <a:gd name="connsiteY3" fmla="*/ 20765 h 22013"/>
                          <a:gd name="connsiteX4" fmla="*/ 100 w 8212"/>
                          <a:gd name="connsiteY4" fmla="*/ 19730 h 22013"/>
                          <a:gd name="connsiteX5" fmla="*/ 0 w 8212"/>
                          <a:gd name="connsiteY5" fmla="*/ 19296 h 22013"/>
                          <a:gd name="connsiteX6" fmla="*/ 1002 w 8212"/>
                          <a:gd name="connsiteY6" fmla="*/ 20999 h 22013"/>
                          <a:gd name="connsiteX7" fmla="*/ 5575 w 8212"/>
                          <a:gd name="connsiteY7" fmla="*/ 20097 h 22013"/>
                          <a:gd name="connsiteX8" fmla="*/ 7078 w 8212"/>
                          <a:gd name="connsiteY8" fmla="*/ 15190 h 22013"/>
                          <a:gd name="connsiteX9" fmla="*/ 8146 w 8212"/>
                          <a:gd name="connsiteY9" fmla="*/ 67 h 220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8212" h="22013">
                            <a:moveTo>
                              <a:pt x="8146" y="0"/>
                            </a:moveTo>
                            <a:cubicBezTo>
                              <a:pt x="8179" y="601"/>
                              <a:pt x="8213" y="1001"/>
                              <a:pt x="8213" y="1001"/>
                            </a:cubicBezTo>
                            <a:cubicBezTo>
                              <a:pt x="8213" y="1001"/>
                              <a:pt x="8079" y="3505"/>
                              <a:pt x="7845" y="6777"/>
                            </a:cubicBezTo>
                            <a:cubicBezTo>
                              <a:pt x="7445" y="12285"/>
                              <a:pt x="6777" y="19931"/>
                              <a:pt x="6109" y="20765"/>
                            </a:cubicBezTo>
                            <a:cubicBezTo>
                              <a:pt x="5041" y="22034"/>
                              <a:pt x="1068" y="23169"/>
                              <a:pt x="100" y="19730"/>
                            </a:cubicBezTo>
                            <a:cubicBezTo>
                              <a:pt x="100" y="19597"/>
                              <a:pt x="33" y="19463"/>
                              <a:pt x="0" y="19296"/>
                            </a:cubicBezTo>
                            <a:cubicBezTo>
                              <a:pt x="167" y="19964"/>
                              <a:pt x="467" y="20565"/>
                              <a:pt x="1002" y="20999"/>
                            </a:cubicBezTo>
                            <a:cubicBezTo>
                              <a:pt x="2337" y="22134"/>
                              <a:pt x="4507" y="21466"/>
                              <a:pt x="5575" y="20097"/>
                            </a:cubicBezTo>
                            <a:cubicBezTo>
                              <a:pt x="6644" y="18729"/>
                              <a:pt x="6877" y="16926"/>
                              <a:pt x="7078" y="15190"/>
                            </a:cubicBezTo>
                            <a:cubicBezTo>
                              <a:pt x="7645" y="10149"/>
                              <a:pt x="7979" y="5108"/>
                              <a:pt x="8146" y="67"/>
                            </a:cubicBezTo>
                            <a:close/>
                          </a:path>
                        </a:pathLst>
                      </a:custGeom>
                      <a:solidFill>
                        <a:srgbClr val="E0C7BC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590" name="자유형: 도형 1589">
                        <a:extLst>
                          <a:ext uri="{FF2B5EF4-FFF2-40B4-BE49-F238E27FC236}">
                            <a16:creationId xmlns:a16="http://schemas.microsoft.com/office/drawing/2014/main" id="{864371F7-92CE-293E-94EF-35A72E08C13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77257" y="3048759"/>
                        <a:ext cx="11884" cy="45874"/>
                      </a:xfrm>
                      <a:custGeom>
                        <a:avLst/>
                        <a:gdLst>
                          <a:gd name="connsiteX0" fmla="*/ 11885 w 11884"/>
                          <a:gd name="connsiteY0" fmla="*/ 45837 h 45874"/>
                          <a:gd name="connsiteX1" fmla="*/ 8647 w 11884"/>
                          <a:gd name="connsiteY1" fmla="*/ 43600 h 45874"/>
                          <a:gd name="connsiteX2" fmla="*/ 5642 w 11884"/>
                          <a:gd name="connsiteY2" fmla="*/ 32650 h 45874"/>
                          <a:gd name="connsiteX3" fmla="*/ 2504 w 11884"/>
                          <a:gd name="connsiteY3" fmla="*/ 19430 h 45874"/>
                          <a:gd name="connsiteX4" fmla="*/ 801 w 11884"/>
                          <a:gd name="connsiteY4" fmla="*/ 11384 h 45874"/>
                          <a:gd name="connsiteX5" fmla="*/ 0 w 11884"/>
                          <a:gd name="connsiteY5" fmla="*/ 0 h 45874"/>
                          <a:gd name="connsiteX6" fmla="*/ 10416 w 11884"/>
                          <a:gd name="connsiteY6" fmla="*/ 43400 h 45874"/>
                          <a:gd name="connsiteX7" fmla="*/ 11852 w 11884"/>
                          <a:gd name="connsiteY7" fmla="*/ 45837 h 4587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1884" h="45874">
                            <a:moveTo>
                              <a:pt x="11885" y="45837"/>
                            </a:moveTo>
                            <a:cubicBezTo>
                              <a:pt x="10750" y="46004"/>
                              <a:pt x="9481" y="45670"/>
                              <a:pt x="8647" y="43600"/>
                            </a:cubicBezTo>
                            <a:cubicBezTo>
                              <a:pt x="8046" y="42065"/>
                              <a:pt x="6810" y="37457"/>
                              <a:pt x="5642" y="32650"/>
                            </a:cubicBezTo>
                            <a:cubicBezTo>
                              <a:pt x="4073" y="26207"/>
                              <a:pt x="2504" y="19430"/>
                              <a:pt x="2504" y="19430"/>
                            </a:cubicBezTo>
                            <a:cubicBezTo>
                              <a:pt x="2504" y="19430"/>
                              <a:pt x="1502" y="14522"/>
                              <a:pt x="801" y="11384"/>
                            </a:cubicBezTo>
                            <a:cubicBezTo>
                              <a:pt x="668" y="7578"/>
                              <a:pt x="367" y="3806"/>
                              <a:pt x="0" y="0"/>
                            </a:cubicBezTo>
                            <a:cubicBezTo>
                              <a:pt x="5041" y="14022"/>
                              <a:pt x="6176" y="29145"/>
                              <a:pt x="10416" y="43400"/>
                            </a:cubicBezTo>
                            <a:cubicBezTo>
                              <a:pt x="10683" y="44301"/>
                              <a:pt x="11117" y="45336"/>
                              <a:pt x="11852" y="45837"/>
                            </a:cubicBezTo>
                            <a:close/>
                          </a:path>
                        </a:pathLst>
                      </a:custGeom>
                      <a:solidFill>
                        <a:srgbClr val="E0C7BC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591" name="자유형: 도형 1590">
                        <a:extLst>
                          <a:ext uri="{FF2B5EF4-FFF2-40B4-BE49-F238E27FC236}">
                            <a16:creationId xmlns:a16="http://schemas.microsoft.com/office/drawing/2014/main" id="{6F5BE058-E75D-2C2E-9C6C-13C8C9A707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84702" y="3050595"/>
                        <a:ext cx="10716" cy="42665"/>
                      </a:xfrm>
                      <a:custGeom>
                        <a:avLst/>
                        <a:gdLst>
                          <a:gd name="connsiteX0" fmla="*/ 10716 w 10716"/>
                          <a:gd name="connsiteY0" fmla="*/ 34386 h 42665"/>
                          <a:gd name="connsiteX1" fmla="*/ 7612 w 10716"/>
                          <a:gd name="connsiteY1" fmla="*/ 35888 h 42665"/>
                          <a:gd name="connsiteX2" fmla="*/ 7111 w 10716"/>
                          <a:gd name="connsiteY2" fmla="*/ 42665 h 42665"/>
                          <a:gd name="connsiteX3" fmla="*/ 7111 w 10716"/>
                          <a:gd name="connsiteY3" fmla="*/ 40162 h 42665"/>
                          <a:gd name="connsiteX4" fmla="*/ 0 w 10716"/>
                          <a:gd name="connsiteY4" fmla="*/ 0 h 42665"/>
                          <a:gd name="connsiteX5" fmla="*/ 10316 w 10716"/>
                          <a:gd name="connsiteY5" fmla="*/ 33518 h 42665"/>
                          <a:gd name="connsiteX6" fmla="*/ 10716 w 10716"/>
                          <a:gd name="connsiteY6" fmla="*/ 34386 h 426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0716" h="42665">
                            <a:moveTo>
                              <a:pt x="10716" y="34386"/>
                            </a:moveTo>
                            <a:cubicBezTo>
                              <a:pt x="10282" y="35187"/>
                              <a:pt x="9181" y="36756"/>
                              <a:pt x="7612" y="35888"/>
                            </a:cubicBezTo>
                            <a:cubicBezTo>
                              <a:pt x="7445" y="39828"/>
                              <a:pt x="7478" y="41731"/>
                              <a:pt x="7111" y="42665"/>
                            </a:cubicBezTo>
                            <a:cubicBezTo>
                              <a:pt x="7311" y="41864"/>
                              <a:pt x="7278" y="40929"/>
                              <a:pt x="7111" y="40162"/>
                            </a:cubicBezTo>
                            <a:cubicBezTo>
                              <a:pt x="4741" y="26774"/>
                              <a:pt x="2370" y="13387"/>
                              <a:pt x="0" y="0"/>
                            </a:cubicBezTo>
                            <a:cubicBezTo>
                              <a:pt x="4807" y="10683"/>
                              <a:pt x="5742" y="22735"/>
                              <a:pt x="10316" y="33518"/>
                            </a:cubicBezTo>
                            <a:cubicBezTo>
                              <a:pt x="10449" y="33819"/>
                              <a:pt x="10550" y="34119"/>
                              <a:pt x="10716" y="34386"/>
                            </a:cubicBezTo>
                            <a:close/>
                          </a:path>
                        </a:pathLst>
                      </a:custGeom>
                      <a:solidFill>
                        <a:srgbClr val="E0C7BC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592" name="자유형: 도형 1591">
                        <a:extLst>
                          <a:ext uri="{FF2B5EF4-FFF2-40B4-BE49-F238E27FC236}">
                            <a16:creationId xmlns:a16="http://schemas.microsoft.com/office/drawing/2014/main" id="{D1539964-08F9-8805-42D5-46A8BE9FB3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57982" y="2847016"/>
                        <a:ext cx="27626" cy="159244"/>
                      </a:xfrm>
                      <a:custGeom>
                        <a:avLst/>
                        <a:gdLst>
                          <a:gd name="connsiteX0" fmla="*/ 2283 w 27626"/>
                          <a:gd name="connsiteY0" fmla="*/ 57588 h 159244"/>
                          <a:gd name="connsiteX1" fmla="*/ 7190 w 27626"/>
                          <a:gd name="connsiteY1" fmla="*/ 83695 h 159244"/>
                          <a:gd name="connsiteX2" fmla="*/ 3317 w 27626"/>
                          <a:gd name="connsiteY2" fmla="*/ 93777 h 159244"/>
                          <a:gd name="connsiteX3" fmla="*/ 1348 w 27626"/>
                          <a:gd name="connsiteY3" fmla="*/ 113074 h 159244"/>
                          <a:gd name="connsiteX4" fmla="*/ 2616 w 27626"/>
                          <a:gd name="connsiteY4" fmla="*/ 126561 h 159244"/>
                          <a:gd name="connsiteX5" fmla="*/ 580 w 27626"/>
                          <a:gd name="connsiteY5" fmla="*/ 132069 h 159244"/>
                          <a:gd name="connsiteX6" fmla="*/ 2550 w 27626"/>
                          <a:gd name="connsiteY6" fmla="*/ 145356 h 159244"/>
                          <a:gd name="connsiteX7" fmla="*/ 11129 w 27626"/>
                          <a:gd name="connsiteY7" fmla="*/ 156106 h 159244"/>
                          <a:gd name="connsiteX8" fmla="*/ 15236 w 27626"/>
                          <a:gd name="connsiteY8" fmla="*/ 159244 h 159244"/>
                          <a:gd name="connsiteX9" fmla="*/ 20978 w 27626"/>
                          <a:gd name="connsiteY9" fmla="*/ 88803 h 159244"/>
                          <a:gd name="connsiteX10" fmla="*/ 27588 w 27626"/>
                          <a:gd name="connsiteY10" fmla="*/ 44702 h 159244"/>
                          <a:gd name="connsiteX11" fmla="*/ 25585 w 27626"/>
                          <a:gd name="connsiteY11" fmla="*/ 22935 h 159244"/>
                          <a:gd name="connsiteX12" fmla="*/ 25685 w 27626"/>
                          <a:gd name="connsiteY12" fmla="*/ 0 h 159244"/>
                          <a:gd name="connsiteX13" fmla="*/ 20844 w 27626"/>
                          <a:gd name="connsiteY13" fmla="*/ 10917 h 159244"/>
                          <a:gd name="connsiteX14" fmla="*/ 17673 w 27626"/>
                          <a:gd name="connsiteY14" fmla="*/ 23369 h 159244"/>
                          <a:gd name="connsiteX15" fmla="*/ 8893 w 27626"/>
                          <a:gd name="connsiteY15" fmla="*/ 43133 h 159244"/>
                          <a:gd name="connsiteX16" fmla="*/ 2283 w 27626"/>
                          <a:gd name="connsiteY16" fmla="*/ 57588 h 15924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27626" h="159244">
                            <a:moveTo>
                              <a:pt x="2283" y="57588"/>
                            </a:moveTo>
                            <a:cubicBezTo>
                              <a:pt x="3384" y="66469"/>
                              <a:pt x="8893" y="74948"/>
                              <a:pt x="7190" y="83695"/>
                            </a:cubicBezTo>
                            <a:cubicBezTo>
                              <a:pt x="6489" y="87234"/>
                              <a:pt x="4653" y="90405"/>
                              <a:pt x="3317" y="93777"/>
                            </a:cubicBezTo>
                            <a:cubicBezTo>
                              <a:pt x="914" y="99853"/>
                              <a:pt x="213" y="106630"/>
                              <a:pt x="1348" y="113074"/>
                            </a:cubicBezTo>
                            <a:cubicBezTo>
                              <a:pt x="2116" y="117580"/>
                              <a:pt x="3751" y="122154"/>
                              <a:pt x="2616" y="126561"/>
                            </a:cubicBezTo>
                            <a:cubicBezTo>
                              <a:pt x="2116" y="128464"/>
                              <a:pt x="1147" y="130200"/>
                              <a:pt x="580" y="132069"/>
                            </a:cubicBezTo>
                            <a:cubicBezTo>
                              <a:pt x="-755" y="136476"/>
                              <a:pt x="346" y="141317"/>
                              <a:pt x="2550" y="145356"/>
                            </a:cubicBezTo>
                            <a:cubicBezTo>
                              <a:pt x="4753" y="149396"/>
                              <a:pt x="7958" y="152801"/>
                              <a:pt x="11129" y="156106"/>
                            </a:cubicBezTo>
                            <a:cubicBezTo>
                              <a:pt x="12331" y="157375"/>
                              <a:pt x="13600" y="158677"/>
                              <a:pt x="15236" y="159244"/>
                            </a:cubicBezTo>
                            <a:cubicBezTo>
                              <a:pt x="21846" y="136576"/>
                              <a:pt x="18641" y="112306"/>
                              <a:pt x="20978" y="88803"/>
                            </a:cubicBezTo>
                            <a:cubicBezTo>
                              <a:pt x="22447" y="74047"/>
                              <a:pt x="26887" y="59491"/>
                              <a:pt x="27588" y="44702"/>
                            </a:cubicBezTo>
                            <a:cubicBezTo>
                              <a:pt x="27922" y="37524"/>
                              <a:pt x="25986" y="30180"/>
                              <a:pt x="25585" y="22935"/>
                            </a:cubicBezTo>
                            <a:cubicBezTo>
                              <a:pt x="25151" y="15290"/>
                              <a:pt x="25284" y="7645"/>
                              <a:pt x="25685" y="0"/>
                            </a:cubicBezTo>
                            <a:cubicBezTo>
                              <a:pt x="25518" y="3038"/>
                              <a:pt x="21913" y="7845"/>
                              <a:pt x="20844" y="10917"/>
                            </a:cubicBezTo>
                            <a:cubicBezTo>
                              <a:pt x="19409" y="14990"/>
                              <a:pt x="18407" y="19129"/>
                              <a:pt x="17673" y="23369"/>
                            </a:cubicBezTo>
                            <a:cubicBezTo>
                              <a:pt x="16471" y="30580"/>
                              <a:pt x="14735" y="38092"/>
                              <a:pt x="8893" y="43133"/>
                            </a:cubicBezTo>
                            <a:cubicBezTo>
                              <a:pt x="4119" y="47273"/>
                              <a:pt x="1448" y="50845"/>
                              <a:pt x="2283" y="57588"/>
                            </a:cubicBezTo>
                            <a:close/>
                          </a:path>
                        </a:pathLst>
                      </a:custGeom>
                      <a:solidFill>
                        <a:srgbClr val="5E8A47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593" name="자유형: 도형 1592">
                        <a:extLst>
                          <a:ext uri="{FF2B5EF4-FFF2-40B4-BE49-F238E27FC236}">
                            <a16:creationId xmlns:a16="http://schemas.microsoft.com/office/drawing/2014/main" id="{5DA519CB-A608-EDBE-80F6-293C70A2B39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46087" y="2947621"/>
                        <a:ext cx="207743" cy="202358"/>
                      </a:xfrm>
                      <a:custGeom>
                        <a:avLst/>
                        <a:gdLst>
                          <a:gd name="connsiteX0" fmla="*/ 189507 w 207743"/>
                          <a:gd name="connsiteY0" fmla="*/ 92324 h 202358"/>
                          <a:gd name="connsiteX1" fmla="*/ 152617 w 207743"/>
                          <a:gd name="connsiteY1" fmla="*/ 175285 h 202358"/>
                          <a:gd name="connsiteX2" fmla="*/ 149913 w 207743"/>
                          <a:gd name="connsiteY2" fmla="*/ 189006 h 202358"/>
                          <a:gd name="connsiteX3" fmla="*/ 122838 w 207743"/>
                          <a:gd name="connsiteY3" fmla="*/ 201759 h 202358"/>
                          <a:gd name="connsiteX4" fmla="*/ 92692 w 207743"/>
                          <a:gd name="connsiteY4" fmla="*/ 195482 h 202358"/>
                          <a:gd name="connsiteX5" fmla="*/ 92692 w 207743"/>
                          <a:gd name="connsiteY5" fmla="*/ 195482 h 202358"/>
                          <a:gd name="connsiteX6" fmla="*/ 88018 w 207743"/>
                          <a:gd name="connsiteY6" fmla="*/ 190542 h 202358"/>
                          <a:gd name="connsiteX7" fmla="*/ 88852 w 207743"/>
                          <a:gd name="connsiteY7" fmla="*/ 170411 h 202358"/>
                          <a:gd name="connsiteX8" fmla="*/ 115794 w 207743"/>
                          <a:gd name="connsiteY8" fmla="*/ 89653 h 202358"/>
                          <a:gd name="connsiteX9" fmla="*/ 118965 w 207743"/>
                          <a:gd name="connsiteY9" fmla="*/ 80673 h 202358"/>
                          <a:gd name="connsiteX10" fmla="*/ 99101 w 207743"/>
                          <a:gd name="connsiteY10" fmla="*/ 84445 h 202358"/>
                          <a:gd name="connsiteX11" fmla="*/ 65049 w 207743"/>
                          <a:gd name="connsiteY11" fmla="*/ 80773 h 202358"/>
                          <a:gd name="connsiteX12" fmla="*/ 20080 w 207743"/>
                          <a:gd name="connsiteY12" fmla="*/ 64915 h 202358"/>
                          <a:gd name="connsiteX13" fmla="*/ 12836 w 207743"/>
                          <a:gd name="connsiteY13" fmla="*/ 52062 h 202358"/>
                          <a:gd name="connsiteX14" fmla="*/ 116 w 207743"/>
                          <a:gd name="connsiteY14" fmla="*/ 16875 h 202358"/>
                          <a:gd name="connsiteX15" fmla="*/ 1118 w 207743"/>
                          <a:gd name="connsiteY15" fmla="*/ 8796 h 202358"/>
                          <a:gd name="connsiteX16" fmla="*/ 11834 w 207743"/>
                          <a:gd name="connsiteY16" fmla="*/ 1017 h 202358"/>
                          <a:gd name="connsiteX17" fmla="*/ 35404 w 207743"/>
                          <a:gd name="connsiteY17" fmla="*/ 917 h 202358"/>
                          <a:gd name="connsiteX18" fmla="*/ 90288 w 207743"/>
                          <a:gd name="connsiteY18" fmla="*/ 12669 h 202358"/>
                          <a:gd name="connsiteX19" fmla="*/ 179558 w 207743"/>
                          <a:gd name="connsiteY19" fmla="*/ 14405 h 202358"/>
                          <a:gd name="connsiteX20" fmla="*/ 207301 w 207743"/>
                          <a:gd name="connsiteY20" fmla="*/ 45118 h 202358"/>
                          <a:gd name="connsiteX21" fmla="*/ 189574 w 207743"/>
                          <a:gd name="connsiteY21" fmla="*/ 92257 h 202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</a:cxnLst>
                        <a:rect l="l" t="t" r="r" b="b"/>
                        <a:pathLst>
                          <a:path w="207743" h="202358">
                            <a:moveTo>
                              <a:pt x="189507" y="92324"/>
                            </a:moveTo>
                            <a:cubicBezTo>
                              <a:pt x="180627" y="106045"/>
                              <a:pt x="152617" y="175285"/>
                              <a:pt x="152617" y="175285"/>
                            </a:cubicBezTo>
                            <a:lnTo>
                              <a:pt x="149913" y="189006"/>
                            </a:lnTo>
                            <a:cubicBezTo>
                              <a:pt x="149913" y="189006"/>
                              <a:pt x="143002" y="198621"/>
                              <a:pt x="122838" y="201759"/>
                            </a:cubicBezTo>
                            <a:cubicBezTo>
                              <a:pt x="108750" y="203962"/>
                              <a:pt x="98400" y="199689"/>
                              <a:pt x="92692" y="195482"/>
                            </a:cubicBezTo>
                            <a:lnTo>
                              <a:pt x="92692" y="195482"/>
                            </a:lnTo>
                            <a:cubicBezTo>
                              <a:pt x="90221" y="193646"/>
                              <a:pt x="88619" y="191844"/>
                              <a:pt x="88018" y="190542"/>
                            </a:cubicBezTo>
                            <a:cubicBezTo>
                              <a:pt x="85948" y="186335"/>
                              <a:pt x="88819" y="175385"/>
                              <a:pt x="88852" y="170411"/>
                            </a:cubicBezTo>
                            <a:cubicBezTo>
                              <a:pt x="88886" y="166471"/>
                              <a:pt x="108082" y="111587"/>
                              <a:pt x="115794" y="89653"/>
                            </a:cubicBezTo>
                            <a:cubicBezTo>
                              <a:pt x="117730" y="84112"/>
                              <a:pt x="118965" y="80673"/>
                              <a:pt x="118965" y="80673"/>
                            </a:cubicBezTo>
                            <a:lnTo>
                              <a:pt x="99101" y="84445"/>
                            </a:lnTo>
                            <a:lnTo>
                              <a:pt x="65049" y="80773"/>
                            </a:lnTo>
                            <a:cubicBezTo>
                              <a:pt x="56903" y="76433"/>
                              <a:pt x="20080" y="64915"/>
                              <a:pt x="20080" y="64915"/>
                            </a:cubicBezTo>
                            <a:cubicBezTo>
                              <a:pt x="20080" y="64915"/>
                              <a:pt x="16775" y="59607"/>
                              <a:pt x="12836" y="52062"/>
                            </a:cubicBezTo>
                            <a:cubicBezTo>
                              <a:pt x="7594" y="41947"/>
                              <a:pt x="1218" y="27792"/>
                              <a:pt x="116" y="16875"/>
                            </a:cubicBezTo>
                            <a:cubicBezTo>
                              <a:pt x="-218" y="13637"/>
                              <a:pt x="183" y="10966"/>
                              <a:pt x="1118" y="8796"/>
                            </a:cubicBezTo>
                            <a:cubicBezTo>
                              <a:pt x="2954" y="4556"/>
                              <a:pt x="6927" y="2219"/>
                              <a:pt x="11834" y="1017"/>
                            </a:cubicBezTo>
                            <a:cubicBezTo>
                              <a:pt x="18979" y="-685"/>
                              <a:pt x="28093" y="83"/>
                              <a:pt x="35404" y="917"/>
                            </a:cubicBezTo>
                            <a:cubicBezTo>
                              <a:pt x="50293" y="2653"/>
                              <a:pt x="86883" y="12235"/>
                              <a:pt x="90288" y="12669"/>
                            </a:cubicBezTo>
                            <a:cubicBezTo>
                              <a:pt x="93727" y="13103"/>
                              <a:pt x="166772" y="12235"/>
                              <a:pt x="179558" y="14405"/>
                            </a:cubicBezTo>
                            <a:cubicBezTo>
                              <a:pt x="192311" y="16541"/>
                              <a:pt x="204396" y="23986"/>
                              <a:pt x="207301" y="45118"/>
                            </a:cubicBezTo>
                            <a:cubicBezTo>
                              <a:pt x="210172" y="66251"/>
                              <a:pt x="198487" y="78570"/>
                              <a:pt x="189574" y="92257"/>
                            </a:cubicBezTo>
                            <a:close/>
                          </a:path>
                        </a:pathLst>
                      </a:custGeom>
                      <a:solidFill>
                        <a:srgbClr val="628348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594" name="자유형: 도형 1593">
                        <a:extLst>
                          <a:ext uri="{FF2B5EF4-FFF2-40B4-BE49-F238E27FC236}">
                            <a16:creationId xmlns:a16="http://schemas.microsoft.com/office/drawing/2014/main" id="{7D3747CB-0FD8-153D-133C-CE7F0AE02A6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15953" y="2910669"/>
                        <a:ext cx="65937" cy="101900"/>
                      </a:xfrm>
                      <a:custGeom>
                        <a:avLst/>
                        <a:gdLst>
                          <a:gd name="connsiteX0" fmla="*/ 65904 w 65937"/>
                          <a:gd name="connsiteY0" fmla="*/ 83406 h 101900"/>
                          <a:gd name="connsiteX1" fmla="*/ 56724 w 65937"/>
                          <a:gd name="connsiteY1" fmla="*/ 94189 h 101900"/>
                          <a:gd name="connsiteX2" fmla="*/ 50147 w 65937"/>
                          <a:gd name="connsiteY2" fmla="*/ 101901 h 101900"/>
                          <a:gd name="connsiteX3" fmla="*/ 11488 w 65937"/>
                          <a:gd name="connsiteY3" fmla="*/ 75761 h 101900"/>
                          <a:gd name="connsiteX4" fmla="*/ 3 w 65937"/>
                          <a:gd name="connsiteY4" fmla="*/ 43244 h 101900"/>
                          <a:gd name="connsiteX5" fmla="*/ 8583 w 65937"/>
                          <a:gd name="connsiteY5" fmla="*/ 9459 h 101900"/>
                          <a:gd name="connsiteX6" fmla="*/ 15026 w 65937"/>
                          <a:gd name="connsiteY6" fmla="*/ 245 h 101900"/>
                          <a:gd name="connsiteX7" fmla="*/ 41934 w 65937"/>
                          <a:gd name="connsiteY7" fmla="*/ 38036 h 101900"/>
                          <a:gd name="connsiteX8" fmla="*/ 65938 w 65937"/>
                          <a:gd name="connsiteY8" fmla="*/ 83439 h 1019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65937" h="101900">
                            <a:moveTo>
                              <a:pt x="65904" y="83406"/>
                            </a:moveTo>
                            <a:lnTo>
                              <a:pt x="56724" y="94189"/>
                            </a:lnTo>
                            <a:lnTo>
                              <a:pt x="50147" y="101901"/>
                            </a:lnTo>
                            <a:cubicBezTo>
                              <a:pt x="50147" y="101901"/>
                              <a:pt x="17029" y="85342"/>
                              <a:pt x="11488" y="75761"/>
                            </a:cubicBezTo>
                            <a:cubicBezTo>
                              <a:pt x="5946" y="66180"/>
                              <a:pt x="-164" y="60270"/>
                              <a:pt x="3" y="43244"/>
                            </a:cubicBezTo>
                            <a:cubicBezTo>
                              <a:pt x="104" y="31693"/>
                              <a:pt x="4043" y="18440"/>
                              <a:pt x="8583" y="9459"/>
                            </a:cubicBezTo>
                            <a:cubicBezTo>
                              <a:pt x="10720" y="5253"/>
                              <a:pt x="12957" y="1981"/>
                              <a:pt x="15026" y="245"/>
                            </a:cubicBezTo>
                            <a:cubicBezTo>
                              <a:pt x="18165" y="-2426"/>
                              <a:pt x="30317" y="17171"/>
                              <a:pt x="41934" y="38036"/>
                            </a:cubicBezTo>
                            <a:cubicBezTo>
                              <a:pt x="54220" y="60037"/>
                              <a:pt x="65938" y="83439"/>
                              <a:pt x="65938" y="83439"/>
                            </a:cubicBezTo>
                            <a:close/>
                          </a:path>
                        </a:pathLst>
                      </a:custGeom>
                      <a:solidFill>
                        <a:srgbClr val="628348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595" name="자유형: 도형 1594">
                        <a:extLst>
                          <a:ext uri="{FF2B5EF4-FFF2-40B4-BE49-F238E27FC236}">
                            <a16:creationId xmlns:a16="http://schemas.microsoft.com/office/drawing/2014/main" id="{91DCA52A-71D3-C834-78BD-9586E2B591A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25978" y="2909478"/>
                        <a:ext cx="162527" cy="242472"/>
                      </a:xfrm>
                      <a:custGeom>
                        <a:avLst/>
                        <a:gdLst>
                          <a:gd name="connsiteX0" fmla="*/ 120011 w 162527"/>
                          <a:gd name="connsiteY0" fmla="*/ 242472 h 242472"/>
                          <a:gd name="connsiteX1" fmla="*/ 115204 w 162527"/>
                          <a:gd name="connsiteY1" fmla="*/ 241304 h 242472"/>
                          <a:gd name="connsiteX2" fmla="*/ 153863 w 162527"/>
                          <a:gd name="connsiteY2" fmla="*/ 125259 h 242472"/>
                          <a:gd name="connsiteX3" fmla="*/ 157535 w 162527"/>
                          <a:gd name="connsiteY3" fmla="*/ 111271 h 242472"/>
                          <a:gd name="connsiteX4" fmla="*/ 144148 w 162527"/>
                          <a:gd name="connsiteY4" fmla="*/ 95814 h 242472"/>
                          <a:gd name="connsiteX5" fmla="*/ 122648 w 162527"/>
                          <a:gd name="connsiteY5" fmla="*/ 92742 h 242472"/>
                          <a:gd name="connsiteX6" fmla="*/ 120946 w 162527"/>
                          <a:gd name="connsiteY6" fmla="*/ 92676 h 242472"/>
                          <a:gd name="connsiteX7" fmla="*/ 80784 w 162527"/>
                          <a:gd name="connsiteY7" fmla="*/ 89270 h 242472"/>
                          <a:gd name="connsiteX8" fmla="*/ 40022 w 162527"/>
                          <a:gd name="connsiteY8" fmla="*/ 79555 h 242472"/>
                          <a:gd name="connsiteX9" fmla="*/ 33111 w 162527"/>
                          <a:gd name="connsiteY9" fmla="*/ 76918 h 242472"/>
                          <a:gd name="connsiteX10" fmla="*/ 8106 w 162527"/>
                          <a:gd name="connsiteY10" fmla="*/ 62730 h 242472"/>
                          <a:gd name="connsiteX11" fmla="*/ 2297 w 162527"/>
                          <a:gd name="connsiteY11" fmla="*/ 22802 h 242472"/>
                          <a:gd name="connsiteX12" fmla="*/ 12813 w 162527"/>
                          <a:gd name="connsiteY12" fmla="*/ 0 h 242472"/>
                          <a:gd name="connsiteX13" fmla="*/ 16919 w 162527"/>
                          <a:gd name="connsiteY13" fmla="*/ 2738 h 242472"/>
                          <a:gd name="connsiteX14" fmla="*/ 7038 w 162527"/>
                          <a:gd name="connsiteY14" fmla="*/ 24137 h 242472"/>
                          <a:gd name="connsiteX15" fmla="*/ 11812 w 162527"/>
                          <a:gd name="connsiteY15" fmla="*/ 59491 h 242472"/>
                          <a:gd name="connsiteX16" fmla="*/ 34814 w 162527"/>
                          <a:gd name="connsiteY16" fmla="*/ 72311 h 242472"/>
                          <a:gd name="connsiteX17" fmla="*/ 41891 w 162527"/>
                          <a:gd name="connsiteY17" fmla="*/ 75015 h 242472"/>
                          <a:gd name="connsiteX18" fmla="*/ 81418 w 162527"/>
                          <a:gd name="connsiteY18" fmla="*/ 84396 h 242472"/>
                          <a:gd name="connsiteX19" fmla="*/ 121113 w 162527"/>
                          <a:gd name="connsiteY19" fmla="*/ 87768 h 242472"/>
                          <a:gd name="connsiteX20" fmla="*/ 122815 w 162527"/>
                          <a:gd name="connsiteY20" fmla="*/ 87835 h 242472"/>
                          <a:gd name="connsiteX21" fmla="*/ 145951 w 162527"/>
                          <a:gd name="connsiteY21" fmla="*/ 91207 h 242472"/>
                          <a:gd name="connsiteX22" fmla="*/ 162476 w 162527"/>
                          <a:gd name="connsiteY22" fmla="*/ 110870 h 242472"/>
                          <a:gd name="connsiteX23" fmla="*/ 158403 w 162527"/>
                          <a:gd name="connsiteY23" fmla="*/ 127162 h 242472"/>
                          <a:gd name="connsiteX24" fmla="*/ 120011 w 162527"/>
                          <a:gd name="connsiteY24" fmla="*/ 242405 h 24247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</a:cxnLst>
                        <a:rect l="l" t="t" r="r" b="b"/>
                        <a:pathLst>
                          <a:path w="162527" h="242472">
                            <a:moveTo>
                              <a:pt x="120011" y="242472"/>
                            </a:moveTo>
                            <a:lnTo>
                              <a:pt x="115204" y="241304"/>
                            </a:lnTo>
                            <a:cubicBezTo>
                              <a:pt x="124752" y="201710"/>
                              <a:pt x="137738" y="162650"/>
                              <a:pt x="153863" y="125259"/>
                            </a:cubicBezTo>
                            <a:cubicBezTo>
                              <a:pt x="155833" y="120652"/>
                              <a:pt x="157902" y="115911"/>
                              <a:pt x="157535" y="111271"/>
                            </a:cubicBezTo>
                            <a:cubicBezTo>
                              <a:pt x="157001" y="103960"/>
                              <a:pt x="150424" y="98251"/>
                              <a:pt x="144148" y="95814"/>
                            </a:cubicBezTo>
                            <a:cubicBezTo>
                              <a:pt x="137504" y="93243"/>
                              <a:pt x="129960" y="93009"/>
                              <a:pt x="122648" y="92742"/>
                            </a:cubicBezTo>
                            <a:lnTo>
                              <a:pt x="120946" y="92676"/>
                            </a:lnTo>
                            <a:cubicBezTo>
                              <a:pt x="107559" y="92208"/>
                              <a:pt x="94038" y="91073"/>
                              <a:pt x="80784" y="89270"/>
                            </a:cubicBezTo>
                            <a:cubicBezTo>
                              <a:pt x="68131" y="87568"/>
                              <a:pt x="53375" y="85064"/>
                              <a:pt x="40022" y="79555"/>
                            </a:cubicBezTo>
                            <a:cubicBezTo>
                              <a:pt x="37818" y="78654"/>
                              <a:pt x="35481" y="77786"/>
                              <a:pt x="33111" y="76918"/>
                            </a:cubicBezTo>
                            <a:cubicBezTo>
                              <a:pt x="24398" y="73713"/>
                              <a:pt x="14516" y="70041"/>
                              <a:pt x="8106" y="62730"/>
                            </a:cubicBezTo>
                            <a:cubicBezTo>
                              <a:pt x="-3545" y="49376"/>
                              <a:pt x="160" y="30347"/>
                              <a:pt x="2297" y="22802"/>
                            </a:cubicBezTo>
                            <a:cubicBezTo>
                              <a:pt x="4601" y="14689"/>
                              <a:pt x="8139" y="7011"/>
                              <a:pt x="12813" y="0"/>
                            </a:cubicBezTo>
                            <a:lnTo>
                              <a:pt x="16919" y="2738"/>
                            </a:lnTo>
                            <a:cubicBezTo>
                              <a:pt x="12513" y="9314"/>
                              <a:pt x="9208" y="16525"/>
                              <a:pt x="7038" y="24137"/>
                            </a:cubicBezTo>
                            <a:cubicBezTo>
                              <a:pt x="3065" y="38292"/>
                              <a:pt x="4834" y="51512"/>
                              <a:pt x="11812" y="59491"/>
                            </a:cubicBezTo>
                            <a:cubicBezTo>
                              <a:pt x="17387" y="65868"/>
                              <a:pt x="26234" y="69139"/>
                              <a:pt x="34814" y="72311"/>
                            </a:cubicBezTo>
                            <a:cubicBezTo>
                              <a:pt x="37251" y="73212"/>
                              <a:pt x="39621" y="74080"/>
                              <a:pt x="41891" y="75015"/>
                            </a:cubicBezTo>
                            <a:cubicBezTo>
                              <a:pt x="54711" y="80323"/>
                              <a:pt x="69066" y="82727"/>
                              <a:pt x="81418" y="84396"/>
                            </a:cubicBezTo>
                            <a:cubicBezTo>
                              <a:pt x="94539" y="86166"/>
                              <a:pt x="107859" y="87301"/>
                              <a:pt x="121113" y="87768"/>
                            </a:cubicBezTo>
                            <a:lnTo>
                              <a:pt x="122815" y="87835"/>
                            </a:lnTo>
                            <a:cubicBezTo>
                              <a:pt x="130527" y="88102"/>
                              <a:pt x="138506" y="88336"/>
                              <a:pt x="145951" y="91207"/>
                            </a:cubicBezTo>
                            <a:cubicBezTo>
                              <a:pt x="155365" y="94846"/>
                              <a:pt x="161875" y="102591"/>
                              <a:pt x="162476" y="110870"/>
                            </a:cubicBezTo>
                            <a:cubicBezTo>
                              <a:pt x="162910" y="116712"/>
                              <a:pt x="160540" y="122254"/>
                              <a:pt x="158403" y="127162"/>
                            </a:cubicBezTo>
                            <a:cubicBezTo>
                              <a:pt x="142379" y="164319"/>
                              <a:pt x="129459" y="203078"/>
                              <a:pt x="120011" y="242405"/>
                            </a:cubicBezTo>
                            <a:close/>
                          </a:path>
                        </a:pathLst>
                      </a:custGeom>
                      <a:solidFill>
                        <a:srgbClr val="363831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596" name="자유형: 도형 1595">
                        <a:extLst>
                          <a:ext uri="{FF2B5EF4-FFF2-40B4-BE49-F238E27FC236}">
                            <a16:creationId xmlns:a16="http://schemas.microsoft.com/office/drawing/2014/main" id="{E0D9BE0A-D2E1-3B81-4C14-C9375F9AAC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34571" y="2718316"/>
                        <a:ext cx="236222" cy="250971"/>
                      </a:xfrm>
                      <a:custGeom>
                        <a:avLst/>
                        <a:gdLst>
                          <a:gd name="connsiteX0" fmla="*/ 117995 w 236222"/>
                          <a:gd name="connsiteY0" fmla="*/ 17262 h 250971"/>
                          <a:gd name="connsiteX1" fmla="*/ 167104 w 236222"/>
                          <a:gd name="connsiteY1" fmla="*/ 2 h 250971"/>
                          <a:gd name="connsiteX2" fmla="*/ 234941 w 236222"/>
                          <a:gd name="connsiteY2" fmla="*/ 36725 h 250971"/>
                          <a:gd name="connsiteX3" fmla="*/ 218650 w 236222"/>
                          <a:gd name="connsiteY3" fmla="*/ 161851 h 250971"/>
                          <a:gd name="connsiteX4" fmla="*/ 179323 w 236222"/>
                          <a:gd name="connsiteY4" fmla="*/ 233527 h 250971"/>
                          <a:gd name="connsiteX5" fmla="*/ 124873 w 236222"/>
                          <a:gd name="connsiteY5" fmla="*/ 242207 h 250971"/>
                          <a:gd name="connsiteX6" fmla="*/ 59138 w 236222"/>
                          <a:gd name="connsiteY6" fmla="*/ 248484 h 250971"/>
                          <a:gd name="connsiteX7" fmla="*/ 6524 w 236222"/>
                          <a:gd name="connsiteY7" fmla="*/ 245245 h 250971"/>
                          <a:gd name="connsiteX8" fmla="*/ 649 w 236222"/>
                          <a:gd name="connsiteY8" fmla="*/ 195569 h 250971"/>
                          <a:gd name="connsiteX9" fmla="*/ 34334 w 236222"/>
                          <a:gd name="connsiteY9" fmla="*/ 84999 h 250971"/>
                          <a:gd name="connsiteX10" fmla="*/ 87482 w 236222"/>
                          <a:gd name="connsiteY10" fmla="*/ 31150 h 250971"/>
                          <a:gd name="connsiteX11" fmla="*/ 117962 w 236222"/>
                          <a:gd name="connsiteY11" fmla="*/ 17296 h 25097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236222" h="250971">
                            <a:moveTo>
                              <a:pt x="117995" y="17262"/>
                            </a:moveTo>
                            <a:cubicBezTo>
                              <a:pt x="117995" y="17262"/>
                              <a:pt x="159392" y="-231"/>
                              <a:pt x="167104" y="2"/>
                            </a:cubicBezTo>
                            <a:cubicBezTo>
                              <a:pt x="174816" y="236"/>
                              <a:pt x="228799" y="5878"/>
                              <a:pt x="234941" y="36725"/>
                            </a:cubicBezTo>
                            <a:cubicBezTo>
                              <a:pt x="241118" y="67573"/>
                              <a:pt x="223190" y="147762"/>
                              <a:pt x="218650" y="161851"/>
                            </a:cubicBezTo>
                            <a:cubicBezTo>
                              <a:pt x="214109" y="175972"/>
                              <a:pt x="182661" y="232426"/>
                              <a:pt x="179323" y="233527"/>
                            </a:cubicBezTo>
                            <a:cubicBezTo>
                              <a:pt x="175984" y="234629"/>
                              <a:pt x="133219" y="242207"/>
                              <a:pt x="124873" y="242207"/>
                            </a:cubicBezTo>
                            <a:cubicBezTo>
                              <a:pt x="116526" y="242207"/>
                              <a:pt x="64881" y="246347"/>
                              <a:pt x="59138" y="248484"/>
                            </a:cubicBezTo>
                            <a:cubicBezTo>
                              <a:pt x="53396" y="250620"/>
                              <a:pt x="15605" y="254059"/>
                              <a:pt x="6524" y="245245"/>
                            </a:cubicBezTo>
                            <a:cubicBezTo>
                              <a:pt x="-2556" y="236432"/>
                              <a:pt x="415" y="197105"/>
                              <a:pt x="649" y="195569"/>
                            </a:cubicBezTo>
                            <a:cubicBezTo>
                              <a:pt x="882" y="194000"/>
                              <a:pt x="24185" y="104329"/>
                              <a:pt x="34334" y="84999"/>
                            </a:cubicBezTo>
                            <a:cubicBezTo>
                              <a:pt x="44483" y="65670"/>
                              <a:pt x="83643" y="34722"/>
                              <a:pt x="87482" y="31150"/>
                            </a:cubicBezTo>
                            <a:cubicBezTo>
                              <a:pt x="91321" y="27578"/>
                              <a:pt x="117962" y="17296"/>
                              <a:pt x="117962" y="17296"/>
                            </a:cubicBezTo>
                            <a:close/>
                          </a:path>
                        </a:pathLst>
                      </a:custGeom>
                      <a:solidFill>
                        <a:srgbClr val="68994C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597" name="자유형: 도형 1596">
                        <a:extLst>
                          <a:ext uri="{FF2B5EF4-FFF2-40B4-BE49-F238E27FC236}">
                            <a16:creationId xmlns:a16="http://schemas.microsoft.com/office/drawing/2014/main" id="{8AF3FEBD-FBE6-57F8-9C15-18F00B2749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83996" y="2817658"/>
                        <a:ext cx="51765" cy="160244"/>
                      </a:xfrm>
                      <a:custGeom>
                        <a:avLst/>
                        <a:gdLst>
                          <a:gd name="connsiteX0" fmla="*/ 18513 w 51765"/>
                          <a:gd name="connsiteY0" fmla="*/ 74995 h 160244"/>
                          <a:gd name="connsiteX1" fmla="*/ 14340 w 51765"/>
                          <a:gd name="connsiteY1" fmla="*/ 89116 h 160244"/>
                          <a:gd name="connsiteX2" fmla="*/ 11102 w 51765"/>
                          <a:gd name="connsiteY2" fmla="*/ 97996 h 160244"/>
                          <a:gd name="connsiteX3" fmla="*/ 8765 w 51765"/>
                          <a:gd name="connsiteY3" fmla="*/ 112686 h 160244"/>
                          <a:gd name="connsiteX4" fmla="*/ 118 w 51765"/>
                          <a:gd name="connsiteY4" fmla="*/ 151846 h 160244"/>
                          <a:gd name="connsiteX5" fmla="*/ 3457 w 51765"/>
                          <a:gd name="connsiteY5" fmla="*/ 160159 h 160244"/>
                          <a:gd name="connsiteX6" fmla="*/ 8464 w 51765"/>
                          <a:gd name="connsiteY6" fmla="*/ 158389 h 160244"/>
                          <a:gd name="connsiteX7" fmla="*/ 30498 w 51765"/>
                          <a:gd name="connsiteY7" fmla="*/ 120965 h 160244"/>
                          <a:gd name="connsiteX8" fmla="*/ 42550 w 51765"/>
                          <a:gd name="connsiteY8" fmla="*/ 68585 h 160244"/>
                          <a:gd name="connsiteX9" fmla="*/ 46456 w 51765"/>
                          <a:gd name="connsiteY9" fmla="*/ 38238 h 160244"/>
                          <a:gd name="connsiteX10" fmla="*/ 43418 w 51765"/>
                          <a:gd name="connsiteY10" fmla="*/ 514 h 160244"/>
                          <a:gd name="connsiteX11" fmla="*/ 33703 w 51765"/>
                          <a:gd name="connsiteY11" fmla="*/ 16605 h 160244"/>
                          <a:gd name="connsiteX12" fmla="*/ 26425 w 51765"/>
                          <a:gd name="connsiteY12" fmla="*/ 44581 h 160244"/>
                          <a:gd name="connsiteX13" fmla="*/ 18513 w 51765"/>
                          <a:gd name="connsiteY13" fmla="*/ 74995 h 16024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</a:cxnLst>
                        <a:rect l="l" t="t" r="r" b="b"/>
                        <a:pathLst>
                          <a:path w="51765" h="160244">
                            <a:moveTo>
                              <a:pt x="18513" y="74995"/>
                            </a:moveTo>
                            <a:cubicBezTo>
                              <a:pt x="17278" y="79735"/>
                              <a:pt x="16043" y="84509"/>
                              <a:pt x="14340" y="89116"/>
                            </a:cubicBezTo>
                            <a:cubicBezTo>
                              <a:pt x="13238" y="92087"/>
                              <a:pt x="11970" y="94959"/>
                              <a:pt x="11102" y="97996"/>
                            </a:cubicBezTo>
                            <a:cubicBezTo>
                              <a:pt x="9766" y="102771"/>
                              <a:pt x="9466" y="107778"/>
                              <a:pt x="8765" y="112686"/>
                            </a:cubicBezTo>
                            <a:cubicBezTo>
                              <a:pt x="6862" y="125939"/>
                              <a:pt x="1787" y="138559"/>
                              <a:pt x="118" y="151846"/>
                            </a:cubicBezTo>
                            <a:cubicBezTo>
                              <a:pt x="-282" y="155117"/>
                              <a:pt x="218" y="159457"/>
                              <a:pt x="3457" y="160159"/>
                            </a:cubicBezTo>
                            <a:cubicBezTo>
                              <a:pt x="5259" y="160559"/>
                              <a:pt x="7029" y="159491"/>
                              <a:pt x="8464" y="158389"/>
                            </a:cubicBezTo>
                            <a:cubicBezTo>
                              <a:pt x="20216" y="149542"/>
                              <a:pt x="26025" y="134987"/>
                              <a:pt x="30498" y="120965"/>
                            </a:cubicBezTo>
                            <a:cubicBezTo>
                              <a:pt x="35973" y="103872"/>
                              <a:pt x="40313" y="86379"/>
                              <a:pt x="42550" y="68585"/>
                            </a:cubicBezTo>
                            <a:cubicBezTo>
                              <a:pt x="43819" y="58469"/>
                              <a:pt x="44419" y="48220"/>
                              <a:pt x="46456" y="38238"/>
                            </a:cubicBezTo>
                            <a:cubicBezTo>
                              <a:pt x="47691" y="32196"/>
                              <a:pt x="59443" y="-4761"/>
                              <a:pt x="43418" y="514"/>
                            </a:cubicBezTo>
                            <a:cubicBezTo>
                              <a:pt x="36474" y="2817"/>
                              <a:pt x="35272" y="10529"/>
                              <a:pt x="33703" y="16605"/>
                            </a:cubicBezTo>
                            <a:cubicBezTo>
                              <a:pt x="31266" y="25919"/>
                              <a:pt x="28862" y="35234"/>
                              <a:pt x="26425" y="44581"/>
                            </a:cubicBezTo>
                            <a:lnTo>
                              <a:pt x="18513" y="74995"/>
                            </a:lnTo>
                            <a:close/>
                          </a:path>
                        </a:pathLst>
                      </a:custGeom>
                      <a:solidFill>
                        <a:srgbClr val="E0C7BC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598" name="자유형: 도형 1597">
                        <a:extLst>
                          <a:ext uri="{FF2B5EF4-FFF2-40B4-BE49-F238E27FC236}">
                            <a16:creationId xmlns:a16="http://schemas.microsoft.com/office/drawing/2014/main" id="{8A34CDDB-1808-9A2D-79DE-BB08ED71AF9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59779" y="2789023"/>
                        <a:ext cx="69581" cy="140672"/>
                      </a:xfrm>
                      <a:custGeom>
                        <a:avLst/>
                        <a:gdLst>
                          <a:gd name="connsiteX0" fmla="*/ 42777 w 69581"/>
                          <a:gd name="connsiteY0" fmla="*/ 1473 h 140672"/>
                          <a:gd name="connsiteX1" fmla="*/ 69551 w 69581"/>
                          <a:gd name="connsiteY1" fmla="*/ 49513 h 140672"/>
                          <a:gd name="connsiteX2" fmla="*/ 57867 w 69581"/>
                          <a:gd name="connsiteY2" fmla="*/ 118285 h 140672"/>
                          <a:gd name="connsiteX3" fmla="*/ 27687 w 69581"/>
                          <a:gd name="connsiteY3" fmla="*/ 137682 h 140672"/>
                          <a:gd name="connsiteX4" fmla="*/ 78 w 69581"/>
                          <a:gd name="connsiteY4" fmla="*/ 60396 h 140672"/>
                          <a:gd name="connsiteX5" fmla="*/ 17305 w 69581"/>
                          <a:gd name="connsiteY5" fmla="*/ 10186 h 140672"/>
                          <a:gd name="connsiteX6" fmla="*/ 42777 w 69581"/>
                          <a:gd name="connsiteY6" fmla="*/ 1506 h 14067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69581" h="140672">
                            <a:moveTo>
                              <a:pt x="42777" y="1473"/>
                            </a:moveTo>
                            <a:cubicBezTo>
                              <a:pt x="53994" y="5479"/>
                              <a:pt x="68917" y="24842"/>
                              <a:pt x="69551" y="49513"/>
                            </a:cubicBezTo>
                            <a:cubicBezTo>
                              <a:pt x="70152" y="74151"/>
                              <a:pt x="61606" y="106968"/>
                              <a:pt x="57867" y="118285"/>
                            </a:cubicBezTo>
                            <a:cubicBezTo>
                              <a:pt x="54094" y="129569"/>
                              <a:pt x="45782" y="147897"/>
                              <a:pt x="27687" y="137682"/>
                            </a:cubicBezTo>
                            <a:cubicBezTo>
                              <a:pt x="9593" y="127466"/>
                              <a:pt x="-1024" y="85835"/>
                              <a:pt x="78" y="60396"/>
                            </a:cubicBezTo>
                            <a:cubicBezTo>
                              <a:pt x="1180" y="34957"/>
                              <a:pt x="11796" y="16629"/>
                              <a:pt x="17305" y="10186"/>
                            </a:cubicBezTo>
                            <a:cubicBezTo>
                              <a:pt x="22846" y="3743"/>
                              <a:pt x="29924" y="-3101"/>
                              <a:pt x="42777" y="1506"/>
                            </a:cubicBezTo>
                            <a:close/>
                          </a:path>
                        </a:pathLst>
                      </a:custGeom>
                      <a:solidFill>
                        <a:srgbClr val="E0C7BC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599" name="자유형: 도형 1598">
                        <a:extLst>
                          <a:ext uri="{FF2B5EF4-FFF2-40B4-BE49-F238E27FC236}">
                            <a16:creationId xmlns:a16="http://schemas.microsoft.com/office/drawing/2014/main" id="{80CC5348-6951-4FCB-75F9-7C16015042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24328" y="2709782"/>
                        <a:ext cx="254911" cy="267123"/>
                      </a:xfrm>
                      <a:custGeom>
                        <a:avLst/>
                        <a:gdLst>
                          <a:gd name="connsiteX0" fmla="*/ 137418 w 254911"/>
                          <a:gd name="connsiteY0" fmla="*/ 36746 h 267123"/>
                          <a:gd name="connsiteX1" fmla="*/ 144329 w 254911"/>
                          <a:gd name="connsiteY1" fmla="*/ 63854 h 267123"/>
                          <a:gd name="connsiteX2" fmla="*/ 178715 w 254911"/>
                          <a:gd name="connsiteY2" fmla="*/ 93600 h 267123"/>
                          <a:gd name="connsiteX3" fmla="*/ 160020 w 254911"/>
                          <a:gd name="connsiteY3" fmla="*/ 212082 h 267123"/>
                          <a:gd name="connsiteX4" fmla="*/ 144062 w 254911"/>
                          <a:gd name="connsiteY4" fmla="*/ 249907 h 267123"/>
                          <a:gd name="connsiteX5" fmla="*/ 76492 w 254911"/>
                          <a:gd name="connsiteY5" fmla="*/ 263761 h 267123"/>
                          <a:gd name="connsiteX6" fmla="*/ 22041 w 254911"/>
                          <a:gd name="connsiteY6" fmla="*/ 260790 h 267123"/>
                          <a:gd name="connsiteX7" fmla="*/ 8 w 254911"/>
                          <a:gd name="connsiteY7" fmla="*/ 226537 h 267123"/>
                          <a:gd name="connsiteX8" fmla="*/ 27283 w 254911"/>
                          <a:gd name="connsiteY8" fmla="*/ 123980 h 267123"/>
                          <a:gd name="connsiteX9" fmla="*/ 57963 w 254911"/>
                          <a:gd name="connsiteY9" fmla="*/ 65056 h 267123"/>
                          <a:gd name="connsiteX10" fmla="*/ 128204 w 254911"/>
                          <a:gd name="connsiteY10" fmla="*/ 19620 h 267123"/>
                          <a:gd name="connsiteX11" fmla="*/ 184290 w 254911"/>
                          <a:gd name="connsiteY11" fmla="*/ 157 h 267123"/>
                          <a:gd name="connsiteX12" fmla="*/ 245384 w 254911"/>
                          <a:gd name="connsiteY12" fmla="*/ 36913 h 267123"/>
                          <a:gd name="connsiteX13" fmla="*/ 253930 w 254911"/>
                          <a:gd name="connsiteY13" fmla="*/ 85221 h 267123"/>
                          <a:gd name="connsiteX14" fmla="*/ 242713 w 254911"/>
                          <a:gd name="connsiteY14" fmla="*/ 157031 h 267123"/>
                          <a:gd name="connsiteX15" fmla="*/ 208494 w 254911"/>
                          <a:gd name="connsiteY15" fmla="*/ 254180 h 267123"/>
                          <a:gd name="connsiteX16" fmla="*/ 174475 w 254911"/>
                          <a:gd name="connsiteY16" fmla="*/ 254514 h 267123"/>
                          <a:gd name="connsiteX17" fmla="*/ 191768 w 254911"/>
                          <a:gd name="connsiteY17" fmla="*/ 162038 h 267123"/>
                          <a:gd name="connsiteX18" fmla="*/ 202118 w 254911"/>
                          <a:gd name="connsiteY18" fmla="*/ 84720 h 267123"/>
                          <a:gd name="connsiteX19" fmla="*/ 222883 w 254911"/>
                          <a:gd name="connsiteY19" fmla="*/ 49132 h 267123"/>
                          <a:gd name="connsiteX20" fmla="*/ 203119 w 254911"/>
                          <a:gd name="connsiteY20" fmla="*/ 23893 h 267123"/>
                          <a:gd name="connsiteX21" fmla="*/ 161121 w 254911"/>
                          <a:gd name="connsiteY21" fmla="*/ 17049 h 267123"/>
                          <a:gd name="connsiteX22" fmla="*/ 137418 w 254911"/>
                          <a:gd name="connsiteY22" fmla="*/ 36746 h 2671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</a:cxnLst>
                        <a:rect l="l" t="t" r="r" b="b"/>
                        <a:pathLst>
                          <a:path w="254911" h="267123">
                            <a:moveTo>
                              <a:pt x="137418" y="36746"/>
                            </a:moveTo>
                            <a:cubicBezTo>
                              <a:pt x="135148" y="51068"/>
                              <a:pt x="140189" y="55442"/>
                              <a:pt x="144329" y="63854"/>
                            </a:cubicBezTo>
                            <a:cubicBezTo>
                              <a:pt x="148435" y="72301"/>
                              <a:pt x="175777" y="83885"/>
                              <a:pt x="178715" y="93600"/>
                            </a:cubicBezTo>
                            <a:cubicBezTo>
                              <a:pt x="181653" y="103315"/>
                              <a:pt x="161255" y="199362"/>
                              <a:pt x="160020" y="212082"/>
                            </a:cubicBezTo>
                            <a:cubicBezTo>
                              <a:pt x="158818" y="224801"/>
                              <a:pt x="147133" y="249506"/>
                              <a:pt x="144062" y="249907"/>
                            </a:cubicBezTo>
                            <a:cubicBezTo>
                              <a:pt x="140991" y="250274"/>
                              <a:pt x="94085" y="264729"/>
                              <a:pt x="76492" y="263761"/>
                            </a:cubicBezTo>
                            <a:cubicBezTo>
                              <a:pt x="58898" y="262793"/>
                              <a:pt x="39936" y="273643"/>
                              <a:pt x="22041" y="260790"/>
                            </a:cubicBezTo>
                            <a:cubicBezTo>
                              <a:pt x="4147" y="247937"/>
                              <a:pt x="508" y="236720"/>
                              <a:pt x="8" y="226537"/>
                            </a:cubicBezTo>
                            <a:cubicBezTo>
                              <a:pt x="-493" y="216389"/>
                              <a:pt x="23878" y="135898"/>
                              <a:pt x="27283" y="123980"/>
                            </a:cubicBezTo>
                            <a:cubicBezTo>
                              <a:pt x="30688" y="112095"/>
                              <a:pt x="36130" y="84987"/>
                              <a:pt x="57963" y="65056"/>
                            </a:cubicBezTo>
                            <a:cubicBezTo>
                              <a:pt x="79797" y="45159"/>
                              <a:pt x="102498" y="30136"/>
                              <a:pt x="128204" y="19620"/>
                            </a:cubicBezTo>
                            <a:cubicBezTo>
                              <a:pt x="153910" y="9070"/>
                              <a:pt x="178682" y="-1412"/>
                              <a:pt x="184290" y="157"/>
                            </a:cubicBezTo>
                            <a:cubicBezTo>
                              <a:pt x="189899" y="1726"/>
                              <a:pt x="234868" y="17383"/>
                              <a:pt x="245384" y="36913"/>
                            </a:cubicBezTo>
                            <a:cubicBezTo>
                              <a:pt x="255900" y="56443"/>
                              <a:pt x="255833" y="61384"/>
                              <a:pt x="253930" y="85221"/>
                            </a:cubicBezTo>
                            <a:cubicBezTo>
                              <a:pt x="252028" y="109057"/>
                              <a:pt x="242713" y="157031"/>
                              <a:pt x="242713" y="157031"/>
                            </a:cubicBezTo>
                            <a:cubicBezTo>
                              <a:pt x="242713" y="157031"/>
                              <a:pt x="212634" y="230043"/>
                              <a:pt x="208494" y="254180"/>
                            </a:cubicBezTo>
                            <a:cubicBezTo>
                              <a:pt x="204354" y="278317"/>
                              <a:pt x="175710" y="260924"/>
                              <a:pt x="174475" y="254514"/>
                            </a:cubicBezTo>
                            <a:cubicBezTo>
                              <a:pt x="173240" y="248104"/>
                              <a:pt x="190300" y="169817"/>
                              <a:pt x="191768" y="162038"/>
                            </a:cubicBezTo>
                            <a:cubicBezTo>
                              <a:pt x="193237" y="154260"/>
                              <a:pt x="199714" y="92231"/>
                              <a:pt x="202118" y="84720"/>
                            </a:cubicBezTo>
                            <a:cubicBezTo>
                              <a:pt x="204521" y="77208"/>
                              <a:pt x="220980" y="56944"/>
                              <a:pt x="222883" y="49132"/>
                            </a:cubicBezTo>
                            <a:cubicBezTo>
                              <a:pt x="224786" y="41320"/>
                              <a:pt x="213034" y="30804"/>
                              <a:pt x="203119" y="23893"/>
                            </a:cubicBezTo>
                            <a:cubicBezTo>
                              <a:pt x="193204" y="16983"/>
                              <a:pt x="173207" y="11507"/>
                              <a:pt x="161121" y="17049"/>
                            </a:cubicBezTo>
                            <a:cubicBezTo>
                              <a:pt x="149070" y="22591"/>
                              <a:pt x="139522" y="23359"/>
                              <a:pt x="137418" y="36746"/>
                            </a:cubicBezTo>
                            <a:close/>
                          </a:path>
                        </a:pathLst>
                      </a:custGeom>
                      <a:solidFill>
                        <a:srgbClr val="3D3F47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600" name="자유형: 도형 1599">
                        <a:extLst>
                          <a:ext uri="{FF2B5EF4-FFF2-40B4-BE49-F238E27FC236}">
                            <a16:creationId xmlns:a16="http://schemas.microsoft.com/office/drawing/2014/main" id="{45B77575-3CC9-C1E8-FE6F-6CBC759C2B0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19641" y="2826484"/>
                        <a:ext cx="71100" cy="136486"/>
                      </a:xfrm>
                      <a:custGeom>
                        <a:avLst/>
                        <a:gdLst>
                          <a:gd name="connsiteX0" fmla="*/ 69113 w 71100"/>
                          <a:gd name="connsiteY0" fmla="*/ 33 h 136486"/>
                          <a:gd name="connsiteX1" fmla="*/ 69113 w 71100"/>
                          <a:gd name="connsiteY1" fmla="*/ 26774 h 136486"/>
                          <a:gd name="connsiteX2" fmla="*/ 59899 w 71100"/>
                          <a:gd name="connsiteY2" fmla="*/ 70208 h 136486"/>
                          <a:gd name="connsiteX3" fmla="*/ 43608 w 71100"/>
                          <a:gd name="connsiteY3" fmla="*/ 122688 h 136486"/>
                          <a:gd name="connsiteX4" fmla="*/ 39768 w 71100"/>
                          <a:gd name="connsiteY4" fmla="*/ 128030 h 136486"/>
                          <a:gd name="connsiteX5" fmla="*/ 34126 w 71100"/>
                          <a:gd name="connsiteY5" fmla="*/ 130667 h 136486"/>
                          <a:gd name="connsiteX6" fmla="*/ 17568 w 71100"/>
                          <a:gd name="connsiteY6" fmla="*/ 135475 h 136486"/>
                          <a:gd name="connsiteX7" fmla="*/ 8988 w 71100"/>
                          <a:gd name="connsiteY7" fmla="*/ 136176 h 136486"/>
                          <a:gd name="connsiteX8" fmla="*/ 1376 w 71100"/>
                          <a:gd name="connsiteY8" fmla="*/ 128831 h 136486"/>
                          <a:gd name="connsiteX9" fmla="*/ 41 w 71100"/>
                          <a:gd name="connsiteY9" fmla="*/ 118014 h 136486"/>
                          <a:gd name="connsiteX10" fmla="*/ 3713 w 71100"/>
                          <a:gd name="connsiteY10" fmla="*/ 91440 h 136486"/>
                          <a:gd name="connsiteX11" fmla="*/ 12260 w 71100"/>
                          <a:gd name="connsiteY11" fmla="*/ 30847 h 136486"/>
                          <a:gd name="connsiteX12" fmla="*/ 19037 w 71100"/>
                          <a:gd name="connsiteY12" fmla="*/ 14556 h 136486"/>
                          <a:gd name="connsiteX13" fmla="*/ 37532 w 71100"/>
                          <a:gd name="connsiteY13" fmla="*/ 10984 h 136486"/>
                          <a:gd name="connsiteX14" fmla="*/ 69080 w 71100"/>
                          <a:gd name="connsiteY14" fmla="*/ 0 h 1364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</a:cxnLst>
                        <a:rect l="l" t="t" r="r" b="b"/>
                        <a:pathLst>
                          <a:path w="71100" h="136486">
                            <a:moveTo>
                              <a:pt x="69113" y="33"/>
                            </a:moveTo>
                            <a:cubicBezTo>
                              <a:pt x="72519" y="8413"/>
                              <a:pt x="70883" y="17894"/>
                              <a:pt x="69113" y="26774"/>
                            </a:cubicBezTo>
                            <a:cubicBezTo>
                              <a:pt x="66209" y="41297"/>
                              <a:pt x="63037" y="55752"/>
                              <a:pt x="59899" y="70208"/>
                            </a:cubicBezTo>
                            <a:cubicBezTo>
                              <a:pt x="55993" y="88169"/>
                              <a:pt x="51987" y="106363"/>
                              <a:pt x="43608" y="122688"/>
                            </a:cubicBezTo>
                            <a:cubicBezTo>
                              <a:pt x="42606" y="124658"/>
                              <a:pt x="41504" y="126628"/>
                              <a:pt x="39768" y="128030"/>
                            </a:cubicBezTo>
                            <a:cubicBezTo>
                              <a:pt x="38166" y="129332"/>
                              <a:pt x="36129" y="130033"/>
                              <a:pt x="34126" y="130667"/>
                            </a:cubicBezTo>
                            <a:cubicBezTo>
                              <a:pt x="28651" y="132437"/>
                              <a:pt x="23110" y="134039"/>
                              <a:pt x="17568" y="135475"/>
                            </a:cubicBezTo>
                            <a:cubicBezTo>
                              <a:pt x="14763" y="136209"/>
                              <a:pt x="11792" y="136910"/>
                              <a:pt x="8988" y="136176"/>
                            </a:cubicBezTo>
                            <a:cubicBezTo>
                              <a:pt x="5449" y="135274"/>
                              <a:pt x="2712" y="132236"/>
                              <a:pt x="1376" y="128831"/>
                            </a:cubicBezTo>
                            <a:cubicBezTo>
                              <a:pt x="41" y="125426"/>
                              <a:pt x="-93" y="121653"/>
                              <a:pt x="41" y="118014"/>
                            </a:cubicBezTo>
                            <a:cubicBezTo>
                              <a:pt x="341" y="109067"/>
                              <a:pt x="2111" y="100254"/>
                              <a:pt x="3713" y="91440"/>
                            </a:cubicBezTo>
                            <a:cubicBezTo>
                              <a:pt x="7352" y="71376"/>
                              <a:pt x="10223" y="51145"/>
                              <a:pt x="12260" y="30847"/>
                            </a:cubicBezTo>
                            <a:cubicBezTo>
                              <a:pt x="12860" y="24738"/>
                              <a:pt x="12694" y="17527"/>
                              <a:pt x="19037" y="14556"/>
                            </a:cubicBezTo>
                            <a:cubicBezTo>
                              <a:pt x="24478" y="12052"/>
                              <a:pt x="31723" y="12386"/>
                              <a:pt x="37532" y="10984"/>
                            </a:cubicBezTo>
                            <a:cubicBezTo>
                              <a:pt x="48348" y="8380"/>
                              <a:pt x="58965" y="4674"/>
                              <a:pt x="69080" y="0"/>
                            </a:cubicBezTo>
                            <a:close/>
                          </a:path>
                        </a:pathLst>
                      </a:custGeom>
                      <a:solidFill>
                        <a:srgbClr val="42444C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601" name="자유형: 도형 1600">
                        <a:extLst>
                          <a:ext uri="{FF2B5EF4-FFF2-40B4-BE49-F238E27FC236}">
                            <a16:creationId xmlns:a16="http://schemas.microsoft.com/office/drawing/2014/main" id="{01D4225B-97A1-0199-7F0E-3F445229833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46788" y="2826934"/>
                        <a:ext cx="124867" cy="173451"/>
                      </a:xfrm>
                      <a:custGeom>
                        <a:avLst/>
                        <a:gdLst>
                          <a:gd name="connsiteX0" fmla="*/ 78102 w 124867"/>
                          <a:gd name="connsiteY0" fmla="*/ 18045 h 173451"/>
                          <a:gd name="connsiteX1" fmla="*/ 85113 w 124867"/>
                          <a:gd name="connsiteY1" fmla="*/ 40346 h 173451"/>
                          <a:gd name="connsiteX2" fmla="*/ 81441 w 124867"/>
                          <a:gd name="connsiteY2" fmla="*/ 62480 h 173451"/>
                          <a:gd name="connsiteX3" fmla="*/ 85180 w 124867"/>
                          <a:gd name="connsiteY3" fmla="*/ 83913 h 173451"/>
                          <a:gd name="connsiteX4" fmla="*/ 88051 w 124867"/>
                          <a:gd name="connsiteY4" fmla="*/ 87385 h 173451"/>
                          <a:gd name="connsiteX5" fmla="*/ 89753 w 124867"/>
                          <a:gd name="connsiteY5" fmla="*/ 92159 h 173451"/>
                          <a:gd name="connsiteX6" fmla="*/ 108749 w 124867"/>
                          <a:gd name="connsiteY6" fmla="*/ 112657 h 173451"/>
                          <a:gd name="connsiteX7" fmla="*/ 115292 w 124867"/>
                          <a:gd name="connsiteY7" fmla="*/ 116596 h 173451"/>
                          <a:gd name="connsiteX8" fmla="*/ 120467 w 124867"/>
                          <a:gd name="connsiteY8" fmla="*/ 118900 h 173451"/>
                          <a:gd name="connsiteX9" fmla="*/ 122871 w 124867"/>
                          <a:gd name="connsiteY9" fmla="*/ 135225 h 173451"/>
                          <a:gd name="connsiteX10" fmla="*/ 105344 w 124867"/>
                          <a:gd name="connsiteY10" fmla="*/ 146142 h 173451"/>
                          <a:gd name="connsiteX11" fmla="*/ 92624 w 124867"/>
                          <a:gd name="connsiteY11" fmla="*/ 168175 h 173451"/>
                          <a:gd name="connsiteX12" fmla="*/ 90121 w 124867"/>
                          <a:gd name="connsiteY12" fmla="*/ 171781 h 173451"/>
                          <a:gd name="connsiteX13" fmla="*/ 85347 w 124867"/>
                          <a:gd name="connsiteY13" fmla="*/ 173250 h 173451"/>
                          <a:gd name="connsiteX14" fmla="*/ 69556 w 124867"/>
                          <a:gd name="connsiteY14" fmla="*/ 172616 h 173451"/>
                          <a:gd name="connsiteX15" fmla="*/ 11300 w 124867"/>
                          <a:gd name="connsiteY15" fmla="*/ 152318 h 173451"/>
                          <a:gd name="connsiteX16" fmla="*/ 850 w 124867"/>
                          <a:gd name="connsiteY16" fmla="*/ 141701 h 173451"/>
                          <a:gd name="connsiteX17" fmla="*/ 16 w 124867"/>
                          <a:gd name="connsiteY17" fmla="*/ 134824 h 173451"/>
                          <a:gd name="connsiteX18" fmla="*/ 17910 w 124867"/>
                          <a:gd name="connsiteY18" fmla="*/ 33402 h 173451"/>
                          <a:gd name="connsiteX19" fmla="*/ 29094 w 124867"/>
                          <a:gd name="connsiteY19" fmla="*/ 12603 h 173451"/>
                          <a:gd name="connsiteX20" fmla="*/ 58939 w 124867"/>
                          <a:gd name="connsiteY20" fmla="*/ 51 h 173451"/>
                          <a:gd name="connsiteX21" fmla="*/ 78102 w 124867"/>
                          <a:gd name="connsiteY21" fmla="*/ 18078 h 17345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</a:cxnLst>
                        <a:rect l="l" t="t" r="r" b="b"/>
                        <a:pathLst>
                          <a:path w="124867" h="173451">
                            <a:moveTo>
                              <a:pt x="78102" y="18045"/>
                            </a:moveTo>
                            <a:cubicBezTo>
                              <a:pt x="81507" y="25223"/>
                              <a:pt x="84913" y="32233"/>
                              <a:pt x="85113" y="40346"/>
                            </a:cubicBezTo>
                            <a:cubicBezTo>
                              <a:pt x="85280" y="47824"/>
                              <a:pt x="82743" y="55102"/>
                              <a:pt x="81441" y="62480"/>
                            </a:cubicBezTo>
                            <a:cubicBezTo>
                              <a:pt x="80139" y="69858"/>
                              <a:pt x="80372" y="78171"/>
                              <a:pt x="85180" y="83913"/>
                            </a:cubicBezTo>
                            <a:cubicBezTo>
                              <a:pt x="86148" y="85048"/>
                              <a:pt x="87283" y="86083"/>
                              <a:pt x="88051" y="87385"/>
                            </a:cubicBezTo>
                            <a:cubicBezTo>
                              <a:pt x="88919" y="88854"/>
                              <a:pt x="89253" y="90523"/>
                              <a:pt x="89753" y="92159"/>
                            </a:cubicBezTo>
                            <a:cubicBezTo>
                              <a:pt x="92624" y="101206"/>
                              <a:pt x="100937" y="107249"/>
                              <a:pt x="108749" y="112657"/>
                            </a:cubicBezTo>
                            <a:cubicBezTo>
                              <a:pt x="110852" y="114092"/>
                              <a:pt x="112956" y="115561"/>
                              <a:pt x="115292" y="116596"/>
                            </a:cubicBezTo>
                            <a:cubicBezTo>
                              <a:pt x="117028" y="117364"/>
                              <a:pt x="118898" y="117865"/>
                              <a:pt x="120467" y="118900"/>
                            </a:cubicBezTo>
                            <a:cubicBezTo>
                              <a:pt x="125575" y="122205"/>
                              <a:pt x="126042" y="130017"/>
                              <a:pt x="122871" y="135225"/>
                            </a:cubicBezTo>
                            <a:cubicBezTo>
                              <a:pt x="118531" y="142269"/>
                              <a:pt x="111754" y="142536"/>
                              <a:pt x="105344" y="146142"/>
                            </a:cubicBezTo>
                            <a:cubicBezTo>
                              <a:pt x="98834" y="149847"/>
                              <a:pt x="95796" y="161732"/>
                              <a:pt x="92624" y="168175"/>
                            </a:cubicBezTo>
                            <a:cubicBezTo>
                              <a:pt x="91990" y="169511"/>
                              <a:pt x="91289" y="170880"/>
                              <a:pt x="90121" y="171781"/>
                            </a:cubicBezTo>
                            <a:cubicBezTo>
                              <a:pt x="88785" y="172816"/>
                              <a:pt x="87016" y="173083"/>
                              <a:pt x="85347" y="173250"/>
                            </a:cubicBezTo>
                            <a:cubicBezTo>
                              <a:pt x="80072" y="173717"/>
                              <a:pt x="74797" y="173317"/>
                              <a:pt x="69556" y="172616"/>
                            </a:cubicBezTo>
                            <a:cubicBezTo>
                              <a:pt x="49024" y="169945"/>
                              <a:pt x="29060" y="162967"/>
                              <a:pt x="11300" y="152318"/>
                            </a:cubicBezTo>
                            <a:cubicBezTo>
                              <a:pt x="6960" y="149714"/>
                              <a:pt x="2453" y="146509"/>
                              <a:pt x="850" y="141701"/>
                            </a:cubicBezTo>
                            <a:cubicBezTo>
                              <a:pt x="116" y="139498"/>
                              <a:pt x="49" y="137161"/>
                              <a:pt x="16" y="134824"/>
                            </a:cubicBezTo>
                            <a:cubicBezTo>
                              <a:pt x="-352" y="100305"/>
                              <a:pt x="5758" y="65718"/>
                              <a:pt x="17910" y="33402"/>
                            </a:cubicBezTo>
                            <a:cubicBezTo>
                              <a:pt x="20681" y="25991"/>
                              <a:pt x="23886" y="18546"/>
                              <a:pt x="29094" y="12603"/>
                            </a:cubicBezTo>
                            <a:cubicBezTo>
                              <a:pt x="36472" y="4224"/>
                              <a:pt x="47789" y="-550"/>
                              <a:pt x="58939" y="51"/>
                            </a:cubicBezTo>
                            <a:cubicBezTo>
                              <a:pt x="71091" y="685"/>
                              <a:pt x="73495" y="8363"/>
                              <a:pt x="78102" y="18078"/>
                            </a:cubicBezTo>
                            <a:close/>
                          </a:path>
                        </a:pathLst>
                      </a:custGeom>
                      <a:solidFill>
                        <a:srgbClr val="E0C7BC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602" name="자유형: 도형 1601">
                        <a:extLst>
                          <a:ext uri="{FF2B5EF4-FFF2-40B4-BE49-F238E27FC236}">
                            <a16:creationId xmlns:a16="http://schemas.microsoft.com/office/drawing/2014/main" id="{B5585E5A-4FCD-CAE9-58BC-8CEADC29A5C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70066" y="2683875"/>
                        <a:ext cx="74181" cy="97463"/>
                      </a:xfrm>
                      <a:custGeom>
                        <a:avLst/>
                        <a:gdLst>
                          <a:gd name="connsiteX0" fmla="*/ 561 w 74181"/>
                          <a:gd name="connsiteY0" fmla="*/ 61585 h 97463"/>
                          <a:gd name="connsiteX1" fmla="*/ 19757 w 74181"/>
                          <a:gd name="connsiteY1" fmla="*/ 87458 h 97463"/>
                          <a:gd name="connsiteX2" fmla="*/ 50104 w 74181"/>
                          <a:gd name="connsiteY2" fmla="*/ 96138 h 97463"/>
                          <a:gd name="connsiteX3" fmla="*/ 66596 w 74181"/>
                          <a:gd name="connsiteY3" fmla="*/ 80514 h 97463"/>
                          <a:gd name="connsiteX4" fmla="*/ 71937 w 74181"/>
                          <a:gd name="connsiteY4" fmla="*/ 26565 h 97463"/>
                          <a:gd name="connsiteX5" fmla="*/ 40689 w 74181"/>
                          <a:gd name="connsiteY5" fmla="*/ 58 h 97463"/>
                          <a:gd name="connsiteX6" fmla="*/ 14582 w 74181"/>
                          <a:gd name="connsiteY6" fmla="*/ 32574 h 97463"/>
                          <a:gd name="connsiteX7" fmla="*/ 27 w 74181"/>
                          <a:gd name="connsiteY7" fmla="*/ 50769 h 97463"/>
                          <a:gd name="connsiteX8" fmla="*/ 528 w 74181"/>
                          <a:gd name="connsiteY8" fmla="*/ 61585 h 9746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74181" h="97463">
                            <a:moveTo>
                              <a:pt x="561" y="61585"/>
                            </a:moveTo>
                            <a:cubicBezTo>
                              <a:pt x="561" y="61585"/>
                              <a:pt x="5001" y="75874"/>
                              <a:pt x="19757" y="87458"/>
                            </a:cubicBezTo>
                            <a:cubicBezTo>
                              <a:pt x="34513" y="99076"/>
                              <a:pt x="41891" y="98375"/>
                              <a:pt x="50104" y="96138"/>
                            </a:cubicBezTo>
                            <a:cubicBezTo>
                              <a:pt x="58316" y="93868"/>
                              <a:pt x="62423" y="89662"/>
                              <a:pt x="66596" y="80514"/>
                            </a:cubicBezTo>
                            <a:cubicBezTo>
                              <a:pt x="70769" y="71367"/>
                              <a:pt x="77813" y="39251"/>
                              <a:pt x="71937" y="26565"/>
                            </a:cubicBezTo>
                            <a:cubicBezTo>
                              <a:pt x="66061" y="13912"/>
                              <a:pt x="53409" y="1560"/>
                              <a:pt x="40689" y="58"/>
                            </a:cubicBezTo>
                            <a:cubicBezTo>
                              <a:pt x="27970" y="-1478"/>
                              <a:pt x="17454" y="28167"/>
                              <a:pt x="14582" y="32574"/>
                            </a:cubicBezTo>
                            <a:cubicBezTo>
                              <a:pt x="11678" y="36981"/>
                              <a:pt x="227" y="48265"/>
                              <a:pt x="27" y="50769"/>
                            </a:cubicBezTo>
                            <a:cubicBezTo>
                              <a:pt x="-140" y="53306"/>
                              <a:pt x="528" y="61585"/>
                              <a:pt x="528" y="61585"/>
                            </a:cubicBezTo>
                            <a:close/>
                          </a:path>
                        </a:pathLst>
                      </a:custGeom>
                      <a:solidFill>
                        <a:srgbClr val="F0C17D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603" name="자유형: 도형 1602">
                        <a:extLst>
                          <a:ext uri="{FF2B5EF4-FFF2-40B4-BE49-F238E27FC236}">
                            <a16:creationId xmlns:a16="http://schemas.microsoft.com/office/drawing/2014/main" id="{DC6AC5CE-1EA6-C26F-12FD-B4D2824456E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07329" y="2742880"/>
                        <a:ext cx="36892" cy="37741"/>
                      </a:xfrm>
                      <a:custGeom>
                        <a:avLst/>
                        <a:gdLst>
                          <a:gd name="connsiteX0" fmla="*/ 13742 w 36892"/>
                          <a:gd name="connsiteY0" fmla="*/ 29588 h 37741"/>
                          <a:gd name="connsiteX1" fmla="*/ 30134 w 36892"/>
                          <a:gd name="connsiteY1" fmla="*/ 37734 h 37741"/>
                          <a:gd name="connsiteX2" fmla="*/ 34708 w 36892"/>
                          <a:gd name="connsiteY2" fmla="*/ 36298 h 37741"/>
                          <a:gd name="connsiteX3" fmla="*/ 35810 w 36892"/>
                          <a:gd name="connsiteY3" fmla="*/ 25582 h 37741"/>
                          <a:gd name="connsiteX4" fmla="*/ 15912 w 36892"/>
                          <a:gd name="connsiteY4" fmla="*/ 3581 h 37741"/>
                          <a:gd name="connsiteX5" fmla="*/ 2425 w 36892"/>
                          <a:gd name="connsiteY5" fmla="*/ 677 h 37741"/>
                          <a:gd name="connsiteX6" fmla="*/ 2792 w 36892"/>
                          <a:gd name="connsiteY6" fmla="*/ 13396 h 37741"/>
                          <a:gd name="connsiteX7" fmla="*/ 13709 w 36892"/>
                          <a:gd name="connsiteY7" fmla="*/ 29588 h 377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36892" h="37741">
                            <a:moveTo>
                              <a:pt x="13742" y="29588"/>
                            </a:moveTo>
                            <a:cubicBezTo>
                              <a:pt x="18149" y="34061"/>
                              <a:pt x="23858" y="37934"/>
                              <a:pt x="30134" y="37734"/>
                            </a:cubicBezTo>
                            <a:cubicBezTo>
                              <a:pt x="31770" y="37667"/>
                              <a:pt x="33439" y="37333"/>
                              <a:pt x="34708" y="36298"/>
                            </a:cubicBezTo>
                            <a:cubicBezTo>
                              <a:pt x="37712" y="33894"/>
                              <a:pt x="37145" y="29187"/>
                              <a:pt x="35810" y="25582"/>
                            </a:cubicBezTo>
                            <a:cubicBezTo>
                              <a:pt x="32237" y="16100"/>
                              <a:pt x="24893" y="8222"/>
                              <a:pt x="15912" y="3581"/>
                            </a:cubicBezTo>
                            <a:cubicBezTo>
                              <a:pt x="12407" y="1778"/>
                              <a:pt x="6398" y="-1393"/>
                              <a:pt x="2425" y="677"/>
                            </a:cubicBezTo>
                            <a:cubicBezTo>
                              <a:pt x="-2416" y="3181"/>
                              <a:pt x="1223" y="9791"/>
                              <a:pt x="2792" y="13396"/>
                            </a:cubicBezTo>
                            <a:cubicBezTo>
                              <a:pt x="5396" y="19372"/>
                              <a:pt x="9102" y="24914"/>
                              <a:pt x="13709" y="29588"/>
                            </a:cubicBezTo>
                            <a:close/>
                          </a:path>
                        </a:pathLst>
                      </a:custGeom>
                      <a:solidFill>
                        <a:srgbClr val="E0C7BC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604" name="자유형: 도형 1603">
                        <a:extLst>
                          <a:ext uri="{FF2B5EF4-FFF2-40B4-BE49-F238E27FC236}">
                            <a16:creationId xmlns:a16="http://schemas.microsoft.com/office/drawing/2014/main" id="{FBE21888-6B0D-744B-5409-27BDDAEFFD7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99004" y="2645432"/>
                        <a:ext cx="86044" cy="131961"/>
                      </a:xfrm>
                      <a:custGeom>
                        <a:avLst/>
                        <a:gdLst>
                          <a:gd name="connsiteX0" fmla="*/ 84496 w 86044"/>
                          <a:gd name="connsiteY0" fmla="*/ 62571 h 131961"/>
                          <a:gd name="connsiteX1" fmla="*/ 83962 w 86044"/>
                          <a:gd name="connsiteY1" fmla="*/ 65943 h 131961"/>
                          <a:gd name="connsiteX2" fmla="*/ 75215 w 86044"/>
                          <a:gd name="connsiteY2" fmla="*/ 93785 h 131961"/>
                          <a:gd name="connsiteX3" fmla="*/ 72611 w 86044"/>
                          <a:gd name="connsiteY3" fmla="*/ 100562 h 131961"/>
                          <a:gd name="connsiteX4" fmla="*/ 61494 w 86044"/>
                          <a:gd name="connsiteY4" fmla="*/ 126502 h 131961"/>
                          <a:gd name="connsiteX5" fmla="*/ 51279 w 86044"/>
                          <a:gd name="connsiteY5" fmla="*/ 131243 h 131961"/>
                          <a:gd name="connsiteX6" fmla="*/ 44936 w 86044"/>
                          <a:gd name="connsiteY6" fmla="*/ 131844 h 131961"/>
                          <a:gd name="connsiteX7" fmla="*/ 3806 w 86044"/>
                          <a:gd name="connsiteY7" fmla="*/ 98726 h 131961"/>
                          <a:gd name="connsiteX8" fmla="*/ 0 w 86044"/>
                          <a:gd name="connsiteY8" fmla="*/ 51821 h 131961"/>
                          <a:gd name="connsiteX9" fmla="*/ 1970 w 86044"/>
                          <a:gd name="connsiteY9" fmla="*/ 25213 h 131961"/>
                          <a:gd name="connsiteX10" fmla="*/ 44735 w 86044"/>
                          <a:gd name="connsiteY10" fmla="*/ 242 h 131961"/>
                          <a:gd name="connsiteX11" fmla="*/ 84530 w 86044"/>
                          <a:gd name="connsiteY11" fmla="*/ 27250 h 131961"/>
                          <a:gd name="connsiteX12" fmla="*/ 84530 w 86044"/>
                          <a:gd name="connsiteY12" fmla="*/ 62571 h 13196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86044" h="131961">
                            <a:moveTo>
                              <a:pt x="84496" y="62571"/>
                            </a:moveTo>
                            <a:cubicBezTo>
                              <a:pt x="84363" y="63672"/>
                              <a:pt x="84162" y="64807"/>
                              <a:pt x="83962" y="65943"/>
                            </a:cubicBezTo>
                            <a:cubicBezTo>
                              <a:pt x="82927" y="72219"/>
                              <a:pt x="79288" y="83035"/>
                              <a:pt x="75215" y="93785"/>
                            </a:cubicBezTo>
                            <a:cubicBezTo>
                              <a:pt x="74347" y="96055"/>
                              <a:pt x="73479" y="98359"/>
                              <a:pt x="72611" y="100562"/>
                            </a:cubicBezTo>
                            <a:cubicBezTo>
                              <a:pt x="67470" y="113649"/>
                              <a:pt x="62362" y="125200"/>
                              <a:pt x="61494" y="126502"/>
                            </a:cubicBezTo>
                            <a:cubicBezTo>
                              <a:pt x="60393" y="128138"/>
                              <a:pt x="55619" y="130174"/>
                              <a:pt x="51279" y="131243"/>
                            </a:cubicBezTo>
                            <a:cubicBezTo>
                              <a:pt x="48775" y="131844"/>
                              <a:pt x="46438" y="132144"/>
                              <a:pt x="44936" y="131844"/>
                            </a:cubicBezTo>
                            <a:cubicBezTo>
                              <a:pt x="40763" y="131042"/>
                              <a:pt x="6276" y="103534"/>
                              <a:pt x="3806" y="98726"/>
                            </a:cubicBezTo>
                            <a:cubicBezTo>
                              <a:pt x="1302" y="93919"/>
                              <a:pt x="0" y="51821"/>
                              <a:pt x="0" y="51821"/>
                            </a:cubicBezTo>
                            <a:lnTo>
                              <a:pt x="1970" y="25213"/>
                            </a:lnTo>
                            <a:cubicBezTo>
                              <a:pt x="1970" y="25213"/>
                              <a:pt x="21032" y="2879"/>
                              <a:pt x="44735" y="242"/>
                            </a:cubicBezTo>
                            <a:cubicBezTo>
                              <a:pt x="68472" y="-2362"/>
                              <a:pt x="82360" y="16700"/>
                              <a:pt x="84530" y="27250"/>
                            </a:cubicBezTo>
                            <a:cubicBezTo>
                              <a:pt x="86533" y="37065"/>
                              <a:pt x="86566" y="48716"/>
                              <a:pt x="84530" y="62571"/>
                            </a:cubicBezTo>
                            <a:close/>
                          </a:path>
                        </a:pathLst>
                      </a:custGeom>
                      <a:solidFill>
                        <a:srgbClr val="FFDBA7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605" name="자유형: 도형 1604">
                        <a:extLst>
                          <a:ext uri="{FF2B5EF4-FFF2-40B4-BE49-F238E27FC236}">
                            <a16:creationId xmlns:a16="http://schemas.microsoft.com/office/drawing/2014/main" id="{955C5FD4-1755-2880-1148-F204D8875D4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78805" y="2627997"/>
                        <a:ext cx="107179" cy="91289"/>
                      </a:xfrm>
                      <a:custGeom>
                        <a:avLst/>
                        <a:gdLst>
                          <a:gd name="connsiteX0" fmla="*/ 27743 w 107179"/>
                          <a:gd name="connsiteY0" fmla="*/ 89253 h 91289"/>
                          <a:gd name="connsiteX1" fmla="*/ 32484 w 107179"/>
                          <a:gd name="connsiteY1" fmla="*/ 91289 h 91289"/>
                          <a:gd name="connsiteX2" fmla="*/ 40229 w 107179"/>
                          <a:gd name="connsiteY2" fmla="*/ 83277 h 91289"/>
                          <a:gd name="connsiteX3" fmla="*/ 54117 w 107179"/>
                          <a:gd name="connsiteY3" fmla="*/ 73128 h 91289"/>
                          <a:gd name="connsiteX4" fmla="*/ 60060 w 107179"/>
                          <a:gd name="connsiteY4" fmla="*/ 60075 h 91289"/>
                          <a:gd name="connsiteX5" fmla="*/ 70509 w 107179"/>
                          <a:gd name="connsiteY5" fmla="*/ 55034 h 91289"/>
                          <a:gd name="connsiteX6" fmla="*/ 89471 w 107179"/>
                          <a:gd name="connsiteY6" fmla="*/ 55935 h 91289"/>
                          <a:gd name="connsiteX7" fmla="*/ 105963 w 107179"/>
                          <a:gd name="connsiteY7" fmla="*/ 53264 h 91289"/>
                          <a:gd name="connsiteX8" fmla="*/ 107032 w 107179"/>
                          <a:gd name="connsiteY8" fmla="*/ 40678 h 91289"/>
                          <a:gd name="connsiteX9" fmla="*/ 84297 w 107179"/>
                          <a:gd name="connsiteY9" fmla="*/ 9530 h 91289"/>
                          <a:gd name="connsiteX10" fmla="*/ 27076 w 107179"/>
                          <a:gd name="connsiteY10" fmla="*/ 8662 h 91289"/>
                          <a:gd name="connsiteX11" fmla="*/ 1 w 107179"/>
                          <a:gd name="connsiteY11" fmla="*/ 35103 h 91289"/>
                          <a:gd name="connsiteX12" fmla="*/ 2872 w 107179"/>
                          <a:gd name="connsiteY12" fmla="*/ 72394 h 91289"/>
                          <a:gd name="connsiteX13" fmla="*/ 10584 w 107179"/>
                          <a:gd name="connsiteY13" fmla="*/ 90922 h 91289"/>
                          <a:gd name="connsiteX14" fmla="*/ 15324 w 107179"/>
                          <a:gd name="connsiteY14" fmla="*/ 74664 h 91289"/>
                          <a:gd name="connsiteX15" fmla="*/ 25807 w 107179"/>
                          <a:gd name="connsiteY15" fmla="*/ 78870 h 91289"/>
                          <a:gd name="connsiteX16" fmla="*/ 27743 w 107179"/>
                          <a:gd name="connsiteY16" fmla="*/ 89253 h 9128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07179" h="91289">
                            <a:moveTo>
                              <a:pt x="27743" y="89253"/>
                            </a:moveTo>
                            <a:lnTo>
                              <a:pt x="32484" y="91289"/>
                            </a:lnTo>
                            <a:cubicBezTo>
                              <a:pt x="32484" y="91289"/>
                              <a:pt x="37392" y="84245"/>
                              <a:pt x="40229" y="83277"/>
                            </a:cubicBezTo>
                            <a:cubicBezTo>
                              <a:pt x="43067" y="82309"/>
                              <a:pt x="53016" y="76066"/>
                              <a:pt x="54117" y="73128"/>
                            </a:cubicBezTo>
                            <a:cubicBezTo>
                              <a:pt x="55219" y="70157"/>
                              <a:pt x="60060" y="60075"/>
                              <a:pt x="60060" y="60075"/>
                            </a:cubicBezTo>
                            <a:lnTo>
                              <a:pt x="70509" y="55034"/>
                            </a:lnTo>
                            <a:cubicBezTo>
                              <a:pt x="70509" y="55034"/>
                              <a:pt x="81893" y="56736"/>
                              <a:pt x="89471" y="55935"/>
                            </a:cubicBezTo>
                            <a:cubicBezTo>
                              <a:pt x="97050" y="55134"/>
                              <a:pt x="104828" y="56202"/>
                              <a:pt x="105963" y="53264"/>
                            </a:cubicBezTo>
                            <a:cubicBezTo>
                              <a:pt x="107099" y="50326"/>
                              <a:pt x="107399" y="43950"/>
                              <a:pt x="107032" y="40678"/>
                            </a:cubicBezTo>
                            <a:cubicBezTo>
                              <a:pt x="106665" y="37407"/>
                              <a:pt x="103126" y="19880"/>
                              <a:pt x="84297" y="9530"/>
                            </a:cubicBezTo>
                            <a:cubicBezTo>
                              <a:pt x="65468" y="-852"/>
                              <a:pt x="44703" y="-4958"/>
                              <a:pt x="27076" y="8662"/>
                            </a:cubicBezTo>
                            <a:cubicBezTo>
                              <a:pt x="8147" y="12902"/>
                              <a:pt x="-99" y="28927"/>
                              <a:pt x="1" y="35103"/>
                            </a:cubicBezTo>
                            <a:cubicBezTo>
                              <a:pt x="101" y="41279"/>
                              <a:pt x="34" y="64915"/>
                              <a:pt x="2872" y="72394"/>
                            </a:cubicBezTo>
                            <a:cubicBezTo>
                              <a:pt x="5710" y="79872"/>
                              <a:pt x="10584" y="90922"/>
                              <a:pt x="10584" y="90922"/>
                            </a:cubicBezTo>
                            <a:cubicBezTo>
                              <a:pt x="10584" y="90922"/>
                              <a:pt x="10283" y="75532"/>
                              <a:pt x="15324" y="74664"/>
                            </a:cubicBezTo>
                            <a:cubicBezTo>
                              <a:pt x="20365" y="73796"/>
                              <a:pt x="25807" y="78870"/>
                              <a:pt x="25807" y="78870"/>
                            </a:cubicBezTo>
                            <a:lnTo>
                              <a:pt x="27743" y="89253"/>
                            </a:lnTo>
                            <a:close/>
                          </a:path>
                        </a:pathLst>
                      </a:custGeom>
                      <a:solidFill>
                        <a:srgbClr val="A47E69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606" name="자유형: 도형 1605">
                        <a:extLst>
                          <a:ext uri="{FF2B5EF4-FFF2-40B4-BE49-F238E27FC236}">
                            <a16:creationId xmlns:a16="http://schemas.microsoft.com/office/drawing/2014/main" id="{60182E76-621C-7A91-503B-88993A38F56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85995" y="2704335"/>
                        <a:ext cx="15278" cy="25877"/>
                      </a:xfrm>
                      <a:custGeom>
                        <a:avLst/>
                        <a:gdLst>
                          <a:gd name="connsiteX0" fmla="*/ 15279 w 15278"/>
                          <a:gd name="connsiteY0" fmla="*/ 5737 h 25877"/>
                          <a:gd name="connsiteX1" fmla="*/ 4496 w 15278"/>
                          <a:gd name="connsiteY1" fmla="*/ 129 h 25877"/>
                          <a:gd name="connsiteX2" fmla="*/ 7567 w 15278"/>
                          <a:gd name="connsiteY2" fmla="*/ 24867 h 25877"/>
                          <a:gd name="connsiteX3" fmla="*/ 14478 w 15278"/>
                          <a:gd name="connsiteY3" fmla="*/ 23298 h 25877"/>
                          <a:gd name="connsiteX4" fmla="*/ 13743 w 15278"/>
                          <a:gd name="connsiteY4" fmla="*/ 11613 h 25877"/>
                          <a:gd name="connsiteX5" fmla="*/ 15245 w 15278"/>
                          <a:gd name="connsiteY5" fmla="*/ 5737 h 258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5278" h="25877">
                            <a:moveTo>
                              <a:pt x="15279" y="5737"/>
                            </a:moveTo>
                            <a:cubicBezTo>
                              <a:pt x="15279" y="5737"/>
                              <a:pt x="14945" y="-1006"/>
                              <a:pt x="4496" y="129"/>
                            </a:cubicBezTo>
                            <a:cubicBezTo>
                              <a:pt x="-5920" y="1264"/>
                              <a:pt x="4629" y="23164"/>
                              <a:pt x="7567" y="24867"/>
                            </a:cubicBezTo>
                            <a:cubicBezTo>
                              <a:pt x="10538" y="26569"/>
                              <a:pt x="13409" y="26169"/>
                              <a:pt x="14478" y="23298"/>
                            </a:cubicBezTo>
                            <a:cubicBezTo>
                              <a:pt x="15546" y="20427"/>
                              <a:pt x="13743" y="11613"/>
                              <a:pt x="13743" y="11613"/>
                            </a:cubicBezTo>
                            <a:lnTo>
                              <a:pt x="15245" y="5737"/>
                            </a:lnTo>
                            <a:close/>
                          </a:path>
                        </a:pathLst>
                      </a:custGeom>
                      <a:solidFill>
                        <a:srgbClr val="EAAB5C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607" name="자유형: 도형 1606">
                        <a:extLst>
                          <a:ext uri="{FF2B5EF4-FFF2-40B4-BE49-F238E27FC236}">
                            <a16:creationId xmlns:a16="http://schemas.microsoft.com/office/drawing/2014/main" id="{CA7D06B3-4B4B-F68A-F9B0-080DA16CD4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34578" y="2789674"/>
                        <a:ext cx="94637" cy="175548"/>
                      </a:xfrm>
                      <a:custGeom>
                        <a:avLst/>
                        <a:gdLst>
                          <a:gd name="connsiteX0" fmla="*/ 85204 w 94637"/>
                          <a:gd name="connsiteY0" fmla="*/ 97236 h 175548"/>
                          <a:gd name="connsiteX1" fmla="*/ 68078 w 94637"/>
                          <a:gd name="connsiteY1" fmla="*/ 138967 h 175548"/>
                          <a:gd name="connsiteX2" fmla="*/ 67811 w 94637"/>
                          <a:gd name="connsiteY2" fmla="*/ 139768 h 175548"/>
                          <a:gd name="connsiteX3" fmla="*/ 26414 w 94637"/>
                          <a:gd name="connsiteY3" fmla="*/ 175523 h 175548"/>
                          <a:gd name="connsiteX4" fmla="*/ 25980 w 94637"/>
                          <a:gd name="connsiteY4" fmla="*/ 175523 h 175548"/>
                          <a:gd name="connsiteX5" fmla="*/ 3946 w 94637"/>
                          <a:gd name="connsiteY5" fmla="*/ 166542 h 175548"/>
                          <a:gd name="connsiteX6" fmla="*/ 708 w 94637"/>
                          <a:gd name="connsiteY6" fmla="*/ 157161 h 175548"/>
                          <a:gd name="connsiteX7" fmla="*/ 708 w 94637"/>
                          <a:gd name="connsiteY7" fmla="*/ 157028 h 175548"/>
                          <a:gd name="connsiteX8" fmla="*/ 308 w 94637"/>
                          <a:gd name="connsiteY8" fmla="*/ 149416 h 175548"/>
                          <a:gd name="connsiteX9" fmla="*/ 2411 w 94637"/>
                          <a:gd name="connsiteY9" fmla="*/ 141637 h 175548"/>
                          <a:gd name="connsiteX10" fmla="*/ 15664 w 94637"/>
                          <a:gd name="connsiteY10" fmla="*/ 90526 h 175548"/>
                          <a:gd name="connsiteX11" fmla="*/ 25079 w 94637"/>
                          <a:gd name="connsiteY11" fmla="*/ 53536 h 175548"/>
                          <a:gd name="connsiteX12" fmla="*/ 26715 w 94637"/>
                          <a:gd name="connsiteY12" fmla="*/ 46892 h 175548"/>
                          <a:gd name="connsiteX13" fmla="*/ 28284 w 94637"/>
                          <a:gd name="connsiteY13" fmla="*/ 41183 h 175548"/>
                          <a:gd name="connsiteX14" fmla="*/ 28284 w 94637"/>
                          <a:gd name="connsiteY14" fmla="*/ 41117 h 175548"/>
                          <a:gd name="connsiteX15" fmla="*/ 46912 w 94637"/>
                          <a:gd name="connsiteY15" fmla="*/ 4961 h 175548"/>
                          <a:gd name="connsiteX16" fmla="*/ 73153 w 94637"/>
                          <a:gd name="connsiteY16" fmla="*/ 3659 h 175548"/>
                          <a:gd name="connsiteX17" fmla="*/ 85705 w 94637"/>
                          <a:gd name="connsiteY17" fmla="*/ 15844 h 175548"/>
                          <a:gd name="connsiteX18" fmla="*/ 93951 w 94637"/>
                          <a:gd name="connsiteY18" fmla="*/ 40282 h 175548"/>
                          <a:gd name="connsiteX19" fmla="*/ 85238 w 94637"/>
                          <a:gd name="connsiteY19" fmla="*/ 97336 h 1755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</a:cxnLst>
                        <a:rect l="l" t="t" r="r" b="b"/>
                        <a:pathLst>
                          <a:path w="94637" h="175548">
                            <a:moveTo>
                              <a:pt x="85204" y="97236"/>
                            </a:moveTo>
                            <a:cubicBezTo>
                              <a:pt x="84670" y="101810"/>
                              <a:pt x="70348" y="132524"/>
                              <a:pt x="68078" y="138967"/>
                            </a:cubicBezTo>
                            <a:cubicBezTo>
                              <a:pt x="67945" y="139301"/>
                              <a:pt x="67844" y="139568"/>
                              <a:pt x="67811" y="139768"/>
                            </a:cubicBezTo>
                            <a:cubicBezTo>
                              <a:pt x="66776" y="143808"/>
                              <a:pt x="42339" y="176591"/>
                              <a:pt x="26414" y="175523"/>
                            </a:cubicBezTo>
                            <a:cubicBezTo>
                              <a:pt x="26281" y="175523"/>
                              <a:pt x="26147" y="175523"/>
                              <a:pt x="25980" y="175523"/>
                            </a:cubicBezTo>
                            <a:cubicBezTo>
                              <a:pt x="10056" y="173854"/>
                              <a:pt x="6317" y="171583"/>
                              <a:pt x="3946" y="166542"/>
                            </a:cubicBezTo>
                            <a:cubicBezTo>
                              <a:pt x="2711" y="163938"/>
                              <a:pt x="1476" y="160466"/>
                              <a:pt x="708" y="157161"/>
                            </a:cubicBezTo>
                            <a:cubicBezTo>
                              <a:pt x="708" y="157128"/>
                              <a:pt x="708" y="157061"/>
                              <a:pt x="708" y="157028"/>
                            </a:cubicBezTo>
                            <a:cubicBezTo>
                              <a:pt x="7" y="154023"/>
                              <a:pt x="-260" y="151219"/>
                              <a:pt x="308" y="149416"/>
                            </a:cubicBezTo>
                            <a:cubicBezTo>
                              <a:pt x="474" y="148815"/>
                              <a:pt x="1242" y="145978"/>
                              <a:pt x="2411" y="141637"/>
                            </a:cubicBezTo>
                            <a:cubicBezTo>
                              <a:pt x="5315" y="130654"/>
                              <a:pt x="10690" y="109889"/>
                              <a:pt x="15664" y="90526"/>
                            </a:cubicBezTo>
                            <a:cubicBezTo>
                              <a:pt x="19470" y="75703"/>
                              <a:pt x="23042" y="61715"/>
                              <a:pt x="25079" y="53536"/>
                            </a:cubicBezTo>
                            <a:cubicBezTo>
                              <a:pt x="25880" y="50331"/>
                              <a:pt x="26448" y="48027"/>
                              <a:pt x="26715" y="46892"/>
                            </a:cubicBezTo>
                            <a:cubicBezTo>
                              <a:pt x="27049" y="45390"/>
                              <a:pt x="27583" y="43420"/>
                              <a:pt x="28284" y="41183"/>
                            </a:cubicBezTo>
                            <a:lnTo>
                              <a:pt x="28284" y="41117"/>
                            </a:lnTo>
                            <a:cubicBezTo>
                              <a:pt x="31789" y="29766"/>
                              <a:pt x="39334" y="11104"/>
                              <a:pt x="46912" y="4961"/>
                            </a:cubicBezTo>
                            <a:cubicBezTo>
                              <a:pt x="54123" y="-915"/>
                              <a:pt x="62403" y="-1849"/>
                              <a:pt x="73153" y="3659"/>
                            </a:cubicBezTo>
                            <a:cubicBezTo>
                              <a:pt x="78294" y="6263"/>
                              <a:pt x="82400" y="10269"/>
                              <a:pt x="85705" y="15844"/>
                            </a:cubicBezTo>
                            <a:cubicBezTo>
                              <a:pt x="89411" y="22021"/>
                              <a:pt x="92048" y="30066"/>
                              <a:pt x="93951" y="40282"/>
                            </a:cubicBezTo>
                            <a:cubicBezTo>
                              <a:pt x="97557" y="59712"/>
                              <a:pt x="85805" y="92562"/>
                              <a:pt x="85238" y="97336"/>
                            </a:cubicBezTo>
                            <a:close/>
                          </a:path>
                        </a:pathLst>
                      </a:custGeom>
                      <a:solidFill>
                        <a:srgbClr val="5D823E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608" name="자유형: 도형 1607">
                        <a:extLst>
                          <a:ext uri="{FF2B5EF4-FFF2-40B4-BE49-F238E27FC236}">
                            <a16:creationId xmlns:a16="http://schemas.microsoft.com/office/drawing/2014/main" id="{6A48B43E-20BE-E6AB-4BF6-B872DDECA2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59623" y="2830824"/>
                        <a:ext cx="3204" cy="12352"/>
                      </a:xfrm>
                      <a:custGeom>
                        <a:avLst/>
                        <a:gdLst>
                          <a:gd name="connsiteX0" fmla="*/ 3205 w 3204"/>
                          <a:gd name="connsiteY0" fmla="*/ 0 h 12352"/>
                          <a:gd name="connsiteX1" fmla="*/ 0 w 3204"/>
                          <a:gd name="connsiteY1" fmla="*/ 12352 h 12352"/>
                          <a:gd name="connsiteX2" fmla="*/ 1636 w 3204"/>
                          <a:gd name="connsiteY2" fmla="*/ 5709 h 12352"/>
                          <a:gd name="connsiteX3" fmla="*/ 3205 w 3204"/>
                          <a:gd name="connsiteY3" fmla="*/ 0 h 1235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204" h="12352">
                            <a:moveTo>
                              <a:pt x="3205" y="0"/>
                            </a:moveTo>
                            <a:cubicBezTo>
                              <a:pt x="2671" y="4206"/>
                              <a:pt x="1502" y="8380"/>
                              <a:pt x="0" y="12352"/>
                            </a:cubicBezTo>
                            <a:cubicBezTo>
                              <a:pt x="801" y="9147"/>
                              <a:pt x="1369" y="6844"/>
                              <a:pt x="1636" y="5709"/>
                            </a:cubicBezTo>
                            <a:cubicBezTo>
                              <a:pt x="1970" y="4206"/>
                              <a:pt x="2504" y="2237"/>
                              <a:pt x="3205" y="0"/>
                            </a:cubicBezTo>
                            <a:close/>
                          </a:path>
                        </a:pathLst>
                      </a:custGeom>
                      <a:solidFill>
                        <a:srgbClr val="E0C7BC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609" name="자유형: 도형 1608">
                        <a:extLst>
                          <a:ext uri="{FF2B5EF4-FFF2-40B4-BE49-F238E27FC236}">
                            <a16:creationId xmlns:a16="http://schemas.microsoft.com/office/drawing/2014/main" id="{16782EEC-7F66-EF2A-8EB7-208EAA3D7AB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34553" y="2805519"/>
                        <a:ext cx="94562" cy="159705"/>
                      </a:xfrm>
                      <a:custGeom>
                        <a:avLst/>
                        <a:gdLst>
                          <a:gd name="connsiteX0" fmla="*/ 85229 w 94562"/>
                          <a:gd name="connsiteY0" fmla="*/ 81392 h 159705"/>
                          <a:gd name="connsiteX1" fmla="*/ 67836 w 94562"/>
                          <a:gd name="connsiteY1" fmla="*/ 123924 h 159705"/>
                          <a:gd name="connsiteX2" fmla="*/ 26005 w 94562"/>
                          <a:gd name="connsiteY2" fmla="*/ 159645 h 159705"/>
                          <a:gd name="connsiteX3" fmla="*/ 3971 w 94562"/>
                          <a:gd name="connsiteY3" fmla="*/ 150665 h 159705"/>
                          <a:gd name="connsiteX4" fmla="*/ 299 w 94562"/>
                          <a:gd name="connsiteY4" fmla="*/ 133572 h 159705"/>
                          <a:gd name="connsiteX5" fmla="*/ 15656 w 94562"/>
                          <a:gd name="connsiteY5" fmla="*/ 74648 h 159705"/>
                          <a:gd name="connsiteX6" fmla="*/ 15790 w 94562"/>
                          <a:gd name="connsiteY6" fmla="*/ 74982 h 159705"/>
                          <a:gd name="connsiteX7" fmla="*/ 15790 w 94562"/>
                          <a:gd name="connsiteY7" fmla="*/ 81158 h 159705"/>
                          <a:gd name="connsiteX8" fmla="*/ 8178 w 94562"/>
                          <a:gd name="connsiteY8" fmla="*/ 121687 h 159705"/>
                          <a:gd name="connsiteX9" fmla="*/ 7277 w 94562"/>
                          <a:gd name="connsiteY9" fmla="*/ 134273 h 159705"/>
                          <a:gd name="connsiteX10" fmla="*/ 14287 w 94562"/>
                          <a:gd name="connsiteY10" fmla="*/ 144121 h 159705"/>
                          <a:gd name="connsiteX11" fmla="*/ 20463 w 94562"/>
                          <a:gd name="connsiteY11" fmla="*/ 146024 h 159705"/>
                          <a:gd name="connsiteX12" fmla="*/ 27474 w 94562"/>
                          <a:gd name="connsiteY12" fmla="*/ 153235 h 159705"/>
                          <a:gd name="connsiteX13" fmla="*/ 38257 w 94562"/>
                          <a:gd name="connsiteY13" fmla="*/ 153302 h 159705"/>
                          <a:gd name="connsiteX14" fmla="*/ 47238 w 94562"/>
                          <a:gd name="connsiteY14" fmla="*/ 146425 h 159705"/>
                          <a:gd name="connsiteX15" fmla="*/ 58989 w 94562"/>
                          <a:gd name="connsiteY15" fmla="*/ 133672 h 159705"/>
                          <a:gd name="connsiteX16" fmla="*/ 56652 w 94562"/>
                          <a:gd name="connsiteY16" fmla="*/ 121420 h 159705"/>
                          <a:gd name="connsiteX17" fmla="*/ 43432 w 94562"/>
                          <a:gd name="connsiteY17" fmla="*/ 112339 h 159705"/>
                          <a:gd name="connsiteX18" fmla="*/ 61593 w 94562"/>
                          <a:gd name="connsiteY18" fmla="*/ 109501 h 159705"/>
                          <a:gd name="connsiteX19" fmla="*/ 64932 w 94562"/>
                          <a:gd name="connsiteY19" fmla="*/ 108500 h 159705"/>
                          <a:gd name="connsiteX20" fmla="*/ 67369 w 94562"/>
                          <a:gd name="connsiteY20" fmla="*/ 104961 h 159705"/>
                          <a:gd name="connsiteX21" fmla="*/ 68470 w 94562"/>
                          <a:gd name="connsiteY21" fmla="*/ 96148 h 159705"/>
                          <a:gd name="connsiteX22" fmla="*/ 61894 w 94562"/>
                          <a:gd name="connsiteY22" fmla="*/ 89103 h 159705"/>
                          <a:gd name="connsiteX23" fmla="*/ 76249 w 94562"/>
                          <a:gd name="connsiteY23" fmla="*/ 84363 h 159705"/>
                          <a:gd name="connsiteX24" fmla="*/ 77351 w 94562"/>
                          <a:gd name="connsiteY24" fmla="*/ 79589 h 159705"/>
                          <a:gd name="connsiteX25" fmla="*/ 79454 w 94562"/>
                          <a:gd name="connsiteY25" fmla="*/ 59558 h 159705"/>
                          <a:gd name="connsiteX26" fmla="*/ 81657 w 94562"/>
                          <a:gd name="connsiteY26" fmla="*/ 55085 h 159705"/>
                          <a:gd name="connsiteX27" fmla="*/ 76616 w 94562"/>
                          <a:gd name="connsiteY27" fmla="*/ 37825 h 159705"/>
                          <a:gd name="connsiteX28" fmla="*/ 89803 w 94562"/>
                          <a:gd name="connsiteY28" fmla="*/ 29512 h 159705"/>
                          <a:gd name="connsiteX29" fmla="*/ 87266 w 94562"/>
                          <a:gd name="connsiteY29" fmla="*/ 11651 h 159705"/>
                          <a:gd name="connsiteX30" fmla="*/ 85630 w 94562"/>
                          <a:gd name="connsiteY30" fmla="*/ 0 h 159705"/>
                          <a:gd name="connsiteX31" fmla="*/ 93876 w 94562"/>
                          <a:gd name="connsiteY31" fmla="*/ 24437 h 159705"/>
                          <a:gd name="connsiteX32" fmla="*/ 85163 w 94562"/>
                          <a:gd name="connsiteY32" fmla="*/ 81492 h 1597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</a:cxnLst>
                        <a:rect l="l" t="t" r="r" b="b"/>
                        <a:pathLst>
                          <a:path w="94562" h="159705">
                            <a:moveTo>
                              <a:pt x="85229" y="81392"/>
                            </a:moveTo>
                            <a:cubicBezTo>
                              <a:pt x="84662" y="86166"/>
                              <a:pt x="68871" y="119884"/>
                              <a:pt x="67836" y="123924"/>
                            </a:cubicBezTo>
                            <a:cubicBezTo>
                              <a:pt x="66801" y="127996"/>
                              <a:pt x="41930" y="161314"/>
                              <a:pt x="26005" y="159645"/>
                            </a:cubicBezTo>
                            <a:cubicBezTo>
                              <a:pt x="10081" y="157976"/>
                              <a:pt x="6342" y="155706"/>
                              <a:pt x="3971" y="150665"/>
                            </a:cubicBezTo>
                            <a:cubicBezTo>
                              <a:pt x="1601" y="145623"/>
                              <a:pt x="-869" y="137344"/>
                              <a:pt x="299" y="133572"/>
                            </a:cubicBezTo>
                            <a:cubicBezTo>
                              <a:pt x="967" y="131435"/>
                              <a:pt x="8712" y="101689"/>
                              <a:pt x="15656" y="74648"/>
                            </a:cubicBezTo>
                            <a:cubicBezTo>
                              <a:pt x="15689" y="74748"/>
                              <a:pt x="15756" y="74882"/>
                              <a:pt x="15790" y="74982"/>
                            </a:cubicBezTo>
                            <a:cubicBezTo>
                              <a:pt x="16557" y="76918"/>
                              <a:pt x="16190" y="79121"/>
                              <a:pt x="15790" y="81158"/>
                            </a:cubicBezTo>
                            <a:cubicBezTo>
                              <a:pt x="13252" y="94679"/>
                              <a:pt x="10715" y="108166"/>
                              <a:pt x="8178" y="121687"/>
                            </a:cubicBezTo>
                            <a:cubicBezTo>
                              <a:pt x="7377" y="125826"/>
                              <a:pt x="6609" y="130100"/>
                              <a:pt x="7277" y="134273"/>
                            </a:cubicBezTo>
                            <a:cubicBezTo>
                              <a:pt x="7944" y="138446"/>
                              <a:pt x="10381" y="142552"/>
                              <a:pt x="14287" y="144121"/>
                            </a:cubicBezTo>
                            <a:cubicBezTo>
                              <a:pt x="16324" y="144922"/>
                              <a:pt x="18561" y="144956"/>
                              <a:pt x="20463" y="146024"/>
                            </a:cubicBezTo>
                            <a:cubicBezTo>
                              <a:pt x="23435" y="147660"/>
                              <a:pt x="24737" y="151299"/>
                              <a:pt x="27474" y="153235"/>
                            </a:cubicBezTo>
                            <a:cubicBezTo>
                              <a:pt x="30579" y="155405"/>
                              <a:pt x="34886" y="154971"/>
                              <a:pt x="38257" y="153302"/>
                            </a:cubicBezTo>
                            <a:cubicBezTo>
                              <a:pt x="41663" y="151666"/>
                              <a:pt x="44367" y="148929"/>
                              <a:pt x="47238" y="146425"/>
                            </a:cubicBezTo>
                            <a:cubicBezTo>
                              <a:pt x="51645" y="142619"/>
                              <a:pt x="56719" y="139047"/>
                              <a:pt x="58989" y="133672"/>
                            </a:cubicBezTo>
                            <a:cubicBezTo>
                              <a:pt x="60658" y="129666"/>
                              <a:pt x="59891" y="124391"/>
                              <a:pt x="56652" y="121420"/>
                            </a:cubicBezTo>
                            <a:cubicBezTo>
                              <a:pt x="55083" y="119951"/>
                              <a:pt x="44934" y="112339"/>
                              <a:pt x="43432" y="112339"/>
                            </a:cubicBezTo>
                            <a:cubicBezTo>
                              <a:pt x="49508" y="111404"/>
                              <a:pt x="55551" y="110470"/>
                              <a:pt x="61593" y="109501"/>
                            </a:cubicBezTo>
                            <a:cubicBezTo>
                              <a:pt x="62762" y="109334"/>
                              <a:pt x="63930" y="109134"/>
                              <a:pt x="64932" y="108500"/>
                            </a:cubicBezTo>
                            <a:cubicBezTo>
                              <a:pt x="66134" y="107665"/>
                              <a:pt x="66768" y="106296"/>
                              <a:pt x="67369" y="104961"/>
                            </a:cubicBezTo>
                            <a:cubicBezTo>
                              <a:pt x="68637" y="102190"/>
                              <a:pt x="69906" y="98885"/>
                              <a:pt x="68470" y="96148"/>
                            </a:cubicBezTo>
                            <a:cubicBezTo>
                              <a:pt x="66935" y="93276"/>
                              <a:pt x="62929" y="92175"/>
                              <a:pt x="61894" y="89103"/>
                            </a:cubicBezTo>
                            <a:cubicBezTo>
                              <a:pt x="67202" y="89437"/>
                              <a:pt x="73712" y="89103"/>
                              <a:pt x="76249" y="84363"/>
                            </a:cubicBezTo>
                            <a:cubicBezTo>
                              <a:pt x="77017" y="82894"/>
                              <a:pt x="77251" y="81225"/>
                              <a:pt x="77351" y="79589"/>
                            </a:cubicBezTo>
                            <a:cubicBezTo>
                              <a:pt x="77785" y="72845"/>
                              <a:pt x="76416" y="65601"/>
                              <a:pt x="79454" y="59558"/>
                            </a:cubicBezTo>
                            <a:cubicBezTo>
                              <a:pt x="80222" y="58089"/>
                              <a:pt x="81223" y="56687"/>
                              <a:pt x="81657" y="55085"/>
                            </a:cubicBezTo>
                            <a:cubicBezTo>
                              <a:pt x="83226" y="49209"/>
                              <a:pt x="76549" y="43934"/>
                              <a:pt x="76616" y="37825"/>
                            </a:cubicBezTo>
                            <a:cubicBezTo>
                              <a:pt x="82225" y="39127"/>
                              <a:pt x="88535" y="35154"/>
                              <a:pt x="89803" y="29512"/>
                            </a:cubicBezTo>
                            <a:cubicBezTo>
                              <a:pt x="90972" y="24104"/>
                              <a:pt x="88101" y="16993"/>
                              <a:pt x="87266" y="11651"/>
                            </a:cubicBezTo>
                            <a:cubicBezTo>
                              <a:pt x="86665" y="7779"/>
                              <a:pt x="86131" y="3873"/>
                              <a:pt x="85630" y="0"/>
                            </a:cubicBezTo>
                            <a:cubicBezTo>
                              <a:pt x="89336" y="6176"/>
                              <a:pt x="91973" y="14222"/>
                              <a:pt x="93876" y="24437"/>
                            </a:cubicBezTo>
                            <a:cubicBezTo>
                              <a:pt x="97482" y="43867"/>
                              <a:pt x="85730" y="76718"/>
                              <a:pt x="85163" y="81492"/>
                            </a:cubicBezTo>
                            <a:close/>
                          </a:path>
                        </a:pathLst>
                      </a:custGeom>
                      <a:solidFill>
                        <a:srgbClr val="E0C7BC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610" name="자유형: 도형 1609">
                        <a:extLst>
                          <a:ext uri="{FF2B5EF4-FFF2-40B4-BE49-F238E27FC236}">
                            <a16:creationId xmlns:a16="http://schemas.microsoft.com/office/drawing/2014/main" id="{5990B087-8D8A-4437-2C8E-15F0C0814DA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47538" y="2945222"/>
                        <a:ext cx="204485" cy="67799"/>
                      </a:xfrm>
                      <a:custGeom>
                        <a:avLst/>
                        <a:gdLst>
                          <a:gd name="connsiteX0" fmla="*/ 194933 w 204485"/>
                          <a:gd name="connsiteY0" fmla="*/ 64677 h 67799"/>
                          <a:gd name="connsiteX1" fmla="*/ 191160 w 204485"/>
                          <a:gd name="connsiteY1" fmla="*/ 58434 h 67799"/>
                          <a:gd name="connsiteX2" fmla="*/ 166923 w 204485"/>
                          <a:gd name="connsiteY2" fmla="*/ 50856 h 67799"/>
                          <a:gd name="connsiteX3" fmla="*/ 159812 w 204485"/>
                          <a:gd name="connsiteY3" fmla="*/ 49120 h 67799"/>
                          <a:gd name="connsiteX4" fmla="*/ 155606 w 204485"/>
                          <a:gd name="connsiteY4" fmla="*/ 46716 h 67799"/>
                          <a:gd name="connsiteX5" fmla="*/ 149363 w 204485"/>
                          <a:gd name="connsiteY5" fmla="*/ 45180 h 67799"/>
                          <a:gd name="connsiteX6" fmla="*/ 114409 w 204485"/>
                          <a:gd name="connsiteY6" fmla="*/ 53293 h 67799"/>
                          <a:gd name="connsiteX7" fmla="*/ 100488 w 204485"/>
                          <a:gd name="connsiteY7" fmla="*/ 55062 h 67799"/>
                          <a:gd name="connsiteX8" fmla="*/ 78721 w 204485"/>
                          <a:gd name="connsiteY8" fmla="*/ 56064 h 67799"/>
                          <a:gd name="connsiteX9" fmla="*/ 34053 w 204485"/>
                          <a:gd name="connsiteY9" fmla="*/ 52959 h 67799"/>
                          <a:gd name="connsiteX10" fmla="*/ 25640 w 204485"/>
                          <a:gd name="connsiteY10" fmla="*/ 51123 h 67799"/>
                          <a:gd name="connsiteX11" fmla="*/ 6310 w 204485"/>
                          <a:gd name="connsiteY11" fmla="*/ 32862 h 67799"/>
                          <a:gd name="connsiteX12" fmla="*/ 234 w 204485"/>
                          <a:gd name="connsiteY12" fmla="*/ 13832 h 67799"/>
                          <a:gd name="connsiteX13" fmla="*/ 602 w 204485"/>
                          <a:gd name="connsiteY13" fmla="*/ 7589 h 67799"/>
                          <a:gd name="connsiteX14" fmla="*/ 10316 w 204485"/>
                          <a:gd name="connsiteY14" fmla="*/ 1714 h 67799"/>
                          <a:gd name="connsiteX15" fmla="*/ 66269 w 204485"/>
                          <a:gd name="connsiteY15" fmla="*/ 4117 h 67799"/>
                          <a:gd name="connsiteX16" fmla="*/ 161615 w 204485"/>
                          <a:gd name="connsiteY16" fmla="*/ 24782 h 67799"/>
                          <a:gd name="connsiteX17" fmla="*/ 179342 w 204485"/>
                          <a:gd name="connsiteY17" fmla="*/ 31726 h 67799"/>
                          <a:gd name="connsiteX18" fmla="*/ 202444 w 204485"/>
                          <a:gd name="connsiteY18" fmla="*/ 58267 h 67799"/>
                          <a:gd name="connsiteX19" fmla="*/ 204481 w 204485"/>
                          <a:gd name="connsiteY19" fmla="*/ 63342 h 67799"/>
                          <a:gd name="connsiteX20" fmla="*/ 194900 w 204485"/>
                          <a:gd name="connsiteY20" fmla="*/ 64644 h 6779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</a:cxnLst>
                        <a:rect l="l" t="t" r="r" b="b"/>
                        <a:pathLst>
                          <a:path w="204485" h="67799">
                            <a:moveTo>
                              <a:pt x="194933" y="64677"/>
                            </a:moveTo>
                            <a:cubicBezTo>
                              <a:pt x="193531" y="62707"/>
                              <a:pt x="192629" y="60370"/>
                              <a:pt x="191160" y="58434"/>
                            </a:cubicBezTo>
                            <a:cubicBezTo>
                              <a:pt x="185886" y="51457"/>
                              <a:pt x="175603" y="51757"/>
                              <a:pt x="166923" y="50856"/>
                            </a:cubicBezTo>
                            <a:cubicBezTo>
                              <a:pt x="164486" y="50622"/>
                              <a:pt x="162016" y="50222"/>
                              <a:pt x="159812" y="49120"/>
                            </a:cubicBezTo>
                            <a:cubicBezTo>
                              <a:pt x="158377" y="48385"/>
                              <a:pt x="157075" y="47384"/>
                              <a:pt x="155606" y="46716"/>
                            </a:cubicBezTo>
                            <a:cubicBezTo>
                              <a:pt x="153670" y="45781"/>
                              <a:pt x="151500" y="45414"/>
                              <a:pt x="149363" y="45180"/>
                            </a:cubicBezTo>
                            <a:cubicBezTo>
                              <a:pt x="137044" y="43812"/>
                              <a:pt x="124091" y="45581"/>
                              <a:pt x="114409" y="53293"/>
                            </a:cubicBezTo>
                            <a:cubicBezTo>
                              <a:pt x="109702" y="57032"/>
                              <a:pt x="105763" y="55329"/>
                              <a:pt x="100488" y="55062"/>
                            </a:cubicBezTo>
                            <a:cubicBezTo>
                              <a:pt x="93377" y="54695"/>
                              <a:pt x="85899" y="55997"/>
                              <a:pt x="78721" y="56064"/>
                            </a:cubicBezTo>
                            <a:cubicBezTo>
                              <a:pt x="63765" y="56197"/>
                              <a:pt x="48842" y="55162"/>
                              <a:pt x="34053" y="52959"/>
                            </a:cubicBezTo>
                            <a:cubicBezTo>
                              <a:pt x="31215" y="52525"/>
                              <a:pt x="28377" y="52058"/>
                              <a:pt x="25640" y="51123"/>
                            </a:cubicBezTo>
                            <a:cubicBezTo>
                              <a:pt x="17060" y="48185"/>
                              <a:pt x="10517" y="40907"/>
                              <a:pt x="6310" y="32862"/>
                            </a:cubicBezTo>
                            <a:cubicBezTo>
                              <a:pt x="3206" y="26953"/>
                              <a:pt x="1136" y="20476"/>
                              <a:pt x="234" y="13832"/>
                            </a:cubicBezTo>
                            <a:cubicBezTo>
                              <a:pt x="-66" y="11729"/>
                              <a:pt x="-200" y="9526"/>
                              <a:pt x="602" y="7589"/>
                            </a:cubicBezTo>
                            <a:cubicBezTo>
                              <a:pt x="2137" y="3951"/>
                              <a:pt x="6444" y="2482"/>
                              <a:pt x="10316" y="1714"/>
                            </a:cubicBezTo>
                            <a:cubicBezTo>
                              <a:pt x="28745" y="-1959"/>
                              <a:pt x="47774" y="946"/>
                              <a:pt x="66269" y="4117"/>
                            </a:cubicBezTo>
                            <a:cubicBezTo>
                              <a:pt x="98351" y="9593"/>
                              <a:pt x="130334" y="15835"/>
                              <a:pt x="161615" y="24782"/>
                            </a:cubicBezTo>
                            <a:cubicBezTo>
                              <a:pt x="167725" y="26518"/>
                              <a:pt x="173901" y="28421"/>
                              <a:pt x="179342" y="31726"/>
                            </a:cubicBezTo>
                            <a:cubicBezTo>
                              <a:pt x="189458" y="37869"/>
                              <a:pt x="196135" y="48252"/>
                              <a:pt x="202444" y="58267"/>
                            </a:cubicBezTo>
                            <a:cubicBezTo>
                              <a:pt x="203413" y="59836"/>
                              <a:pt x="204448" y="61506"/>
                              <a:pt x="204481" y="63342"/>
                            </a:cubicBezTo>
                            <a:cubicBezTo>
                              <a:pt x="204681" y="69885"/>
                              <a:pt x="197504" y="68249"/>
                              <a:pt x="194900" y="64644"/>
                            </a:cubicBezTo>
                            <a:close/>
                          </a:path>
                        </a:pathLst>
                      </a:custGeom>
                      <a:solidFill>
                        <a:srgbClr val="E0C7BC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611" name="자유형: 도형 1610">
                        <a:extLst>
                          <a:ext uri="{FF2B5EF4-FFF2-40B4-BE49-F238E27FC236}">
                            <a16:creationId xmlns:a16="http://schemas.microsoft.com/office/drawing/2014/main" id="{479EF92C-9480-FB8C-041F-D84C744A347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34829" y="2918046"/>
                        <a:ext cx="162868" cy="71788"/>
                      </a:xfrm>
                      <a:custGeom>
                        <a:avLst/>
                        <a:gdLst>
                          <a:gd name="connsiteX0" fmla="*/ 160603 w 162868"/>
                          <a:gd name="connsiteY0" fmla="*/ 65412 h 71788"/>
                          <a:gd name="connsiteX1" fmla="*/ 160035 w 162868"/>
                          <a:gd name="connsiteY1" fmla="*/ 68083 h 71788"/>
                          <a:gd name="connsiteX2" fmla="*/ 124614 w 162868"/>
                          <a:gd name="connsiteY2" fmla="*/ 68517 h 71788"/>
                          <a:gd name="connsiteX3" fmla="*/ 96037 w 162868"/>
                          <a:gd name="connsiteY3" fmla="*/ 71789 h 71788"/>
                          <a:gd name="connsiteX4" fmla="*/ 31071 w 162868"/>
                          <a:gd name="connsiteY4" fmla="*/ 61673 h 71788"/>
                          <a:gd name="connsiteX5" fmla="*/ 3896 w 162868"/>
                          <a:gd name="connsiteY5" fmla="*/ 41976 h 71788"/>
                          <a:gd name="connsiteX6" fmla="*/ 424 w 162868"/>
                          <a:gd name="connsiteY6" fmla="*/ 28790 h 71788"/>
                          <a:gd name="connsiteX7" fmla="*/ 424 w 162868"/>
                          <a:gd name="connsiteY7" fmla="*/ 28656 h 71788"/>
                          <a:gd name="connsiteX8" fmla="*/ 23 w 162868"/>
                          <a:gd name="connsiteY8" fmla="*/ 21044 h 71788"/>
                          <a:gd name="connsiteX9" fmla="*/ 2994 w 162868"/>
                          <a:gd name="connsiteY9" fmla="*/ 18340 h 71788"/>
                          <a:gd name="connsiteX10" fmla="*/ 33975 w 162868"/>
                          <a:gd name="connsiteY10" fmla="*/ 1882 h 71788"/>
                          <a:gd name="connsiteX11" fmla="*/ 55575 w 162868"/>
                          <a:gd name="connsiteY11" fmla="*/ 1848 h 71788"/>
                          <a:gd name="connsiteX12" fmla="*/ 67860 w 162868"/>
                          <a:gd name="connsiteY12" fmla="*/ 10662 h 71788"/>
                          <a:gd name="connsiteX13" fmla="*/ 69029 w 162868"/>
                          <a:gd name="connsiteY13" fmla="*/ 11396 h 71788"/>
                          <a:gd name="connsiteX14" fmla="*/ 116802 w 162868"/>
                          <a:gd name="connsiteY14" fmla="*/ 21044 h 71788"/>
                          <a:gd name="connsiteX15" fmla="*/ 130890 w 162868"/>
                          <a:gd name="connsiteY15" fmla="*/ 27120 h 71788"/>
                          <a:gd name="connsiteX16" fmla="*/ 162305 w 162868"/>
                          <a:gd name="connsiteY16" fmla="*/ 30092 h 71788"/>
                          <a:gd name="connsiteX17" fmla="*/ 160669 w 162868"/>
                          <a:gd name="connsiteY17" fmla="*/ 65479 h 7178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</a:cxnLst>
                        <a:rect l="l" t="t" r="r" b="b"/>
                        <a:pathLst>
                          <a:path w="162868" h="71788">
                            <a:moveTo>
                              <a:pt x="160603" y="65412"/>
                            </a:moveTo>
                            <a:cubicBezTo>
                              <a:pt x="160402" y="66714"/>
                              <a:pt x="160202" y="67649"/>
                              <a:pt x="160035" y="68083"/>
                            </a:cubicBezTo>
                            <a:cubicBezTo>
                              <a:pt x="158766" y="71321"/>
                              <a:pt x="124614" y="68517"/>
                              <a:pt x="124614" y="68517"/>
                            </a:cubicBezTo>
                            <a:lnTo>
                              <a:pt x="96037" y="71789"/>
                            </a:lnTo>
                            <a:cubicBezTo>
                              <a:pt x="96037" y="71789"/>
                              <a:pt x="38716" y="63543"/>
                              <a:pt x="31071" y="61673"/>
                            </a:cubicBezTo>
                            <a:cubicBezTo>
                              <a:pt x="23459" y="59770"/>
                              <a:pt x="8369" y="52593"/>
                              <a:pt x="3896" y="41976"/>
                            </a:cubicBezTo>
                            <a:cubicBezTo>
                              <a:pt x="1892" y="37236"/>
                              <a:pt x="924" y="32495"/>
                              <a:pt x="424" y="28790"/>
                            </a:cubicBezTo>
                            <a:cubicBezTo>
                              <a:pt x="424" y="28756"/>
                              <a:pt x="424" y="28689"/>
                              <a:pt x="424" y="28656"/>
                            </a:cubicBezTo>
                            <a:cubicBezTo>
                              <a:pt x="-144" y="24116"/>
                              <a:pt x="23" y="21044"/>
                              <a:pt x="23" y="21044"/>
                            </a:cubicBezTo>
                            <a:cubicBezTo>
                              <a:pt x="23" y="21044"/>
                              <a:pt x="1091" y="19943"/>
                              <a:pt x="2994" y="18340"/>
                            </a:cubicBezTo>
                            <a:cubicBezTo>
                              <a:pt x="8703" y="13332"/>
                              <a:pt x="21756" y="3083"/>
                              <a:pt x="33975" y="1882"/>
                            </a:cubicBezTo>
                            <a:cubicBezTo>
                              <a:pt x="39216" y="-222"/>
                              <a:pt x="50300" y="-989"/>
                              <a:pt x="55575" y="1848"/>
                            </a:cubicBezTo>
                            <a:cubicBezTo>
                              <a:pt x="59915" y="4185"/>
                              <a:pt x="65323" y="8792"/>
                              <a:pt x="67860" y="10662"/>
                            </a:cubicBezTo>
                            <a:cubicBezTo>
                              <a:pt x="68394" y="11062"/>
                              <a:pt x="68795" y="11329"/>
                              <a:pt x="69029" y="11396"/>
                            </a:cubicBezTo>
                            <a:cubicBezTo>
                              <a:pt x="70297" y="11830"/>
                              <a:pt x="110392" y="20110"/>
                              <a:pt x="116802" y="21044"/>
                            </a:cubicBezTo>
                            <a:cubicBezTo>
                              <a:pt x="123245" y="21946"/>
                              <a:pt x="129421" y="26352"/>
                              <a:pt x="130890" y="27120"/>
                            </a:cubicBezTo>
                            <a:cubicBezTo>
                              <a:pt x="132359" y="27855"/>
                              <a:pt x="160569" y="28289"/>
                              <a:pt x="162305" y="30092"/>
                            </a:cubicBezTo>
                            <a:cubicBezTo>
                              <a:pt x="163807" y="31661"/>
                              <a:pt x="161971" y="56799"/>
                              <a:pt x="160669" y="65479"/>
                            </a:cubicBezTo>
                            <a:close/>
                          </a:path>
                        </a:pathLst>
                      </a:custGeom>
                      <a:solidFill>
                        <a:srgbClr val="5D823E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612" name="자유형: 도형 1611">
                        <a:extLst>
                          <a:ext uri="{FF2B5EF4-FFF2-40B4-BE49-F238E27FC236}">
                            <a16:creationId xmlns:a16="http://schemas.microsoft.com/office/drawing/2014/main" id="{2AF3E30C-1C0F-A353-183D-2D762DB29C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41228" y="2915057"/>
                        <a:ext cx="152887" cy="60606"/>
                      </a:xfrm>
                      <a:custGeom>
                        <a:avLst/>
                        <a:gdLst>
                          <a:gd name="connsiteX0" fmla="*/ 124358 w 152887"/>
                          <a:gd name="connsiteY0" fmla="*/ 43864 h 60606"/>
                          <a:gd name="connsiteX1" fmla="*/ 110303 w 152887"/>
                          <a:gd name="connsiteY1" fmla="*/ 50508 h 60606"/>
                          <a:gd name="connsiteX2" fmla="*/ 106297 w 152887"/>
                          <a:gd name="connsiteY2" fmla="*/ 47570 h 60606"/>
                          <a:gd name="connsiteX3" fmla="*/ 90673 w 152887"/>
                          <a:gd name="connsiteY3" fmla="*/ 49206 h 60606"/>
                          <a:gd name="connsiteX4" fmla="*/ 83662 w 152887"/>
                          <a:gd name="connsiteY4" fmla="*/ 48705 h 60606"/>
                          <a:gd name="connsiteX5" fmla="*/ 73747 w 152887"/>
                          <a:gd name="connsiteY5" fmla="*/ 49172 h 60606"/>
                          <a:gd name="connsiteX6" fmla="*/ 69841 w 152887"/>
                          <a:gd name="connsiteY6" fmla="*/ 42162 h 60606"/>
                          <a:gd name="connsiteX7" fmla="*/ 63398 w 152887"/>
                          <a:gd name="connsiteY7" fmla="*/ 41527 h 60606"/>
                          <a:gd name="connsiteX8" fmla="*/ 57122 w 152887"/>
                          <a:gd name="connsiteY8" fmla="*/ 44165 h 60606"/>
                          <a:gd name="connsiteX9" fmla="*/ 45437 w 152887"/>
                          <a:gd name="connsiteY9" fmla="*/ 37621 h 60606"/>
                          <a:gd name="connsiteX10" fmla="*/ 28511 w 152887"/>
                          <a:gd name="connsiteY10" fmla="*/ 40592 h 60606"/>
                          <a:gd name="connsiteX11" fmla="*/ 11852 w 152887"/>
                          <a:gd name="connsiteY11" fmla="*/ 33181 h 60606"/>
                          <a:gd name="connsiteX12" fmla="*/ 2037 w 152887"/>
                          <a:gd name="connsiteY12" fmla="*/ 17190 h 60606"/>
                          <a:gd name="connsiteX13" fmla="*/ 1 w 152887"/>
                          <a:gd name="connsiteY13" fmla="*/ 10480 h 60606"/>
                          <a:gd name="connsiteX14" fmla="*/ 12820 w 152887"/>
                          <a:gd name="connsiteY14" fmla="*/ 331 h 60606"/>
                          <a:gd name="connsiteX15" fmla="*/ 44269 w 152887"/>
                          <a:gd name="connsiteY15" fmla="*/ 7141 h 60606"/>
                          <a:gd name="connsiteX16" fmla="*/ 55286 w 152887"/>
                          <a:gd name="connsiteY16" fmla="*/ 14653 h 60606"/>
                          <a:gd name="connsiteX17" fmla="*/ 67738 w 152887"/>
                          <a:gd name="connsiteY17" fmla="*/ 19527 h 60606"/>
                          <a:gd name="connsiteX18" fmla="*/ 77019 w 152887"/>
                          <a:gd name="connsiteY18" fmla="*/ 22565 h 60606"/>
                          <a:gd name="connsiteX19" fmla="*/ 79256 w 152887"/>
                          <a:gd name="connsiteY19" fmla="*/ 21263 h 60606"/>
                          <a:gd name="connsiteX20" fmla="*/ 94212 w 152887"/>
                          <a:gd name="connsiteY20" fmla="*/ 21263 h 60606"/>
                          <a:gd name="connsiteX21" fmla="*/ 119584 w 152887"/>
                          <a:gd name="connsiteY21" fmla="*/ 30043 h 60606"/>
                          <a:gd name="connsiteX22" fmla="*/ 150331 w 152887"/>
                          <a:gd name="connsiteY22" fmla="*/ 33548 h 60606"/>
                          <a:gd name="connsiteX23" fmla="*/ 151834 w 152887"/>
                          <a:gd name="connsiteY23" fmla="*/ 34216 h 60606"/>
                          <a:gd name="connsiteX24" fmla="*/ 152435 w 152887"/>
                          <a:gd name="connsiteY24" fmla="*/ 35852 h 60606"/>
                          <a:gd name="connsiteX25" fmla="*/ 150064 w 152887"/>
                          <a:gd name="connsiteY25" fmla="*/ 58253 h 60606"/>
                          <a:gd name="connsiteX26" fmla="*/ 148696 w 152887"/>
                          <a:gd name="connsiteY26" fmla="*/ 60289 h 60606"/>
                          <a:gd name="connsiteX27" fmla="*/ 146425 w 152887"/>
                          <a:gd name="connsiteY27" fmla="*/ 60556 h 60606"/>
                          <a:gd name="connsiteX28" fmla="*/ 132638 w 152887"/>
                          <a:gd name="connsiteY28" fmla="*/ 58720 h 60606"/>
                          <a:gd name="connsiteX29" fmla="*/ 130835 w 152887"/>
                          <a:gd name="connsiteY29" fmla="*/ 58053 h 60606"/>
                          <a:gd name="connsiteX30" fmla="*/ 129833 w 152887"/>
                          <a:gd name="connsiteY30" fmla="*/ 55849 h 60606"/>
                          <a:gd name="connsiteX31" fmla="*/ 128331 w 152887"/>
                          <a:gd name="connsiteY31" fmla="*/ 49005 h 60606"/>
                          <a:gd name="connsiteX32" fmla="*/ 124291 w 152887"/>
                          <a:gd name="connsiteY32" fmla="*/ 43931 h 6060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</a:cxnLst>
                        <a:rect l="l" t="t" r="r" b="b"/>
                        <a:pathLst>
                          <a:path w="152887" h="60606">
                            <a:moveTo>
                              <a:pt x="124358" y="43864"/>
                            </a:moveTo>
                            <a:cubicBezTo>
                              <a:pt x="120252" y="44165"/>
                              <a:pt x="114443" y="52110"/>
                              <a:pt x="110303" y="50508"/>
                            </a:cubicBezTo>
                            <a:cubicBezTo>
                              <a:pt x="108768" y="49907"/>
                              <a:pt x="107699" y="48438"/>
                              <a:pt x="106297" y="47570"/>
                            </a:cubicBezTo>
                            <a:cubicBezTo>
                              <a:pt x="101690" y="44766"/>
                              <a:pt x="96048" y="49072"/>
                              <a:pt x="90673" y="49206"/>
                            </a:cubicBezTo>
                            <a:cubicBezTo>
                              <a:pt x="88336" y="49272"/>
                              <a:pt x="85999" y="48471"/>
                              <a:pt x="83662" y="48705"/>
                            </a:cubicBezTo>
                            <a:cubicBezTo>
                              <a:pt x="80257" y="49039"/>
                              <a:pt x="76451" y="51309"/>
                              <a:pt x="73747" y="49172"/>
                            </a:cubicBezTo>
                            <a:cubicBezTo>
                              <a:pt x="71644" y="47470"/>
                              <a:pt x="71844" y="43998"/>
                              <a:pt x="69841" y="42162"/>
                            </a:cubicBezTo>
                            <a:cubicBezTo>
                              <a:pt x="68172" y="40626"/>
                              <a:pt x="65535" y="40759"/>
                              <a:pt x="63398" y="41527"/>
                            </a:cubicBezTo>
                            <a:cubicBezTo>
                              <a:pt x="61261" y="42295"/>
                              <a:pt x="59325" y="43630"/>
                              <a:pt x="57122" y="44165"/>
                            </a:cubicBezTo>
                            <a:cubicBezTo>
                              <a:pt x="52348" y="45400"/>
                              <a:pt x="46873" y="42328"/>
                              <a:pt x="45437" y="37621"/>
                            </a:cubicBezTo>
                            <a:cubicBezTo>
                              <a:pt x="39762" y="36453"/>
                              <a:pt x="34253" y="40092"/>
                              <a:pt x="28511" y="40592"/>
                            </a:cubicBezTo>
                            <a:cubicBezTo>
                              <a:pt x="22235" y="41127"/>
                              <a:pt x="16159" y="37788"/>
                              <a:pt x="11852" y="33181"/>
                            </a:cubicBezTo>
                            <a:cubicBezTo>
                              <a:pt x="7546" y="28574"/>
                              <a:pt x="4775" y="22832"/>
                              <a:pt x="2037" y="17190"/>
                            </a:cubicBezTo>
                            <a:cubicBezTo>
                              <a:pt x="1002" y="15053"/>
                              <a:pt x="-33" y="12817"/>
                              <a:pt x="1" y="10480"/>
                            </a:cubicBezTo>
                            <a:cubicBezTo>
                              <a:pt x="134" y="4537"/>
                              <a:pt x="6911" y="1099"/>
                              <a:pt x="12820" y="331"/>
                            </a:cubicBezTo>
                            <a:cubicBezTo>
                              <a:pt x="23737" y="-1071"/>
                              <a:pt x="34654" y="2133"/>
                              <a:pt x="44269" y="7141"/>
                            </a:cubicBezTo>
                            <a:cubicBezTo>
                              <a:pt x="48342" y="9244"/>
                              <a:pt x="51480" y="12349"/>
                              <a:pt x="55286" y="14653"/>
                            </a:cubicBezTo>
                            <a:cubicBezTo>
                              <a:pt x="59125" y="16956"/>
                              <a:pt x="63832" y="17190"/>
                              <a:pt x="67738" y="19527"/>
                            </a:cubicBezTo>
                            <a:cubicBezTo>
                              <a:pt x="70642" y="21263"/>
                              <a:pt x="73881" y="23800"/>
                              <a:pt x="77019" y="22565"/>
                            </a:cubicBezTo>
                            <a:cubicBezTo>
                              <a:pt x="77820" y="22264"/>
                              <a:pt x="78521" y="21697"/>
                              <a:pt x="79256" y="21263"/>
                            </a:cubicBezTo>
                            <a:cubicBezTo>
                              <a:pt x="83696" y="18692"/>
                              <a:pt x="89238" y="20028"/>
                              <a:pt x="94212" y="21263"/>
                            </a:cubicBezTo>
                            <a:cubicBezTo>
                              <a:pt x="103293" y="23466"/>
                              <a:pt x="112073" y="24000"/>
                              <a:pt x="119584" y="30043"/>
                            </a:cubicBezTo>
                            <a:cubicBezTo>
                              <a:pt x="127396" y="36319"/>
                              <a:pt x="140483" y="31512"/>
                              <a:pt x="150331" y="33548"/>
                            </a:cubicBezTo>
                            <a:cubicBezTo>
                              <a:pt x="150866" y="33648"/>
                              <a:pt x="151433" y="33815"/>
                              <a:pt x="151834" y="34216"/>
                            </a:cubicBezTo>
                            <a:cubicBezTo>
                              <a:pt x="152234" y="34650"/>
                              <a:pt x="152368" y="35284"/>
                              <a:pt x="152435" y="35852"/>
                            </a:cubicBezTo>
                            <a:cubicBezTo>
                              <a:pt x="153503" y="43363"/>
                              <a:pt x="152668" y="51109"/>
                              <a:pt x="150064" y="58253"/>
                            </a:cubicBezTo>
                            <a:cubicBezTo>
                              <a:pt x="149764" y="59021"/>
                              <a:pt x="149430" y="59855"/>
                              <a:pt x="148696" y="60289"/>
                            </a:cubicBezTo>
                            <a:cubicBezTo>
                              <a:pt x="148028" y="60690"/>
                              <a:pt x="147193" y="60623"/>
                              <a:pt x="146425" y="60556"/>
                            </a:cubicBezTo>
                            <a:cubicBezTo>
                              <a:pt x="141818" y="60122"/>
                              <a:pt x="137211" y="59522"/>
                              <a:pt x="132638" y="58720"/>
                            </a:cubicBezTo>
                            <a:cubicBezTo>
                              <a:pt x="132003" y="58620"/>
                              <a:pt x="131336" y="58487"/>
                              <a:pt x="130835" y="58053"/>
                            </a:cubicBezTo>
                            <a:cubicBezTo>
                              <a:pt x="130200" y="57518"/>
                              <a:pt x="130000" y="56650"/>
                              <a:pt x="129833" y="55849"/>
                            </a:cubicBezTo>
                            <a:cubicBezTo>
                              <a:pt x="129333" y="53579"/>
                              <a:pt x="128832" y="51276"/>
                              <a:pt x="128331" y="49005"/>
                            </a:cubicBezTo>
                            <a:cubicBezTo>
                              <a:pt x="127463" y="45066"/>
                              <a:pt x="126027" y="43797"/>
                              <a:pt x="124291" y="43931"/>
                            </a:cubicBezTo>
                            <a:close/>
                          </a:path>
                        </a:pathLst>
                      </a:custGeom>
                      <a:solidFill>
                        <a:srgbClr val="5E8A47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613" name="자유형: 도형 1612">
                        <a:extLst>
                          <a:ext uri="{FF2B5EF4-FFF2-40B4-BE49-F238E27FC236}">
                            <a16:creationId xmlns:a16="http://schemas.microsoft.com/office/drawing/2014/main" id="{51182DA6-D951-FD03-9722-6B164D8658C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82666" y="2947461"/>
                        <a:ext cx="24540" cy="42978"/>
                      </a:xfrm>
                      <a:custGeom>
                        <a:avLst/>
                        <a:gdLst>
                          <a:gd name="connsiteX0" fmla="*/ 23515 w 24540"/>
                          <a:gd name="connsiteY0" fmla="*/ 4215 h 42978"/>
                          <a:gd name="connsiteX1" fmla="*/ 24517 w 24540"/>
                          <a:gd name="connsiteY1" fmla="*/ 9557 h 42978"/>
                          <a:gd name="connsiteX2" fmla="*/ 18341 w 24540"/>
                          <a:gd name="connsiteY2" fmla="*/ 37299 h 42978"/>
                          <a:gd name="connsiteX3" fmla="*/ 15770 w 24540"/>
                          <a:gd name="connsiteY3" fmla="*/ 41740 h 42978"/>
                          <a:gd name="connsiteX4" fmla="*/ 8526 w 24540"/>
                          <a:gd name="connsiteY4" fmla="*/ 42207 h 42978"/>
                          <a:gd name="connsiteX5" fmla="*/ 514 w 24540"/>
                          <a:gd name="connsiteY5" fmla="*/ 31290 h 42978"/>
                          <a:gd name="connsiteX6" fmla="*/ 847 w 24540"/>
                          <a:gd name="connsiteY6" fmla="*/ 17335 h 42978"/>
                          <a:gd name="connsiteX7" fmla="*/ 3752 w 24540"/>
                          <a:gd name="connsiteY7" fmla="*/ 7587 h 42978"/>
                          <a:gd name="connsiteX8" fmla="*/ 23482 w 24540"/>
                          <a:gd name="connsiteY8" fmla="*/ 4215 h 4297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24540" h="42978">
                            <a:moveTo>
                              <a:pt x="23515" y="4215"/>
                            </a:moveTo>
                            <a:cubicBezTo>
                              <a:pt x="24250" y="5885"/>
                              <a:pt x="24450" y="7721"/>
                              <a:pt x="24517" y="9557"/>
                            </a:cubicBezTo>
                            <a:cubicBezTo>
                              <a:pt x="24851" y="19071"/>
                              <a:pt x="21579" y="28319"/>
                              <a:pt x="18341" y="37299"/>
                            </a:cubicBezTo>
                            <a:cubicBezTo>
                              <a:pt x="17740" y="38935"/>
                              <a:pt x="17106" y="40638"/>
                              <a:pt x="15770" y="41740"/>
                            </a:cubicBezTo>
                            <a:cubicBezTo>
                              <a:pt x="13801" y="43375"/>
                              <a:pt x="10863" y="43242"/>
                              <a:pt x="8526" y="42207"/>
                            </a:cubicBezTo>
                            <a:cubicBezTo>
                              <a:pt x="4253" y="40304"/>
                              <a:pt x="1482" y="35897"/>
                              <a:pt x="514" y="31290"/>
                            </a:cubicBezTo>
                            <a:cubicBezTo>
                              <a:pt x="-455" y="26717"/>
                              <a:pt x="113" y="21943"/>
                              <a:pt x="847" y="17335"/>
                            </a:cubicBezTo>
                            <a:cubicBezTo>
                              <a:pt x="1382" y="13964"/>
                              <a:pt x="2049" y="10558"/>
                              <a:pt x="3752" y="7587"/>
                            </a:cubicBezTo>
                            <a:cubicBezTo>
                              <a:pt x="7090" y="1778"/>
                              <a:pt x="19676" y="-4298"/>
                              <a:pt x="23482" y="4215"/>
                            </a:cubicBezTo>
                            <a:close/>
                          </a:path>
                        </a:pathLst>
                      </a:custGeom>
                      <a:solidFill>
                        <a:srgbClr val="5D823E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614" name="자유형: 도형 1613">
                        <a:extLst>
                          <a:ext uri="{FF2B5EF4-FFF2-40B4-BE49-F238E27FC236}">
                            <a16:creationId xmlns:a16="http://schemas.microsoft.com/office/drawing/2014/main" id="{DFCD1C95-B3FE-F09B-4DAD-BDBFC0134E4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81100" y="2950997"/>
                        <a:ext cx="81033" cy="65412"/>
                      </a:xfrm>
                      <a:custGeom>
                        <a:avLst/>
                        <a:gdLst>
                          <a:gd name="connsiteX0" fmla="*/ 81034 w 81033"/>
                          <a:gd name="connsiteY0" fmla="*/ 37636 h 65412"/>
                          <a:gd name="connsiteX1" fmla="*/ 80800 w 81033"/>
                          <a:gd name="connsiteY1" fmla="*/ 39839 h 65412"/>
                          <a:gd name="connsiteX2" fmla="*/ 80099 w 81033"/>
                          <a:gd name="connsiteY2" fmla="*/ 45548 h 65412"/>
                          <a:gd name="connsiteX3" fmla="*/ 78897 w 81033"/>
                          <a:gd name="connsiteY3" fmla="*/ 47050 h 65412"/>
                          <a:gd name="connsiteX4" fmla="*/ 78897 w 81033"/>
                          <a:gd name="connsiteY4" fmla="*/ 47050 h 65412"/>
                          <a:gd name="connsiteX5" fmla="*/ 78096 w 81033"/>
                          <a:gd name="connsiteY5" fmla="*/ 48052 h 65412"/>
                          <a:gd name="connsiteX6" fmla="*/ 78096 w 81033"/>
                          <a:gd name="connsiteY6" fmla="*/ 57433 h 65412"/>
                          <a:gd name="connsiteX7" fmla="*/ 76627 w 81033"/>
                          <a:gd name="connsiteY7" fmla="*/ 62007 h 65412"/>
                          <a:gd name="connsiteX8" fmla="*/ 75158 w 81033"/>
                          <a:gd name="connsiteY8" fmla="*/ 62875 h 65412"/>
                          <a:gd name="connsiteX9" fmla="*/ 73489 w 81033"/>
                          <a:gd name="connsiteY9" fmla="*/ 63409 h 65412"/>
                          <a:gd name="connsiteX10" fmla="*/ 72788 w 81033"/>
                          <a:gd name="connsiteY10" fmla="*/ 64077 h 65412"/>
                          <a:gd name="connsiteX11" fmla="*/ 71519 w 81033"/>
                          <a:gd name="connsiteY11" fmla="*/ 64778 h 65412"/>
                          <a:gd name="connsiteX12" fmla="*/ 68615 w 81033"/>
                          <a:gd name="connsiteY12" fmla="*/ 65379 h 65412"/>
                          <a:gd name="connsiteX13" fmla="*/ 68281 w 81033"/>
                          <a:gd name="connsiteY13" fmla="*/ 65412 h 65412"/>
                          <a:gd name="connsiteX14" fmla="*/ 59968 w 81033"/>
                          <a:gd name="connsiteY14" fmla="*/ 58435 h 65412"/>
                          <a:gd name="connsiteX15" fmla="*/ 51054 w 81033"/>
                          <a:gd name="connsiteY15" fmla="*/ 50222 h 65412"/>
                          <a:gd name="connsiteX16" fmla="*/ 37333 w 81033"/>
                          <a:gd name="connsiteY16" fmla="*/ 45648 h 65412"/>
                          <a:gd name="connsiteX17" fmla="*/ 21843 w 81033"/>
                          <a:gd name="connsiteY17" fmla="*/ 38070 h 65412"/>
                          <a:gd name="connsiteX18" fmla="*/ 19873 w 81033"/>
                          <a:gd name="connsiteY18" fmla="*/ 36100 h 65412"/>
                          <a:gd name="connsiteX19" fmla="*/ 17637 w 81033"/>
                          <a:gd name="connsiteY19" fmla="*/ 33864 h 65412"/>
                          <a:gd name="connsiteX20" fmla="*/ 8589 w 81033"/>
                          <a:gd name="connsiteY20" fmla="*/ 29791 h 65412"/>
                          <a:gd name="connsiteX21" fmla="*/ 2513 w 81033"/>
                          <a:gd name="connsiteY21" fmla="*/ 26152 h 65412"/>
                          <a:gd name="connsiteX22" fmla="*/ 9658 w 81033"/>
                          <a:gd name="connsiteY22" fmla="*/ 112 h 65412"/>
                          <a:gd name="connsiteX23" fmla="*/ 28720 w 81033"/>
                          <a:gd name="connsiteY23" fmla="*/ 1647 h 65412"/>
                          <a:gd name="connsiteX24" fmla="*/ 35364 w 81033"/>
                          <a:gd name="connsiteY24" fmla="*/ 2115 h 65412"/>
                          <a:gd name="connsiteX25" fmla="*/ 54860 w 81033"/>
                          <a:gd name="connsiteY25" fmla="*/ 5487 h 65412"/>
                          <a:gd name="connsiteX26" fmla="*/ 71786 w 81033"/>
                          <a:gd name="connsiteY26" fmla="*/ 12631 h 65412"/>
                          <a:gd name="connsiteX27" fmla="*/ 80967 w 81033"/>
                          <a:gd name="connsiteY27" fmla="*/ 26152 h 65412"/>
                          <a:gd name="connsiteX28" fmla="*/ 80967 w 81033"/>
                          <a:gd name="connsiteY28" fmla="*/ 26152 h 65412"/>
                          <a:gd name="connsiteX29" fmla="*/ 80833 w 81033"/>
                          <a:gd name="connsiteY29" fmla="*/ 27788 h 65412"/>
                          <a:gd name="connsiteX30" fmla="*/ 80299 w 81033"/>
                          <a:gd name="connsiteY30" fmla="*/ 33730 h 65412"/>
                          <a:gd name="connsiteX31" fmla="*/ 80299 w 81033"/>
                          <a:gd name="connsiteY31" fmla="*/ 34464 h 65412"/>
                          <a:gd name="connsiteX32" fmla="*/ 81034 w 81033"/>
                          <a:gd name="connsiteY32" fmla="*/ 37603 h 6541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</a:cxnLst>
                        <a:rect l="l" t="t" r="r" b="b"/>
                        <a:pathLst>
                          <a:path w="81033" h="65412">
                            <a:moveTo>
                              <a:pt x="81034" y="37636"/>
                            </a:moveTo>
                            <a:lnTo>
                              <a:pt x="80800" y="39839"/>
                            </a:lnTo>
                            <a:lnTo>
                              <a:pt x="80099" y="45548"/>
                            </a:lnTo>
                            <a:lnTo>
                              <a:pt x="78897" y="47050"/>
                            </a:lnTo>
                            <a:cubicBezTo>
                              <a:pt x="78897" y="47050"/>
                              <a:pt x="78897" y="47050"/>
                              <a:pt x="78897" y="47050"/>
                            </a:cubicBezTo>
                            <a:lnTo>
                              <a:pt x="78096" y="48052"/>
                            </a:lnTo>
                            <a:lnTo>
                              <a:pt x="78096" y="57433"/>
                            </a:lnTo>
                            <a:cubicBezTo>
                              <a:pt x="78096" y="57433"/>
                              <a:pt x="77695" y="61039"/>
                              <a:pt x="76627" y="62007"/>
                            </a:cubicBezTo>
                            <a:cubicBezTo>
                              <a:pt x="76226" y="62374"/>
                              <a:pt x="75692" y="62674"/>
                              <a:pt x="75158" y="62875"/>
                            </a:cubicBezTo>
                            <a:cubicBezTo>
                              <a:pt x="74290" y="63242"/>
                              <a:pt x="73489" y="63409"/>
                              <a:pt x="73489" y="63409"/>
                            </a:cubicBezTo>
                            <a:cubicBezTo>
                              <a:pt x="73489" y="63409"/>
                              <a:pt x="73289" y="63709"/>
                              <a:pt x="72788" y="64077"/>
                            </a:cubicBezTo>
                            <a:cubicBezTo>
                              <a:pt x="72487" y="64310"/>
                              <a:pt x="72087" y="64577"/>
                              <a:pt x="71519" y="64778"/>
                            </a:cubicBezTo>
                            <a:cubicBezTo>
                              <a:pt x="70217" y="65312"/>
                              <a:pt x="69383" y="65278"/>
                              <a:pt x="68615" y="65379"/>
                            </a:cubicBezTo>
                            <a:cubicBezTo>
                              <a:pt x="68481" y="65379"/>
                              <a:pt x="68381" y="65379"/>
                              <a:pt x="68281" y="65412"/>
                            </a:cubicBezTo>
                            <a:cubicBezTo>
                              <a:pt x="67847" y="65479"/>
                              <a:pt x="63974" y="62074"/>
                              <a:pt x="59968" y="58435"/>
                            </a:cubicBezTo>
                            <a:cubicBezTo>
                              <a:pt x="55561" y="54428"/>
                              <a:pt x="51054" y="50222"/>
                              <a:pt x="51054" y="50222"/>
                            </a:cubicBezTo>
                            <a:lnTo>
                              <a:pt x="37333" y="45648"/>
                            </a:lnTo>
                            <a:lnTo>
                              <a:pt x="21843" y="38070"/>
                            </a:lnTo>
                            <a:lnTo>
                              <a:pt x="19873" y="36100"/>
                            </a:lnTo>
                            <a:lnTo>
                              <a:pt x="17637" y="33864"/>
                            </a:lnTo>
                            <a:lnTo>
                              <a:pt x="8589" y="29791"/>
                            </a:lnTo>
                            <a:cubicBezTo>
                              <a:pt x="5818" y="28989"/>
                              <a:pt x="3849" y="27687"/>
                              <a:pt x="2513" y="26152"/>
                            </a:cubicBezTo>
                            <a:cubicBezTo>
                              <a:pt x="-4798" y="17739"/>
                              <a:pt x="5785" y="746"/>
                              <a:pt x="9658" y="112"/>
                            </a:cubicBezTo>
                            <a:cubicBezTo>
                              <a:pt x="12729" y="-389"/>
                              <a:pt x="22143" y="913"/>
                              <a:pt x="28720" y="1647"/>
                            </a:cubicBezTo>
                            <a:cubicBezTo>
                              <a:pt x="32059" y="2048"/>
                              <a:pt x="34663" y="2282"/>
                              <a:pt x="35364" y="2115"/>
                            </a:cubicBezTo>
                            <a:cubicBezTo>
                              <a:pt x="37500" y="1581"/>
                              <a:pt x="54860" y="5487"/>
                              <a:pt x="54860" y="5487"/>
                            </a:cubicBezTo>
                            <a:cubicBezTo>
                              <a:pt x="54860" y="5487"/>
                              <a:pt x="68348" y="9726"/>
                              <a:pt x="71786" y="12631"/>
                            </a:cubicBezTo>
                            <a:cubicBezTo>
                              <a:pt x="75125" y="15435"/>
                              <a:pt x="80600" y="25484"/>
                              <a:pt x="80967" y="26152"/>
                            </a:cubicBezTo>
                            <a:lnTo>
                              <a:pt x="80967" y="26152"/>
                            </a:lnTo>
                            <a:lnTo>
                              <a:pt x="80833" y="27788"/>
                            </a:lnTo>
                            <a:lnTo>
                              <a:pt x="80299" y="33730"/>
                            </a:lnTo>
                            <a:lnTo>
                              <a:pt x="80299" y="34464"/>
                            </a:lnTo>
                            <a:lnTo>
                              <a:pt x="81034" y="37603"/>
                            </a:lnTo>
                            <a:close/>
                          </a:path>
                        </a:pathLst>
                      </a:custGeom>
                      <a:solidFill>
                        <a:srgbClr val="FFDBA7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615" name="자유형: 도형 1614">
                        <a:extLst>
                          <a:ext uri="{FF2B5EF4-FFF2-40B4-BE49-F238E27FC236}">
                            <a16:creationId xmlns:a16="http://schemas.microsoft.com/office/drawing/2014/main" id="{9193831C-8D40-3D8F-9D8E-855E6AD0B6D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98509" y="2745827"/>
                        <a:ext cx="69330" cy="50377"/>
                      </a:xfrm>
                      <a:custGeom>
                        <a:avLst/>
                        <a:gdLst>
                          <a:gd name="connsiteX0" fmla="*/ 25813 w 69330"/>
                          <a:gd name="connsiteY0" fmla="*/ 48141 h 50377"/>
                          <a:gd name="connsiteX1" fmla="*/ 30487 w 69330"/>
                          <a:gd name="connsiteY1" fmla="*/ 50344 h 50377"/>
                          <a:gd name="connsiteX2" fmla="*/ 39635 w 69330"/>
                          <a:gd name="connsiteY2" fmla="*/ 44936 h 50377"/>
                          <a:gd name="connsiteX3" fmla="*/ 65775 w 69330"/>
                          <a:gd name="connsiteY3" fmla="*/ 29579 h 50377"/>
                          <a:gd name="connsiteX4" fmla="*/ 68779 w 69330"/>
                          <a:gd name="connsiteY4" fmla="*/ 27242 h 50377"/>
                          <a:gd name="connsiteX5" fmla="*/ 69080 w 69330"/>
                          <a:gd name="connsiteY5" fmla="*/ 22601 h 50377"/>
                          <a:gd name="connsiteX6" fmla="*/ 63838 w 69330"/>
                          <a:gd name="connsiteY6" fmla="*/ 2270 h 50377"/>
                          <a:gd name="connsiteX7" fmla="*/ 62904 w 69330"/>
                          <a:gd name="connsiteY7" fmla="*/ 601 h 50377"/>
                          <a:gd name="connsiteX8" fmla="*/ 60500 w 69330"/>
                          <a:gd name="connsiteY8" fmla="*/ 0 h 50377"/>
                          <a:gd name="connsiteX9" fmla="*/ 27883 w 69330"/>
                          <a:gd name="connsiteY9" fmla="*/ 9414 h 50377"/>
                          <a:gd name="connsiteX10" fmla="*/ 13394 w 69330"/>
                          <a:gd name="connsiteY10" fmla="*/ 18896 h 50377"/>
                          <a:gd name="connsiteX11" fmla="*/ 7 w 69330"/>
                          <a:gd name="connsiteY11" fmla="*/ 29445 h 50377"/>
                          <a:gd name="connsiteX12" fmla="*/ 25780 w 69330"/>
                          <a:gd name="connsiteY12" fmla="*/ 48207 h 503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69330" h="50377">
                            <a:moveTo>
                              <a:pt x="25813" y="48141"/>
                            </a:moveTo>
                            <a:cubicBezTo>
                              <a:pt x="27249" y="49142"/>
                              <a:pt x="28751" y="50144"/>
                              <a:pt x="30487" y="50344"/>
                            </a:cubicBezTo>
                            <a:cubicBezTo>
                              <a:pt x="34126" y="50745"/>
                              <a:pt x="36997" y="47506"/>
                              <a:pt x="39635" y="44936"/>
                            </a:cubicBezTo>
                            <a:cubicBezTo>
                              <a:pt x="46879" y="37825"/>
                              <a:pt x="56694" y="34119"/>
                              <a:pt x="65775" y="29579"/>
                            </a:cubicBezTo>
                            <a:cubicBezTo>
                              <a:pt x="66943" y="29011"/>
                              <a:pt x="68145" y="28344"/>
                              <a:pt x="68779" y="27242"/>
                            </a:cubicBezTo>
                            <a:cubicBezTo>
                              <a:pt x="69581" y="25873"/>
                              <a:pt x="69347" y="24170"/>
                              <a:pt x="69080" y="22601"/>
                            </a:cubicBezTo>
                            <a:cubicBezTo>
                              <a:pt x="67845" y="15691"/>
                              <a:pt x="66109" y="8880"/>
                              <a:pt x="63838" y="2270"/>
                            </a:cubicBezTo>
                            <a:cubicBezTo>
                              <a:pt x="63638" y="1669"/>
                              <a:pt x="63404" y="1035"/>
                              <a:pt x="62904" y="601"/>
                            </a:cubicBezTo>
                            <a:cubicBezTo>
                              <a:pt x="62269" y="33"/>
                              <a:pt x="61335" y="0"/>
                              <a:pt x="60500" y="0"/>
                            </a:cubicBezTo>
                            <a:cubicBezTo>
                              <a:pt x="49049" y="0"/>
                              <a:pt x="37899" y="3839"/>
                              <a:pt x="27883" y="9414"/>
                            </a:cubicBezTo>
                            <a:cubicBezTo>
                              <a:pt x="22842" y="12219"/>
                              <a:pt x="18035" y="15457"/>
                              <a:pt x="13394" y="18896"/>
                            </a:cubicBezTo>
                            <a:cubicBezTo>
                              <a:pt x="11124" y="20565"/>
                              <a:pt x="374" y="26741"/>
                              <a:pt x="7" y="29445"/>
                            </a:cubicBezTo>
                            <a:cubicBezTo>
                              <a:pt x="-460" y="33251"/>
                              <a:pt x="22008" y="45603"/>
                              <a:pt x="25780" y="48207"/>
                            </a:cubicBezTo>
                            <a:close/>
                          </a:path>
                        </a:pathLst>
                      </a:custGeom>
                      <a:solidFill>
                        <a:srgbClr val="42444C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616" name="자유형: 도형 1615">
                        <a:extLst>
                          <a:ext uri="{FF2B5EF4-FFF2-40B4-BE49-F238E27FC236}">
                            <a16:creationId xmlns:a16="http://schemas.microsoft.com/office/drawing/2014/main" id="{BCABEE12-453C-735E-7959-937745C7023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43383" y="2792303"/>
                        <a:ext cx="71515" cy="164247"/>
                      </a:xfrm>
                      <a:custGeom>
                        <a:avLst/>
                        <a:gdLst>
                          <a:gd name="connsiteX0" fmla="*/ 69956 w 71515"/>
                          <a:gd name="connsiteY0" fmla="*/ 26203 h 164247"/>
                          <a:gd name="connsiteX1" fmla="*/ 69088 w 71515"/>
                          <a:gd name="connsiteY1" fmla="*/ 38822 h 164247"/>
                          <a:gd name="connsiteX2" fmla="*/ 61209 w 71515"/>
                          <a:gd name="connsiteY2" fmla="*/ 40158 h 164247"/>
                          <a:gd name="connsiteX3" fmla="*/ 54800 w 71515"/>
                          <a:gd name="connsiteY3" fmla="*/ 44097 h 164247"/>
                          <a:gd name="connsiteX4" fmla="*/ 55267 w 71515"/>
                          <a:gd name="connsiteY4" fmla="*/ 47102 h 164247"/>
                          <a:gd name="connsiteX5" fmla="*/ 60675 w 71515"/>
                          <a:gd name="connsiteY5" fmla="*/ 55748 h 164247"/>
                          <a:gd name="connsiteX6" fmla="*/ 62745 w 71515"/>
                          <a:gd name="connsiteY6" fmla="*/ 65430 h 164247"/>
                          <a:gd name="connsiteX7" fmla="*/ 58906 w 71515"/>
                          <a:gd name="connsiteY7" fmla="*/ 72073 h 164247"/>
                          <a:gd name="connsiteX8" fmla="*/ 57904 w 71515"/>
                          <a:gd name="connsiteY8" fmla="*/ 82923 h 164247"/>
                          <a:gd name="connsiteX9" fmla="*/ 45686 w 71515"/>
                          <a:gd name="connsiteY9" fmla="*/ 94474 h 164247"/>
                          <a:gd name="connsiteX10" fmla="*/ 43449 w 71515"/>
                          <a:gd name="connsiteY10" fmla="*/ 95008 h 164247"/>
                          <a:gd name="connsiteX11" fmla="*/ 42247 w 71515"/>
                          <a:gd name="connsiteY11" fmla="*/ 98180 h 164247"/>
                          <a:gd name="connsiteX12" fmla="*/ 42881 w 71515"/>
                          <a:gd name="connsiteY12" fmla="*/ 103755 h 164247"/>
                          <a:gd name="connsiteX13" fmla="*/ 45218 w 71515"/>
                          <a:gd name="connsiteY13" fmla="*/ 107494 h 164247"/>
                          <a:gd name="connsiteX14" fmla="*/ 34135 w 71515"/>
                          <a:gd name="connsiteY14" fmla="*/ 117843 h 164247"/>
                          <a:gd name="connsiteX15" fmla="*/ 25455 w 71515"/>
                          <a:gd name="connsiteY15" fmla="*/ 127558 h 164247"/>
                          <a:gd name="connsiteX16" fmla="*/ 26289 w 71515"/>
                          <a:gd name="connsiteY16" fmla="*/ 131565 h 164247"/>
                          <a:gd name="connsiteX17" fmla="*/ 28559 w 71515"/>
                          <a:gd name="connsiteY17" fmla="*/ 132499 h 164247"/>
                          <a:gd name="connsiteX18" fmla="*/ 34702 w 71515"/>
                          <a:gd name="connsiteY18" fmla="*/ 135504 h 164247"/>
                          <a:gd name="connsiteX19" fmla="*/ 36204 w 71515"/>
                          <a:gd name="connsiteY19" fmla="*/ 141814 h 164247"/>
                          <a:gd name="connsiteX20" fmla="*/ 28392 w 71515"/>
                          <a:gd name="connsiteY20" fmla="*/ 148524 h 164247"/>
                          <a:gd name="connsiteX21" fmla="*/ 27458 w 71515"/>
                          <a:gd name="connsiteY21" fmla="*/ 156903 h 164247"/>
                          <a:gd name="connsiteX22" fmla="*/ 18911 w 71515"/>
                          <a:gd name="connsiteY22" fmla="*/ 161911 h 164247"/>
                          <a:gd name="connsiteX23" fmla="*/ 6793 w 71515"/>
                          <a:gd name="connsiteY23" fmla="*/ 164248 h 164247"/>
                          <a:gd name="connsiteX24" fmla="*/ 3421 w 71515"/>
                          <a:gd name="connsiteY24" fmla="*/ 138509 h 164247"/>
                          <a:gd name="connsiteX25" fmla="*/ 49 w 71515"/>
                          <a:gd name="connsiteY25" fmla="*/ 128326 h 164247"/>
                          <a:gd name="connsiteX26" fmla="*/ 2019 w 71515"/>
                          <a:gd name="connsiteY26" fmla="*/ 118144 h 164247"/>
                          <a:gd name="connsiteX27" fmla="*/ 7527 w 71515"/>
                          <a:gd name="connsiteY27" fmla="*/ 101952 h 164247"/>
                          <a:gd name="connsiteX28" fmla="*/ 9897 w 71515"/>
                          <a:gd name="connsiteY28" fmla="*/ 91837 h 164247"/>
                          <a:gd name="connsiteX29" fmla="*/ 8228 w 71515"/>
                          <a:gd name="connsiteY29" fmla="*/ 75879 h 164247"/>
                          <a:gd name="connsiteX30" fmla="*/ 16608 w 71515"/>
                          <a:gd name="connsiteY30" fmla="*/ 57851 h 164247"/>
                          <a:gd name="connsiteX31" fmla="*/ 27858 w 71515"/>
                          <a:gd name="connsiteY31" fmla="*/ 28106 h 164247"/>
                          <a:gd name="connsiteX32" fmla="*/ 45151 w 71515"/>
                          <a:gd name="connsiteY32" fmla="*/ 1999 h 164247"/>
                          <a:gd name="connsiteX33" fmla="*/ 70056 w 71515"/>
                          <a:gd name="connsiteY33" fmla="*/ 26203 h 16424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</a:cxnLst>
                        <a:rect l="l" t="t" r="r" b="b"/>
                        <a:pathLst>
                          <a:path w="71515" h="164247">
                            <a:moveTo>
                              <a:pt x="69956" y="26203"/>
                            </a:moveTo>
                            <a:cubicBezTo>
                              <a:pt x="71559" y="30476"/>
                              <a:pt x="72794" y="36151"/>
                              <a:pt x="69088" y="38822"/>
                            </a:cubicBezTo>
                            <a:cubicBezTo>
                              <a:pt x="66885" y="40391"/>
                              <a:pt x="63914" y="40057"/>
                              <a:pt x="61209" y="40158"/>
                            </a:cubicBezTo>
                            <a:cubicBezTo>
                              <a:pt x="58505" y="40258"/>
                              <a:pt x="55300" y="41426"/>
                              <a:pt x="54800" y="44097"/>
                            </a:cubicBezTo>
                            <a:cubicBezTo>
                              <a:pt x="54633" y="45099"/>
                              <a:pt x="54900" y="46133"/>
                              <a:pt x="55267" y="47102"/>
                            </a:cubicBezTo>
                            <a:cubicBezTo>
                              <a:pt x="56502" y="50273"/>
                              <a:pt x="58839" y="52877"/>
                              <a:pt x="60675" y="55748"/>
                            </a:cubicBezTo>
                            <a:cubicBezTo>
                              <a:pt x="62478" y="58619"/>
                              <a:pt x="63813" y="62191"/>
                              <a:pt x="62745" y="65430"/>
                            </a:cubicBezTo>
                            <a:cubicBezTo>
                              <a:pt x="61944" y="67867"/>
                              <a:pt x="59874" y="69703"/>
                              <a:pt x="58906" y="72073"/>
                            </a:cubicBezTo>
                            <a:cubicBezTo>
                              <a:pt x="57504" y="75445"/>
                              <a:pt x="58439" y="79318"/>
                              <a:pt x="57904" y="82923"/>
                            </a:cubicBezTo>
                            <a:cubicBezTo>
                              <a:pt x="57036" y="88899"/>
                              <a:pt x="51728" y="93940"/>
                              <a:pt x="45686" y="94474"/>
                            </a:cubicBezTo>
                            <a:cubicBezTo>
                              <a:pt x="44918" y="94541"/>
                              <a:pt x="44083" y="94574"/>
                              <a:pt x="43449" y="95008"/>
                            </a:cubicBezTo>
                            <a:cubicBezTo>
                              <a:pt x="42481" y="95676"/>
                              <a:pt x="42314" y="97011"/>
                              <a:pt x="42247" y="98180"/>
                            </a:cubicBezTo>
                            <a:cubicBezTo>
                              <a:pt x="42147" y="100049"/>
                              <a:pt x="42047" y="102053"/>
                              <a:pt x="42881" y="103755"/>
                            </a:cubicBezTo>
                            <a:cubicBezTo>
                              <a:pt x="43516" y="105091"/>
                              <a:pt x="44684" y="106125"/>
                              <a:pt x="45218" y="107494"/>
                            </a:cubicBezTo>
                            <a:cubicBezTo>
                              <a:pt x="47722" y="114071"/>
                              <a:pt x="38274" y="116541"/>
                              <a:pt x="34135" y="117843"/>
                            </a:cubicBezTo>
                            <a:cubicBezTo>
                              <a:pt x="29795" y="119246"/>
                              <a:pt x="26356" y="123085"/>
                              <a:pt x="25455" y="127558"/>
                            </a:cubicBezTo>
                            <a:cubicBezTo>
                              <a:pt x="25188" y="128961"/>
                              <a:pt x="25221" y="130630"/>
                              <a:pt x="26289" y="131565"/>
                            </a:cubicBezTo>
                            <a:cubicBezTo>
                              <a:pt x="26890" y="132099"/>
                              <a:pt x="27758" y="132299"/>
                              <a:pt x="28559" y="132499"/>
                            </a:cubicBezTo>
                            <a:cubicBezTo>
                              <a:pt x="30796" y="133067"/>
                              <a:pt x="33066" y="133868"/>
                              <a:pt x="34702" y="135504"/>
                            </a:cubicBezTo>
                            <a:cubicBezTo>
                              <a:pt x="36338" y="137106"/>
                              <a:pt x="37206" y="139744"/>
                              <a:pt x="36204" y="141814"/>
                            </a:cubicBezTo>
                            <a:cubicBezTo>
                              <a:pt x="34702" y="144952"/>
                              <a:pt x="29962" y="145419"/>
                              <a:pt x="28392" y="148524"/>
                            </a:cubicBezTo>
                            <a:cubicBezTo>
                              <a:pt x="27090" y="151061"/>
                              <a:pt x="28426" y="154233"/>
                              <a:pt x="27458" y="156903"/>
                            </a:cubicBezTo>
                            <a:cubicBezTo>
                              <a:pt x="26256" y="160142"/>
                              <a:pt x="22316" y="161243"/>
                              <a:pt x="18911" y="161911"/>
                            </a:cubicBezTo>
                            <a:cubicBezTo>
                              <a:pt x="14872" y="162679"/>
                              <a:pt x="10832" y="163447"/>
                              <a:pt x="6793" y="164248"/>
                            </a:cubicBezTo>
                            <a:cubicBezTo>
                              <a:pt x="6692" y="155535"/>
                              <a:pt x="6526" y="146654"/>
                              <a:pt x="3421" y="138509"/>
                            </a:cubicBezTo>
                            <a:cubicBezTo>
                              <a:pt x="2119" y="135137"/>
                              <a:pt x="349" y="131898"/>
                              <a:pt x="49" y="128326"/>
                            </a:cubicBezTo>
                            <a:cubicBezTo>
                              <a:pt x="-252" y="124854"/>
                              <a:pt x="884" y="121449"/>
                              <a:pt x="2019" y="118144"/>
                            </a:cubicBezTo>
                            <a:cubicBezTo>
                              <a:pt x="3855" y="112736"/>
                              <a:pt x="5691" y="107361"/>
                              <a:pt x="7527" y="101952"/>
                            </a:cubicBezTo>
                            <a:cubicBezTo>
                              <a:pt x="8662" y="98647"/>
                              <a:pt x="9764" y="95309"/>
                              <a:pt x="9897" y="91837"/>
                            </a:cubicBezTo>
                            <a:cubicBezTo>
                              <a:pt x="10064" y="86495"/>
                              <a:pt x="7828" y="81221"/>
                              <a:pt x="8228" y="75879"/>
                            </a:cubicBezTo>
                            <a:cubicBezTo>
                              <a:pt x="8762" y="69202"/>
                              <a:pt x="13269" y="63660"/>
                              <a:pt x="16608" y="57851"/>
                            </a:cubicBezTo>
                            <a:cubicBezTo>
                              <a:pt x="21882" y="48637"/>
                              <a:pt x="24320" y="38121"/>
                              <a:pt x="27858" y="28106"/>
                            </a:cubicBezTo>
                            <a:cubicBezTo>
                              <a:pt x="31397" y="18090"/>
                              <a:pt x="36405" y="8008"/>
                              <a:pt x="45151" y="1999"/>
                            </a:cubicBezTo>
                            <a:cubicBezTo>
                              <a:pt x="58338" y="-7115"/>
                              <a:pt x="66718" y="17389"/>
                              <a:pt x="70056" y="26203"/>
                            </a:cubicBezTo>
                            <a:close/>
                          </a:path>
                        </a:pathLst>
                      </a:custGeom>
                      <a:solidFill>
                        <a:srgbClr val="5E8A47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617" name="자유형: 도형 1616">
                        <a:extLst>
                          <a:ext uri="{FF2B5EF4-FFF2-40B4-BE49-F238E27FC236}">
                            <a16:creationId xmlns:a16="http://schemas.microsoft.com/office/drawing/2014/main" id="{111376E6-58DC-8F98-0841-22E3BFFF44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34545" y="2931312"/>
                        <a:ext cx="160953" cy="58523"/>
                      </a:xfrm>
                      <a:custGeom>
                        <a:avLst/>
                        <a:gdLst>
                          <a:gd name="connsiteX0" fmla="*/ 160887 w 160953"/>
                          <a:gd name="connsiteY0" fmla="*/ 52147 h 58523"/>
                          <a:gd name="connsiteX1" fmla="*/ 160320 w 160953"/>
                          <a:gd name="connsiteY1" fmla="*/ 54817 h 58523"/>
                          <a:gd name="connsiteX2" fmla="*/ 124899 w 160953"/>
                          <a:gd name="connsiteY2" fmla="*/ 55251 h 58523"/>
                          <a:gd name="connsiteX3" fmla="*/ 96321 w 160953"/>
                          <a:gd name="connsiteY3" fmla="*/ 58523 h 58523"/>
                          <a:gd name="connsiteX4" fmla="*/ 31355 w 160953"/>
                          <a:gd name="connsiteY4" fmla="*/ 48408 h 58523"/>
                          <a:gd name="connsiteX5" fmla="*/ 4180 w 160953"/>
                          <a:gd name="connsiteY5" fmla="*/ 28711 h 58523"/>
                          <a:gd name="connsiteX6" fmla="*/ 708 w 160953"/>
                          <a:gd name="connsiteY6" fmla="*/ 15524 h 58523"/>
                          <a:gd name="connsiteX7" fmla="*/ 708 w 160953"/>
                          <a:gd name="connsiteY7" fmla="*/ 15390 h 58523"/>
                          <a:gd name="connsiteX8" fmla="*/ 308 w 160953"/>
                          <a:gd name="connsiteY8" fmla="*/ 7779 h 58523"/>
                          <a:gd name="connsiteX9" fmla="*/ 2411 w 160953"/>
                          <a:gd name="connsiteY9" fmla="*/ 0 h 58523"/>
                          <a:gd name="connsiteX10" fmla="*/ 3279 w 160953"/>
                          <a:gd name="connsiteY10" fmla="*/ 5074 h 58523"/>
                          <a:gd name="connsiteX11" fmla="*/ 10056 w 160953"/>
                          <a:gd name="connsiteY11" fmla="*/ 21333 h 58523"/>
                          <a:gd name="connsiteX12" fmla="*/ 12526 w 160953"/>
                          <a:gd name="connsiteY12" fmla="*/ 24771 h 58523"/>
                          <a:gd name="connsiteX13" fmla="*/ 12626 w 160953"/>
                          <a:gd name="connsiteY13" fmla="*/ 25172 h 58523"/>
                          <a:gd name="connsiteX14" fmla="*/ 13862 w 160953"/>
                          <a:gd name="connsiteY14" fmla="*/ 29946 h 58523"/>
                          <a:gd name="connsiteX15" fmla="*/ 15798 w 160953"/>
                          <a:gd name="connsiteY15" fmla="*/ 30981 h 58523"/>
                          <a:gd name="connsiteX16" fmla="*/ 26481 w 160953"/>
                          <a:gd name="connsiteY16" fmla="*/ 33885 h 58523"/>
                          <a:gd name="connsiteX17" fmla="*/ 34961 w 160953"/>
                          <a:gd name="connsiteY17" fmla="*/ 35054 h 58523"/>
                          <a:gd name="connsiteX18" fmla="*/ 41037 w 160953"/>
                          <a:gd name="connsiteY18" fmla="*/ 34520 h 58523"/>
                          <a:gd name="connsiteX19" fmla="*/ 45610 w 160953"/>
                          <a:gd name="connsiteY19" fmla="*/ 29045 h 58523"/>
                          <a:gd name="connsiteX20" fmla="*/ 52955 w 160953"/>
                          <a:gd name="connsiteY20" fmla="*/ 29812 h 58523"/>
                          <a:gd name="connsiteX21" fmla="*/ 60533 w 160953"/>
                          <a:gd name="connsiteY21" fmla="*/ 40262 h 58523"/>
                          <a:gd name="connsiteX22" fmla="*/ 71750 w 160953"/>
                          <a:gd name="connsiteY22" fmla="*/ 31215 h 58523"/>
                          <a:gd name="connsiteX23" fmla="*/ 72986 w 160953"/>
                          <a:gd name="connsiteY23" fmla="*/ 42098 h 58523"/>
                          <a:gd name="connsiteX24" fmla="*/ 73754 w 160953"/>
                          <a:gd name="connsiteY24" fmla="*/ 44735 h 58523"/>
                          <a:gd name="connsiteX25" fmla="*/ 80130 w 160953"/>
                          <a:gd name="connsiteY25" fmla="*/ 45503 h 58523"/>
                          <a:gd name="connsiteX26" fmla="*/ 98825 w 160953"/>
                          <a:gd name="connsiteY26" fmla="*/ 37791 h 58523"/>
                          <a:gd name="connsiteX27" fmla="*/ 94452 w 160953"/>
                          <a:gd name="connsiteY27" fmla="*/ 49743 h 58523"/>
                          <a:gd name="connsiteX28" fmla="*/ 113014 w 160953"/>
                          <a:gd name="connsiteY28" fmla="*/ 41664 h 58523"/>
                          <a:gd name="connsiteX29" fmla="*/ 123930 w 160953"/>
                          <a:gd name="connsiteY29" fmla="*/ 44969 h 58523"/>
                          <a:gd name="connsiteX30" fmla="*/ 129739 w 160953"/>
                          <a:gd name="connsiteY30" fmla="*/ 34186 h 58523"/>
                          <a:gd name="connsiteX31" fmla="*/ 136817 w 160953"/>
                          <a:gd name="connsiteY31" fmla="*/ 48842 h 58523"/>
                          <a:gd name="connsiteX32" fmla="*/ 140489 w 160953"/>
                          <a:gd name="connsiteY32" fmla="*/ 50210 h 58523"/>
                          <a:gd name="connsiteX33" fmla="*/ 160954 w 160953"/>
                          <a:gd name="connsiteY33" fmla="*/ 52147 h 585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</a:cxnLst>
                        <a:rect l="l" t="t" r="r" b="b"/>
                        <a:pathLst>
                          <a:path w="160953" h="58523">
                            <a:moveTo>
                              <a:pt x="160887" y="52147"/>
                            </a:moveTo>
                            <a:cubicBezTo>
                              <a:pt x="160687" y="53449"/>
                              <a:pt x="160487" y="54383"/>
                              <a:pt x="160320" y="54817"/>
                            </a:cubicBezTo>
                            <a:cubicBezTo>
                              <a:pt x="159051" y="58056"/>
                              <a:pt x="124899" y="55251"/>
                              <a:pt x="124899" y="55251"/>
                            </a:cubicBezTo>
                            <a:lnTo>
                              <a:pt x="96321" y="58523"/>
                            </a:lnTo>
                            <a:cubicBezTo>
                              <a:pt x="96321" y="58523"/>
                              <a:pt x="39000" y="50277"/>
                              <a:pt x="31355" y="48408"/>
                            </a:cubicBezTo>
                            <a:cubicBezTo>
                              <a:pt x="23743" y="46505"/>
                              <a:pt x="8654" y="39327"/>
                              <a:pt x="4180" y="28711"/>
                            </a:cubicBezTo>
                            <a:cubicBezTo>
                              <a:pt x="2177" y="23970"/>
                              <a:pt x="1209" y="19230"/>
                              <a:pt x="708" y="15524"/>
                            </a:cubicBezTo>
                            <a:cubicBezTo>
                              <a:pt x="708" y="15490"/>
                              <a:pt x="708" y="15424"/>
                              <a:pt x="708" y="15390"/>
                            </a:cubicBezTo>
                            <a:cubicBezTo>
                              <a:pt x="7" y="12386"/>
                              <a:pt x="-260" y="9581"/>
                              <a:pt x="308" y="7779"/>
                            </a:cubicBezTo>
                            <a:cubicBezTo>
                              <a:pt x="474" y="7178"/>
                              <a:pt x="1242" y="4340"/>
                              <a:pt x="2411" y="0"/>
                            </a:cubicBezTo>
                            <a:cubicBezTo>
                              <a:pt x="2678" y="1703"/>
                              <a:pt x="2945" y="3405"/>
                              <a:pt x="3279" y="5074"/>
                            </a:cubicBezTo>
                            <a:cubicBezTo>
                              <a:pt x="4380" y="11084"/>
                              <a:pt x="6050" y="16792"/>
                              <a:pt x="10056" y="21333"/>
                            </a:cubicBezTo>
                            <a:cubicBezTo>
                              <a:pt x="10991" y="22401"/>
                              <a:pt x="12092" y="23436"/>
                              <a:pt x="12526" y="24771"/>
                            </a:cubicBezTo>
                            <a:cubicBezTo>
                              <a:pt x="12560" y="24905"/>
                              <a:pt x="12593" y="25005"/>
                              <a:pt x="12626" y="25172"/>
                            </a:cubicBezTo>
                            <a:cubicBezTo>
                              <a:pt x="13027" y="26841"/>
                              <a:pt x="12693" y="28778"/>
                              <a:pt x="13862" y="29946"/>
                            </a:cubicBezTo>
                            <a:cubicBezTo>
                              <a:pt x="14362" y="30480"/>
                              <a:pt x="15097" y="30747"/>
                              <a:pt x="15798" y="30981"/>
                            </a:cubicBezTo>
                            <a:cubicBezTo>
                              <a:pt x="19270" y="32216"/>
                              <a:pt x="22842" y="33184"/>
                              <a:pt x="26481" y="33885"/>
                            </a:cubicBezTo>
                            <a:cubicBezTo>
                              <a:pt x="29252" y="34453"/>
                              <a:pt x="32090" y="34820"/>
                              <a:pt x="34961" y="35054"/>
                            </a:cubicBezTo>
                            <a:cubicBezTo>
                              <a:pt x="36997" y="35221"/>
                              <a:pt x="39167" y="35288"/>
                              <a:pt x="41037" y="34520"/>
                            </a:cubicBezTo>
                            <a:cubicBezTo>
                              <a:pt x="43908" y="33385"/>
                              <a:pt x="43540" y="30347"/>
                              <a:pt x="45610" y="29045"/>
                            </a:cubicBezTo>
                            <a:cubicBezTo>
                              <a:pt x="46512" y="28510"/>
                              <a:pt x="53222" y="29278"/>
                              <a:pt x="52955" y="29812"/>
                            </a:cubicBezTo>
                            <a:cubicBezTo>
                              <a:pt x="50651" y="34486"/>
                              <a:pt x="55359" y="40596"/>
                              <a:pt x="60533" y="40262"/>
                            </a:cubicBezTo>
                            <a:cubicBezTo>
                              <a:pt x="65508" y="39895"/>
                              <a:pt x="68980" y="35354"/>
                              <a:pt x="71750" y="31215"/>
                            </a:cubicBezTo>
                            <a:cubicBezTo>
                              <a:pt x="72184" y="34853"/>
                              <a:pt x="72552" y="38459"/>
                              <a:pt x="72986" y="42098"/>
                            </a:cubicBezTo>
                            <a:cubicBezTo>
                              <a:pt x="73086" y="42999"/>
                              <a:pt x="73219" y="44001"/>
                              <a:pt x="73754" y="44735"/>
                            </a:cubicBezTo>
                            <a:cubicBezTo>
                              <a:pt x="75056" y="46605"/>
                              <a:pt x="77927" y="46204"/>
                              <a:pt x="80130" y="45503"/>
                            </a:cubicBezTo>
                            <a:cubicBezTo>
                              <a:pt x="86573" y="43467"/>
                              <a:pt x="92816" y="40863"/>
                              <a:pt x="98825" y="37791"/>
                            </a:cubicBezTo>
                            <a:cubicBezTo>
                              <a:pt x="96622" y="41430"/>
                              <a:pt x="95120" y="45537"/>
                              <a:pt x="94452" y="49743"/>
                            </a:cubicBezTo>
                            <a:cubicBezTo>
                              <a:pt x="101429" y="50043"/>
                              <a:pt x="108473" y="46972"/>
                              <a:pt x="113014" y="41664"/>
                            </a:cubicBezTo>
                            <a:cubicBezTo>
                              <a:pt x="114616" y="45637"/>
                              <a:pt x="120158" y="46972"/>
                              <a:pt x="123930" y="44969"/>
                            </a:cubicBezTo>
                            <a:cubicBezTo>
                              <a:pt x="127703" y="42933"/>
                              <a:pt x="129706" y="38459"/>
                              <a:pt x="129739" y="34186"/>
                            </a:cubicBezTo>
                            <a:cubicBezTo>
                              <a:pt x="134680" y="36857"/>
                              <a:pt x="132243" y="45603"/>
                              <a:pt x="136817" y="48842"/>
                            </a:cubicBezTo>
                            <a:cubicBezTo>
                              <a:pt x="137885" y="49609"/>
                              <a:pt x="139221" y="49910"/>
                              <a:pt x="140489" y="50210"/>
                            </a:cubicBezTo>
                            <a:cubicBezTo>
                              <a:pt x="147099" y="51646"/>
                              <a:pt x="154043" y="52280"/>
                              <a:pt x="160954" y="52147"/>
                            </a:cubicBezTo>
                            <a:close/>
                          </a:path>
                        </a:pathLst>
                      </a:custGeom>
                      <a:solidFill>
                        <a:srgbClr val="E0C7BC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618" name="자유형: 도형 1617">
                        <a:extLst>
                          <a:ext uri="{FF2B5EF4-FFF2-40B4-BE49-F238E27FC236}">
                            <a16:creationId xmlns:a16="http://schemas.microsoft.com/office/drawing/2014/main" id="{B2CE8BC7-5E34-5C77-EEA5-37E8E8D9029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15953" y="2920061"/>
                        <a:ext cx="167394" cy="222975"/>
                      </a:xfrm>
                      <a:custGeom>
                        <a:avLst/>
                        <a:gdLst>
                          <a:gd name="connsiteX0" fmla="*/ 167393 w 167394"/>
                          <a:gd name="connsiteY0" fmla="*/ 95880 h 222975"/>
                          <a:gd name="connsiteX1" fmla="*/ 152471 w 167394"/>
                          <a:gd name="connsiteY1" fmla="*/ 116846 h 222975"/>
                          <a:gd name="connsiteX2" fmla="*/ 151302 w 167394"/>
                          <a:gd name="connsiteY2" fmla="*/ 118749 h 222975"/>
                          <a:gd name="connsiteX3" fmla="*/ 148197 w 167394"/>
                          <a:gd name="connsiteY3" fmla="*/ 129732 h 222975"/>
                          <a:gd name="connsiteX4" fmla="*/ 126197 w 167394"/>
                          <a:gd name="connsiteY4" fmla="*/ 192796 h 222975"/>
                          <a:gd name="connsiteX5" fmla="*/ 122758 w 167394"/>
                          <a:gd name="connsiteY5" fmla="*/ 222976 h 222975"/>
                          <a:gd name="connsiteX6" fmla="*/ 118084 w 167394"/>
                          <a:gd name="connsiteY6" fmla="*/ 218068 h 222975"/>
                          <a:gd name="connsiteX7" fmla="*/ 118919 w 167394"/>
                          <a:gd name="connsiteY7" fmla="*/ 197937 h 222975"/>
                          <a:gd name="connsiteX8" fmla="*/ 145860 w 167394"/>
                          <a:gd name="connsiteY8" fmla="*/ 117180 h 222975"/>
                          <a:gd name="connsiteX9" fmla="*/ 149032 w 167394"/>
                          <a:gd name="connsiteY9" fmla="*/ 108199 h 222975"/>
                          <a:gd name="connsiteX10" fmla="*/ 129168 w 167394"/>
                          <a:gd name="connsiteY10" fmla="*/ 111972 h 222975"/>
                          <a:gd name="connsiteX11" fmla="*/ 95116 w 167394"/>
                          <a:gd name="connsiteY11" fmla="*/ 108300 h 222975"/>
                          <a:gd name="connsiteX12" fmla="*/ 50147 w 167394"/>
                          <a:gd name="connsiteY12" fmla="*/ 92442 h 222975"/>
                          <a:gd name="connsiteX13" fmla="*/ 11488 w 167394"/>
                          <a:gd name="connsiteY13" fmla="*/ 66302 h 222975"/>
                          <a:gd name="connsiteX14" fmla="*/ 3 w 167394"/>
                          <a:gd name="connsiteY14" fmla="*/ 33785 h 222975"/>
                          <a:gd name="connsiteX15" fmla="*/ 8583 w 167394"/>
                          <a:gd name="connsiteY15" fmla="*/ 0 h 222975"/>
                          <a:gd name="connsiteX16" fmla="*/ 2908 w 167394"/>
                          <a:gd name="connsiteY16" fmla="*/ 35187 h 222975"/>
                          <a:gd name="connsiteX17" fmla="*/ 7281 w 167394"/>
                          <a:gd name="connsiteY17" fmla="*/ 51145 h 222975"/>
                          <a:gd name="connsiteX18" fmla="*/ 35558 w 167394"/>
                          <a:gd name="connsiteY18" fmla="*/ 76417 h 222975"/>
                          <a:gd name="connsiteX19" fmla="*/ 42869 w 167394"/>
                          <a:gd name="connsiteY19" fmla="*/ 79555 h 222975"/>
                          <a:gd name="connsiteX20" fmla="*/ 55622 w 167394"/>
                          <a:gd name="connsiteY20" fmla="*/ 84363 h 222975"/>
                          <a:gd name="connsiteX21" fmla="*/ 56690 w 167394"/>
                          <a:gd name="connsiteY21" fmla="*/ 84697 h 222975"/>
                          <a:gd name="connsiteX22" fmla="*/ 105098 w 167394"/>
                          <a:gd name="connsiteY22" fmla="*/ 96515 h 222975"/>
                          <a:gd name="connsiteX23" fmla="*/ 137381 w 167394"/>
                          <a:gd name="connsiteY23" fmla="*/ 101189 h 222975"/>
                          <a:gd name="connsiteX24" fmla="*/ 147596 w 167394"/>
                          <a:gd name="connsiteY24" fmla="*/ 101322 h 222975"/>
                          <a:gd name="connsiteX25" fmla="*/ 167360 w 167394"/>
                          <a:gd name="connsiteY25" fmla="*/ 95780 h 2229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</a:cxnLst>
                        <a:rect l="l" t="t" r="r" b="b"/>
                        <a:pathLst>
                          <a:path w="167394" h="222975">
                            <a:moveTo>
                              <a:pt x="167393" y="95880"/>
                            </a:moveTo>
                            <a:cubicBezTo>
                              <a:pt x="167494" y="104694"/>
                              <a:pt x="157512" y="109501"/>
                              <a:pt x="152471" y="116846"/>
                            </a:cubicBezTo>
                            <a:cubicBezTo>
                              <a:pt x="152037" y="117447"/>
                              <a:pt x="151669" y="118115"/>
                              <a:pt x="151302" y="118749"/>
                            </a:cubicBezTo>
                            <a:cubicBezTo>
                              <a:pt x="149499" y="122121"/>
                              <a:pt x="148965" y="125993"/>
                              <a:pt x="148197" y="129732"/>
                            </a:cubicBezTo>
                            <a:cubicBezTo>
                              <a:pt x="143824" y="151666"/>
                              <a:pt x="132306" y="171396"/>
                              <a:pt x="126197" y="192796"/>
                            </a:cubicBezTo>
                            <a:cubicBezTo>
                              <a:pt x="123426" y="202578"/>
                              <a:pt x="121723" y="212827"/>
                              <a:pt x="122758" y="222976"/>
                            </a:cubicBezTo>
                            <a:cubicBezTo>
                              <a:pt x="120288" y="221173"/>
                              <a:pt x="118685" y="219337"/>
                              <a:pt x="118084" y="218068"/>
                            </a:cubicBezTo>
                            <a:cubicBezTo>
                              <a:pt x="116015" y="213862"/>
                              <a:pt x="118886" y="202911"/>
                              <a:pt x="118919" y="197937"/>
                            </a:cubicBezTo>
                            <a:cubicBezTo>
                              <a:pt x="118952" y="193998"/>
                              <a:pt x="138149" y="139114"/>
                              <a:pt x="145860" y="117180"/>
                            </a:cubicBezTo>
                            <a:cubicBezTo>
                              <a:pt x="147797" y="111638"/>
                              <a:pt x="149032" y="108199"/>
                              <a:pt x="149032" y="108199"/>
                            </a:cubicBezTo>
                            <a:lnTo>
                              <a:pt x="129168" y="111972"/>
                            </a:lnTo>
                            <a:lnTo>
                              <a:pt x="95116" y="108300"/>
                            </a:lnTo>
                            <a:cubicBezTo>
                              <a:pt x="86970" y="103960"/>
                              <a:pt x="50147" y="92442"/>
                              <a:pt x="50147" y="92442"/>
                            </a:cubicBezTo>
                            <a:cubicBezTo>
                              <a:pt x="50147" y="92442"/>
                              <a:pt x="17029" y="75883"/>
                              <a:pt x="11488" y="66302"/>
                            </a:cubicBezTo>
                            <a:cubicBezTo>
                              <a:pt x="5946" y="56720"/>
                              <a:pt x="-164" y="50811"/>
                              <a:pt x="3" y="33785"/>
                            </a:cubicBezTo>
                            <a:cubicBezTo>
                              <a:pt x="104" y="22234"/>
                              <a:pt x="4043" y="8980"/>
                              <a:pt x="8583" y="0"/>
                            </a:cubicBezTo>
                            <a:cubicBezTo>
                              <a:pt x="6013" y="11718"/>
                              <a:pt x="1639" y="23336"/>
                              <a:pt x="2908" y="35187"/>
                            </a:cubicBezTo>
                            <a:cubicBezTo>
                              <a:pt x="3509" y="40696"/>
                              <a:pt x="5311" y="46004"/>
                              <a:pt x="7281" y="51145"/>
                            </a:cubicBezTo>
                            <a:cubicBezTo>
                              <a:pt x="12523" y="64766"/>
                              <a:pt x="22838" y="70642"/>
                              <a:pt x="35558" y="76417"/>
                            </a:cubicBezTo>
                            <a:cubicBezTo>
                              <a:pt x="37962" y="77519"/>
                              <a:pt x="40399" y="78554"/>
                              <a:pt x="42869" y="79555"/>
                            </a:cubicBezTo>
                            <a:cubicBezTo>
                              <a:pt x="47076" y="81291"/>
                              <a:pt x="51315" y="82894"/>
                              <a:pt x="55622" y="84363"/>
                            </a:cubicBezTo>
                            <a:cubicBezTo>
                              <a:pt x="55989" y="84496"/>
                              <a:pt x="56323" y="84596"/>
                              <a:pt x="56690" y="84697"/>
                            </a:cubicBezTo>
                            <a:cubicBezTo>
                              <a:pt x="72414" y="90072"/>
                              <a:pt x="88706" y="93677"/>
                              <a:pt x="105098" y="96515"/>
                            </a:cubicBezTo>
                            <a:cubicBezTo>
                              <a:pt x="115781" y="98384"/>
                              <a:pt x="126564" y="99953"/>
                              <a:pt x="137381" y="101189"/>
                            </a:cubicBezTo>
                            <a:cubicBezTo>
                              <a:pt x="140753" y="101589"/>
                              <a:pt x="144225" y="101956"/>
                              <a:pt x="147596" y="101322"/>
                            </a:cubicBezTo>
                            <a:cubicBezTo>
                              <a:pt x="154407" y="100054"/>
                              <a:pt x="160516" y="94812"/>
                              <a:pt x="167360" y="95780"/>
                            </a:cubicBezTo>
                            <a:close/>
                          </a:path>
                        </a:pathLst>
                      </a:custGeom>
                      <a:solidFill>
                        <a:srgbClr val="E0C7BC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619" name="자유형: 도형 1618">
                        <a:extLst>
                          <a:ext uri="{FF2B5EF4-FFF2-40B4-BE49-F238E27FC236}">
                            <a16:creationId xmlns:a16="http://schemas.microsoft.com/office/drawing/2014/main" id="{6DC3479B-C678-35A5-4374-3FB96F0EA8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67650" y="2995597"/>
                        <a:ext cx="71647" cy="131982"/>
                      </a:xfrm>
                      <a:custGeom>
                        <a:avLst/>
                        <a:gdLst>
                          <a:gd name="connsiteX0" fmla="*/ 31154 w 71647"/>
                          <a:gd name="connsiteY0" fmla="*/ 20111 h 131982"/>
                          <a:gd name="connsiteX1" fmla="*/ 28884 w 71647"/>
                          <a:gd name="connsiteY1" fmla="*/ 35234 h 131982"/>
                          <a:gd name="connsiteX2" fmla="*/ 23909 w 71647"/>
                          <a:gd name="connsiteY2" fmla="*/ 50391 h 131982"/>
                          <a:gd name="connsiteX3" fmla="*/ 18468 w 71647"/>
                          <a:gd name="connsiteY3" fmla="*/ 65080 h 131982"/>
                          <a:gd name="connsiteX4" fmla="*/ 10322 w 71647"/>
                          <a:gd name="connsiteY4" fmla="*/ 81071 h 131982"/>
                          <a:gd name="connsiteX5" fmla="*/ 3879 w 71647"/>
                          <a:gd name="connsiteY5" fmla="*/ 101837 h 131982"/>
                          <a:gd name="connsiteX6" fmla="*/ 73 w 71647"/>
                          <a:gd name="connsiteY6" fmla="*/ 128411 h 131982"/>
                          <a:gd name="connsiteX7" fmla="*/ 741 w 71647"/>
                          <a:gd name="connsiteY7" fmla="*/ 130848 h 131982"/>
                          <a:gd name="connsiteX8" fmla="*/ 4279 w 71647"/>
                          <a:gd name="connsiteY8" fmla="*/ 131983 h 131982"/>
                          <a:gd name="connsiteX9" fmla="*/ 24076 w 71647"/>
                          <a:gd name="connsiteY9" fmla="*/ 128578 h 131982"/>
                          <a:gd name="connsiteX10" fmla="*/ 29451 w 71647"/>
                          <a:gd name="connsiteY10" fmla="*/ 125540 h 131982"/>
                          <a:gd name="connsiteX11" fmla="*/ 31922 w 71647"/>
                          <a:gd name="connsiteY11" fmla="*/ 121467 h 131982"/>
                          <a:gd name="connsiteX12" fmla="*/ 41570 w 71647"/>
                          <a:gd name="connsiteY12" fmla="*/ 100868 h 131982"/>
                          <a:gd name="connsiteX13" fmla="*/ 71048 w 71647"/>
                          <a:gd name="connsiteY13" fmla="*/ 26955 h 131982"/>
                          <a:gd name="connsiteX14" fmla="*/ 71482 w 71647"/>
                          <a:gd name="connsiteY14" fmla="*/ 22014 h 131982"/>
                          <a:gd name="connsiteX15" fmla="*/ 64371 w 71647"/>
                          <a:gd name="connsiteY15" fmla="*/ 14469 h 131982"/>
                          <a:gd name="connsiteX16" fmla="*/ 56993 w 71647"/>
                          <a:gd name="connsiteY16" fmla="*/ 3920 h 131982"/>
                          <a:gd name="connsiteX17" fmla="*/ 36095 w 71647"/>
                          <a:gd name="connsiteY17" fmla="*/ 3552 h 131982"/>
                          <a:gd name="connsiteX18" fmla="*/ 32890 w 71647"/>
                          <a:gd name="connsiteY18" fmla="*/ 1215 h 131982"/>
                          <a:gd name="connsiteX19" fmla="*/ 26380 w 71647"/>
                          <a:gd name="connsiteY19" fmla="*/ 47 h 131982"/>
                          <a:gd name="connsiteX20" fmla="*/ 11257 w 71647"/>
                          <a:gd name="connsiteY20" fmla="*/ 1783 h 131982"/>
                          <a:gd name="connsiteX21" fmla="*/ 21172 w 71647"/>
                          <a:gd name="connsiteY21" fmla="*/ 7325 h 131982"/>
                          <a:gd name="connsiteX22" fmla="*/ 31187 w 71647"/>
                          <a:gd name="connsiteY22" fmla="*/ 20078 h 1319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</a:cxnLst>
                        <a:rect l="l" t="t" r="r" b="b"/>
                        <a:pathLst>
                          <a:path w="71647" h="131982">
                            <a:moveTo>
                              <a:pt x="31154" y="20111"/>
                            </a:moveTo>
                            <a:cubicBezTo>
                              <a:pt x="32122" y="25186"/>
                              <a:pt x="30486" y="30327"/>
                              <a:pt x="28884" y="35234"/>
                            </a:cubicBezTo>
                            <a:cubicBezTo>
                              <a:pt x="27214" y="40275"/>
                              <a:pt x="25579" y="45350"/>
                              <a:pt x="23909" y="50391"/>
                            </a:cubicBezTo>
                            <a:cubicBezTo>
                              <a:pt x="22274" y="55365"/>
                              <a:pt x="20638" y="60340"/>
                              <a:pt x="18468" y="65080"/>
                            </a:cubicBezTo>
                            <a:cubicBezTo>
                              <a:pt x="15964" y="70522"/>
                              <a:pt x="12726" y="75596"/>
                              <a:pt x="10322" y="81071"/>
                            </a:cubicBezTo>
                            <a:cubicBezTo>
                              <a:pt x="7384" y="87715"/>
                              <a:pt x="5615" y="94792"/>
                              <a:pt x="3879" y="101837"/>
                            </a:cubicBezTo>
                            <a:cubicBezTo>
                              <a:pt x="1742" y="110550"/>
                              <a:pt x="-428" y="119430"/>
                              <a:pt x="73" y="128411"/>
                            </a:cubicBezTo>
                            <a:cubicBezTo>
                              <a:pt x="106" y="129245"/>
                              <a:pt x="206" y="130180"/>
                              <a:pt x="741" y="130848"/>
                            </a:cubicBezTo>
                            <a:cubicBezTo>
                              <a:pt x="1542" y="131849"/>
                              <a:pt x="3011" y="131983"/>
                              <a:pt x="4279" y="131983"/>
                            </a:cubicBezTo>
                            <a:cubicBezTo>
                              <a:pt x="11023" y="131983"/>
                              <a:pt x="17733" y="130814"/>
                              <a:pt x="24076" y="128578"/>
                            </a:cubicBezTo>
                            <a:cubicBezTo>
                              <a:pt x="26046" y="127877"/>
                              <a:pt x="28016" y="127042"/>
                              <a:pt x="29451" y="125540"/>
                            </a:cubicBezTo>
                            <a:cubicBezTo>
                              <a:pt x="30553" y="124371"/>
                              <a:pt x="31254" y="122902"/>
                              <a:pt x="31922" y="121467"/>
                            </a:cubicBezTo>
                            <a:cubicBezTo>
                              <a:pt x="35127" y="114590"/>
                              <a:pt x="38365" y="107746"/>
                              <a:pt x="41570" y="100868"/>
                            </a:cubicBezTo>
                            <a:cubicBezTo>
                              <a:pt x="52854" y="76831"/>
                              <a:pt x="64205" y="52628"/>
                              <a:pt x="71048" y="26955"/>
                            </a:cubicBezTo>
                            <a:cubicBezTo>
                              <a:pt x="71482" y="25353"/>
                              <a:pt x="71883" y="23617"/>
                              <a:pt x="71482" y="22014"/>
                            </a:cubicBezTo>
                            <a:cubicBezTo>
                              <a:pt x="70648" y="18609"/>
                              <a:pt x="66742" y="17073"/>
                              <a:pt x="64371" y="14469"/>
                            </a:cubicBezTo>
                            <a:cubicBezTo>
                              <a:pt x="61434" y="11264"/>
                              <a:pt x="60699" y="6156"/>
                              <a:pt x="56993" y="3920"/>
                            </a:cubicBezTo>
                            <a:cubicBezTo>
                              <a:pt x="50884" y="181"/>
                              <a:pt x="42271" y="7191"/>
                              <a:pt x="36095" y="3552"/>
                            </a:cubicBezTo>
                            <a:cubicBezTo>
                              <a:pt x="34960" y="2885"/>
                              <a:pt x="34025" y="1883"/>
                              <a:pt x="32890" y="1215"/>
                            </a:cubicBezTo>
                            <a:cubicBezTo>
                              <a:pt x="30954" y="114"/>
                              <a:pt x="28617" y="14"/>
                              <a:pt x="26380" y="47"/>
                            </a:cubicBezTo>
                            <a:cubicBezTo>
                              <a:pt x="22107" y="80"/>
                              <a:pt x="14896" y="-521"/>
                              <a:pt x="11257" y="1783"/>
                            </a:cubicBezTo>
                            <a:cubicBezTo>
                              <a:pt x="13226" y="4621"/>
                              <a:pt x="18201" y="5555"/>
                              <a:pt x="21172" y="7325"/>
                            </a:cubicBezTo>
                            <a:cubicBezTo>
                              <a:pt x="25979" y="10163"/>
                              <a:pt x="30119" y="14436"/>
                              <a:pt x="31187" y="20078"/>
                            </a:cubicBezTo>
                            <a:close/>
                          </a:path>
                        </a:pathLst>
                      </a:custGeom>
                      <a:solidFill>
                        <a:srgbClr val="5E8A47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620" name="자유형: 도형 1619">
                        <a:extLst>
                          <a:ext uri="{FF2B5EF4-FFF2-40B4-BE49-F238E27FC236}">
                            <a16:creationId xmlns:a16="http://schemas.microsoft.com/office/drawing/2014/main" id="{699D6F2F-4BFD-E8BB-E11E-188AFC7DDCB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00873" y="2949204"/>
                        <a:ext cx="61625" cy="60261"/>
                      </a:xfrm>
                      <a:custGeom>
                        <a:avLst/>
                        <a:gdLst>
                          <a:gd name="connsiteX0" fmla="*/ 61394 w 61625"/>
                          <a:gd name="connsiteY0" fmla="*/ 25375 h 60261"/>
                          <a:gd name="connsiteX1" fmla="*/ 61160 w 61625"/>
                          <a:gd name="connsiteY1" fmla="*/ 27979 h 60261"/>
                          <a:gd name="connsiteX2" fmla="*/ 61027 w 61625"/>
                          <a:gd name="connsiteY2" fmla="*/ 29615 h 60261"/>
                          <a:gd name="connsiteX3" fmla="*/ 60526 w 61625"/>
                          <a:gd name="connsiteY3" fmla="*/ 35657 h 60261"/>
                          <a:gd name="connsiteX4" fmla="*/ 60493 w 61625"/>
                          <a:gd name="connsiteY4" fmla="*/ 36292 h 60261"/>
                          <a:gd name="connsiteX5" fmla="*/ 60459 w 61625"/>
                          <a:gd name="connsiteY5" fmla="*/ 36892 h 60261"/>
                          <a:gd name="connsiteX6" fmla="*/ 60025 w 61625"/>
                          <a:gd name="connsiteY6" fmla="*/ 39864 h 60261"/>
                          <a:gd name="connsiteX7" fmla="*/ 57288 w 61625"/>
                          <a:gd name="connsiteY7" fmla="*/ 43836 h 60261"/>
                          <a:gd name="connsiteX8" fmla="*/ 55652 w 61625"/>
                          <a:gd name="connsiteY8" fmla="*/ 44738 h 60261"/>
                          <a:gd name="connsiteX9" fmla="*/ 55418 w 61625"/>
                          <a:gd name="connsiteY9" fmla="*/ 44971 h 60261"/>
                          <a:gd name="connsiteX10" fmla="*/ 55251 w 61625"/>
                          <a:gd name="connsiteY10" fmla="*/ 46307 h 60261"/>
                          <a:gd name="connsiteX11" fmla="*/ 55251 w 61625"/>
                          <a:gd name="connsiteY11" fmla="*/ 46741 h 60261"/>
                          <a:gd name="connsiteX12" fmla="*/ 49977 w 61625"/>
                          <a:gd name="connsiteY12" fmla="*/ 54519 h 60261"/>
                          <a:gd name="connsiteX13" fmla="*/ 49476 w 61625"/>
                          <a:gd name="connsiteY13" fmla="*/ 54720 h 60261"/>
                          <a:gd name="connsiteX14" fmla="*/ 49710 w 61625"/>
                          <a:gd name="connsiteY14" fmla="*/ 56456 h 60261"/>
                          <a:gd name="connsiteX15" fmla="*/ 48708 w 61625"/>
                          <a:gd name="connsiteY15" fmla="*/ 58225 h 60261"/>
                          <a:gd name="connsiteX16" fmla="*/ 45169 w 61625"/>
                          <a:gd name="connsiteY16" fmla="*/ 59761 h 60261"/>
                          <a:gd name="connsiteX17" fmla="*/ 44168 w 61625"/>
                          <a:gd name="connsiteY17" fmla="*/ 59961 h 60261"/>
                          <a:gd name="connsiteX18" fmla="*/ 40162 w 61625"/>
                          <a:gd name="connsiteY18" fmla="*/ 60228 h 60261"/>
                          <a:gd name="connsiteX19" fmla="*/ 37858 w 61625"/>
                          <a:gd name="connsiteY19" fmla="*/ 59894 h 60261"/>
                          <a:gd name="connsiteX20" fmla="*/ 24003 w 61625"/>
                          <a:gd name="connsiteY20" fmla="*/ 51615 h 60261"/>
                          <a:gd name="connsiteX21" fmla="*/ 20765 w 61625"/>
                          <a:gd name="connsiteY21" fmla="*/ 50714 h 60261"/>
                          <a:gd name="connsiteX22" fmla="*/ 11785 w 61625"/>
                          <a:gd name="connsiteY22" fmla="*/ 49712 h 60261"/>
                          <a:gd name="connsiteX23" fmla="*/ 6944 w 61625"/>
                          <a:gd name="connsiteY23" fmla="*/ 48210 h 60261"/>
                          <a:gd name="connsiteX24" fmla="*/ 868 w 61625"/>
                          <a:gd name="connsiteY24" fmla="*/ 42501 h 60261"/>
                          <a:gd name="connsiteX25" fmla="*/ 67 w 61625"/>
                          <a:gd name="connsiteY25" fmla="*/ 37927 h 60261"/>
                          <a:gd name="connsiteX26" fmla="*/ 0 w 61625"/>
                          <a:gd name="connsiteY26" fmla="*/ 35991 h 60261"/>
                          <a:gd name="connsiteX27" fmla="*/ 0 w 61625"/>
                          <a:gd name="connsiteY27" fmla="*/ 33754 h 60261"/>
                          <a:gd name="connsiteX28" fmla="*/ 1903 w 61625"/>
                          <a:gd name="connsiteY28" fmla="*/ 17997 h 60261"/>
                          <a:gd name="connsiteX29" fmla="*/ 3739 w 61625"/>
                          <a:gd name="connsiteY29" fmla="*/ 11320 h 60261"/>
                          <a:gd name="connsiteX30" fmla="*/ 4206 w 61625"/>
                          <a:gd name="connsiteY30" fmla="*/ 8215 h 60261"/>
                          <a:gd name="connsiteX31" fmla="*/ 7178 w 61625"/>
                          <a:gd name="connsiteY31" fmla="*/ 4643 h 60261"/>
                          <a:gd name="connsiteX32" fmla="*/ 8914 w 61625"/>
                          <a:gd name="connsiteY32" fmla="*/ 3474 h 60261"/>
                          <a:gd name="connsiteX33" fmla="*/ 15123 w 61625"/>
                          <a:gd name="connsiteY33" fmla="*/ 1171 h 60261"/>
                          <a:gd name="connsiteX34" fmla="*/ 23603 w 61625"/>
                          <a:gd name="connsiteY34" fmla="*/ 570 h 60261"/>
                          <a:gd name="connsiteX35" fmla="*/ 32416 w 61625"/>
                          <a:gd name="connsiteY35" fmla="*/ 103 h 60261"/>
                          <a:gd name="connsiteX36" fmla="*/ 39093 w 61625"/>
                          <a:gd name="connsiteY36" fmla="*/ 2139 h 60261"/>
                          <a:gd name="connsiteX37" fmla="*/ 53081 w 61625"/>
                          <a:gd name="connsiteY37" fmla="*/ 9250 h 60261"/>
                          <a:gd name="connsiteX38" fmla="*/ 58323 w 61625"/>
                          <a:gd name="connsiteY38" fmla="*/ 12388 h 60261"/>
                          <a:gd name="connsiteX39" fmla="*/ 61394 w 61625"/>
                          <a:gd name="connsiteY39" fmla="*/ 17897 h 60261"/>
                          <a:gd name="connsiteX40" fmla="*/ 61394 w 61625"/>
                          <a:gd name="connsiteY40" fmla="*/ 25341 h 6026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</a:cxnLst>
                        <a:rect l="l" t="t" r="r" b="b"/>
                        <a:pathLst>
                          <a:path w="61625" h="60261">
                            <a:moveTo>
                              <a:pt x="61394" y="25375"/>
                            </a:moveTo>
                            <a:cubicBezTo>
                              <a:pt x="61327" y="26243"/>
                              <a:pt x="61261" y="27111"/>
                              <a:pt x="61160" y="27979"/>
                            </a:cubicBezTo>
                            <a:cubicBezTo>
                              <a:pt x="61127" y="28513"/>
                              <a:pt x="61094" y="29047"/>
                              <a:pt x="61027" y="29615"/>
                            </a:cubicBezTo>
                            <a:cubicBezTo>
                              <a:pt x="60860" y="31651"/>
                              <a:pt x="60693" y="33621"/>
                              <a:pt x="60526" y="35657"/>
                            </a:cubicBezTo>
                            <a:cubicBezTo>
                              <a:pt x="60526" y="35891"/>
                              <a:pt x="60526" y="36091"/>
                              <a:pt x="60493" y="36292"/>
                            </a:cubicBezTo>
                            <a:cubicBezTo>
                              <a:pt x="60493" y="36492"/>
                              <a:pt x="60493" y="36725"/>
                              <a:pt x="60459" y="36892"/>
                            </a:cubicBezTo>
                            <a:cubicBezTo>
                              <a:pt x="60393" y="37861"/>
                              <a:pt x="60259" y="38896"/>
                              <a:pt x="60025" y="39864"/>
                            </a:cubicBezTo>
                            <a:cubicBezTo>
                              <a:pt x="59591" y="41566"/>
                              <a:pt x="58824" y="43102"/>
                              <a:pt x="57288" y="43836"/>
                            </a:cubicBezTo>
                            <a:cubicBezTo>
                              <a:pt x="56720" y="44070"/>
                              <a:pt x="56019" y="44270"/>
                              <a:pt x="55652" y="44738"/>
                            </a:cubicBezTo>
                            <a:cubicBezTo>
                              <a:pt x="55519" y="44805"/>
                              <a:pt x="55485" y="44871"/>
                              <a:pt x="55418" y="44971"/>
                            </a:cubicBezTo>
                            <a:cubicBezTo>
                              <a:pt x="55218" y="45372"/>
                              <a:pt x="55251" y="45873"/>
                              <a:pt x="55251" y="46307"/>
                            </a:cubicBezTo>
                            <a:lnTo>
                              <a:pt x="55251" y="46741"/>
                            </a:lnTo>
                            <a:cubicBezTo>
                              <a:pt x="55118" y="50046"/>
                              <a:pt x="52981" y="53184"/>
                              <a:pt x="49977" y="54519"/>
                            </a:cubicBezTo>
                            <a:cubicBezTo>
                              <a:pt x="49810" y="54553"/>
                              <a:pt x="49643" y="54653"/>
                              <a:pt x="49476" y="54720"/>
                            </a:cubicBezTo>
                            <a:cubicBezTo>
                              <a:pt x="49776" y="55254"/>
                              <a:pt x="49843" y="55888"/>
                              <a:pt x="49710" y="56456"/>
                            </a:cubicBezTo>
                            <a:cubicBezTo>
                              <a:pt x="49576" y="57123"/>
                              <a:pt x="49209" y="57758"/>
                              <a:pt x="48708" y="58225"/>
                            </a:cubicBezTo>
                            <a:cubicBezTo>
                              <a:pt x="47740" y="59093"/>
                              <a:pt x="46471" y="59494"/>
                              <a:pt x="45169" y="59761"/>
                            </a:cubicBezTo>
                            <a:cubicBezTo>
                              <a:pt x="44835" y="59828"/>
                              <a:pt x="44502" y="59894"/>
                              <a:pt x="44168" y="59961"/>
                            </a:cubicBezTo>
                            <a:cubicBezTo>
                              <a:pt x="42832" y="60195"/>
                              <a:pt x="41497" y="60328"/>
                              <a:pt x="40162" y="60228"/>
                            </a:cubicBezTo>
                            <a:cubicBezTo>
                              <a:pt x="39394" y="60228"/>
                              <a:pt x="38626" y="60095"/>
                              <a:pt x="37858" y="59894"/>
                            </a:cubicBezTo>
                            <a:cubicBezTo>
                              <a:pt x="32617" y="58592"/>
                              <a:pt x="29011" y="53685"/>
                              <a:pt x="24003" y="51615"/>
                            </a:cubicBezTo>
                            <a:cubicBezTo>
                              <a:pt x="22935" y="51181"/>
                              <a:pt x="21900" y="50914"/>
                              <a:pt x="20765" y="50714"/>
                            </a:cubicBezTo>
                            <a:cubicBezTo>
                              <a:pt x="17827" y="50146"/>
                              <a:pt x="14756" y="50146"/>
                              <a:pt x="11785" y="49712"/>
                            </a:cubicBezTo>
                            <a:cubicBezTo>
                              <a:pt x="10082" y="49478"/>
                              <a:pt x="8380" y="49111"/>
                              <a:pt x="6944" y="48210"/>
                            </a:cubicBezTo>
                            <a:cubicBezTo>
                              <a:pt x="4407" y="46641"/>
                              <a:pt x="1936" y="45539"/>
                              <a:pt x="868" y="42501"/>
                            </a:cubicBezTo>
                            <a:cubicBezTo>
                              <a:pt x="334" y="41032"/>
                              <a:pt x="167" y="39463"/>
                              <a:pt x="67" y="37927"/>
                            </a:cubicBezTo>
                            <a:cubicBezTo>
                              <a:pt x="67" y="37293"/>
                              <a:pt x="0" y="36659"/>
                              <a:pt x="0" y="35991"/>
                            </a:cubicBezTo>
                            <a:lnTo>
                              <a:pt x="0" y="33754"/>
                            </a:lnTo>
                            <a:cubicBezTo>
                              <a:pt x="0" y="28446"/>
                              <a:pt x="367" y="23071"/>
                              <a:pt x="1903" y="17997"/>
                            </a:cubicBezTo>
                            <a:cubicBezTo>
                              <a:pt x="2571" y="15793"/>
                              <a:pt x="3472" y="13623"/>
                              <a:pt x="3739" y="11320"/>
                            </a:cubicBezTo>
                            <a:cubicBezTo>
                              <a:pt x="3873" y="10285"/>
                              <a:pt x="3873" y="9183"/>
                              <a:pt x="4206" y="8215"/>
                            </a:cubicBezTo>
                            <a:cubicBezTo>
                              <a:pt x="4707" y="6746"/>
                              <a:pt x="5909" y="5578"/>
                              <a:pt x="7178" y="4643"/>
                            </a:cubicBezTo>
                            <a:cubicBezTo>
                              <a:pt x="7745" y="4209"/>
                              <a:pt x="8313" y="3842"/>
                              <a:pt x="8914" y="3474"/>
                            </a:cubicBezTo>
                            <a:cubicBezTo>
                              <a:pt x="10850" y="2373"/>
                              <a:pt x="12920" y="1572"/>
                              <a:pt x="15123" y="1171"/>
                            </a:cubicBezTo>
                            <a:cubicBezTo>
                              <a:pt x="17894" y="637"/>
                              <a:pt x="20765" y="770"/>
                              <a:pt x="23603" y="570"/>
                            </a:cubicBezTo>
                            <a:cubicBezTo>
                              <a:pt x="26541" y="336"/>
                              <a:pt x="29479" y="-231"/>
                              <a:pt x="32416" y="103"/>
                            </a:cubicBezTo>
                            <a:cubicBezTo>
                              <a:pt x="34720" y="370"/>
                              <a:pt x="36957" y="1238"/>
                              <a:pt x="39093" y="2139"/>
                            </a:cubicBezTo>
                            <a:cubicBezTo>
                              <a:pt x="43934" y="4176"/>
                              <a:pt x="48608" y="6546"/>
                              <a:pt x="53081" y="9250"/>
                            </a:cubicBezTo>
                            <a:cubicBezTo>
                              <a:pt x="55084" y="10418"/>
                              <a:pt x="56887" y="11286"/>
                              <a:pt x="58323" y="12388"/>
                            </a:cubicBezTo>
                            <a:cubicBezTo>
                              <a:pt x="59892" y="13623"/>
                              <a:pt x="60960" y="15159"/>
                              <a:pt x="61394" y="17897"/>
                            </a:cubicBezTo>
                            <a:cubicBezTo>
                              <a:pt x="61795" y="20367"/>
                              <a:pt x="61594" y="22871"/>
                              <a:pt x="61394" y="25341"/>
                            </a:cubicBezTo>
                            <a:close/>
                          </a:path>
                        </a:pathLst>
                      </a:custGeom>
                      <a:solidFill>
                        <a:srgbClr val="373232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621" name="자유형: 도형 1620">
                        <a:extLst>
                          <a:ext uri="{FF2B5EF4-FFF2-40B4-BE49-F238E27FC236}">
                            <a16:creationId xmlns:a16="http://schemas.microsoft.com/office/drawing/2014/main" id="{BEA1A0E8-FD31-F1D4-ECA9-AB7E4EDBEE7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83580" y="2976033"/>
                        <a:ext cx="66101" cy="40377"/>
                      </a:xfrm>
                      <a:custGeom>
                        <a:avLst/>
                        <a:gdLst>
                          <a:gd name="connsiteX0" fmla="*/ 61461 w 66101"/>
                          <a:gd name="connsiteY0" fmla="*/ 33132 h 40377"/>
                          <a:gd name="connsiteX1" fmla="*/ 66101 w 66101"/>
                          <a:gd name="connsiteY1" fmla="*/ 40343 h 40377"/>
                          <a:gd name="connsiteX2" fmla="*/ 65768 w 66101"/>
                          <a:gd name="connsiteY2" fmla="*/ 40376 h 40377"/>
                          <a:gd name="connsiteX3" fmla="*/ 57455 w 66101"/>
                          <a:gd name="connsiteY3" fmla="*/ 33399 h 40377"/>
                          <a:gd name="connsiteX4" fmla="*/ 55151 w 66101"/>
                          <a:gd name="connsiteY4" fmla="*/ 33065 h 40377"/>
                          <a:gd name="connsiteX5" fmla="*/ 41297 w 66101"/>
                          <a:gd name="connsiteY5" fmla="*/ 24786 h 40377"/>
                          <a:gd name="connsiteX6" fmla="*/ 38058 w 66101"/>
                          <a:gd name="connsiteY6" fmla="*/ 23884 h 40377"/>
                          <a:gd name="connsiteX7" fmla="*/ 29078 w 66101"/>
                          <a:gd name="connsiteY7" fmla="*/ 22883 h 40377"/>
                          <a:gd name="connsiteX8" fmla="*/ 24237 w 66101"/>
                          <a:gd name="connsiteY8" fmla="*/ 21381 h 40377"/>
                          <a:gd name="connsiteX9" fmla="*/ 18161 w 66101"/>
                          <a:gd name="connsiteY9" fmla="*/ 15672 h 40377"/>
                          <a:gd name="connsiteX10" fmla="*/ 17360 w 66101"/>
                          <a:gd name="connsiteY10" fmla="*/ 11098 h 40377"/>
                          <a:gd name="connsiteX11" fmla="*/ 15123 w 66101"/>
                          <a:gd name="connsiteY11" fmla="*/ 8861 h 40377"/>
                          <a:gd name="connsiteX12" fmla="*/ 6076 w 66101"/>
                          <a:gd name="connsiteY12" fmla="*/ 4789 h 40377"/>
                          <a:gd name="connsiteX13" fmla="*/ 0 w 66101"/>
                          <a:gd name="connsiteY13" fmla="*/ 1150 h 40377"/>
                          <a:gd name="connsiteX14" fmla="*/ 0 w 66101"/>
                          <a:gd name="connsiteY14" fmla="*/ 1150 h 40377"/>
                          <a:gd name="connsiteX15" fmla="*/ 11150 w 66101"/>
                          <a:gd name="connsiteY15" fmla="*/ 1750 h 40377"/>
                          <a:gd name="connsiteX16" fmla="*/ 17260 w 66101"/>
                          <a:gd name="connsiteY16" fmla="*/ 6992 h 40377"/>
                          <a:gd name="connsiteX17" fmla="*/ 22969 w 66101"/>
                          <a:gd name="connsiteY17" fmla="*/ 12467 h 40377"/>
                          <a:gd name="connsiteX18" fmla="*/ 49175 w 66101"/>
                          <a:gd name="connsiteY18" fmla="*/ 21681 h 40377"/>
                          <a:gd name="connsiteX19" fmla="*/ 61394 w 66101"/>
                          <a:gd name="connsiteY19" fmla="*/ 33199 h 403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</a:cxnLst>
                        <a:rect l="l" t="t" r="r" b="b"/>
                        <a:pathLst>
                          <a:path w="66101" h="40377">
                            <a:moveTo>
                              <a:pt x="61461" y="33132"/>
                            </a:moveTo>
                            <a:cubicBezTo>
                              <a:pt x="63197" y="35436"/>
                              <a:pt x="64699" y="37839"/>
                              <a:pt x="66101" y="40343"/>
                            </a:cubicBezTo>
                            <a:cubicBezTo>
                              <a:pt x="65968" y="40343"/>
                              <a:pt x="65868" y="40343"/>
                              <a:pt x="65768" y="40376"/>
                            </a:cubicBezTo>
                            <a:cubicBezTo>
                              <a:pt x="65334" y="40443"/>
                              <a:pt x="61461" y="37038"/>
                              <a:pt x="57455" y="33399"/>
                            </a:cubicBezTo>
                            <a:cubicBezTo>
                              <a:pt x="56687" y="33399"/>
                              <a:pt x="55919" y="33266"/>
                              <a:pt x="55151" y="33065"/>
                            </a:cubicBezTo>
                            <a:cubicBezTo>
                              <a:pt x="49910" y="31763"/>
                              <a:pt x="46304" y="26856"/>
                              <a:pt x="41297" y="24786"/>
                            </a:cubicBezTo>
                            <a:cubicBezTo>
                              <a:pt x="40228" y="24352"/>
                              <a:pt x="39193" y="24085"/>
                              <a:pt x="38058" y="23884"/>
                            </a:cubicBezTo>
                            <a:cubicBezTo>
                              <a:pt x="35121" y="23317"/>
                              <a:pt x="32049" y="23317"/>
                              <a:pt x="29078" y="22883"/>
                            </a:cubicBezTo>
                            <a:cubicBezTo>
                              <a:pt x="27375" y="22649"/>
                              <a:pt x="25673" y="22282"/>
                              <a:pt x="24237" y="21381"/>
                            </a:cubicBezTo>
                            <a:cubicBezTo>
                              <a:pt x="21700" y="19812"/>
                              <a:pt x="19230" y="18710"/>
                              <a:pt x="18161" y="15672"/>
                            </a:cubicBezTo>
                            <a:cubicBezTo>
                              <a:pt x="17627" y="14203"/>
                              <a:pt x="17460" y="12634"/>
                              <a:pt x="17360" y="11098"/>
                            </a:cubicBezTo>
                            <a:lnTo>
                              <a:pt x="15123" y="8861"/>
                            </a:lnTo>
                            <a:lnTo>
                              <a:pt x="6076" y="4789"/>
                            </a:lnTo>
                            <a:cubicBezTo>
                              <a:pt x="3305" y="3987"/>
                              <a:pt x="1335" y="2685"/>
                              <a:pt x="0" y="1150"/>
                            </a:cubicBezTo>
                            <a:cubicBezTo>
                              <a:pt x="0" y="1150"/>
                              <a:pt x="0" y="1150"/>
                              <a:pt x="0" y="1150"/>
                            </a:cubicBezTo>
                            <a:cubicBezTo>
                              <a:pt x="3205" y="-820"/>
                              <a:pt x="7946" y="-19"/>
                              <a:pt x="11150" y="1750"/>
                            </a:cubicBezTo>
                            <a:cubicBezTo>
                              <a:pt x="13521" y="3052"/>
                              <a:pt x="15424" y="4989"/>
                              <a:pt x="17260" y="6992"/>
                            </a:cubicBezTo>
                            <a:cubicBezTo>
                              <a:pt x="19096" y="8928"/>
                              <a:pt x="20832" y="10931"/>
                              <a:pt x="22969" y="12467"/>
                            </a:cubicBezTo>
                            <a:cubicBezTo>
                              <a:pt x="30513" y="17942"/>
                              <a:pt x="41163" y="16907"/>
                              <a:pt x="49175" y="21681"/>
                            </a:cubicBezTo>
                            <a:cubicBezTo>
                              <a:pt x="53949" y="24519"/>
                              <a:pt x="57989" y="28592"/>
                              <a:pt x="61394" y="33199"/>
                            </a:cubicBezTo>
                            <a:close/>
                          </a:path>
                        </a:pathLst>
                      </a:custGeom>
                      <a:solidFill>
                        <a:srgbClr val="E0C7BC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622" name="자유형: 도형 1621">
                        <a:extLst>
                          <a:ext uri="{FF2B5EF4-FFF2-40B4-BE49-F238E27FC236}">
                            <a16:creationId xmlns:a16="http://schemas.microsoft.com/office/drawing/2014/main" id="{2BBF9DB2-4ABA-7102-EA10-89D0CFAD55B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44540" y="2995778"/>
                        <a:ext cx="11651" cy="19296"/>
                      </a:xfrm>
                      <a:custGeom>
                        <a:avLst/>
                        <a:gdLst>
                          <a:gd name="connsiteX0" fmla="*/ 6310 w 11651"/>
                          <a:gd name="connsiteY0" fmla="*/ 7946 h 19296"/>
                          <a:gd name="connsiteX1" fmla="*/ 11651 w 11651"/>
                          <a:gd name="connsiteY1" fmla="*/ 18094 h 19296"/>
                          <a:gd name="connsiteX2" fmla="*/ 9982 w 11651"/>
                          <a:gd name="connsiteY2" fmla="*/ 18629 h 19296"/>
                          <a:gd name="connsiteX3" fmla="*/ 9281 w 11651"/>
                          <a:gd name="connsiteY3" fmla="*/ 19296 h 19296"/>
                          <a:gd name="connsiteX4" fmla="*/ 7645 w 11651"/>
                          <a:gd name="connsiteY4" fmla="*/ 13454 h 19296"/>
                          <a:gd name="connsiteX5" fmla="*/ 6009 w 11651"/>
                          <a:gd name="connsiteY5" fmla="*/ 9915 h 19296"/>
                          <a:gd name="connsiteX6" fmla="*/ 0 w 11651"/>
                          <a:gd name="connsiteY6" fmla="*/ 0 h 19296"/>
                          <a:gd name="connsiteX7" fmla="*/ 6310 w 11651"/>
                          <a:gd name="connsiteY7" fmla="*/ 7946 h 192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1651" h="19296">
                            <a:moveTo>
                              <a:pt x="6310" y="7946"/>
                            </a:moveTo>
                            <a:cubicBezTo>
                              <a:pt x="8079" y="11317"/>
                              <a:pt x="9548" y="14990"/>
                              <a:pt x="11651" y="18094"/>
                            </a:cubicBezTo>
                            <a:cubicBezTo>
                              <a:pt x="10783" y="18462"/>
                              <a:pt x="9982" y="18629"/>
                              <a:pt x="9982" y="18629"/>
                            </a:cubicBezTo>
                            <a:cubicBezTo>
                              <a:pt x="9982" y="18629"/>
                              <a:pt x="9782" y="18929"/>
                              <a:pt x="9281" y="19296"/>
                            </a:cubicBezTo>
                            <a:cubicBezTo>
                              <a:pt x="8947" y="17293"/>
                              <a:pt x="8380" y="15324"/>
                              <a:pt x="7645" y="13454"/>
                            </a:cubicBezTo>
                            <a:cubicBezTo>
                              <a:pt x="7178" y="12252"/>
                              <a:pt x="6644" y="11050"/>
                              <a:pt x="6009" y="9915"/>
                            </a:cubicBezTo>
                            <a:cubicBezTo>
                              <a:pt x="4273" y="6477"/>
                              <a:pt x="2137" y="3238"/>
                              <a:pt x="0" y="0"/>
                            </a:cubicBezTo>
                            <a:cubicBezTo>
                              <a:pt x="2838" y="1970"/>
                              <a:pt x="4707" y="4841"/>
                              <a:pt x="6310" y="7946"/>
                            </a:cubicBezTo>
                            <a:close/>
                          </a:path>
                        </a:pathLst>
                      </a:custGeom>
                      <a:solidFill>
                        <a:srgbClr val="E0C7BC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623" name="자유형: 도형 1622">
                        <a:extLst>
                          <a:ext uri="{FF2B5EF4-FFF2-40B4-BE49-F238E27FC236}">
                            <a16:creationId xmlns:a16="http://schemas.microsoft.com/office/drawing/2014/main" id="{4E64F008-DDC2-C98E-16FB-9A100F43056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47812" y="2985662"/>
                        <a:ext cx="12151" cy="20064"/>
                      </a:xfrm>
                      <a:custGeom>
                        <a:avLst/>
                        <a:gdLst>
                          <a:gd name="connsiteX0" fmla="*/ 8713 w 12151"/>
                          <a:gd name="connsiteY0" fmla="*/ 8279 h 20064"/>
                          <a:gd name="connsiteX1" fmla="*/ 12152 w 12151"/>
                          <a:gd name="connsiteY1" fmla="*/ 12386 h 20064"/>
                          <a:gd name="connsiteX2" fmla="*/ 12152 w 12151"/>
                          <a:gd name="connsiteY2" fmla="*/ 12386 h 20064"/>
                          <a:gd name="connsiteX3" fmla="*/ 11351 w 12151"/>
                          <a:gd name="connsiteY3" fmla="*/ 13387 h 20064"/>
                          <a:gd name="connsiteX4" fmla="*/ 11351 w 12151"/>
                          <a:gd name="connsiteY4" fmla="*/ 20064 h 20064"/>
                          <a:gd name="connsiteX5" fmla="*/ 11184 w 12151"/>
                          <a:gd name="connsiteY5" fmla="*/ 18896 h 20064"/>
                          <a:gd name="connsiteX6" fmla="*/ 9882 w 12151"/>
                          <a:gd name="connsiteY6" fmla="*/ 12953 h 20064"/>
                          <a:gd name="connsiteX7" fmla="*/ 8313 w 12151"/>
                          <a:gd name="connsiteY7" fmla="*/ 10249 h 20064"/>
                          <a:gd name="connsiteX8" fmla="*/ 0 w 12151"/>
                          <a:gd name="connsiteY8" fmla="*/ 0 h 20064"/>
                          <a:gd name="connsiteX9" fmla="*/ 8713 w 12151"/>
                          <a:gd name="connsiteY9" fmla="*/ 8246 h 2006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2151" h="20064">
                            <a:moveTo>
                              <a:pt x="8713" y="8279"/>
                            </a:moveTo>
                            <a:cubicBezTo>
                              <a:pt x="9915" y="9615"/>
                              <a:pt x="11050" y="10984"/>
                              <a:pt x="12152" y="12386"/>
                            </a:cubicBezTo>
                            <a:cubicBezTo>
                              <a:pt x="12152" y="12386"/>
                              <a:pt x="12152" y="12386"/>
                              <a:pt x="12152" y="12386"/>
                            </a:cubicBezTo>
                            <a:lnTo>
                              <a:pt x="11351" y="13387"/>
                            </a:lnTo>
                            <a:lnTo>
                              <a:pt x="11351" y="20064"/>
                            </a:lnTo>
                            <a:cubicBezTo>
                              <a:pt x="11284" y="19664"/>
                              <a:pt x="11217" y="19296"/>
                              <a:pt x="11184" y="18896"/>
                            </a:cubicBezTo>
                            <a:cubicBezTo>
                              <a:pt x="10950" y="16859"/>
                              <a:pt x="10650" y="14823"/>
                              <a:pt x="9882" y="12953"/>
                            </a:cubicBezTo>
                            <a:cubicBezTo>
                              <a:pt x="9448" y="11985"/>
                              <a:pt x="8947" y="11084"/>
                              <a:pt x="8313" y="10249"/>
                            </a:cubicBezTo>
                            <a:cubicBezTo>
                              <a:pt x="5742" y="6710"/>
                              <a:pt x="1836" y="4006"/>
                              <a:pt x="0" y="0"/>
                            </a:cubicBezTo>
                            <a:cubicBezTo>
                              <a:pt x="3138" y="2504"/>
                              <a:pt x="6076" y="5241"/>
                              <a:pt x="8713" y="8246"/>
                            </a:cubicBezTo>
                            <a:close/>
                          </a:path>
                        </a:pathLst>
                      </a:custGeom>
                      <a:solidFill>
                        <a:srgbClr val="E0C7BC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624" name="자유형: 도형 1623">
                        <a:extLst>
                          <a:ext uri="{FF2B5EF4-FFF2-40B4-BE49-F238E27FC236}">
                            <a16:creationId xmlns:a16="http://schemas.microsoft.com/office/drawing/2014/main" id="{9FA3D6C3-8E70-7BC2-B462-2FFBA0AE29E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52987" y="2975680"/>
                        <a:ext cx="9147" cy="15156"/>
                      </a:xfrm>
                      <a:custGeom>
                        <a:avLst/>
                        <a:gdLst>
                          <a:gd name="connsiteX0" fmla="*/ 9147 w 9147"/>
                          <a:gd name="connsiteY0" fmla="*/ 12953 h 15156"/>
                          <a:gd name="connsiteX1" fmla="*/ 8914 w 9147"/>
                          <a:gd name="connsiteY1" fmla="*/ 15157 h 15156"/>
                          <a:gd name="connsiteX2" fmla="*/ 7912 w 9147"/>
                          <a:gd name="connsiteY2" fmla="*/ 13421 h 15156"/>
                          <a:gd name="connsiteX3" fmla="*/ 7178 w 9147"/>
                          <a:gd name="connsiteY3" fmla="*/ 12152 h 15156"/>
                          <a:gd name="connsiteX4" fmla="*/ 0 w 9147"/>
                          <a:gd name="connsiteY4" fmla="*/ 0 h 15156"/>
                          <a:gd name="connsiteX5" fmla="*/ 8413 w 9147"/>
                          <a:gd name="connsiteY5" fmla="*/ 9081 h 15156"/>
                          <a:gd name="connsiteX6" fmla="*/ 8446 w 9147"/>
                          <a:gd name="connsiteY6" fmla="*/ 9181 h 15156"/>
                          <a:gd name="connsiteX7" fmla="*/ 8413 w 9147"/>
                          <a:gd name="connsiteY7" fmla="*/ 9815 h 15156"/>
                          <a:gd name="connsiteX8" fmla="*/ 9147 w 9147"/>
                          <a:gd name="connsiteY8" fmla="*/ 12953 h 1515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9147" h="15156">
                            <a:moveTo>
                              <a:pt x="9147" y="12953"/>
                            </a:moveTo>
                            <a:lnTo>
                              <a:pt x="8914" y="15157"/>
                            </a:lnTo>
                            <a:cubicBezTo>
                              <a:pt x="8580" y="14556"/>
                              <a:pt x="8279" y="13988"/>
                              <a:pt x="7912" y="13421"/>
                            </a:cubicBezTo>
                            <a:cubicBezTo>
                              <a:pt x="7678" y="12987"/>
                              <a:pt x="7411" y="12586"/>
                              <a:pt x="7178" y="12152"/>
                            </a:cubicBezTo>
                            <a:cubicBezTo>
                              <a:pt x="4774" y="8112"/>
                              <a:pt x="2404" y="4040"/>
                              <a:pt x="0" y="0"/>
                            </a:cubicBezTo>
                            <a:cubicBezTo>
                              <a:pt x="3238" y="2571"/>
                              <a:pt x="6076" y="5675"/>
                              <a:pt x="8413" y="9081"/>
                            </a:cubicBezTo>
                            <a:cubicBezTo>
                              <a:pt x="8413" y="9081"/>
                              <a:pt x="8446" y="9114"/>
                              <a:pt x="8446" y="9181"/>
                            </a:cubicBezTo>
                            <a:cubicBezTo>
                              <a:pt x="8446" y="9414"/>
                              <a:pt x="8446" y="9615"/>
                              <a:pt x="8413" y="9815"/>
                            </a:cubicBezTo>
                            <a:lnTo>
                              <a:pt x="9147" y="12953"/>
                            </a:lnTo>
                            <a:close/>
                          </a:path>
                        </a:pathLst>
                      </a:custGeom>
                      <a:solidFill>
                        <a:srgbClr val="E0C7BC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625" name="자유형: 도형 1624">
                        <a:extLst>
                          <a:ext uri="{FF2B5EF4-FFF2-40B4-BE49-F238E27FC236}">
                            <a16:creationId xmlns:a16="http://schemas.microsoft.com/office/drawing/2014/main" id="{958264F2-7C9F-06A9-4407-11E98A1E11A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21672" y="2961659"/>
                        <a:ext cx="40826" cy="47854"/>
                      </a:xfrm>
                      <a:custGeom>
                        <a:avLst/>
                        <a:gdLst>
                          <a:gd name="connsiteX0" fmla="*/ 40596 w 40826"/>
                          <a:gd name="connsiteY0" fmla="*/ 12920 h 47854"/>
                          <a:gd name="connsiteX1" fmla="*/ 39661 w 40826"/>
                          <a:gd name="connsiteY1" fmla="*/ 24471 h 47854"/>
                          <a:gd name="connsiteX2" fmla="*/ 36489 w 40826"/>
                          <a:gd name="connsiteY2" fmla="*/ 31382 h 47854"/>
                          <a:gd name="connsiteX3" fmla="*/ 34653 w 40826"/>
                          <a:gd name="connsiteY3" fmla="*/ 32517 h 47854"/>
                          <a:gd name="connsiteX4" fmla="*/ 34486 w 40826"/>
                          <a:gd name="connsiteY4" fmla="*/ 33852 h 47854"/>
                          <a:gd name="connsiteX5" fmla="*/ 28711 w 40826"/>
                          <a:gd name="connsiteY5" fmla="*/ 42265 h 47854"/>
                          <a:gd name="connsiteX6" fmla="*/ 27943 w 40826"/>
                          <a:gd name="connsiteY6" fmla="*/ 45804 h 47854"/>
                          <a:gd name="connsiteX7" fmla="*/ 24404 w 40826"/>
                          <a:gd name="connsiteY7" fmla="*/ 47339 h 47854"/>
                          <a:gd name="connsiteX8" fmla="*/ 17093 w 40826"/>
                          <a:gd name="connsiteY8" fmla="*/ 47473 h 47854"/>
                          <a:gd name="connsiteX9" fmla="*/ 3238 w 40826"/>
                          <a:gd name="connsiteY9" fmla="*/ 39194 h 47854"/>
                          <a:gd name="connsiteX10" fmla="*/ 0 w 40826"/>
                          <a:gd name="connsiteY10" fmla="*/ 38292 h 47854"/>
                          <a:gd name="connsiteX11" fmla="*/ 167 w 40826"/>
                          <a:gd name="connsiteY11" fmla="*/ 37224 h 47854"/>
                          <a:gd name="connsiteX12" fmla="*/ 534 w 40826"/>
                          <a:gd name="connsiteY12" fmla="*/ 36456 h 47854"/>
                          <a:gd name="connsiteX13" fmla="*/ 1469 w 40826"/>
                          <a:gd name="connsiteY13" fmla="*/ 36389 h 47854"/>
                          <a:gd name="connsiteX14" fmla="*/ 12553 w 40826"/>
                          <a:gd name="connsiteY14" fmla="*/ 36356 h 47854"/>
                          <a:gd name="connsiteX15" fmla="*/ 17393 w 40826"/>
                          <a:gd name="connsiteY15" fmla="*/ 29045 h 47854"/>
                          <a:gd name="connsiteX16" fmla="*/ 22267 w 40826"/>
                          <a:gd name="connsiteY16" fmla="*/ 26908 h 47854"/>
                          <a:gd name="connsiteX17" fmla="*/ 25272 w 40826"/>
                          <a:gd name="connsiteY17" fmla="*/ 20632 h 47854"/>
                          <a:gd name="connsiteX18" fmla="*/ 28811 w 40826"/>
                          <a:gd name="connsiteY18" fmla="*/ 16459 h 47854"/>
                          <a:gd name="connsiteX19" fmla="*/ 30180 w 40826"/>
                          <a:gd name="connsiteY19" fmla="*/ 10650 h 47854"/>
                          <a:gd name="connsiteX20" fmla="*/ 29545 w 40826"/>
                          <a:gd name="connsiteY20" fmla="*/ 9281 h 47854"/>
                          <a:gd name="connsiteX21" fmla="*/ 30413 w 40826"/>
                          <a:gd name="connsiteY21" fmla="*/ 7712 h 47854"/>
                          <a:gd name="connsiteX22" fmla="*/ 37324 w 40826"/>
                          <a:gd name="connsiteY22" fmla="*/ 434 h 47854"/>
                          <a:gd name="connsiteX23" fmla="*/ 37524 w 40826"/>
                          <a:gd name="connsiteY23" fmla="*/ 0 h 47854"/>
                          <a:gd name="connsiteX24" fmla="*/ 40596 w 40826"/>
                          <a:gd name="connsiteY24" fmla="*/ 5508 h 47854"/>
                          <a:gd name="connsiteX25" fmla="*/ 40596 w 40826"/>
                          <a:gd name="connsiteY25" fmla="*/ 12953 h 478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</a:cxnLst>
                        <a:rect l="l" t="t" r="r" b="b"/>
                        <a:pathLst>
                          <a:path w="40826" h="47854">
                            <a:moveTo>
                              <a:pt x="40596" y="12920"/>
                            </a:moveTo>
                            <a:cubicBezTo>
                              <a:pt x="40262" y="16759"/>
                              <a:pt x="39961" y="20598"/>
                              <a:pt x="39661" y="24471"/>
                            </a:cubicBezTo>
                            <a:cubicBezTo>
                              <a:pt x="39427" y="27142"/>
                              <a:pt x="38893" y="30280"/>
                              <a:pt x="36489" y="31382"/>
                            </a:cubicBezTo>
                            <a:cubicBezTo>
                              <a:pt x="35822" y="31682"/>
                              <a:pt x="34987" y="31882"/>
                              <a:pt x="34653" y="32517"/>
                            </a:cubicBezTo>
                            <a:cubicBezTo>
                              <a:pt x="34453" y="32917"/>
                              <a:pt x="34486" y="33418"/>
                              <a:pt x="34486" y="33852"/>
                            </a:cubicBezTo>
                            <a:cubicBezTo>
                              <a:pt x="34520" y="37491"/>
                              <a:pt x="32083" y="41030"/>
                              <a:pt x="28711" y="42265"/>
                            </a:cubicBezTo>
                            <a:cubicBezTo>
                              <a:pt x="29345" y="43400"/>
                              <a:pt x="28878" y="44902"/>
                              <a:pt x="27943" y="45804"/>
                            </a:cubicBezTo>
                            <a:cubicBezTo>
                              <a:pt x="26975" y="46672"/>
                              <a:pt x="25706" y="47072"/>
                              <a:pt x="24404" y="47339"/>
                            </a:cubicBezTo>
                            <a:cubicBezTo>
                              <a:pt x="22000" y="47874"/>
                              <a:pt x="19463" y="48107"/>
                              <a:pt x="17093" y="47473"/>
                            </a:cubicBezTo>
                            <a:cubicBezTo>
                              <a:pt x="11851" y="46171"/>
                              <a:pt x="8246" y="41263"/>
                              <a:pt x="3238" y="39194"/>
                            </a:cubicBezTo>
                            <a:cubicBezTo>
                              <a:pt x="2170" y="38759"/>
                              <a:pt x="1135" y="38492"/>
                              <a:pt x="0" y="38292"/>
                            </a:cubicBezTo>
                            <a:cubicBezTo>
                              <a:pt x="33" y="37958"/>
                              <a:pt x="100" y="37591"/>
                              <a:pt x="167" y="37224"/>
                            </a:cubicBezTo>
                            <a:cubicBezTo>
                              <a:pt x="200" y="36923"/>
                              <a:pt x="300" y="36623"/>
                              <a:pt x="534" y="36456"/>
                            </a:cubicBezTo>
                            <a:cubicBezTo>
                              <a:pt x="768" y="36256"/>
                              <a:pt x="1135" y="36322"/>
                              <a:pt x="1469" y="36389"/>
                            </a:cubicBezTo>
                            <a:cubicBezTo>
                              <a:pt x="5208" y="37090"/>
                              <a:pt x="9481" y="38559"/>
                              <a:pt x="12553" y="36356"/>
                            </a:cubicBezTo>
                            <a:cubicBezTo>
                              <a:pt x="15123" y="34486"/>
                              <a:pt x="15323" y="31181"/>
                              <a:pt x="17393" y="29045"/>
                            </a:cubicBezTo>
                            <a:cubicBezTo>
                              <a:pt x="18562" y="27876"/>
                              <a:pt x="20932" y="28043"/>
                              <a:pt x="22267" y="26908"/>
                            </a:cubicBezTo>
                            <a:cubicBezTo>
                              <a:pt x="23970" y="25439"/>
                              <a:pt x="24571" y="22668"/>
                              <a:pt x="25272" y="20632"/>
                            </a:cubicBezTo>
                            <a:cubicBezTo>
                              <a:pt x="26073" y="18395"/>
                              <a:pt x="26808" y="17861"/>
                              <a:pt x="28811" y="16459"/>
                            </a:cubicBezTo>
                            <a:cubicBezTo>
                              <a:pt x="30614" y="15223"/>
                              <a:pt x="31248" y="12553"/>
                              <a:pt x="30180" y="10650"/>
                            </a:cubicBezTo>
                            <a:cubicBezTo>
                              <a:pt x="29946" y="10216"/>
                              <a:pt x="29579" y="9782"/>
                              <a:pt x="29545" y="9281"/>
                            </a:cubicBezTo>
                            <a:cubicBezTo>
                              <a:pt x="29512" y="8680"/>
                              <a:pt x="29879" y="8079"/>
                              <a:pt x="30413" y="7712"/>
                            </a:cubicBezTo>
                            <a:cubicBezTo>
                              <a:pt x="33184" y="5675"/>
                              <a:pt x="35688" y="3672"/>
                              <a:pt x="37324" y="434"/>
                            </a:cubicBezTo>
                            <a:cubicBezTo>
                              <a:pt x="37391" y="300"/>
                              <a:pt x="37457" y="134"/>
                              <a:pt x="37524" y="0"/>
                            </a:cubicBezTo>
                            <a:cubicBezTo>
                              <a:pt x="39093" y="1235"/>
                              <a:pt x="40162" y="2771"/>
                              <a:pt x="40596" y="5508"/>
                            </a:cubicBezTo>
                            <a:cubicBezTo>
                              <a:pt x="40996" y="7979"/>
                              <a:pt x="40796" y="10483"/>
                              <a:pt x="40596" y="12953"/>
                            </a:cubicBezTo>
                            <a:close/>
                          </a:path>
                        </a:pathLst>
                      </a:custGeom>
                      <a:solidFill>
                        <a:srgbClr val="E0C7BC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</p:grpSp>
                <p:grpSp>
                  <p:nvGrpSpPr>
                    <p:cNvPr id="1405" name="그래픽 253">
                      <a:extLst>
                        <a:ext uri="{FF2B5EF4-FFF2-40B4-BE49-F238E27FC236}">
                          <a16:creationId xmlns:a16="http://schemas.microsoft.com/office/drawing/2014/main" id="{35650069-F9B9-390A-7D52-59EB8ED78D7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451951" y="2443173"/>
                      <a:ext cx="676438" cy="974723"/>
                      <a:chOff x="5451951" y="2443173"/>
                      <a:chExt cx="676438" cy="974723"/>
                    </a:xfrm>
                  </p:grpSpPr>
                  <p:sp>
                    <p:nvSpPr>
                      <p:cNvPr id="1520" name="자유형: 도형 1519">
                        <a:extLst>
                          <a:ext uri="{FF2B5EF4-FFF2-40B4-BE49-F238E27FC236}">
                            <a16:creationId xmlns:a16="http://schemas.microsoft.com/office/drawing/2014/main" id="{C25D0807-B872-F6DA-B6D9-1223D48445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95185" y="3086333"/>
                        <a:ext cx="147826" cy="92324"/>
                      </a:xfrm>
                      <a:custGeom>
                        <a:avLst/>
                        <a:gdLst>
                          <a:gd name="connsiteX0" fmla="*/ 37357 w 147826"/>
                          <a:gd name="connsiteY0" fmla="*/ 92325 h 92324"/>
                          <a:gd name="connsiteX1" fmla="*/ 8780 w 147826"/>
                          <a:gd name="connsiteY1" fmla="*/ 75833 h 92324"/>
                          <a:gd name="connsiteX2" fmla="*/ 0 w 147826"/>
                          <a:gd name="connsiteY2" fmla="*/ 60643 h 92324"/>
                          <a:gd name="connsiteX3" fmla="*/ 8780 w 147826"/>
                          <a:gd name="connsiteY3" fmla="*/ 45453 h 92324"/>
                          <a:gd name="connsiteX4" fmla="*/ 77920 w 147826"/>
                          <a:gd name="connsiteY4" fmla="*/ 5559 h 92324"/>
                          <a:gd name="connsiteX5" fmla="*/ 119483 w 147826"/>
                          <a:gd name="connsiteY5" fmla="*/ 5559 h 92324"/>
                          <a:gd name="connsiteX6" fmla="*/ 147827 w 147826"/>
                          <a:gd name="connsiteY6" fmla="*/ 21917 h 92324"/>
                          <a:gd name="connsiteX7" fmla="*/ 142085 w 147826"/>
                          <a:gd name="connsiteY7" fmla="*/ 31899 h 92324"/>
                          <a:gd name="connsiteX8" fmla="*/ 113741 w 147826"/>
                          <a:gd name="connsiteY8" fmla="*/ 15540 h 92324"/>
                          <a:gd name="connsiteX9" fmla="*/ 83695 w 147826"/>
                          <a:gd name="connsiteY9" fmla="*/ 15540 h 92324"/>
                          <a:gd name="connsiteX10" fmla="*/ 14556 w 147826"/>
                          <a:gd name="connsiteY10" fmla="*/ 55435 h 92324"/>
                          <a:gd name="connsiteX11" fmla="*/ 11551 w 147826"/>
                          <a:gd name="connsiteY11" fmla="*/ 60643 h 92324"/>
                          <a:gd name="connsiteX12" fmla="*/ 14556 w 147826"/>
                          <a:gd name="connsiteY12" fmla="*/ 65851 h 92324"/>
                          <a:gd name="connsiteX13" fmla="*/ 43133 w 147826"/>
                          <a:gd name="connsiteY13" fmla="*/ 82343 h 92324"/>
                          <a:gd name="connsiteX14" fmla="*/ 37391 w 147826"/>
                          <a:gd name="connsiteY14" fmla="*/ 92325 h 9232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</a:cxnLst>
                        <a:rect l="l" t="t" r="r" b="b"/>
                        <a:pathLst>
                          <a:path w="147826" h="92324">
                            <a:moveTo>
                              <a:pt x="37357" y="92325"/>
                            </a:moveTo>
                            <a:lnTo>
                              <a:pt x="8780" y="75833"/>
                            </a:lnTo>
                            <a:cubicBezTo>
                              <a:pt x="3305" y="72662"/>
                              <a:pt x="0" y="66986"/>
                              <a:pt x="0" y="60643"/>
                            </a:cubicBezTo>
                            <a:cubicBezTo>
                              <a:pt x="0" y="54300"/>
                              <a:pt x="3272" y="48625"/>
                              <a:pt x="8780" y="45453"/>
                            </a:cubicBezTo>
                            <a:lnTo>
                              <a:pt x="77920" y="5559"/>
                            </a:lnTo>
                            <a:cubicBezTo>
                              <a:pt x="90739" y="-1853"/>
                              <a:pt x="106664" y="-1853"/>
                              <a:pt x="119483" y="5559"/>
                            </a:cubicBezTo>
                            <a:lnTo>
                              <a:pt x="147827" y="21917"/>
                            </a:lnTo>
                            <a:lnTo>
                              <a:pt x="142085" y="31899"/>
                            </a:lnTo>
                            <a:lnTo>
                              <a:pt x="113741" y="15540"/>
                            </a:lnTo>
                            <a:cubicBezTo>
                              <a:pt x="104460" y="10199"/>
                              <a:pt x="92976" y="10199"/>
                              <a:pt x="83695" y="15540"/>
                            </a:cubicBezTo>
                            <a:lnTo>
                              <a:pt x="14556" y="55435"/>
                            </a:lnTo>
                            <a:cubicBezTo>
                              <a:pt x="11852" y="57004"/>
                              <a:pt x="11551" y="59608"/>
                              <a:pt x="11551" y="60643"/>
                            </a:cubicBezTo>
                            <a:cubicBezTo>
                              <a:pt x="11551" y="61678"/>
                              <a:pt x="11852" y="64282"/>
                              <a:pt x="14556" y="65851"/>
                            </a:cubicBezTo>
                            <a:lnTo>
                              <a:pt x="43133" y="82343"/>
                            </a:lnTo>
                            <a:lnTo>
                              <a:pt x="37391" y="92325"/>
                            </a:lnTo>
                            <a:close/>
                          </a:path>
                        </a:pathLst>
                      </a:custGeom>
                      <a:solidFill>
                        <a:srgbClr val="657F59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grpSp>
                    <p:nvGrpSpPr>
                      <p:cNvPr id="1521" name="그래픽 253">
                        <a:extLst>
                          <a:ext uri="{FF2B5EF4-FFF2-40B4-BE49-F238E27FC236}">
                            <a16:creationId xmlns:a16="http://schemas.microsoft.com/office/drawing/2014/main" id="{2D831CF6-D84F-ACAA-8D0C-4627B5D6FF2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451951" y="3066117"/>
                        <a:ext cx="429994" cy="258466"/>
                        <a:chOff x="5451951" y="3066117"/>
                        <a:chExt cx="429994" cy="258466"/>
                      </a:xfrm>
                    </p:grpSpPr>
                    <p:sp>
                      <p:nvSpPr>
                        <p:cNvPr id="1568" name="자유형: 도형 1567">
                          <a:extLst>
                            <a:ext uri="{FF2B5EF4-FFF2-40B4-BE49-F238E27FC236}">
                              <a16:creationId xmlns:a16="http://schemas.microsoft.com/office/drawing/2014/main" id="{CD644B09-AC82-F771-1BE4-D4DA6AA9943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51952" y="3076366"/>
                          <a:ext cx="429959" cy="248217"/>
                        </a:xfrm>
                        <a:custGeom>
                          <a:avLst/>
                          <a:gdLst>
                            <a:gd name="connsiteX0" fmla="*/ 429960 w 429959"/>
                            <a:gd name="connsiteY0" fmla="*/ 83196 h 248217"/>
                            <a:gd name="connsiteX1" fmla="*/ 424852 w 429959"/>
                            <a:gd name="connsiteY1" fmla="*/ 83930 h 248217"/>
                            <a:gd name="connsiteX2" fmla="*/ 422148 w 429959"/>
                            <a:gd name="connsiteY2" fmla="*/ 82061 h 248217"/>
                            <a:gd name="connsiteX3" fmla="*/ 287808 w 429959"/>
                            <a:gd name="connsiteY3" fmla="*/ 4509 h 248217"/>
                            <a:gd name="connsiteX4" fmla="*/ 242472 w 429959"/>
                            <a:gd name="connsiteY4" fmla="*/ 6378 h 248217"/>
                            <a:gd name="connsiteX5" fmla="*/ 11050 w 429959"/>
                            <a:gd name="connsiteY5" fmla="*/ 139983 h 248217"/>
                            <a:gd name="connsiteX6" fmla="*/ 6310 w 429959"/>
                            <a:gd name="connsiteY6" fmla="*/ 143322 h 248217"/>
                            <a:gd name="connsiteX7" fmla="*/ 0 w 429959"/>
                            <a:gd name="connsiteY7" fmla="*/ 144223 h 248217"/>
                            <a:gd name="connsiteX8" fmla="*/ 0 w 429959"/>
                            <a:gd name="connsiteY8" fmla="*/ 154973 h 248217"/>
                            <a:gd name="connsiteX9" fmla="*/ 0 w 429959"/>
                            <a:gd name="connsiteY9" fmla="*/ 154973 h 248217"/>
                            <a:gd name="connsiteX10" fmla="*/ 7779 w 429959"/>
                            <a:gd name="connsiteY10" fmla="*/ 166157 h 248217"/>
                            <a:gd name="connsiteX11" fmla="*/ 142118 w 429959"/>
                            <a:gd name="connsiteY11" fmla="*/ 243709 h 248217"/>
                            <a:gd name="connsiteX12" fmla="*/ 187454 w 429959"/>
                            <a:gd name="connsiteY12" fmla="*/ 241839 h 248217"/>
                            <a:gd name="connsiteX13" fmla="*/ 418876 w 429959"/>
                            <a:gd name="connsiteY13" fmla="*/ 108234 h 248217"/>
                            <a:gd name="connsiteX14" fmla="*/ 429893 w 429959"/>
                            <a:gd name="connsiteY14" fmla="*/ 93545 h 248217"/>
                            <a:gd name="connsiteX15" fmla="*/ 429893 w 429959"/>
                            <a:gd name="connsiteY15" fmla="*/ 93545 h 248217"/>
                            <a:gd name="connsiteX16" fmla="*/ 429893 w 429959"/>
                            <a:gd name="connsiteY16" fmla="*/ 83196 h 24821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</a:cxnLst>
                          <a:rect l="l" t="t" r="r" b="b"/>
                          <a:pathLst>
                            <a:path w="429959" h="248217">
                              <a:moveTo>
                                <a:pt x="429960" y="83196"/>
                              </a:moveTo>
                              <a:lnTo>
                                <a:pt x="424852" y="83930"/>
                              </a:lnTo>
                              <a:cubicBezTo>
                                <a:pt x="424050" y="83263"/>
                                <a:pt x="423182" y="82662"/>
                                <a:pt x="422148" y="82061"/>
                              </a:cubicBezTo>
                              <a:lnTo>
                                <a:pt x="287808" y="4509"/>
                              </a:lnTo>
                              <a:cubicBezTo>
                                <a:pt x="276224" y="-2168"/>
                                <a:pt x="255826" y="-1334"/>
                                <a:pt x="242472" y="6378"/>
                              </a:cubicBezTo>
                              <a:lnTo>
                                <a:pt x="11050" y="139983"/>
                              </a:lnTo>
                              <a:cubicBezTo>
                                <a:pt x="9248" y="141018"/>
                                <a:pt x="7678" y="142153"/>
                                <a:pt x="6310" y="143322"/>
                              </a:cubicBezTo>
                              <a:lnTo>
                                <a:pt x="0" y="144223"/>
                              </a:lnTo>
                              <a:lnTo>
                                <a:pt x="0" y="154973"/>
                              </a:lnTo>
                              <a:lnTo>
                                <a:pt x="0" y="154973"/>
                              </a:lnTo>
                              <a:cubicBezTo>
                                <a:pt x="67" y="159179"/>
                                <a:pt x="2637" y="163185"/>
                                <a:pt x="7779" y="166157"/>
                              </a:cubicBezTo>
                              <a:lnTo>
                                <a:pt x="142118" y="243709"/>
                              </a:lnTo>
                              <a:cubicBezTo>
                                <a:pt x="153702" y="250386"/>
                                <a:pt x="174100" y="249551"/>
                                <a:pt x="187454" y="241839"/>
                              </a:cubicBezTo>
                              <a:lnTo>
                                <a:pt x="418876" y="108234"/>
                              </a:lnTo>
                              <a:cubicBezTo>
                                <a:pt x="426120" y="104028"/>
                                <a:pt x="429859" y="98653"/>
                                <a:pt x="429893" y="93545"/>
                              </a:cubicBezTo>
                              <a:lnTo>
                                <a:pt x="429893" y="93545"/>
                              </a:lnTo>
                              <a:lnTo>
                                <a:pt x="429893" y="83196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657F59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569" name="자유형: 도형 1568">
                          <a:extLst>
                            <a:ext uri="{FF2B5EF4-FFF2-40B4-BE49-F238E27FC236}">
                              <a16:creationId xmlns:a16="http://schemas.microsoft.com/office/drawing/2014/main" id="{B10DAB7F-B481-04A7-BD62-414DCFC198A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51951" y="3066117"/>
                          <a:ext cx="429994" cy="248217"/>
                        </a:xfrm>
                        <a:custGeom>
                          <a:avLst/>
                          <a:gdLst>
                            <a:gd name="connsiteX0" fmla="*/ 142152 w 429994"/>
                            <a:gd name="connsiteY0" fmla="*/ 243709 h 248217"/>
                            <a:gd name="connsiteX1" fmla="*/ 7813 w 429994"/>
                            <a:gd name="connsiteY1" fmla="*/ 166157 h 248217"/>
                            <a:gd name="connsiteX2" fmla="*/ 11084 w 429994"/>
                            <a:gd name="connsiteY2" fmla="*/ 139983 h 248217"/>
                            <a:gd name="connsiteX3" fmla="*/ 242506 w 429994"/>
                            <a:gd name="connsiteY3" fmla="*/ 6378 h 248217"/>
                            <a:gd name="connsiteX4" fmla="*/ 287842 w 429994"/>
                            <a:gd name="connsiteY4" fmla="*/ 4509 h 248217"/>
                            <a:gd name="connsiteX5" fmla="*/ 422182 w 429994"/>
                            <a:gd name="connsiteY5" fmla="*/ 82061 h 248217"/>
                            <a:gd name="connsiteX6" fmla="*/ 418910 w 429994"/>
                            <a:gd name="connsiteY6" fmla="*/ 108234 h 248217"/>
                            <a:gd name="connsiteX7" fmla="*/ 187488 w 429994"/>
                            <a:gd name="connsiteY7" fmla="*/ 241839 h 248217"/>
                            <a:gd name="connsiteX8" fmla="*/ 142152 w 429994"/>
                            <a:gd name="connsiteY8" fmla="*/ 243709 h 24821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429994" h="248217">
                              <a:moveTo>
                                <a:pt x="142152" y="243709"/>
                              </a:moveTo>
                              <a:lnTo>
                                <a:pt x="7813" y="166157"/>
                              </a:lnTo>
                              <a:cubicBezTo>
                                <a:pt x="-3772" y="159480"/>
                                <a:pt x="-2303" y="147695"/>
                                <a:pt x="11084" y="139983"/>
                              </a:cubicBezTo>
                              <a:lnTo>
                                <a:pt x="242506" y="6378"/>
                              </a:lnTo>
                              <a:cubicBezTo>
                                <a:pt x="255860" y="-1334"/>
                                <a:pt x="276291" y="-2168"/>
                                <a:pt x="287842" y="4509"/>
                              </a:cubicBezTo>
                              <a:lnTo>
                                <a:pt x="422182" y="82061"/>
                              </a:lnTo>
                              <a:cubicBezTo>
                                <a:pt x="433766" y="88738"/>
                                <a:pt x="432297" y="100523"/>
                                <a:pt x="418910" y="108234"/>
                              </a:cubicBezTo>
                              <a:lnTo>
                                <a:pt x="187488" y="241839"/>
                              </a:lnTo>
                              <a:cubicBezTo>
                                <a:pt x="174135" y="249551"/>
                                <a:pt x="153703" y="250386"/>
                                <a:pt x="142152" y="24370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83A558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570" name="자유형: 도형 1569">
                          <a:extLst>
                            <a:ext uri="{FF2B5EF4-FFF2-40B4-BE49-F238E27FC236}">
                              <a16:creationId xmlns:a16="http://schemas.microsoft.com/office/drawing/2014/main" id="{CB4C1337-7771-C25D-59E8-6538C913573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89159" y="3086550"/>
                          <a:ext cx="355512" cy="207284"/>
                        </a:xfrm>
                        <a:custGeom>
                          <a:avLst/>
                          <a:gdLst>
                            <a:gd name="connsiteX0" fmla="*/ 124608 w 355512"/>
                            <a:gd name="connsiteY0" fmla="*/ 207285 h 207284"/>
                            <a:gd name="connsiteX1" fmla="*/ 115160 w 355512"/>
                            <a:gd name="connsiteY1" fmla="*/ 205515 h 207284"/>
                            <a:gd name="connsiteX2" fmla="*/ 4757 w 355512"/>
                            <a:gd name="connsiteY2" fmla="*/ 141784 h 207284"/>
                            <a:gd name="connsiteX3" fmla="*/ 4757 w 355512"/>
                            <a:gd name="connsiteY3" fmla="*/ 125292 h 207284"/>
                            <a:gd name="connsiteX4" fmla="*/ 215481 w 355512"/>
                            <a:gd name="connsiteY4" fmla="*/ 3639 h 207284"/>
                            <a:gd name="connsiteX5" fmla="*/ 230904 w 355512"/>
                            <a:gd name="connsiteY5" fmla="*/ 0 h 207284"/>
                            <a:gd name="connsiteX6" fmla="*/ 240352 w 355512"/>
                            <a:gd name="connsiteY6" fmla="*/ 1769 h 207284"/>
                            <a:gd name="connsiteX7" fmla="*/ 350755 w 355512"/>
                            <a:gd name="connsiteY7" fmla="*/ 65501 h 207284"/>
                            <a:gd name="connsiteX8" fmla="*/ 350755 w 355512"/>
                            <a:gd name="connsiteY8" fmla="*/ 81992 h 207284"/>
                            <a:gd name="connsiteX9" fmla="*/ 140031 w 355512"/>
                            <a:gd name="connsiteY9" fmla="*/ 203646 h 207284"/>
                            <a:gd name="connsiteX10" fmla="*/ 124608 w 355512"/>
                            <a:gd name="connsiteY10" fmla="*/ 207285 h 20728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</a:cxnLst>
                          <a:rect l="l" t="t" r="r" b="b"/>
                          <a:pathLst>
                            <a:path w="355512" h="207284">
                              <a:moveTo>
                                <a:pt x="124608" y="207285"/>
                              </a:moveTo>
                              <a:cubicBezTo>
                                <a:pt x="119901" y="207285"/>
                                <a:pt x="116562" y="206317"/>
                                <a:pt x="115160" y="205515"/>
                              </a:cubicBezTo>
                              <a:lnTo>
                                <a:pt x="4757" y="141784"/>
                              </a:lnTo>
                              <a:cubicBezTo>
                                <a:pt x="-1586" y="138112"/>
                                <a:pt x="-1586" y="128965"/>
                                <a:pt x="4757" y="125292"/>
                              </a:cubicBezTo>
                              <a:lnTo>
                                <a:pt x="215481" y="3639"/>
                              </a:lnTo>
                              <a:cubicBezTo>
                                <a:pt x="219387" y="1402"/>
                                <a:pt x="225296" y="0"/>
                                <a:pt x="230904" y="0"/>
                              </a:cubicBezTo>
                              <a:cubicBezTo>
                                <a:pt x="235611" y="0"/>
                                <a:pt x="238950" y="935"/>
                                <a:pt x="240352" y="1769"/>
                              </a:cubicBezTo>
                              <a:lnTo>
                                <a:pt x="350755" y="65501"/>
                              </a:lnTo>
                              <a:cubicBezTo>
                                <a:pt x="357098" y="69173"/>
                                <a:pt x="357098" y="78320"/>
                                <a:pt x="350755" y="81992"/>
                              </a:cubicBezTo>
                              <a:lnTo>
                                <a:pt x="140031" y="203646"/>
                              </a:lnTo>
                              <a:cubicBezTo>
                                <a:pt x="136125" y="205883"/>
                                <a:pt x="130216" y="207285"/>
                                <a:pt x="124608" y="20728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749A4E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571" name="자유형: 도형 1570">
                          <a:extLst>
                            <a:ext uri="{FF2B5EF4-FFF2-40B4-BE49-F238E27FC236}">
                              <a16:creationId xmlns:a16="http://schemas.microsoft.com/office/drawing/2014/main" id="{B366E6DB-E17C-D8C4-AD86-7814B1380EE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94283" y="3096799"/>
                          <a:ext cx="345296" cy="197035"/>
                        </a:xfrm>
                        <a:custGeom>
                          <a:avLst/>
                          <a:gdLst>
                            <a:gd name="connsiteX0" fmla="*/ 119483 w 345296"/>
                            <a:gd name="connsiteY0" fmla="*/ 197036 h 197035"/>
                            <a:gd name="connsiteX1" fmla="*/ 112606 w 345296"/>
                            <a:gd name="connsiteY1" fmla="*/ 195967 h 197035"/>
                            <a:gd name="connsiteX2" fmla="*/ 2203 w 345296"/>
                            <a:gd name="connsiteY2" fmla="*/ 132236 h 197035"/>
                            <a:gd name="connsiteX3" fmla="*/ 0 w 345296"/>
                            <a:gd name="connsiteY3" fmla="*/ 128430 h 197035"/>
                            <a:gd name="connsiteX4" fmla="*/ 2203 w 345296"/>
                            <a:gd name="connsiteY4" fmla="*/ 124625 h 197035"/>
                            <a:gd name="connsiteX5" fmla="*/ 212927 w 345296"/>
                            <a:gd name="connsiteY5" fmla="*/ 2971 h 197035"/>
                            <a:gd name="connsiteX6" fmla="*/ 225813 w 345296"/>
                            <a:gd name="connsiteY6" fmla="*/ 0 h 197035"/>
                            <a:gd name="connsiteX7" fmla="*/ 232690 w 345296"/>
                            <a:gd name="connsiteY7" fmla="*/ 1068 h 197035"/>
                            <a:gd name="connsiteX8" fmla="*/ 343093 w 345296"/>
                            <a:gd name="connsiteY8" fmla="*/ 64799 h 197035"/>
                            <a:gd name="connsiteX9" fmla="*/ 345296 w 345296"/>
                            <a:gd name="connsiteY9" fmla="*/ 68605 h 197035"/>
                            <a:gd name="connsiteX10" fmla="*/ 343093 w 345296"/>
                            <a:gd name="connsiteY10" fmla="*/ 72411 h 197035"/>
                            <a:gd name="connsiteX11" fmla="*/ 132370 w 345296"/>
                            <a:gd name="connsiteY11" fmla="*/ 194065 h 197035"/>
                            <a:gd name="connsiteX12" fmla="*/ 119517 w 345296"/>
                            <a:gd name="connsiteY12" fmla="*/ 197036 h 19703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345296" h="197035">
                              <a:moveTo>
                                <a:pt x="119483" y="197036"/>
                              </a:moveTo>
                              <a:cubicBezTo>
                                <a:pt x="115377" y="197036"/>
                                <a:pt x="113007" y="196168"/>
                                <a:pt x="112606" y="195967"/>
                              </a:cubicBezTo>
                              <a:lnTo>
                                <a:pt x="2203" y="132236"/>
                              </a:lnTo>
                              <a:cubicBezTo>
                                <a:pt x="200" y="131101"/>
                                <a:pt x="0" y="129198"/>
                                <a:pt x="0" y="128430"/>
                              </a:cubicBezTo>
                              <a:cubicBezTo>
                                <a:pt x="0" y="127663"/>
                                <a:pt x="200" y="125760"/>
                                <a:pt x="2203" y="124625"/>
                              </a:cubicBezTo>
                              <a:lnTo>
                                <a:pt x="212927" y="2971"/>
                              </a:lnTo>
                              <a:cubicBezTo>
                                <a:pt x="216031" y="1168"/>
                                <a:pt x="221106" y="0"/>
                                <a:pt x="225813" y="0"/>
                              </a:cubicBezTo>
                              <a:cubicBezTo>
                                <a:pt x="229919" y="0"/>
                                <a:pt x="232290" y="868"/>
                                <a:pt x="232690" y="1068"/>
                              </a:cubicBezTo>
                              <a:lnTo>
                                <a:pt x="343093" y="64799"/>
                              </a:lnTo>
                              <a:cubicBezTo>
                                <a:pt x="345096" y="65935"/>
                                <a:pt x="345296" y="67837"/>
                                <a:pt x="345296" y="68605"/>
                              </a:cubicBezTo>
                              <a:cubicBezTo>
                                <a:pt x="345296" y="69373"/>
                                <a:pt x="345096" y="71276"/>
                                <a:pt x="343093" y="72411"/>
                              </a:cubicBezTo>
                              <a:lnTo>
                                <a:pt x="132370" y="194065"/>
                              </a:lnTo>
                              <a:cubicBezTo>
                                <a:pt x="129265" y="195867"/>
                                <a:pt x="124191" y="197036"/>
                                <a:pt x="119517" y="197036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83A558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</p:grpSp>
                  <p:grpSp>
                    <p:nvGrpSpPr>
                      <p:cNvPr id="1522" name="그래픽 253">
                        <a:extLst>
                          <a:ext uri="{FF2B5EF4-FFF2-40B4-BE49-F238E27FC236}">
                            <a16:creationId xmlns:a16="http://schemas.microsoft.com/office/drawing/2014/main" id="{7F781DF8-6D91-0EED-908C-427BBE1D184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607377" y="2443173"/>
                        <a:ext cx="372079" cy="795151"/>
                        <a:chOff x="5607377" y="2443173"/>
                        <a:chExt cx="372079" cy="795151"/>
                      </a:xfrm>
                    </p:grpSpPr>
                    <p:sp>
                      <p:nvSpPr>
                        <p:cNvPr id="1554" name="자유형: 도형 1553">
                          <a:extLst>
                            <a:ext uri="{FF2B5EF4-FFF2-40B4-BE49-F238E27FC236}">
                              <a16:creationId xmlns:a16="http://schemas.microsoft.com/office/drawing/2014/main" id="{48027D55-6A7D-939F-3954-731DC70C35B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620840" y="3085615"/>
                          <a:ext cx="149667" cy="112113"/>
                        </a:xfrm>
                        <a:custGeom>
                          <a:avLst/>
                          <a:gdLst>
                            <a:gd name="connsiteX0" fmla="*/ 26512 w 149667"/>
                            <a:gd name="connsiteY0" fmla="*/ 100 h 112113"/>
                            <a:gd name="connsiteX1" fmla="*/ 37395 w 149667"/>
                            <a:gd name="connsiteY1" fmla="*/ 5842 h 112113"/>
                            <a:gd name="connsiteX2" fmla="*/ 36260 w 149667"/>
                            <a:gd name="connsiteY2" fmla="*/ 6443 h 112113"/>
                            <a:gd name="connsiteX3" fmla="*/ 32254 w 149667"/>
                            <a:gd name="connsiteY3" fmla="*/ 73546 h 112113"/>
                            <a:gd name="connsiteX4" fmla="*/ 120690 w 149667"/>
                            <a:gd name="connsiteY4" fmla="*/ 89571 h 112113"/>
                            <a:gd name="connsiteX5" fmla="*/ 137348 w 149667"/>
                            <a:gd name="connsiteY5" fmla="*/ 72945 h 112113"/>
                            <a:gd name="connsiteX6" fmla="*/ 149667 w 149667"/>
                            <a:gd name="connsiteY6" fmla="*/ 82760 h 112113"/>
                            <a:gd name="connsiteX7" fmla="*/ 129136 w 149667"/>
                            <a:gd name="connsiteY7" fmla="*/ 103225 h 112113"/>
                            <a:gd name="connsiteX8" fmla="*/ 20169 w 149667"/>
                            <a:gd name="connsiteY8" fmla="*/ 83461 h 112113"/>
                            <a:gd name="connsiteX9" fmla="*/ 25110 w 149667"/>
                            <a:gd name="connsiteY9" fmla="*/ 768 h 112113"/>
                            <a:gd name="connsiteX10" fmla="*/ 26512 w 149667"/>
                            <a:gd name="connsiteY10" fmla="*/ 0 h 112113"/>
                            <a:gd name="connsiteX11" fmla="*/ 26512 w 149667"/>
                            <a:gd name="connsiteY11" fmla="*/ 0 h 11211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</a:cxnLst>
                          <a:rect l="l" t="t" r="r" b="b"/>
                          <a:pathLst>
                            <a:path w="149667" h="112113">
                              <a:moveTo>
                                <a:pt x="26512" y="100"/>
                              </a:moveTo>
                              <a:lnTo>
                                <a:pt x="37395" y="5842"/>
                              </a:lnTo>
                              <a:cubicBezTo>
                                <a:pt x="37028" y="6043"/>
                                <a:pt x="36627" y="6243"/>
                                <a:pt x="36260" y="6443"/>
                              </a:cubicBezTo>
                              <a:cubicBezTo>
                                <a:pt x="10721" y="20565"/>
                                <a:pt x="8918" y="50611"/>
                                <a:pt x="32254" y="73546"/>
                              </a:cubicBezTo>
                              <a:cubicBezTo>
                                <a:pt x="55590" y="96515"/>
                                <a:pt x="95184" y="103692"/>
                                <a:pt x="120690" y="89571"/>
                              </a:cubicBezTo>
                              <a:cubicBezTo>
                                <a:pt x="128435" y="85298"/>
                                <a:pt x="134010" y="79522"/>
                                <a:pt x="137348" y="72945"/>
                              </a:cubicBezTo>
                              <a:lnTo>
                                <a:pt x="149667" y="82760"/>
                              </a:lnTo>
                              <a:cubicBezTo>
                                <a:pt x="145561" y="90873"/>
                                <a:pt x="138717" y="97950"/>
                                <a:pt x="129136" y="103225"/>
                              </a:cubicBezTo>
                              <a:cubicBezTo>
                                <a:pt x="97688" y="120585"/>
                                <a:pt x="48913" y="111738"/>
                                <a:pt x="20169" y="83461"/>
                              </a:cubicBezTo>
                              <a:cubicBezTo>
                                <a:pt x="-8542" y="55185"/>
                                <a:pt x="-6339" y="18161"/>
                                <a:pt x="25110" y="768"/>
                              </a:cubicBezTo>
                              <a:cubicBezTo>
                                <a:pt x="25577" y="501"/>
                                <a:pt x="26044" y="267"/>
                                <a:pt x="26512" y="0"/>
                              </a:cubicBezTo>
                              <a:lnTo>
                                <a:pt x="26512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657F59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555" name="자유형: 도형 1554">
                          <a:extLst>
                            <a:ext uri="{FF2B5EF4-FFF2-40B4-BE49-F238E27FC236}">
                              <a16:creationId xmlns:a16="http://schemas.microsoft.com/office/drawing/2014/main" id="{14E355F2-8007-DCEA-161E-43E85403FAF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745535" y="3106214"/>
                          <a:ext cx="29561" cy="62228"/>
                        </a:xfrm>
                        <a:custGeom>
                          <a:avLst/>
                          <a:gdLst>
                            <a:gd name="connsiteX0" fmla="*/ 24972 w 29561"/>
                            <a:gd name="connsiteY0" fmla="*/ 62229 h 62228"/>
                            <a:gd name="connsiteX1" fmla="*/ 12653 w 29561"/>
                            <a:gd name="connsiteY1" fmla="*/ 52414 h 62228"/>
                            <a:gd name="connsiteX2" fmla="*/ 0 w 29561"/>
                            <a:gd name="connsiteY2" fmla="*/ 1903 h 62228"/>
                            <a:gd name="connsiteX3" fmla="*/ 9381 w 29561"/>
                            <a:gd name="connsiteY3" fmla="*/ 0 h 62228"/>
                            <a:gd name="connsiteX4" fmla="*/ 24972 w 29561"/>
                            <a:gd name="connsiteY4" fmla="*/ 62195 h 62228"/>
                            <a:gd name="connsiteX5" fmla="*/ 24972 w 29561"/>
                            <a:gd name="connsiteY5" fmla="*/ 62195 h 6222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9561" h="62228">
                              <a:moveTo>
                                <a:pt x="24972" y="62229"/>
                              </a:moveTo>
                              <a:lnTo>
                                <a:pt x="12653" y="52414"/>
                              </a:lnTo>
                              <a:cubicBezTo>
                                <a:pt x="20298" y="37324"/>
                                <a:pt x="16225" y="17894"/>
                                <a:pt x="0" y="1903"/>
                              </a:cubicBezTo>
                              <a:lnTo>
                                <a:pt x="9381" y="0"/>
                              </a:lnTo>
                              <a:cubicBezTo>
                                <a:pt x="29378" y="19697"/>
                                <a:pt x="34386" y="43634"/>
                                <a:pt x="24972" y="62195"/>
                              </a:cubicBezTo>
                              <a:lnTo>
                                <a:pt x="24972" y="6219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657F59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556" name="자유형: 도형 1555">
                          <a:extLst>
                            <a:ext uri="{FF2B5EF4-FFF2-40B4-BE49-F238E27FC236}">
                              <a16:creationId xmlns:a16="http://schemas.microsoft.com/office/drawing/2014/main" id="{A663CF3C-41B6-E8B2-3FBE-FE6B6E7E21D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607377" y="3112724"/>
                          <a:ext cx="165534" cy="125600"/>
                        </a:xfrm>
                        <a:custGeom>
                          <a:avLst/>
                          <a:gdLst>
                            <a:gd name="connsiteX0" fmla="*/ 2184 w 165534"/>
                            <a:gd name="connsiteY0" fmla="*/ 40529 h 125600"/>
                            <a:gd name="connsiteX1" fmla="*/ 15638 w 165534"/>
                            <a:gd name="connsiteY1" fmla="*/ 0 h 125600"/>
                            <a:gd name="connsiteX2" fmla="*/ 33632 w 165534"/>
                            <a:gd name="connsiteY2" fmla="*/ 56420 h 125600"/>
                            <a:gd name="connsiteX3" fmla="*/ 142599 w 165534"/>
                            <a:gd name="connsiteY3" fmla="*/ 76184 h 125600"/>
                            <a:gd name="connsiteX4" fmla="*/ 165534 w 165534"/>
                            <a:gd name="connsiteY4" fmla="*/ 49910 h 125600"/>
                            <a:gd name="connsiteX5" fmla="*/ 152080 w 165534"/>
                            <a:gd name="connsiteY5" fmla="*/ 90439 h 125600"/>
                            <a:gd name="connsiteX6" fmla="*/ 129145 w 165534"/>
                            <a:gd name="connsiteY6" fmla="*/ 116713 h 125600"/>
                            <a:gd name="connsiteX7" fmla="*/ 20178 w 165534"/>
                            <a:gd name="connsiteY7" fmla="*/ 96949 h 125600"/>
                            <a:gd name="connsiteX8" fmla="*/ 2184 w 165534"/>
                            <a:gd name="connsiteY8" fmla="*/ 40529 h 125600"/>
                            <a:gd name="connsiteX9" fmla="*/ 2184 w 165534"/>
                            <a:gd name="connsiteY9" fmla="*/ 40529 h 1256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65534" h="125600">
                              <a:moveTo>
                                <a:pt x="2184" y="40529"/>
                              </a:moveTo>
                              <a:lnTo>
                                <a:pt x="15638" y="0"/>
                              </a:lnTo>
                              <a:cubicBezTo>
                                <a:pt x="9795" y="17594"/>
                                <a:pt x="15638" y="38726"/>
                                <a:pt x="33632" y="56420"/>
                              </a:cubicBezTo>
                              <a:cubicBezTo>
                                <a:pt x="62343" y="84697"/>
                                <a:pt x="111151" y="93544"/>
                                <a:pt x="142599" y="76184"/>
                              </a:cubicBezTo>
                              <a:cubicBezTo>
                                <a:pt x="154350" y="69674"/>
                                <a:pt x="162029" y="60426"/>
                                <a:pt x="165534" y="49910"/>
                              </a:cubicBezTo>
                              <a:lnTo>
                                <a:pt x="152080" y="90439"/>
                              </a:lnTo>
                              <a:cubicBezTo>
                                <a:pt x="148575" y="100955"/>
                                <a:pt x="140930" y="110202"/>
                                <a:pt x="129145" y="116713"/>
                              </a:cubicBezTo>
                              <a:cubicBezTo>
                                <a:pt x="97697" y="134072"/>
                                <a:pt x="48922" y="125226"/>
                                <a:pt x="20178" y="96949"/>
                              </a:cubicBezTo>
                              <a:cubicBezTo>
                                <a:pt x="2184" y="79255"/>
                                <a:pt x="-3659" y="58123"/>
                                <a:pt x="2184" y="40529"/>
                              </a:cubicBezTo>
                              <a:lnTo>
                                <a:pt x="2184" y="40529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C5F43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557" name="자유형: 도형 1556">
                          <a:extLst>
                            <a:ext uri="{FF2B5EF4-FFF2-40B4-BE49-F238E27FC236}">
                              <a16:creationId xmlns:a16="http://schemas.microsoft.com/office/drawing/2014/main" id="{7A0F0157-F6BC-7BCC-BB97-2D367190F72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636704" y="2776107"/>
                          <a:ext cx="235558" cy="406326"/>
                        </a:xfrm>
                        <a:custGeom>
                          <a:avLst/>
                          <a:gdLst>
                            <a:gd name="connsiteX0" fmla="*/ 1767 w 235558"/>
                            <a:gd name="connsiteY0" fmla="*/ 337284 h 406326"/>
                            <a:gd name="connsiteX1" fmla="*/ 113872 w 235558"/>
                            <a:gd name="connsiteY1" fmla="*/ 0 h 406326"/>
                            <a:gd name="connsiteX2" fmla="*/ 128495 w 235558"/>
                            <a:gd name="connsiteY2" fmla="*/ 45804 h 406326"/>
                            <a:gd name="connsiteX3" fmla="*/ 216930 w 235558"/>
                            <a:gd name="connsiteY3" fmla="*/ 61828 h 406326"/>
                            <a:gd name="connsiteX4" fmla="*/ 235559 w 235558"/>
                            <a:gd name="connsiteY4" fmla="*/ 40529 h 406326"/>
                            <a:gd name="connsiteX5" fmla="*/ 123454 w 235558"/>
                            <a:gd name="connsiteY5" fmla="*/ 377813 h 406326"/>
                            <a:gd name="connsiteX6" fmla="*/ 104825 w 235558"/>
                            <a:gd name="connsiteY6" fmla="*/ 399112 h 406326"/>
                            <a:gd name="connsiteX7" fmla="*/ 16389 w 235558"/>
                            <a:gd name="connsiteY7" fmla="*/ 383088 h 406326"/>
                            <a:gd name="connsiteX8" fmla="*/ 1767 w 235558"/>
                            <a:gd name="connsiteY8" fmla="*/ 337284 h 406326"/>
                            <a:gd name="connsiteX9" fmla="*/ 1767 w 235558"/>
                            <a:gd name="connsiteY9" fmla="*/ 337284 h 40632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235558" h="406326">
                              <a:moveTo>
                                <a:pt x="1767" y="337284"/>
                              </a:moveTo>
                              <a:lnTo>
                                <a:pt x="113872" y="0"/>
                              </a:lnTo>
                              <a:cubicBezTo>
                                <a:pt x="109132" y="14289"/>
                                <a:pt x="113872" y="31415"/>
                                <a:pt x="128495" y="45804"/>
                              </a:cubicBezTo>
                              <a:cubicBezTo>
                                <a:pt x="151830" y="68772"/>
                                <a:pt x="191424" y="75950"/>
                                <a:pt x="216930" y="61828"/>
                              </a:cubicBezTo>
                              <a:cubicBezTo>
                                <a:pt x="226478" y="56553"/>
                                <a:pt x="232721" y="49042"/>
                                <a:pt x="235559" y="40529"/>
                              </a:cubicBezTo>
                              <a:lnTo>
                                <a:pt x="123454" y="377813"/>
                              </a:lnTo>
                              <a:cubicBezTo>
                                <a:pt x="120616" y="386360"/>
                                <a:pt x="114406" y="393838"/>
                                <a:pt x="104825" y="399112"/>
                              </a:cubicBezTo>
                              <a:cubicBezTo>
                                <a:pt x="79286" y="413201"/>
                                <a:pt x="39692" y="406023"/>
                                <a:pt x="16389" y="383088"/>
                              </a:cubicBezTo>
                              <a:cubicBezTo>
                                <a:pt x="1800" y="368699"/>
                                <a:pt x="-2974" y="351573"/>
                                <a:pt x="1767" y="337284"/>
                              </a:cubicBezTo>
                              <a:lnTo>
                                <a:pt x="1767" y="33728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C5F43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558" name="자유형: 도형 1557">
                          <a:extLst>
                            <a:ext uri="{FF2B5EF4-FFF2-40B4-BE49-F238E27FC236}">
                              <a16:creationId xmlns:a16="http://schemas.microsoft.com/office/drawing/2014/main" id="{D6D16486-7EEF-A3C7-1764-FAF43F42E65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697261" y="2845814"/>
                          <a:ext cx="144254" cy="333206"/>
                        </a:xfrm>
                        <a:custGeom>
                          <a:avLst/>
                          <a:gdLst>
                            <a:gd name="connsiteX0" fmla="*/ 109969 w 144254"/>
                            <a:gd name="connsiteY0" fmla="*/ 0 h 333206"/>
                            <a:gd name="connsiteX1" fmla="*/ 0 w 144254"/>
                            <a:gd name="connsiteY1" fmla="*/ 331375 h 333206"/>
                            <a:gd name="connsiteX2" fmla="*/ 34653 w 144254"/>
                            <a:gd name="connsiteY2" fmla="*/ 329706 h 333206"/>
                            <a:gd name="connsiteX3" fmla="*/ 144255 w 144254"/>
                            <a:gd name="connsiteY3" fmla="*/ 1302 h 333206"/>
                            <a:gd name="connsiteX4" fmla="*/ 109969 w 144254"/>
                            <a:gd name="connsiteY4" fmla="*/ 0 h 33320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44254" h="333206">
                              <a:moveTo>
                                <a:pt x="109969" y="0"/>
                              </a:moveTo>
                              <a:lnTo>
                                <a:pt x="0" y="331375"/>
                              </a:lnTo>
                              <a:cubicBezTo>
                                <a:pt x="0" y="331375"/>
                                <a:pt x="19063" y="336450"/>
                                <a:pt x="34653" y="329706"/>
                              </a:cubicBezTo>
                              <a:cubicBezTo>
                                <a:pt x="42365" y="305569"/>
                                <a:pt x="144255" y="1302"/>
                                <a:pt x="144255" y="1302"/>
                              </a:cubicBezTo>
                              <a:cubicBezTo>
                                <a:pt x="144255" y="1302"/>
                                <a:pt x="119984" y="4173"/>
                                <a:pt x="10996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5C7451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559" name="자유형: 도형 1558">
                          <a:extLst>
                            <a:ext uri="{FF2B5EF4-FFF2-40B4-BE49-F238E27FC236}">
                              <a16:creationId xmlns:a16="http://schemas.microsoft.com/office/drawing/2014/main" id="{FB8FF039-F989-99D7-CA62-104CDBB23BE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744208" y="2711308"/>
                          <a:ext cx="154662" cy="134527"/>
                        </a:xfrm>
                        <a:custGeom>
                          <a:avLst/>
                          <a:gdLst>
                            <a:gd name="connsiteX0" fmla="*/ 1929 w 154662"/>
                            <a:gd name="connsiteY0" fmla="*/ 58957 h 134527"/>
                            <a:gd name="connsiteX1" fmla="*/ 21525 w 154662"/>
                            <a:gd name="connsiteY1" fmla="*/ 0 h 134527"/>
                            <a:gd name="connsiteX2" fmla="*/ 37517 w 154662"/>
                            <a:gd name="connsiteY2" fmla="*/ 50110 h 134527"/>
                            <a:gd name="connsiteX3" fmla="*/ 134298 w 154662"/>
                            <a:gd name="connsiteY3" fmla="*/ 67671 h 134527"/>
                            <a:gd name="connsiteX4" fmla="*/ 154663 w 154662"/>
                            <a:gd name="connsiteY4" fmla="*/ 44335 h 134527"/>
                            <a:gd name="connsiteX5" fmla="*/ 135066 w 154662"/>
                            <a:gd name="connsiteY5" fmla="*/ 103292 h 134527"/>
                            <a:gd name="connsiteX6" fmla="*/ 114702 w 154662"/>
                            <a:gd name="connsiteY6" fmla="*/ 126628 h 134527"/>
                            <a:gd name="connsiteX7" fmla="*/ 17920 w 154662"/>
                            <a:gd name="connsiteY7" fmla="*/ 109067 h 134527"/>
                            <a:gd name="connsiteX8" fmla="*/ 1929 w 154662"/>
                            <a:gd name="connsiteY8" fmla="*/ 58957 h 134527"/>
                            <a:gd name="connsiteX9" fmla="*/ 1929 w 154662"/>
                            <a:gd name="connsiteY9" fmla="*/ 58957 h 13452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4662" h="134527">
                              <a:moveTo>
                                <a:pt x="1929" y="58957"/>
                              </a:moveTo>
                              <a:lnTo>
                                <a:pt x="21525" y="0"/>
                              </a:lnTo>
                              <a:cubicBezTo>
                                <a:pt x="16351" y="15624"/>
                                <a:pt x="21525" y="34386"/>
                                <a:pt x="37517" y="50110"/>
                              </a:cubicBezTo>
                              <a:cubicBezTo>
                                <a:pt x="63022" y="75249"/>
                                <a:pt x="106355" y="83094"/>
                                <a:pt x="134298" y="67671"/>
                              </a:cubicBezTo>
                              <a:cubicBezTo>
                                <a:pt x="144748" y="61895"/>
                                <a:pt x="151558" y="53682"/>
                                <a:pt x="154663" y="44335"/>
                              </a:cubicBezTo>
                              <a:lnTo>
                                <a:pt x="135066" y="103292"/>
                              </a:lnTo>
                              <a:cubicBezTo>
                                <a:pt x="131961" y="112640"/>
                                <a:pt x="125151" y="120852"/>
                                <a:pt x="114702" y="126628"/>
                              </a:cubicBezTo>
                              <a:cubicBezTo>
                                <a:pt x="86759" y="142051"/>
                                <a:pt x="43426" y="134206"/>
                                <a:pt x="17920" y="109067"/>
                              </a:cubicBezTo>
                              <a:cubicBezTo>
                                <a:pt x="1962" y="93343"/>
                                <a:pt x="-3246" y="74581"/>
                                <a:pt x="1929" y="58957"/>
                              </a:cubicBezTo>
                              <a:lnTo>
                                <a:pt x="1929" y="58957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C5F43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560" name="자유형: 도형 1559">
                          <a:extLst>
                            <a:ext uri="{FF2B5EF4-FFF2-40B4-BE49-F238E27FC236}">
                              <a16:creationId xmlns:a16="http://schemas.microsoft.com/office/drawing/2014/main" id="{7320A033-7DD1-D3CF-A29F-F220FD1971E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763810" y="2680072"/>
                          <a:ext cx="136984" cy="106806"/>
                        </a:xfrm>
                        <a:custGeom>
                          <a:avLst/>
                          <a:gdLst>
                            <a:gd name="connsiteX0" fmla="*/ 119070 w 136984"/>
                            <a:gd name="connsiteY0" fmla="*/ 25461 h 106806"/>
                            <a:gd name="connsiteX1" fmla="*/ 114696 w 136984"/>
                            <a:gd name="connsiteY1" fmla="*/ 98907 h 106806"/>
                            <a:gd name="connsiteX2" fmla="*/ 17915 w 136984"/>
                            <a:gd name="connsiteY2" fmla="*/ 81346 h 106806"/>
                            <a:gd name="connsiteX3" fmla="*/ 22288 w 136984"/>
                            <a:gd name="connsiteY3" fmla="*/ 7900 h 106806"/>
                            <a:gd name="connsiteX4" fmla="*/ 119070 w 136984"/>
                            <a:gd name="connsiteY4" fmla="*/ 25461 h 106806"/>
                            <a:gd name="connsiteX5" fmla="*/ 115197 w 136984"/>
                            <a:gd name="connsiteY5" fmla="*/ 27597 h 106806"/>
                            <a:gd name="connsiteX6" fmla="*/ 25827 w 136984"/>
                            <a:gd name="connsiteY6" fmla="*/ 11406 h 106806"/>
                            <a:gd name="connsiteX7" fmla="*/ 21787 w 136984"/>
                            <a:gd name="connsiteY7" fmla="*/ 79243 h 106806"/>
                            <a:gd name="connsiteX8" fmla="*/ 111158 w 136984"/>
                            <a:gd name="connsiteY8" fmla="*/ 95435 h 106806"/>
                            <a:gd name="connsiteX9" fmla="*/ 115197 w 136984"/>
                            <a:gd name="connsiteY9" fmla="*/ 27597 h 106806"/>
                            <a:gd name="connsiteX10" fmla="*/ 115197 w 136984"/>
                            <a:gd name="connsiteY10" fmla="*/ 27597 h 10680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</a:cxnLst>
                          <a:rect l="l" t="t" r="r" b="b"/>
                          <a:pathLst>
                            <a:path w="136984" h="106806">
                              <a:moveTo>
                                <a:pt x="119070" y="25461"/>
                              </a:moveTo>
                              <a:cubicBezTo>
                                <a:pt x="144576" y="50599"/>
                                <a:pt x="142606" y="83450"/>
                                <a:pt x="114696" y="98907"/>
                              </a:cubicBezTo>
                              <a:cubicBezTo>
                                <a:pt x="86754" y="114330"/>
                                <a:pt x="43420" y="106485"/>
                                <a:pt x="17915" y="81346"/>
                              </a:cubicBezTo>
                              <a:cubicBezTo>
                                <a:pt x="-7591" y="56208"/>
                                <a:pt x="-5621" y="23357"/>
                                <a:pt x="22288" y="7900"/>
                              </a:cubicBezTo>
                              <a:cubicBezTo>
                                <a:pt x="50231" y="-7523"/>
                                <a:pt x="93564" y="322"/>
                                <a:pt x="119070" y="25461"/>
                              </a:cubicBezTo>
                              <a:close/>
                              <a:moveTo>
                                <a:pt x="115197" y="27597"/>
                              </a:moveTo>
                              <a:cubicBezTo>
                                <a:pt x="91628" y="4395"/>
                                <a:pt x="51633" y="-2850"/>
                                <a:pt x="25827" y="11406"/>
                              </a:cubicBezTo>
                              <a:cubicBezTo>
                                <a:pt x="21" y="25661"/>
                                <a:pt x="-1782" y="56007"/>
                                <a:pt x="21787" y="79243"/>
                              </a:cubicBezTo>
                              <a:cubicBezTo>
                                <a:pt x="45357" y="102445"/>
                                <a:pt x="85385" y="109690"/>
                                <a:pt x="111158" y="95435"/>
                              </a:cubicBezTo>
                              <a:cubicBezTo>
                                <a:pt x="136964" y="81179"/>
                                <a:pt x="138767" y="50833"/>
                                <a:pt x="115197" y="27597"/>
                              </a:cubicBezTo>
                              <a:lnTo>
                                <a:pt x="115197" y="27597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C7451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561" name="자유형: 도형 1560">
                          <a:extLst>
                            <a:ext uri="{FF2B5EF4-FFF2-40B4-BE49-F238E27FC236}">
                              <a16:creationId xmlns:a16="http://schemas.microsoft.com/office/drawing/2014/main" id="{E9C5C923-1EE9-9324-A319-DB86504E814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917900" y="2473676"/>
                          <a:ext cx="49184" cy="128997"/>
                        </a:xfrm>
                        <a:custGeom>
                          <a:avLst/>
                          <a:gdLst>
                            <a:gd name="connsiteX0" fmla="*/ 46772 w 49184"/>
                            <a:gd name="connsiteY0" fmla="*/ 43200 h 128997"/>
                            <a:gd name="connsiteX1" fmla="*/ 10717 w 49184"/>
                            <a:gd name="connsiteY1" fmla="*/ 128998 h 128997"/>
                            <a:gd name="connsiteX2" fmla="*/ 0 w 49184"/>
                            <a:gd name="connsiteY2" fmla="*/ 91207 h 128997"/>
                            <a:gd name="connsiteX3" fmla="*/ 34520 w 49184"/>
                            <a:gd name="connsiteY3" fmla="*/ 0 h 128997"/>
                            <a:gd name="connsiteX4" fmla="*/ 46772 w 49184"/>
                            <a:gd name="connsiteY4" fmla="*/ 43200 h 128997"/>
                            <a:gd name="connsiteX5" fmla="*/ 46772 w 49184"/>
                            <a:gd name="connsiteY5" fmla="*/ 43200 h 12899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49184" h="128997">
                              <a:moveTo>
                                <a:pt x="46772" y="43200"/>
                              </a:moveTo>
                              <a:lnTo>
                                <a:pt x="10717" y="128998"/>
                              </a:lnTo>
                              <a:cubicBezTo>
                                <a:pt x="15557" y="117447"/>
                                <a:pt x="12085" y="103125"/>
                                <a:pt x="0" y="91207"/>
                              </a:cubicBezTo>
                              <a:lnTo>
                                <a:pt x="34520" y="0"/>
                              </a:lnTo>
                              <a:cubicBezTo>
                                <a:pt x="48341" y="13621"/>
                                <a:pt x="52314" y="30013"/>
                                <a:pt x="46772" y="43200"/>
                              </a:cubicBezTo>
                              <a:lnTo>
                                <a:pt x="46772" y="4320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C5F43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562" name="자유형: 도형 1561">
                          <a:extLst>
                            <a:ext uri="{FF2B5EF4-FFF2-40B4-BE49-F238E27FC236}">
                              <a16:creationId xmlns:a16="http://schemas.microsoft.com/office/drawing/2014/main" id="{3EECB6DC-6EF8-709F-A4D6-E38BF114039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833470" y="2452854"/>
                          <a:ext cx="118949" cy="118137"/>
                        </a:xfrm>
                        <a:custGeom>
                          <a:avLst/>
                          <a:gdLst>
                            <a:gd name="connsiteX0" fmla="*/ 118949 w 118949"/>
                            <a:gd name="connsiteY0" fmla="*/ 20822 h 118137"/>
                            <a:gd name="connsiteX1" fmla="*/ 84429 w 118949"/>
                            <a:gd name="connsiteY1" fmla="*/ 112029 h 118137"/>
                            <a:gd name="connsiteX2" fmla="*/ 15157 w 118949"/>
                            <a:gd name="connsiteY2" fmla="*/ 99476 h 118137"/>
                            <a:gd name="connsiteX3" fmla="*/ 0 w 118949"/>
                            <a:gd name="connsiteY3" fmla="*/ 118138 h 118137"/>
                            <a:gd name="connsiteX4" fmla="*/ 22468 w 118949"/>
                            <a:gd name="connsiteY4" fmla="*/ 27799 h 118137"/>
                            <a:gd name="connsiteX5" fmla="*/ 39794 w 118949"/>
                            <a:gd name="connsiteY5" fmla="*/ 6467 h 118137"/>
                            <a:gd name="connsiteX6" fmla="*/ 118949 w 118949"/>
                            <a:gd name="connsiteY6" fmla="*/ 20822 h 118137"/>
                            <a:gd name="connsiteX7" fmla="*/ 118949 w 118949"/>
                            <a:gd name="connsiteY7" fmla="*/ 20822 h 11813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8949" h="118137">
                              <a:moveTo>
                                <a:pt x="118949" y="20822"/>
                              </a:moveTo>
                              <a:lnTo>
                                <a:pt x="84429" y="112029"/>
                              </a:lnTo>
                              <a:cubicBezTo>
                                <a:pt x="66168" y="94034"/>
                                <a:pt x="35154" y="88426"/>
                                <a:pt x="15157" y="99476"/>
                              </a:cubicBezTo>
                              <a:cubicBezTo>
                                <a:pt x="6944" y="104016"/>
                                <a:pt x="1870" y="110660"/>
                                <a:pt x="0" y="118138"/>
                              </a:cubicBezTo>
                              <a:lnTo>
                                <a:pt x="22468" y="27799"/>
                              </a:lnTo>
                              <a:cubicBezTo>
                                <a:pt x="24604" y="19219"/>
                                <a:pt x="30413" y="11641"/>
                                <a:pt x="39794" y="6467"/>
                              </a:cubicBezTo>
                              <a:cubicBezTo>
                                <a:pt x="62629" y="-6153"/>
                                <a:pt x="98084" y="257"/>
                                <a:pt x="118949" y="20822"/>
                              </a:cubicBezTo>
                              <a:lnTo>
                                <a:pt x="118949" y="20822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C5F43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563" name="자유형: 도형 1562">
                          <a:extLst>
                            <a:ext uri="{FF2B5EF4-FFF2-40B4-BE49-F238E27FC236}">
                              <a16:creationId xmlns:a16="http://schemas.microsoft.com/office/drawing/2014/main" id="{5AF65C07-2399-18D8-4013-20B2C92082C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769043" y="2538409"/>
                          <a:ext cx="182741" cy="244335"/>
                        </a:xfrm>
                        <a:custGeom>
                          <a:avLst/>
                          <a:gdLst>
                            <a:gd name="connsiteX0" fmla="*/ 1798 w 182741"/>
                            <a:gd name="connsiteY0" fmla="*/ 174568 h 244335"/>
                            <a:gd name="connsiteX1" fmla="*/ 59820 w 182741"/>
                            <a:gd name="connsiteY1" fmla="*/ 0 h 244335"/>
                            <a:gd name="connsiteX2" fmla="*/ 74576 w 182741"/>
                            <a:gd name="connsiteY2" fmla="*/ 46271 h 244335"/>
                            <a:gd name="connsiteX3" fmla="*/ 163946 w 182741"/>
                            <a:gd name="connsiteY3" fmla="*/ 62463 h 244335"/>
                            <a:gd name="connsiteX4" fmla="*/ 182742 w 182741"/>
                            <a:gd name="connsiteY4" fmla="*/ 40929 h 244335"/>
                            <a:gd name="connsiteX5" fmla="*/ 124719 w 182741"/>
                            <a:gd name="connsiteY5" fmla="*/ 215497 h 244335"/>
                            <a:gd name="connsiteX6" fmla="*/ 105924 w 182741"/>
                            <a:gd name="connsiteY6" fmla="*/ 237030 h 244335"/>
                            <a:gd name="connsiteX7" fmla="*/ 16554 w 182741"/>
                            <a:gd name="connsiteY7" fmla="*/ 220839 h 244335"/>
                            <a:gd name="connsiteX8" fmla="*/ 1798 w 182741"/>
                            <a:gd name="connsiteY8" fmla="*/ 174568 h 244335"/>
                            <a:gd name="connsiteX9" fmla="*/ 1798 w 182741"/>
                            <a:gd name="connsiteY9" fmla="*/ 174568 h 24433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82741" h="244335">
                              <a:moveTo>
                                <a:pt x="1798" y="174568"/>
                              </a:moveTo>
                              <a:lnTo>
                                <a:pt x="59820" y="0"/>
                              </a:lnTo>
                              <a:cubicBezTo>
                                <a:pt x="55013" y="14422"/>
                                <a:pt x="59820" y="31749"/>
                                <a:pt x="74576" y="46271"/>
                              </a:cubicBezTo>
                              <a:cubicBezTo>
                                <a:pt x="98145" y="69473"/>
                                <a:pt x="138173" y="76718"/>
                                <a:pt x="163946" y="62463"/>
                              </a:cubicBezTo>
                              <a:cubicBezTo>
                                <a:pt x="173594" y="57121"/>
                                <a:pt x="179904" y="49543"/>
                                <a:pt x="182742" y="40929"/>
                              </a:cubicBezTo>
                              <a:lnTo>
                                <a:pt x="124719" y="215497"/>
                              </a:lnTo>
                              <a:cubicBezTo>
                                <a:pt x="121848" y="224111"/>
                                <a:pt x="115572" y="231689"/>
                                <a:pt x="105924" y="237030"/>
                              </a:cubicBezTo>
                              <a:cubicBezTo>
                                <a:pt x="80118" y="251286"/>
                                <a:pt x="40123" y="244041"/>
                                <a:pt x="16554" y="220839"/>
                              </a:cubicBezTo>
                              <a:cubicBezTo>
                                <a:pt x="1798" y="206317"/>
                                <a:pt x="-3010" y="188990"/>
                                <a:pt x="1798" y="174568"/>
                              </a:cubicBezTo>
                              <a:lnTo>
                                <a:pt x="1798" y="174568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C5F43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564" name="자유형: 도형 1563">
                          <a:extLst>
                            <a:ext uri="{FF2B5EF4-FFF2-40B4-BE49-F238E27FC236}">
                              <a16:creationId xmlns:a16="http://schemas.microsoft.com/office/drawing/2014/main" id="{D0581E30-9626-67E3-34FE-57A481957CE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828529" y="2609652"/>
                          <a:ext cx="85597" cy="169857"/>
                        </a:xfrm>
                        <a:custGeom>
                          <a:avLst/>
                          <a:gdLst>
                            <a:gd name="connsiteX0" fmla="*/ 49109 w 85597"/>
                            <a:gd name="connsiteY0" fmla="*/ 0 h 169857"/>
                            <a:gd name="connsiteX1" fmla="*/ 0 w 85597"/>
                            <a:gd name="connsiteY1" fmla="*/ 166489 h 169857"/>
                            <a:gd name="connsiteX2" fmla="*/ 31916 w 85597"/>
                            <a:gd name="connsiteY2" fmla="*/ 168926 h 169857"/>
                            <a:gd name="connsiteX3" fmla="*/ 85598 w 85597"/>
                            <a:gd name="connsiteY3" fmla="*/ 3238 h 169857"/>
                            <a:gd name="connsiteX4" fmla="*/ 49109 w 85597"/>
                            <a:gd name="connsiteY4" fmla="*/ 33 h 16985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85597" h="169857">
                              <a:moveTo>
                                <a:pt x="49109" y="0"/>
                              </a:moveTo>
                              <a:lnTo>
                                <a:pt x="0" y="166489"/>
                              </a:lnTo>
                              <a:cubicBezTo>
                                <a:pt x="0" y="166489"/>
                                <a:pt x="17360" y="171997"/>
                                <a:pt x="31916" y="168926"/>
                              </a:cubicBezTo>
                              <a:cubicBezTo>
                                <a:pt x="39627" y="144789"/>
                                <a:pt x="85598" y="3238"/>
                                <a:pt x="85598" y="3238"/>
                              </a:cubicBezTo>
                              <a:cubicBezTo>
                                <a:pt x="85598" y="3238"/>
                                <a:pt x="65868" y="6710"/>
                                <a:pt x="49109" y="33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5C7451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565" name="자유형: 도형 1564">
                          <a:extLst>
                            <a:ext uri="{FF2B5EF4-FFF2-40B4-BE49-F238E27FC236}">
                              <a16:creationId xmlns:a16="http://schemas.microsoft.com/office/drawing/2014/main" id="{8A58CA0F-ADF7-B519-4651-0B15BC3B8FA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821922" y="2474377"/>
                          <a:ext cx="155602" cy="137834"/>
                        </a:xfrm>
                        <a:custGeom>
                          <a:avLst/>
                          <a:gdLst>
                            <a:gd name="connsiteX0" fmla="*/ 1934 w 155602"/>
                            <a:gd name="connsiteY0" fmla="*/ 62362 h 137834"/>
                            <a:gd name="connsiteX1" fmla="*/ 22666 w 155602"/>
                            <a:gd name="connsiteY1" fmla="*/ 0 h 137834"/>
                            <a:gd name="connsiteX2" fmla="*/ 38623 w 155602"/>
                            <a:gd name="connsiteY2" fmla="*/ 50043 h 137834"/>
                            <a:gd name="connsiteX3" fmla="*/ 135272 w 155602"/>
                            <a:gd name="connsiteY3" fmla="*/ 67570 h 137834"/>
                            <a:gd name="connsiteX4" fmla="*/ 155603 w 155602"/>
                            <a:gd name="connsiteY4" fmla="*/ 44268 h 137834"/>
                            <a:gd name="connsiteX5" fmla="*/ 134871 w 155602"/>
                            <a:gd name="connsiteY5" fmla="*/ 106664 h 137834"/>
                            <a:gd name="connsiteX6" fmla="*/ 114540 w 155602"/>
                            <a:gd name="connsiteY6" fmla="*/ 129933 h 137834"/>
                            <a:gd name="connsiteX7" fmla="*/ 17892 w 155602"/>
                            <a:gd name="connsiteY7" fmla="*/ 112406 h 137834"/>
                            <a:gd name="connsiteX8" fmla="*/ 1934 w 155602"/>
                            <a:gd name="connsiteY8" fmla="*/ 62362 h 137834"/>
                            <a:gd name="connsiteX9" fmla="*/ 1934 w 155602"/>
                            <a:gd name="connsiteY9" fmla="*/ 62362 h 13783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55602" h="137834">
                              <a:moveTo>
                                <a:pt x="1934" y="62362"/>
                              </a:moveTo>
                              <a:lnTo>
                                <a:pt x="22666" y="0"/>
                              </a:lnTo>
                              <a:cubicBezTo>
                                <a:pt x="17491" y="15591"/>
                                <a:pt x="22666" y="34353"/>
                                <a:pt x="38623" y="50043"/>
                              </a:cubicBezTo>
                              <a:cubicBezTo>
                                <a:pt x="64096" y="75115"/>
                                <a:pt x="107362" y="82961"/>
                                <a:pt x="135272" y="67570"/>
                              </a:cubicBezTo>
                              <a:cubicBezTo>
                                <a:pt x="145721" y="61795"/>
                                <a:pt x="152498" y="53616"/>
                                <a:pt x="155603" y="44268"/>
                              </a:cubicBezTo>
                              <a:lnTo>
                                <a:pt x="134871" y="106664"/>
                              </a:lnTo>
                              <a:cubicBezTo>
                                <a:pt x="131766" y="115978"/>
                                <a:pt x="124956" y="124191"/>
                                <a:pt x="114540" y="129933"/>
                              </a:cubicBezTo>
                              <a:cubicBezTo>
                                <a:pt x="86630" y="145356"/>
                                <a:pt x="43397" y="137511"/>
                                <a:pt x="17892" y="112406"/>
                              </a:cubicBezTo>
                              <a:cubicBezTo>
                                <a:pt x="1934" y="96715"/>
                                <a:pt x="-3241" y="77953"/>
                                <a:pt x="1934" y="62362"/>
                              </a:cubicBezTo>
                              <a:lnTo>
                                <a:pt x="1934" y="62362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C5F43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566" name="자유형: 도형 1565">
                          <a:extLst>
                            <a:ext uri="{FF2B5EF4-FFF2-40B4-BE49-F238E27FC236}">
                              <a16:creationId xmlns:a16="http://schemas.microsoft.com/office/drawing/2014/main" id="{BEB6A6B3-B92B-E39C-2757-12956C404A5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871295" y="2545887"/>
                          <a:ext cx="68137" cy="64771"/>
                        </a:xfrm>
                        <a:custGeom>
                          <a:avLst/>
                          <a:gdLst>
                            <a:gd name="connsiteX0" fmla="*/ 19163 w 68137"/>
                            <a:gd name="connsiteY0" fmla="*/ 0 h 64771"/>
                            <a:gd name="connsiteX1" fmla="*/ 0 w 68137"/>
                            <a:gd name="connsiteY1" fmla="*/ 58991 h 64771"/>
                            <a:gd name="connsiteX2" fmla="*/ 50945 w 68137"/>
                            <a:gd name="connsiteY2" fmla="*/ 61995 h 64771"/>
                            <a:gd name="connsiteX3" fmla="*/ 68138 w 68137"/>
                            <a:gd name="connsiteY3" fmla="*/ 3973 h 64771"/>
                            <a:gd name="connsiteX4" fmla="*/ 19163 w 68137"/>
                            <a:gd name="connsiteY4" fmla="*/ 33 h 6477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68137" h="64771">
                              <a:moveTo>
                                <a:pt x="19163" y="0"/>
                              </a:moveTo>
                              <a:lnTo>
                                <a:pt x="0" y="58991"/>
                              </a:lnTo>
                              <a:cubicBezTo>
                                <a:pt x="0" y="58991"/>
                                <a:pt x="30380" y="69674"/>
                                <a:pt x="50945" y="61995"/>
                              </a:cubicBezTo>
                              <a:cubicBezTo>
                                <a:pt x="54150" y="49810"/>
                                <a:pt x="68138" y="3973"/>
                                <a:pt x="68138" y="3973"/>
                              </a:cubicBezTo>
                              <a:cubicBezTo>
                                <a:pt x="68138" y="3973"/>
                                <a:pt x="51145" y="11217"/>
                                <a:pt x="19163" y="33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5C7451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567" name="자유형: 도형 1566">
                          <a:extLst>
                            <a:ext uri="{FF2B5EF4-FFF2-40B4-BE49-F238E27FC236}">
                              <a16:creationId xmlns:a16="http://schemas.microsoft.com/office/drawing/2014/main" id="{62BD2399-692F-4248-8FA5-238F5D15789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842656" y="2443173"/>
                          <a:ext cx="136800" cy="106642"/>
                        </a:xfrm>
                        <a:custGeom>
                          <a:avLst/>
                          <a:gdLst>
                            <a:gd name="connsiteX0" fmla="*/ 118911 w 136800"/>
                            <a:gd name="connsiteY0" fmla="*/ 25429 h 106642"/>
                            <a:gd name="connsiteX1" fmla="*/ 114538 w 136800"/>
                            <a:gd name="connsiteY1" fmla="*/ 98741 h 106642"/>
                            <a:gd name="connsiteX2" fmla="*/ 17890 w 136800"/>
                            <a:gd name="connsiteY2" fmla="*/ 81214 h 106642"/>
                            <a:gd name="connsiteX3" fmla="*/ 22263 w 136800"/>
                            <a:gd name="connsiteY3" fmla="*/ 7902 h 106642"/>
                            <a:gd name="connsiteX4" fmla="*/ 118911 w 136800"/>
                            <a:gd name="connsiteY4" fmla="*/ 25429 h 106642"/>
                            <a:gd name="connsiteX5" fmla="*/ 109764 w 136800"/>
                            <a:gd name="connsiteY5" fmla="*/ 30470 h 106642"/>
                            <a:gd name="connsiteX6" fmla="*/ 30609 w 136800"/>
                            <a:gd name="connsiteY6" fmla="*/ 16114 h 106642"/>
                            <a:gd name="connsiteX7" fmla="*/ 27037 w 136800"/>
                            <a:gd name="connsiteY7" fmla="*/ 76173 h 106642"/>
                            <a:gd name="connsiteX8" fmla="*/ 106192 w 136800"/>
                            <a:gd name="connsiteY8" fmla="*/ 90529 h 106642"/>
                            <a:gd name="connsiteX9" fmla="*/ 109764 w 136800"/>
                            <a:gd name="connsiteY9" fmla="*/ 30470 h 106642"/>
                            <a:gd name="connsiteX10" fmla="*/ 109764 w 136800"/>
                            <a:gd name="connsiteY10" fmla="*/ 30470 h 10664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</a:cxnLst>
                          <a:rect l="l" t="t" r="r" b="b"/>
                          <a:pathLst>
                            <a:path w="136800" h="106642">
                              <a:moveTo>
                                <a:pt x="118911" y="25429"/>
                              </a:moveTo>
                              <a:cubicBezTo>
                                <a:pt x="144384" y="50500"/>
                                <a:pt x="142414" y="83351"/>
                                <a:pt x="114538" y="98741"/>
                              </a:cubicBezTo>
                              <a:cubicBezTo>
                                <a:pt x="86628" y="114165"/>
                                <a:pt x="43395" y="106319"/>
                                <a:pt x="17890" y="81214"/>
                              </a:cubicBezTo>
                              <a:cubicBezTo>
                                <a:pt x="-7583" y="56142"/>
                                <a:pt x="-5613" y="23292"/>
                                <a:pt x="22263" y="7902"/>
                              </a:cubicBezTo>
                              <a:cubicBezTo>
                                <a:pt x="50173" y="-7522"/>
                                <a:pt x="93405" y="323"/>
                                <a:pt x="118911" y="25429"/>
                              </a:cubicBezTo>
                              <a:close/>
                              <a:moveTo>
                                <a:pt x="109764" y="30470"/>
                              </a:moveTo>
                              <a:cubicBezTo>
                                <a:pt x="88899" y="9905"/>
                                <a:pt x="53444" y="3495"/>
                                <a:pt x="30609" y="16114"/>
                              </a:cubicBezTo>
                              <a:cubicBezTo>
                                <a:pt x="7774" y="28734"/>
                                <a:pt x="6138" y="55642"/>
                                <a:pt x="27037" y="76173"/>
                              </a:cubicBezTo>
                              <a:cubicBezTo>
                                <a:pt x="47936" y="96705"/>
                                <a:pt x="83357" y="103148"/>
                                <a:pt x="106192" y="90529"/>
                              </a:cubicBezTo>
                              <a:cubicBezTo>
                                <a:pt x="129027" y="77909"/>
                                <a:pt x="130629" y="51001"/>
                                <a:pt x="109764" y="30470"/>
                              </a:cubicBezTo>
                              <a:lnTo>
                                <a:pt x="109764" y="3047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C7451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</p:grpSp>
                  <p:grpSp>
                    <p:nvGrpSpPr>
                      <p:cNvPr id="1523" name="그래픽 253">
                        <a:extLst>
                          <a:ext uri="{FF2B5EF4-FFF2-40B4-BE49-F238E27FC236}">
                            <a16:creationId xmlns:a16="http://schemas.microsoft.com/office/drawing/2014/main" id="{E4B28840-9C67-863D-79D0-D1038C14B0F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750339" y="2807589"/>
                        <a:ext cx="378050" cy="610307"/>
                        <a:chOff x="5750339" y="2807589"/>
                        <a:chExt cx="378050" cy="610307"/>
                      </a:xfrm>
                    </p:grpSpPr>
                    <p:grpSp>
                      <p:nvGrpSpPr>
                        <p:cNvPr id="1544" name="그래픽 253">
                          <a:extLst>
                            <a:ext uri="{FF2B5EF4-FFF2-40B4-BE49-F238E27FC236}">
                              <a16:creationId xmlns:a16="http://schemas.microsoft.com/office/drawing/2014/main" id="{0558993E-5E5E-D1C8-7C62-28EC2474F64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5750339" y="3369827"/>
                          <a:ext cx="73182" cy="48068"/>
                          <a:chOff x="5750339" y="3369827"/>
                          <a:chExt cx="73182" cy="48068"/>
                        </a:xfrm>
                      </p:grpSpPr>
                      <p:sp>
                        <p:nvSpPr>
                          <p:cNvPr id="1552" name="자유형: 도형 1551">
                            <a:extLst>
                              <a:ext uri="{FF2B5EF4-FFF2-40B4-BE49-F238E27FC236}">
                                <a16:creationId xmlns:a16="http://schemas.microsoft.com/office/drawing/2014/main" id="{EF523298-C12B-A10A-C50E-BF431A2DB62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750376" y="3390917"/>
                            <a:ext cx="73145" cy="26978"/>
                          </a:xfrm>
                          <a:custGeom>
                            <a:avLst/>
                            <a:gdLst>
                              <a:gd name="connsiteX0" fmla="*/ 15290 w 73145"/>
                              <a:gd name="connsiteY0" fmla="*/ 23069 h 26978"/>
                              <a:gd name="connsiteX1" fmla="*/ 15290 w 73145"/>
                              <a:gd name="connsiteY1" fmla="*/ 23069 h 26978"/>
                              <a:gd name="connsiteX2" fmla="*/ 60994 w 73145"/>
                              <a:gd name="connsiteY2" fmla="*/ 21533 h 26978"/>
                              <a:gd name="connsiteX3" fmla="*/ 62796 w 73145"/>
                              <a:gd name="connsiteY3" fmla="*/ 20531 h 26978"/>
                              <a:gd name="connsiteX4" fmla="*/ 73146 w 73145"/>
                              <a:gd name="connsiteY4" fmla="*/ 5709 h 26978"/>
                              <a:gd name="connsiteX5" fmla="*/ 73146 w 73145"/>
                              <a:gd name="connsiteY5" fmla="*/ 0 h 26978"/>
                              <a:gd name="connsiteX6" fmla="*/ 62763 w 73145"/>
                              <a:gd name="connsiteY6" fmla="*/ 14823 h 26978"/>
                              <a:gd name="connsiteX7" fmla="*/ 60960 w 73145"/>
                              <a:gd name="connsiteY7" fmla="*/ 15824 h 26978"/>
                              <a:gd name="connsiteX8" fmla="*/ 15290 w 73145"/>
                              <a:gd name="connsiteY8" fmla="*/ 17360 h 26978"/>
                              <a:gd name="connsiteX9" fmla="*/ 15290 w 73145"/>
                              <a:gd name="connsiteY9" fmla="*/ 17360 h 26978"/>
                              <a:gd name="connsiteX10" fmla="*/ 11084 w 73145"/>
                              <a:gd name="connsiteY10" fmla="*/ 15324 h 26978"/>
                              <a:gd name="connsiteX11" fmla="*/ 0 w 73145"/>
                              <a:gd name="connsiteY11" fmla="*/ 200 h 26978"/>
                              <a:gd name="connsiteX12" fmla="*/ 0 w 73145"/>
                              <a:gd name="connsiteY12" fmla="*/ 5909 h 26978"/>
                              <a:gd name="connsiteX13" fmla="*/ 11117 w 73145"/>
                              <a:gd name="connsiteY13" fmla="*/ 21032 h 26978"/>
                              <a:gd name="connsiteX14" fmla="*/ 15323 w 73145"/>
                              <a:gd name="connsiteY14" fmla="*/ 23069 h 26978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</a:cxnLst>
                            <a:rect l="l" t="t" r="r" b="b"/>
                            <a:pathLst>
                              <a:path w="73145" h="26978">
                                <a:moveTo>
                                  <a:pt x="15290" y="23069"/>
                                </a:moveTo>
                                <a:lnTo>
                                  <a:pt x="15290" y="23069"/>
                                </a:lnTo>
                                <a:cubicBezTo>
                                  <a:pt x="29078" y="28777"/>
                                  <a:pt x="48174" y="28210"/>
                                  <a:pt x="60994" y="21533"/>
                                </a:cubicBezTo>
                                <a:cubicBezTo>
                                  <a:pt x="61594" y="21199"/>
                                  <a:pt x="62229" y="20865"/>
                                  <a:pt x="62796" y="20531"/>
                                </a:cubicBezTo>
                                <a:cubicBezTo>
                                  <a:pt x="69707" y="16392"/>
                                  <a:pt x="73146" y="11050"/>
                                  <a:pt x="73146" y="5709"/>
                                </a:cubicBezTo>
                                <a:lnTo>
                                  <a:pt x="73146" y="0"/>
                                </a:lnTo>
                                <a:cubicBezTo>
                                  <a:pt x="73146" y="5341"/>
                                  <a:pt x="69674" y="10683"/>
                                  <a:pt x="62763" y="14823"/>
                                </a:cubicBezTo>
                                <a:cubicBezTo>
                                  <a:pt x="62162" y="15157"/>
                                  <a:pt x="61561" y="15524"/>
                                  <a:pt x="60960" y="15824"/>
                                </a:cubicBezTo>
                                <a:cubicBezTo>
                                  <a:pt x="48141" y="22535"/>
                                  <a:pt x="29078" y="23069"/>
                                  <a:pt x="15290" y="17360"/>
                                </a:cubicBezTo>
                                <a:lnTo>
                                  <a:pt x="15290" y="17360"/>
                                </a:lnTo>
                                <a:cubicBezTo>
                                  <a:pt x="13821" y="16759"/>
                                  <a:pt x="12419" y="16091"/>
                                  <a:pt x="11084" y="15324"/>
                                </a:cubicBezTo>
                                <a:cubicBezTo>
                                  <a:pt x="3739" y="11184"/>
                                  <a:pt x="33" y="5709"/>
                                  <a:pt x="0" y="200"/>
                                </a:cubicBezTo>
                                <a:lnTo>
                                  <a:pt x="0" y="5909"/>
                                </a:lnTo>
                                <a:cubicBezTo>
                                  <a:pt x="67" y="11417"/>
                                  <a:pt x="3739" y="16926"/>
                                  <a:pt x="11117" y="21032"/>
                                </a:cubicBezTo>
                                <a:cubicBezTo>
                                  <a:pt x="12452" y="21767"/>
                                  <a:pt x="13855" y="22468"/>
                                  <a:pt x="15323" y="2306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657F59"/>
                          </a:solidFill>
                          <a:ln w="33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ko-KR" altLang="en-US" dirty="0">
                              <a:ea typeface="문체부 제목 돋음체" panose="020B0609000101010101" pitchFamily="49" charset="-127"/>
                            </a:endParaRPr>
                          </a:p>
                        </p:txBody>
                      </p:sp>
                      <p:sp>
                        <p:nvSpPr>
                          <p:cNvPr id="1553" name="자유형: 도형 1552">
                            <a:extLst>
                              <a:ext uri="{FF2B5EF4-FFF2-40B4-BE49-F238E27FC236}">
                                <a16:creationId xmlns:a16="http://schemas.microsoft.com/office/drawing/2014/main" id="{0456BBE4-6E60-EEA2-E27B-CB63B4E4DE1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750339" y="3369827"/>
                            <a:ext cx="73153" cy="42346"/>
                          </a:xfrm>
                          <a:custGeom>
                            <a:avLst/>
                            <a:gdLst>
                              <a:gd name="connsiteX0" fmla="*/ 11087 w 73153"/>
                              <a:gd name="connsiteY0" fmla="*/ 36413 h 42346"/>
                              <a:gd name="connsiteX1" fmla="*/ 10353 w 73153"/>
                              <a:gd name="connsiteY1" fmla="*/ 6467 h 42346"/>
                              <a:gd name="connsiteX2" fmla="*/ 62066 w 73153"/>
                              <a:gd name="connsiteY2" fmla="*/ 5933 h 42346"/>
                              <a:gd name="connsiteX3" fmla="*/ 62800 w 73153"/>
                              <a:gd name="connsiteY3" fmla="*/ 35879 h 42346"/>
                              <a:gd name="connsiteX4" fmla="*/ 11087 w 73153"/>
                              <a:gd name="connsiteY4" fmla="*/ 36413 h 4234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73153" h="42346">
                                <a:moveTo>
                                  <a:pt x="11087" y="36413"/>
                                </a:moveTo>
                                <a:cubicBezTo>
                                  <a:pt x="-3401" y="28301"/>
                                  <a:pt x="-3735" y="14880"/>
                                  <a:pt x="10353" y="6467"/>
                                </a:cubicBezTo>
                                <a:cubicBezTo>
                                  <a:pt x="24441" y="-1946"/>
                                  <a:pt x="47577" y="-2179"/>
                                  <a:pt x="62066" y="5933"/>
                                </a:cubicBezTo>
                                <a:cubicBezTo>
                                  <a:pt x="76555" y="14046"/>
                                  <a:pt x="76888" y="27466"/>
                                  <a:pt x="62800" y="35879"/>
                                </a:cubicBezTo>
                                <a:cubicBezTo>
                                  <a:pt x="48712" y="44292"/>
                                  <a:pt x="25576" y="44526"/>
                                  <a:pt x="11087" y="36413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83A558"/>
                          </a:solidFill>
                          <a:ln w="33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ko-KR" altLang="en-US" dirty="0">
                              <a:ea typeface="문체부 제목 돋음체" panose="020B0609000101010101" pitchFamily="49" charset="-127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545" name="그래픽 253">
                          <a:extLst>
                            <a:ext uri="{FF2B5EF4-FFF2-40B4-BE49-F238E27FC236}">
                              <a16:creationId xmlns:a16="http://schemas.microsoft.com/office/drawing/2014/main" id="{B2B586EC-63A3-C639-6DE4-798119F8D81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6055207" y="3193824"/>
                          <a:ext cx="73182" cy="48035"/>
                          <a:chOff x="6055207" y="3193824"/>
                          <a:chExt cx="73182" cy="48035"/>
                        </a:xfrm>
                      </p:grpSpPr>
                      <p:sp>
                        <p:nvSpPr>
                          <p:cNvPr id="1550" name="자유형: 도형 1549">
                            <a:extLst>
                              <a:ext uri="{FF2B5EF4-FFF2-40B4-BE49-F238E27FC236}">
                                <a16:creationId xmlns:a16="http://schemas.microsoft.com/office/drawing/2014/main" id="{E2EA6D86-5D33-A611-0718-43F4952BF0E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055244" y="3214880"/>
                            <a:ext cx="73145" cy="26979"/>
                          </a:xfrm>
                          <a:custGeom>
                            <a:avLst/>
                            <a:gdLst>
                              <a:gd name="connsiteX0" fmla="*/ 15290 w 73145"/>
                              <a:gd name="connsiteY0" fmla="*/ 23069 h 26979"/>
                              <a:gd name="connsiteX1" fmla="*/ 15290 w 73145"/>
                              <a:gd name="connsiteY1" fmla="*/ 23069 h 26979"/>
                              <a:gd name="connsiteX2" fmla="*/ 60994 w 73145"/>
                              <a:gd name="connsiteY2" fmla="*/ 21533 h 26979"/>
                              <a:gd name="connsiteX3" fmla="*/ 62796 w 73145"/>
                              <a:gd name="connsiteY3" fmla="*/ 20531 h 26979"/>
                              <a:gd name="connsiteX4" fmla="*/ 73146 w 73145"/>
                              <a:gd name="connsiteY4" fmla="*/ 5709 h 26979"/>
                              <a:gd name="connsiteX5" fmla="*/ 73146 w 73145"/>
                              <a:gd name="connsiteY5" fmla="*/ 0 h 26979"/>
                              <a:gd name="connsiteX6" fmla="*/ 62763 w 73145"/>
                              <a:gd name="connsiteY6" fmla="*/ 14823 h 26979"/>
                              <a:gd name="connsiteX7" fmla="*/ 60960 w 73145"/>
                              <a:gd name="connsiteY7" fmla="*/ 15824 h 26979"/>
                              <a:gd name="connsiteX8" fmla="*/ 15290 w 73145"/>
                              <a:gd name="connsiteY8" fmla="*/ 17360 h 26979"/>
                              <a:gd name="connsiteX9" fmla="*/ 15290 w 73145"/>
                              <a:gd name="connsiteY9" fmla="*/ 17360 h 26979"/>
                              <a:gd name="connsiteX10" fmla="*/ 11084 w 73145"/>
                              <a:gd name="connsiteY10" fmla="*/ 15324 h 26979"/>
                              <a:gd name="connsiteX11" fmla="*/ 0 w 73145"/>
                              <a:gd name="connsiteY11" fmla="*/ 200 h 26979"/>
                              <a:gd name="connsiteX12" fmla="*/ 0 w 73145"/>
                              <a:gd name="connsiteY12" fmla="*/ 5909 h 26979"/>
                              <a:gd name="connsiteX13" fmla="*/ 11117 w 73145"/>
                              <a:gd name="connsiteY13" fmla="*/ 21032 h 26979"/>
                              <a:gd name="connsiteX14" fmla="*/ 15323 w 73145"/>
                              <a:gd name="connsiteY14" fmla="*/ 23069 h 26979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</a:cxnLst>
                            <a:rect l="l" t="t" r="r" b="b"/>
                            <a:pathLst>
                              <a:path w="73145" h="26979">
                                <a:moveTo>
                                  <a:pt x="15290" y="23069"/>
                                </a:moveTo>
                                <a:lnTo>
                                  <a:pt x="15290" y="23069"/>
                                </a:lnTo>
                                <a:cubicBezTo>
                                  <a:pt x="29078" y="28777"/>
                                  <a:pt x="48140" y="28210"/>
                                  <a:pt x="60994" y="21533"/>
                                </a:cubicBezTo>
                                <a:cubicBezTo>
                                  <a:pt x="61594" y="21199"/>
                                  <a:pt x="62229" y="20865"/>
                                  <a:pt x="62796" y="20531"/>
                                </a:cubicBezTo>
                                <a:cubicBezTo>
                                  <a:pt x="69707" y="16392"/>
                                  <a:pt x="73146" y="11050"/>
                                  <a:pt x="73146" y="5709"/>
                                </a:cubicBezTo>
                                <a:lnTo>
                                  <a:pt x="73146" y="0"/>
                                </a:lnTo>
                                <a:cubicBezTo>
                                  <a:pt x="73146" y="5342"/>
                                  <a:pt x="69674" y="10683"/>
                                  <a:pt x="62763" y="14823"/>
                                </a:cubicBezTo>
                                <a:cubicBezTo>
                                  <a:pt x="62162" y="15190"/>
                                  <a:pt x="61561" y="15524"/>
                                  <a:pt x="60960" y="15824"/>
                                </a:cubicBezTo>
                                <a:cubicBezTo>
                                  <a:pt x="48140" y="22535"/>
                                  <a:pt x="29078" y="23069"/>
                                  <a:pt x="15290" y="17360"/>
                                </a:cubicBezTo>
                                <a:lnTo>
                                  <a:pt x="15290" y="17360"/>
                                </a:lnTo>
                                <a:cubicBezTo>
                                  <a:pt x="13821" y="16759"/>
                                  <a:pt x="12419" y="16091"/>
                                  <a:pt x="11084" y="15324"/>
                                </a:cubicBezTo>
                                <a:cubicBezTo>
                                  <a:pt x="3739" y="11184"/>
                                  <a:pt x="33" y="5709"/>
                                  <a:pt x="0" y="200"/>
                                </a:cubicBezTo>
                                <a:lnTo>
                                  <a:pt x="0" y="5909"/>
                                </a:lnTo>
                                <a:cubicBezTo>
                                  <a:pt x="67" y="11418"/>
                                  <a:pt x="3739" y="16926"/>
                                  <a:pt x="11117" y="21032"/>
                                </a:cubicBezTo>
                                <a:cubicBezTo>
                                  <a:pt x="12452" y="21767"/>
                                  <a:pt x="13855" y="22468"/>
                                  <a:pt x="15323" y="2306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657F59"/>
                          </a:solidFill>
                          <a:ln w="33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ko-KR" altLang="en-US" dirty="0">
                              <a:ea typeface="문체부 제목 돋음체" panose="020B0609000101010101" pitchFamily="49" charset="-127"/>
                            </a:endParaRPr>
                          </a:p>
                        </p:txBody>
                      </p:sp>
                      <p:sp>
                        <p:nvSpPr>
                          <p:cNvPr id="1551" name="자유형: 도형 1550">
                            <a:extLst>
                              <a:ext uri="{FF2B5EF4-FFF2-40B4-BE49-F238E27FC236}">
                                <a16:creationId xmlns:a16="http://schemas.microsoft.com/office/drawing/2014/main" id="{B0623F83-1375-B30C-83DF-650952FF056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055207" y="3193824"/>
                            <a:ext cx="73152" cy="42346"/>
                          </a:xfrm>
                          <a:custGeom>
                            <a:avLst/>
                            <a:gdLst>
                              <a:gd name="connsiteX0" fmla="*/ 11087 w 73152"/>
                              <a:gd name="connsiteY0" fmla="*/ 36413 h 42346"/>
                              <a:gd name="connsiteX1" fmla="*/ 10353 w 73152"/>
                              <a:gd name="connsiteY1" fmla="*/ 6467 h 42346"/>
                              <a:gd name="connsiteX2" fmla="*/ 62066 w 73152"/>
                              <a:gd name="connsiteY2" fmla="*/ 5933 h 42346"/>
                              <a:gd name="connsiteX3" fmla="*/ 62800 w 73152"/>
                              <a:gd name="connsiteY3" fmla="*/ 35879 h 42346"/>
                              <a:gd name="connsiteX4" fmla="*/ 11087 w 73152"/>
                              <a:gd name="connsiteY4" fmla="*/ 36413 h 4234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73152" h="42346">
                                <a:moveTo>
                                  <a:pt x="11087" y="36413"/>
                                </a:moveTo>
                                <a:cubicBezTo>
                                  <a:pt x="-3401" y="28301"/>
                                  <a:pt x="-3735" y="14880"/>
                                  <a:pt x="10353" y="6467"/>
                                </a:cubicBezTo>
                                <a:cubicBezTo>
                                  <a:pt x="24441" y="-1945"/>
                                  <a:pt x="47577" y="-2179"/>
                                  <a:pt x="62066" y="5933"/>
                                </a:cubicBezTo>
                                <a:cubicBezTo>
                                  <a:pt x="76554" y="14046"/>
                                  <a:pt x="76888" y="27466"/>
                                  <a:pt x="62800" y="35879"/>
                                </a:cubicBezTo>
                                <a:cubicBezTo>
                                  <a:pt x="48712" y="44292"/>
                                  <a:pt x="25576" y="44526"/>
                                  <a:pt x="11087" y="36413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83A558"/>
                          </a:solidFill>
                          <a:ln w="33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ko-KR" altLang="en-US" dirty="0">
                              <a:ea typeface="문체부 제목 돋음체" panose="020B0609000101010101" pitchFamily="49" charset="-127"/>
                            </a:endParaRPr>
                          </a:p>
                        </p:txBody>
                      </p:sp>
                    </p:grpSp>
                    <p:sp>
                      <p:nvSpPr>
                        <p:cNvPr id="1546" name="자유형: 도형 1545">
                          <a:extLst>
                            <a:ext uri="{FF2B5EF4-FFF2-40B4-BE49-F238E27FC236}">
                              <a16:creationId xmlns:a16="http://schemas.microsoft.com/office/drawing/2014/main" id="{3AAABAB7-A946-78A3-9356-1B34411D60D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774209" y="2811194"/>
                          <a:ext cx="108603" cy="582445"/>
                        </a:xfrm>
                        <a:custGeom>
                          <a:avLst/>
                          <a:gdLst>
                            <a:gd name="connsiteX0" fmla="*/ 7282 w 108603"/>
                            <a:gd name="connsiteY0" fmla="*/ 582294 h 582445"/>
                            <a:gd name="connsiteX1" fmla="*/ 7282 w 108603"/>
                            <a:gd name="connsiteY1" fmla="*/ 582294 h 582445"/>
                            <a:gd name="connsiteX2" fmla="*/ 104 w 108603"/>
                            <a:gd name="connsiteY2" fmla="*/ 572545 h 582445"/>
                            <a:gd name="connsiteX3" fmla="*/ 86904 w 108603"/>
                            <a:gd name="connsiteY3" fmla="*/ 0 h 582445"/>
                            <a:gd name="connsiteX4" fmla="*/ 108604 w 108603"/>
                            <a:gd name="connsiteY4" fmla="*/ 3305 h 582445"/>
                            <a:gd name="connsiteX5" fmla="*/ 22538 w 108603"/>
                            <a:gd name="connsiteY5" fmla="*/ 571076 h 582445"/>
                            <a:gd name="connsiteX6" fmla="*/ 7315 w 108603"/>
                            <a:gd name="connsiteY6" fmla="*/ 582294 h 58244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08603" h="582445">
                              <a:moveTo>
                                <a:pt x="7282" y="582294"/>
                              </a:moveTo>
                              <a:lnTo>
                                <a:pt x="7282" y="582294"/>
                              </a:lnTo>
                              <a:cubicBezTo>
                                <a:pt x="2608" y="581593"/>
                                <a:pt x="-631" y="577219"/>
                                <a:pt x="104" y="572545"/>
                              </a:cubicBezTo>
                              <a:lnTo>
                                <a:pt x="86904" y="0"/>
                              </a:lnTo>
                              <a:lnTo>
                                <a:pt x="108604" y="3305"/>
                              </a:lnTo>
                              <a:lnTo>
                                <a:pt x="22538" y="571076"/>
                              </a:lnTo>
                              <a:cubicBezTo>
                                <a:pt x="21437" y="578388"/>
                                <a:pt x="14626" y="583395"/>
                                <a:pt x="7315" y="582294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657F59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547" name="자유형: 도형 1546">
                          <a:extLst>
                            <a:ext uri="{FF2B5EF4-FFF2-40B4-BE49-F238E27FC236}">
                              <a16:creationId xmlns:a16="http://schemas.microsoft.com/office/drawing/2014/main" id="{FDE994E8-0722-26FE-02BE-9C69423E206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862315" y="2807589"/>
                          <a:ext cx="236972" cy="408304"/>
                        </a:xfrm>
                        <a:custGeom>
                          <a:avLst/>
                          <a:gdLst>
                            <a:gd name="connsiteX0" fmla="*/ 213594 w 236972"/>
                            <a:gd name="connsiteY0" fmla="*/ 400882 h 408304"/>
                            <a:gd name="connsiteX1" fmla="*/ 0 w 236972"/>
                            <a:gd name="connsiteY1" fmla="*/ 10550 h 408304"/>
                            <a:gd name="connsiteX2" fmla="*/ 19263 w 236972"/>
                            <a:gd name="connsiteY2" fmla="*/ 0 h 408304"/>
                            <a:gd name="connsiteX3" fmla="*/ 236029 w 236972"/>
                            <a:gd name="connsiteY3" fmla="*/ 396175 h 408304"/>
                            <a:gd name="connsiteX4" fmla="*/ 232991 w 236972"/>
                            <a:gd name="connsiteY4" fmla="*/ 406557 h 408304"/>
                            <a:gd name="connsiteX5" fmla="*/ 232991 w 236972"/>
                            <a:gd name="connsiteY5" fmla="*/ 406557 h 408304"/>
                            <a:gd name="connsiteX6" fmla="*/ 213594 w 236972"/>
                            <a:gd name="connsiteY6" fmla="*/ 400882 h 40830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236972" h="408304">
                              <a:moveTo>
                                <a:pt x="213594" y="400882"/>
                              </a:moveTo>
                              <a:lnTo>
                                <a:pt x="0" y="10550"/>
                              </a:lnTo>
                              <a:lnTo>
                                <a:pt x="19263" y="0"/>
                              </a:lnTo>
                              <a:lnTo>
                                <a:pt x="236029" y="396175"/>
                              </a:lnTo>
                              <a:cubicBezTo>
                                <a:pt x="238065" y="399880"/>
                                <a:pt x="236696" y="404521"/>
                                <a:pt x="232991" y="406557"/>
                              </a:cubicBezTo>
                              <a:lnTo>
                                <a:pt x="232991" y="406557"/>
                              </a:lnTo>
                              <a:cubicBezTo>
                                <a:pt x="226080" y="410330"/>
                                <a:pt x="217367" y="407792"/>
                                <a:pt x="213594" y="40088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657F59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548" name="자유형: 도형 1547">
                          <a:extLst>
                            <a:ext uri="{FF2B5EF4-FFF2-40B4-BE49-F238E27FC236}">
                              <a16:creationId xmlns:a16="http://schemas.microsoft.com/office/drawing/2014/main" id="{9C2C9894-E494-66BB-D3E2-E2231E8C336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906148" y="3050898"/>
                          <a:ext cx="94542" cy="69871"/>
                        </a:xfrm>
                        <a:custGeom>
                          <a:avLst/>
                          <a:gdLst>
                            <a:gd name="connsiteX0" fmla="*/ 9481 w 94542"/>
                            <a:gd name="connsiteY0" fmla="*/ 69838 h 69871"/>
                            <a:gd name="connsiteX1" fmla="*/ 0 w 94542"/>
                            <a:gd name="connsiteY1" fmla="*/ 55650 h 69871"/>
                            <a:gd name="connsiteX2" fmla="*/ 81258 w 94542"/>
                            <a:gd name="connsiteY2" fmla="*/ 1433 h 69871"/>
                            <a:gd name="connsiteX3" fmla="*/ 93109 w 94542"/>
                            <a:gd name="connsiteY3" fmla="*/ 3803 h 69871"/>
                            <a:gd name="connsiteX4" fmla="*/ 93109 w 94542"/>
                            <a:gd name="connsiteY4" fmla="*/ 3803 h 69871"/>
                            <a:gd name="connsiteX5" fmla="*/ 90739 w 94542"/>
                            <a:gd name="connsiteY5" fmla="*/ 15655 h 69871"/>
                            <a:gd name="connsiteX6" fmla="*/ 9481 w 94542"/>
                            <a:gd name="connsiteY6" fmla="*/ 69872 h 6987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94542" h="69871">
                              <a:moveTo>
                                <a:pt x="9481" y="69838"/>
                              </a:moveTo>
                              <a:lnTo>
                                <a:pt x="0" y="55650"/>
                              </a:lnTo>
                              <a:lnTo>
                                <a:pt x="81258" y="1433"/>
                              </a:lnTo>
                              <a:cubicBezTo>
                                <a:pt x="85164" y="-1171"/>
                                <a:pt x="90472" y="-136"/>
                                <a:pt x="93109" y="3803"/>
                              </a:cubicBezTo>
                              <a:lnTo>
                                <a:pt x="93109" y="3803"/>
                              </a:lnTo>
                              <a:cubicBezTo>
                                <a:pt x="95713" y="7709"/>
                                <a:pt x="94679" y="13018"/>
                                <a:pt x="90739" y="15655"/>
                              </a:cubicBezTo>
                              <a:lnTo>
                                <a:pt x="9481" y="69872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83A558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549" name="자유형: 도형 1548">
                          <a:extLst>
                            <a:ext uri="{FF2B5EF4-FFF2-40B4-BE49-F238E27FC236}">
                              <a16:creationId xmlns:a16="http://schemas.microsoft.com/office/drawing/2014/main" id="{3FE60516-F083-798E-A6E2-AD76E77F2E4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863483" y="2811762"/>
                          <a:ext cx="61421" cy="351266"/>
                        </a:xfrm>
                        <a:custGeom>
                          <a:avLst/>
                          <a:gdLst>
                            <a:gd name="connsiteX0" fmla="*/ 44435 w 61421"/>
                            <a:gd name="connsiteY0" fmla="*/ 345263 h 351266"/>
                            <a:gd name="connsiteX1" fmla="*/ 0 w 61421"/>
                            <a:gd name="connsiteY1" fmla="*/ 2203 h 351266"/>
                            <a:gd name="connsiteX2" fmla="*/ 16926 w 61421"/>
                            <a:gd name="connsiteY2" fmla="*/ 0 h 351266"/>
                            <a:gd name="connsiteX3" fmla="*/ 61361 w 61421"/>
                            <a:gd name="connsiteY3" fmla="*/ 343060 h 351266"/>
                            <a:gd name="connsiteX4" fmla="*/ 55418 w 61421"/>
                            <a:gd name="connsiteY4" fmla="*/ 350772 h 351266"/>
                            <a:gd name="connsiteX5" fmla="*/ 52147 w 61421"/>
                            <a:gd name="connsiteY5" fmla="*/ 351206 h 351266"/>
                            <a:gd name="connsiteX6" fmla="*/ 44435 w 61421"/>
                            <a:gd name="connsiteY6" fmla="*/ 345263 h 35126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61421" h="351266">
                              <a:moveTo>
                                <a:pt x="44435" y="345263"/>
                              </a:moveTo>
                              <a:lnTo>
                                <a:pt x="0" y="2203"/>
                              </a:lnTo>
                              <a:lnTo>
                                <a:pt x="16926" y="0"/>
                              </a:lnTo>
                              <a:lnTo>
                                <a:pt x="61361" y="343060"/>
                              </a:lnTo>
                              <a:cubicBezTo>
                                <a:pt x="61862" y="346832"/>
                                <a:pt x="59191" y="350271"/>
                                <a:pt x="55418" y="350772"/>
                              </a:cubicBezTo>
                              <a:lnTo>
                                <a:pt x="52147" y="351206"/>
                              </a:lnTo>
                              <a:cubicBezTo>
                                <a:pt x="48374" y="351706"/>
                                <a:pt x="44936" y="349036"/>
                                <a:pt x="44435" y="345263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657F59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</p:grpSp>
                  <p:grpSp>
                    <p:nvGrpSpPr>
                      <p:cNvPr id="1524" name="그래픽 253">
                        <a:extLst>
                          <a:ext uri="{FF2B5EF4-FFF2-40B4-BE49-F238E27FC236}">
                            <a16:creationId xmlns:a16="http://schemas.microsoft.com/office/drawing/2014/main" id="{6FCF09C6-3F76-5DE3-2D8F-FD888E48439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742664" y="2716605"/>
                        <a:ext cx="241874" cy="172930"/>
                        <a:chOff x="5742664" y="2716605"/>
                        <a:chExt cx="241874" cy="172930"/>
                      </a:xfrm>
                    </p:grpSpPr>
                    <p:grpSp>
                      <p:nvGrpSpPr>
                        <p:cNvPr id="1525" name="그래픽 253">
                          <a:extLst>
                            <a:ext uri="{FF2B5EF4-FFF2-40B4-BE49-F238E27FC236}">
                              <a16:creationId xmlns:a16="http://schemas.microsoft.com/office/drawing/2014/main" id="{A9536A0D-33B3-7A6D-9301-07067EA4BAF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5768535" y="2716605"/>
                          <a:ext cx="216003" cy="155043"/>
                          <a:chOff x="5768535" y="2716605"/>
                          <a:chExt cx="216003" cy="155043"/>
                        </a:xfrm>
                      </p:grpSpPr>
                      <p:grpSp>
                        <p:nvGrpSpPr>
                          <p:cNvPr id="1539" name="그래픽 253">
                            <a:extLst>
                              <a:ext uri="{FF2B5EF4-FFF2-40B4-BE49-F238E27FC236}">
                                <a16:creationId xmlns:a16="http://schemas.microsoft.com/office/drawing/2014/main" id="{3809EB28-C1C2-F5FA-5EED-C8DB829AB9AE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5774647" y="2716605"/>
                            <a:ext cx="209891" cy="153646"/>
                            <a:chOff x="5774647" y="2716605"/>
                            <a:chExt cx="209891" cy="153646"/>
                          </a:xfrm>
                          <a:solidFill>
                            <a:srgbClr val="83A558"/>
                          </a:solidFill>
                        </p:grpSpPr>
                        <p:sp>
                          <p:nvSpPr>
                            <p:cNvPr id="1541" name="자유형: 도형 1540">
                              <a:extLst>
                                <a:ext uri="{FF2B5EF4-FFF2-40B4-BE49-F238E27FC236}">
                                  <a16:creationId xmlns:a16="http://schemas.microsoft.com/office/drawing/2014/main" id="{2CF44E4D-E6C0-DB29-7601-59676F33A44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774647" y="2716605"/>
                              <a:ext cx="190091" cy="104704"/>
                            </a:xfrm>
                            <a:custGeom>
                              <a:avLst/>
                              <a:gdLst>
                                <a:gd name="connsiteX0" fmla="*/ 0 w 190091"/>
                                <a:gd name="connsiteY0" fmla="*/ 102602 h 104704"/>
                                <a:gd name="connsiteX1" fmla="*/ 174134 w 190091"/>
                                <a:gd name="connsiteY1" fmla="*/ 1413 h 104704"/>
                                <a:gd name="connsiteX2" fmla="*/ 188656 w 190091"/>
                                <a:gd name="connsiteY2" fmla="*/ 2648 h 104704"/>
                                <a:gd name="connsiteX3" fmla="*/ 190092 w 190091"/>
                                <a:gd name="connsiteY3" fmla="*/ 3516 h 104704"/>
                                <a:gd name="connsiteX4" fmla="*/ 15958 w 190091"/>
                                <a:gd name="connsiteY4" fmla="*/ 104705 h 104704"/>
                                <a:gd name="connsiteX5" fmla="*/ 14522 w 190091"/>
                                <a:gd name="connsiteY5" fmla="*/ 103837 h 104704"/>
                                <a:gd name="connsiteX6" fmla="*/ 0 w 190091"/>
                                <a:gd name="connsiteY6" fmla="*/ 102568 h 104704"/>
                                <a:gd name="connsiteX7" fmla="*/ 0 w 190091"/>
                                <a:gd name="connsiteY7" fmla="*/ 102568 h 104704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</a:cxnLst>
                              <a:rect l="l" t="t" r="r" b="b"/>
                              <a:pathLst>
                                <a:path w="190091" h="104704">
                                  <a:moveTo>
                                    <a:pt x="0" y="102602"/>
                                  </a:moveTo>
                                  <a:lnTo>
                                    <a:pt x="174134" y="1413"/>
                                  </a:lnTo>
                                  <a:cubicBezTo>
                                    <a:pt x="177839" y="-757"/>
                                    <a:pt x="182981" y="-490"/>
                                    <a:pt x="188656" y="2648"/>
                                  </a:cubicBezTo>
                                  <a:cubicBezTo>
                                    <a:pt x="189123" y="2915"/>
                                    <a:pt x="189624" y="3216"/>
                                    <a:pt x="190092" y="3516"/>
                                  </a:cubicBezTo>
                                  <a:lnTo>
                                    <a:pt x="15958" y="104705"/>
                                  </a:lnTo>
                                  <a:cubicBezTo>
                                    <a:pt x="15490" y="104404"/>
                                    <a:pt x="14990" y="104104"/>
                                    <a:pt x="14522" y="103837"/>
                                  </a:cubicBezTo>
                                  <a:cubicBezTo>
                                    <a:pt x="8847" y="100665"/>
                                    <a:pt x="3706" y="100432"/>
                                    <a:pt x="0" y="102568"/>
                                  </a:cubicBezTo>
                                  <a:lnTo>
                                    <a:pt x="0" y="102568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83A558"/>
                            </a:solidFill>
                            <a:ln w="33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ko-KR" altLang="en-US" dirty="0">
                                <a:ea typeface="문체부 제목 돋음체" panose="020B0609000101010101" pitchFamily="49" charset="-127"/>
                              </a:endParaRPr>
                            </a:p>
                          </p:txBody>
                        </p:sp>
                        <p:sp>
                          <p:nvSpPr>
                            <p:cNvPr id="1542" name="자유형: 도형 1541">
                              <a:extLst>
                                <a:ext uri="{FF2B5EF4-FFF2-40B4-BE49-F238E27FC236}">
                                  <a16:creationId xmlns:a16="http://schemas.microsoft.com/office/drawing/2014/main" id="{279DFCAA-AAEA-1727-97AA-5B6652CF3D0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790605" y="2720121"/>
                              <a:ext cx="193630" cy="132503"/>
                            </a:xfrm>
                            <a:custGeom>
                              <a:avLst/>
                              <a:gdLst>
                                <a:gd name="connsiteX0" fmla="*/ 0 w 193630"/>
                                <a:gd name="connsiteY0" fmla="*/ 101189 h 132503"/>
                                <a:gd name="connsiteX1" fmla="*/ 174134 w 193630"/>
                                <a:gd name="connsiteY1" fmla="*/ 0 h 132503"/>
                                <a:gd name="connsiteX2" fmla="*/ 193630 w 193630"/>
                                <a:gd name="connsiteY2" fmla="*/ 31315 h 132503"/>
                                <a:gd name="connsiteX3" fmla="*/ 19497 w 193630"/>
                                <a:gd name="connsiteY3" fmla="*/ 132503 h 132503"/>
                                <a:gd name="connsiteX4" fmla="*/ 0 w 193630"/>
                                <a:gd name="connsiteY4" fmla="*/ 101189 h 132503"/>
                                <a:gd name="connsiteX5" fmla="*/ 0 w 193630"/>
                                <a:gd name="connsiteY5" fmla="*/ 101189 h 132503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</a:cxnLst>
                              <a:rect l="l" t="t" r="r" b="b"/>
                              <a:pathLst>
                                <a:path w="193630" h="132503">
                                  <a:moveTo>
                                    <a:pt x="0" y="101189"/>
                                  </a:moveTo>
                                  <a:lnTo>
                                    <a:pt x="174134" y="0"/>
                                  </a:lnTo>
                                  <a:cubicBezTo>
                                    <a:pt x="183982" y="6243"/>
                                    <a:pt x="192061" y="19363"/>
                                    <a:pt x="193630" y="31315"/>
                                  </a:cubicBezTo>
                                  <a:lnTo>
                                    <a:pt x="19497" y="132503"/>
                                  </a:lnTo>
                                  <a:cubicBezTo>
                                    <a:pt x="17927" y="120552"/>
                                    <a:pt x="9848" y="107465"/>
                                    <a:pt x="0" y="101189"/>
                                  </a:cubicBezTo>
                                  <a:lnTo>
                                    <a:pt x="0" y="101189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83A558"/>
                            </a:solidFill>
                            <a:ln w="33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ko-KR" altLang="en-US" dirty="0">
                                <a:ea typeface="문체부 제목 돋음체" panose="020B0609000101010101" pitchFamily="49" charset="-127"/>
                              </a:endParaRPr>
                            </a:p>
                          </p:txBody>
                        </p:sp>
                        <p:sp>
                          <p:nvSpPr>
                            <p:cNvPr id="1543" name="자유형: 도형 1542">
                              <a:extLst>
                                <a:ext uri="{FF2B5EF4-FFF2-40B4-BE49-F238E27FC236}">
                                  <a16:creationId xmlns:a16="http://schemas.microsoft.com/office/drawing/2014/main" id="{BFB319B8-A861-B25E-5BE7-20DE10D4F476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804292" y="2751436"/>
                              <a:ext cx="180246" cy="118815"/>
                            </a:xfrm>
                            <a:custGeom>
                              <a:avLst/>
                              <a:gdLst>
                                <a:gd name="connsiteX0" fmla="*/ 6109 w 180246"/>
                                <a:gd name="connsiteY0" fmla="*/ 104961 h 118815"/>
                                <a:gd name="connsiteX1" fmla="*/ 5842 w 180246"/>
                                <a:gd name="connsiteY1" fmla="*/ 101189 h 118815"/>
                                <a:gd name="connsiteX2" fmla="*/ 179976 w 180246"/>
                                <a:gd name="connsiteY2" fmla="*/ 0 h 118815"/>
                                <a:gd name="connsiteX3" fmla="*/ 180243 w 180246"/>
                                <a:gd name="connsiteY3" fmla="*/ 3772 h 118815"/>
                                <a:gd name="connsiteX4" fmla="*/ 174134 w 180246"/>
                                <a:gd name="connsiteY4" fmla="*/ 17627 h 118815"/>
                                <a:gd name="connsiteX5" fmla="*/ 0 w 180246"/>
                                <a:gd name="connsiteY5" fmla="*/ 118816 h 118815"/>
                                <a:gd name="connsiteX6" fmla="*/ 6109 w 180246"/>
                                <a:gd name="connsiteY6" fmla="*/ 104961 h 118815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</a:cxnLst>
                              <a:rect l="l" t="t" r="r" b="b"/>
                              <a:pathLst>
                                <a:path w="180246" h="118815">
                                  <a:moveTo>
                                    <a:pt x="6109" y="104961"/>
                                  </a:moveTo>
                                  <a:cubicBezTo>
                                    <a:pt x="6109" y="103726"/>
                                    <a:pt x="6009" y="102457"/>
                                    <a:pt x="5842" y="101189"/>
                                  </a:cubicBezTo>
                                  <a:lnTo>
                                    <a:pt x="179976" y="0"/>
                                  </a:lnTo>
                                  <a:cubicBezTo>
                                    <a:pt x="180143" y="1269"/>
                                    <a:pt x="180243" y="2537"/>
                                    <a:pt x="180243" y="3772"/>
                                  </a:cubicBezTo>
                                  <a:cubicBezTo>
                                    <a:pt x="180343" y="10583"/>
                                    <a:pt x="177973" y="15390"/>
                                    <a:pt x="174134" y="17627"/>
                                  </a:cubicBezTo>
                                  <a:lnTo>
                                    <a:pt x="0" y="118816"/>
                                  </a:lnTo>
                                  <a:cubicBezTo>
                                    <a:pt x="3839" y="116579"/>
                                    <a:pt x="6176" y="111772"/>
                                    <a:pt x="6109" y="104961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83A558"/>
                            </a:solidFill>
                            <a:ln w="33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ko-KR" altLang="en-US" dirty="0">
                                <a:ea typeface="문체부 제목 돋음체" panose="020B0609000101010101" pitchFamily="49" charset="-127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1540" name="자유형: 도형 1539">
                            <a:extLst>
                              <a:ext uri="{FF2B5EF4-FFF2-40B4-BE49-F238E27FC236}">
                                <a16:creationId xmlns:a16="http://schemas.microsoft.com/office/drawing/2014/main" id="{9A2C9FF7-7A2E-CB09-FC8C-C525FB0DFA8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768535" y="2817810"/>
                            <a:ext cx="41868" cy="53838"/>
                          </a:xfrm>
                          <a:custGeom>
                            <a:avLst/>
                            <a:gdLst>
                              <a:gd name="connsiteX0" fmla="*/ 41866 w 41868"/>
                              <a:gd name="connsiteY0" fmla="*/ 38587 h 53838"/>
                              <a:gd name="connsiteX1" fmla="*/ 21235 w 41868"/>
                              <a:gd name="connsiteY1" fmla="*/ 51173 h 53838"/>
                              <a:gd name="connsiteX2" fmla="*/ 2 w 41868"/>
                              <a:gd name="connsiteY2" fmla="*/ 15251 h 53838"/>
                              <a:gd name="connsiteX3" fmla="*/ 20634 w 41868"/>
                              <a:gd name="connsiteY3" fmla="*/ 2665 h 53838"/>
                              <a:gd name="connsiteX4" fmla="*/ 41866 w 41868"/>
                              <a:gd name="connsiteY4" fmla="*/ 38587 h 53838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41868" h="53838">
                                <a:moveTo>
                                  <a:pt x="41866" y="38587"/>
                                </a:moveTo>
                                <a:cubicBezTo>
                                  <a:pt x="42033" y="51974"/>
                                  <a:pt x="32786" y="57616"/>
                                  <a:pt x="21235" y="51173"/>
                                </a:cubicBezTo>
                                <a:cubicBezTo>
                                  <a:pt x="9684" y="44730"/>
                                  <a:pt x="169" y="28638"/>
                                  <a:pt x="2" y="15251"/>
                                </a:cubicBezTo>
                                <a:cubicBezTo>
                                  <a:pt x="-165" y="1864"/>
                                  <a:pt x="9083" y="-3778"/>
                                  <a:pt x="20634" y="2665"/>
                                </a:cubicBezTo>
                                <a:cubicBezTo>
                                  <a:pt x="32185" y="9108"/>
                                  <a:pt x="41699" y="25200"/>
                                  <a:pt x="41866" y="38587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657F59"/>
                          </a:solidFill>
                          <a:ln w="33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ko-KR" altLang="en-US" dirty="0">
                              <a:ea typeface="문체부 제목 돋음체" panose="020B0609000101010101" pitchFamily="49" charset="-127"/>
                            </a:endParaRPr>
                          </a:p>
                        </p:txBody>
                      </p:sp>
                    </p:grpSp>
                    <p:sp>
                      <p:nvSpPr>
                        <p:cNvPr id="1526" name="자유형: 도형 1525">
                          <a:extLst>
                            <a:ext uri="{FF2B5EF4-FFF2-40B4-BE49-F238E27FC236}">
                              <a16:creationId xmlns:a16="http://schemas.microsoft.com/office/drawing/2014/main" id="{46DD6C22-23A9-93B6-B3C2-24F0CA37981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792708" y="2720121"/>
                          <a:ext cx="179375" cy="108132"/>
                        </a:xfrm>
                        <a:custGeom>
                          <a:avLst/>
                          <a:gdLst>
                            <a:gd name="connsiteX0" fmla="*/ 167657 w 179375"/>
                            <a:gd name="connsiteY0" fmla="*/ 0 h 108132"/>
                            <a:gd name="connsiteX1" fmla="*/ 0 w 179375"/>
                            <a:gd name="connsiteY1" fmla="*/ 98818 h 108132"/>
                            <a:gd name="connsiteX2" fmla="*/ 11584 w 179375"/>
                            <a:gd name="connsiteY2" fmla="*/ 108133 h 108132"/>
                            <a:gd name="connsiteX3" fmla="*/ 179375 w 179375"/>
                            <a:gd name="connsiteY3" fmla="*/ 8847 h 108132"/>
                            <a:gd name="connsiteX4" fmla="*/ 167657 w 179375"/>
                            <a:gd name="connsiteY4" fmla="*/ 0 h 10813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79375" h="108132">
                              <a:moveTo>
                                <a:pt x="167657" y="0"/>
                              </a:moveTo>
                              <a:lnTo>
                                <a:pt x="0" y="98818"/>
                              </a:lnTo>
                              <a:lnTo>
                                <a:pt x="11584" y="108133"/>
                              </a:lnTo>
                              <a:lnTo>
                                <a:pt x="179375" y="8847"/>
                              </a:lnTo>
                              <a:cubicBezTo>
                                <a:pt x="179375" y="8847"/>
                                <a:pt x="174301" y="2370"/>
                                <a:pt x="167657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91B76B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grpSp>
                      <p:nvGrpSpPr>
                        <p:cNvPr id="1527" name="그래픽 253">
                          <a:extLst>
                            <a:ext uri="{FF2B5EF4-FFF2-40B4-BE49-F238E27FC236}">
                              <a16:creationId xmlns:a16="http://schemas.microsoft.com/office/drawing/2014/main" id="{1CDC6FBF-038C-B3D4-FF42-1F24317CB32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5749071" y="2804542"/>
                          <a:ext cx="72417" cy="84993"/>
                          <a:chOff x="5749071" y="2804542"/>
                          <a:chExt cx="72417" cy="84993"/>
                        </a:xfrm>
                      </p:grpSpPr>
                      <p:grpSp>
                        <p:nvGrpSpPr>
                          <p:cNvPr id="1534" name="그래픽 253">
                            <a:extLst>
                              <a:ext uri="{FF2B5EF4-FFF2-40B4-BE49-F238E27FC236}">
                                <a16:creationId xmlns:a16="http://schemas.microsoft.com/office/drawing/2014/main" id="{15D29CD2-E894-3DAC-B430-560A43E24E83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5757955" y="2804542"/>
                            <a:ext cx="63534" cy="82936"/>
                            <a:chOff x="5757955" y="2804542"/>
                            <a:chExt cx="63534" cy="82936"/>
                          </a:xfrm>
                          <a:solidFill>
                            <a:srgbClr val="83A558"/>
                          </a:solidFill>
                        </p:grpSpPr>
                        <p:sp>
                          <p:nvSpPr>
                            <p:cNvPr id="1536" name="자유형: 도형 1535">
                              <a:extLst>
                                <a:ext uri="{FF2B5EF4-FFF2-40B4-BE49-F238E27FC236}">
                                  <a16:creationId xmlns:a16="http://schemas.microsoft.com/office/drawing/2014/main" id="{7E2BD686-C0D0-2B68-E180-1C00C693F0F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757955" y="2804542"/>
                              <a:ext cx="34786" cy="11827"/>
                            </a:xfrm>
                            <a:custGeom>
                              <a:avLst/>
                              <a:gdLst>
                                <a:gd name="connsiteX0" fmla="*/ 0 w 34786"/>
                                <a:gd name="connsiteY0" fmla="*/ 8756 h 11827"/>
                                <a:gd name="connsiteX1" fmla="*/ 11551 w 34786"/>
                                <a:gd name="connsiteY1" fmla="*/ 2045 h 11827"/>
                                <a:gd name="connsiteX2" fmla="*/ 32683 w 34786"/>
                                <a:gd name="connsiteY2" fmla="*/ 3882 h 11827"/>
                                <a:gd name="connsiteX3" fmla="*/ 34787 w 34786"/>
                                <a:gd name="connsiteY3" fmla="*/ 5117 h 11827"/>
                                <a:gd name="connsiteX4" fmla="*/ 23236 w 34786"/>
                                <a:gd name="connsiteY4" fmla="*/ 11827 h 11827"/>
                                <a:gd name="connsiteX5" fmla="*/ 21166 w 34786"/>
                                <a:gd name="connsiteY5" fmla="*/ 10592 h 11827"/>
                                <a:gd name="connsiteX6" fmla="*/ 33 w 34786"/>
                                <a:gd name="connsiteY6" fmla="*/ 8756 h 11827"/>
                                <a:gd name="connsiteX7" fmla="*/ 33 w 34786"/>
                                <a:gd name="connsiteY7" fmla="*/ 8756 h 11827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</a:cxnLst>
                              <a:rect l="l" t="t" r="r" b="b"/>
                              <a:pathLst>
                                <a:path w="34786" h="11827">
                                  <a:moveTo>
                                    <a:pt x="0" y="8756"/>
                                  </a:moveTo>
                                  <a:lnTo>
                                    <a:pt x="11551" y="2045"/>
                                  </a:lnTo>
                                  <a:cubicBezTo>
                                    <a:pt x="16959" y="-1093"/>
                                    <a:pt x="24404" y="-726"/>
                                    <a:pt x="32683" y="3882"/>
                                  </a:cubicBezTo>
                                  <a:cubicBezTo>
                                    <a:pt x="33385" y="4282"/>
                                    <a:pt x="34086" y="4683"/>
                                    <a:pt x="34787" y="5117"/>
                                  </a:cubicBezTo>
                                  <a:lnTo>
                                    <a:pt x="23236" y="11827"/>
                                  </a:lnTo>
                                  <a:cubicBezTo>
                                    <a:pt x="22535" y="11393"/>
                                    <a:pt x="21833" y="10959"/>
                                    <a:pt x="21166" y="10592"/>
                                  </a:cubicBezTo>
                                  <a:cubicBezTo>
                                    <a:pt x="12886" y="5985"/>
                                    <a:pt x="5442" y="5618"/>
                                    <a:pt x="33" y="8756"/>
                                  </a:cubicBezTo>
                                  <a:lnTo>
                                    <a:pt x="33" y="8756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83A558"/>
                            </a:solidFill>
                            <a:ln w="33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ko-KR" altLang="en-US" dirty="0">
                                <a:ea typeface="문체부 제목 돋음체" panose="020B0609000101010101" pitchFamily="49" charset="-127"/>
                              </a:endParaRPr>
                            </a:p>
                          </p:txBody>
                        </p:sp>
                        <p:sp>
                          <p:nvSpPr>
                            <p:cNvPr id="1537" name="자유형: 도형 1536">
                              <a:extLst>
                                <a:ext uri="{FF2B5EF4-FFF2-40B4-BE49-F238E27FC236}">
                                  <a16:creationId xmlns:a16="http://schemas.microsoft.com/office/drawing/2014/main" id="{63CAF058-063C-E91A-77A8-A96791D8B97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781190" y="2809659"/>
                              <a:ext cx="39927" cy="52213"/>
                            </a:xfrm>
                            <a:custGeom>
                              <a:avLst/>
                              <a:gdLst>
                                <a:gd name="connsiteX0" fmla="*/ 0 w 39927"/>
                                <a:gd name="connsiteY0" fmla="*/ 6710 h 52213"/>
                                <a:gd name="connsiteX1" fmla="*/ 11551 w 39927"/>
                                <a:gd name="connsiteY1" fmla="*/ 0 h 52213"/>
                                <a:gd name="connsiteX2" fmla="*/ 39928 w 39927"/>
                                <a:gd name="connsiteY2" fmla="*/ 45503 h 52213"/>
                                <a:gd name="connsiteX3" fmla="*/ 28377 w 39927"/>
                                <a:gd name="connsiteY3" fmla="*/ 52213 h 52213"/>
                                <a:gd name="connsiteX4" fmla="*/ 0 w 39927"/>
                                <a:gd name="connsiteY4" fmla="*/ 6710 h 52213"/>
                                <a:gd name="connsiteX5" fmla="*/ 0 w 39927"/>
                                <a:gd name="connsiteY5" fmla="*/ 6710 h 52213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</a:cxnLst>
                              <a:rect l="l" t="t" r="r" b="b"/>
                              <a:pathLst>
                                <a:path w="39927" h="52213">
                                  <a:moveTo>
                                    <a:pt x="0" y="6710"/>
                                  </a:moveTo>
                                  <a:lnTo>
                                    <a:pt x="11551" y="0"/>
                                  </a:lnTo>
                                  <a:cubicBezTo>
                                    <a:pt x="25873" y="9114"/>
                                    <a:pt x="37624" y="28143"/>
                                    <a:pt x="39928" y="45503"/>
                                  </a:cubicBezTo>
                                  <a:lnTo>
                                    <a:pt x="28377" y="52213"/>
                                  </a:lnTo>
                                  <a:cubicBezTo>
                                    <a:pt x="26073" y="34853"/>
                                    <a:pt x="14322" y="15791"/>
                                    <a:pt x="0" y="6710"/>
                                  </a:cubicBezTo>
                                  <a:lnTo>
                                    <a:pt x="0" y="6710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83A558"/>
                            </a:solidFill>
                            <a:ln w="33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ko-KR" altLang="en-US" dirty="0">
                                <a:ea typeface="문체부 제목 돋음체" panose="020B0609000101010101" pitchFamily="49" charset="-127"/>
                              </a:endParaRPr>
                            </a:p>
                          </p:txBody>
                        </p:sp>
                        <p:sp>
                          <p:nvSpPr>
                            <p:cNvPr id="1538" name="자유형: 도형 1537">
                              <a:extLst>
                                <a:ext uri="{FF2B5EF4-FFF2-40B4-BE49-F238E27FC236}">
                                  <a16:creationId xmlns:a16="http://schemas.microsoft.com/office/drawing/2014/main" id="{BD419733-6DBC-ADE5-9018-255361A8E83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801054" y="2855162"/>
                              <a:ext cx="20435" cy="32316"/>
                            </a:xfrm>
                            <a:custGeom>
                              <a:avLst/>
                              <a:gdLst>
                                <a:gd name="connsiteX0" fmla="*/ 8880 w 20435"/>
                                <a:gd name="connsiteY0" fmla="*/ 12185 h 32316"/>
                                <a:gd name="connsiteX1" fmla="*/ 8480 w 20435"/>
                                <a:gd name="connsiteY1" fmla="*/ 6710 h 32316"/>
                                <a:gd name="connsiteX2" fmla="*/ 20031 w 20435"/>
                                <a:gd name="connsiteY2" fmla="*/ 0 h 32316"/>
                                <a:gd name="connsiteX3" fmla="*/ 20431 w 20435"/>
                                <a:gd name="connsiteY3" fmla="*/ 5475 h 32316"/>
                                <a:gd name="connsiteX4" fmla="*/ 11551 w 20435"/>
                                <a:gd name="connsiteY4" fmla="*/ 25606 h 32316"/>
                                <a:gd name="connsiteX5" fmla="*/ 0 w 20435"/>
                                <a:gd name="connsiteY5" fmla="*/ 32316 h 32316"/>
                                <a:gd name="connsiteX6" fmla="*/ 8880 w 20435"/>
                                <a:gd name="connsiteY6" fmla="*/ 12185 h 32316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</a:cxnLst>
                              <a:rect l="l" t="t" r="r" b="b"/>
                              <a:pathLst>
                                <a:path w="20435" h="32316">
                                  <a:moveTo>
                                    <a:pt x="8880" y="12185"/>
                                  </a:moveTo>
                                  <a:cubicBezTo>
                                    <a:pt x="8880" y="10383"/>
                                    <a:pt x="8713" y="8546"/>
                                    <a:pt x="8480" y="6710"/>
                                  </a:cubicBezTo>
                                  <a:lnTo>
                                    <a:pt x="20031" y="0"/>
                                  </a:lnTo>
                                  <a:cubicBezTo>
                                    <a:pt x="20264" y="1836"/>
                                    <a:pt x="20398" y="3672"/>
                                    <a:pt x="20431" y="5475"/>
                                  </a:cubicBezTo>
                                  <a:cubicBezTo>
                                    <a:pt x="20565" y="15357"/>
                                    <a:pt x="17126" y="22368"/>
                                    <a:pt x="11551" y="25606"/>
                                  </a:cubicBezTo>
                                  <a:lnTo>
                                    <a:pt x="0" y="32316"/>
                                  </a:lnTo>
                                  <a:cubicBezTo>
                                    <a:pt x="5575" y="29078"/>
                                    <a:pt x="9014" y="22067"/>
                                    <a:pt x="8880" y="12185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83A558"/>
                            </a:solidFill>
                            <a:ln w="33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ko-KR" altLang="en-US" dirty="0">
                                <a:ea typeface="문체부 제목 돋음체" panose="020B0609000101010101" pitchFamily="49" charset="-127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1535" name="자유형: 도형 1534">
                            <a:extLst>
                              <a:ext uri="{FF2B5EF4-FFF2-40B4-BE49-F238E27FC236}">
                                <a16:creationId xmlns:a16="http://schemas.microsoft.com/office/drawing/2014/main" id="{0341464D-A7C3-96C3-F924-9AF8A52DC06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749071" y="2811268"/>
                            <a:ext cx="60866" cy="78268"/>
                          </a:xfrm>
                          <a:custGeom>
                            <a:avLst/>
                            <a:gdLst>
                              <a:gd name="connsiteX0" fmla="*/ 60863 w 60866"/>
                              <a:gd name="connsiteY0" fmla="*/ 56079 h 78268"/>
                              <a:gd name="connsiteX1" fmla="*/ 30850 w 60866"/>
                              <a:gd name="connsiteY1" fmla="*/ 74408 h 78268"/>
                              <a:gd name="connsiteX2" fmla="*/ 3 w 60866"/>
                              <a:gd name="connsiteY2" fmla="*/ 22194 h 78268"/>
                              <a:gd name="connsiteX3" fmla="*/ 30016 w 60866"/>
                              <a:gd name="connsiteY3" fmla="*/ 3866 h 78268"/>
                              <a:gd name="connsiteX4" fmla="*/ 60863 w 60866"/>
                              <a:gd name="connsiteY4" fmla="*/ 56079 h 78268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60866" h="78268">
                                <a:moveTo>
                                  <a:pt x="60863" y="56079"/>
                                </a:moveTo>
                                <a:cubicBezTo>
                                  <a:pt x="61097" y="75543"/>
                                  <a:pt x="47676" y="83755"/>
                                  <a:pt x="30850" y="74408"/>
                                </a:cubicBezTo>
                                <a:cubicBezTo>
                                  <a:pt x="14058" y="65027"/>
                                  <a:pt x="237" y="41657"/>
                                  <a:pt x="3" y="22194"/>
                                </a:cubicBezTo>
                                <a:cubicBezTo>
                                  <a:pt x="-231" y="2698"/>
                                  <a:pt x="13190" y="-5482"/>
                                  <a:pt x="30016" y="3866"/>
                                </a:cubicBezTo>
                                <a:cubicBezTo>
                                  <a:pt x="46808" y="13247"/>
                                  <a:pt x="60629" y="36616"/>
                                  <a:pt x="60863" y="5607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657F59"/>
                          </a:solidFill>
                          <a:ln w="33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ko-KR" altLang="en-US" dirty="0">
                              <a:ea typeface="문체부 제목 돋음체" panose="020B0609000101010101" pitchFamily="49" charset="-127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528" name="그래픽 253">
                          <a:extLst>
                            <a:ext uri="{FF2B5EF4-FFF2-40B4-BE49-F238E27FC236}">
                              <a16:creationId xmlns:a16="http://schemas.microsoft.com/office/drawing/2014/main" id="{CAB33627-D8EF-C065-A7E0-042035E8861B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5742664" y="2838622"/>
                          <a:ext cx="46840" cy="40724"/>
                          <a:chOff x="5742664" y="2838622"/>
                          <a:chExt cx="46840" cy="40724"/>
                        </a:xfrm>
                      </p:grpSpPr>
                      <p:grpSp>
                        <p:nvGrpSpPr>
                          <p:cNvPr id="1529" name="그래픽 253">
                            <a:extLst>
                              <a:ext uri="{FF2B5EF4-FFF2-40B4-BE49-F238E27FC236}">
                                <a16:creationId xmlns:a16="http://schemas.microsoft.com/office/drawing/2014/main" id="{1A5D3D3B-7FC6-31D4-3CEC-382DEBB82A77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5745435" y="2838622"/>
                            <a:ext cx="44068" cy="40076"/>
                            <a:chOff x="5745435" y="2838622"/>
                            <a:chExt cx="44068" cy="40076"/>
                          </a:xfrm>
                          <a:solidFill>
                            <a:srgbClr val="83A558"/>
                          </a:solidFill>
                        </p:grpSpPr>
                        <p:sp>
                          <p:nvSpPr>
                            <p:cNvPr id="1531" name="자유형: 도형 1530">
                              <a:extLst>
                                <a:ext uri="{FF2B5EF4-FFF2-40B4-BE49-F238E27FC236}">
                                  <a16:creationId xmlns:a16="http://schemas.microsoft.com/office/drawing/2014/main" id="{3180EE7F-F0B1-82F8-6464-C89BEFE3A840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745435" y="2838622"/>
                              <a:ext cx="35053" cy="17742"/>
                            </a:xfrm>
                            <a:custGeom>
                              <a:avLst/>
                              <a:gdLst>
                                <a:gd name="connsiteX0" fmla="*/ 0 w 35053"/>
                                <a:gd name="connsiteY0" fmla="*/ 16774 h 17742"/>
                                <a:gd name="connsiteX1" fmla="*/ 27743 w 35053"/>
                                <a:gd name="connsiteY1" fmla="*/ 649 h 17742"/>
                                <a:gd name="connsiteX2" fmla="*/ 34386 w 35053"/>
                                <a:gd name="connsiteY2" fmla="*/ 1217 h 17742"/>
                                <a:gd name="connsiteX3" fmla="*/ 35054 w 35053"/>
                                <a:gd name="connsiteY3" fmla="*/ 1617 h 17742"/>
                                <a:gd name="connsiteX4" fmla="*/ 7311 w 35053"/>
                                <a:gd name="connsiteY4" fmla="*/ 17742 h 17742"/>
                                <a:gd name="connsiteX5" fmla="*/ 6643 w 35053"/>
                                <a:gd name="connsiteY5" fmla="*/ 17341 h 17742"/>
                                <a:gd name="connsiteX6" fmla="*/ 0 w 35053"/>
                                <a:gd name="connsiteY6" fmla="*/ 16774 h 17742"/>
                                <a:gd name="connsiteX7" fmla="*/ 0 w 35053"/>
                                <a:gd name="connsiteY7" fmla="*/ 16774 h 17742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</a:cxnLst>
                              <a:rect l="l" t="t" r="r" b="b"/>
                              <a:pathLst>
                                <a:path w="35053" h="17742">
                                  <a:moveTo>
                                    <a:pt x="0" y="16774"/>
                                  </a:moveTo>
                                  <a:lnTo>
                                    <a:pt x="27743" y="649"/>
                                  </a:lnTo>
                                  <a:cubicBezTo>
                                    <a:pt x="29445" y="-352"/>
                                    <a:pt x="31782" y="-219"/>
                                    <a:pt x="34386" y="1217"/>
                                  </a:cubicBezTo>
                                  <a:cubicBezTo>
                                    <a:pt x="34620" y="1350"/>
                                    <a:pt x="34820" y="1484"/>
                                    <a:pt x="35054" y="1617"/>
                                  </a:cubicBezTo>
                                  <a:lnTo>
                                    <a:pt x="7311" y="17742"/>
                                  </a:lnTo>
                                  <a:cubicBezTo>
                                    <a:pt x="7111" y="17608"/>
                                    <a:pt x="6877" y="17475"/>
                                    <a:pt x="6643" y="17341"/>
                                  </a:cubicBezTo>
                                  <a:cubicBezTo>
                                    <a:pt x="4040" y="15906"/>
                                    <a:pt x="1703" y="15772"/>
                                    <a:pt x="0" y="16774"/>
                                  </a:cubicBezTo>
                                  <a:lnTo>
                                    <a:pt x="0" y="16774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83A558"/>
                            </a:solidFill>
                            <a:ln w="33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ko-KR" altLang="en-US" dirty="0">
                                <a:ea typeface="문체부 제목 돋음체" panose="020B0609000101010101" pitchFamily="49" charset="-127"/>
                              </a:endParaRPr>
                            </a:p>
                          </p:txBody>
                        </p:sp>
                        <p:sp>
                          <p:nvSpPr>
                            <p:cNvPr id="1532" name="자유형: 도형 1531">
                              <a:extLst>
                                <a:ext uri="{FF2B5EF4-FFF2-40B4-BE49-F238E27FC236}">
                                  <a16:creationId xmlns:a16="http://schemas.microsoft.com/office/drawing/2014/main" id="{989EA95D-ABEE-41F2-09D5-F9AB31D82818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752713" y="2840239"/>
                              <a:ext cx="36656" cy="30413"/>
                            </a:xfrm>
                            <a:custGeom>
                              <a:avLst/>
                              <a:gdLst>
                                <a:gd name="connsiteX0" fmla="*/ 0 w 36656"/>
                                <a:gd name="connsiteY0" fmla="*/ 16125 h 30413"/>
                                <a:gd name="connsiteX1" fmla="*/ 27743 w 36656"/>
                                <a:gd name="connsiteY1" fmla="*/ 0 h 30413"/>
                                <a:gd name="connsiteX2" fmla="*/ 36656 w 36656"/>
                                <a:gd name="connsiteY2" fmla="*/ 14289 h 30413"/>
                                <a:gd name="connsiteX3" fmla="*/ 8914 w 36656"/>
                                <a:gd name="connsiteY3" fmla="*/ 30413 h 30413"/>
                                <a:gd name="connsiteX4" fmla="*/ 0 w 36656"/>
                                <a:gd name="connsiteY4" fmla="*/ 16125 h 30413"/>
                                <a:gd name="connsiteX5" fmla="*/ 0 w 36656"/>
                                <a:gd name="connsiteY5" fmla="*/ 16125 h 30413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</a:cxnLst>
                              <a:rect l="l" t="t" r="r" b="b"/>
                              <a:pathLst>
                                <a:path w="36656" h="30413">
                                  <a:moveTo>
                                    <a:pt x="0" y="16125"/>
                                  </a:moveTo>
                                  <a:lnTo>
                                    <a:pt x="27743" y="0"/>
                                  </a:lnTo>
                                  <a:cubicBezTo>
                                    <a:pt x="32249" y="2871"/>
                                    <a:pt x="35922" y="8847"/>
                                    <a:pt x="36656" y="14289"/>
                                  </a:cubicBezTo>
                                  <a:lnTo>
                                    <a:pt x="8914" y="30413"/>
                                  </a:lnTo>
                                  <a:cubicBezTo>
                                    <a:pt x="8179" y="24972"/>
                                    <a:pt x="4507" y="18962"/>
                                    <a:pt x="0" y="16125"/>
                                  </a:cubicBezTo>
                                  <a:lnTo>
                                    <a:pt x="0" y="16125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83A558"/>
                            </a:solidFill>
                            <a:ln w="33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ko-KR" altLang="en-US" dirty="0">
                                <a:ea typeface="문체부 제목 돋음체" panose="020B0609000101010101" pitchFamily="49" charset="-127"/>
                              </a:endParaRPr>
                            </a:p>
                          </p:txBody>
                        </p:sp>
                        <p:sp>
                          <p:nvSpPr>
                            <p:cNvPr id="1533" name="자유형: 도형 1532">
                              <a:extLst>
                                <a:ext uri="{FF2B5EF4-FFF2-40B4-BE49-F238E27FC236}">
                                  <a16:creationId xmlns:a16="http://schemas.microsoft.com/office/drawing/2014/main" id="{BEA838D2-1E24-BAD6-B69A-92AFEE54ED7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758956" y="2854561"/>
                              <a:ext cx="30547" cy="24137"/>
                            </a:xfrm>
                            <a:custGeom>
                              <a:avLst/>
                              <a:gdLst>
                                <a:gd name="connsiteX0" fmla="*/ 2804 w 30547"/>
                                <a:gd name="connsiteY0" fmla="*/ 17827 h 24137"/>
                                <a:gd name="connsiteX1" fmla="*/ 2671 w 30547"/>
                                <a:gd name="connsiteY1" fmla="*/ 16125 h 24137"/>
                                <a:gd name="connsiteX2" fmla="*/ 30413 w 30547"/>
                                <a:gd name="connsiteY2" fmla="*/ 0 h 24137"/>
                                <a:gd name="connsiteX3" fmla="*/ 30547 w 30547"/>
                                <a:gd name="connsiteY3" fmla="*/ 1703 h 24137"/>
                                <a:gd name="connsiteX4" fmla="*/ 27743 w 30547"/>
                                <a:gd name="connsiteY4" fmla="*/ 8012 h 24137"/>
                                <a:gd name="connsiteX5" fmla="*/ 0 w 30547"/>
                                <a:gd name="connsiteY5" fmla="*/ 24137 h 24137"/>
                                <a:gd name="connsiteX6" fmla="*/ 2804 w 30547"/>
                                <a:gd name="connsiteY6" fmla="*/ 17827 h 24137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</a:cxnLst>
                              <a:rect l="l" t="t" r="r" b="b"/>
                              <a:pathLst>
                                <a:path w="30547" h="24137">
                                  <a:moveTo>
                                    <a:pt x="2804" y="17827"/>
                                  </a:moveTo>
                                  <a:cubicBezTo>
                                    <a:pt x="2804" y="17260"/>
                                    <a:pt x="2771" y="16692"/>
                                    <a:pt x="2671" y="16125"/>
                                  </a:cubicBezTo>
                                  <a:lnTo>
                                    <a:pt x="30413" y="0"/>
                                  </a:lnTo>
                                  <a:cubicBezTo>
                                    <a:pt x="30480" y="568"/>
                                    <a:pt x="30547" y="1168"/>
                                    <a:pt x="30547" y="1703"/>
                                  </a:cubicBezTo>
                                  <a:cubicBezTo>
                                    <a:pt x="30580" y="4807"/>
                                    <a:pt x="29512" y="7011"/>
                                    <a:pt x="27743" y="8012"/>
                                  </a:cubicBezTo>
                                  <a:lnTo>
                                    <a:pt x="0" y="24137"/>
                                  </a:lnTo>
                                  <a:cubicBezTo>
                                    <a:pt x="1769" y="23102"/>
                                    <a:pt x="2838" y="20932"/>
                                    <a:pt x="2804" y="17827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83A558"/>
                            </a:solidFill>
                            <a:ln w="33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ko-KR" altLang="en-US" dirty="0">
                                <a:ea typeface="문체부 제목 돋음체" panose="020B0609000101010101" pitchFamily="49" charset="-127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1530" name="자유형: 도형 1529">
                            <a:extLst>
                              <a:ext uri="{FF2B5EF4-FFF2-40B4-BE49-F238E27FC236}">
                                <a16:creationId xmlns:a16="http://schemas.microsoft.com/office/drawing/2014/main" id="{2DDC5032-9141-5AB0-532D-1EEBE208527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742664" y="2854781"/>
                            <a:ext cx="19097" cy="24564"/>
                          </a:xfrm>
                          <a:custGeom>
                            <a:avLst/>
                            <a:gdLst>
                              <a:gd name="connsiteX0" fmla="*/ 19097 w 19097"/>
                              <a:gd name="connsiteY0" fmla="*/ 17607 h 24564"/>
                              <a:gd name="connsiteX1" fmla="*/ 9682 w 19097"/>
                              <a:gd name="connsiteY1" fmla="*/ 23349 h 24564"/>
                              <a:gd name="connsiteX2" fmla="*/ 1 w 19097"/>
                              <a:gd name="connsiteY2" fmla="*/ 6958 h 24564"/>
                              <a:gd name="connsiteX3" fmla="*/ 9415 w 19097"/>
                              <a:gd name="connsiteY3" fmla="*/ 1215 h 24564"/>
                              <a:gd name="connsiteX4" fmla="*/ 19097 w 19097"/>
                              <a:gd name="connsiteY4" fmla="*/ 17607 h 24564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19097" h="24564">
                                <a:moveTo>
                                  <a:pt x="19097" y="17607"/>
                                </a:moveTo>
                                <a:cubicBezTo>
                                  <a:pt x="19163" y="23717"/>
                                  <a:pt x="14957" y="26287"/>
                                  <a:pt x="9682" y="23349"/>
                                </a:cubicBezTo>
                                <a:cubicBezTo>
                                  <a:pt x="4408" y="20412"/>
                                  <a:pt x="68" y="13067"/>
                                  <a:pt x="1" y="6958"/>
                                </a:cubicBezTo>
                                <a:cubicBezTo>
                                  <a:pt x="-66" y="848"/>
                                  <a:pt x="4140" y="-1722"/>
                                  <a:pt x="9415" y="1215"/>
                                </a:cubicBezTo>
                                <a:cubicBezTo>
                                  <a:pt x="14690" y="4153"/>
                                  <a:pt x="19030" y="11498"/>
                                  <a:pt x="19097" y="17607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657F59"/>
                          </a:solidFill>
                          <a:ln w="33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ko-KR" altLang="en-US" dirty="0">
                              <a:ea typeface="문체부 제목 돋음체" panose="020B0609000101010101" pitchFamily="49" charset="-127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1406" name="그래픽 253">
                      <a:extLst>
                        <a:ext uri="{FF2B5EF4-FFF2-40B4-BE49-F238E27FC236}">
                          <a16:creationId xmlns:a16="http://schemas.microsoft.com/office/drawing/2014/main" id="{302E002E-78ED-EF29-BC63-83C8A53C098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868824" y="2189022"/>
                      <a:ext cx="380738" cy="1183915"/>
                      <a:chOff x="5868824" y="2189022"/>
                      <a:chExt cx="380738" cy="1183915"/>
                    </a:xfrm>
                  </p:grpSpPr>
                  <p:sp>
                    <p:nvSpPr>
                      <p:cNvPr id="1415" name="자유형: 도형 1414">
                        <a:extLst>
                          <a:ext uri="{FF2B5EF4-FFF2-40B4-BE49-F238E27FC236}">
                            <a16:creationId xmlns:a16="http://schemas.microsoft.com/office/drawing/2014/main" id="{B744802A-03EC-86A0-3989-B3FC020F8A2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10696" y="3235658"/>
                        <a:ext cx="110007" cy="72522"/>
                      </a:xfrm>
                      <a:custGeom>
                        <a:avLst/>
                        <a:gdLst>
                          <a:gd name="connsiteX0" fmla="*/ 101289 w 110007"/>
                          <a:gd name="connsiteY0" fmla="*/ 37211 h 72522"/>
                          <a:gd name="connsiteX1" fmla="*/ 108800 w 110007"/>
                          <a:gd name="connsiteY1" fmla="*/ 48562 h 72522"/>
                          <a:gd name="connsiteX2" fmla="*/ 109702 w 110007"/>
                          <a:gd name="connsiteY2" fmla="*/ 63485 h 72522"/>
                          <a:gd name="connsiteX3" fmla="*/ 82827 w 110007"/>
                          <a:gd name="connsiteY3" fmla="*/ 72365 h 72522"/>
                          <a:gd name="connsiteX4" fmla="*/ 59157 w 110007"/>
                          <a:gd name="connsiteY4" fmla="*/ 55806 h 72522"/>
                          <a:gd name="connsiteX5" fmla="*/ 53616 w 110007"/>
                          <a:gd name="connsiteY5" fmla="*/ 46526 h 72522"/>
                          <a:gd name="connsiteX6" fmla="*/ 46905 w 110007"/>
                          <a:gd name="connsiteY6" fmla="*/ 42085 h 72522"/>
                          <a:gd name="connsiteX7" fmla="*/ 34720 w 110007"/>
                          <a:gd name="connsiteY7" fmla="*/ 38981 h 72522"/>
                          <a:gd name="connsiteX8" fmla="*/ 11852 w 110007"/>
                          <a:gd name="connsiteY8" fmla="*/ 25460 h 72522"/>
                          <a:gd name="connsiteX9" fmla="*/ 0 w 110007"/>
                          <a:gd name="connsiteY9" fmla="*/ 9702 h 72522"/>
                          <a:gd name="connsiteX10" fmla="*/ 2404 w 110007"/>
                          <a:gd name="connsiteY10" fmla="*/ 522 h 72522"/>
                          <a:gd name="connsiteX11" fmla="*/ 17927 w 110007"/>
                          <a:gd name="connsiteY11" fmla="*/ 1723 h 72522"/>
                          <a:gd name="connsiteX12" fmla="*/ 101289 w 110007"/>
                          <a:gd name="connsiteY12" fmla="*/ 37211 h 7252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110007" h="72522">
                            <a:moveTo>
                              <a:pt x="101289" y="37211"/>
                            </a:moveTo>
                            <a:cubicBezTo>
                              <a:pt x="101289" y="37211"/>
                              <a:pt x="108133" y="44589"/>
                              <a:pt x="108800" y="48562"/>
                            </a:cubicBezTo>
                            <a:cubicBezTo>
                              <a:pt x="109468" y="52535"/>
                              <a:pt x="110536" y="61582"/>
                              <a:pt x="109702" y="63485"/>
                            </a:cubicBezTo>
                            <a:cubicBezTo>
                              <a:pt x="108867" y="65388"/>
                              <a:pt x="95113" y="73767"/>
                              <a:pt x="82827" y="72365"/>
                            </a:cubicBezTo>
                            <a:cubicBezTo>
                              <a:pt x="70575" y="70963"/>
                              <a:pt x="60693" y="58210"/>
                              <a:pt x="59157" y="55806"/>
                            </a:cubicBezTo>
                            <a:cubicBezTo>
                              <a:pt x="57655" y="53403"/>
                              <a:pt x="53616" y="46526"/>
                              <a:pt x="53616" y="46526"/>
                            </a:cubicBezTo>
                            <a:lnTo>
                              <a:pt x="46905" y="42085"/>
                            </a:lnTo>
                            <a:lnTo>
                              <a:pt x="34720" y="38981"/>
                            </a:lnTo>
                            <a:cubicBezTo>
                              <a:pt x="34720" y="38981"/>
                              <a:pt x="20865" y="33038"/>
                              <a:pt x="11852" y="25460"/>
                            </a:cubicBezTo>
                            <a:cubicBezTo>
                              <a:pt x="2838" y="17882"/>
                              <a:pt x="0" y="9702"/>
                              <a:pt x="0" y="9702"/>
                            </a:cubicBezTo>
                            <a:cubicBezTo>
                              <a:pt x="0" y="9702"/>
                              <a:pt x="768" y="2191"/>
                              <a:pt x="2404" y="522"/>
                            </a:cubicBezTo>
                            <a:cubicBezTo>
                              <a:pt x="4040" y="-1148"/>
                              <a:pt x="17927" y="1723"/>
                              <a:pt x="17927" y="1723"/>
                            </a:cubicBezTo>
                            <a:lnTo>
                              <a:pt x="101289" y="37211"/>
                            </a:lnTo>
                            <a:close/>
                          </a:path>
                        </a:pathLst>
                      </a:custGeom>
                      <a:solidFill>
                        <a:srgbClr val="3A3A30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416" name="자유형: 도형 1415">
                        <a:extLst>
                          <a:ext uri="{FF2B5EF4-FFF2-40B4-BE49-F238E27FC236}">
                            <a16:creationId xmlns:a16="http://schemas.microsoft.com/office/drawing/2014/main" id="{879EE713-90BE-6C78-C850-CF00EF5B74C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15396" y="3226350"/>
                        <a:ext cx="101092" cy="67776"/>
                      </a:xfrm>
                      <a:custGeom>
                        <a:avLst/>
                        <a:gdLst>
                          <a:gd name="connsiteX0" fmla="*/ 98491 w 101092"/>
                          <a:gd name="connsiteY0" fmla="*/ 23117 h 67776"/>
                          <a:gd name="connsiteX1" fmla="*/ 100961 w 101092"/>
                          <a:gd name="connsiteY1" fmla="*/ 53831 h 67776"/>
                          <a:gd name="connsiteX2" fmla="*/ 100894 w 101092"/>
                          <a:gd name="connsiteY2" fmla="*/ 61242 h 67776"/>
                          <a:gd name="connsiteX3" fmla="*/ 76958 w 101092"/>
                          <a:gd name="connsiteY3" fmla="*/ 67518 h 67776"/>
                          <a:gd name="connsiteX4" fmla="*/ 55759 w 101092"/>
                          <a:gd name="connsiteY4" fmla="*/ 52228 h 67776"/>
                          <a:gd name="connsiteX5" fmla="*/ 32222 w 101092"/>
                          <a:gd name="connsiteY5" fmla="*/ 40143 h 67776"/>
                          <a:gd name="connsiteX6" fmla="*/ 8620 w 101092"/>
                          <a:gd name="connsiteY6" fmla="*/ 27591 h 67776"/>
                          <a:gd name="connsiteX7" fmla="*/ 40 w 101092"/>
                          <a:gd name="connsiteY7" fmla="*/ 13202 h 67776"/>
                          <a:gd name="connsiteX8" fmla="*/ 4747 w 101092"/>
                          <a:gd name="connsiteY8" fmla="*/ 2619 h 67776"/>
                          <a:gd name="connsiteX9" fmla="*/ 25612 w 101092"/>
                          <a:gd name="connsiteY9" fmla="*/ 182 h 67776"/>
                          <a:gd name="connsiteX10" fmla="*/ 47012 w 101092"/>
                          <a:gd name="connsiteY10" fmla="*/ 2185 h 67776"/>
                          <a:gd name="connsiteX11" fmla="*/ 73619 w 101092"/>
                          <a:gd name="connsiteY11" fmla="*/ 13202 h 67776"/>
                          <a:gd name="connsiteX12" fmla="*/ 98491 w 101092"/>
                          <a:gd name="connsiteY12" fmla="*/ 23084 h 6777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101092" h="67776">
                            <a:moveTo>
                              <a:pt x="98491" y="23117"/>
                            </a:moveTo>
                            <a:cubicBezTo>
                              <a:pt x="98290" y="25120"/>
                              <a:pt x="101328" y="51961"/>
                              <a:pt x="100961" y="53831"/>
                            </a:cubicBezTo>
                            <a:cubicBezTo>
                              <a:pt x="100594" y="55700"/>
                              <a:pt x="101462" y="59673"/>
                              <a:pt x="100894" y="61242"/>
                            </a:cubicBezTo>
                            <a:cubicBezTo>
                              <a:pt x="100327" y="62811"/>
                              <a:pt x="88141" y="69121"/>
                              <a:pt x="76958" y="67518"/>
                            </a:cubicBezTo>
                            <a:cubicBezTo>
                              <a:pt x="65774" y="65916"/>
                              <a:pt x="55759" y="52228"/>
                              <a:pt x="55759" y="52228"/>
                            </a:cubicBezTo>
                            <a:lnTo>
                              <a:pt x="32222" y="40143"/>
                            </a:lnTo>
                            <a:cubicBezTo>
                              <a:pt x="32222" y="40143"/>
                              <a:pt x="16866" y="35503"/>
                              <a:pt x="8620" y="27591"/>
                            </a:cubicBezTo>
                            <a:cubicBezTo>
                              <a:pt x="374" y="19678"/>
                              <a:pt x="440" y="15038"/>
                              <a:pt x="40" y="13202"/>
                            </a:cubicBezTo>
                            <a:cubicBezTo>
                              <a:pt x="-361" y="11366"/>
                              <a:pt x="2343" y="3821"/>
                              <a:pt x="4747" y="2619"/>
                            </a:cubicBezTo>
                            <a:cubicBezTo>
                              <a:pt x="7151" y="1417"/>
                              <a:pt x="20471" y="-619"/>
                              <a:pt x="25612" y="182"/>
                            </a:cubicBezTo>
                            <a:cubicBezTo>
                              <a:pt x="30753" y="1016"/>
                              <a:pt x="40034" y="-1154"/>
                              <a:pt x="47012" y="2185"/>
                            </a:cubicBezTo>
                            <a:cubicBezTo>
                              <a:pt x="53956" y="5557"/>
                              <a:pt x="73619" y="13202"/>
                              <a:pt x="73619" y="13202"/>
                            </a:cubicBezTo>
                            <a:lnTo>
                              <a:pt x="98491" y="23084"/>
                            </a:lnTo>
                            <a:close/>
                          </a:path>
                        </a:pathLst>
                      </a:custGeom>
                      <a:solidFill>
                        <a:srgbClr val="3D3F47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417" name="자유형: 도형 1416">
                        <a:extLst>
                          <a:ext uri="{FF2B5EF4-FFF2-40B4-BE49-F238E27FC236}">
                            <a16:creationId xmlns:a16="http://schemas.microsoft.com/office/drawing/2014/main" id="{7CFAD8C9-9F1F-D769-AB66-EFEFD032461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20786" y="2856664"/>
                        <a:ext cx="97774" cy="426559"/>
                      </a:xfrm>
                      <a:custGeom>
                        <a:avLst/>
                        <a:gdLst>
                          <a:gd name="connsiteX0" fmla="*/ 97775 w 97774"/>
                          <a:gd name="connsiteY0" fmla="*/ 281365 h 426559"/>
                          <a:gd name="connsiteX1" fmla="*/ 94837 w 97774"/>
                          <a:gd name="connsiteY1" fmla="*/ 383322 h 426559"/>
                          <a:gd name="connsiteX2" fmla="*/ 93001 w 97774"/>
                          <a:gd name="connsiteY2" fmla="*/ 417140 h 426559"/>
                          <a:gd name="connsiteX3" fmla="*/ 63021 w 97774"/>
                          <a:gd name="connsiteY3" fmla="*/ 426254 h 426559"/>
                          <a:gd name="connsiteX4" fmla="*/ 50502 w 97774"/>
                          <a:gd name="connsiteY4" fmla="*/ 422048 h 426559"/>
                          <a:gd name="connsiteX5" fmla="*/ 35012 w 97774"/>
                          <a:gd name="connsiteY5" fmla="*/ 409094 h 426559"/>
                          <a:gd name="connsiteX6" fmla="*/ 28368 w 97774"/>
                          <a:gd name="connsiteY6" fmla="*/ 391735 h 426559"/>
                          <a:gd name="connsiteX7" fmla="*/ 28635 w 97774"/>
                          <a:gd name="connsiteY7" fmla="*/ 368265 h 426559"/>
                          <a:gd name="connsiteX8" fmla="*/ 32341 w 97774"/>
                          <a:gd name="connsiteY8" fmla="*/ 323062 h 426559"/>
                          <a:gd name="connsiteX9" fmla="*/ 25564 w 97774"/>
                          <a:gd name="connsiteY9" fmla="*/ 261501 h 426559"/>
                          <a:gd name="connsiteX10" fmla="*/ 8237 w 97774"/>
                          <a:gd name="connsiteY10" fmla="*/ 194098 h 426559"/>
                          <a:gd name="connsiteX11" fmla="*/ 7303 w 97774"/>
                          <a:gd name="connsiteY11" fmla="*/ 187121 h 426559"/>
                          <a:gd name="connsiteX12" fmla="*/ 425 w 97774"/>
                          <a:gd name="connsiteY12" fmla="*/ 124157 h 426559"/>
                          <a:gd name="connsiteX13" fmla="*/ 25 w 97774"/>
                          <a:gd name="connsiteY13" fmla="*/ 70909 h 426559"/>
                          <a:gd name="connsiteX14" fmla="*/ 192 w 97774"/>
                          <a:gd name="connsiteY14" fmla="*/ 61561 h 426559"/>
                          <a:gd name="connsiteX15" fmla="*/ 2996 w 97774"/>
                          <a:gd name="connsiteY15" fmla="*/ 33318 h 426559"/>
                          <a:gd name="connsiteX16" fmla="*/ 13212 w 97774"/>
                          <a:gd name="connsiteY16" fmla="*/ 5876 h 426559"/>
                          <a:gd name="connsiteX17" fmla="*/ 35145 w 97774"/>
                          <a:gd name="connsiteY17" fmla="*/ 4273 h 426559"/>
                          <a:gd name="connsiteX18" fmla="*/ 94169 w 97774"/>
                          <a:gd name="connsiteY18" fmla="*/ 0 h 426559"/>
                          <a:gd name="connsiteX19" fmla="*/ 96640 w 97774"/>
                          <a:gd name="connsiteY19" fmla="*/ 27609 h 426559"/>
                          <a:gd name="connsiteX20" fmla="*/ 96306 w 97774"/>
                          <a:gd name="connsiteY20" fmla="*/ 43099 h 426559"/>
                          <a:gd name="connsiteX21" fmla="*/ 89095 w 97774"/>
                          <a:gd name="connsiteY21" fmla="*/ 92208 h 426559"/>
                          <a:gd name="connsiteX22" fmla="*/ 83620 w 97774"/>
                          <a:gd name="connsiteY22" fmla="*/ 159945 h 426559"/>
                          <a:gd name="connsiteX23" fmla="*/ 90363 w 97774"/>
                          <a:gd name="connsiteY23" fmla="*/ 216365 h 426559"/>
                          <a:gd name="connsiteX24" fmla="*/ 97708 w 97774"/>
                          <a:gd name="connsiteY24" fmla="*/ 281399 h 42655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</a:cxnLst>
                        <a:rect l="l" t="t" r="r" b="b"/>
                        <a:pathLst>
                          <a:path w="97774" h="426559">
                            <a:moveTo>
                              <a:pt x="97775" y="281365"/>
                            </a:moveTo>
                            <a:cubicBezTo>
                              <a:pt x="97775" y="323330"/>
                              <a:pt x="95004" y="374274"/>
                              <a:pt x="94837" y="383322"/>
                            </a:cubicBezTo>
                            <a:cubicBezTo>
                              <a:pt x="94670" y="392402"/>
                              <a:pt x="95237" y="412299"/>
                              <a:pt x="93001" y="417140"/>
                            </a:cubicBezTo>
                            <a:cubicBezTo>
                              <a:pt x="90797" y="421981"/>
                              <a:pt x="77911" y="427990"/>
                              <a:pt x="63021" y="426254"/>
                            </a:cubicBezTo>
                            <a:cubicBezTo>
                              <a:pt x="58347" y="425720"/>
                              <a:pt x="54174" y="424084"/>
                              <a:pt x="50502" y="422048"/>
                            </a:cubicBezTo>
                            <a:cubicBezTo>
                              <a:pt x="42423" y="417474"/>
                              <a:pt x="36948" y="410864"/>
                              <a:pt x="35012" y="409094"/>
                            </a:cubicBezTo>
                            <a:cubicBezTo>
                              <a:pt x="32207" y="406591"/>
                              <a:pt x="28435" y="396909"/>
                              <a:pt x="28368" y="391735"/>
                            </a:cubicBezTo>
                            <a:cubicBezTo>
                              <a:pt x="28335" y="386593"/>
                              <a:pt x="28635" y="368265"/>
                              <a:pt x="28635" y="368265"/>
                            </a:cubicBezTo>
                            <a:lnTo>
                              <a:pt x="32341" y="323062"/>
                            </a:lnTo>
                            <a:cubicBezTo>
                              <a:pt x="32341" y="323062"/>
                              <a:pt x="25731" y="264973"/>
                              <a:pt x="25564" y="261501"/>
                            </a:cubicBezTo>
                            <a:cubicBezTo>
                              <a:pt x="25397" y="257996"/>
                              <a:pt x="9239" y="202277"/>
                              <a:pt x="8237" y="194098"/>
                            </a:cubicBezTo>
                            <a:cubicBezTo>
                              <a:pt x="8070" y="192796"/>
                              <a:pt x="7736" y="190359"/>
                              <a:pt x="7303" y="187121"/>
                            </a:cubicBezTo>
                            <a:cubicBezTo>
                              <a:pt x="4999" y="170028"/>
                              <a:pt x="-276" y="130934"/>
                              <a:pt x="425" y="124157"/>
                            </a:cubicBezTo>
                            <a:cubicBezTo>
                              <a:pt x="926" y="119350"/>
                              <a:pt x="-176" y="94178"/>
                              <a:pt x="25" y="70909"/>
                            </a:cubicBezTo>
                            <a:cubicBezTo>
                              <a:pt x="25" y="67771"/>
                              <a:pt x="91" y="64599"/>
                              <a:pt x="192" y="61561"/>
                            </a:cubicBezTo>
                            <a:cubicBezTo>
                              <a:pt x="492" y="49576"/>
                              <a:pt x="1260" y="38993"/>
                              <a:pt x="2996" y="33318"/>
                            </a:cubicBezTo>
                            <a:cubicBezTo>
                              <a:pt x="8371" y="15557"/>
                              <a:pt x="13212" y="5876"/>
                              <a:pt x="13212" y="5876"/>
                            </a:cubicBezTo>
                            <a:lnTo>
                              <a:pt x="35145" y="4273"/>
                            </a:lnTo>
                            <a:lnTo>
                              <a:pt x="94169" y="0"/>
                            </a:lnTo>
                            <a:cubicBezTo>
                              <a:pt x="94169" y="0"/>
                              <a:pt x="96306" y="11418"/>
                              <a:pt x="96640" y="27609"/>
                            </a:cubicBezTo>
                            <a:cubicBezTo>
                              <a:pt x="96740" y="32383"/>
                              <a:pt x="96640" y="37624"/>
                              <a:pt x="96306" y="43099"/>
                            </a:cubicBezTo>
                            <a:cubicBezTo>
                              <a:pt x="94837" y="67036"/>
                              <a:pt x="90397" y="89237"/>
                              <a:pt x="89095" y="92208"/>
                            </a:cubicBezTo>
                            <a:cubicBezTo>
                              <a:pt x="87826" y="95146"/>
                              <a:pt x="83620" y="159945"/>
                              <a:pt x="83620" y="159945"/>
                            </a:cubicBezTo>
                            <a:cubicBezTo>
                              <a:pt x="83620" y="159945"/>
                              <a:pt x="88494" y="208420"/>
                              <a:pt x="90363" y="216365"/>
                            </a:cubicBezTo>
                            <a:cubicBezTo>
                              <a:pt x="92199" y="224311"/>
                              <a:pt x="97674" y="239434"/>
                              <a:pt x="97708" y="281399"/>
                            </a:cubicBezTo>
                            <a:close/>
                          </a:path>
                        </a:pathLst>
                      </a:custGeom>
                      <a:solidFill>
                        <a:srgbClr val="628348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418" name="자유형: 도형 1417">
                        <a:extLst>
                          <a:ext uri="{FF2B5EF4-FFF2-40B4-BE49-F238E27FC236}">
                            <a16:creationId xmlns:a16="http://schemas.microsoft.com/office/drawing/2014/main" id="{0C85C6DA-D510-3E06-69FB-1BA0037B2C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48256" y="2882080"/>
                        <a:ext cx="69528" cy="378993"/>
                      </a:xfrm>
                      <a:custGeom>
                        <a:avLst/>
                        <a:gdLst>
                          <a:gd name="connsiteX0" fmla="*/ 165 w 69528"/>
                          <a:gd name="connsiteY0" fmla="*/ 150354 h 378993"/>
                          <a:gd name="connsiteX1" fmla="*/ 11615 w 69528"/>
                          <a:gd name="connsiteY1" fmla="*/ 83552 h 378993"/>
                          <a:gd name="connsiteX2" fmla="*/ 16156 w 69528"/>
                          <a:gd name="connsiteY2" fmla="*/ 22892 h 378993"/>
                          <a:gd name="connsiteX3" fmla="*/ 16556 w 69528"/>
                          <a:gd name="connsiteY3" fmla="*/ 24962 h 378993"/>
                          <a:gd name="connsiteX4" fmla="*/ 25637 w 69528"/>
                          <a:gd name="connsiteY4" fmla="*/ 16115 h 378993"/>
                          <a:gd name="connsiteX5" fmla="*/ 45367 w 69528"/>
                          <a:gd name="connsiteY5" fmla="*/ 11875 h 378993"/>
                          <a:gd name="connsiteX6" fmla="*/ 49206 w 69528"/>
                          <a:gd name="connsiteY6" fmla="*/ 9972 h 378993"/>
                          <a:gd name="connsiteX7" fmla="*/ 55015 w 69528"/>
                          <a:gd name="connsiteY7" fmla="*/ 4664 h 378993"/>
                          <a:gd name="connsiteX8" fmla="*/ 65431 w 69528"/>
                          <a:gd name="connsiteY8" fmla="*/ 57 h 378993"/>
                          <a:gd name="connsiteX9" fmla="*/ 68903 w 69528"/>
                          <a:gd name="connsiteY9" fmla="*/ 925 h 378993"/>
                          <a:gd name="connsiteX10" fmla="*/ 69504 w 69528"/>
                          <a:gd name="connsiteY10" fmla="*/ 3763 h 378993"/>
                          <a:gd name="connsiteX11" fmla="*/ 64363 w 69528"/>
                          <a:gd name="connsiteY11" fmla="*/ 34576 h 378993"/>
                          <a:gd name="connsiteX12" fmla="*/ 61091 w 69528"/>
                          <a:gd name="connsiteY12" fmla="*/ 62486 h 378993"/>
                          <a:gd name="connsiteX13" fmla="*/ 53680 w 69528"/>
                          <a:gd name="connsiteY13" fmla="*/ 129489 h 378993"/>
                          <a:gd name="connsiteX14" fmla="*/ 53680 w 69528"/>
                          <a:gd name="connsiteY14" fmla="*/ 152157 h 378993"/>
                          <a:gd name="connsiteX15" fmla="*/ 62694 w 69528"/>
                          <a:gd name="connsiteY15" fmla="*/ 172755 h 378993"/>
                          <a:gd name="connsiteX16" fmla="*/ 66934 w 69528"/>
                          <a:gd name="connsiteY16" fmla="*/ 198962 h 378993"/>
                          <a:gd name="connsiteX17" fmla="*/ 69003 w 69528"/>
                          <a:gd name="connsiteY17" fmla="*/ 271473 h 378993"/>
                          <a:gd name="connsiteX18" fmla="*/ 69404 w 69528"/>
                          <a:gd name="connsiteY18" fmla="*/ 307796 h 378993"/>
                          <a:gd name="connsiteX19" fmla="*/ 62894 w 69528"/>
                          <a:gd name="connsiteY19" fmla="*/ 366486 h 378993"/>
                          <a:gd name="connsiteX20" fmla="*/ 61659 w 69528"/>
                          <a:gd name="connsiteY20" fmla="*/ 370459 h 378993"/>
                          <a:gd name="connsiteX21" fmla="*/ 57986 w 69528"/>
                          <a:gd name="connsiteY21" fmla="*/ 374164 h 378993"/>
                          <a:gd name="connsiteX22" fmla="*/ 31346 w 69528"/>
                          <a:gd name="connsiteY22" fmla="*/ 376869 h 378993"/>
                          <a:gd name="connsiteX23" fmla="*/ 15388 w 69528"/>
                          <a:gd name="connsiteY23" fmla="*/ 364650 h 378993"/>
                          <a:gd name="connsiteX24" fmla="*/ 10046 w 69528"/>
                          <a:gd name="connsiteY24" fmla="*/ 340513 h 378993"/>
                          <a:gd name="connsiteX25" fmla="*/ 12250 w 69528"/>
                          <a:gd name="connsiteY25" fmla="*/ 233415 h 378993"/>
                          <a:gd name="connsiteX26" fmla="*/ 5673 w 69528"/>
                          <a:gd name="connsiteY26" fmla="*/ 189147 h 378993"/>
                          <a:gd name="connsiteX27" fmla="*/ 799 w 69528"/>
                          <a:gd name="connsiteY27" fmla="*/ 169450 h 378993"/>
                          <a:gd name="connsiteX28" fmla="*/ 98 w 69528"/>
                          <a:gd name="connsiteY28" fmla="*/ 150321 h 37899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</a:cxnLst>
                        <a:rect l="l" t="t" r="r" b="b"/>
                        <a:pathLst>
                          <a:path w="69528" h="378993">
                            <a:moveTo>
                              <a:pt x="165" y="150354"/>
                            </a:moveTo>
                            <a:cubicBezTo>
                              <a:pt x="999" y="127653"/>
                              <a:pt x="2201" y="104617"/>
                              <a:pt x="11615" y="83552"/>
                            </a:cubicBezTo>
                            <a:cubicBezTo>
                              <a:pt x="19661" y="65624"/>
                              <a:pt x="15755" y="42355"/>
                              <a:pt x="16156" y="22892"/>
                            </a:cubicBezTo>
                            <a:cubicBezTo>
                              <a:pt x="16022" y="23593"/>
                              <a:pt x="16156" y="24361"/>
                              <a:pt x="16556" y="24962"/>
                            </a:cubicBezTo>
                            <a:cubicBezTo>
                              <a:pt x="16490" y="20388"/>
                              <a:pt x="21163" y="17150"/>
                              <a:pt x="25637" y="16115"/>
                            </a:cubicBezTo>
                            <a:cubicBezTo>
                              <a:pt x="32347" y="14546"/>
                              <a:pt x="38991" y="14613"/>
                              <a:pt x="45367" y="11875"/>
                            </a:cubicBezTo>
                            <a:cubicBezTo>
                              <a:pt x="46669" y="11307"/>
                              <a:pt x="48005" y="10740"/>
                              <a:pt x="49206" y="9972"/>
                            </a:cubicBezTo>
                            <a:cubicBezTo>
                              <a:pt x="51410" y="8537"/>
                              <a:pt x="53046" y="6400"/>
                              <a:pt x="55015" y="4664"/>
                            </a:cubicBezTo>
                            <a:cubicBezTo>
                              <a:pt x="57920" y="2127"/>
                              <a:pt x="61592" y="524"/>
                              <a:pt x="65431" y="57"/>
                            </a:cubicBezTo>
                            <a:cubicBezTo>
                              <a:pt x="66666" y="-77"/>
                              <a:pt x="68102" y="-43"/>
                              <a:pt x="68903" y="925"/>
                            </a:cubicBezTo>
                            <a:cubicBezTo>
                              <a:pt x="69538" y="1693"/>
                              <a:pt x="69571" y="2794"/>
                              <a:pt x="69504" y="3763"/>
                            </a:cubicBezTo>
                            <a:cubicBezTo>
                              <a:pt x="68970" y="13945"/>
                              <a:pt x="65899" y="24494"/>
                              <a:pt x="64363" y="34576"/>
                            </a:cubicBezTo>
                            <a:cubicBezTo>
                              <a:pt x="62927" y="43891"/>
                              <a:pt x="61993" y="53072"/>
                              <a:pt x="61091" y="62486"/>
                            </a:cubicBezTo>
                            <a:cubicBezTo>
                              <a:pt x="58955" y="84854"/>
                              <a:pt x="55683" y="107088"/>
                              <a:pt x="53680" y="129489"/>
                            </a:cubicBezTo>
                            <a:cubicBezTo>
                              <a:pt x="52979" y="137234"/>
                              <a:pt x="51376" y="144645"/>
                              <a:pt x="53680" y="152157"/>
                            </a:cubicBezTo>
                            <a:cubicBezTo>
                              <a:pt x="55917" y="159301"/>
                              <a:pt x="59889" y="165845"/>
                              <a:pt x="62694" y="172755"/>
                            </a:cubicBezTo>
                            <a:cubicBezTo>
                              <a:pt x="66032" y="181068"/>
                              <a:pt x="66666" y="190115"/>
                              <a:pt x="66934" y="198962"/>
                            </a:cubicBezTo>
                            <a:cubicBezTo>
                              <a:pt x="67635" y="223133"/>
                              <a:pt x="68336" y="247303"/>
                              <a:pt x="69003" y="271473"/>
                            </a:cubicBezTo>
                            <a:cubicBezTo>
                              <a:pt x="69337" y="283592"/>
                              <a:pt x="69705" y="295711"/>
                              <a:pt x="69404" y="307796"/>
                            </a:cubicBezTo>
                            <a:cubicBezTo>
                              <a:pt x="68937" y="327493"/>
                              <a:pt x="66733" y="347156"/>
                              <a:pt x="62894" y="366486"/>
                            </a:cubicBezTo>
                            <a:cubicBezTo>
                              <a:pt x="62627" y="367855"/>
                              <a:pt x="62327" y="369223"/>
                              <a:pt x="61659" y="370459"/>
                            </a:cubicBezTo>
                            <a:cubicBezTo>
                              <a:pt x="60824" y="371994"/>
                              <a:pt x="59422" y="373163"/>
                              <a:pt x="57986" y="374164"/>
                            </a:cubicBezTo>
                            <a:cubicBezTo>
                              <a:pt x="50308" y="379439"/>
                              <a:pt x="39926" y="380474"/>
                              <a:pt x="31346" y="376869"/>
                            </a:cubicBezTo>
                            <a:cubicBezTo>
                              <a:pt x="23701" y="373630"/>
                              <a:pt x="19261" y="371994"/>
                              <a:pt x="15388" y="364650"/>
                            </a:cubicBezTo>
                            <a:cubicBezTo>
                              <a:pt x="11515" y="357305"/>
                              <a:pt x="10480" y="348792"/>
                              <a:pt x="10046" y="340513"/>
                            </a:cubicBezTo>
                            <a:cubicBezTo>
                              <a:pt x="8110" y="304825"/>
                              <a:pt x="15388" y="269003"/>
                              <a:pt x="12250" y="233415"/>
                            </a:cubicBezTo>
                            <a:cubicBezTo>
                              <a:pt x="11015" y="219594"/>
                              <a:pt x="10414" y="202200"/>
                              <a:pt x="5673" y="189147"/>
                            </a:cubicBezTo>
                            <a:cubicBezTo>
                              <a:pt x="3169" y="182236"/>
                              <a:pt x="1633" y="175927"/>
                              <a:pt x="799" y="169450"/>
                            </a:cubicBezTo>
                            <a:cubicBezTo>
                              <a:pt x="31" y="163441"/>
                              <a:pt x="-136" y="157265"/>
                              <a:pt x="98" y="150321"/>
                            </a:cubicBezTo>
                            <a:close/>
                          </a:path>
                        </a:pathLst>
                      </a:custGeom>
                      <a:solidFill>
                        <a:srgbClr val="5E8A47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419" name="자유형: 도형 1418">
                        <a:extLst>
                          <a:ext uri="{FF2B5EF4-FFF2-40B4-BE49-F238E27FC236}">
                            <a16:creationId xmlns:a16="http://schemas.microsoft.com/office/drawing/2014/main" id="{B35CC8B9-9A9A-157E-576C-C88DA10E96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17854" y="2914386"/>
                        <a:ext cx="42651" cy="364960"/>
                      </a:xfrm>
                      <a:custGeom>
                        <a:avLst/>
                        <a:gdLst>
                          <a:gd name="connsiteX0" fmla="*/ 36910 w 42651"/>
                          <a:gd name="connsiteY0" fmla="*/ 364893 h 364960"/>
                          <a:gd name="connsiteX1" fmla="*/ 37310 w 42651"/>
                          <a:gd name="connsiteY1" fmla="*/ 315351 h 364960"/>
                          <a:gd name="connsiteX2" fmla="*/ 37711 w 42651"/>
                          <a:gd name="connsiteY2" fmla="*/ 269146 h 364960"/>
                          <a:gd name="connsiteX3" fmla="*/ 31902 w 42651"/>
                          <a:gd name="connsiteY3" fmla="*/ 182180 h 364960"/>
                          <a:gd name="connsiteX4" fmla="*/ 22855 w 42651"/>
                          <a:gd name="connsiteY4" fmla="*/ 144221 h 364960"/>
                          <a:gd name="connsiteX5" fmla="*/ 22321 w 42651"/>
                          <a:gd name="connsiteY5" fmla="*/ 142252 h 364960"/>
                          <a:gd name="connsiteX6" fmla="*/ 120 w 42651"/>
                          <a:gd name="connsiteY6" fmla="*/ 6477 h 364960"/>
                          <a:gd name="connsiteX7" fmla="*/ 4927 w 42651"/>
                          <a:gd name="connsiteY7" fmla="*/ 0 h 364960"/>
                          <a:gd name="connsiteX8" fmla="*/ 5061 w 42651"/>
                          <a:gd name="connsiteY8" fmla="*/ 4941 h 364960"/>
                          <a:gd name="connsiteX9" fmla="*/ 5495 w 42651"/>
                          <a:gd name="connsiteY9" fmla="*/ 4774 h 364960"/>
                          <a:gd name="connsiteX10" fmla="*/ 5061 w 42651"/>
                          <a:gd name="connsiteY10" fmla="*/ 6677 h 364960"/>
                          <a:gd name="connsiteX11" fmla="*/ 27095 w 42651"/>
                          <a:gd name="connsiteY11" fmla="*/ 141016 h 364960"/>
                          <a:gd name="connsiteX12" fmla="*/ 27629 w 42651"/>
                          <a:gd name="connsiteY12" fmla="*/ 142986 h 364960"/>
                          <a:gd name="connsiteX13" fmla="*/ 36776 w 42651"/>
                          <a:gd name="connsiteY13" fmla="*/ 181445 h 364960"/>
                          <a:gd name="connsiteX14" fmla="*/ 42652 w 42651"/>
                          <a:gd name="connsiteY14" fmla="*/ 269213 h 364960"/>
                          <a:gd name="connsiteX15" fmla="*/ 42251 w 42651"/>
                          <a:gd name="connsiteY15" fmla="*/ 315484 h 364960"/>
                          <a:gd name="connsiteX16" fmla="*/ 41850 w 42651"/>
                          <a:gd name="connsiteY16" fmla="*/ 364960 h 364960"/>
                          <a:gd name="connsiteX17" fmla="*/ 36910 w 42651"/>
                          <a:gd name="connsiteY17" fmla="*/ 364960 h 36496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</a:cxnLst>
                        <a:rect l="l" t="t" r="r" b="b"/>
                        <a:pathLst>
                          <a:path w="42651" h="364960">
                            <a:moveTo>
                              <a:pt x="36910" y="364893"/>
                            </a:moveTo>
                            <a:cubicBezTo>
                              <a:pt x="36876" y="348368"/>
                              <a:pt x="37077" y="331576"/>
                              <a:pt x="37310" y="315351"/>
                            </a:cubicBezTo>
                            <a:cubicBezTo>
                              <a:pt x="37511" y="300194"/>
                              <a:pt x="37744" y="284537"/>
                              <a:pt x="37711" y="269146"/>
                            </a:cubicBezTo>
                            <a:cubicBezTo>
                              <a:pt x="37711" y="246712"/>
                              <a:pt x="37077" y="213294"/>
                              <a:pt x="31902" y="182180"/>
                            </a:cubicBezTo>
                            <a:cubicBezTo>
                              <a:pt x="29765" y="169393"/>
                              <a:pt x="26260" y="156607"/>
                              <a:pt x="22855" y="144221"/>
                            </a:cubicBezTo>
                            <a:lnTo>
                              <a:pt x="22321" y="142252"/>
                            </a:lnTo>
                            <a:cubicBezTo>
                              <a:pt x="9835" y="96748"/>
                              <a:pt x="-1282" y="52147"/>
                              <a:pt x="120" y="6477"/>
                            </a:cubicBezTo>
                            <a:cubicBezTo>
                              <a:pt x="253" y="2604"/>
                              <a:pt x="2123" y="67"/>
                              <a:pt x="4927" y="0"/>
                            </a:cubicBezTo>
                            <a:lnTo>
                              <a:pt x="5061" y="4941"/>
                            </a:lnTo>
                            <a:cubicBezTo>
                              <a:pt x="5228" y="4941"/>
                              <a:pt x="5428" y="4841"/>
                              <a:pt x="5495" y="4774"/>
                            </a:cubicBezTo>
                            <a:cubicBezTo>
                              <a:pt x="5361" y="4908"/>
                              <a:pt x="5094" y="5575"/>
                              <a:pt x="5061" y="6677"/>
                            </a:cubicBezTo>
                            <a:cubicBezTo>
                              <a:pt x="3692" y="51679"/>
                              <a:pt x="14676" y="95880"/>
                              <a:pt x="27095" y="141016"/>
                            </a:cubicBezTo>
                            <a:lnTo>
                              <a:pt x="27629" y="142986"/>
                            </a:lnTo>
                            <a:cubicBezTo>
                              <a:pt x="31067" y="155472"/>
                              <a:pt x="34606" y="168392"/>
                              <a:pt x="36776" y="181445"/>
                            </a:cubicBezTo>
                            <a:cubicBezTo>
                              <a:pt x="42017" y="212893"/>
                              <a:pt x="42652" y="246612"/>
                              <a:pt x="42652" y="269213"/>
                            </a:cubicBezTo>
                            <a:cubicBezTo>
                              <a:pt x="42652" y="284637"/>
                              <a:pt x="42451" y="300328"/>
                              <a:pt x="42251" y="315484"/>
                            </a:cubicBezTo>
                            <a:cubicBezTo>
                              <a:pt x="42017" y="331709"/>
                              <a:pt x="41817" y="348468"/>
                              <a:pt x="41850" y="364960"/>
                            </a:cubicBezTo>
                            <a:lnTo>
                              <a:pt x="36910" y="364960"/>
                            </a:lnTo>
                            <a:close/>
                          </a:path>
                        </a:pathLst>
                      </a:custGeom>
                      <a:solidFill>
                        <a:srgbClr val="567532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420" name="자유형: 도형 1419">
                        <a:extLst>
                          <a:ext uri="{FF2B5EF4-FFF2-40B4-BE49-F238E27FC236}">
                            <a16:creationId xmlns:a16="http://schemas.microsoft.com/office/drawing/2014/main" id="{A117E2B6-B11E-D552-CAFF-6BB978BDC0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20820" y="2921274"/>
                        <a:ext cx="50502" cy="357438"/>
                      </a:xfrm>
                      <a:custGeom>
                        <a:avLst/>
                        <a:gdLst>
                          <a:gd name="connsiteX0" fmla="*/ 50502 w 50502"/>
                          <a:gd name="connsiteY0" fmla="*/ 357438 h 357438"/>
                          <a:gd name="connsiteX1" fmla="*/ 35012 w 50502"/>
                          <a:gd name="connsiteY1" fmla="*/ 344485 h 357438"/>
                          <a:gd name="connsiteX2" fmla="*/ 28368 w 50502"/>
                          <a:gd name="connsiteY2" fmla="*/ 327125 h 357438"/>
                          <a:gd name="connsiteX3" fmla="*/ 28635 w 50502"/>
                          <a:gd name="connsiteY3" fmla="*/ 303656 h 357438"/>
                          <a:gd name="connsiteX4" fmla="*/ 32341 w 50502"/>
                          <a:gd name="connsiteY4" fmla="*/ 258453 h 357438"/>
                          <a:gd name="connsiteX5" fmla="*/ 25564 w 50502"/>
                          <a:gd name="connsiteY5" fmla="*/ 196892 h 357438"/>
                          <a:gd name="connsiteX6" fmla="*/ 8237 w 50502"/>
                          <a:gd name="connsiteY6" fmla="*/ 129488 h 357438"/>
                          <a:gd name="connsiteX7" fmla="*/ 425 w 50502"/>
                          <a:gd name="connsiteY7" fmla="*/ 59548 h 357438"/>
                          <a:gd name="connsiteX8" fmla="*/ 25 w 50502"/>
                          <a:gd name="connsiteY8" fmla="*/ 6299 h 357438"/>
                          <a:gd name="connsiteX9" fmla="*/ 19488 w 50502"/>
                          <a:gd name="connsiteY9" fmla="*/ 2193 h 357438"/>
                          <a:gd name="connsiteX10" fmla="*/ 29270 w 50502"/>
                          <a:gd name="connsiteY10" fmla="*/ 14245 h 357438"/>
                          <a:gd name="connsiteX11" fmla="*/ 41321 w 50502"/>
                          <a:gd name="connsiteY11" fmla="*/ 37581 h 357438"/>
                          <a:gd name="connsiteX12" fmla="*/ 28535 w 50502"/>
                          <a:gd name="connsiteY12" fmla="*/ 64656 h 357438"/>
                          <a:gd name="connsiteX13" fmla="*/ 26298 w 50502"/>
                          <a:gd name="connsiteY13" fmla="*/ 90428 h 357438"/>
                          <a:gd name="connsiteX14" fmla="*/ 19287 w 50502"/>
                          <a:gd name="connsiteY14" fmla="*/ 121376 h 357438"/>
                          <a:gd name="connsiteX15" fmla="*/ 23761 w 50502"/>
                          <a:gd name="connsiteY15" fmla="*/ 132927 h 357438"/>
                          <a:gd name="connsiteX16" fmla="*/ 29002 w 50502"/>
                          <a:gd name="connsiteY16" fmla="*/ 155462 h 357438"/>
                          <a:gd name="connsiteX17" fmla="*/ 34811 w 50502"/>
                          <a:gd name="connsiteY17" fmla="*/ 194388 h 357438"/>
                          <a:gd name="connsiteX18" fmla="*/ 40620 w 50502"/>
                          <a:gd name="connsiteY18" fmla="*/ 309932 h 357438"/>
                          <a:gd name="connsiteX19" fmla="*/ 39519 w 50502"/>
                          <a:gd name="connsiteY19" fmla="*/ 322084 h 357438"/>
                          <a:gd name="connsiteX20" fmla="*/ 50469 w 50502"/>
                          <a:gd name="connsiteY20" fmla="*/ 357438 h 3574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</a:cxnLst>
                        <a:rect l="l" t="t" r="r" b="b"/>
                        <a:pathLst>
                          <a:path w="50502" h="357438">
                            <a:moveTo>
                              <a:pt x="50502" y="357438"/>
                            </a:moveTo>
                            <a:cubicBezTo>
                              <a:pt x="42423" y="352865"/>
                              <a:pt x="36948" y="346254"/>
                              <a:pt x="35012" y="344485"/>
                            </a:cubicBezTo>
                            <a:cubicBezTo>
                              <a:pt x="32207" y="341981"/>
                              <a:pt x="28435" y="332300"/>
                              <a:pt x="28368" y="327125"/>
                            </a:cubicBezTo>
                            <a:cubicBezTo>
                              <a:pt x="28335" y="321984"/>
                              <a:pt x="28635" y="303656"/>
                              <a:pt x="28635" y="303656"/>
                            </a:cubicBezTo>
                            <a:lnTo>
                              <a:pt x="32341" y="258453"/>
                            </a:lnTo>
                            <a:cubicBezTo>
                              <a:pt x="32341" y="258453"/>
                              <a:pt x="25731" y="200364"/>
                              <a:pt x="25564" y="196892"/>
                            </a:cubicBezTo>
                            <a:cubicBezTo>
                              <a:pt x="25397" y="193387"/>
                              <a:pt x="9239" y="137668"/>
                              <a:pt x="8237" y="129488"/>
                            </a:cubicBezTo>
                            <a:cubicBezTo>
                              <a:pt x="7202" y="121309"/>
                              <a:pt x="-409" y="67593"/>
                              <a:pt x="425" y="59548"/>
                            </a:cubicBezTo>
                            <a:cubicBezTo>
                              <a:pt x="926" y="54740"/>
                              <a:pt x="-176" y="29568"/>
                              <a:pt x="25" y="6299"/>
                            </a:cubicBezTo>
                            <a:cubicBezTo>
                              <a:pt x="4198" y="591"/>
                              <a:pt x="10541" y="-2281"/>
                              <a:pt x="19488" y="2193"/>
                            </a:cubicBezTo>
                            <a:cubicBezTo>
                              <a:pt x="24696" y="4797"/>
                              <a:pt x="26332" y="9504"/>
                              <a:pt x="29270" y="14245"/>
                            </a:cubicBezTo>
                            <a:cubicBezTo>
                              <a:pt x="33743" y="21456"/>
                              <a:pt x="41288" y="28500"/>
                              <a:pt x="41321" y="37581"/>
                            </a:cubicBezTo>
                            <a:cubicBezTo>
                              <a:pt x="41355" y="47696"/>
                              <a:pt x="31807" y="55074"/>
                              <a:pt x="28535" y="64656"/>
                            </a:cubicBezTo>
                            <a:cubicBezTo>
                              <a:pt x="25764" y="72835"/>
                              <a:pt x="27767" y="81882"/>
                              <a:pt x="26298" y="90428"/>
                            </a:cubicBezTo>
                            <a:cubicBezTo>
                              <a:pt x="24462" y="100945"/>
                              <a:pt x="17284" y="110860"/>
                              <a:pt x="19287" y="121376"/>
                            </a:cubicBezTo>
                            <a:cubicBezTo>
                              <a:pt x="20089" y="125449"/>
                              <a:pt x="22159" y="129121"/>
                              <a:pt x="23761" y="132927"/>
                            </a:cubicBezTo>
                            <a:cubicBezTo>
                              <a:pt x="26732" y="140071"/>
                              <a:pt x="27867" y="147816"/>
                              <a:pt x="29002" y="155462"/>
                            </a:cubicBezTo>
                            <a:cubicBezTo>
                              <a:pt x="30939" y="168415"/>
                              <a:pt x="32875" y="181401"/>
                              <a:pt x="34811" y="194388"/>
                            </a:cubicBezTo>
                            <a:cubicBezTo>
                              <a:pt x="40520" y="232680"/>
                              <a:pt x="46229" y="271640"/>
                              <a:pt x="40620" y="309932"/>
                            </a:cubicBezTo>
                            <a:cubicBezTo>
                              <a:pt x="40019" y="313972"/>
                              <a:pt x="39352" y="318011"/>
                              <a:pt x="39519" y="322084"/>
                            </a:cubicBezTo>
                            <a:cubicBezTo>
                              <a:pt x="40120" y="334470"/>
                              <a:pt x="48900" y="345320"/>
                              <a:pt x="50469" y="357438"/>
                            </a:cubicBezTo>
                            <a:close/>
                          </a:path>
                        </a:pathLst>
                      </a:custGeom>
                      <a:solidFill>
                        <a:srgbClr val="E0C7BC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421" name="자유형: 도형 1420">
                        <a:extLst>
                          <a:ext uri="{FF2B5EF4-FFF2-40B4-BE49-F238E27FC236}">
                            <a16:creationId xmlns:a16="http://schemas.microsoft.com/office/drawing/2014/main" id="{BFECD685-A6DF-BCC5-7295-3054259BA9E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49966" y="3223394"/>
                        <a:ext cx="69899" cy="68605"/>
                      </a:xfrm>
                      <a:custGeom>
                        <a:avLst/>
                        <a:gdLst>
                          <a:gd name="connsiteX0" fmla="*/ 68361 w 69899"/>
                          <a:gd name="connsiteY0" fmla="*/ 31849 h 68605"/>
                          <a:gd name="connsiteX1" fmla="*/ 69830 w 69899"/>
                          <a:gd name="connsiteY1" fmla="*/ 53282 h 68605"/>
                          <a:gd name="connsiteX2" fmla="*/ 68895 w 69899"/>
                          <a:gd name="connsiteY2" fmla="*/ 57789 h 68605"/>
                          <a:gd name="connsiteX3" fmla="*/ 65456 w 69899"/>
                          <a:gd name="connsiteY3" fmla="*/ 60960 h 68605"/>
                          <a:gd name="connsiteX4" fmla="*/ 39383 w 69899"/>
                          <a:gd name="connsiteY4" fmla="*/ 68605 h 68605"/>
                          <a:gd name="connsiteX5" fmla="*/ 31104 w 69899"/>
                          <a:gd name="connsiteY5" fmla="*/ 67437 h 68605"/>
                          <a:gd name="connsiteX6" fmla="*/ 24427 w 69899"/>
                          <a:gd name="connsiteY6" fmla="*/ 63631 h 68605"/>
                          <a:gd name="connsiteX7" fmla="*/ 3361 w 69899"/>
                          <a:gd name="connsiteY7" fmla="*/ 41697 h 68605"/>
                          <a:gd name="connsiteX8" fmla="*/ 1225 w 69899"/>
                          <a:gd name="connsiteY8" fmla="*/ 30347 h 68605"/>
                          <a:gd name="connsiteX9" fmla="*/ 123 w 69899"/>
                          <a:gd name="connsiteY9" fmla="*/ 12386 h 68605"/>
                          <a:gd name="connsiteX10" fmla="*/ 1425 w 69899"/>
                          <a:gd name="connsiteY10" fmla="*/ 0 h 68605"/>
                          <a:gd name="connsiteX11" fmla="*/ 9604 w 69899"/>
                          <a:gd name="connsiteY11" fmla="*/ 21132 h 68605"/>
                          <a:gd name="connsiteX12" fmla="*/ 13677 w 69899"/>
                          <a:gd name="connsiteY12" fmla="*/ 28344 h 68605"/>
                          <a:gd name="connsiteX13" fmla="*/ 19920 w 69899"/>
                          <a:gd name="connsiteY13" fmla="*/ 32083 h 68605"/>
                          <a:gd name="connsiteX14" fmla="*/ 44257 w 69899"/>
                          <a:gd name="connsiteY14" fmla="*/ 41998 h 68605"/>
                          <a:gd name="connsiteX15" fmla="*/ 56476 w 69899"/>
                          <a:gd name="connsiteY15" fmla="*/ 38726 h 68605"/>
                          <a:gd name="connsiteX16" fmla="*/ 68428 w 69899"/>
                          <a:gd name="connsiteY16" fmla="*/ 31815 h 686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69899" h="68605">
                            <a:moveTo>
                              <a:pt x="68361" y="31849"/>
                            </a:moveTo>
                            <a:cubicBezTo>
                              <a:pt x="69596" y="38926"/>
                              <a:pt x="70097" y="46137"/>
                              <a:pt x="69830" y="53282"/>
                            </a:cubicBezTo>
                            <a:cubicBezTo>
                              <a:pt x="69763" y="54818"/>
                              <a:pt x="69663" y="56420"/>
                              <a:pt x="68895" y="57789"/>
                            </a:cubicBezTo>
                            <a:cubicBezTo>
                              <a:pt x="68127" y="59157"/>
                              <a:pt x="66792" y="60126"/>
                              <a:pt x="65456" y="60960"/>
                            </a:cubicBezTo>
                            <a:cubicBezTo>
                              <a:pt x="57711" y="65868"/>
                              <a:pt x="48564" y="68539"/>
                              <a:pt x="39383" y="68605"/>
                            </a:cubicBezTo>
                            <a:cubicBezTo>
                              <a:pt x="36579" y="68605"/>
                              <a:pt x="33741" y="68405"/>
                              <a:pt x="31104" y="67437"/>
                            </a:cubicBezTo>
                            <a:cubicBezTo>
                              <a:pt x="28700" y="66569"/>
                              <a:pt x="26530" y="65100"/>
                              <a:pt x="24427" y="63631"/>
                            </a:cubicBezTo>
                            <a:cubicBezTo>
                              <a:pt x="15914" y="57822"/>
                              <a:pt x="6900" y="51379"/>
                              <a:pt x="3361" y="41697"/>
                            </a:cubicBezTo>
                            <a:cubicBezTo>
                              <a:pt x="2026" y="38058"/>
                              <a:pt x="1559" y="34186"/>
                              <a:pt x="1225" y="30347"/>
                            </a:cubicBezTo>
                            <a:cubicBezTo>
                              <a:pt x="690" y="24371"/>
                              <a:pt x="390" y="18395"/>
                              <a:pt x="123" y="12386"/>
                            </a:cubicBezTo>
                            <a:cubicBezTo>
                              <a:pt x="-77" y="8213"/>
                              <a:pt x="-244" y="3839"/>
                              <a:pt x="1425" y="0"/>
                            </a:cubicBezTo>
                            <a:cubicBezTo>
                              <a:pt x="4163" y="7044"/>
                              <a:pt x="6867" y="14088"/>
                              <a:pt x="9604" y="21132"/>
                            </a:cubicBezTo>
                            <a:cubicBezTo>
                              <a:pt x="10606" y="23736"/>
                              <a:pt x="11674" y="26407"/>
                              <a:pt x="13677" y="28344"/>
                            </a:cubicBezTo>
                            <a:cubicBezTo>
                              <a:pt x="15447" y="30046"/>
                              <a:pt x="17750" y="30981"/>
                              <a:pt x="19920" y="32083"/>
                            </a:cubicBezTo>
                            <a:cubicBezTo>
                              <a:pt x="27799" y="36122"/>
                              <a:pt x="34843" y="42065"/>
                              <a:pt x="44257" y="41998"/>
                            </a:cubicBezTo>
                            <a:cubicBezTo>
                              <a:pt x="48364" y="41964"/>
                              <a:pt x="52737" y="40262"/>
                              <a:pt x="56476" y="38726"/>
                            </a:cubicBezTo>
                            <a:cubicBezTo>
                              <a:pt x="57945" y="38125"/>
                              <a:pt x="68695" y="33418"/>
                              <a:pt x="68428" y="31815"/>
                            </a:cubicBezTo>
                            <a:close/>
                          </a:path>
                        </a:pathLst>
                      </a:custGeom>
                      <a:solidFill>
                        <a:srgbClr val="5D823E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422" name="자유형: 도형 1421">
                        <a:extLst>
                          <a:ext uri="{FF2B5EF4-FFF2-40B4-BE49-F238E27FC236}">
                            <a16:creationId xmlns:a16="http://schemas.microsoft.com/office/drawing/2014/main" id="{2C2BB244-E964-1E8F-FF98-3879811455A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79895" y="3302448"/>
                        <a:ext cx="136111" cy="70490"/>
                      </a:xfrm>
                      <a:custGeom>
                        <a:avLst/>
                        <a:gdLst>
                          <a:gd name="connsiteX0" fmla="*/ 125559 w 136111"/>
                          <a:gd name="connsiteY0" fmla="*/ 33719 h 70490"/>
                          <a:gd name="connsiteX1" fmla="*/ 135575 w 136111"/>
                          <a:gd name="connsiteY1" fmla="*/ 39995 h 70490"/>
                          <a:gd name="connsiteX2" fmla="*/ 134740 w 136111"/>
                          <a:gd name="connsiteY2" fmla="*/ 60560 h 70490"/>
                          <a:gd name="connsiteX3" fmla="*/ 108700 w 136111"/>
                          <a:gd name="connsiteY3" fmla="*/ 70175 h 70490"/>
                          <a:gd name="connsiteX4" fmla="*/ 80056 w 136111"/>
                          <a:gd name="connsiteY4" fmla="*/ 61562 h 70490"/>
                          <a:gd name="connsiteX5" fmla="*/ 77319 w 136111"/>
                          <a:gd name="connsiteY5" fmla="*/ 56287 h 70490"/>
                          <a:gd name="connsiteX6" fmla="*/ 65868 w 136111"/>
                          <a:gd name="connsiteY6" fmla="*/ 52681 h 70490"/>
                          <a:gd name="connsiteX7" fmla="*/ 51880 w 136111"/>
                          <a:gd name="connsiteY7" fmla="*/ 53516 h 70490"/>
                          <a:gd name="connsiteX8" fmla="*/ 18729 w 136111"/>
                          <a:gd name="connsiteY8" fmla="*/ 44202 h 70490"/>
                          <a:gd name="connsiteX9" fmla="*/ 0 w 136111"/>
                          <a:gd name="connsiteY9" fmla="*/ 24304 h 70490"/>
                          <a:gd name="connsiteX10" fmla="*/ 568 w 136111"/>
                          <a:gd name="connsiteY10" fmla="*/ 11017 h 70490"/>
                          <a:gd name="connsiteX11" fmla="*/ 7578 w 136111"/>
                          <a:gd name="connsiteY11" fmla="*/ 34 h 70490"/>
                          <a:gd name="connsiteX12" fmla="*/ 125559 w 136111"/>
                          <a:gd name="connsiteY12" fmla="*/ 33652 h 704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136111" h="70490">
                            <a:moveTo>
                              <a:pt x="125559" y="33719"/>
                            </a:moveTo>
                            <a:cubicBezTo>
                              <a:pt x="125559" y="33719"/>
                              <a:pt x="135942" y="34887"/>
                              <a:pt x="135575" y="39995"/>
                            </a:cubicBezTo>
                            <a:cubicBezTo>
                              <a:pt x="135207" y="45103"/>
                              <a:pt x="137478" y="56721"/>
                              <a:pt x="134740" y="60560"/>
                            </a:cubicBezTo>
                            <a:cubicBezTo>
                              <a:pt x="132003" y="64399"/>
                              <a:pt x="124825" y="72144"/>
                              <a:pt x="108700" y="70175"/>
                            </a:cubicBezTo>
                            <a:cubicBezTo>
                              <a:pt x="92575" y="68205"/>
                              <a:pt x="81826" y="63031"/>
                              <a:pt x="80056" y="61562"/>
                            </a:cubicBezTo>
                            <a:cubicBezTo>
                              <a:pt x="78287" y="60093"/>
                              <a:pt x="77319" y="56287"/>
                              <a:pt x="77319" y="56287"/>
                            </a:cubicBezTo>
                            <a:lnTo>
                              <a:pt x="65868" y="52681"/>
                            </a:lnTo>
                            <a:cubicBezTo>
                              <a:pt x="65868" y="52681"/>
                              <a:pt x="54817" y="53683"/>
                              <a:pt x="51880" y="53516"/>
                            </a:cubicBezTo>
                            <a:cubicBezTo>
                              <a:pt x="48942" y="53349"/>
                              <a:pt x="31181" y="50077"/>
                              <a:pt x="18729" y="44202"/>
                            </a:cubicBezTo>
                            <a:cubicBezTo>
                              <a:pt x="6243" y="38359"/>
                              <a:pt x="0" y="24304"/>
                              <a:pt x="0" y="24304"/>
                            </a:cubicBezTo>
                            <a:cubicBezTo>
                              <a:pt x="0" y="24304"/>
                              <a:pt x="200" y="13020"/>
                              <a:pt x="568" y="11017"/>
                            </a:cubicBezTo>
                            <a:cubicBezTo>
                              <a:pt x="935" y="8981"/>
                              <a:pt x="568" y="1302"/>
                              <a:pt x="7578" y="34"/>
                            </a:cubicBezTo>
                            <a:cubicBezTo>
                              <a:pt x="14622" y="-1235"/>
                              <a:pt x="125559" y="33652"/>
                              <a:pt x="125559" y="33652"/>
                            </a:cubicBezTo>
                            <a:close/>
                          </a:path>
                        </a:pathLst>
                      </a:custGeom>
                      <a:solidFill>
                        <a:srgbClr val="3A3A30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423" name="자유형: 도형 1422">
                        <a:extLst>
                          <a:ext uri="{FF2B5EF4-FFF2-40B4-BE49-F238E27FC236}">
                            <a16:creationId xmlns:a16="http://schemas.microsoft.com/office/drawing/2014/main" id="{811489EA-D526-DCA6-DD4D-6837AB4AC06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83180" y="3291331"/>
                        <a:ext cx="127382" cy="69174"/>
                      </a:xfrm>
                      <a:custGeom>
                        <a:avLst/>
                        <a:gdLst>
                          <a:gd name="connsiteX0" fmla="*/ 120204 w 127382"/>
                          <a:gd name="connsiteY0" fmla="*/ 20064 h 69174"/>
                          <a:gd name="connsiteX1" fmla="*/ 125813 w 127382"/>
                          <a:gd name="connsiteY1" fmla="*/ 38659 h 69174"/>
                          <a:gd name="connsiteX2" fmla="*/ 127382 w 127382"/>
                          <a:gd name="connsiteY2" fmla="*/ 57856 h 69174"/>
                          <a:gd name="connsiteX3" fmla="*/ 107885 w 127382"/>
                          <a:gd name="connsiteY3" fmla="*/ 69173 h 69174"/>
                          <a:gd name="connsiteX4" fmla="*/ 65386 w 127382"/>
                          <a:gd name="connsiteY4" fmla="*/ 58323 h 69174"/>
                          <a:gd name="connsiteX5" fmla="*/ 17880 w 127382"/>
                          <a:gd name="connsiteY5" fmla="*/ 45870 h 69174"/>
                          <a:gd name="connsiteX6" fmla="*/ 387 w 127382"/>
                          <a:gd name="connsiteY6" fmla="*/ 26007 h 69174"/>
                          <a:gd name="connsiteX7" fmla="*/ 2790 w 127382"/>
                          <a:gd name="connsiteY7" fmla="*/ 9114 h 69174"/>
                          <a:gd name="connsiteX8" fmla="*/ 12238 w 127382"/>
                          <a:gd name="connsiteY8" fmla="*/ 3873 h 69174"/>
                          <a:gd name="connsiteX9" fmla="*/ 61147 w 127382"/>
                          <a:gd name="connsiteY9" fmla="*/ 3906 h 69174"/>
                          <a:gd name="connsiteX10" fmla="*/ 74834 w 127382"/>
                          <a:gd name="connsiteY10" fmla="*/ 0 h 69174"/>
                          <a:gd name="connsiteX11" fmla="*/ 120204 w 127382"/>
                          <a:gd name="connsiteY11" fmla="*/ 20064 h 6917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127382" h="69174">
                            <a:moveTo>
                              <a:pt x="120204" y="20064"/>
                            </a:moveTo>
                            <a:cubicBezTo>
                              <a:pt x="120204" y="20064"/>
                              <a:pt x="125245" y="33284"/>
                              <a:pt x="125813" y="38659"/>
                            </a:cubicBezTo>
                            <a:cubicBezTo>
                              <a:pt x="126380" y="44034"/>
                              <a:pt x="127415" y="55252"/>
                              <a:pt x="127382" y="57856"/>
                            </a:cubicBezTo>
                            <a:cubicBezTo>
                              <a:pt x="127382" y="60493"/>
                              <a:pt x="116832" y="69039"/>
                              <a:pt x="107885" y="69173"/>
                            </a:cubicBezTo>
                            <a:cubicBezTo>
                              <a:pt x="98938" y="69306"/>
                              <a:pt x="72965" y="58423"/>
                              <a:pt x="65386" y="58323"/>
                            </a:cubicBezTo>
                            <a:cubicBezTo>
                              <a:pt x="57808" y="58223"/>
                              <a:pt x="32770" y="54083"/>
                              <a:pt x="17880" y="45870"/>
                            </a:cubicBezTo>
                            <a:cubicBezTo>
                              <a:pt x="2957" y="37658"/>
                              <a:pt x="1121" y="28243"/>
                              <a:pt x="387" y="26007"/>
                            </a:cubicBezTo>
                            <a:cubicBezTo>
                              <a:pt x="-348" y="23770"/>
                              <a:pt x="-281" y="12519"/>
                              <a:pt x="2790" y="9114"/>
                            </a:cubicBezTo>
                            <a:cubicBezTo>
                              <a:pt x="5862" y="5709"/>
                              <a:pt x="8866" y="4173"/>
                              <a:pt x="12238" y="3873"/>
                            </a:cubicBezTo>
                            <a:cubicBezTo>
                              <a:pt x="15610" y="3539"/>
                              <a:pt x="59010" y="4774"/>
                              <a:pt x="61147" y="3906"/>
                            </a:cubicBezTo>
                            <a:cubicBezTo>
                              <a:pt x="63250" y="3038"/>
                              <a:pt x="74834" y="0"/>
                              <a:pt x="74834" y="0"/>
                            </a:cubicBezTo>
                            <a:lnTo>
                              <a:pt x="120204" y="20064"/>
                            </a:lnTo>
                            <a:close/>
                          </a:path>
                        </a:pathLst>
                      </a:custGeom>
                      <a:solidFill>
                        <a:srgbClr val="3D3F47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424" name="자유형: 도형 1423">
                        <a:extLst>
                          <a:ext uri="{FF2B5EF4-FFF2-40B4-BE49-F238E27FC236}">
                            <a16:creationId xmlns:a16="http://schemas.microsoft.com/office/drawing/2014/main" id="{599E0B41-F95B-13FB-1EC8-C362AC96B9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24133" y="2838636"/>
                        <a:ext cx="157170" cy="500929"/>
                      </a:xfrm>
                      <a:custGeom>
                        <a:avLst/>
                        <a:gdLst>
                          <a:gd name="connsiteX0" fmla="*/ 157137 w 157170"/>
                          <a:gd name="connsiteY0" fmla="*/ 66302 h 500929"/>
                          <a:gd name="connsiteX1" fmla="*/ 154233 w 157170"/>
                          <a:gd name="connsiteY1" fmla="*/ 86900 h 500929"/>
                          <a:gd name="connsiteX2" fmla="*/ 129294 w 157170"/>
                          <a:gd name="connsiteY2" fmla="*/ 115143 h 500929"/>
                          <a:gd name="connsiteX3" fmla="*/ 120614 w 157170"/>
                          <a:gd name="connsiteY3" fmla="*/ 121887 h 500929"/>
                          <a:gd name="connsiteX4" fmla="*/ 112869 w 157170"/>
                          <a:gd name="connsiteY4" fmla="*/ 148194 h 500929"/>
                          <a:gd name="connsiteX5" fmla="*/ 104022 w 157170"/>
                          <a:gd name="connsiteY5" fmla="*/ 205148 h 500929"/>
                          <a:gd name="connsiteX6" fmla="*/ 95142 w 157170"/>
                          <a:gd name="connsiteY6" fmla="*/ 285839 h 500929"/>
                          <a:gd name="connsiteX7" fmla="*/ 93373 w 157170"/>
                          <a:gd name="connsiteY7" fmla="*/ 349470 h 500929"/>
                          <a:gd name="connsiteX8" fmla="*/ 84960 w 157170"/>
                          <a:gd name="connsiteY8" fmla="*/ 454965 h 500929"/>
                          <a:gd name="connsiteX9" fmla="*/ 82923 w 157170"/>
                          <a:gd name="connsiteY9" fmla="*/ 492689 h 500929"/>
                          <a:gd name="connsiteX10" fmla="*/ 71873 w 157170"/>
                          <a:gd name="connsiteY10" fmla="*/ 498298 h 500929"/>
                          <a:gd name="connsiteX11" fmla="*/ 45466 w 157170"/>
                          <a:gd name="connsiteY11" fmla="*/ 500335 h 500929"/>
                          <a:gd name="connsiteX12" fmla="*/ 21863 w 157170"/>
                          <a:gd name="connsiteY12" fmla="*/ 480504 h 500929"/>
                          <a:gd name="connsiteX13" fmla="*/ 21496 w 157170"/>
                          <a:gd name="connsiteY13" fmla="*/ 448422 h 500929"/>
                          <a:gd name="connsiteX14" fmla="*/ 17957 w 157170"/>
                          <a:gd name="connsiteY14" fmla="*/ 348234 h 500929"/>
                          <a:gd name="connsiteX15" fmla="*/ 12816 w 157170"/>
                          <a:gd name="connsiteY15" fmla="*/ 249149 h 500929"/>
                          <a:gd name="connsiteX16" fmla="*/ 297 w 157170"/>
                          <a:gd name="connsiteY16" fmla="*/ 146325 h 500929"/>
                          <a:gd name="connsiteX17" fmla="*/ 1532 w 157170"/>
                          <a:gd name="connsiteY17" fmla="*/ 63331 h 500929"/>
                          <a:gd name="connsiteX18" fmla="*/ 2734 w 157170"/>
                          <a:gd name="connsiteY18" fmla="*/ 46438 h 500929"/>
                          <a:gd name="connsiteX19" fmla="*/ 64195 w 157170"/>
                          <a:gd name="connsiteY19" fmla="*/ 0 h 500929"/>
                          <a:gd name="connsiteX20" fmla="*/ 131932 w 157170"/>
                          <a:gd name="connsiteY20" fmla="*/ 22234 h 500929"/>
                          <a:gd name="connsiteX21" fmla="*/ 153899 w 157170"/>
                          <a:gd name="connsiteY21" fmla="*/ 29445 h 500929"/>
                          <a:gd name="connsiteX22" fmla="*/ 157170 w 157170"/>
                          <a:gd name="connsiteY22" fmla="*/ 66235 h 5009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</a:cxnLst>
                        <a:rect l="l" t="t" r="r" b="b"/>
                        <a:pathLst>
                          <a:path w="157170" h="500929">
                            <a:moveTo>
                              <a:pt x="157137" y="66302"/>
                            </a:moveTo>
                            <a:cubicBezTo>
                              <a:pt x="157237" y="74014"/>
                              <a:pt x="156536" y="81358"/>
                              <a:pt x="154233" y="86900"/>
                            </a:cubicBezTo>
                            <a:cubicBezTo>
                              <a:pt x="150060" y="96849"/>
                              <a:pt x="137807" y="108133"/>
                              <a:pt x="129294" y="115143"/>
                            </a:cubicBezTo>
                            <a:cubicBezTo>
                              <a:pt x="124320" y="119283"/>
                              <a:pt x="120614" y="121887"/>
                              <a:pt x="120614" y="121887"/>
                            </a:cubicBezTo>
                            <a:lnTo>
                              <a:pt x="112869" y="148194"/>
                            </a:lnTo>
                            <a:cubicBezTo>
                              <a:pt x="112869" y="148194"/>
                              <a:pt x="108462" y="174668"/>
                              <a:pt x="104022" y="205148"/>
                            </a:cubicBezTo>
                            <a:cubicBezTo>
                              <a:pt x="99649" y="235395"/>
                              <a:pt x="95242" y="269547"/>
                              <a:pt x="95142" y="285839"/>
                            </a:cubicBezTo>
                            <a:cubicBezTo>
                              <a:pt x="94908" y="318556"/>
                              <a:pt x="95676" y="327469"/>
                              <a:pt x="93373" y="349470"/>
                            </a:cubicBezTo>
                            <a:cubicBezTo>
                              <a:pt x="91069" y="371470"/>
                              <a:pt x="85160" y="438506"/>
                              <a:pt x="84960" y="454965"/>
                            </a:cubicBezTo>
                            <a:cubicBezTo>
                              <a:pt x="84726" y="471424"/>
                              <a:pt x="85561" y="488049"/>
                              <a:pt x="82923" y="492689"/>
                            </a:cubicBezTo>
                            <a:cubicBezTo>
                              <a:pt x="81822" y="494659"/>
                              <a:pt x="77515" y="496729"/>
                              <a:pt x="71873" y="498298"/>
                            </a:cubicBezTo>
                            <a:cubicBezTo>
                              <a:pt x="64094" y="500501"/>
                              <a:pt x="53745" y="501737"/>
                              <a:pt x="45466" y="500335"/>
                            </a:cubicBezTo>
                            <a:cubicBezTo>
                              <a:pt x="31177" y="497931"/>
                              <a:pt x="22898" y="484777"/>
                              <a:pt x="21863" y="480504"/>
                            </a:cubicBezTo>
                            <a:cubicBezTo>
                              <a:pt x="20828" y="476231"/>
                              <a:pt x="21462" y="451927"/>
                              <a:pt x="21496" y="448422"/>
                            </a:cubicBezTo>
                            <a:cubicBezTo>
                              <a:pt x="21496" y="444949"/>
                              <a:pt x="17790" y="353209"/>
                              <a:pt x="17957" y="348234"/>
                            </a:cubicBezTo>
                            <a:cubicBezTo>
                              <a:pt x="18124" y="343294"/>
                              <a:pt x="14051" y="257729"/>
                              <a:pt x="12816" y="249149"/>
                            </a:cubicBezTo>
                            <a:cubicBezTo>
                              <a:pt x="11580" y="240569"/>
                              <a:pt x="1331" y="158610"/>
                              <a:pt x="297" y="146325"/>
                            </a:cubicBezTo>
                            <a:cubicBezTo>
                              <a:pt x="-471" y="137044"/>
                              <a:pt x="363" y="89571"/>
                              <a:pt x="1532" y="63331"/>
                            </a:cubicBezTo>
                            <a:cubicBezTo>
                              <a:pt x="1899" y="54717"/>
                              <a:pt x="2333" y="48408"/>
                              <a:pt x="2734" y="46438"/>
                            </a:cubicBezTo>
                            <a:cubicBezTo>
                              <a:pt x="4369" y="38559"/>
                              <a:pt x="64195" y="0"/>
                              <a:pt x="64195" y="0"/>
                            </a:cubicBezTo>
                            <a:lnTo>
                              <a:pt x="131932" y="22234"/>
                            </a:lnTo>
                            <a:lnTo>
                              <a:pt x="153899" y="29445"/>
                            </a:lnTo>
                            <a:cubicBezTo>
                              <a:pt x="154133" y="36656"/>
                              <a:pt x="157004" y="52013"/>
                              <a:pt x="157170" y="66235"/>
                            </a:cubicBezTo>
                            <a:close/>
                          </a:path>
                        </a:pathLst>
                      </a:custGeom>
                      <a:solidFill>
                        <a:srgbClr val="628348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425" name="자유형: 도형 1424">
                        <a:extLst>
                          <a:ext uri="{FF2B5EF4-FFF2-40B4-BE49-F238E27FC236}">
                            <a16:creationId xmlns:a16="http://schemas.microsoft.com/office/drawing/2014/main" id="{0679A9CC-4FA4-F3EC-9393-7500076D88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32308" y="2886807"/>
                        <a:ext cx="130186" cy="439285"/>
                      </a:xfrm>
                      <a:custGeom>
                        <a:avLst/>
                        <a:gdLst>
                          <a:gd name="connsiteX0" fmla="*/ 32951 w 130186"/>
                          <a:gd name="connsiteY0" fmla="*/ 1973 h 439285"/>
                          <a:gd name="connsiteX1" fmla="*/ 107766 w 130186"/>
                          <a:gd name="connsiteY1" fmla="*/ 3508 h 439285"/>
                          <a:gd name="connsiteX2" fmla="*/ 130167 w 130186"/>
                          <a:gd name="connsiteY2" fmla="*/ 16962 h 439285"/>
                          <a:gd name="connsiteX3" fmla="*/ 119718 w 130186"/>
                          <a:gd name="connsiteY3" fmla="*/ 53819 h 439285"/>
                          <a:gd name="connsiteX4" fmla="*/ 103960 w 130186"/>
                          <a:gd name="connsiteY4" fmla="*/ 70244 h 439285"/>
                          <a:gd name="connsiteX5" fmla="*/ 97317 w 130186"/>
                          <a:gd name="connsiteY5" fmla="*/ 96585 h 439285"/>
                          <a:gd name="connsiteX6" fmla="*/ 91040 w 130186"/>
                          <a:gd name="connsiteY6" fmla="*/ 126965 h 439285"/>
                          <a:gd name="connsiteX7" fmla="*/ 84363 w 130186"/>
                          <a:gd name="connsiteY7" fmla="*/ 188359 h 439285"/>
                          <a:gd name="connsiteX8" fmla="*/ 82327 w 130186"/>
                          <a:gd name="connsiteY8" fmla="*/ 268382 h 439285"/>
                          <a:gd name="connsiteX9" fmla="*/ 79823 w 130186"/>
                          <a:gd name="connsiteY9" fmla="*/ 297193 h 439285"/>
                          <a:gd name="connsiteX10" fmla="*/ 76251 w 130186"/>
                          <a:gd name="connsiteY10" fmla="*/ 335384 h 439285"/>
                          <a:gd name="connsiteX11" fmla="*/ 68606 w 130186"/>
                          <a:gd name="connsiteY11" fmla="*/ 417410 h 439285"/>
                          <a:gd name="connsiteX12" fmla="*/ 63932 w 130186"/>
                          <a:gd name="connsiteY12" fmla="*/ 433101 h 439285"/>
                          <a:gd name="connsiteX13" fmla="*/ 49543 w 130186"/>
                          <a:gd name="connsiteY13" fmla="*/ 439277 h 439285"/>
                          <a:gd name="connsiteX14" fmla="*/ 33686 w 130186"/>
                          <a:gd name="connsiteY14" fmla="*/ 436573 h 439285"/>
                          <a:gd name="connsiteX15" fmla="*/ 23270 w 130186"/>
                          <a:gd name="connsiteY15" fmla="*/ 433735 h 439285"/>
                          <a:gd name="connsiteX16" fmla="*/ 18562 w 130186"/>
                          <a:gd name="connsiteY16" fmla="*/ 431632 h 439285"/>
                          <a:gd name="connsiteX17" fmla="*/ 16526 w 130186"/>
                          <a:gd name="connsiteY17" fmla="*/ 421416 h 439285"/>
                          <a:gd name="connsiteX18" fmla="*/ 13555 w 130186"/>
                          <a:gd name="connsiteY18" fmla="*/ 275259 h 439285"/>
                          <a:gd name="connsiteX19" fmla="*/ 9482 w 130186"/>
                          <a:gd name="connsiteY19" fmla="*/ 205218 h 439285"/>
                          <a:gd name="connsiteX20" fmla="*/ 1336 w 130186"/>
                          <a:gd name="connsiteY20" fmla="*/ 134242 h 439285"/>
                          <a:gd name="connsiteX21" fmla="*/ 34 w 130186"/>
                          <a:gd name="connsiteY21" fmla="*/ 67373 h 439285"/>
                          <a:gd name="connsiteX22" fmla="*/ 468 w 130186"/>
                          <a:gd name="connsiteY22" fmla="*/ 33922 h 439285"/>
                          <a:gd name="connsiteX23" fmla="*/ 10751 w 130186"/>
                          <a:gd name="connsiteY23" fmla="*/ 5211 h 439285"/>
                          <a:gd name="connsiteX24" fmla="*/ 33018 w 130186"/>
                          <a:gd name="connsiteY24" fmla="*/ 1973 h 43928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</a:cxnLst>
                        <a:rect l="l" t="t" r="r" b="b"/>
                        <a:pathLst>
                          <a:path w="130186" h="439285">
                            <a:moveTo>
                              <a:pt x="32951" y="1973"/>
                            </a:moveTo>
                            <a:cubicBezTo>
                              <a:pt x="57355" y="8015"/>
                              <a:pt x="83128" y="8516"/>
                              <a:pt x="107766" y="3508"/>
                            </a:cubicBezTo>
                            <a:cubicBezTo>
                              <a:pt x="122355" y="537"/>
                              <a:pt x="129833" y="1138"/>
                              <a:pt x="130167" y="16962"/>
                            </a:cubicBezTo>
                            <a:cubicBezTo>
                              <a:pt x="130401" y="29882"/>
                              <a:pt x="128598" y="43804"/>
                              <a:pt x="119718" y="53819"/>
                            </a:cubicBezTo>
                            <a:cubicBezTo>
                              <a:pt x="114677" y="59528"/>
                              <a:pt x="107632" y="63567"/>
                              <a:pt x="103960" y="70244"/>
                            </a:cubicBezTo>
                            <a:cubicBezTo>
                              <a:pt x="99854" y="77756"/>
                              <a:pt x="99186" y="88239"/>
                              <a:pt x="97317" y="96585"/>
                            </a:cubicBezTo>
                            <a:cubicBezTo>
                              <a:pt x="95080" y="106667"/>
                              <a:pt x="92910" y="116782"/>
                              <a:pt x="91040" y="126965"/>
                            </a:cubicBezTo>
                            <a:cubicBezTo>
                              <a:pt x="87301" y="147229"/>
                              <a:pt x="84630" y="167727"/>
                              <a:pt x="84363" y="188359"/>
                            </a:cubicBezTo>
                            <a:cubicBezTo>
                              <a:pt x="84030" y="215000"/>
                              <a:pt x="84263" y="241707"/>
                              <a:pt x="82327" y="268382"/>
                            </a:cubicBezTo>
                            <a:cubicBezTo>
                              <a:pt x="81626" y="277996"/>
                              <a:pt x="80724" y="287611"/>
                              <a:pt x="79823" y="297193"/>
                            </a:cubicBezTo>
                            <a:cubicBezTo>
                              <a:pt x="78621" y="309912"/>
                              <a:pt x="77453" y="322665"/>
                              <a:pt x="76251" y="335384"/>
                            </a:cubicBezTo>
                            <a:cubicBezTo>
                              <a:pt x="73714" y="362726"/>
                              <a:pt x="71143" y="390068"/>
                              <a:pt x="68606" y="417410"/>
                            </a:cubicBezTo>
                            <a:cubicBezTo>
                              <a:pt x="68105" y="422919"/>
                              <a:pt x="67437" y="428795"/>
                              <a:pt x="63932" y="433101"/>
                            </a:cubicBezTo>
                            <a:cubicBezTo>
                              <a:pt x="60527" y="437274"/>
                              <a:pt x="54918" y="439144"/>
                              <a:pt x="49543" y="439277"/>
                            </a:cubicBezTo>
                            <a:cubicBezTo>
                              <a:pt x="44168" y="439411"/>
                              <a:pt x="38860" y="437975"/>
                              <a:pt x="33686" y="436573"/>
                            </a:cubicBezTo>
                            <a:cubicBezTo>
                              <a:pt x="30214" y="435638"/>
                              <a:pt x="26742" y="434704"/>
                              <a:pt x="23270" y="433735"/>
                            </a:cubicBezTo>
                            <a:cubicBezTo>
                              <a:pt x="21600" y="433268"/>
                              <a:pt x="19831" y="432801"/>
                              <a:pt x="18562" y="431632"/>
                            </a:cubicBezTo>
                            <a:cubicBezTo>
                              <a:pt x="15858" y="429228"/>
                              <a:pt x="16125" y="424989"/>
                              <a:pt x="16526" y="421416"/>
                            </a:cubicBezTo>
                            <a:cubicBezTo>
                              <a:pt x="22101" y="372775"/>
                              <a:pt x="16392" y="323867"/>
                              <a:pt x="13555" y="275259"/>
                            </a:cubicBezTo>
                            <a:cubicBezTo>
                              <a:pt x="12186" y="251890"/>
                              <a:pt x="12086" y="228520"/>
                              <a:pt x="9482" y="205218"/>
                            </a:cubicBezTo>
                            <a:cubicBezTo>
                              <a:pt x="6844" y="181548"/>
                              <a:pt x="2605" y="158046"/>
                              <a:pt x="1336" y="134242"/>
                            </a:cubicBezTo>
                            <a:cubicBezTo>
                              <a:pt x="134" y="111975"/>
                              <a:pt x="-99" y="89674"/>
                              <a:pt x="34" y="67373"/>
                            </a:cubicBezTo>
                            <a:cubicBezTo>
                              <a:pt x="101" y="56289"/>
                              <a:pt x="-266" y="45005"/>
                              <a:pt x="468" y="33922"/>
                            </a:cubicBezTo>
                            <a:cubicBezTo>
                              <a:pt x="1069" y="24875"/>
                              <a:pt x="5676" y="12723"/>
                              <a:pt x="10751" y="5211"/>
                            </a:cubicBezTo>
                            <a:cubicBezTo>
                              <a:pt x="15825" y="-2267"/>
                              <a:pt x="24638" y="-97"/>
                              <a:pt x="33018" y="1973"/>
                            </a:cubicBezTo>
                            <a:close/>
                          </a:path>
                        </a:pathLst>
                      </a:custGeom>
                      <a:solidFill>
                        <a:srgbClr val="5E8A47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426" name="자유형: 도형 1425">
                        <a:extLst>
                          <a:ext uri="{FF2B5EF4-FFF2-40B4-BE49-F238E27FC236}">
                            <a16:creationId xmlns:a16="http://schemas.microsoft.com/office/drawing/2014/main" id="{362D5F39-3348-BC7D-B0A5-546BEF790E8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39281" y="2866446"/>
                        <a:ext cx="23377" cy="466616"/>
                      </a:xfrm>
                      <a:custGeom>
                        <a:avLst/>
                        <a:gdLst>
                          <a:gd name="connsiteX0" fmla="*/ 20971 w 23377"/>
                          <a:gd name="connsiteY0" fmla="*/ 466616 h 466616"/>
                          <a:gd name="connsiteX1" fmla="*/ 16030 w 23377"/>
                          <a:gd name="connsiteY1" fmla="*/ 466516 h 466616"/>
                          <a:gd name="connsiteX2" fmla="*/ 17732 w 23377"/>
                          <a:gd name="connsiteY2" fmla="*/ 367130 h 466616"/>
                          <a:gd name="connsiteX3" fmla="*/ 18066 w 23377"/>
                          <a:gd name="connsiteY3" fmla="*/ 359318 h 466616"/>
                          <a:gd name="connsiteX4" fmla="*/ 17966 w 23377"/>
                          <a:gd name="connsiteY4" fmla="*/ 342526 h 466616"/>
                          <a:gd name="connsiteX5" fmla="*/ 16430 w 23377"/>
                          <a:gd name="connsiteY5" fmla="*/ 336416 h 466616"/>
                          <a:gd name="connsiteX6" fmla="*/ 14594 w 23377"/>
                          <a:gd name="connsiteY6" fmla="*/ 328704 h 466616"/>
                          <a:gd name="connsiteX7" fmla="*/ 14094 w 23377"/>
                          <a:gd name="connsiteY7" fmla="*/ 298558 h 466616"/>
                          <a:gd name="connsiteX8" fmla="*/ 14394 w 23377"/>
                          <a:gd name="connsiteY8" fmla="*/ 283535 h 466616"/>
                          <a:gd name="connsiteX9" fmla="*/ 12090 w 23377"/>
                          <a:gd name="connsiteY9" fmla="*/ 236430 h 466616"/>
                          <a:gd name="connsiteX10" fmla="*/ 6849 w 23377"/>
                          <a:gd name="connsiteY10" fmla="*/ 190759 h 466616"/>
                          <a:gd name="connsiteX11" fmla="*/ 1241 w 23377"/>
                          <a:gd name="connsiteY11" fmla="*/ 139514 h 466616"/>
                          <a:gd name="connsiteX12" fmla="*/ 573 w 23377"/>
                          <a:gd name="connsiteY12" fmla="*/ 65000 h 466616"/>
                          <a:gd name="connsiteX13" fmla="*/ 1074 w 23377"/>
                          <a:gd name="connsiteY13" fmla="*/ 40529 h 466616"/>
                          <a:gd name="connsiteX14" fmla="*/ 2542 w 23377"/>
                          <a:gd name="connsiteY14" fmla="*/ 0 h 466616"/>
                          <a:gd name="connsiteX15" fmla="*/ 7450 w 23377"/>
                          <a:gd name="connsiteY15" fmla="*/ 434 h 466616"/>
                          <a:gd name="connsiteX16" fmla="*/ 5981 w 23377"/>
                          <a:gd name="connsiteY16" fmla="*/ 40596 h 466616"/>
                          <a:gd name="connsiteX17" fmla="*/ 5480 w 23377"/>
                          <a:gd name="connsiteY17" fmla="*/ 65200 h 466616"/>
                          <a:gd name="connsiteX18" fmla="*/ 6148 w 23377"/>
                          <a:gd name="connsiteY18" fmla="*/ 139247 h 466616"/>
                          <a:gd name="connsiteX19" fmla="*/ 11723 w 23377"/>
                          <a:gd name="connsiteY19" fmla="*/ 190092 h 466616"/>
                          <a:gd name="connsiteX20" fmla="*/ 16998 w 23377"/>
                          <a:gd name="connsiteY20" fmla="*/ 236062 h 466616"/>
                          <a:gd name="connsiteX21" fmla="*/ 19335 w 23377"/>
                          <a:gd name="connsiteY21" fmla="*/ 283468 h 466616"/>
                          <a:gd name="connsiteX22" fmla="*/ 19034 w 23377"/>
                          <a:gd name="connsiteY22" fmla="*/ 298658 h 466616"/>
                          <a:gd name="connsiteX23" fmla="*/ 19502 w 23377"/>
                          <a:gd name="connsiteY23" fmla="*/ 328104 h 466616"/>
                          <a:gd name="connsiteX24" fmla="*/ 21138 w 23377"/>
                          <a:gd name="connsiteY24" fmla="*/ 334947 h 466616"/>
                          <a:gd name="connsiteX25" fmla="*/ 22840 w 23377"/>
                          <a:gd name="connsiteY25" fmla="*/ 341791 h 466616"/>
                          <a:gd name="connsiteX26" fmla="*/ 23007 w 23377"/>
                          <a:gd name="connsiteY26" fmla="*/ 359585 h 466616"/>
                          <a:gd name="connsiteX27" fmla="*/ 22673 w 23377"/>
                          <a:gd name="connsiteY27" fmla="*/ 367197 h 466616"/>
                          <a:gd name="connsiteX28" fmla="*/ 20971 w 23377"/>
                          <a:gd name="connsiteY28" fmla="*/ 466583 h 4666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</a:cxnLst>
                        <a:rect l="l" t="t" r="r" b="b"/>
                        <a:pathLst>
                          <a:path w="23377" h="466616">
                            <a:moveTo>
                              <a:pt x="20971" y="466616"/>
                            </a:moveTo>
                            <a:lnTo>
                              <a:pt x="16030" y="466516"/>
                            </a:lnTo>
                            <a:lnTo>
                              <a:pt x="17732" y="367130"/>
                            </a:lnTo>
                            <a:cubicBezTo>
                              <a:pt x="17766" y="364593"/>
                              <a:pt x="17933" y="361955"/>
                              <a:pt x="18066" y="359318"/>
                            </a:cubicBezTo>
                            <a:cubicBezTo>
                              <a:pt x="18400" y="353643"/>
                              <a:pt x="18734" y="347800"/>
                              <a:pt x="17966" y="342526"/>
                            </a:cubicBezTo>
                            <a:cubicBezTo>
                              <a:pt x="17666" y="340456"/>
                              <a:pt x="17065" y="338486"/>
                              <a:pt x="16430" y="336416"/>
                            </a:cubicBezTo>
                            <a:cubicBezTo>
                              <a:pt x="15696" y="333979"/>
                              <a:pt x="14928" y="331475"/>
                              <a:pt x="14594" y="328704"/>
                            </a:cubicBezTo>
                            <a:cubicBezTo>
                              <a:pt x="13459" y="318722"/>
                              <a:pt x="13793" y="308473"/>
                              <a:pt x="14094" y="298558"/>
                            </a:cubicBezTo>
                            <a:cubicBezTo>
                              <a:pt x="14260" y="293617"/>
                              <a:pt x="14394" y="288476"/>
                              <a:pt x="14394" y="283535"/>
                            </a:cubicBezTo>
                            <a:cubicBezTo>
                              <a:pt x="14294" y="267844"/>
                              <a:pt x="13159" y="251887"/>
                              <a:pt x="12090" y="236430"/>
                            </a:cubicBezTo>
                            <a:cubicBezTo>
                              <a:pt x="10989" y="221073"/>
                              <a:pt x="8886" y="205682"/>
                              <a:pt x="6849" y="190759"/>
                            </a:cubicBezTo>
                            <a:cubicBezTo>
                              <a:pt x="4579" y="174101"/>
                              <a:pt x="2209" y="156907"/>
                              <a:pt x="1241" y="139514"/>
                            </a:cubicBezTo>
                            <a:cubicBezTo>
                              <a:pt x="-162" y="114776"/>
                              <a:pt x="-362" y="89704"/>
                              <a:pt x="573" y="65000"/>
                            </a:cubicBezTo>
                            <a:cubicBezTo>
                              <a:pt x="907" y="56754"/>
                              <a:pt x="973" y="48508"/>
                              <a:pt x="1074" y="40529"/>
                            </a:cubicBezTo>
                            <a:cubicBezTo>
                              <a:pt x="1207" y="27375"/>
                              <a:pt x="1374" y="13754"/>
                              <a:pt x="2542" y="0"/>
                            </a:cubicBezTo>
                            <a:lnTo>
                              <a:pt x="7450" y="434"/>
                            </a:lnTo>
                            <a:cubicBezTo>
                              <a:pt x="6282" y="14022"/>
                              <a:pt x="6115" y="27542"/>
                              <a:pt x="5981" y="40596"/>
                            </a:cubicBezTo>
                            <a:cubicBezTo>
                              <a:pt x="5881" y="48608"/>
                              <a:pt x="5814" y="56887"/>
                              <a:pt x="5480" y="65200"/>
                            </a:cubicBezTo>
                            <a:cubicBezTo>
                              <a:pt x="4546" y="89771"/>
                              <a:pt x="4746" y="114676"/>
                              <a:pt x="6148" y="139247"/>
                            </a:cubicBezTo>
                            <a:cubicBezTo>
                              <a:pt x="7116" y="156440"/>
                              <a:pt x="9453" y="173533"/>
                              <a:pt x="11723" y="190092"/>
                            </a:cubicBezTo>
                            <a:cubicBezTo>
                              <a:pt x="13793" y="205081"/>
                              <a:pt x="15896" y="220572"/>
                              <a:pt x="16998" y="236062"/>
                            </a:cubicBezTo>
                            <a:cubicBezTo>
                              <a:pt x="18100" y="251586"/>
                              <a:pt x="19235" y="267611"/>
                              <a:pt x="19335" y="283468"/>
                            </a:cubicBezTo>
                            <a:cubicBezTo>
                              <a:pt x="19335" y="288509"/>
                              <a:pt x="19201" y="293684"/>
                              <a:pt x="19034" y="298658"/>
                            </a:cubicBezTo>
                            <a:cubicBezTo>
                              <a:pt x="18734" y="308407"/>
                              <a:pt x="18400" y="318489"/>
                              <a:pt x="19502" y="328104"/>
                            </a:cubicBezTo>
                            <a:cubicBezTo>
                              <a:pt x="19769" y="330407"/>
                              <a:pt x="20437" y="332610"/>
                              <a:pt x="21138" y="334947"/>
                            </a:cubicBezTo>
                            <a:cubicBezTo>
                              <a:pt x="21805" y="337117"/>
                              <a:pt x="22473" y="339354"/>
                              <a:pt x="22840" y="341791"/>
                            </a:cubicBezTo>
                            <a:cubicBezTo>
                              <a:pt x="23708" y="347567"/>
                              <a:pt x="23341" y="353676"/>
                              <a:pt x="23007" y="359585"/>
                            </a:cubicBezTo>
                            <a:cubicBezTo>
                              <a:pt x="22840" y="362156"/>
                              <a:pt x="22707" y="364726"/>
                              <a:pt x="22673" y="367197"/>
                            </a:cubicBezTo>
                            <a:lnTo>
                              <a:pt x="20971" y="466583"/>
                            </a:lnTo>
                            <a:close/>
                          </a:path>
                        </a:pathLst>
                      </a:custGeom>
                      <a:solidFill>
                        <a:srgbClr val="363831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427" name="자유형: 도형 1426">
                        <a:extLst>
                          <a:ext uri="{FF2B5EF4-FFF2-40B4-BE49-F238E27FC236}">
                            <a16:creationId xmlns:a16="http://schemas.microsoft.com/office/drawing/2014/main" id="{9246B52C-739C-811D-0C8B-5ACCB25E858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90915" y="2937922"/>
                        <a:ext cx="62512" cy="399012"/>
                      </a:xfrm>
                      <a:custGeom>
                        <a:avLst/>
                        <a:gdLst>
                          <a:gd name="connsiteX0" fmla="*/ 62513 w 62512"/>
                          <a:gd name="connsiteY0" fmla="*/ 15858 h 399012"/>
                          <a:gd name="connsiteX1" fmla="*/ 53833 w 62512"/>
                          <a:gd name="connsiteY1" fmla="*/ 22601 h 399012"/>
                          <a:gd name="connsiteX2" fmla="*/ 46087 w 62512"/>
                          <a:gd name="connsiteY2" fmla="*/ 48908 h 399012"/>
                          <a:gd name="connsiteX3" fmla="*/ 28360 w 62512"/>
                          <a:gd name="connsiteY3" fmla="*/ 186553 h 399012"/>
                          <a:gd name="connsiteX4" fmla="*/ 26591 w 62512"/>
                          <a:gd name="connsiteY4" fmla="*/ 250184 h 399012"/>
                          <a:gd name="connsiteX5" fmla="*/ 18178 w 62512"/>
                          <a:gd name="connsiteY5" fmla="*/ 355679 h 399012"/>
                          <a:gd name="connsiteX6" fmla="*/ 16141 w 62512"/>
                          <a:gd name="connsiteY6" fmla="*/ 393404 h 399012"/>
                          <a:gd name="connsiteX7" fmla="*/ 5091 w 62512"/>
                          <a:gd name="connsiteY7" fmla="*/ 399012 h 399012"/>
                          <a:gd name="connsiteX8" fmla="*/ 150 w 62512"/>
                          <a:gd name="connsiteY8" fmla="*/ 393604 h 399012"/>
                          <a:gd name="connsiteX9" fmla="*/ 1319 w 62512"/>
                          <a:gd name="connsiteY9" fmla="*/ 382320 h 399012"/>
                          <a:gd name="connsiteX10" fmla="*/ 4156 w 62512"/>
                          <a:gd name="connsiteY10" fmla="*/ 364960 h 399012"/>
                          <a:gd name="connsiteX11" fmla="*/ 9398 w 62512"/>
                          <a:gd name="connsiteY11" fmla="*/ 322361 h 399012"/>
                          <a:gd name="connsiteX12" fmla="*/ 17210 w 62512"/>
                          <a:gd name="connsiteY12" fmla="*/ 273153 h 399012"/>
                          <a:gd name="connsiteX13" fmla="*/ 21149 w 62512"/>
                          <a:gd name="connsiteY13" fmla="*/ 256460 h 399012"/>
                          <a:gd name="connsiteX14" fmla="*/ 20415 w 62512"/>
                          <a:gd name="connsiteY14" fmla="*/ 227950 h 399012"/>
                          <a:gd name="connsiteX15" fmla="*/ 26724 w 62512"/>
                          <a:gd name="connsiteY15" fmla="*/ 189090 h 399012"/>
                          <a:gd name="connsiteX16" fmla="*/ 24120 w 62512"/>
                          <a:gd name="connsiteY16" fmla="*/ 170662 h 399012"/>
                          <a:gd name="connsiteX17" fmla="*/ 35204 w 62512"/>
                          <a:gd name="connsiteY17" fmla="*/ 76150 h 399012"/>
                          <a:gd name="connsiteX18" fmla="*/ 38810 w 62512"/>
                          <a:gd name="connsiteY18" fmla="*/ 39794 h 399012"/>
                          <a:gd name="connsiteX19" fmla="*/ 61979 w 62512"/>
                          <a:gd name="connsiteY19" fmla="*/ 0 h 399012"/>
                          <a:gd name="connsiteX20" fmla="*/ 62479 w 62512"/>
                          <a:gd name="connsiteY20" fmla="*/ 15858 h 39901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</a:cxnLst>
                        <a:rect l="l" t="t" r="r" b="b"/>
                        <a:pathLst>
                          <a:path w="62512" h="399012">
                            <a:moveTo>
                              <a:pt x="62513" y="15858"/>
                            </a:moveTo>
                            <a:cubicBezTo>
                              <a:pt x="57538" y="19997"/>
                              <a:pt x="53833" y="22601"/>
                              <a:pt x="53833" y="22601"/>
                            </a:cubicBezTo>
                            <a:lnTo>
                              <a:pt x="46087" y="48908"/>
                            </a:lnTo>
                            <a:cubicBezTo>
                              <a:pt x="46087" y="48908"/>
                              <a:pt x="28594" y="153836"/>
                              <a:pt x="28360" y="186553"/>
                            </a:cubicBezTo>
                            <a:cubicBezTo>
                              <a:pt x="28127" y="219270"/>
                              <a:pt x="28894" y="228184"/>
                              <a:pt x="26591" y="250184"/>
                            </a:cubicBezTo>
                            <a:cubicBezTo>
                              <a:pt x="24287" y="272184"/>
                              <a:pt x="18378" y="339221"/>
                              <a:pt x="18178" y="355679"/>
                            </a:cubicBezTo>
                            <a:cubicBezTo>
                              <a:pt x="17944" y="372138"/>
                              <a:pt x="18779" y="388763"/>
                              <a:pt x="16141" y="393404"/>
                            </a:cubicBezTo>
                            <a:cubicBezTo>
                              <a:pt x="15040" y="395373"/>
                              <a:pt x="10733" y="397443"/>
                              <a:pt x="5091" y="399012"/>
                            </a:cubicBezTo>
                            <a:cubicBezTo>
                              <a:pt x="2721" y="398645"/>
                              <a:pt x="885" y="397210"/>
                              <a:pt x="150" y="393604"/>
                            </a:cubicBezTo>
                            <a:cubicBezTo>
                              <a:pt x="-517" y="390399"/>
                              <a:pt x="1252" y="385659"/>
                              <a:pt x="1319" y="382320"/>
                            </a:cubicBezTo>
                            <a:cubicBezTo>
                              <a:pt x="1486" y="375677"/>
                              <a:pt x="1619" y="371203"/>
                              <a:pt x="4156" y="364960"/>
                            </a:cubicBezTo>
                            <a:cubicBezTo>
                              <a:pt x="9565" y="351640"/>
                              <a:pt x="8797" y="336750"/>
                              <a:pt x="9398" y="322361"/>
                            </a:cubicBezTo>
                            <a:cubicBezTo>
                              <a:pt x="10065" y="305736"/>
                              <a:pt x="12703" y="289177"/>
                              <a:pt x="17210" y="273153"/>
                            </a:cubicBezTo>
                            <a:cubicBezTo>
                              <a:pt x="18779" y="267644"/>
                              <a:pt x="20548" y="262169"/>
                              <a:pt x="21149" y="256460"/>
                            </a:cubicBezTo>
                            <a:cubicBezTo>
                              <a:pt x="22151" y="246979"/>
                              <a:pt x="19881" y="237464"/>
                              <a:pt x="20415" y="227950"/>
                            </a:cubicBezTo>
                            <a:cubicBezTo>
                              <a:pt x="21082" y="214796"/>
                              <a:pt x="26991" y="202244"/>
                              <a:pt x="26724" y="189090"/>
                            </a:cubicBezTo>
                            <a:cubicBezTo>
                              <a:pt x="26591" y="182881"/>
                              <a:pt x="25089" y="176805"/>
                              <a:pt x="24120" y="170662"/>
                            </a:cubicBezTo>
                            <a:cubicBezTo>
                              <a:pt x="19180" y="138179"/>
                              <a:pt x="35571" y="108400"/>
                              <a:pt x="35204" y="76150"/>
                            </a:cubicBezTo>
                            <a:cubicBezTo>
                              <a:pt x="35071" y="63931"/>
                              <a:pt x="35271" y="51512"/>
                              <a:pt x="38810" y="39794"/>
                            </a:cubicBezTo>
                            <a:cubicBezTo>
                              <a:pt x="43283" y="25005"/>
                              <a:pt x="52698" y="12319"/>
                              <a:pt x="61979" y="0"/>
                            </a:cubicBezTo>
                            <a:cubicBezTo>
                              <a:pt x="62212" y="5275"/>
                              <a:pt x="62379" y="10583"/>
                              <a:pt x="62479" y="15858"/>
                            </a:cubicBezTo>
                            <a:close/>
                          </a:path>
                        </a:pathLst>
                      </a:custGeom>
                      <a:solidFill>
                        <a:srgbClr val="E0C7BC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428" name="자유형: 도형 1427">
                        <a:extLst>
                          <a:ext uri="{FF2B5EF4-FFF2-40B4-BE49-F238E27FC236}">
                            <a16:creationId xmlns:a16="http://schemas.microsoft.com/office/drawing/2014/main" id="{F08CBD62-295F-2B4D-CB66-47233D1DA58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39344" y="3288431"/>
                        <a:ext cx="71418" cy="59467"/>
                      </a:xfrm>
                      <a:custGeom>
                        <a:avLst/>
                        <a:gdLst>
                          <a:gd name="connsiteX0" fmla="*/ 543 w 71418"/>
                          <a:gd name="connsiteY0" fmla="*/ 6071 h 59467"/>
                          <a:gd name="connsiteX1" fmla="*/ 7353 w 71418"/>
                          <a:gd name="connsiteY1" fmla="*/ 3668 h 59467"/>
                          <a:gd name="connsiteX2" fmla="*/ 12227 w 71418"/>
                          <a:gd name="connsiteY2" fmla="*/ 20694 h 59467"/>
                          <a:gd name="connsiteX3" fmla="*/ 21976 w 71418"/>
                          <a:gd name="connsiteY3" fmla="*/ 30442 h 59467"/>
                          <a:gd name="connsiteX4" fmla="*/ 44677 w 71418"/>
                          <a:gd name="connsiteY4" fmla="*/ 31677 h 59467"/>
                          <a:gd name="connsiteX5" fmla="*/ 52823 w 71418"/>
                          <a:gd name="connsiteY5" fmla="*/ 28673 h 59467"/>
                          <a:gd name="connsiteX6" fmla="*/ 57964 w 71418"/>
                          <a:gd name="connsiteY6" fmla="*/ 24099 h 59467"/>
                          <a:gd name="connsiteX7" fmla="*/ 68113 w 71418"/>
                          <a:gd name="connsiteY7" fmla="*/ 13516 h 59467"/>
                          <a:gd name="connsiteX8" fmla="*/ 71218 w 71418"/>
                          <a:gd name="connsiteY8" fmla="*/ 24132 h 59467"/>
                          <a:gd name="connsiteX9" fmla="*/ 71218 w 71418"/>
                          <a:gd name="connsiteY9" fmla="*/ 46200 h 59467"/>
                          <a:gd name="connsiteX10" fmla="*/ 70684 w 71418"/>
                          <a:gd name="connsiteY10" fmla="*/ 48603 h 59467"/>
                          <a:gd name="connsiteX11" fmla="*/ 68647 w 71418"/>
                          <a:gd name="connsiteY11" fmla="*/ 50072 h 59467"/>
                          <a:gd name="connsiteX12" fmla="*/ 43475 w 71418"/>
                          <a:gd name="connsiteY12" fmla="*/ 59019 h 59467"/>
                          <a:gd name="connsiteX13" fmla="*/ 18203 w 71418"/>
                          <a:gd name="connsiteY13" fmla="*/ 52910 h 59467"/>
                          <a:gd name="connsiteX14" fmla="*/ 10558 w 71418"/>
                          <a:gd name="connsiteY14" fmla="*/ 44731 h 59467"/>
                          <a:gd name="connsiteX15" fmla="*/ 4649 w 71418"/>
                          <a:gd name="connsiteY15" fmla="*/ 38955 h 59467"/>
                          <a:gd name="connsiteX16" fmla="*/ 343 w 71418"/>
                          <a:gd name="connsiteY16" fmla="*/ 25000 h 59467"/>
                          <a:gd name="connsiteX17" fmla="*/ 576 w 71418"/>
                          <a:gd name="connsiteY17" fmla="*/ 6105 h 5946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</a:cxnLst>
                        <a:rect l="l" t="t" r="r" b="b"/>
                        <a:pathLst>
                          <a:path w="71418" h="59467">
                            <a:moveTo>
                              <a:pt x="543" y="6071"/>
                            </a:moveTo>
                            <a:cubicBezTo>
                              <a:pt x="1110" y="796"/>
                              <a:pt x="5016" y="-3243"/>
                              <a:pt x="7353" y="3668"/>
                            </a:cubicBezTo>
                            <a:cubicBezTo>
                              <a:pt x="9290" y="9376"/>
                              <a:pt x="9223" y="15185"/>
                              <a:pt x="12227" y="20694"/>
                            </a:cubicBezTo>
                            <a:cubicBezTo>
                              <a:pt x="14464" y="24800"/>
                              <a:pt x="17769" y="28406"/>
                              <a:pt x="21976" y="30442"/>
                            </a:cubicBezTo>
                            <a:cubicBezTo>
                              <a:pt x="28920" y="33814"/>
                              <a:pt x="37333" y="33380"/>
                              <a:pt x="44677" y="31677"/>
                            </a:cubicBezTo>
                            <a:cubicBezTo>
                              <a:pt x="47515" y="31043"/>
                              <a:pt x="50386" y="30242"/>
                              <a:pt x="52823" y="28673"/>
                            </a:cubicBezTo>
                            <a:cubicBezTo>
                              <a:pt x="54759" y="27437"/>
                              <a:pt x="56362" y="25768"/>
                              <a:pt x="57964" y="24099"/>
                            </a:cubicBezTo>
                            <a:cubicBezTo>
                              <a:pt x="61336" y="20560"/>
                              <a:pt x="64708" y="17055"/>
                              <a:pt x="68113" y="13516"/>
                            </a:cubicBezTo>
                            <a:cubicBezTo>
                              <a:pt x="70717" y="16254"/>
                              <a:pt x="71051" y="20360"/>
                              <a:pt x="71218" y="24132"/>
                            </a:cubicBezTo>
                            <a:cubicBezTo>
                              <a:pt x="71485" y="31477"/>
                              <a:pt x="71485" y="38855"/>
                              <a:pt x="71218" y="46200"/>
                            </a:cubicBezTo>
                            <a:cubicBezTo>
                              <a:pt x="71218" y="47034"/>
                              <a:pt x="71151" y="47902"/>
                              <a:pt x="70684" y="48603"/>
                            </a:cubicBezTo>
                            <a:cubicBezTo>
                              <a:pt x="70216" y="49304"/>
                              <a:pt x="69415" y="49705"/>
                              <a:pt x="68647" y="50072"/>
                            </a:cubicBezTo>
                            <a:cubicBezTo>
                              <a:pt x="60535" y="53878"/>
                              <a:pt x="52322" y="57717"/>
                              <a:pt x="43475" y="59019"/>
                            </a:cubicBezTo>
                            <a:cubicBezTo>
                              <a:pt x="34628" y="60355"/>
                              <a:pt x="24947" y="58819"/>
                              <a:pt x="18203" y="52910"/>
                            </a:cubicBezTo>
                            <a:cubicBezTo>
                              <a:pt x="15399" y="50439"/>
                              <a:pt x="13229" y="47335"/>
                              <a:pt x="10558" y="44731"/>
                            </a:cubicBezTo>
                            <a:cubicBezTo>
                              <a:pt x="8589" y="42794"/>
                              <a:pt x="6318" y="41125"/>
                              <a:pt x="4649" y="38955"/>
                            </a:cubicBezTo>
                            <a:cubicBezTo>
                              <a:pt x="1644" y="35049"/>
                              <a:pt x="777" y="29908"/>
                              <a:pt x="343" y="25000"/>
                            </a:cubicBezTo>
                            <a:cubicBezTo>
                              <a:pt x="-192" y="18724"/>
                              <a:pt x="-91" y="12381"/>
                              <a:pt x="576" y="6105"/>
                            </a:cubicBezTo>
                            <a:close/>
                          </a:path>
                        </a:pathLst>
                      </a:custGeom>
                      <a:solidFill>
                        <a:srgbClr val="5D823E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429" name="자유형: 도형 1428">
                        <a:extLst>
                          <a:ext uri="{FF2B5EF4-FFF2-40B4-BE49-F238E27FC236}">
                            <a16:creationId xmlns:a16="http://schemas.microsoft.com/office/drawing/2014/main" id="{0C209C71-01A0-3E01-1C4A-D64B8C74EB6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76330" y="2861188"/>
                        <a:ext cx="44902" cy="84213"/>
                      </a:xfrm>
                      <a:custGeom>
                        <a:avLst/>
                        <a:gdLst>
                          <a:gd name="connsiteX0" fmla="*/ 0 w 44902"/>
                          <a:gd name="connsiteY0" fmla="*/ 79105 h 84213"/>
                          <a:gd name="connsiteX1" fmla="*/ 30347 w 44902"/>
                          <a:gd name="connsiteY1" fmla="*/ 84112 h 84213"/>
                          <a:gd name="connsiteX2" fmla="*/ 32917 w 44902"/>
                          <a:gd name="connsiteY2" fmla="*/ 83745 h 84213"/>
                          <a:gd name="connsiteX3" fmla="*/ 33585 w 44902"/>
                          <a:gd name="connsiteY3" fmla="*/ 82243 h 84213"/>
                          <a:gd name="connsiteX4" fmla="*/ 44902 w 44902"/>
                          <a:gd name="connsiteY4" fmla="*/ 6660 h 84213"/>
                          <a:gd name="connsiteX5" fmla="*/ 43300 w 44902"/>
                          <a:gd name="connsiteY5" fmla="*/ 1085 h 84213"/>
                          <a:gd name="connsiteX6" fmla="*/ 36823 w 44902"/>
                          <a:gd name="connsiteY6" fmla="*/ 451 h 84213"/>
                          <a:gd name="connsiteX7" fmla="*/ 4240 w 44902"/>
                          <a:gd name="connsiteY7" fmla="*/ 23052 h 84213"/>
                          <a:gd name="connsiteX8" fmla="*/ 0 w 44902"/>
                          <a:gd name="connsiteY8" fmla="*/ 79138 h 842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44902" h="84213">
                            <a:moveTo>
                              <a:pt x="0" y="79105"/>
                            </a:moveTo>
                            <a:cubicBezTo>
                              <a:pt x="10116" y="80774"/>
                              <a:pt x="20231" y="82443"/>
                              <a:pt x="30347" y="84112"/>
                            </a:cubicBezTo>
                            <a:cubicBezTo>
                              <a:pt x="31248" y="84246"/>
                              <a:pt x="32249" y="84346"/>
                              <a:pt x="32917" y="83745"/>
                            </a:cubicBezTo>
                            <a:cubicBezTo>
                              <a:pt x="33318" y="83345"/>
                              <a:pt x="33451" y="82777"/>
                              <a:pt x="33585" y="82243"/>
                            </a:cubicBezTo>
                            <a:cubicBezTo>
                              <a:pt x="39193" y="57338"/>
                              <a:pt x="44835" y="32199"/>
                              <a:pt x="44902" y="6660"/>
                            </a:cubicBezTo>
                            <a:cubicBezTo>
                              <a:pt x="44902" y="4657"/>
                              <a:pt x="44769" y="2420"/>
                              <a:pt x="43300" y="1085"/>
                            </a:cubicBezTo>
                            <a:cubicBezTo>
                              <a:pt x="41631" y="-417"/>
                              <a:pt x="39027" y="-83"/>
                              <a:pt x="36823" y="451"/>
                            </a:cubicBezTo>
                            <a:cubicBezTo>
                              <a:pt x="24972" y="3288"/>
                              <a:pt x="5876" y="9064"/>
                              <a:pt x="4240" y="23052"/>
                            </a:cubicBezTo>
                            <a:cubicBezTo>
                              <a:pt x="2037" y="41681"/>
                              <a:pt x="3105" y="60443"/>
                              <a:pt x="0" y="79138"/>
                            </a:cubicBezTo>
                            <a:close/>
                          </a:path>
                        </a:pathLst>
                      </a:custGeom>
                      <a:solidFill>
                        <a:srgbClr val="5D823E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430" name="자유형: 도형 1429">
                        <a:extLst>
                          <a:ext uri="{FF2B5EF4-FFF2-40B4-BE49-F238E27FC236}">
                            <a16:creationId xmlns:a16="http://schemas.microsoft.com/office/drawing/2014/main" id="{9DC5565E-B6C3-42C6-EB82-C4CE530B9A4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64342" y="2890493"/>
                        <a:ext cx="89486" cy="97186"/>
                      </a:xfrm>
                      <a:custGeom>
                        <a:avLst/>
                        <a:gdLst>
                          <a:gd name="connsiteX0" fmla="*/ 2420 w 89486"/>
                          <a:gd name="connsiteY0" fmla="*/ 60415 h 97186"/>
                          <a:gd name="connsiteX1" fmla="*/ 83 w 89486"/>
                          <a:gd name="connsiteY1" fmla="*/ 21289 h 97186"/>
                          <a:gd name="connsiteX2" fmla="*/ 851 w 89486"/>
                          <a:gd name="connsiteY2" fmla="*/ 13644 h 97186"/>
                          <a:gd name="connsiteX3" fmla="*/ 32967 w 89486"/>
                          <a:gd name="connsiteY3" fmla="*/ 5030 h 97186"/>
                          <a:gd name="connsiteX4" fmla="*/ 60542 w 89486"/>
                          <a:gd name="connsiteY4" fmla="*/ 3061 h 97186"/>
                          <a:gd name="connsiteX5" fmla="*/ 79538 w 89486"/>
                          <a:gd name="connsiteY5" fmla="*/ 56 h 97186"/>
                          <a:gd name="connsiteX6" fmla="*/ 87016 w 89486"/>
                          <a:gd name="connsiteY6" fmla="*/ 41787 h 97186"/>
                          <a:gd name="connsiteX7" fmla="*/ 86783 w 89486"/>
                          <a:gd name="connsiteY7" fmla="*/ 47395 h 97186"/>
                          <a:gd name="connsiteX8" fmla="*/ 81207 w 89486"/>
                          <a:gd name="connsiteY8" fmla="*/ 64188 h 97186"/>
                          <a:gd name="connsiteX9" fmla="*/ 58372 w 89486"/>
                          <a:gd name="connsiteY9" fmla="*/ 89861 h 97186"/>
                          <a:gd name="connsiteX10" fmla="*/ 21315 w 89486"/>
                          <a:gd name="connsiteY10" fmla="*/ 91430 h 97186"/>
                          <a:gd name="connsiteX11" fmla="*/ 3388 w 89486"/>
                          <a:gd name="connsiteY11" fmla="*/ 81481 h 97186"/>
                          <a:gd name="connsiteX12" fmla="*/ 2453 w 89486"/>
                          <a:gd name="connsiteY12" fmla="*/ 60449 h 97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89486" h="97186">
                            <a:moveTo>
                              <a:pt x="2420" y="60415"/>
                            </a:moveTo>
                            <a:cubicBezTo>
                              <a:pt x="2153" y="47329"/>
                              <a:pt x="751" y="34342"/>
                              <a:pt x="83" y="21289"/>
                            </a:cubicBezTo>
                            <a:cubicBezTo>
                              <a:pt x="-51" y="18718"/>
                              <a:pt x="-151" y="16014"/>
                              <a:pt x="851" y="13644"/>
                            </a:cubicBezTo>
                            <a:cubicBezTo>
                              <a:pt x="5157" y="3294"/>
                              <a:pt x="24120" y="5665"/>
                              <a:pt x="32967" y="5030"/>
                            </a:cubicBezTo>
                            <a:cubicBezTo>
                              <a:pt x="42148" y="4363"/>
                              <a:pt x="51362" y="3829"/>
                              <a:pt x="60542" y="3061"/>
                            </a:cubicBezTo>
                            <a:cubicBezTo>
                              <a:pt x="66418" y="2560"/>
                              <a:pt x="73796" y="-445"/>
                              <a:pt x="79538" y="56"/>
                            </a:cubicBezTo>
                            <a:cubicBezTo>
                              <a:pt x="95362" y="1492"/>
                              <a:pt x="87751" y="31271"/>
                              <a:pt x="87016" y="41787"/>
                            </a:cubicBezTo>
                            <a:cubicBezTo>
                              <a:pt x="86883" y="43590"/>
                              <a:pt x="86816" y="45492"/>
                              <a:pt x="86783" y="47395"/>
                            </a:cubicBezTo>
                            <a:cubicBezTo>
                              <a:pt x="86549" y="55107"/>
                              <a:pt x="86315" y="58713"/>
                              <a:pt x="81207" y="64188"/>
                            </a:cubicBezTo>
                            <a:cubicBezTo>
                              <a:pt x="73429" y="72501"/>
                              <a:pt x="65483" y="80947"/>
                              <a:pt x="58372" y="89861"/>
                            </a:cubicBezTo>
                            <a:cubicBezTo>
                              <a:pt x="48891" y="101712"/>
                              <a:pt x="32933" y="96871"/>
                              <a:pt x="21315" y="91430"/>
                            </a:cubicBezTo>
                            <a:cubicBezTo>
                              <a:pt x="16441" y="89160"/>
                              <a:pt x="6760" y="85721"/>
                              <a:pt x="3388" y="81481"/>
                            </a:cubicBezTo>
                            <a:cubicBezTo>
                              <a:pt x="-885" y="76106"/>
                              <a:pt x="2553" y="66925"/>
                              <a:pt x="2453" y="60449"/>
                            </a:cubicBezTo>
                            <a:close/>
                          </a:path>
                        </a:pathLst>
                      </a:custGeom>
                      <a:solidFill>
                        <a:srgbClr val="5D823E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431" name="자유형: 도형 1430">
                        <a:extLst>
                          <a:ext uri="{FF2B5EF4-FFF2-40B4-BE49-F238E27FC236}">
                            <a16:creationId xmlns:a16="http://schemas.microsoft.com/office/drawing/2014/main" id="{554B7C96-9699-CEE3-7B04-76ADB409E2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37579" y="2347936"/>
                        <a:ext cx="201424" cy="221577"/>
                      </a:xfrm>
                      <a:custGeom>
                        <a:avLst/>
                        <a:gdLst>
                          <a:gd name="connsiteX0" fmla="*/ 134678 w 201424"/>
                          <a:gd name="connsiteY0" fmla="*/ 217348 h 221577"/>
                          <a:gd name="connsiteX1" fmla="*/ 129904 w 201424"/>
                          <a:gd name="connsiteY1" fmla="*/ 209703 h 221577"/>
                          <a:gd name="connsiteX2" fmla="*/ 91478 w 201424"/>
                          <a:gd name="connsiteY2" fmla="*/ 136190 h 221577"/>
                          <a:gd name="connsiteX3" fmla="*/ 238 w 201424"/>
                          <a:gd name="connsiteY3" fmla="*/ 26288 h 221577"/>
                          <a:gd name="connsiteX4" fmla="*/ 639 w 201424"/>
                          <a:gd name="connsiteY4" fmla="*/ 19945 h 221577"/>
                          <a:gd name="connsiteX5" fmla="*/ 5947 w 201424"/>
                          <a:gd name="connsiteY5" fmla="*/ 10564 h 221577"/>
                          <a:gd name="connsiteX6" fmla="*/ 22405 w 201424"/>
                          <a:gd name="connsiteY6" fmla="*/ 482 h 221577"/>
                          <a:gd name="connsiteX7" fmla="*/ 116583 w 201424"/>
                          <a:gd name="connsiteY7" fmla="*/ 83109 h 221577"/>
                          <a:gd name="connsiteX8" fmla="*/ 145828 w 201424"/>
                          <a:gd name="connsiteY8" fmla="*/ 125140 h 221577"/>
                          <a:gd name="connsiteX9" fmla="*/ 201347 w 201424"/>
                          <a:gd name="connsiteY9" fmla="*/ 187469 h 221577"/>
                          <a:gd name="connsiteX10" fmla="*/ 134644 w 201424"/>
                          <a:gd name="connsiteY10" fmla="*/ 217315 h 2215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201424" h="221577">
                            <a:moveTo>
                              <a:pt x="134678" y="217348"/>
                            </a:moveTo>
                            <a:cubicBezTo>
                              <a:pt x="133376" y="215445"/>
                              <a:pt x="131740" y="212841"/>
                              <a:pt x="129904" y="209703"/>
                            </a:cubicBezTo>
                            <a:cubicBezTo>
                              <a:pt x="116450" y="186768"/>
                              <a:pt x="91478" y="136190"/>
                              <a:pt x="91478" y="136190"/>
                            </a:cubicBezTo>
                            <a:cubicBezTo>
                              <a:pt x="91478" y="136190"/>
                              <a:pt x="1840" y="33933"/>
                              <a:pt x="238" y="26288"/>
                            </a:cubicBezTo>
                            <a:cubicBezTo>
                              <a:pt x="-229" y="24151"/>
                              <a:pt x="38" y="21981"/>
                              <a:pt x="639" y="19945"/>
                            </a:cubicBezTo>
                            <a:cubicBezTo>
                              <a:pt x="2141" y="14770"/>
                              <a:pt x="5947" y="10564"/>
                              <a:pt x="5947" y="10564"/>
                            </a:cubicBezTo>
                            <a:cubicBezTo>
                              <a:pt x="5947" y="10564"/>
                              <a:pt x="17297" y="-2656"/>
                              <a:pt x="22405" y="482"/>
                            </a:cubicBezTo>
                            <a:cubicBezTo>
                              <a:pt x="27480" y="3653"/>
                              <a:pt x="116583" y="83109"/>
                              <a:pt x="116583" y="83109"/>
                            </a:cubicBezTo>
                            <a:lnTo>
                              <a:pt x="145828" y="125140"/>
                            </a:lnTo>
                            <a:cubicBezTo>
                              <a:pt x="145828" y="125140"/>
                              <a:pt x="198843" y="174015"/>
                              <a:pt x="201347" y="187469"/>
                            </a:cubicBezTo>
                            <a:cubicBezTo>
                              <a:pt x="203850" y="200923"/>
                              <a:pt x="145628" y="233105"/>
                              <a:pt x="134644" y="217315"/>
                            </a:cubicBezTo>
                            <a:close/>
                          </a:path>
                        </a:pathLst>
                      </a:custGeom>
                      <a:solidFill>
                        <a:srgbClr val="5D823E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432" name="자유형: 도형 1431">
                        <a:extLst>
                          <a:ext uri="{FF2B5EF4-FFF2-40B4-BE49-F238E27FC236}">
                            <a16:creationId xmlns:a16="http://schemas.microsoft.com/office/drawing/2014/main" id="{A5863951-D860-17E7-5A90-530F14B180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53288" y="2356196"/>
                        <a:ext cx="45589" cy="42836"/>
                      </a:xfrm>
                      <a:custGeom>
                        <a:avLst/>
                        <a:gdLst>
                          <a:gd name="connsiteX0" fmla="*/ 10369 w 45589"/>
                          <a:gd name="connsiteY0" fmla="*/ 0 h 42836"/>
                          <a:gd name="connsiteX1" fmla="*/ 14609 w 45589"/>
                          <a:gd name="connsiteY1" fmla="*/ 2871 h 42836"/>
                          <a:gd name="connsiteX2" fmla="*/ 45590 w 45589"/>
                          <a:gd name="connsiteY2" fmla="*/ 40863 h 42836"/>
                          <a:gd name="connsiteX3" fmla="*/ 25826 w 45589"/>
                          <a:gd name="connsiteY3" fmla="*/ 39360 h 42836"/>
                          <a:gd name="connsiteX4" fmla="*/ 17980 w 45589"/>
                          <a:gd name="connsiteY4" fmla="*/ 32884 h 42836"/>
                          <a:gd name="connsiteX5" fmla="*/ 9200 w 45589"/>
                          <a:gd name="connsiteY5" fmla="*/ 29145 h 42836"/>
                          <a:gd name="connsiteX6" fmla="*/ 954 w 45589"/>
                          <a:gd name="connsiteY6" fmla="*/ 15691 h 42836"/>
                          <a:gd name="connsiteX7" fmla="*/ 6229 w 45589"/>
                          <a:gd name="connsiteY7" fmla="*/ 9882 h 42836"/>
                          <a:gd name="connsiteX8" fmla="*/ 10402 w 45589"/>
                          <a:gd name="connsiteY8" fmla="*/ 0 h 4283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45589" h="42836">
                            <a:moveTo>
                              <a:pt x="10369" y="0"/>
                            </a:moveTo>
                            <a:cubicBezTo>
                              <a:pt x="12038" y="434"/>
                              <a:pt x="13373" y="1669"/>
                              <a:pt x="14609" y="2871"/>
                            </a:cubicBezTo>
                            <a:cubicBezTo>
                              <a:pt x="26360" y="14289"/>
                              <a:pt x="36776" y="27041"/>
                              <a:pt x="45590" y="40863"/>
                            </a:cubicBezTo>
                            <a:cubicBezTo>
                              <a:pt x="39380" y="43967"/>
                              <a:pt x="31468" y="43367"/>
                              <a:pt x="25826" y="39360"/>
                            </a:cubicBezTo>
                            <a:cubicBezTo>
                              <a:pt x="23055" y="37391"/>
                              <a:pt x="20818" y="34720"/>
                              <a:pt x="17980" y="32884"/>
                            </a:cubicBezTo>
                            <a:cubicBezTo>
                              <a:pt x="15276" y="31181"/>
                              <a:pt x="12172" y="30313"/>
                              <a:pt x="9200" y="29145"/>
                            </a:cubicBezTo>
                            <a:cubicBezTo>
                              <a:pt x="4092" y="27142"/>
                              <a:pt x="-2484" y="21934"/>
                              <a:pt x="954" y="15691"/>
                            </a:cubicBezTo>
                            <a:cubicBezTo>
                              <a:pt x="2190" y="13487"/>
                              <a:pt x="4760" y="11985"/>
                              <a:pt x="6229" y="9882"/>
                            </a:cubicBezTo>
                            <a:cubicBezTo>
                              <a:pt x="8266" y="6944"/>
                              <a:pt x="9401" y="3405"/>
                              <a:pt x="10402" y="0"/>
                            </a:cubicBezTo>
                            <a:close/>
                          </a:path>
                        </a:pathLst>
                      </a:custGeom>
                      <a:solidFill>
                        <a:srgbClr val="5E8A47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433" name="자유형: 도형 1432">
                        <a:extLst>
                          <a:ext uri="{FF2B5EF4-FFF2-40B4-BE49-F238E27FC236}">
                            <a16:creationId xmlns:a16="http://schemas.microsoft.com/office/drawing/2014/main" id="{A16209A6-0E8C-68BC-D404-293F660D65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37579" y="2367914"/>
                        <a:ext cx="168850" cy="192501"/>
                      </a:xfrm>
                      <a:custGeom>
                        <a:avLst/>
                        <a:gdLst>
                          <a:gd name="connsiteX0" fmla="*/ 166627 w 168850"/>
                          <a:gd name="connsiteY0" fmla="*/ 172832 h 192501"/>
                          <a:gd name="connsiteX1" fmla="*/ 161953 w 168850"/>
                          <a:gd name="connsiteY1" fmla="*/ 183482 h 192501"/>
                          <a:gd name="connsiteX2" fmla="*/ 136781 w 168850"/>
                          <a:gd name="connsiteY2" fmla="*/ 191928 h 192501"/>
                          <a:gd name="connsiteX3" fmla="*/ 129904 w 168850"/>
                          <a:gd name="connsiteY3" fmla="*/ 189758 h 192501"/>
                          <a:gd name="connsiteX4" fmla="*/ 91478 w 168850"/>
                          <a:gd name="connsiteY4" fmla="*/ 116245 h 192501"/>
                          <a:gd name="connsiteX5" fmla="*/ 238 w 168850"/>
                          <a:gd name="connsiteY5" fmla="*/ 6343 h 192501"/>
                          <a:gd name="connsiteX6" fmla="*/ 639 w 168850"/>
                          <a:gd name="connsiteY6" fmla="*/ 0 h 192501"/>
                          <a:gd name="connsiteX7" fmla="*/ 9819 w 168850"/>
                          <a:gd name="connsiteY7" fmla="*/ 10383 h 192501"/>
                          <a:gd name="connsiteX8" fmla="*/ 12256 w 168850"/>
                          <a:gd name="connsiteY8" fmla="*/ 14789 h 192501"/>
                          <a:gd name="connsiteX9" fmla="*/ 16830 w 168850"/>
                          <a:gd name="connsiteY9" fmla="*/ 17660 h 192501"/>
                          <a:gd name="connsiteX10" fmla="*/ 35526 w 168850"/>
                          <a:gd name="connsiteY10" fmla="*/ 26107 h 192501"/>
                          <a:gd name="connsiteX11" fmla="*/ 38630 w 168850"/>
                          <a:gd name="connsiteY11" fmla="*/ 29111 h 192501"/>
                          <a:gd name="connsiteX12" fmla="*/ 37529 w 168850"/>
                          <a:gd name="connsiteY12" fmla="*/ 32450 h 192501"/>
                          <a:gd name="connsiteX13" fmla="*/ 42136 w 168850"/>
                          <a:gd name="connsiteY13" fmla="*/ 41063 h 192501"/>
                          <a:gd name="connsiteX14" fmla="*/ 72549 w 168850"/>
                          <a:gd name="connsiteY14" fmla="*/ 65801 h 192501"/>
                          <a:gd name="connsiteX15" fmla="*/ 106501 w 168850"/>
                          <a:gd name="connsiteY15" fmla="*/ 88502 h 192501"/>
                          <a:gd name="connsiteX16" fmla="*/ 124963 w 168850"/>
                          <a:gd name="connsiteY16" fmla="*/ 98451 h 192501"/>
                          <a:gd name="connsiteX17" fmla="*/ 137782 w 168850"/>
                          <a:gd name="connsiteY17" fmla="*/ 111671 h 192501"/>
                          <a:gd name="connsiteX18" fmla="*/ 143124 w 168850"/>
                          <a:gd name="connsiteY18" fmla="*/ 112406 h 192501"/>
                          <a:gd name="connsiteX19" fmla="*/ 146596 w 168850"/>
                          <a:gd name="connsiteY19" fmla="*/ 116045 h 192501"/>
                          <a:gd name="connsiteX20" fmla="*/ 141955 w 168850"/>
                          <a:gd name="connsiteY20" fmla="*/ 122588 h 192501"/>
                          <a:gd name="connsiteX21" fmla="*/ 144993 w 168850"/>
                          <a:gd name="connsiteY21" fmla="*/ 128163 h 192501"/>
                          <a:gd name="connsiteX22" fmla="*/ 151704 w 168850"/>
                          <a:gd name="connsiteY22" fmla="*/ 129766 h 192501"/>
                          <a:gd name="connsiteX23" fmla="*/ 166627 w 168850"/>
                          <a:gd name="connsiteY23" fmla="*/ 172799 h 19250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</a:cxnLst>
                        <a:rect l="l" t="t" r="r" b="b"/>
                        <a:pathLst>
                          <a:path w="168850" h="192501">
                            <a:moveTo>
                              <a:pt x="166627" y="172832"/>
                            </a:moveTo>
                            <a:cubicBezTo>
                              <a:pt x="165425" y="176538"/>
                              <a:pt x="164223" y="180310"/>
                              <a:pt x="161953" y="183482"/>
                            </a:cubicBezTo>
                            <a:cubicBezTo>
                              <a:pt x="156545" y="191127"/>
                              <a:pt x="145962" y="193797"/>
                              <a:pt x="136781" y="191928"/>
                            </a:cubicBezTo>
                            <a:cubicBezTo>
                              <a:pt x="134411" y="191427"/>
                              <a:pt x="132107" y="190726"/>
                              <a:pt x="129904" y="189758"/>
                            </a:cubicBezTo>
                            <a:cubicBezTo>
                              <a:pt x="116450" y="166823"/>
                              <a:pt x="91478" y="116245"/>
                              <a:pt x="91478" y="116245"/>
                            </a:cubicBezTo>
                            <a:cubicBezTo>
                              <a:pt x="91478" y="116245"/>
                              <a:pt x="1840" y="13988"/>
                              <a:pt x="238" y="6343"/>
                            </a:cubicBezTo>
                            <a:cubicBezTo>
                              <a:pt x="-229" y="4206"/>
                              <a:pt x="38" y="2036"/>
                              <a:pt x="639" y="0"/>
                            </a:cubicBezTo>
                            <a:cubicBezTo>
                              <a:pt x="4378" y="2871"/>
                              <a:pt x="7750" y="6176"/>
                              <a:pt x="9819" y="10383"/>
                            </a:cubicBezTo>
                            <a:cubicBezTo>
                              <a:pt x="10554" y="11918"/>
                              <a:pt x="11155" y="13554"/>
                              <a:pt x="12256" y="14789"/>
                            </a:cubicBezTo>
                            <a:cubicBezTo>
                              <a:pt x="13458" y="16158"/>
                              <a:pt x="15161" y="16926"/>
                              <a:pt x="16830" y="17660"/>
                            </a:cubicBezTo>
                            <a:cubicBezTo>
                              <a:pt x="23073" y="20465"/>
                              <a:pt x="29283" y="23269"/>
                              <a:pt x="35526" y="26107"/>
                            </a:cubicBezTo>
                            <a:cubicBezTo>
                              <a:pt x="36894" y="26708"/>
                              <a:pt x="38497" y="27609"/>
                              <a:pt x="38630" y="29111"/>
                            </a:cubicBezTo>
                            <a:cubicBezTo>
                              <a:pt x="38730" y="30280"/>
                              <a:pt x="37896" y="31315"/>
                              <a:pt x="37529" y="32450"/>
                            </a:cubicBezTo>
                            <a:cubicBezTo>
                              <a:pt x="36427" y="35755"/>
                              <a:pt x="39431" y="38860"/>
                              <a:pt x="42136" y="41063"/>
                            </a:cubicBezTo>
                            <a:cubicBezTo>
                              <a:pt x="52251" y="49309"/>
                              <a:pt x="62400" y="57555"/>
                              <a:pt x="72549" y="65801"/>
                            </a:cubicBezTo>
                            <a:cubicBezTo>
                              <a:pt x="83132" y="74414"/>
                              <a:pt x="93915" y="83161"/>
                              <a:pt x="106501" y="88502"/>
                            </a:cubicBezTo>
                            <a:cubicBezTo>
                              <a:pt x="112978" y="91273"/>
                              <a:pt x="120189" y="93243"/>
                              <a:pt x="124963" y="98451"/>
                            </a:cubicBezTo>
                            <a:cubicBezTo>
                              <a:pt x="129203" y="103058"/>
                              <a:pt x="131706" y="110202"/>
                              <a:pt x="137782" y="111671"/>
                            </a:cubicBezTo>
                            <a:cubicBezTo>
                              <a:pt x="139518" y="112105"/>
                              <a:pt x="141388" y="111972"/>
                              <a:pt x="143124" y="112406"/>
                            </a:cubicBezTo>
                            <a:cubicBezTo>
                              <a:pt x="144860" y="112873"/>
                              <a:pt x="146596" y="114242"/>
                              <a:pt x="146596" y="116045"/>
                            </a:cubicBezTo>
                            <a:cubicBezTo>
                              <a:pt x="146596" y="118782"/>
                              <a:pt x="142790" y="119984"/>
                              <a:pt x="141955" y="122588"/>
                            </a:cubicBezTo>
                            <a:cubicBezTo>
                              <a:pt x="141254" y="124792"/>
                              <a:pt x="142957" y="127162"/>
                              <a:pt x="144993" y="128163"/>
                            </a:cubicBezTo>
                            <a:cubicBezTo>
                              <a:pt x="147063" y="129165"/>
                              <a:pt x="149467" y="129298"/>
                              <a:pt x="151704" y="129766"/>
                            </a:cubicBezTo>
                            <a:cubicBezTo>
                              <a:pt x="169932" y="133672"/>
                              <a:pt x="171167" y="158744"/>
                              <a:pt x="166627" y="172799"/>
                            </a:cubicBezTo>
                            <a:close/>
                          </a:path>
                        </a:pathLst>
                      </a:custGeom>
                      <a:solidFill>
                        <a:srgbClr val="E0C7BC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434" name="자유형: 도형 1433">
                        <a:extLst>
                          <a:ext uri="{FF2B5EF4-FFF2-40B4-BE49-F238E27FC236}">
                            <a16:creationId xmlns:a16="http://schemas.microsoft.com/office/drawing/2014/main" id="{EB898AD9-70C5-FF42-2345-51F4FAE5B3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25665" y="2838703"/>
                        <a:ext cx="191894" cy="80116"/>
                      </a:xfrm>
                      <a:custGeom>
                        <a:avLst/>
                        <a:gdLst>
                          <a:gd name="connsiteX0" fmla="*/ 191861 w 191894"/>
                          <a:gd name="connsiteY0" fmla="*/ 45570 h 80116"/>
                          <a:gd name="connsiteX1" fmla="*/ 155639 w 191894"/>
                          <a:gd name="connsiteY1" fmla="*/ 66235 h 80116"/>
                          <a:gd name="connsiteX2" fmla="*/ 140683 w 191894"/>
                          <a:gd name="connsiteY2" fmla="*/ 71777 h 80116"/>
                          <a:gd name="connsiteX3" fmla="*/ 95413 w 191894"/>
                          <a:gd name="connsiteY3" fmla="*/ 79522 h 80116"/>
                          <a:gd name="connsiteX4" fmla="*/ 42699 w 191894"/>
                          <a:gd name="connsiteY4" fmla="*/ 78120 h 80116"/>
                          <a:gd name="connsiteX5" fmla="*/ 0 w 191894"/>
                          <a:gd name="connsiteY5" fmla="*/ 63331 h 80116"/>
                          <a:gd name="connsiteX6" fmla="*/ 1202 w 191894"/>
                          <a:gd name="connsiteY6" fmla="*/ 46438 h 80116"/>
                          <a:gd name="connsiteX7" fmla="*/ 62663 w 191894"/>
                          <a:gd name="connsiteY7" fmla="*/ 0 h 80116"/>
                          <a:gd name="connsiteX8" fmla="*/ 130400 w 191894"/>
                          <a:gd name="connsiteY8" fmla="*/ 22234 h 80116"/>
                          <a:gd name="connsiteX9" fmla="*/ 189424 w 191894"/>
                          <a:gd name="connsiteY9" fmla="*/ 17961 h 80116"/>
                          <a:gd name="connsiteX10" fmla="*/ 191894 w 191894"/>
                          <a:gd name="connsiteY10" fmla="*/ 45570 h 801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91894" h="80116">
                            <a:moveTo>
                              <a:pt x="191861" y="45570"/>
                            </a:moveTo>
                            <a:cubicBezTo>
                              <a:pt x="185885" y="51045"/>
                              <a:pt x="173166" y="59024"/>
                              <a:pt x="155639" y="66235"/>
                            </a:cubicBezTo>
                            <a:cubicBezTo>
                              <a:pt x="150965" y="68171"/>
                              <a:pt x="145991" y="70041"/>
                              <a:pt x="140683" y="71777"/>
                            </a:cubicBezTo>
                            <a:cubicBezTo>
                              <a:pt x="127496" y="76150"/>
                              <a:pt x="111337" y="78520"/>
                              <a:pt x="95413" y="79522"/>
                            </a:cubicBezTo>
                            <a:cubicBezTo>
                              <a:pt x="75215" y="80791"/>
                              <a:pt x="55418" y="79889"/>
                              <a:pt x="42699" y="78120"/>
                            </a:cubicBezTo>
                            <a:cubicBezTo>
                              <a:pt x="21900" y="75215"/>
                              <a:pt x="5475" y="66969"/>
                              <a:pt x="0" y="63331"/>
                            </a:cubicBezTo>
                            <a:cubicBezTo>
                              <a:pt x="367" y="54717"/>
                              <a:pt x="801" y="48408"/>
                              <a:pt x="1202" y="46438"/>
                            </a:cubicBezTo>
                            <a:cubicBezTo>
                              <a:pt x="2838" y="38559"/>
                              <a:pt x="62663" y="0"/>
                              <a:pt x="62663" y="0"/>
                            </a:cubicBezTo>
                            <a:lnTo>
                              <a:pt x="130400" y="22234"/>
                            </a:lnTo>
                            <a:lnTo>
                              <a:pt x="189424" y="17961"/>
                            </a:lnTo>
                            <a:cubicBezTo>
                              <a:pt x="189424" y="17961"/>
                              <a:pt x="191561" y="29378"/>
                              <a:pt x="191894" y="45570"/>
                            </a:cubicBezTo>
                            <a:close/>
                          </a:path>
                        </a:pathLst>
                      </a:custGeom>
                      <a:solidFill>
                        <a:srgbClr val="E0C7BC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435" name="자유형: 도형 1434">
                        <a:extLst>
                          <a:ext uri="{FF2B5EF4-FFF2-40B4-BE49-F238E27FC236}">
                            <a16:creationId xmlns:a16="http://schemas.microsoft.com/office/drawing/2014/main" id="{382FBA1A-C0C7-B396-3BDB-F7BD6180091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7148" y="2493336"/>
                        <a:ext cx="252413" cy="401549"/>
                      </a:xfrm>
                      <a:custGeom>
                        <a:avLst/>
                        <a:gdLst>
                          <a:gd name="connsiteX0" fmla="*/ 36696 w 252413"/>
                          <a:gd name="connsiteY0" fmla="*/ 48846 h 401549"/>
                          <a:gd name="connsiteX1" fmla="*/ 46878 w 252413"/>
                          <a:gd name="connsiteY1" fmla="*/ 38663 h 401549"/>
                          <a:gd name="connsiteX2" fmla="*/ 79228 w 252413"/>
                          <a:gd name="connsiteY2" fmla="*/ 31719 h 401549"/>
                          <a:gd name="connsiteX3" fmla="*/ 107705 w 252413"/>
                          <a:gd name="connsiteY3" fmla="*/ 37795 h 401549"/>
                          <a:gd name="connsiteX4" fmla="*/ 177145 w 252413"/>
                          <a:gd name="connsiteY4" fmla="*/ 23740 h 401549"/>
                          <a:gd name="connsiteX5" fmla="*/ 173739 w 252413"/>
                          <a:gd name="connsiteY5" fmla="*/ 4978 h 401549"/>
                          <a:gd name="connsiteX6" fmla="*/ 195306 w 252413"/>
                          <a:gd name="connsiteY6" fmla="*/ 4 h 401549"/>
                          <a:gd name="connsiteX7" fmla="*/ 240074 w 252413"/>
                          <a:gd name="connsiteY7" fmla="*/ 27813 h 401549"/>
                          <a:gd name="connsiteX8" fmla="*/ 252060 w 252413"/>
                          <a:gd name="connsiteY8" fmla="*/ 82531 h 401549"/>
                          <a:gd name="connsiteX9" fmla="*/ 246518 w 252413"/>
                          <a:gd name="connsiteY9" fmla="*/ 169397 h 401549"/>
                          <a:gd name="connsiteX10" fmla="*/ 239841 w 252413"/>
                          <a:gd name="connsiteY10" fmla="*/ 286944 h 401549"/>
                          <a:gd name="connsiteX11" fmla="*/ 235935 w 252413"/>
                          <a:gd name="connsiteY11" fmla="*/ 340894 h 401549"/>
                          <a:gd name="connsiteX12" fmla="*/ 224918 w 252413"/>
                          <a:gd name="connsiteY12" fmla="*/ 367702 h 401549"/>
                          <a:gd name="connsiteX13" fmla="*/ 151772 w 252413"/>
                          <a:gd name="connsiteY13" fmla="*/ 398082 h 401549"/>
                          <a:gd name="connsiteX14" fmla="*/ 41737 w 252413"/>
                          <a:gd name="connsiteY14" fmla="*/ 393675 h 401549"/>
                          <a:gd name="connsiteX15" fmla="*/ 15430 w 252413"/>
                          <a:gd name="connsiteY15" fmla="*/ 379720 h 401549"/>
                          <a:gd name="connsiteX16" fmla="*/ 841 w 252413"/>
                          <a:gd name="connsiteY16" fmla="*/ 353179 h 401549"/>
                          <a:gd name="connsiteX17" fmla="*/ 3078 w 252413"/>
                          <a:gd name="connsiteY17" fmla="*/ 258033 h 401549"/>
                          <a:gd name="connsiteX18" fmla="*/ 10489 w 252413"/>
                          <a:gd name="connsiteY18" fmla="*/ 171501 h 401549"/>
                          <a:gd name="connsiteX19" fmla="*/ 20872 w 252413"/>
                          <a:gd name="connsiteY19" fmla="*/ 87071 h 401549"/>
                          <a:gd name="connsiteX20" fmla="*/ 36662 w 252413"/>
                          <a:gd name="connsiteY20" fmla="*/ 48846 h 4015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</a:cxnLst>
                        <a:rect l="l" t="t" r="r" b="b"/>
                        <a:pathLst>
                          <a:path w="252413" h="401549">
                            <a:moveTo>
                              <a:pt x="36696" y="48846"/>
                            </a:moveTo>
                            <a:lnTo>
                              <a:pt x="46878" y="38663"/>
                            </a:lnTo>
                            <a:cubicBezTo>
                              <a:pt x="46878" y="38663"/>
                              <a:pt x="74988" y="32955"/>
                              <a:pt x="79228" y="31719"/>
                            </a:cubicBezTo>
                            <a:cubicBezTo>
                              <a:pt x="83501" y="30484"/>
                              <a:pt x="97322" y="35959"/>
                              <a:pt x="107705" y="37795"/>
                            </a:cubicBezTo>
                            <a:cubicBezTo>
                              <a:pt x="118087" y="39631"/>
                              <a:pt x="165493" y="29483"/>
                              <a:pt x="177145" y="23740"/>
                            </a:cubicBezTo>
                            <a:cubicBezTo>
                              <a:pt x="188796" y="18032"/>
                              <a:pt x="173739" y="4978"/>
                              <a:pt x="173739" y="4978"/>
                            </a:cubicBezTo>
                            <a:cubicBezTo>
                              <a:pt x="173739" y="4978"/>
                              <a:pt x="190565" y="-163"/>
                              <a:pt x="195306" y="4"/>
                            </a:cubicBezTo>
                            <a:cubicBezTo>
                              <a:pt x="200046" y="171"/>
                              <a:pt x="233164" y="12723"/>
                              <a:pt x="240074" y="27813"/>
                            </a:cubicBezTo>
                            <a:cubicBezTo>
                              <a:pt x="246985" y="42903"/>
                              <a:pt x="254096" y="49113"/>
                              <a:pt x="252060" y="82531"/>
                            </a:cubicBezTo>
                            <a:cubicBezTo>
                              <a:pt x="250023" y="115949"/>
                              <a:pt x="246518" y="169397"/>
                              <a:pt x="246518" y="169397"/>
                            </a:cubicBezTo>
                            <a:cubicBezTo>
                              <a:pt x="246518" y="169397"/>
                              <a:pt x="240008" y="278298"/>
                              <a:pt x="239841" y="286944"/>
                            </a:cubicBezTo>
                            <a:cubicBezTo>
                              <a:pt x="239641" y="295591"/>
                              <a:pt x="238873" y="329510"/>
                              <a:pt x="235935" y="340894"/>
                            </a:cubicBezTo>
                            <a:cubicBezTo>
                              <a:pt x="232997" y="352278"/>
                              <a:pt x="231828" y="357486"/>
                              <a:pt x="224918" y="367702"/>
                            </a:cubicBezTo>
                            <a:cubicBezTo>
                              <a:pt x="218007" y="377917"/>
                              <a:pt x="191300" y="390370"/>
                              <a:pt x="151772" y="398082"/>
                            </a:cubicBezTo>
                            <a:cubicBezTo>
                              <a:pt x="112245" y="405793"/>
                              <a:pt x="63804" y="398983"/>
                              <a:pt x="41737" y="393675"/>
                            </a:cubicBezTo>
                            <a:cubicBezTo>
                              <a:pt x="31889" y="391305"/>
                              <a:pt x="23242" y="386030"/>
                              <a:pt x="15430" y="379720"/>
                            </a:cubicBezTo>
                            <a:cubicBezTo>
                              <a:pt x="5448" y="371641"/>
                              <a:pt x="1609" y="366233"/>
                              <a:pt x="841" y="353179"/>
                            </a:cubicBezTo>
                            <a:cubicBezTo>
                              <a:pt x="-1029" y="321197"/>
                              <a:pt x="440" y="289849"/>
                              <a:pt x="3078" y="258033"/>
                            </a:cubicBezTo>
                            <a:cubicBezTo>
                              <a:pt x="3345" y="254929"/>
                              <a:pt x="10489" y="171501"/>
                              <a:pt x="10489" y="171501"/>
                            </a:cubicBezTo>
                            <a:lnTo>
                              <a:pt x="20872" y="87071"/>
                            </a:lnTo>
                            <a:lnTo>
                              <a:pt x="36662" y="48846"/>
                            </a:lnTo>
                            <a:close/>
                          </a:path>
                        </a:pathLst>
                      </a:custGeom>
                      <a:solidFill>
                        <a:srgbClr val="3D3F47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436" name="자유형: 도형 1435">
                        <a:extLst>
                          <a:ext uri="{FF2B5EF4-FFF2-40B4-BE49-F238E27FC236}">
                            <a16:creationId xmlns:a16="http://schemas.microsoft.com/office/drawing/2014/main" id="{2B4F1B12-FE1A-1A1D-C8FB-91495201A6E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48464" y="2418198"/>
                        <a:ext cx="116276" cy="106824"/>
                      </a:xfrm>
                      <a:custGeom>
                        <a:avLst/>
                        <a:gdLst>
                          <a:gd name="connsiteX0" fmla="*/ 39197 w 116276"/>
                          <a:gd name="connsiteY0" fmla="*/ 105489 h 106824"/>
                          <a:gd name="connsiteX1" fmla="*/ 29348 w 116276"/>
                          <a:gd name="connsiteY1" fmla="*/ 105990 h 106824"/>
                          <a:gd name="connsiteX2" fmla="*/ 14392 w 116276"/>
                          <a:gd name="connsiteY2" fmla="*/ 75109 h 106824"/>
                          <a:gd name="connsiteX3" fmla="*/ 3141 w 116276"/>
                          <a:gd name="connsiteY3" fmla="*/ 25833 h 106824"/>
                          <a:gd name="connsiteX4" fmla="*/ 237 w 116276"/>
                          <a:gd name="connsiteY4" fmla="*/ 1296 h 106824"/>
                          <a:gd name="connsiteX5" fmla="*/ 106533 w 116276"/>
                          <a:gd name="connsiteY5" fmla="*/ 36116 h 106824"/>
                          <a:gd name="connsiteX6" fmla="*/ 113644 w 116276"/>
                          <a:gd name="connsiteY6" fmla="*/ 82954 h 106824"/>
                          <a:gd name="connsiteX7" fmla="*/ 39197 w 116276"/>
                          <a:gd name="connsiteY7" fmla="*/ 105489 h 10682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16276" h="106824">
                            <a:moveTo>
                              <a:pt x="39197" y="105489"/>
                            </a:moveTo>
                            <a:cubicBezTo>
                              <a:pt x="39197" y="105489"/>
                              <a:pt x="32987" y="108126"/>
                              <a:pt x="29348" y="105990"/>
                            </a:cubicBezTo>
                            <a:cubicBezTo>
                              <a:pt x="25709" y="103853"/>
                              <a:pt x="17029" y="87929"/>
                              <a:pt x="14392" y="75109"/>
                            </a:cubicBezTo>
                            <a:cubicBezTo>
                              <a:pt x="11755" y="62289"/>
                              <a:pt x="3909" y="28905"/>
                              <a:pt x="3141" y="25833"/>
                            </a:cubicBezTo>
                            <a:cubicBezTo>
                              <a:pt x="2374" y="22795"/>
                              <a:pt x="-898" y="6737"/>
                              <a:pt x="237" y="1296"/>
                            </a:cubicBezTo>
                            <a:cubicBezTo>
                              <a:pt x="1339" y="-4146"/>
                              <a:pt x="97586" y="7572"/>
                              <a:pt x="106533" y="36116"/>
                            </a:cubicBezTo>
                            <a:cubicBezTo>
                              <a:pt x="115514" y="64660"/>
                              <a:pt x="119219" y="73907"/>
                              <a:pt x="113644" y="82954"/>
                            </a:cubicBezTo>
                            <a:cubicBezTo>
                              <a:pt x="108069" y="92035"/>
                              <a:pt x="39197" y="105489"/>
                              <a:pt x="39197" y="105489"/>
                            </a:cubicBezTo>
                            <a:close/>
                          </a:path>
                        </a:pathLst>
                      </a:custGeom>
                      <a:solidFill>
                        <a:srgbClr val="F0C17D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437" name="자유형: 도형 1436">
                        <a:extLst>
                          <a:ext uri="{FF2B5EF4-FFF2-40B4-BE49-F238E27FC236}">
                            <a16:creationId xmlns:a16="http://schemas.microsoft.com/office/drawing/2014/main" id="{C82D2168-16C3-4AE0-D0DF-3D54DB23E6A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69299" y="2462526"/>
                        <a:ext cx="13954" cy="57688"/>
                      </a:xfrm>
                      <a:custGeom>
                        <a:avLst/>
                        <a:gdLst>
                          <a:gd name="connsiteX0" fmla="*/ 0 w 13954"/>
                          <a:gd name="connsiteY0" fmla="*/ 3572 h 57688"/>
                          <a:gd name="connsiteX1" fmla="*/ 6844 w 13954"/>
                          <a:gd name="connsiteY1" fmla="*/ 57555 h 57688"/>
                          <a:gd name="connsiteX2" fmla="*/ 13955 w 13954"/>
                          <a:gd name="connsiteY2" fmla="*/ 57689 h 57688"/>
                          <a:gd name="connsiteX3" fmla="*/ 13955 w 13954"/>
                          <a:gd name="connsiteY3" fmla="*/ 0 h 57688"/>
                          <a:gd name="connsiteX4" fmla="*/ 0 w 13954"/>
                          <a:gd name="connsiteY4" fmla="*/ 3572 h 5768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3954" h="57688">
                            <a:moveTo>
                              <a:pt x="0" y="3572"/>
                            </a:moveTo>
                            <a:lnTo>
                              <a:pt x="6844" y="57555"/>
                            </a:lnTo>
                            <a:lnTo>
                              <a:pt x="13955" y="57689"/>
                            </a:lnTo>
                            <a:lnTo>
                              <a:pt x="13955" y="0"/>
                            </a:lnTo>
                            <a:lnTo>
                              <a:pt x="0" y="3572"/>
                            </a:lnTo>
                            <a:close/>
                          </a:path>
                        </a:pathLst>
                      </a:custGeom>
                      <a:solidFill>
                        <a:srgbClr val="3D3F47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438" name="자유형: 도형 1437">
                        <a:extLst>
                          <a:ext uri="{FF2B5EF4-FFF2-40B4-BE49-F238E27FC236}">
                            <a16:creationId xmlns:a16="http://schemas.microsoft.com/office/drawing/2014/main" id="{58F97329-0608-B5BC-A7E9-54AE6A4466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46935" y="2367908"/>
                        <a:ext cx="128580" cy="122854"/>
                      </a:xfrm>
                      <a:custGeom>
                        <a:avLst/>
                        <a:gdLst>
                          <a:gd name="connsiteX0" fmla="*/ 97513 w 128580"/>
                          <a:gd name="connsiteY0" fmla="*/ 12225 h 122854"/>
                          <a:gd name="connsiteX1" fmla="*/ 124487 w 128580"/>
                          <a:gd name="connsiteY1" fmla="*/ 45643 h 122854"/>
                          <a:gd name="connsiteX2" fmla="*/ 124053 w 128580"/>
                          <a:gd name="connsiteY2" fmla="*/ 90712 h 122854"/>
                          <a:gd name="connsiteX3" fmla="*/ 128427 w 128580"/>
                          <a:gd name="connsiteY3" fmla="*/ 106937 h 122854"/>
                          <a:gd name="connsiteX4" fmla="*/ 72942 w 128580"/>
                          <a:gd name="connsiteY4" fmla="*/ 122027 h 122854"/>
                          <a:gd name="connsiteX5" fmla="*/ 52811 w 128580"/>
                          <a:gd name="connsiteY5" fmla="*/ 106169 h 122854"/>
                          <a:gd name="connsiteX6" fmla="*/ 35684 w 128580"/>
                          <a:gd name="connsiteY6" fmla="*/ 88308 h 122854"/>
                          <a:gd name="connsiteX7" fmla="*/ 25536 w 128580"/>
                          <a:gd name="connsiteY7" fmla="*/ 91279 h 122854"/>
                          <a:gd name="connsiteX8" fmla="*/ 27205 w 128580"/>
                          <a:gd name="connsiteY8" fmla="*/ 99826 h 122854"/>
                          <a:gd name="connsiteX9" fmla="*/ 19593 w 128580"/>
                          <a:gd name="connsiteY9" fmla="*/ 99993 h 122854"/>
                          <a:gd name="connsiteX10" fmla="*/ 11514 w 128580"/>
                          <a:gd name="connsiteY10" fmla="*/ 82099 h 122854"/>
                          <a:gd name="connsiteX11" fmla="*/ 4403 w 128580"/>
                          <a:gd name="connsiteY11" fmla="*/ 71716 h 122854"/>
                          <a:gd name="connsiteX12" fmla="*/ 1499 w 128580"/>
                          <a:gd name="connsiteY12" fmla="*/ 58529 h 122854"/>
                          <a:gd name="connsiteX13" fmla="*/ 5839 w 128580"/>
                          <a:gd name="connsiteY13" fmla="*/ 29718 h 122854"/>
                          <a:gd name="connsiteX14" fmla="*/ 56183 w 128580"/>
                          <a:gd name="connsiteY14" fmla="*/ 73 h 122854"/>
                          <a:gd name="connsiteX15" fmla="*/ 97513 w 128580"/>
                          <a:gd name="connsiteY15" fmla="*/ 12191 h 1228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128580" h="122854">
                            <a:moveTo>
                              <a:pt x="97513" y="12225"/>
                            </a:moveTo>
                            <a:cubicBezTo>
                              <a:pt x="97513" y="12225"/>
                              <a:pt x="120047" y="18701"/>
                              <a:pt x="124487" y="45643"/>
                            </a:cubicBezTo>
                            <a:cubicBezTo>
                              <a:pt x="128928" y="72584"/>
                              <a:pt x="124053" y="90712"/>
                              <a:pt x="124053" y="90712"/>
                            </a:cubicBezTo>
                            <a:cubicBezTo>
                              <a:pt x="124053" y="90712"/>
                              <a:pt x="129562" y="102997"/>
                              <a:pt x="128427" y="106937"/>
                            </a:cubicBezTo>
                            <a:cubicBezTo>
                              <a:pt x="127292" y="110910"/>
                              <a:pt x="84693" y="126600"/>
                              <a:pt x="72942" y="122027"/>
                            </a:cubicBezTo>
                            <a:cubicBezTo>
                              <a:pt x="61190" y="117453"/>
                              <a:pt x="55715" y="110342"/>
                              <a:pt x="52811" y="106169"/>
                            </a:cubicBezTo>
                            <a:cubicBezTo>
                              <a:pt x="49906" y="101996"/>
                              <a:pt x="39824" y="89143"/>
                              <a:pt x="35684" y="88308"/>
                            </a:cubicBezTo>
                            <a:cubicBezTo>
                              <a:pt x="31545" y="87474"/>
                              <a:pt x="26704" y="89977"/>
                              <a:pt x="25536" y="91279"/>
                            </a:cubicBezTo>
                            <a:cubicBezTo>
                              <a:pt x="24367" y="92581"/>
                              <a:pt x="27205" y="99826"/>
                              <a:pt x="27205" y="99826"/>
                            </a:cubicBezTo>
                            <a:lnTo>
                              <a:pt x="19593" y="99993"/>
                            </a:lnTo>
                            <a:cubicBezTo>
                              <a:pt x="19593" y="99993"/>
                              <a:pt x="12415" y="83701"/>
                              <a:pt x="11514" y="82099"/>
                            </a:cubicBezTo>
                            <a:cubicBezTo>
                              <a:pt x="10613" y="80496"/>
                              <a:pt x="4403" y="71716"/>
                              <a:pt x="4403" y="71716"/>
                            </a:cubicBezTo>
                            <a:cubicBezTo>
                              <a:pt x="4403" y="71716"/>
                              <a:pt x="1899" y="63036"/>
                              <a:pt x="1499" y="58529"/>
                            </a:cubicBezTo>
                            <a:cubicBezTo>
                              <a:pt x="1065" y="54022"/>
                              <a:pt x="-3509" y="40668"/>
                              <a:pt x="5839" y="29718"/>
                            </a:cubicBezTo>
                            <a:cubicBezTo>
                              <a:pt x="15153" y="18768"/>
                              <a:pt x="32613" y="1241"/>
                              <a:pt x="56183" y="73"/>
                            </a:cubicBezTo>
                            <a:cubicBezTo>
                              <a:pt x="79785" y="-1096"/>
                              <a:pt x="97513" y="12191"/>
                              <a:pt x="97513" y="12191"/>
                            </a:cubicBezTo>
                            <a:close/>
                          </a:path>
                        </a:pathLst>
                      </a:custGeom>
                      <a:solidFill>
                        <a:srgbClr val="A47E69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439" name="자유형: 도형 1438">
                        <a:extLst>
                          <a:ext uri="{FF2B5EF4-FFF2-40B4-BE49-F238E27FC236}">
                            <a16:creationId xmlns:a16="http://schemas.microsoft.com/office/drawing/2014/main" id="{F5E923C9-E3B0-E7CA-4F1E-8AB4D59AA26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68364" y="2455885"/>
                        <a:ext cx="15559" cy="37608"/>
                      </a:xfrm>
                      <a:custGeom>
                        <a:avLst/>
                        <a:gdLst>
                          <a:gd name="connsiteX0" fmla="*/ 0 w 15559"/>
                          <a:gd name="connsiteY0" fmla="*/ 5505 h 37608"/>
                          <a:gd name="connsiteX1" fmla="*/ 7245 w 15559"/>
                          <a:gd name="connsiteY1" fmla="*/ 2234 h 37608"/>
                          <a:gd name="connsiteX2" fmla="*/ 15123 w 15559"/>
                          <a:gd name="connsiteY2" fmla="*/ 19727 h 37608"/>
                          <a:gd name="connsiteX3" fmla="*/ 15057 w 15559"/>
                          <a:gd name="connsiteY3" fmla="*/ 35051 h 37608"/>
                          <a:gd name="connsiteX4" fmla="*/ 11518 w 15559"/>
                          <a:gd name="connsiteY4" fmla="*/ 36253 h 37608"/>
                          <a:gd name="connsiteX5" fmla="*/ 5776 w 15559"/>
                          <a:gd name="connsiteY5" fmla="*/ 24501 h 37608"/>
                          <a:gd name="connsiteX6" fmla="*/ 0 w 15559"/>
                          <a:gd name="connsiteY6" fmla="*/ 5472 h 376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5559" h="37608">
                            <a:moveTo>
                              <a:pt x="0" y="5505"/>
                            </a:moveTo>
                            <a:cubicBezTo>
                              <a:pt x="-33" y="-1405"/>
                              <a:pt x="3572" y="-971"/>
                              <a:pt x="7245" y="2234"/>
                            </a:cubicBezTo>
                            <a:cubicBezTo>
                              <a:pt x="10917" y="5439"/>
                              <a:pt x="14055" y="15154"/>
                              <a:pt x="15123" y="19727"/>
                            </a:cubicBezTo>
                            <a:cubicBezTo>
                              <a:pt x="16158" y="24301"/>
                              <a:pt x="15023" y="32480"/>
                              <a:pt x="15057" y="35051"/>
                            </a:cubicBezTo>
                            <a:cubicBezTo>
                              <a:pt x="15090" y="37621"/>
                              <a:pt x="13087" y="38656"/>
                              <a:pt x="11518" y="36253"/>
                            </a:cubicBezTo>
                            <a:cubicBezTo>
                              <a:pt x="9949" y="33849"/>
                              <a:pt x="6510" y="30644"/>
                              <a:pt x="5776" y="24501"/>
                            </a:cubicBezTo>
                            <a:cubicBezTo>
                              <a:pt x="5075" y="18359"/>
                              <a:pt x="0" y="5472"/>
                              <a:pt x="0" y="5472"/>
                            </a:cubicBezTo>
                            <a:close/>
                          </a:path>
                        </a:pathLst>
                      </a:custGeom>
                      <a:solidFill>
                        <a:srgbClr val="F0C17D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440" name="자유형: 도형 1439">
                        <a:extLst>
                          <a:ext uri="{FF2B5EF4-FFF2-40B4-BE49-F238E27FC236}">
                            <a16:creationId xmlns:a16="http://schemas.microsoft.com/office/drawing/2014/main" id="{2BD3DD4D-423A-23FE-179C-887AA53F1B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39587" y="2645507"/>
                        <a:ext cx="11441" cy="241604"/>
                      </a:xfrm>
                      <a:custGeom>
                        <a:avLst/>
                        <a:gdLst>
                          <a:gd name="connsiteX0" fmla="*/ 4908 w 11441"/>
                          <a:gd name="connsiteY0" fmla="*/ 241537 h 241604"/>
                          <a:gd name="connsiteX1" fmla="*/ 0 w 11441"/>
                          <a:gd name="connsiteY1" fmla="*/ 241070 h 241604"/>
                          <a:gd name="connsiteX2" fmla="*/ 2103 w 11441"/>
                          <a:gd name="connsiteY2" fmla="*/ 201209 h 241604"/>
                          <a:gd name="connsiteX3" fmla="*/ 2637 w 11441"/>
                          <a:gd name="connsiteY3" fmla="*/ 177539 h 241604"/>
                          <a:gd name="connsiteX4" fmla="*/ 2003 w 11441"/>
                          <a:gd name="connsiteY4" fmla="*/ 154303 h 241604"/>
                          <a:gd name="connsiteX5" fmla="*/ 2070 w 11441"/>
                          <a:gd name="connsiteY5" fmla="*/ 121720 h 241604"/>
                          <a:gd name="connsiteX6" fmla="*/ 6176 w 11441"/>
                          <a:gd name="connsiteY6" fmla="*/ 67 h 241604"/>
                          <a:gd name="connsiteX7" fmla="*/ 11117 w 11441"/>
                          <a:gd name="connsiteY7" fmla="*/ 0 h 241604"/>
                          <a:gd name="connsiteX8" fmla="*/ 6977 w 11441"/>
                          <a:gd name="connsiteY8" fmla="*/ 122354 h 241604"/>
                          <a:gd name="connsiteX9" fmla="*/ 6977 w 11441"/>
                          <a:gd name="connsiteY9" fmla="*/ 154036 h 241604"/>
                          <a:gd name="connsiteX10" fmla="*/ 7612 w 11441"/>
                          <a:gd name="connsiteY10" fmla="*/ 177739 h 241604"/>
                          <a:gd name="connsiteX11" fmla="*/ 7078 w 11441"/>
                          <a:gd name="connsiteY11" fmla="*/ 201309 h 241604"/>
                          <a:gd name="connsiteX12" fmla="*/ 4941 w 11441"/>
                          <a:gd name="connsiteY12" fmla="*/ 241604 h 24160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11441" h="241604">
                            <a:moveTo>
                              <a:pt x="4908" y="241537"/>
                            </a:moveTo>
                            <a:lnTo>
                              <a:pt x="0" y="241070"/>
                            </a:lnTo>
                            <a:cubicBezTo>
                              <a:pt x="1836" y="222208"/>
                              <a:pt x="1936" y="213394"/>
                              <a:pt x="2103" y="201209"/>
                            </a:cubicBezTo>
                            <a:cubicBezTo>
                              <a:pt x="2203" y="194799"/>
                              <a:pt x="2270" y="187555"/>
                              <a:pt x="2637" y="177539"/>
                            </a:cubicBezTo>
                            <a:cubicBezTo>
                              <a:pt x="2904" y="169927"/>
                              <a:pt x="2437" y="161982"/>
                              <a:pt x="2003" y="154303"/>
                            </a:cubicBezTo>
                            <a:cubicBezTo>
                              <a:pt x="1369" y="143520"/>
                              <a:pt x="701" y="132370"/>
                              <a:pt x="2070" y="121720"/>
                            </a:cubicBezTo>
                            <a:cubicBezTo>
                              <a:pt x="7311" y="80490"/>
                              <a:pt x="6677" y="35888"/>
                              <a:pt x="6176" y="67"/>
                            </a:cubicBezTo>
                            <a:lnTo>
                              <a:pt x="11117" y="0"/>
                            </a:lnTo>
                            <a:cubicBezTo>
                              <a:pt x="11618" y="35989"/>
                              <a:pt x="12252" y="80757"/>
                              <a:pt x="6977" y="122354"/>
                            </a:cubicBezTo>
                            <a:cubicBezTo>
                              <a:pt x="5675" y="132537"/>
                              <a:pt x="6310" y="143454"/>
                              <a:pt x="6977" y="154036"/>
                            </a:cubicBezTo>
                            <a:cubicBezTo>
                              <a:pt x="7445" y="161815"/>
                              <a:pt x="7912" y="169894"/>
                              <a:pt x="7612" y="177739"/>
                            </a:cubicBezTo>
                            <a:cubicBezTo>
                              <a:pt x="7244" y="187721"/>
                              <a:pt x="7144" y="194932"/>
                              <a:pt x="7078" y="201309"/>
                            </a:cubicBezTo>
                            <a:cubicBezTo>
                              <a:pt x="6911" y="213628"/>
                              <a:pt x="6810" y="222542"/>
                              <a:pt x="4941" y="241604"/>
                            </a:cubicBezTo>
                            <a:close/>
                          </a:path>
                        </a:pathLst>
                      </a:custGeom>
                      <a:solidFill>
                        <a:srgbClr val="474951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441" name="자유형: 도형 1440">
                        <a:extLst>
                          <a:ext uri="{FF2B5EF4-FFF2-40B4-BE49-F238E27FC236}">
                            <a16:creationId xmlns:a16="http://schemas.microsoft.com/office/drawing/2014/main" id="{8FF824B8-5E79-CCED-EB85-23E536624D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07571" y="2676988"/>
                        <a:ext cx="91519" cy="217800"/>
                      </a:xfrm>
                      <a:custGeom>
                        <a:avLst/>
                        <a:gdLst>
                          <a:gd name="connsiteX0" fmla="*/ 90706 w 91519"/>
                          <a:gd name="connsiteY0" fmla="*/ 217801 h 217800"/>
                          <a:gd name="connsiteX1" fmla="*/ 85798 w 91519"/>
                          <a:gd name="connsiteY1" fmla="*/ 217367 h 217800"/>
                          <a:gd name="connsiteX2" fmla="*/ 85798 w 91519"/>
                          <a:gd name="connsiteY2" fmla="*/ 184516 h 217800"/>
                          <a:gd name="connsiteX3" fmla="*/ 84897 w 91519"/>
                          <a:gd name="connsiteY3" fmla="*/ 178006 h 217800"/>
                          <a:gd name="connsiteX4" fmla="*/ 83428 w 91519"/>
                          <a:gd name="connsiteY4" fmla="*/ 163885 h 217800"/>
                          <a:gd name="connsiteX5" fmla="*/ 83929 w 91519"/>
                          <a:gd name="connsiteY5" fmla="*/ 152734 h 217800"/>
                          <a:gd name="connsiteX6" fmla="*/ 84396 w 91519"/>
                          <a:gd name="connsiteY6" fmla="*/ 145790 h 217800"/>
                          <a:gd name="connsiteX7" fmla="*/ 83795 w 91519"/>
                          <a:gd name="connsiteY7" fmla="*/ 127963 h 217800"/>
                          <a:gd name="connsiteX8" fmla="*/ 83161 w 91519"/>
                          <a:gd name="connsiteY8" fmla="*/ 115377 h 217800"/>
                          <a:gd name="connsiteX9" fmla="*/ 83528 w 91519"/>
                          <a:gd name="connsiteY9" fmla="*/ 99653 h 217800"/>
                          <a:gd name="connsiteX10" fmla="*/ 83895 w 91519"/>
                          <a:gd name="connsiteY10" fmla="*/ 89137 h 217800"/>
                          <a:gd name="connsiteX11" fmla="*/ 73847 w 91519"/>
                          <a:gd name="connsiteY11" fmla="*/ 37991 h 217800"/>
                          <a:gd name="connsiteX12" fmla="*/ 35688 w 91519"/>
                          <a:gd name="connsiteY12" fmla="*/ 5408 h 217800"/>
                          <a:gd name="connsiteX13" fmla="*/ 24638 w 91519"/>
                          <a:gd name="connsiteY13" fmla="*/ 7545 h 217800"/>
                          <a:gd name="connsiteX14" fmla="*/ 7111 w 91519"/>
                          <a:gd name="connsiteY14" fmla="*/ 96181 h 217800"/>
                          <a:gd name="connsiteX15" fmla="*/ 7044 w 91519"/>
                          <a:gd name="connsiteY15" fmla="*/ 101589 h 217800"/>
                          <a:gd name="connsiteX16" fmla="*/ 4941 w 91519"/>
                          <a:gd name="connsiteY16" fmla="*/ 194064 h 217800"/>
                          <a:gd name="connsiteX17" fmla="*/ 0 w 91519"/>
                          <a:gd name="connsiteY17" fmla="*/ 193964 h 217800"/>
                          <a:gd name="connsiteX18" fmla="*/ 2103 w 91519"/>
                          <a:gd name="connsiteY18" fmla="*/ 101489 h 217800"/>
                          <a:gd name="connsiteX19" fmla="*/ 2170 w 91519"/>
                          <a:gd name="connsiteY19" fmla="*/ 96147 h 217800"/>
                          <a:gd name="connsiteX20" fmla="*/ 21600 w 91519"/>
                          <a:gd name="connsiteY20" fmla="*/ 3639 h 217800"/>
                          <a:gd name="connsiteX21" fmla="*/ 36856 w 91519"/>
                          <a:gd name="connsiteY21" fmla="*/ 634 h 217800"/>
                          <a:gd name="connsiteX22" fmla="*/ 78220 w 91519"/>
                          <a:gd name="connsiteY22" fmla="*/ 35755 h 217800"/>
                          <a:gd name="connsiteX23" fmla="*/ 88803 w 91519"/>
                          <a:gd name="connsiteY23" fmla="*/ 89203 h 217800"/>
                          <a:gd name="connsiteX24" fmla="*/ 88436 w 91519"/>
                          <a:gd name="connsiteY24" fmla="*/ 99887 h 217800"/>
                          <a:gd name="connsiteX25" fmla="*/ 88068 w 91519"/>
                          <a:gd name="connsiteY25" fmla="*/ 115277 h 217800"/>
                          <a:gd name="connsiteX26" fmla="*/ 88703 w 91519"/>
                          <a:gd name="connsiteY26" fmla="*/ 127629 h 217800"/>
                          <a:gd name="connsiteX27" fmla="*/ 89304 w 91519"/>
                          <a:gd name="connsiteY27" fmla="*/ 145957 h 217800"/>
                          <a:gd name="connsiteX28" fmla="*/ 88836 w 91519"/>
                          <a:gd name="connsiteY28" fmla="*/ 153102 h 217800"/>
                          <a:gd name="connsiteX29" fmla="*/ 88335 w 91519"/>
                          <a:gd name="connsiteY29" fmla="*/ 163785 h 217800"/>
                          <a:gd name="connsiteX30" fmla="*/ 89738 w 91519"/>
                          <a:gd name="connsiteY30" fmla="*/ 177272 h 217800"/>
                          <a:gd name="connsiteX31" fmla="*/ 90639 w 91519"/>
                          <a:gd name="connsiteY31" fmla="*/ 183915 h 217800"/>
                          <a:gd name="connsiteX32" fmla="*/ 90672 w 91519"/>
                          <a:gd name="connsiteY32" fmla="*/ 217767 h 2178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</a:cxnLst>
                        <a:rect l="l" t="t" r="r" b="b"/>
                        <a:pathLst>
                          <a:path w="91519" h="217800">
                            <a:moveTo>
                              <a:pt x="90706" y="217801"/>
                            </a:moveTo>
                            <a:lnTo>
                              <a:pt x="85798" y="217367"/>
                            </a:lnTo>
                            <a:cubicBezTo>
                              <a:pt x="86900" y="204547"/>
                              <a:pt x="86900" y="194098"/>
                              <a:pt x="85798" y="184516"/>
                            </a:cubicBezTo>
                            <a:cubicBezTo>
                              <a:pt x="85531" y="182346"/>
                              <a:pt x="85231" y="180176"/>
                              <a:pt x="84897" y="178006"/>
                            </a:cubicBezTo>
                            <a:cubicBezTo>
                              <a:pt x="84229" y="173433"/>
                              <a:pt x="83528" y="168659"/>
                              <a:pt x="83428" y="163885"/>
                            </a:cubicBezTo>
                            <a:cubicBezTo>
                              <a:pt x="83361" y="160112"/>
                              <a:pt x="83662" y="156373"/>
                              <a:pt x="83929" y="152734"/>
                            </a:cubicBezTo>
                            <a:cubicBezTo>
                              <a:pt x="84129" y="150431"/>
                              <a:pt x="84296" y="148094"/>
                              <a:pt x="84396" y="145790"/>
                            </a:cubicBezTo>
                            <a:cubicBezTo>
                              <a:pt x="84630" y="139881"/>
                              <a:pt x="84196" y="133839"/>
                              <a:pt x="83795" y="127963"/>
                            </a:cubicBezTo>
                            <a:cubicBezTo>
                              <a:pt x="83528" y="123857"/>
                              <a:pt x="83228" y="119583"/>
                              <a:pt x="83161" y="115377"/>
                            </a:cubicBezTo>
                            <a:cubicBezTo>
                              <a:pt x="83061" y="110102"/>
                              <a:pt x="83294" y="104794"/>
                              <a:pt x="83528" y="99653"/>
                            </a:cubicBezTo>
                            <a:cubicBezTo>
                              <a:pt x="83695" y="96147"/>
                              <a:pt x="83862" y="92642"/>
                              <a:pt x="83895" y="89137"/>
                            </a:cubicBezTo>
                            <a:cubicBezTo>
                              <a:pt x="84229" y="69039"/>
                              <a:pt x="80824" y="51813"/>
                              <a:pt x="73847" y="37991"/>
                            </a:cubicBezTo>
                            <a:cubicBezTo>
                              <a:pt x="65500" y="21500"/>
                              <a:pt x="51245" y="9314"/>
                              <a:pt x="35688" y="5408"/>
                            </a:cubicBezTo>
                            <a:cubicBezTo>
                              <a:pt x="31482" y="4340"/>
                              <a:pt x="27843" y="5041"/>
                              <a:pt x="24638" y="7545"/>
                            </a:cubicBezTo>
                            <a:cubicBezTo>
                              <a:pt x="7779" y="20598"/>
                              <a:pt x="7311" y="75516"/>
                              <a:pt x="7111" y="96181"/>
                            </a:cubicBezTo>
                            <a:cubicBezTo>
                              <a:pt x="7111" y="98384"/>
                              <a:pt x="7078" y="100187"/>
                              <a:pt x="7044" y="101589"/>
                            </a:cubicBezTo>
                            <a:lnTo>
                              <a:pt x="4941" y="194064"/>
                            </a:lnTo>
                            <a:lnTo>
                              <a:pt x="0" y="193964"/>
                            </a:lnTo>
                            <a:lnTo>
                              <a:pt x="2103" y="101489"/>
                            </a:lnTo>
                            <a:cubicBezTo>
                              <a:pt x="2103" y="100120"/>
                              <a:pt x="2137" y="98317"/>
                              <a:pt x="2170" y="96147"/>
                            </a:cubicBezTo>
                            <a:cubicBezTo>
                              <a:pt x="2504" y="59825"/>
                              <a:pt x="4974" y="16525"/>
                              <a:pt x="21600" y="3639"/>
                            </a:cubicBezTo>
                            <a:cubicBezTo>
                              <a:pt x="26040" y="200"/>
                              <a:pt x="31181" y="-801"/>
                              <a:pt x="36856" y="634"/>
                            </a:cubicBezTo>
                            <a:cubicBezTo>
                              <a:pt x="53782" y="4874"/>
                              <a:pt x="69240" y="17994"/>
                              <a:pt x="78220" y="35755"/>
                            </a:cubicBezTo>
                            <a:cubicBezTo>
                              <a:pt x="85565" y="50310"/>
                              <a:pt x="89137" y="68305"/>
                              <a:pt x="88803" y="89203"/>
                            </a:cubicBezTo>
                            <a:cubicBezTo>
                              <a:pt x="88736" y="92776"/>
                              <a:pt x="88569" y="96314"/>
                              <a:pt x="88436" y="99887"/>
                            </a:cubicBezTo>
                            <a:cubicBezTo>
                              <a:pt x="88202" y="104961"/>
                              <a:pt x="87968" y="110169"/>
                              <a:pt x="88068" y="115277"/>
                            </a:cubicBezTo>
                            <a:cubicBezTo>
                              <a:pt x="88135" y="119383"/>
                              <a:pt x="88436" y="123590"/>
                              <a:pt x="88703" y="127629"/>
                            </a:cubicBezTo>
                            <a:cubicBezTo>
                              <a:pt x="89103" y="133605"/>
                              <a:pt x="89537" y="139814"/>
                              <a:pt x="89304" y="145957"/>
                            </a:cubicBezTo>
                            <a:cubicBezTo>
                              <a:pt x="89204" y="148361"/>
                              <a:pt x="89037" y="150731"/>
                              <a:pt x="88836" y="153102"/>
                            </a:cubicBezTo>
                            <a:cubicBezTo>
                              <a:pt x="88569" y="156607"/>
                              <a:pt x="88269" y="160246"/>
                              <a:pt x="88335" y="163785"/>
                            </a:cubicBezTo>
                            <a:cubicBezTo>
                              <a:pt x="88436" y="168258"/>
                              <a:pt x="89103" y="172865"/>
                              <a:pt x="89738" y="177272"/>
                            </a:cubicBezTo>
                            <a:cubicBezTo>
                              <a:pt x="90071" y="179475"/>
                              <a:pt x="90372" y="181712"/>
                              <a:pt x="90639" y="183915"/>
                            </a:cubicBezTo>
                            <a:cubicBezTo>
                              <a:pt x="91807" y="193864"/>
                              <a:pt x="91807" y="204614"/>
                              <a:pt x="90672" y="217767"/>
                            </a:cubicBezTo>
                            <a:close/>
                          </a:path>
                        </a:pathLst>
                      </a:custGeom>
                      <a:solidFill>
                        <a:srgbClr val="474951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442" name="자유형: 도형 1441">
                        <a:extLst>
                          <a:ext uri="{FF2B5EF4-FFF2-40B4-BE49-F238E27FC236}">
                            <a16:creationId xmlns:a16="http://schemas.microsoft.com/office/drawing/2014/main" id="{8C1D7D4C-A076-5535-5B93-68F6E831125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86109" y="2539711"/>
                        <a:ext cx="162859" cy="98517"/>
                      </a:xfrm>
                      <a:custGeom>
                        <a:avLst/>
                        <a:gdLst>
                          <a:gd name="connsiteX0" fmla="*/ 1752 w 162859"/>
                          <a:gd name="connsiteY0" fmla="*/ 72144 h 98517"/>
                          <a:gd name="connsiteX1" fmla="*/ 1351 w 162859"/>
                          <a:gd name="connsiteY1" fmla="*/ 98518 h 98517"/>
                          <a:gd name="connsiteX2" fmla="*/ 61577 w 162859"/>
                          <a:gd name="connsiteY2" fmla="*/ 88035 h 98517"/>
                          <a:gd name="connsiteX3" fmla="*/ 114291 w 162859"/>
                          <a:gd name="connsiteY3" fmla="*/ 74448 h 98517"/>
                          <a:gd name="connsiteX4" fmla="*/ 139497 w 162859"/>
                          <a:gd name="connsiteY4" fmla="*/ 64265 h 98517"/>
                          <a:gd name="connsiteX5" fmla="*/ 156790 w 162859"/>
                          <a:gd name="connsiteY5" fmla="*/ 56954 h 98517"/>
                          <a:gd name="connsiteX6" fmla="*/ 162064 w 162859"/>
                          <a:gd name="connsiteY6" fmla="*/ 16292 h 98517"/>
                          <a:gd name="connsiteX7" fmla="*/ 157157 w 162859"/>
                          <a:gd name="connsiteY7" fmla="*/ 0 h 98517"/>
                          <a:gd name="connsiteX8" fmla="*/ 75632 w 162859"/>
                          <a:gd name="connsiteY8" fmla="*/ 29612 h 98517"/>
                          <a:gd name="connsiteX9" fmla="*/ 14371 w 162859"/>
                          <a:gd name="connsiteY9" fmla="*/ 37391 h 98517"/>
                          <a:gd name="connsiteX10" fmla="*/ 383 w 162859"/>
                          <a:gd name="connsiteY10" fmla="*/ 47239 h 98517"/>
                          <a:gd name="connsiteX11" fmla="*/ 1819 w 162859"/>
                          <a:gd name="connsiteY11" fmla="*/ 72111 h 9851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162859" h="98517">
                            <a:moveTo>
                              <a:pt x="1752" y="72144"/>
                            </a:moveTo>
                            <a:cubicBezTo>
                              <a:pt x="2653" y="80991"/>
                              <a:pt x="450" y="89638"/>
                              <a:pt x="1351" y="98518"/>
                            </a:cubicBezTo>
                            <a:cubicBezTo>
                              <a:pt x="21883" y="97750"/>
                              <a:pt x="41646" y="92208"/>
                              <a:pt x="61577" y="88035"/>
                            </a:cubicBezTo>
                            <a:cubicBezTo>
                              <a:pt x="78970" y="84396"/>
                              <a:pt x="97432" y="80090"/>
                              <a:pt x="114291" y="74448"/>
                            </a:cubicBezTo>
                            <a:cubicBezTo>
                              <a:pt x="122904" y="71577"/>
                              <a:pt x="131217" y="67938"/>
                              <a:pt x="139497" y="64265"/>
                            </a:cubicBezTo>
                            <a:cubicBezTo>
                              <a:pt x="144638" y="61995"/>
                              <a:pt x="152249" y="60293"/>
                              <a:pt x="156790" y="56954"/>
                            </a:cubicBezTo>
                            <a:cubicBezTo>
                              <a:pt x="166037" y="50144"/>
                              <a:pt x="161931" y="26641"/>
                              <a:pt x="162064" y="16292"/>
                            </a:cubicBezTo>
                            <a:cubicBezTo>
                              <a:pt x="162131" y="10416"/>
                              <a:pt x="161697" y="3739"/>
                              <a:pt x="157157" y="0"/>
                            </a:cubicBezTo>
                            <a:cubicBezTo>
                              <a:pt x="136525" y="21066"/>
                              <a:pt x="104877" y="25906"/>
                              <a:pt x="75632" y="29612"/>
                            </a:cubicBezTo>
                            <a:cubicBezTo>
                              <a:pt x="55234" y="32216"/>
                              <a:pt x="34736" y="34353"/>
                              <a:pt x="14371" y="37391"/>
                            </a:cubicBezTo>
                            <a:cubicBezTo>
                              <a:pt x="6960" y="38492"/>
                              <a:pt x="1585" y="39294"/>
                              <a:pt x="383" y="47239"/>
                            </a:cubicBezTo>
                            <a:cubicBezTo>
                              <a:pt x="-785" y="54984"/>
                              <a:pt x="1017" y="64399"/>
                              <a:pt x="1819" y="72111"/>
                            </a:cubicBezTo>
                            <a:close/>
                          </a:path>
                        </a:pathLst>
                      </a:custGeom>
                      <a:solidFill>
                        <a:srgbClr val="42444C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443" name="자유형: 도형 1442">
                        <a:extLst>
                          <a:ext uri="{FF2B5EF4-FFF2-40B4-BE49-F238E27FC236}">
                            <a16:creationId xmlns:a16="http://schemas.microsoft.com/office/drawing/2014/main" id="{1A1ED0D0-84C0-0052-D2C8-5756F7B138D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00024" y="2633248"/>
                        <a:ext cx="141707" cy="196956"/>
                      </a:xfrm>
                      <a:custGeom>
                        <a:avLst/>
                        <a:gdLst>
                          <a:gd name="connsiteX0" fmla="*/ 3394 w 141707"/>
                          <a:gd name="connsiteY0" fmla="*/ 69079 h 196956"/>
                          <a:gd name="connsiteX1" fmla="*/ 7066 w 141707"/>
                          <a:gd name="connsiteY1" fmla="*/ 108339 h 196956"/>
                          <a:gd name="connsiteX2" fmla="*/ 8535 w 141707"/>
                          <a:gd name="connsiteY2" fmla="*/ 185658 h 196956"/>
                          <a:gd name="connsiteX3" fmla="*/ 9870 w 141707"/>
                          <a:gd name="connsiteY3" fmla="*/ 192201 h 196956"/>
                          <a:gd name="connsiteX4" fmla="*/ 13743 w 141707"/>
                          <a:gd name="connsiteY4" fmla="*/ 194605 h 196956"/>
                          <a:gd name="connsiteX5" fmla="*/ 55841 w 141707"/>
                          <a:gd name="connsiteY5" fmla="*/ 192134 h 196956"/>
                          <a:gd name="connsiteX6" fmla="*/ 124346 w 141707"/>
                          <a:gd name="connsiteY6" fmla="*/ 165126 h 196956"/>
                          <a:gd name="connsiteX7" fmla="*/ 130923 w 141707"/>
                          <a:gd name="connsiteY7" fmla="*/ 158817 h 196956"/>
                          <a:gd name="connsiteX8" fmla="*/ 133226 w 141707"/>
                          <a:gd name="connsiteY8" fmla="*/ 150871 h 196956"/>
                          <a:gd name="connsiteX9" fmla="*/ 141539 w 141707"/>
                          <a:gd name="connsiteY9" fmla="*/ 32690 h 196956"/>
                          <a:gd name="connsiteX10" fmla="*/ 138868 w 141707"/>
                          <a:gd name="connsiteY10" fmla="*/ 40 h 196956"/>
                          <a:gd name="connsiteX11" fmla="*/ 102379 w 141707"/>
                          <a:gd name="connsiteY11" fmla="*/ 14796 h 196956"/>
                          <a:gd name="connsiteX12" fmla="*/ 56742 w 141707"/>
                          <a:gd name="connsiteY12" fmla="*/ 31321 h 196956"/>
                          <a:gd name="connsiteX13" fmla="*/ 523 w 141707"/>
                          <a:gd name="connsiteY13" fmla="*/ 44541 h 196956"/>
                          <a:gd name="connsiteX14" fmla="*/ 3360 w 141707"/>
                          <a:gd name="connsiteY14" fmla="*/ 69079 h 19695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</a:cxnLst>
                        <a:rect l="l" t="t" r="r" b="b"/>
                        <a:pathLst>
                          <a:path w="141707" h="196956">
                            <a:moveTo>
                              <a:pt x="3394" y="69079"/>
                            </a:moveTo>
                            <a:cubicBezTo>
                              <a:pt x="4929" y="82132"/>
                              <a:pt x="6164" y="95219"/>
                              <a:pt x="7066" y="108339"/>
                            </a:cubicBezTo>
                            <a:cubicBezTo>
                              <a:pt x="8835" y="134079"/>
                              <a:pt x="9303" y="159885"/>
                              <a:pt x="8535" y="185658"/>
                            </a:cubicBezTo>
                            <a:cubicBezTo>
                              <a:pt x="8468" y="187928"/>
                              <a:pt x="8468" y="190432"/>
                              <a:pt x="9870" y="192201"/>
                            </a:cubicBezTo>
                            <a:cubicBezTo>
                              <a:pt x="10838" y="193403"/>
                              <a:pt x="12307" y="194071"/>
                              <a:pt x="13743" y="194605"/>
                            </a:cubicBezTo>
                            <a:cubicBezTo>
                              <a:pt x="27163" y="199479"/>
                              <a:pt x="42020" y="195840"/>
                              <a:pt x="55841" y="192134"/>
                            </a:cubicBezTo>
                            <a:cubicBezTo>
                              <a:pt x="79677" y="185725"/>
                              <a:pt x="104015" y="179081"/>
                              <a:pt x="124346" y="165126"/>
                            </a:cubicBezTo>
                            <a:cubicBezTo>
                              <a:pt x="126883" y="163390"/>
                              <a:pt x="129387" y="161487"/>
                              <a:pt x="130923" y="158817"/>
                            </a:cubicBezTo>
                            <a:cubicBezTo>
                              <a:pt x="132325" y="156413"/>
                              <a:pt x="132792" y="153609"/>
                              <a:pt x="133226" y="150871"/>
                            </a:cubicBezTo>
                            <a:cubicBezTo>
                              <a:pt x="139335" y="111811"/>
                              <a:pt x="140437" y="72184"/>
                              <a:pt x="141539" y="32690"/>
                            </a:cubicBezTo>
                            <a:cubicBezTo>
                              <a:pt x="141839" y="21740"/>
                              <a:pt x="142106" y="10522"/>
                              <a:pt x="138868" y="40"/>
                            </a:cubicBezTo>
                            <a:cubicBezTo>
                              <a:pt x="138601" y="-862"/>
                              <a:pt x="104883" y="13894"/>
                              <a:pt x="102379" y="14796"/>
                            </a:cubicBezTo>
                            <a:cubicBezTo>
                              <a:pt x="87155" y="20237"/>
                              <a:pt x="71832" y="25879"/>
                              <a:pt x="56742" y="31321"/>
                            </a:cubicBezTo>
                            <a:cubicBezTo>
                              <a:pt x="38848" y="37798"/>
                              <a:pt x="18984" y="39901"/>
                              <a:pt x="523" y="44541"/>
                            </a:cubicBezTo>
                            <a:cubicBezTo>
                              <a:pt x="-1380" y="52253"/>
                              <a:pt x="2459" y="61400"/>
                              <a:pt x="3360" y="69079"/>
                            </a:cubicBezTo>
                            <a:close/>
                          </a:path>
                        </a:pathLst>
                      </a:custGeom>
                      <a:solidFill>
                        <a:srgbClr val="42444C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grpSp>
                    <p:nvGrpSpPr>
                      <p:cNvPr id="1444" name="그래픽 253">
                        <a:extLst>
                          <a:ext uri="{FF2B5EF4-FFF2-40B4-BE49-F238E27FC236}">
                            <a16:creationId xmlns:a16="http://schemas.microsoft.com/office/drawing/2014/main" id="{57B8357A-1D0E-9085-C001-AA311566D98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976244" y="2253302"/>
                        <a:ext cx="84140" cy="121014"/>
                        <a:chOff x="5976244" y="2253302"/>
                        <a:chExt cx="84140" cy="121014"/>
                      </a:xfrm>
                      <a:solidFill>
                        <a:srgbClr val="FFDBA7"/>
                      </a:solidFill>
                    </p:grpSpPr>
                    <p:sp>
                      <p:nvSpPr>
                        <p:cNvPr id="1517" name="자유형: 도형 1516">
                          <a:extLst>
                            <a:ext uri="{FF2B5EF4-FFF2-40B4-BE49-F238E27FC236}">
                              <a16:creationId xmlns:a16="http://schemas.microsoft.com/office/drawing/2014/main" id="{17A28C16-0BA8-EDB2-1D10-9D30D6DE5D1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976244" y="2253302"/>
                          <a:ext cx="84140" cy="121014"/>
                        </a:xfrm>
                        <a:custGeom>
                          <a:avLst/>
                          <a:gdLst>
                            <a:gd name="connsiteX0" fmla="*/ 84141 w 84140"/>
                            <a:gd name="connsiteY0" fmla="*/ 103696 h 121014"/>
                            <a:gd name="connsiteX1" fmla="*/ 83139 w 84140"/>
                            <a:gd name="connsiteY1" fmla="*/ 106300 h 121014"/>
                            <a:gd name="connsiteX2" fmla="*/ 78299 w 84140"/>
                            <a:gd name="connsiteY2" fmla="*/ 113644 h 121014"/>
                            <a:gd name="connsiteX3" fmla="*/ 65245 w 84140"/>
                            <a:gd name="connsiteY3" fmla="*/ 120755 h 121014"/>
                            <a:gd name="connsiteX4" fmla="*/ 46717 w 84140"/>
                            <a:gd name="connsiteY4" fmla="*/ 99422 h 121014"/>
                            <a:gd name="connsiteX5" fmla="*/ 44647 w 84140"/>
                            <a:gd name="connsiteY5" fmla="*/ 97386 h 121014"/>
                            <a:gd name="connsiteX6" fmla="*/ 34331 w 84140"/>
                            <a:gd name="connsiteY6" fmla="*/ 85234 h 121014"/>
                            <a:gd name="connsiteX7" fmla="*/ 26419 w 84140"/>
                            <a:gd name="connsiteY7" fmla="*/ 62332 h 121014"/>
                            <a:gd name="connsiteX8" fmla="*/ 21011 w 84140"/>
                            <a:gd name="connsiteY8" fmla="*/ 50113 h 121014"/>
                            <a:gd name="connsiteX9" fmla="*/ 11863 w 84140"/>
                            <a:gd name="connsiteY9" fmla="*/ 33755 h 121014"/>
                            <a:gd name="connsiteX10" fmla="*/ 5420 w 84140"/>
                            <a:gd name="connsiteY10" fmla="*/ 26377 h 121014"/>
                            <a:gd name="connsiteX11" fmla="*/ 1414 w 84140"/>
                            <a:gd name="connsiteY11" fmla="*/ 21770 h 121014"/>
                            <a:gd name="connsiteX12" fmla="*/ 2082 w 84140"/>
                            <a:gd name="connsiteY12" fmla="*/ 16362 h 121014"/>
                            <a:gd name="connsiteX13" fmla="*/ 2616 w 84140"/>
                            <a:gd name="connsiteY13" fmla="*/ 15093 h 121014"/>
                            <a:gd name="connsiteX14" fmla="*/ 2616 w 84140"/>
                            <a:gd name="connsiteY14" fmla="*/ 15093 h 121014"/>
                            <a:gd name="connsiteX15" fmla="*/ 3050 w 84140"/>
                            <a:gd name="connsiteY15" fmla="*/ 14025 h 121014"/>
                            <a:gd name="connsiteX16" fmla="*/ 479 w 84140"/>
                            <a:gd name="connsiteY16" fmla="*/ 10352 h 121014"/>
                            <a:gd name="connsiteX17" fmla="*/ 646 w 84140"/>
                            <a:gd name="connsiteY17" fmla="*/ 8283 h 121014"/>
                            <a:gd name="connsiteX18" fmla="*/ 379 w 84140"/>
                            <a:gd name="connsiteY18" fmla="*/ 2741 h 121014"/>
                            <a:gd name="connsiteX19" fmla="*/ 10962 w 84140"/>
                            <a:gd name="connsiteY19" fmla="*/ 1005 h 121014"/>
                            <a:gd name="connsiteX20" fmla="*/ 22446 w 84140"/>
                            <a:gd name="connsiteY20" fmla="*/ 9418 h 121014"/>
                            <a:gd name="connsiteX21" fmla="*/ 34498 w 84140"/>
                            <a:gd name="connsiteY21" fmla="*/ 19567 h 121014"/>
                            <a:gd name="connsiteX22" fmla="*/ 51591 w 84140"/>
                            <a:gd name="connsiteY22" fmla="*/ 44438 h 121014"/>
                            <a:gd name="connsiteX23" fmla="*/ 55697 w 84140"/>
                            <a:gd name="connsiteY23" fmla="*/ 69543 h 121014"/>
                            <a:gd name="connsiteX24" fmla="*/ 67048 w 84140"/>
                            <a:gd name="connsiteY24" fmla="*/ 82263 h 121014"/>
                            <a:gd name="connsiteX25" fmla="*/ 82372 w 84140"/>
                            <a:gd name="connsiteY25" fmla="*/ 97620 h 121014"/>
                            <a:gd name="connsiteX26" fmla="*/ 84108 w 84140"/>
                            <a:gd name="connsiteY26" fmla="*/ 103696 h 12101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</a:cxnLst>
                          <a:rect l="l" t="t" r="r" b="b"/>
                          <a:pathLst>
                            <a:path w="84140" h="121014">
                              <a:moveTo>
                                <a:pt x="84141" y="103696"/>
                              </a:moveTo>
                              <a:cubicBezTo>
                                <a:pt x="84141" y="103696"/>
                                <a:pt x="83907" y="104697"/>
                                <a:pt x="83139" y="106300"/>
                              </a:cubicBezTo>
                              <a:cubicBezTo>
                                <a:pt x="82305" y="108102"/>
                                <a:pt x="80836" y="110673"/>
                                <a:pt x="78299" y="113644"/>
                              </a:cubicBezTo>
                              <a:cubicBezTo>
                                <a:pt x="73458" y="119253"/>
                                <a:pt x="67415" y="121890"/>
                                <a:pt x="65245" y="120755"/>
                              </a:cubicBezTo>
                              <a:cubicBezTo>
                                <a:pt x="63409" y="119820"/>
                                <a:pt x="51725" y="104964"/>
                                <a:pt x="46717" y="99422"/>
                              </a:cubicBezTo>
                              <a:cubicBezTo>
                                <a:pt x="45715" y="98321"/>
                                <a:pt x="44981" y="97586"/>
                                <a:pt x="44647" y="97386"/>
                              </a:cubicBezTo>
                              <a:cubicBezTo>
                                <a:pt x="42577" y="96251"/>
                                <a:pt x="38304" y="91210"/>
                                <a:pt x="34331" y="85234"/>
                              </a:cubicBezTo>
                              <a:cubicBezTo>
                                <a:pt x="30325" y="79258"/>
                                <a:pt x="27888" y="67373"/>
                                <a:pt x="26419" y="62332"/>
                              </a:cubicBezTo>
                              <a:cubicBezTo>
                                <a:pt x="24917" y="57325"/>
                                <a:pt x="21845" y="50981"/>
                                <a:pt x="21011" y="50113"/>
                              </a:cubicBezTo>
                              <a:cubicBezTo>
                                <a:pt x="20210" y="49245"/>
                                <a:pt x="11863" y="33755"/>
                                <a:pt x="11863" y="33755"/>
                              </a:cubicBezTo>
                              <a:cubicBezTo>
                                <a:pt x="11863" y="33755"/>
                                <a:pt x="8492" y="29916"/>
                                <a:pt x="5420" y="26377"/>
                              </a:cubicBezTo>
                              <a:cubicBezTo>
                                <a:pt x="3851" y="24574"/>
                                <a:pt x="2349" y="22838"/>
                                <a:pt x="1414" y="21770"/>
                              </a:cubicBezTo>
                              <a:cubicBezTo>
                                <a:pt x="-1357" y="18532"/>
                                <a:pt x="2082" y="16362"/>
                                <a:pt x="2082" y="16362"/>
                              </a:cubicBezTo>
                              <a:lnTo>
                                <a:pt x="2616" y="15093"/>
                              </a:lnTo>
                              <a:lnTo>
                                <a:pt x="2616" y="15093"/>
                              </a:lnTo>
                              <a:lnTo>
                                <a:pt x="3050" y="14025"/>
                              </a:lnTo>
                              <a:cubicBezTo>
                                <a:pt x="3050" y="14025"/>
                                <a:pt x="1648" y="11721"/>
                                <a:pt x="479" y="10352"/>
                              </a:cubicBezTo>
                              <a:cubicBezTo>
                                <a:pt x="-689" y="8984"/>
                                <a:pt x="646" y="8283"/>
                                <a:pt x="646" y="8283"/>
                              </a:cubicBezTo>
                              <a:cubicBezTo>
                                <a:pt x="646" y="8283"/>
                                <a:pt x="-88" y="6079"/>
                                <a:pt x="379" y="2741"/>
                              </a:cubicBezTo>
                              <a:cubicBezTo>
                                <a:pt x="813" y="-564"/>
                                <a:pt x="8425" y="-531"/>
                                <a:pt x="10962" y="1005"/>
                              </a:cubicBezTo>
                              <a:cubicBezTo>
                                <a:pt x="12231" y="1739"/>
                                <a:pt x="17305" y="5478"/>
                                <a:pt x="22446" y="9418"/>
                              </a:cubicBezTo>
                              <a:cubicBezTo>
                                <a:pt x="27821" y="13557"/>
                                <a:pt x="33263" y="17964"/>
                                <a:pt x="34498" y="19567"/>
                              </a:cubicBezTo>
                              <a:cubicBezTo>
                                <a:pt x="36902" y="22738"/>
                                <a:pt x="50389" y="41600"/>
                                <a:pt x="51591" y="44438"/>
                              </a:cubicBezTo>
                              <a:cubicBezTo>
                                <a:pt x="52759" y="47242"/>
                                <a:pt x="54929" y="66472"/>
                                <a:pt x="55697" y="69543"/>
                              </a:cubicBezTo>
                              <a:cubicBezTo>
                                <a:pt x="56031" y="70879"/>
                                <a:pt x="61306" y="76454"/>
                                <a:pt x="67048" y="82263"/>
                              </a:cubicBezTo>
                              <a:cubicBezTo>
                                <a:pt x="74259" y="89574"/>
                                <a:pt x="82271" y="97286"/>
                                <a:pt x="82372" y="97620"/>
                              </a:cubicBezTo>
                              <a:cubicBezTo>
                                <a:pt x="82605" y="98221"/>
                                <a:pt x="84274" y="102460"/>
                                <a:pt x="84108" y="103696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DBA7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518" name="자유형: 도형 1517">
                          <a:extLst>
                            <a:ext uri="{FF2B5EF4-FFF2-40B4-BE49-F238E27FC236}">
                              <a16:creationId xmlns:a16="http://schemas.microsoft.com/office/drawing/2014/main" id="{6D98F61C-35F9-9D8E-B309-4F0CF3D10F3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981731" y="2262686"/>
                          <a:ext cx="61694" cy="90071"/>
                        </a:xfrm>
                        <a:custGeom>
                          <a:avLst/>
                          <a:gdLst>
                            <a:gd name="connsiteX0" fmla="*/ 61595 w 61694"/>
                            <a:gd name="connsiteY0" fmla="*/ 72845 h 90071"/>
                            <a:gd name="connsiteX1" fmla="*/ 55418 w 61694"/>
                            <a:gd name="connsiteY1" fmla="*/ 84129 h 90071"/>
                            <a:gd name="connsiteX2" fmla="*/ 46772 w 61694"/>
                            <a:gd name="connsiteY2" fmla="*/ 88469 h 90071"/>
                            <a:gd name="connsiteX3" fmla="*/ 44168 w 61694"/>
                            <a:gd name="connsiteY3" fmla="*/ 89270 h 90071"/>
                            <a:gd name="connsiteX4" fmla="*/ 41297 w 61694"/>
                            <a:gd name="connsiteY4" fmla="*/ 90072 h 90071"/>
                            <a:gd name="connsiteX5" fmla="*/ 39227 w 61694"/>
                            <a:gd name="connsiteY5" fmla="*/ 88035 h 90071"/>
                            <a:gd name="connsiteX6" fmla="*/ 28911 w 61694"/>
                            <a:gd name="connsiteY6" fmla="*/ 75883 h 90071"/>
                            <a:gd name="connsiteX7" fmla="*/ 20999 w 61694"/>
                            <a:gd name="connsiteY7" fmla="*/ 52981 h 90071"/>
                            <a:gd name="connsiteX8" fmla="*/ 15591 w 61694"/>
                            <a:gd name="connsiteY8" fmla="*/ 40763 h 90071"/>
                            <a:gd name="connsiteX9" fmla="*/ 6443 w 61694"/>
                            <a:gd name="connsiteY9" fmla="*/ 24404 h 90071"/>
                            <a:gd name="connsiteX10" fmla="*/ 0 w 61694"/>
                            <a:gd name="connsiteY10" fmla="*/ 17026 h 90071"/>
                            <a:gd name="connsiteX11" fmla="*/ 1569 w 61694"/>
                            <a:gd name="connsiteY11" fmla="*/ 16525 h 90071"/>
                            <a:gd name="connsiteX12" fmla="*/ 3906 w 61694"/>
                            <a:gd name="connsiteY12" fmla="*/ 15657 h 90071"/>
                            <a:gd name="connsiteX13" fmla="*/ 5175 w 61694"/>
                            <a:gd name="connsiteY13" fmla="*/ 14756 h 90071"/>
                            <a:gd name="connsiteX14" fmla="*/ 5842 w 61694"/>
                            <a:gd name="connsiteY14" fmla="*/ 14155 h 90071"/>
                            <a:gd name="connsiteX15" fmla="*/ 7078 w 61694"/>
                            <a:gd name="connsiteY15" fmla="*/ 12553 h 90071"/>
                            <a:gd name="connsiteX16" fmla="*/ 7578 w 61694"/>
                            <a:gd name="connsiteY16" fmla="*/ 11818 h 90071"/>
                            <a:gd name="connsiteX17" fmla="*/ 11017 w 61694"/>
                            <a:gd name="connsiteY17" fmla="*/ 9515 h 90071"/>
                            <a:gd name="connsiteX18" fmla="*/ 12786 w 61694"/>
                            <a:gd name="connsiteY18" fmla="*/ 10650 h 90071"/>
                            <a:gd name="connsiteX19" fmla="*/ 15557 w 61694"/>
                            <a:gd name="connsiteY19" fmla="*/ 12185 h 90071"/>
                            <a:gd name="connsiteX20" fmla="*/ 20031 w 61694"/>
                            <a:gd name="connsiteY20" fmla="*/ 12619 h 90071"/>
                            <a:gd name="connsiteX21" fmla="*/ 23035 w 61694"/>
                            <a:gd name="connsiteY21" fmla="*/ 10817 h 90071"/>
                            <a:gd name="connsiteX22" fmla="*/ 21934 w 61694"/>
                            <a:gd name="connsiteY22" fmla="*/ 6143 h 90071"/>
                            <a:gd name="connsiteX23" fmla="*/ 16125 w 61694"/>
                            <a:gd name="connsiteY23" fmla="*/ 534 h 90071"/>
                            <a:gd name="connsiteX24" fmla="*/ 17093 w 61694"/>
                            <a:gd name="connsiteY24" fmla="*/ 0 h 90071"/>
                            <a:gd name="connsiteX25" fmla="*/ 29145 w 61694"/>
                            <a:gd name="connsiteY25" fmla="*/ 10149 h 90071"/>
                            <a:gd name="connsiteX26" fmla="*/ 46238 w 61694"/>
                            <a:gd name="connsiteY26" fmla="*/ 35020 h 90071"/>
                            <a:gd name="connsiteX27" fmla="*/ 50344 w 61694"/>
                            <a:gd name="connsiteY27" fmla="*/ 60126 h 90071"/>
                            <a:gd name="connsiteX28" fmla="*/ 61695 w 61694"/>
                            <a:gd name="connsiteY28" fmla="*/ 72845 h 9007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</a:cxnLst>
                          <a:rect l="l" t="t" r="r" b="b"/>
                          <a:pathLst>
                            <a:path w="61694" h="90071">
                              <a:moveTo>
                                <a:pt x="61595" y="72845"/>
                              </a:moveTo>
                              <a:cubicBezTo>
                                <a:pt x="60760" y="77118"/>
                                <a:pt x="59057" y="81024"/>
                                <a:pt x="55418" y="84129"/>
                              </a:cubicBezTo>
                              <a:cubicBezTo>
                                <a:pt x="52948" y="86232"/>
                                <a:pt x="49910" y="87468"/>
                                <a:pt x="46772" y="88469"/>
                              </a:cubicBezTo>
                              <a:cubicBezTo>
                                <a:pt x="45904" y="88736"/>
                                <a:pt x="45036" y="89003"/>
                                <a:pt x="44168" y="89270"/>
                              </a:cubicBezTo>
                              <a:cubicBezTo>
                                <a:pt x="43233" y="89537"/>
                                <a:pt x="42265" y="89804"/>
                                <a:pt x="41297" y="90072"/>
                              </a:cubicBezTo>
                              <a:cubicBezTo>
                                <a:pt x="40295" y="88970"/>
                                <a:pt x="39561" y="88235"/>
                                <a:pt x="39227" y="88035"/>
                              </a:cubicBezTo>
                              <a:cubicBezTo>
                                <a:pt x="37157" y="86900"/>
                                <a:pt x="32884" y="81859"/>
                                <a:pt x="28911" y="75883"/>
                              </a:cubicBezTo>
                              <a:cubicBezTo>
                                <a:pt x="24905" y="69907"/>
                                <a:pt x="22468" y="58022"/>
                                <a:pt x="20999" y="52981"/>
                              </a:cubicBezTo>
                              <a:cubicBezTo>
                                <a:pt x="19497" y="47974"/>
                                <a:pt x="16425" y="41631"/>
                                <a:pt x="15591" y="40763"/>
                              </a:cubicBezTo>
                              <a:cubicBezTo>
                                <a:pt x="14789" y="39895"/>
                                <a:pt x="6443" y="24404"/>
                                <a:pt x="6443" y="24404"/>
                              </a:cubicBezTo>
                              <a:cubicBezTo>
                                <a:pt x="6443" y="24404"/>
                                <a:pt x="3071" y="20565"/>
                                <a:pt x="0" y="17026"/>
                              </a:cubicBezTo>
                              <a:cubicBezTo>
                                <a:pt x="367" y="16659"/>
                                <a:pt x="1002" y="16592"/>
                                <a:pt x="1569" y="16525"/>
                              </a:cubicBezTo>
                              <a:cubicBezTo>
                                <a:pt x="2404" y="16392"/>
                                <a:pt x="3205" y="16091"/>
                                <a:pt x="3906" y="15657"/>
                              </a:cubicBezTo>
                              <a:cubicBezTo>
                                <a:pt x="4340" y="15424"/>
                                <a:pt x="4774" y="15123"/>
                                <a:pt x="5175" y="14756"/>
                              </a:cubicBezTo>
                              <a:cubicBezTo>
                                <a:pt x="5408" y="14589"/>
                                <a:pt x="5609" y="14355"/>
                                <a:pt x="5842" y="14155"/>
                              </a:cubicBezTo>
                              <a:cubicBezTo>
                                <a:pt x="6276" y="13654"/>
                                <a:pt x="6710" y="13120"/>
                                <a:pt x="7078" y="12553"/>
                              </a:cubicBezTo>
                              <a:cubicBezTo>
                                <a:pt x="7211" y="12319"/>
                                <a:pt x="7411" y="12052"/>
                                <a:pt x="7578" y="11818"/>
                              </a:cubicBezTo>
                              <a:cubicBezTo>
                                <a:pt x="8480" y="10483"/>
                                <a:pt x="9581" y="9181"/>
                                <a:pt x="11017" y="9515"/>
                              </a:cubicBezTo>
                              <a:cubicBezTo>
                                <a:pt x="11718" y="9682"/>
                                <a:pt x="12219" y="10216"/>
                                <a:pt x="12786" y="10650"/>
                              </a:cubicBezTo>
                              <a:cubicBezTo>
                                <a:pt x="13588" y="11317"/>
                                <a:pt x="14522" y="11818"/>
                                <a:pt x="15557" y="12185"/>
                              </a:cubicBezTo>
                              <a:cubicBezTo>
                                <a:pt x="16993" y="12686"/>
                                <a:pt x="18528" y="12820"/>
                                <a:pt x="20031" y="12619"/>
                              </a:cubicBezTo>
                              <a:cubicBezTo>
                                <a:pt x="21233" y="12419"/>
                                <a:pt x="22501" y="11918"/>
                                <a:pt x="23035" y="10817"/>
                              </a:cubicBezTo>
                              <a:cubicBezTo>
                                <a:pt x="23837" y="9314"/>
                                <a:pt x="22935" y="7512"/>
                                <a:pt x="21934" y="6143"/>
                              </a:cubicBezTo>
                              <a:cubicBezTo>
                                <a:pt x="20298" y="3973"/>
                                <a:pt x="18328" y="2070"/>
                                <a:pt x="16125" y="534"/>
                              </a:cubicBezTo>
                              <a:cubicBezTo>
                                <a:pt x="16425" y="300"/>
                                <a:pt x="16759" y="134"/>
                                <a:pt x="17093" y="0"/>
                              </a:cubicBezTo>
                              <a:cubicBezTo>
                                <a:pt x="22468" y="4140"/>
                                <a:pt x="27910" y="8546"/>
                                <a:pt x="29145" y="10149"/>
                              </a:cubicBezTo>
                              <a:cubicBezTo>
                                <a:pt x="31548" y="13320"/>
                                <a:pt x="45036" y="32183"/>
                                <a:pt x="46238" y="35020"/>
                              </a:cubicBezTo>
                              <a:cubicBezTo>
                                <a:pt x="47406" y="37825"/>
                                <a:pt x="49576" y="57054"/>
                                <a:pt x="50344" y="60126"/>
                              </a:cubicBezTo>
                              <a:cubicBezTo>
                                <a:pt x="50678" y="61461"/>
                                <a:pt x="55953" y="67036"/>
                                <a:pt x="61695" y="7284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DBA7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519" name="자유형: 도형 1518">
                          <a:extLst>
                            <a:ext uri="{FF2B5EF4-FFF2-40B4-BE49-F238E27FC236}">
                              <a16:creationId xmlns:a16="http://schemas.microsoft.com/office/drawing/2014/main" id="{7182696A-728E-0C64-41B6-E1AAE7AC35D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976612" y="2258346"/>
                          <a:ext cx="82838" cy="115969"/>
                        </a:xfrm>
                        <a:custGeom>
                          <a:avLst/>
                          <a:gdLst>
                            <a:gd name="connsiteX0" fmla="*/ 82805 w 82838"/>
                            <a:gd name="connsiteY0" fmla="*/ 101255 h 115969"/>
                            <a:gd name="connsiteX1" fmla="*/ 77964 w 82838"/>
                            <a:gd name="connsiteY1" fmla="*/ 108600 h 115969"/>
                            <a:gd name="connsiteX2" fmla="*/ 64911 w 82838"/>
                            <a:gd name="connsiteY2" fmla="*/ 115711 h 115969"/>
                            <a:gd name="connsiteX3" fmla="*/ 46382 w 82838"/>
                            <a:gd name="connsiteY3" fmla="*/ 94378 h 115969"/>
                            <a:gd name="connsiteX4" fmla="*/ 44312 w 82838"/>
                            <a:gd name="connsiteY4" fmla="*/ 92342 h 115969"/>
                            <a:gd name="connsiteX5" fmla="*/ 33997 w 82838"/>
                            <a:gd name="connsiteY5" fmla="*/ 80190 h 115969"/>
                            <a:gd name="connsiteX6" fmla="*/ 26084 w 82838"/>
                            <a:gd name="connsiteY6" fmla="*/ 57288 h 115969"/>
                            <a:gd name="connsiteX7" fmla="*/ 20676 w 82838"/>
                            <a:gd name="connsiteY7" fmla="*/ 45069 h 115969"/>
                            <a:gd name="connsiteX8" fmla="*/ 11529 w 82838"/>
                            <a:gd name="connsiteY8" fmla="*/ 28711 h 115969"/>
                            <a:gd name="connsiteX9" fmla="*/ 5086 w 82838"/>
                            <a:gd name="connsiteY9" fmla="*/ 21333 h 115969"/>
                            <a:gd name="connsiteX10" fmla="*/ 1079 w 82838"/>
                            <a:gd name="connsiteY10" fmla="*/ 16726 h 115969"/>
                            <a:gd name="connsiteX11" fmla="*/ 1747 w 82838"/>
                            <a:gd name="connsiteY11" fmla="*/ 11317 h 115969"/>
                            <a:gd name="connsiteX12" fmla="*/ 2281 w 82838"/>
                            <a:gd name="connsiteY12" fmla="*/ 10049 h 115969"/>
                            <a:gd name="connsiteX13" fmla="*/ 2548 w 82838"/>
                            <a:gd name="connsiteY13" fmla="*/ 10483 h 115969"/>
                            <a:gd name="connsiteX14" fmla="*/ 8992 w 82838"/>
                            <a:gd name="connsiteY14" fmla="*/ 20031 h 115969"/>
                            <a:gd name="connsiteX15" fmla="*/ 20676 w 82838"/>
                            <a:gd name="connsiteY15" fmla="*/ 32617 h 115969"/>
                            <a:gd name="connsiteX16" fmla="*/ 10260 w 82838"/>
                            <a:gd name="connsiteY16" fmla="*/ 19129 h 115969"/>
                            <a:gd name="connsiteX17" fmla="*/ 4752 w 82838"/>
                            <a:gd name="connsiteY17" fmla="*/ 12018 h 115969"/>
                            <a:gd name="connsiteX18" fmla="*/ 10928 w 82838"/>
                            <a:gd name="connsiteY18" fmla="*/ 18495 h 115969"/>
                            <a:gd name="connsiteX19" fmla="*/ 17471 w 82838"/>
                            <a:gd name="connsiteY19" fmla="*/ 25406 h 115969"/>
                            <a:gd name="connsiteX20" fmla="*/ 28154 w 82838"/>
                            <a:gd name="connsiteY20" fmla="*/ 34787 h 115969"/>
                            <a:gd name="connsiteX21" fmla="*/ 27854 w 82838"/>
                            <a:gd name="connsiteY21" fmla="*/ 31515 h 115969"/>
                            <a:gd name="connsiteX22" fmla="*/ 20142 w 82838"/>
                            <a:gd name="connsiteY22" fmla="*/ 25339 h 115969"/>
                            <a:gd name="connsiteX23" fmla="*/ 12664 w 82838"/>
                            <a:gd name="connsiteY23" fmla="*/ 16158 h 115969"/>
                            <a:gd name="connsiteX24" fmla="*/ 12030 w 82838"/>
                            <a:gd name="connsiteY24" fmla="*/ 15424 h 115969"/>
                            <a:gd name="connsiteX25" fmla="*/ 4752 w 82838"/>
                            <a:gd name="connsiteY25" fmla="*/ 8814 h 115969"/>
                            <a:gd name="connsiteX26" fmla="*/ 1547 w 82838"/>
                            <a:gd name="connsiteY26" fmla="*/ 0 h 115969"/>
                            <a:gd name="connsiteX27" fmla="*/ 4518 w 82838"/>
                            <a:gd name="connsiteY27" fmla="*/ 3405 h 115969"/>
                            <a:gd name="connsiteX28" fmla="*/ 9359 w 82838"/>
                            <a:gd name="connsiteY28" fmla="*/ 3472 h 115969"/>
                            <a:gd name="connsiteX29" fmla="*/ 10260 w 82838"/>
                            <a:gd name="connsiteY29" fmla="*/ 7378 h 115969"/>
                            <a:gd name="connsiteX30" fmla="*/ 13799 w 82838"/>
                            <a:gd name="connsiteY30" fmla="*/ 9782 h 115969"/>
                            <a:gd name="connsiteX31" fmla="*/ 20643 w 82838"/>
                            <a:gd name="connsiteY31" fmla="*/ 16492 h 115969"/>
                            <a:gd name="connsiteX32" fmla="*/ 25650 w 82838"/>
                            <a:gd name="connsiteY32" fmla="*/ 22368 h 115969"/>
                            <a:gd name="connsiteX33" fmla="*/ 31760 w 82838"/>
                            <a:gd name="connsiteY33" fmla="*/ 27776 h 115969"/>
                            <a:gd name="connsiteX34" fmla="*/ 42276 w 82838"/>
                            <a:gd name="connsiteY34" fmla="*/ 47807 h 115969"/>
                            <a:gd name="connsiteX35" fmla="*/ 42977 w 82838"/>
                            <a:gd name="connsiteY35" fmla="*/ 52080 h 115969"/>
                            <a:gd name="connsiteX36" fmla="*/ 41375 w 82838"/>
                            <a:gd name="connsiteY36" fmla="*/ 55552 h 115969"/>
                            <a:gd name="connsiteX37" fmla="*/ 37702 w 82838"/>
                            <a:gd name="connsiteY37" fmla="*/ 63264 h 115969"/>
                            <a:gd name="connsiteX38" fmla="*/ 35299 w 82838"/>
                            <a:gd name="connsiteY38" fmla="*/ 65000 h 115969"/>
                            <a:gd name="connsiteX39" fmla="*/ 32928 w 82838"/>
                            <a:gd name="connsiteY39" fmla="*/ 71476 h 115969"/>
                            <a:gd name="connsiteX40" fmla="*/ 35499 w 82838"/>
                            <a:gd name="connsiteY40" fmla="*/ 78120 h 115969"/>
                            <a:gd name="connsiteX41" fmla="*/ 44813 w 82838"/>
                            <a:gd name="connsiteY41" fmla="*/ 86833 h 115969"/>
                            <a:gd name="connsiteX42" fmla="*/ 51924 w 82838"/>
                            <a:gd name="connsiteY42" fmla="*/ 92842 h 115969"/>
                            <a:gd name="connsiteX43" fmla="*/ 55596 w 82838"/>
                            <a:gd name="connsiteY43" fmla="*/ 96849 h 115969"/>
                            <a:gd name="connsiteX44" fmla="*/ 64911 w 82838"/>
                            <a:gd name="connsiteY44" fmla="*/ 107899 h 115969"/>
                            <a:gd name="connsiteX45" fmla="*/ 66847 w 82838"/>
                            <a:gd name="connsiteY45" fmla="*/ 109134 h 115969"/>
                            <a:gd name="connsiteX46" fmla="*/ 69017 w 82838"/>
                            <a:gd name="connsiteY46" fmla="*/ 108867 h 115969"/>
                            <a:gd name="connsiteX47" fmla="*/ 77063 w 82838"/>
                            <a:gd name="connsiteY47" fmla="*/ 105428 h 115969"/>
                            <a:gd name="connsiteX48" fmla="*/ 82838 w 82838"/>
                            <a:gd name="connsiteY48" fmla="*/ 101255 h 11596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  <a:cxn ang="0">
                              <a:pos x="connsiteX45" y="connsiteY45"/>
                            </a:cxn>
                            <a:cxn ang="0">
                              <a:pos x="connsiteX46" y="connsiteY46"/>
                            </a:cxn>
                            <a:cxn ang="0">
                              <a:pos x="connsiteX47" y="connsiteY47"/>
                            </a:cxn>
                            <a:cxn ang="0">
                              <a:pos x="connsiteX48" y="connsiteY48"/>
                            </a:cxn>
                          </a:cxnLst>
                          <a:rect l="l" t="t" r="r" b="b"/>
                          <a:pathLst>
                            <a:path w="82838" h="115969">
                              <a:moveTo>
                                <a:pt x="82805" y="101255"/>
                              </a:moveTo>
                              <a:cubicBezTo>
                                <a:pt x="81970" y="103058"/>
                                <a:pt x="80501" y="105629"/>
                                <a:pt x="77964" y="108600"/>
                              </a:cubicBezTo>
                              <a:cubicBezTo>
                                <a:pt x="73123" y="114209"/>
                                <a:pt x="67081" y="116846"/>
                                <a:pt x="64911" y="115711"/>
                              </a:cubicBezTo>
                              <a:cubicBezTo>
                                <a:pt x="63075" y="114776"/>
                                <a:pt x="51390" y="99920"/>
                                <a:pt x="46382" y="94378"/>
                              </a:cubicBezTo>
                              <a:cubicBezTo>
                                <a:pt x="45381" y="93276"/>
                                <a:pt x="44646" y="92542"/>
                                <a:pt x="44312" y="92342"/>
                              </a:cubicBezTo>
                              <a:cubicBezTo>
                                <a:pt x="42243" y="91207"/>
                                <a:pt x="37969" y="86166"/>
                                <a:pt x="33997" y="80190"/>
                              </a:cubicBezTo>
                              <a:cubicBezTo>
                                <a:pt x="29990" y="74214"/>
                                <a:pt x="27553" y="62329"/>
                                <a:pt x="26084" y="57288"/>
                              </a:cubicBezTo>
                              <a:cubicBezTo>
                                <a:pt x="24582" y="52280"/>
                                <a:pt x="21511" y="45937"/>
                                <a:pt x="20676" y="45069"/>
                              </a:cubicBezTo>
                              <a:cubicBezTo>
                                <a:pt x="19875" y="44201"/>
                                <a:pt x="11529" y="28711"/>
                                <a:pt x="11529" y="28711"/>
                              </a:cubicBezTo>
                              <a:cubicBezTo>
                                <a:pt x="11529" y="28711"/>
                                <a:pt x="8157" y="24872"/>
                                <a:pt x="5086" y="21333"/>
                              </a:cubicBezTo>
                              <a:cubicBezTo>
                                <a:pt x="3517" y="19530"/>
                                <a:pt x="2014" y="17794"/>
                                <a:pt x="1079" y="16726"/>
                              </a:cubicBezTo>
                              <a:cubicBezTo>
                                <a:pt x="-1691" y="13487"/>
                                <a:pt x="1747" y="11317"/>
                                <a:pt x="1747" y="11317"/>
                              </a:cubicBezTo>
                              <a:lnTo>
                                <a:pt x="2281" y="10049"/>
                              </a:lnTo>
                              <a:cubicBezTo>
                                <a:pt x="2281" y="10049"/>
                                <a:pt x="2482" y="10316"/>
                                <a:pt x="2548" y="10483"/>
                              </a:cubicBezTo>
                              <a:cubicBezTo>
                                <a:pt x="4485" y="13788"/>
                                <a:pt x="6655" y="16993"/>
                                <a:pt x="8992" y="20031"/>
                              </a:cubicBezTo>
                              <a:cubicBezTo>
                                <a:pt x="12464" y="24571"/>
                                <a:pt x="16370" y="28777"/>
                                <a:pt x="20676" y="32617"/>
                              </a:cubicBezTo>
                              <a:cubicBezTo>
                                <a:pt x="17204" y="28110"/>
                                <a:pt x="13699" y="23603"/>
                                <a:pt x="10260" y="19129"/>
                              </a:cubicBezTo>
                              <a:cubicBezTo>
                                <a:pt x="8424" y="16759"/>
                                <a:pt x="6588" y="14389"/>
                                <a:pt x="4752" y="12018"/>
                              </a:cubicBezTo>
                              <a:cubicBezTo>
                                <a:pt x="6788" y="14188"/>
                                <a:pt x="8858" y="16325"/>
                                <a:pt x="10928" y="18495"/>
                              </a:cubicBezTo>
                              <a:cubicBezTo>
                                <a:pt x="13131" y="20799"/>
                                <a:pt x="15301" y="23102"/>
                                <a:pt x="17471" y="25406"/>
                              </a:cubicBezTo>
                              <a:cubicBezTo>
                                <a:pt x="18873" y="26875"/>
                                <a:pt x="25150" y="36957"/>
                                <a:pt x="28154" y="34787"/>
                              </a:cubicBezTo>
                              <a:cubicBezTo>
                                <a:pt x="29156" y="34086"/>
                                <a:pt x="28622" y="32483"/>
                                <a:pt x="27854" y="31515"/>
                              </a:cubicBezTo>
                              <a:cubicBezTo>
                                <a:pt x="25751" y="28944"/>
                                <a:pt x="22612" y="27509"/>
                                <a:pt x="20142" y="25339"/>
                              </a:cubicBezTo>
                              <a:cubicBezTo>
                                <a:pt x="17171" y="22735"/>
                                <a:pt x="15268" y="19129"/>
                                <a:pt x="12664" y="16158"/>
                              </a:cubicBezTo>
                              <a:cubicBezTo>
                                <a:pt x="12464" y="15891"/>
                                <a:pt x="12230" y="15657"/>
                                <a:pt x="12030" y="15424"/>
                              </a:cubicBezTo>
                              <a:cubicBezTo>
                                <a:pt x="9759" y="13053"/>
                                <a:pt x="6988" y="11217"/>
                                <a:pt x="4752" y="8814"/>
                              </a:cubicBezTo>
                              <a:cubicBezTo>
                                <a:pt x="2515" y="6410"/>
                                <a:pt x="846" y="3172"/>
                                <a:pt x="1547" y="0"/>
                              </a:cubicBezTo>
                              <a:cubicBezTo>
                                <a:pt x="1547" y="1602"/>
                                <a:pt x="2982" y="2938"/>
                                <a:pt x="4518" y="3405"/>
                              </a:cubicBezTo>
                              <a:cubicBezTo>
                                <a:pt x="6054" y="3906"/>
                                <a:pt x="7756" y="3672"/>
                                <a:pt x="9359" y="3472"/>
                              </a:cubicBezTo>
                              <a:cubicBezTo>
                                <a:pt x="8691" y="4741"/>
                                <a:pt x="9292" y="6343"/>
                                <a:pt x="10260" y="7378"/>
                              </a:cubicBezTo>
                              <a:cubicBezTo>
                                <a:pt x="11262" y="8413"/>
                                <a:pt x="12597" y="9014"/>
                                <a:pt x="13799" y="9782"/>
                              </a:cubicBezTo>
                              <a:cubicBezTo>
                                <a:pt x="16536" y="11518"/>
                                <a:pt x="18640" y="13955"/>
                                <a:pt x="20643" y="16492"/>
                              </a:cubicBezTo>
                              <a:cubicBezTo>
                                <a:pt x="22245" y="18528"/>
                                <a:pt x="23814" y="20598"/>
                                <a:pt x="25650" y="22368"/>
                              </a:cubicBezTo>
                              <a:cubicBezTo>
                                <a:pt x="27587" y="24271"/>
                                <a:pt x="29857" y="25840"/>
                                <a:pt x="31760" y="27776"/>
                              </a:cubicBezTo>
                              <a:cubicBezTo>
                                <a:pt x="37168" y="33117"/>
                                <a:pt x="39805" y="40629"/>
                                <a:pt x="42276" y="47807"/>
                              </a:cubicBezTo>
                              <a:cubicBezTo>
                                <a:pt x="42743" y="49175"/>
                                <a:pt x="43244" y="50644"/>
                                <a:pt x="42977" y="52080"/>
                              </a:cubicBezTo>
                              <a:cubicBezTo>
                                <a:pt x="42743" y="53349"/>
                                <a:pt x="41942" y="54417"/>
                                <a:pt x="41375" y="55552"/>
                              </a:cubicBezTo>
                              <a:cubicBezTo>
                                <a:pt x="40106" y="58123"/>
                                <a:pt x="39839" y="61361"/>
                                <a:pt x="37702" y="63264"/>
                              </a:cubicBezTo>
                              <a:cubicBezTo>
                                <a:pt x="36968" y="63898"/>
                                <a:pt x="36066" y="64332"/>
                                <a:pt x="35299" y="65000"/>
                              </a:cubicBezTo>
                              <a:cubicBezTo>
                                <a:pt x="33462" y="66535"/>
                                <a:pt x="32695" y="69106"/>
                                <a:pt x="32928" y="71476"/>
                              </a:cubicBezTo>
                              <a:cubicBezTo>
                                <a:pt x="33129" y="73880"/>
                                <a:pt x="34197" y="76083"/>
                                <a:pt x="35499" y="78120"/>
                              </a:cubicBezTo>
                              <a:cubicBezTo>
                                <a:pt x="37969" y="81993"/>
                                <a:pt x="41107" y="84296"/>
                                <a:pt x="44813" y="86833"/>
                              </a:cubicBezTo>
                              <a:cubicBezTo>
                                <a:pt x="47350" y="88569"/>
                                <a:pt x="49721" y="90639"/>
                                <a:pt x="51924" y="92842"/>
                              </a:cubicBezTo>
                              <a:cubicBezTo>
                                <a:pt x="53193" y="94144"/>
                                <a:pt x="54428" y="95480"/>
                                <a:pt x="55596" y="96849"/>
                              </a:cubicBezTo>
                              <a:cubicBezTo>
                                <a:pt x="58734" y="100521"/>
                                <a:pt x="61405" y="104594"/>
                                <a:pt x="64911" y="107899"/>
                              </a:cubicBezTo>
                              <a:cubicBezTo>
                                <a:pt x="65478" y="108433"/>
                                <a:pt x="66079" y="108967"/>
                                <a:pt x="66847" y="109134"/>
                              </a:cubicBezTo>
                              <a:cubicBezTo>
                                <a:pt x="67548" y="109268"/>
                                <a:pt x="68316" y="109101"/>
                                <a:pt x="69017" y="108867"/>
                              </a:cubicBezTo>
                              <a:cubicBezTo>
                                <a:pt x="71821" y="107999"/>
                                <a:pt x="74525" y="106831"/>
                                <a:pt x="77063" y="105428"/>
                              </a:cubicBezTo>
                              <a:cubicBezTo>
                                <a:pt x="79132" y="104260"/>
                                <a:pt x="80902" y="102557"/>
                                <a:pt x="82838" y="10125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DBA7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</p:grpSp>
                  <p:grpSp>
                    <p:nvGrpSpPr>
                      <p:cNvPr id="1445" name="그래픽 253">
                        <a:extLst>
                          <a:ext uri="{FF2B5EF4-FFF2-40B4-BE49-F238E27FC236}">
                            <a16:creationId xmlns:a16="http://schemas.microsoft.com/office/drawing/2014/main" id="{2335662E-9223-2DE7-FC3D-F0CB964C190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872096" y="2189022"/>
                        <a:ext cx="144872" cy="279112"/>
                        <a:chOff x="5872096" y="2189022"/>
                        <a:chExt cx="144872" cy="279112"/>
                      </a:xfrm>
                    </p:grpSpPr>
                    <p:sp>
                      <p:nvSpPr>
                        <p:cNvPr id="1465" name="자유형: 도형 1464">
                          <a:extLst>
                            <a:ext uri="{FF2B5EF4-FFF2-40B4-BE49-F238E27FC236}">
                              <a16:creationId xmlns:a16="http://schemas.microsoft.com/office/drawing/2014/main" id="{2728177F-8F7A-EB70-D79D-14D61752F42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941102" y="2356196"/>
                          <a:ext cx="31448" cy="56386"/>
                        </a:xfrm>
                        <a:custGeom>
                          <a:avLst/>
                          <a:gdLst>
                            <a:gd name="connsiteX0" fmla="*/ 9581 w 31448"/>
                            <a:gd name="connsiteY0" fmla="*/ 0 h 56386"/>
                            <a:gd name="connsiteX1" fmla="*/ 31448 w 31448"/>
                            <a:gd name="connsiteY1" fmla="*/ 10850 h 56386"/>
                            <a:gd name="connsiteX2" fmla="*/ 18094 w 31448"/>
                            <a:gd name="connsiteY2" fmla="*/ 52414 h 56386"/>
                            <a:gd name="connsiteX3" fmla="*/ 1569 w 31448"/>
                            <a:gd name="connsiteY3" fmla="*/ 56387 h 56386"/>
                            <a:gd name="connsiteX4" fmla="*/ 7779 w 31448"/>
                            <a:gd name="connsiteY4" fmla="*/ 40128 h 56386"/>
                            <a:gd name="connsiteX5" fmla="*/ 0 w 31448"/>
                            <a:gd name="connsiteY5" fmla="*/ 38893 h 56386"/>
                            <a:gd name="connsiteX6" fmla="*/ 9581 w 31448"/>
                            <a:gd name="connsiteY6" fmla="*/ 0 h 5638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31448" h="56386">
                              <a:moveTo>
                                <a:pt x="9581" y="0"/>
                              </a:moveTo>
                              <a:lnTo>
                                <a:pt x="31448" y="10850"/>
                              </a:lnTo>
                              <a:lnTo>
                                <a:pt x="18094" y="52414"/>
                              </a:lnTo>
                              <a:lnTo>
                                <a:pt x="1569" y="56387"/>
                              </a:lnTo>
                              <a:lnTo>
                                <a:pt x="7779" y="40128"/>
                              </a:lnTo>
                              <a:lnTo>
                                <a:pt x="0" y="38893"/>
                              </a:lnTo>
                              <a:lnTo>
                                <a:pt x="9581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9754D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466" name="자유형: 도형 1465">
                          <a:extLst>
                            <a:ext uri="{FF2B5EF4-FFF2-40B4-BE49-F238E27FC236}">
                              <a16:creationId xmlns:a16="http://schemas.microsoft.com/office/drawing/2014/main" id="{5F244E9E-875C-4B6D-3475-BB2780E9781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872096" y="2367046"/>
                          <a:ext cx="47739" cy="49709"/>
                        </a:xfrm>
                        <a:custGeom>
                          <a:avLst/>
                          <a:gdLst>
                            <a:gd name="connsiteX0" fmla="*/ 46638 w 47739"/>
                            <a:gd name="connsiteY0" fmla="*/ 601 h 49709"/>
                            <a:gd name="connsiteX1" fmla="*/ 21867 w 47739"/>
                            <a:gd name="connsiteY1" fmla="*/ 0 h 49709"/>
                            <a:gd name="connsiteX2" fmla="*/ 0 w 47739"/>
                            <a:gd name="connsiteY2" fmla="*/ 49710 h 49709"/>
                            <a:gd name="connsiteX3" fmla="*/ 19563 w 47739"/>
                            <a:gd name="connsiteY3" fmla="*/ 49710 h 49709"/>
                            <a:gd name="connsiteX4" fmla="*/ 32950 w 47739"/>
                            <a:gd name="connsiteY4" fmla="*/ 20331 h 49709"/>
                            <a:gd name="connsiteX5" fmla="*/ 47740 w 47739"/>
                            <a:gd name="connsiteY5" fmla="*/ 15123 h 49709"/>
                            <a:gd name="connsiteX6" fmla="*/ 46638 w 47739"/>
                            <a:gd name="connsiteY6" fmla="*/ 601 h 4970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47739" h="49709">
                              <a:moveTo>
                                <a:pt x="46638" y="601"/>
                              </a:moveTo>
                              <a:lnTo>
                                <a:pt x="21867" y="0"/>
                              </a:lnTo>
                              <a:lnTo>
                                <a:pt x="0" y="49710"/>
                              </a:lnTo>
                              <a:lnTo>
                                <a:pt x="19563" y="49710"/>
                              </a:lnTo>
                              <a:lnTo>
                                <a:pt x="32950" y="20331"/>
                              </a:lnTo>
                              <a:lnTo>
                                <a:pt x="47740" y="15123"/>
                              </a:lnTo>
                              <a:lnTo>
                                <a:pt x="46638" y="60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C6A3E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grpSp>
                      <p:nvGrpSpPr>
                        <p:cNvPr id="1467" name="그래픽 253">
                          <a:extLst>
                            <a:ext uri="{FF2B5EF4-FFF2-40B4-BE49-F238E27FC236}">
                              <a16:creationId xmlns:a16="http://schemas.microsoft.com/office/drawing/2014/main" id="{A4020061-94C2-8C2C-CD4A-07E17C5DA2E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5907960" y="2189022"/>
                          <a:ext cx="109008" cy="237572"/>
                          <a:chOff x="5907960" y="2189022"/>
                          <a:chExt cx="109008" cy="237572"/>
                        </a:xfrm>
                      </p:grpSpPr>
                      <p:sp>
                        <p:nvSpPr>
                          <p:cNvPr id="1470" name="자유형: 도형 1469">
                            <a:extLst>
                              <a:ext uri="{FF2B5EF4-FFF2-40B4-BE49-F238E27FC236}">
                                <a16:creationId xmlns:a16="http://schemas.microsoft.com/office/drawing/2014/main" id="{A1C421A7-6B5E-A2B6-34BC-FB4BFB82BBD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907960" y="2411390"/>
                            <a:ext cx="19244" cy="15204"/>
                          </a:xfrm>
                          <a:custGeom>
                            <a:avLst/>
                            <a:gdLst>
                              <a:gd name="connsiteX0" fmla="*/ 16750 w 19244"/>
                              <a:gd name="connsiteY0" fmla="*/ 3663 h 15204"/>
                              <a:gd name="connsiteX1" fmla="*/ 16082 w 19244"/>
                              <a:gd name="connsiteY1" fmla="*/ 14112 h 15204"/>
                              <a:gd name="connsiteX2" fmla="*/ 2495 w 19244"/>
                              <a:gd name="connsiteY2" fmla="*/ 11542 h 15204"/>
                              <a:gd name="connsiteX3" fmla="*/ 3162 w 19244"/>
                              <a:gd name="connsiteY3" fmla="*/ 1092 h 15204"/>
                              <a:gd name="connsiteX4" fmla="*/ 16750 w 19244"/>
                              <a:gd name="connsiteY4" fmla="*/ 3663 h 15204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19244" h="15204">
                                <a:moveTo>
                                  <a:pt x="16750" y="3663"/>
                                </a:moveTo>
                                <a:cubicBezTo>
                                  <a:pt x="20322" y="7269"/>
                                  <a:pt x="20022" y="11942"/>
                                  <a:pt x="16082" y="14112"/>
                                </a:cubicBezTo>
                                <a:cubicBezTo>
                                  <a:pt x="12143" y="16282"/>
                                  <a:pt x="6067" y="15114"/>
                                  <a:pt x="2495" y="11542"/>
                                </a:cubicBezTo>
                                <a:cubicBezTo>
                                  <a:pt x="-1077" y="7936"/>
                                  <a:pt x="-777" y="3262"/>
                                  <a:pt x="3162" y="1092"/>
                                </a:cubicBezTo>
                                <a:cubicBezTo>
                                  <a:pt x="7102" y="-1078"/>
                                  <a:pt x="13178" y="91"/>
                                  <a:pt x="16750" y="3663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576D4D"/>
                          </a:solidFill>
                          <a:ln w="33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ko-KR" altLang="en-US" dirty="0">
                              <a:ea typeface="문체부 제목 돋음체" panose="020B0609000101010101" pitchFamily="49" charset="-127"/>
                            </a:endParaRPr>
                          </a:p>
                        </p:txBody>
                      </p:sp>
                      <p:grpSp>
                        <p:nvGrpSpPr>
                          <p:cNvPr id="1471" name="그래픽 253">
                            <a:extLst>
                              <a:ext uri="{FF2B5EF4-FFF2-40B4-BE49-F238E27FC236}">
                                <a16:creationId xmlns:a16="http://schemas.microsoft.com/office/drawing/2014/main" id="{3CF5DA6E-A5AA-FD60-07B9-C4638238673E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5908051" y="2347532"/>
                            <a:ext cx="43232" cy="68855"/>
                            <a:chOff x="5908051" y="2347532"/>
                            <a:chExt cx="43232" cy="68855"/>
                          </a:xfrm>
                        </p:grpSpPr>
                        <p:sp>
                          <p:nvSpPr>
                            <p:cNvPr id="1512" name="자유형: 도형 1511">
                              <a:extLst>
                                <a:ext uri="{FF2B5EF4-FFF2-40B4-BE49-F238E27FC236}">
                                  <a16:creationId xmlns:a16="http://schemas.microsoft.com/office/drawing/2014/main" id="{C3D3E804-84C3-83F0-9AF1-CCEC15B8BB56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921973" y="2350554"/>
                              <a:ext cx="29311" cy="64498"/>
                            </a:xfrm>
                            <a:custGeom>
                              <a:avLst/>
                              <a:gdLst>
                                <a:gd name="connsiteX0" fmla="*/ 2738 w 29311"/>
                                <a:gd name="connsiteY0" fmla="*/ 64499 h 64498"/>
                                <a:gd name="connsiteX1" fmla="*/ 29312 w 29311"/>
                                <a:gd name="connsiteY1" fmla="*/ 3839 h 64498"/>
                                <a:gd name="connsiteX2" fmla="*/ 24170 w 29311"/>
                                <a:gd name="connsiteY2" fmla="*/ 0 h 64498"/>
                                <a:gd name="connsiteX3" fmla="*/ 0 w 29311"/>
                                <a:gd name="connsiteY3" fmla="*/ 62429 h 64498"/>
                                <a:gd name="connsiteX4" fmla="*/ 2738 w 29311"/>
                                <a:gd name="connsiteY4" fmla="*/ 64499 h 64498"/>
                                <a:gd name="connsiteX5" fmla="*/ 2738 w 29311"/>
                                <a:gd name="connsiteY5" fmla="*/ 64499 h 64498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</a:cxnLst>
                              <a:rect l="l" t="t" r="r" b="b"/>
                              <a:pathLst>
                                <a:path w="29311" h="64498">
                                  <a:moveTo>
                                    <a:pt x="2738" y="64499"/>
                                  </a:moveTo>
                                  <a:lnTo>
                                    <a:pt x="29312" y="3839"/>
                                  </a:lnTo>
                                  <a:cubicBezTo>
                                    <a:pt x="27809" y="2337"/>
                                    <a:pt x="26073" y="1035"/>
                                    <a:pt x="24170" y="0"/>
                                  </a:cubicBezTo>
                                  <a:lnTo>
                                    <a:pt x="0" y="62429"/>
                                  </a:lnTo>
                                  <a:cubicBezTo>
                                    <a:pt x="1002" y="62997"/>
                                    <a:pt x="1936" y="63664"/>
                                    <a:pt x="2738" y="64499"/>
                                  </a:cubicBezTo>
                                  <a:lnTo>
                                    <a:pt x="2738" y="64499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3F4F38"/>
                            </a:solidFill>
                            <a:ln w="33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ko-KR" altLang="en-US" dirty="0">
                                <a:ea typeface="문체부 제목 돋음체" panose="020B0609000101010101" pitchFamily="49" charset="-127"/>
                              </a:endParaRPr>
                            </a:p>
                          </p:txBody>
                        </p:sp>
                        <p:sp>
                          <p:nvSpPr>
                            <p:cNvPr id="1513" name="자유형: 도형 1512">
                              <a:extLst>
                                <a:ext uri="{FF2B5EF4-FFF2-40B4-BE49-F238E27FC236}">
                                  <a16:creationId xmlns:a16="http://schemas.microsoft.com/office/drawing/2014/main" id="{913AC7D7-AA9D-B898-E01B-5C1FA8642180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915263" y="2347532"/>
                              <a:ext cx="30847" cy="65450"/>
                            </a:xfrm>
                            <a:custGeom>
                              <a:avLst/>
                              <a:gdLst>
                                <a:gd name="connsiteX0" fmla="*/ 6677 w 30847"/>
                                <a:gd name="connsiteY0" fmla="*/ 65451 h 65450"/>
                                <a:gd name="connsiteX1" fmla="*/ 30847 w 30847"/>
                                <a:gd name="connsiteY1" fmla="*/ 3022 h 65450"/>
                                <a:gd name="connsiteX2" fmla="*/ 18428 w 30847"/>
                                <a:gd name="connsiteY2" fmla="*/ 17 h 65450"/>
                                <a:gd name="connsiteX3" fmla="*/ 0 w 30847"/>
                                <a:gd name="connsiteY3" fmla="*/ 63848 h 65450"/>
                                <a:gd name="connsiteX4" fmla="*/ 6643 w 30847"/>
                                <a:gd name="connsiteY4" fmla="*/ 65451 h 65450"/>
                                <a:gd name="connsiteX5" fmla="*/ 6643 w 30847"/>
                                <a:gd name="connsiteY5" fmla="*/ 65451 h 65450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</a:cxnLst>
                              <a:rect l="l" t="t" r="r" b="b"/>
                              <a:pathLst>
                                <a:path w="30847" h="65450">
                                  <a:moveTo>
                                    <a:pt x="6677" y="65451"/>
                                  </a:moveTo>
                                  <a:lnTo>
                                    <a:pt x="30847" y="3022"/>
                                  </a:lnTo>
                                  <a:cubicBezTo>
                                    <a:pt x="27008" y="918"/>
                                    <a:pt x="22601" y="-150"/>
                                    <a:pt x="18428" y="17"/>
                                  </a:cubicBezTo>
                                  <a:lnTo>
                                    <a:pt x="0" y="63848"/>
                                  </a:lnTo>
                                  <a:cubicBezTo>
                                    <a:pt x="2237" y="63782"/>
                                    <a:pt x="4574" y="64349"/>
                                    <a:pt x="6643" y="65451"/>
                                  </a:cubicBezTo>
                                  <a:lnTo>
                                    <a:pt x="6643" y="65451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4C5F43"/>
                            </a:solidFill>
                            <a:ln w="33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ko-KR" altLang="en-US" dirty="0">
                                <a:ea typeface="문체부 제목 돋음체" panose="020B0609000101010101" pitchFamily="49" charset="-127"/>
                              </a:endParaRPr>
                            </a:p>
                          </p:txBody>
                        </p:sp>
                        <p:sp>
                          <p:nvSpPr>
                            <p:cNvPr id="1514" name="자유형: 도형 1513">
                              <a:extLst>
                                <a:ext uri="{FF2B5EF4-FFF2-40B4-BE49-F238E27FC236}">
                                  <a16:creationId xmlns:a16="http://schemas.microsoft.com/office/drawing/2014/main" id="{315DEA32-87EF-86E1-9F7E-EA73884B5DF6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912959" y="2347549"/>
                              <a:ext cx="20765" cy="64165"/>
                            </a:xfrm>
                            <a:custGeom>
                              <a:avLst/>
                              <a:gdLst>
                                <a:gd name="connsiteX0" fmla="*/ 2337 w 20765"/>
                                <a:gd name="connsiteY0" fmla="*/ 63831 h 64165"/>
                                <a:gd name="connsiteX1" fmla="*/ 20765 w 20765"/>
                                <a:gd name="connsiteY1" fmla="*/ 0 h 64165"/>
                                <a:gd name="connsiteX2" fmla="*/ 16425 w 20765"/>
                                <a:gd name="connsiteY2" fmla="*/ 634 h 64165"/>
                                <a:gd name="connsiteX3" fmla="*/ 0 w 20765"/>
                                <a:gd name="connsiteY3" fmla="*/ 64165 h 64165"/>
                                <a:gd name="connsiteX4" fmla="*/ 2337 w 20765"/>
                                <a:gd name="connsiteY4" fmla="*/ 63831 h 64165"/>
                                <a:gd name="connsiteX5" fmla="*/ 2337 w 20765"/>
                                <a:gd name="connsiteY5" fmla="*/ 63831 h 64165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</a:cxnLst>
                              <a:rect l="l" t="t" r="r" b="b"/>
                              <a:pathLst>
                                <a:path w="20765" h="64165">
                                  <a:moveTo>
                                    <a:pt x="2337" y="63831"/>
                                  </a:moveTo>
                                  <a:lnTo>
                                    <a:pt x="20765" y="0"/>
                                  </a:lnTo>
                                  <a:cubicBezTo>
                                    <a:pt x="19263" y="67"/>
                                    <a:pt x="17794" y="267"/>
                                    <a:pt x="16425" y="634"/>
                                  </a:cubicBezTo>
                                  <a:lnTo>
                                    <a:pt x="0" y="64165"/>
                                  </a:lnTo>
                                  <a:cubicBezTo>
                                    <a:pt x="734" y="63965"/>
                                    <a:pt x="1536" y="63865"/>
                                    <a:pt x="2337" y="63831"/>
                                  </a:cubicBezTo>
                                  <a:lnTo>
                                    <a:pt x="2337" y="63831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586F4E"/>
                            </a:solidFill>
                            <a:ln w="33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ko-KR" altLang="en-US" dirty="0">
                                <a:ea typeface="문체부 제목 돋음체" panose="020B0609000101010101" pitchFamily="49" charset="-127"/>
                              </a:endParaRPr>
                            </a:p>
                          </p:txBody>
                        </p:sp>
                        <p:sp>
                          <p:nvSpPr>
                            <p:cNvPr id="1515" name="자유형: 도형 1514">
                              <a:extLst>
                                <a:ext uri="{FF2B5EF4-FFF2-40B4-BE49-F238E27FC236}">
                                  <a16:creationId xmlns:a16="http://schemas.microsoft.com/office/drawing/2014/main" id="{385D7565-F3E2-5925-5F6D-0532258207C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908619" y="2348184"/>
                              <a:ext cx="20765" cy="66735"/>
                            </a:xfrm>
                            <a:custGeom>
                              <a:avLst/>
                              <a:gdLst>
                                <a:gd name="connsiteX0" fmla="*/ 4340 w 20765"/>
                                <a:gd name="connsiteY0" fmla="*/ 63531 h 66735"/>
                                <a:gd name="connsiteX1" fmla="*/ 20765 w 20765"/>
                                <a:gd name="connsiteY1" fmla="*/ 0 h 66735"/>
                                <a:gd name="connsiteX2" fmla="*/ 17327 w 20765"/>
                                <a:gd name="connsiteY2" fmla="*/ 1369 h 66735"/>
                                <a:gd name="connsiteX3" fmla="*/ 12619 w 20765"/>
                                <a:gd name="connsiteY3" fmla="*/ 6009 h 66735"/>
                                <a:gd name="connsiteX4" fmla="*/ 0 w 20765"/>
                                <a:gd name="connsiteY4" fmla="*/ 66736 h 66735"/>
                                <a:gd name="connsiteX5" fmla="*/ 2537 w 20765"/>
                                <a:gd name="connsiteY5" fmla="*/ 64232 h 66735"/>
                                <a:gd name="connsiteX6" fmla="*/ 4373 w 20765"/>
                                <a:gd name="connsiteY6" fmla="*/ 63497 h 66735"/>
                                <a:gd name="connsiteX7" fmla="*/ 4373 w 20765"/>
                                <a:gd name="connsiteY7" fmla="*/ 63497 h 66735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</a:cxnLst>
                              <a:rect l="l" t="t" r="r" b="b"/>
                              <a:pathLst>
                                <a:path w="20765" h="66735">
                                  <a:moveTo>
                                    <a:pt x="4340" y="63531"/>
                                  </a:moveTo>
                                  <a:lnTo>
                                    <a:pt x="20765" y="0"/>
                                  </a:lnTo>
                                  <a:cubicBezTo>
                                    <a:pt x="19563" y="334"/>
                                    <a:pt x="18395" y="801"/>
                                    <a:pt x="17327" y="1369"/>
                                  </a:cubicBezTo>
                                  <a:cubicBezTo>
                                    <a:pt x="15157" y="2571"/>
                                    <a:pt x="13588" y="4173"/>
                                    <a:pt x="12619" y="6009"/>
                                  </a:cubicBezTo>
                                  <a:lnTo>
                                    <a:pt x="0" y="66736"/>
                                  </a:lnTo>
                                  <a:cubicBezTo>
                                    <a:pt x="534" y="65734"/>
                                    <a:pt x="1369" y="64900"/>
                                    <a:pt x="2537" y="64232"/>
                                  </a:cubicBezTo>
                                  <a:cubicBezTo>
                                    <a:pt x="3105" y="63898"/>
                                    <a:pt x="3739" y="63664"/>
                                    <a:pt x="4373" y="63497"/>
                                  </a:cubicBezTo>
                                  <a:lnTo>
                                    <a:pt x="4373" y="63497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4C5F43"/>
                            </a:solidFill>
                            <a:ln w="33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ko-KR" altLang="en-US" dirty="0">
                                <a:ea typeface="문체부 제목 돋음체" panose="020B0609000101010101" pitchFamily="49" charset="-127"/>
                              </a:endParaRPr>
                            </a:p>
                          </p:txBody>
                        </p:sp>
                        <p:sp>
                          <p:nvSpPr>
                            <p:cNvPr id="1516" name="자유형: 도형 1515">
                              <a:extLst>
                                <a:ext uri="{FF2B5EF4-FFF2-40B4-BE49-F238E27FC236}">
                                  <a16:creationId xmlns:a16="http://schemas.microsoft.com/office/drawing/2014/main" id="{3247D440-24A3-F2D8-CBDA-57270B76F45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908051" y="2354226"/>
                              <a:ext cx="13153" cy="62162"/>
                            </a:xfrm>
                            <a:custGeom>
                              <a:avLst/>
                              <a:gdLst>
                                <a:gd name="connsiteX0" fmla="*/ 534 w 13153"/>
                                <a:gd name="connsiteY0" fmla="*/ 60727 h 62162"/>
                                <a:gd name="connsiteX1" fmla="*/ 13154 w 13153"/>
                                <a:gd name="connsiteY1" fmla="*/ 0 h 62162"/>
                                <a:gd name="connsiteX2" fmla="*/ 12185 w 13153"/>
                                <a:gd name="connsiteY2" fmla="*/ 2671 h 62162"/>
                                <a:gd name="connsiteX3" fmla="*/ 0 w 13153"/>
                                <a:gd name="connsiteY3" fmla="*/ 62162 h 62162"/>
                                <a:gd name="connsiteX4" fmla="*/ 501 w 13153"/>
                                <a:gd name="connsiteY4" fmla="*/ 60727 h 62162"/>
                                <a:gd name="connsiteX5" fmla="*/ 501 w 13153"/>
                                <a:gd name="connsiteY5" fmla="*/ 60727 h 62162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</a:cxnLst>
                              <a:rect l="l" t="t" r="r" b="b"/>
                              <a:pathLst>
                                <a:path w="13153" h="62162">
                                  <a:moveTo>
                                    <a:pt x="534" y="60727"/>
                                  </a:moveTo>
                                  <a:lnTo>
                                    <a:pt x="13154" y="0"/>
                                  </a:lnTo>
                                  <a:cubicBezTo>
                                    <a:pt x="12720" y="835"/>
                                    <a:pt x="12386" y="1736"/>
                                    <a:pt x="12185" y="2671"/>
                                  </a:cubicBezTo>
                                  <a:lnTo>
                                    <a:pt x="0" y="62162"/>
                                  </a:lnTo>
                                  <a:cubicBezTo>
                                    <a:pt x="100" y="61661"/>
                                    <a:pt x="267" y="61194"/>
                                    <a:pt x="501" y="60727"/>
                                  </a:cubicBezTo>
                                  <a:lnTo>
                                    <a:pt x="501" y="60727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3F4F38"/>
                            </a:solidFill>
                            <a:ln w="33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ko-KR" altLang="en-US" dirty="0">
                                <a:ea typeface="문체부 제목 돋음체" panose="020B0609000101010101" pitchFamily="49" charset="-127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1472" name="자유형: 도형 1471">
                            <a:extLst>
                              <a:ext uri="{FF2B5EF4-FFF2-40B4-BE49-F238E27FC236}">
                                <a16:creationId xmlns:a16="http://schemas.microsoft.com/office/drawing/2014/main" id="{AA96AEC7-832E-E24B-834C-4D66E5D7080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924710" y="2354393"/>
                            <a:ext cx="31233" cy="68605"/>
                          </a:xfrm>
                          <a:custGeom>
                            <a:avLst/>
                            <a:gdLst>
                              <a:gd name="connsiteX0" fmla="*/ 1870 w 31233"/>
                              <a:gd name="connsiteY0" fmla="*/ 68605 h 68605"/>
                              <a:gd name="connsiteX1" fmla="*/ 30080 w 31233"/>
                              <a:gd name="connsiteY1" fmla="*/ 14823 h 68605"/>
                              <a:gd name="connsiteX2" fmla="*/ 26574 w 31233"/>
                              <a:gd name="connsiteY2" fmla="*/ 0 h 68605"/>
                              <a:gd name="connsiteX3" fmla="*/ 0 w 31233"/>
                              <a:gd name="connsiteY3" fmla="*/ 60660 h 68605"/>
                              <a:gd name="connsiteX4" fmla="*/ 1870 w 31233"/>
                              <a:gd name="connsiteY4" fmla="*/ 68605 h 68605"/>
                              <a:gd name="connsiteX5" fmla="*/ 1870 w 31233"/>
                              <a:gd name="connsiteY5" fmla="*/ 68605 h 68605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</a:cxnLst>
                            <a:rect l="l" t="t" r="r" b="b"/>
                            <a:pathLst>
                              <a:path w="31233" h="68605">
                                <a:moveTo>
                                  <a:pt x="1870" y="68605"/>
                                </a:moveTo>
                                <a:lnTo>
                                  <a:pt x="30080" y="14823"/>
                                </a:lnTo>
                                <a:cubicBezTo>
                                  <a:pt x="32383" y="10449"/>
                                  <a:pt x="31248" y="4741"/>
                                  <a:pt x="26574" y="0"/>
                                </a:cubicBezTo>
                                <a:lnTo>
                                  <a:pt x="0" y="60660"/>
                                </a:lnTo>
                                <a:cubicBezTo>
                                  <a:pt x="2504" y="63197"/>
                                  <a:pt x="3105" y="66268"/>
                                  <a:pt x="1870" y="68605"/>
                                </a:cubicBezTo>
                                <a:lnTo>
                                  <a:pt x="1870" y="6860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3F4F38"/>
                          </a:solidFill>
                          <a:ln w="33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ko-KR" altLang="en-US" dirty="0">
                              <a:ea typeface="문체부 제목 돋음체" panose="020B0609000101010101" pitchFamily="49" charset="-127"/>
                            </a:endParaRPr>
                          </a:p>
                        </p:txBody>
                      </p:sp>
                      <p:grpSp>
                        <p:nvGrpSpPr>
                          <p:cNvPr id="1473" name="그래픽 253">
                            <a:extLst>
                              <a:ext uri="{FF2B5EF4-FFF2-40B4-BE49-F238E27FC236}">
                                <a16:creationId xmlns:a16="http://schemas.microsoft.com/office/drawing/2014/main" id="{698FD3E7-EBCE-93EC-EA8F-76E40B737FF1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5907968" y="2356897"/>
                            <a:ext cx="46822" cy="69627"/>
                            <a:chOff x="5907968" y="2356897"/>
                            <a:chExt cx="46822" cy="69627"/>
                          </a:xfrm>
                        </p:grpSpPr>
                        <p:sp>
                          <p:nvSpPr>
                            <p:cNvPr id="1509" name="자유형: 도형 1508">
                              <a:extLst>
                                <a:ext uri="{FF2B5EF4-FFF2-40B4-BE49-F238E27FC236}">
                                  <a16:creationId xmlns:a16="http://schemas.microsoft.com/office/drawing/2014/main" id="{5BCCAF5B-3D67-009C-8E2F-C9630C8EA57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907968" y="2356897"/>
                              <a:ext cx="28327" cy="69406"/>
                            </a:xfrm>
                            <a:custGeom>
                              <a:avLst/>
                              <a:gdLst>
                                <a:gd name="connsiteX0" fmla="*/ 117 w 28327"/>
                                <a:gd name="connsiteY0" fmla="*/ 59491 h 69406"/>
                                <a:gd name="connsiteX1" fmla="*/ 12303 w 28327"/>
                                <a:gd name="connsiteY1" fmla="*/ 0 h 69406"/>
                                <a:gd name="connsiteX2" fmla="*/ 16743 w 28327"/>
                                <a:gd name="connsiteY2" fmla="*/ 12185 h 69406"/>
                                <a:gd name="connsiteX3" fmla="*/ 28327 w 28327"/>
                                <a:gd name="connsiteY3" fmla="*/ 18462 h 69406"/>
                                <a:gd name="connsiteX4" fmla="*/ 8697 w 28327"/>
                                <a:gd name="connsiteY4" fmla="*/ 69407 h 69406"/>
                                <a:gd name="connsiteX5" fmla="*/ 2488 w 28327"/>
                                <a:gd name="connsiteY5" fmla="*/ 66035 h 69406"/>
                                <a:gd name="connsiteX6" fmla="*/ 117 w 28327"/>
                                <a:gd name="connsiteY6" fmla="*/ 59525 h 69406"/>
                                <a:gd name="connsiteX7" fmla="*/ 117 w 28327"/>
                                <a:gd name="connsiteY7" fmla="*/ 59525 h 69406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</a:cxnLst>
                              <a:rect l="l" t="t" r="r" b="b"/>
                              <a:pathLst>
                                <a:path w="28327" h="69406">
                                  <a:moveTo>
                                    <a:pt x="117" y="59491"/>
                                  </a:moveTo>
                                  <a:lnTo>
                                    <a:pt x="12303" y="0"/>
                                  </a:lnTo>
                                  <a:cubicBezTo>
                                    <a:pt x="11501" y="3873"/>
                                    <a:pt x="12970" y="8346"/>
                                    <a:pt x="16743" y="12185"/>
                                  </a:cubicBezTo>
                                  <a:cubicBezTo>
                                    <a:pt x="19881" y="15324"/>
                                    <a:pt x="24021" y="17494"/>
                                    <a:pt x="28327" y="18462"/>
                                  </a:cubicBezTo>
                                  <a:lnTo>
                                    <a:pt x="8697" y="69407"/>
                                  </a:lnTo>
                                  <a:cubicBezTo>
                                    <a:pt x="6393" y="68872"/>
                                    <a:pt x="4157" y="67737"/>
                                    <a:pt x="2488" y="66035"/>
                                  </a:cubicBezTo>
                                  <a:cubicBezTo>
                                    <a:pt x="451" y="63998"/>
                                    <a:pt x="-317" y="61595"/>
                                    <a:pt x="117" y="59525"/>
                                  </a:cubicBezTo>
                                  <a:lnTo>
                                    <a:pt x="117" y="59525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3F4F38"/>
                            </a:solidFill>
                            <a:ln w="33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ko-KR" altLang="en-US" dirty="0">
                                <a:ea typeface="문체부 제목 돋음체" panose="020B0609000101010101" pitchFamily="49" charset="-127"/>
                              </a:endParaRPr>
                            </a:p>
                          </p:txBody>
                        </p:sp>
                        <p:sp>
                          <p:nvSpPr>
                            <p:cNvPr id="1510" name="자유형: 도형 1509">
                              <a:extLst>
                                <a:ext uri="{FF2B5EF4-FFF2-40B4-BE49-F238E27FC236}">
                                  <a16:creationId xmlns:a16="http://schemas.microsoft.com/office/drawing/2014/main" id="{B38B4E95-9AED-41CB-58E0-E94C1C76335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916665" y="2373089"/>
                              <a:ext cx="34619" cy="53436"/>
                            </a:xfrm>
                            <a:custGeom>
                              <a:avLst/>
                              <a:gdLst>
                                <a:gd name="connsiteX0" fmla="*/ 0 w 34619"/>
                                <a:gd name="connsiteY0" fmla="*/ 53182 h 53436"/>
                                <a:gd name="connsiteX1" fmla="*/ 19630 w 34619"/>
                                <a:gd name="connsiteY1" fmla="*/ 2237 h 53436"/>
                                <a:gd name="connsiteX2" fmla="*/ 33385 w 34619"/>
                                <a:gd name="connsiteY2" fmla="*/ 768 h 53436"/>
                                <a:gd name="connsiteX3" fmla="*/ 34620 w 34619"/>
                                <a:gd name="connsiteY3" fmla="*/ 0 h 53436"/>
                                <a:gd name="connsiteX4" fmla="*/ 8046 w 34619"/>
                                <a:gd name="connsiteY4" fmla="*/ 51946 h 53436"/>
                                <a:gd name="connsiteX5" fmla="*/ 7378 w 34619"/>
                                <a:gd name="connsiteY5" fmla="*/ 52347 h 53436"/>
                                <a:gd name="connsiteX6" fmla="*/ 0 w 34619"/>
                                <a:gd name="connsiteY6" fmla="*/ 53115 h 53436"/>
                                <a:gd name="connsiteX7" fmla="*/ 0 w 34619"/>
                                <a:gd name="connsiteY7" fmla="*/ 53115 h 53436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</a:cxnLst>
                              <a:rect l="l" t="t" r="r" b="b"/>
                              <a:pathLst>
                                <a:path w="34619" h="53436">
                                  <a:moveTo>
                                    <a:pt x="0" y="53182"/>
                                  </a:moveTo>
                                  <a:lnTo>
                                    <a:pt x="19630" y="2237"/>
                                  </a:lnTo>
                                  <a:cubicBezTo>
                                    <a:pt x="24471" y="3338"/>
                                    <a:pt x="29479" y="2938"/>
                                    <a:pt x="33385" y="768"/>
                                  </a:cubicBezTo>
                                  <a:cubicBezTo>
                                    <a:pt x="33819" y="534"/>
                                    <a:pt x="34219" y="267"/>
                                    <a:pt x="34620" y="0"/>
                                  </a:cubicBezTo>
                                  <a:lnTo>
                                    <a:pt x="8046" y="51946"/>
                                  </a:lnTo>
                                  <a:cubicBezTo>
                                    <a:pt x="7845" y="52080"/>
                                    <a:pt x="7612" y="52213"/>
                                    <a:pt x="7378" y="52347"/>
                                  </a:cubicBezTo>
                                  <a:cubicBezTo>
                                    <a:pt x="5308" y="53482"/>
                                    <a:pt x="2604" y="53716"/>
                                    <a:pt x="0" y="53115"/>
                                  </a:cubicBezTo>
                                  <a:lnTo>
                                    <a:pt x="0" y="53115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4C5F43"/>
                            </a:solidFill>
                            <a:ln w="33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ko-KR" altLang="en-US" dirty="0">
                                <a:ea typeface="문체부 제목 돋음체" panose="020B0609000101010101" pitchFamily="49" charset="-127"/>
                              </a:endParaRPr>
                            </a:p>
                          </p:txBody>
                        </p:sp>
                        <p:sp>
                          <p:nvSpPr>
                            <p:cNvPr id="1511" name="자유형: 도형 1510">
                              <a:extLst>
                                <a:ext uri="{FF2B5EF4-FFF2-40B4-BE49-F238E27FC236}">
                                  <a16:creationId xmlns:a16="http://schemas.microsoft.com/office/drawing/2014/main" id="{38931402-A753-4CDB-E2BD-19C65DD294E8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924710" y="2369216"/>
                              <a:ext cx="30079" cy="55885"/>
                            </a:xfrm>
                            <a:custGeom>
                              <a:avLst/>
                              <a:gdLst>
                                <a:gd name="connsiteX0" fmla="*/ 0 w 30079"/>
                                <a:gd name="connsiteY0" fmla="*/ 55852 h 55885"/>
                                <a:gd name="connsiteX1" fmla="*/ 26574 w 30079"/>
                                <a:gd name="connsiteY1" fmla="*/ 3906 h 55885"/>
                                <a:gd name="connsiteX2" fmla="*/ 30080 w 30079"/>
                                <a:gd name="connsiteY2" fmla="*/ 0 h 55885"/>
                                <a:gd name="connsiteX3" fmla="*/ 1870 w 30079"/>
                                <a:gd name="connsiteY3" fmla="*/ 53783 h 55885"/>
                                <a:gd name="connsiteX4" fmla="*/ 0 w 30079"/>
                                <a:gd name="connsiteY4" fmla="*/ 55886 h 55885"/>
                                <a:gd name="connsiteX5" fmla="*/ 0 w 30079"/>
                                <a:gd name="connsiteY5" fmla="*/ 55886 h 55885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</a:cxnLst>
                              <a:rect l="l" t="t" r="r" b="b"/>
                              <a:pathLst>
                                <a:path w="30079" h="55885">
                                  <a:moveTo>
                                    <a:pt x="0" y="55852"/>
                                  </a:moveTo>
                                  <a:lnTo>
                                    <a:pt x="26574" y="3906"/>
                                  </a:lnTo>
                                  <a:cubicBezTo>
                                    <a:pt x="28110" y="2804"/>
                                    <a:pt x="29312" y="1502"/>
                                    <a:pt x="30080" y="0"/>
                                  </a:cubicBezTo>
                                  <a:lnTo>
                                    <a:pt x="1870" y="53783"/>
                                  </a:lnTo>
                                  <a:cubicBezTo>
                                    <a:pt x="1469" y="54584"/>
                                    <a:pt x="835" y="55285"/>
                                    <a:pt x="0" y="55886"/>
                                  </a:cubicBezTo>
                                  <a:lnTo>
                                    <a:pt x="0" y="55886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3F4F38"/>
                            </a:solidFill>
                            <a:ln w="33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ko-KR" altLang="en-US" dirty="0">
                                <a:ea typeface="문체부 제목 돋음체" panose="020B0609000101010101" pitchFamily="49" charset="-127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1474" name="자유형: 도형 1473">
                            <a:extLst>
                              <a:ext uri="{FF2B5EF4-FFF2-40B4-BE49-F238E27FC236}">
                                <a16:creationId xmlns:a16="http://schemas.microsoft.com/office/drawing/2014/main" id="{9DB7629B-A135-63B9-E779-C0D79A6C7E6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951251" y="2273903"/>
                            <a:ext cx="54534" cy="97048"/>
                          </a:xfrm>
                          <a:custGeom>
                            <a:avLst/>
                            <a:gdLst>
                              <a:gd name="connsiteX0" fmla="*/ 2404 w 54534"/>
                              <a:gd name="connsiteY0" fmla="*/ 97016 h 97048"/>
                              <a:gd name="connsiteX1" fmla="*/ 49109 w 54534"/>
                              <a:gd name="connsiteY1" fmla="*/ 39327 h 97048"/>
                              <a:gd name="connsiteX2" fmla="*/ 43433 w 54534"/>
                              <a:gd name="connsiteY2" fmla="*/ 0 h 97048"/>
                              <a:gd name="connsiteX3" fmla="*/ 0 w 54534"/>
                              <a:gd name="connsiteY3" fmla="*/ 80524 h 97048"/>
                              <a:gd name="connsiteX4" fmla="*/ 2370 w 54534"/>
                              <a:gd name="connsiteY4" fmla="*/ 97049 h 97048"/>
                              <a:gd name="connsiteX5" fmla="*/ 2370 w 54534"/>
                              <a:gd name="connsiteY5" fmla="*/ 97049 h 97048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</a:cxnLst>
                            <a:rect l="l" t="t" r="r" b="b"/>
                            <a:pathLst>
                              <a:path w="54534" h="97048">
                                <a:moveTo>
                                  <a:pt x="2404" y="97016"/>
                                </a:moveTo>
                                <a:lnTo>
                                  <a:pt x="49109" y="39327"/>
                                </a:lnTo>
                                <a:cubicBezTo>
                                  <a:pt x="57822" y="28577"/>
                                  <a:pt x="56119" y="12753"/>
                                  <a:pt x="43433" y="0"/>
                                </a:cubicBezTo>
                                <a:lnTo>
                                  <a:pt x="0" y="80524"/>
                                </a:lnTo>
                                <a:cubicBezTo>
                                  <a:pt x="5308" y="85899"/>
                                  <a:pt x="6043" y="92542"/>
                                  <a:pt x="2370" y="97049"/>
                                </a:cubicBezTo>
                                <a:lnTo>
                                  <a:pt x="2370" y="97049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3F4F38"/>
                          </a:solidFill>
                          <a:ln w="33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ko-KR" altLang="en-US" dirty="0">
                              <a:ea typeface="문체부 제목 돋음체" panose="020B0609000101010101" pitchFamily="49" charset="-127"/>
                            </a:endParaRPr>
                          </a:p>
                        </p:txBody>
                      </p:sp>
                      <p:grpSp>
                        <p:nvGrpSpPr>
                          <p:cNvPr id="1475" name="그래픽 253">
                            <a:extLst>
                              <a:ext uri="{FF2B5EF4-FFF2-40B4-BE49-F238E27FC236}">
                                <a16:creationId xmlns:a16="http://schemas.microsoft.com/office/drawing/2014/main" id="{D5F29493-3A4A-0F19-FD79-15CBF9BC698F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5920070" y="2257560"/>
                            <a:ext cx="74647" cy="101407"/>
                            <a:chOff x="5920070" y="2257560"/>
                            <a:chExt cx="74647" cy="101407"/>
                          </a:xfrm>
                        </p:grpSpPr>
                        <p:sp>
                          <p:nvSpPr>
                            <p:cNvPr id="1504" name="자유형: 도형 1503">
                              <a:extLst>
                                <a:ext uri="{FF2B5EF4-FFF2-40B4-BE49-F238E27FC236}">
                                  <a16:creationId xmlns:a16="http://schemas.microsoft.com/office/drawing/2014/main" id="{D7CC5726-2A3B-8528-EB6D-16A1BA49FF6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948847" y="2268862"/>
                              <a:ext cx="45870" cy="85531"/>
                            </a:xfrm>
                            <a:custGeom>
                              <a:avLst/>
                              <a:gdLst>
                                <a:gd name="connsiteX0" fmla="*/ 2437 w 45870"/>
                                <a:gd name="connsiteY0" fmla="*/ 85531 h 85531"/>
                                <a:gd name="connsiteX1" fmla="*/ 45870 w 45870"/>
                                <a:gd name="connsiteY1" fmla="*/ 5008 h 85531"/>
                                <a:gd name="connsiteX2" fmla="*/ 40095 w 45870"/>
                                <a:gd name="connsiteY2" fmla="*/ 0 h 85531"/>
                                <a:gd name="connsiteX3" fmla="*/ 0 w 45870"/>
                                <a:gd name="connsiteY3" fmla="*/ 83395 h 85531"/>
                                <a:gd name="connsiteX4" fmla="*/ 2437 w 45870"/>
                                <a:gd name="connsiteY4" fmla="*/ 85498 h 85531"/>
                                <a:gd name="connsiteX5" fmla="*/ 2437 w 45870"/>
                                <a:gd name="connsiteY5" fmla="*/ 85498 h 85531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</a:cxnLst>
                              <a:rect l="l" t="t" r="r" b="b"/>
                              <a:pathLst>
                                <a:path w="45870" h="85531">
                                  <a:moveTo>
                                    <a:pt x="2437" y="85531"/>
                                  </a:moveTo>
                                  <a:lnTo>
                                    <a:pt x="45870" y="5008"/>
                                  </a:lnTo>
                                  <a:cubicBezTo>
                                    <a:pt x="44068" y="3205"/>
                                    <a:pt x="42131" y="1536"/>
                                    <a:pt x="40095" y="0"/>
                                  </a:cubicBezTo>
                                  <a:lnTo>
                                    <a:pt x="0" y="83395"/>
                                  </a:lnTo>
                                  <a:cubicBezTo>
                                    <a:pt x="868" y="84029"/>
                                    <a:pt x="1669" y="84730"/>
                                    <a:pt x="2437" y="85498"/>
                                  </a:cubicBezTo>
                                  <a:lnTo>
                                    <a:pt x="2437" y="85498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3F4F38"/>
                            </a:solidFill>
                            <a:ln w="33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ko-KR" altLang="en-US" dirty="0">
                                <a:ea typeface="문체부 제목 돋음체" panose="020B0609000101010101" pitchFamily="49" charset="-127"/>
                              </a:endParaRPr>
                            </a:p>
                          </p:txBody>
                        </p:sp>
                        <p:sp>
                          <p:nvSpPr>
                            <p:cNvPr id="1505" name="자유형: 도형 1504">
                              <a:extLst>
                                <a:ext uri="{FF2B5EF4-FFF2-40B4-BE49-F238E27FC236}">
                                  <a16:creationId xmlns:a16="http://schemas.microsoft.com/office/drawing/2014/main" id="{0F356920-EFB9-BD75-AB13-724793F8E1C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941202" y="2259882"/>
                              <a:ext cx="47739" cy="92408"/>
                            </a:xfrm>
                            <a:custGeom>
                              <a:avLst/>
                              <a:gdLst>
                                <a:gd name="connsiteX0" fmla="*/ 7645 w 47739"/>
                                <a:gd name="connsiteY0" fmla="*/ 92408 h 92408"/>
                                <a:gd name="connsiteX1" fmla="*/ 47740 w 47739"/>
                                <a:gd name="connsiteY1" fmla="*/ 9014 h 92408"/>
                                <a:gd name="connsiteX2" fmla="*/ 29479 w 47739"/>
                                <a:gd name="connsiteY2" fmla="*/ 0 h 92408"/>
                                <a:gd name="connsiteX3" fmla="*/ 0 w 47739"/>
                                <a:gd name="connsiteY3" fmla="*/ 88636 h 92408"/>
                                <a:gd name="connsiteX4" fmla="*/ 7678 w 47739"/>
                                <a:gd name="connsiteY4" fmla="*/ 92408 h 92408"/>
                                <a:gd name="connsiteX5" fmla="*/ 7678 w 47739"/>
                                <a:gd name="connsiteY5" fmla="*/ 92408 h 92408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</a:cxnLst>
                              <a:rect l="l" t="t" r="r" b="b"/>
                              <a:pathLst>
                                <a:path w="47739" h="92408">
                                  <a:moveTo>
                                    <a:pt x="7645" y="92408"/>
                                  </a:moveTo>
                                  <a:lnTo>
                                    <a:pt x="47740" y="9014"/>
                                  </a:lnTo>
                                  <a:cubicBezTo>
                                    <a:pt x="42265" y="4941"/>
                                    <a:pt x="35989" y="1903"/>
                                    <a:pt x="29479" y="0"/>
                                  </a:cubicBezTo>
                                  <a:lnTo>
                                    <a:pt x="0" y="88636"/>
                                  </a:lnTo>
                                  <a:cubicBezTo>
                                    <a:pt x="2738" y="89437"/>
                                    <a:pt x="5375" y="90706"/>
                                    <a:pt x="7678" y="92408"/>
                                  </a:cubicBezTo>
                                  <a:lnTo>
                                    <a:pt x="7678" y="92408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4C5F43"/>
                            </a:solidFill>
                            <a:ln w="33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ko-KR" altLang="en-US" dirty="0">
                                <a:ea typeface="문체부 제목 돋음체" panose="020B0609000101010101" pitchFamily="49" charset="-127"/>
                              </a:endParaRPr>
                            </a:p>
                          </p:txBody>
                        </p:sp>
                        <p:sp>
                          <p:nvSpPr>
                            <p:cNvPr id="1506" name="자유형: 도형 1505">
                              <a:extLst>
                                <a:ext uri="{FF2B5EF4-FFF2-40B4-BE49-F238E27FC236}">
                                  <a16:creationId xmlns:a16="http://schemas.microsoft.com/office/drawing/2014/main" id="{04493E72-DBFC-EFD1-631A-CD7BDC008888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923742" y="2257560"/>
                              <a:ext cx="46905" cy="93528"/>
                            </a:xfrm>
                            <a:custGeom>
                              <a:avLst/>
                              <a:gdLst>
                                <a:gd name="connsiteX0" fmla="*/ 17427 w 46905"/>
                                <a:gd name="connsiteY0" fmla="*/ 90958 h 93528"/>
                                <a:gd name="connsiteX1" fmla="*/ 46905 w 46905"/>
                                <a:gd name="connsiteY1" fmla="*/ 2322 h 93528"/>
                                <a:gd name="connsiteX2" fmla="*/ 10650 w 46905"/>
                                <a:gd name="connsiteY2" fmla="*/ 4859 h 93528"/>
                                <a:gd name="connsiteX3" fmla="*/ 5442 w 46905"/>
                                <a:gd name="connsiteY3" fmla="*/ 8431 h 93528"/>
                                <a:gd name="connsiteX4" fmla="*/ 0 w 46905"/>
                                <a:gd name="connsiteY4" fmla="*/ 93528 h 93528"/>
                                <a:gd name="connsiteX5" fmla="*/ 2170 w 46905"/>
                                <a:gd name="connsiteY5" fmla="*/ 92026 h 93528"/>
                                <a:gd name="connsiteX6" fmla="*/ 17393 w 46905"/>
                                <a:gd name="connsiteY6" fmla="*/ 90958 h 93528"/>
                                <a:gd name="connsiteX7" fmla="*/ 17393 w 46905"/>
                                <a:gd name="connsiteY7" fmla="*/ 90958 h 93528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</a:cxnLst>
                              <a:rect l="l" t="t" r="r" b="b"/>
                              <a:pathLst>
                                <a:path w="46905" h="93528">
                                  <a:moveTo>
                                    <a:pt x="17427" y="90958"/>
                                  </a:moveTo>
                                  <a:lnTo>
                                    <a:pt x="46905" y="2322"/>
                                  </a:lnTo>
                                  <a:cubicBezTo>
                                    <a:pt x="34319" y="-1351"/>
                                    <a:pt x="20832" y="-783"/>
                                    <a:pt x="10650" y="4859"/>
                                  </a:cubicBezTo>
                                  <a:cubicBezTo>
                                    <a:pt x="8713" y="5927"/>
                                    <a:pt x="6977" y="7129"/>
                                    <a:pt x="5442" y="8431"/>
                                  </a:cubicBezTo>
                                  <a:lnTo>
                                    <a:pt x="0" y="93528"/>
                                  </a:lnTo>
                                  <a:cubicBezTo>
                                    <a:pt x="634" y="92961"/>
                                    <a:pt x="1369" y="92460"/>
                                    <a:pt x="2170" y="92026"/>
                                  </a:cubicBezTo>
                                  <a:cubicBezTo>
                                    <a:pt x="6443" y="89656"/>
                                    <a:pt x="12119" y="89422"/>
                                    <a:pt x="17393" y="90958"/>
                                  </a:cubicBezTo>
                                  <a:lnTo>
                                    <a:pt x="17393" y="90958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586F4E"/>
                            </a:solidFill>
                            <a:ln w="33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ko-KR" altLang="en-US" dirty="0">
                                <a:ea typeface="문체부 제목 돋음체" panose="020B0609000101010101" pitchFamily="49" charset="-127"/>
                              </a:endParaRPr>
                            </a:p>
                          </p:txBody>
                        </p:sp>
                        <p:sp>
                          <p:nvSpPr>
                            <p:cNvPr id="1507" name="자유형: 도형 1506">
                              <a:extLst>
                                <a:ext uri="{FF2B5EF4-FFF2-40B4-BE49-F238E27FC236}">
                                  <a16:creationId xmlns:a16="http://schemas.microsoft.com/office/drawing/2014/main" id="{2E13265F-7398-3D56-0EBD-160744BCD19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920370" y="2265991"/>
                              <a:ext cx="8813" cy="90505"/>
                            </a:xfrm>
                            <a:custGeom>
                              <a:avLst/>
                              <a:gdLst>
                                <a:gd name="connsiteX0" fmla="*/ 3372 w 8813"/>
                                <a:gd name="connsiteY0" fmla="*/ 85097 h 90505"/>
                                <a:gd name="connsiteX1" fmla="*/ 8813 w 8813"/>
                                <a:gd name="connsiteY1" fmla="*/ 0 h 90505"/>
                                <a:gd name="connsiteX2" fmla="*/ 734 w 8813"/>
                                <a:gd name="connsiteY2" fmla="*/ 12920 h 90505"/>
                                <a:gd name="connsiteX3" fmla="*/ 0 w 8813"/>
                                <a:gd name="connsiteY3" fmla="*/ 90506 h 90505"/>
                                <a:gd name="connsiteX4" fmla="*/ 3405 w 8813"/>
                                <a:gd name="connsiteY4" fmla="*/ 85064 h 90505"/>
                                <a:gd name="connsiteX5" fmla="*/ 3405 w 8813"/>
                                <a:gd name="connsiteY5" fmla="*/ 85064 h 90505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</a:cxnLst>
                              <a:rect l="l" t="t" r="r" b="b"/>
                              <a:pathLst>
                                <a:path w="8813" h="90505">
                                  <a:moveTo>
                                    <a:pt x="3372" y="85097"/>
                                  </a:moveTo>
                                  <a:lnTo>
                                    <a:pt x="8813" y="0"/>
                                  </a:lnTo>
                                  <a:cubicBezTo>
                                    <a:pt x="4607" y="3606"/>
                                    <a:pt x="1903" y="8046"/>
                                    <a:pt x="734" y="12920"/>
                                  </a:cubicBezTo>
                                  <a:lnTo>
                                    <a:pt x="0" y="90506"/>
                                  </a:lnTo>
                                  <a:cubicBezTo>
                                    <a:pt x="501" y="88469"/>
                                    <a:pt x="1636" y="86600"/>
                                    <a:pt x="3405" y="85064"/>
                                  </a:cubicBezTo>
                                  <a:lnTo>
                                    <a:pt x="3405" y="85064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4C5F43"/>
                            </a:solidFill>
                            <a:ln w="33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ko-KR" altLang="en-US" dirty="0">
                                <a:ea typeface="문체부 제목 돋음체" panose="020B0609000101010101" pitchFamily="49" charset="-127"/>
                              </a:endParaRPr>
                            </a:p>
                          </p:txBody>
                        </p:sp>
                        <p:sp>
                          <p:nvSpPr>
                            <p:cNvPr id="1508" name="자유형: 도형 1507">
                              <a:extLst>
                                <a:ext uri="{FF2B5EF4-FFF2-40B4-BE49-F238E27FC236}">
                                  <a16:creationId xmlns:a16="http://schemas.microsoft.com/office/drawing/2014/main" id="{BDE18E56-92E2-5010-8D6A-F2D01CCAD8C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920070" y="2278911"/>
                              <a:ext cx="1035" cy="80056"/>
                            </a:xfrm>
                            <a:custGeom>
                              <a:avLst/>
                              <a:gdLst>
                                <a:gd name="connsiteX0" fmla="*/ 301 w 1035"/>
                                <a:gd name="connsiteY0" fmla="*/ 77586 h 80056"/>
                                <a:gd name="connsiteX1" fmla="*/ 1035 w 1035"/>
                                <a:gd name="connsiteY1" fmla="*/ 0 h 80056"/>
                                <a:gd name="connsiteX2" fmla="*/ 334 w 1035"/>
                                <a:gd name="connsiteY2" fmla="*/ 5809 h 80056"/>
                                <a:gd name="connsiteX3" fmla="*/ 0 w 1035"/>
                                <a:gd name="connsiteY3" fmla="*/ 80056 h 80056"/>
                                <a:gd name="connsiteX4" fmla="*/ 301 w 1035"/>
                                <a:gd name="connsiteY4" fmla="*/ 77619 h 80056"/>
                                <a:gd name="connsiteX5" fmla="*/ 301 w 1035"/>
                                <a:gd name="connsiteY5" fmla="*/ 77619 h 80056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</a:cxnLst>
                              <a:rect l="l" t="t" r="r" b="b"/>
                              <a:pathLst>
                                <a:path w="1035" h="80056">
                                  <a:moveTo>
                                    <a:pt x="301" y="77586"/>
                                  </a:moveTo>
                                  <a:lnTo>
                                    <a:pt x="1035" y="0"/>
                                  </a:lnTo>
                                  <a:cubicBezTo>
                                    <a:pt x="568" y="1870"/>
                                    <a:pt x="334" y="3806"/>
                                    <a:pt x="334" y="5809"/>
                                  </a:cubicBezTo>
                                  <a:lnTo>
                                    <a:pt x="0" y="80056"/>
                                  </a:lnTo>
                                  <a:cubicBezTo>
                                    <a:pt x="0" y="79222"/>
                                    <a:pt x="100" y="78420"/>
                                    <a:pt x="301" y="77619"/>
                                  </a:cubicBezTo>
                                  <a:lnTo>
                                    <a:pt x="301" y="77619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3F4F38"/>
                            </a:solidFill>
                            <a:ln w="33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ko-KR" altLang="en-US" dirty="0">
                                <a:ea typeface="문체부 제목 돋음체" panose="020B0609000101010101" pitchFamily="49" charset="-127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1476" name="자유형: 도형 1475">
                            <a:extLst>
                              <a:ext uri="{FF2B5EF4-FFF2-40B4-BE49-F238E27FC236}">
                                <a16:creationId xmlns:a16="http://schemas.microsoft.com/office/drawing/2014/main" id="{860B0B13-846C-8652-D2F2-1DF1337AEB0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920070" y="2284686"/>
                            <a:ext cx="80323" cy="91211"/>
                          </a:xfrm>
                          <a:custGeom>
                            <a:avLst/>
                            <a:gdLst>
                              <a:gd name="connsiteX0" fmla="*/ 0 w 80323"/>
                              <a:gd name="connsiteY0" fmla="*/ 74247 h 91211"/>
                              <a:gd name="connsiteX1" fmla="*/ 334 w 80323"/>
                              <a:gd name="connsiteY1" fmla="*/ 0 h 91211"/>
                              <a:gd name="connsiteX2" fmla="*/ 11418 w 80323"/>
                              <a:gd name="connsiteY2" fmla="*/ 24070 h 91211"/>
                              <a:gd name="connsiteX3" fmla="*/ 71743 w 80323"/>
                              <a:gd name="connsiteY3" fmla="*/ 35555 h 91211"/>
                              <a:gd name="connsiteX4" fmla="*/ 80323 w 80323"/>
                              <a:gd name="connsiteY4" fmla="*/ 28510 h 91211"/>
                              <a:gd name="connsiteX5" fmla="*/ 33618 w 80323"/>
                              <a:gd name="connsiteY5" fmla="*/ 86199 h 91211"/>
                              <a:gd name="connsiteX6" fmla="*/ 30013 w 80323"/>
                              <a:gd name="connsiteY6" fmla="*/ 89170 h 91211"/>
                              <a:gd name="connsiteX7" fmla="*/ 4674 w 80323"/>
                              <a:gd name="connsiteY7" fmla="*/ 84363 h 91211"/>
                              <a:gd name="connsiteX8" fmla="*/ 0 w 80323"/>
                              <a:gd name="connsiteY8" fmla="*/ 74247 h 91211"/>
                              <a:gd name="connsiteX9" fmla="*/ 0 w 80323"/>
                              <a:gd name="connsiteY9" fmla="*/ 74247 h 91211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</a:cxnLst>
                            <a:rect l="l" t="t" r="r" b="b"/>
                            <a:pathLst>
                              <a:path w="80323" h="91211">
                                <a:moveTo>
                                  <a:pt x="0" y="74247"/>
                                </a:moveTo>
                                <a:lnTo>
                                  <a:pt x="334" y="0"/>
                                </a:lnTo>
                                <a:cubicBezTo>
                                  <a:pt x="301" y="7979"/>
                                  <a:pt x="3973" y="16559"/>
                                  <a:pt x="11418" y="24070"/>
                                </a:cubicBezTo>
                                <a:cubicBezTo>
                                  <a:pt x="27275" y="40061"/>
                                  <a:pt x="54283" y="45169"/>
                                  <a:pt x="71743" y="35555"/>
                                </a:cubicBezTo>
                                <a:cubicBezTo>
                                  <a:pt x="75249" y="33618"/>
                                  <a:pt x="78120" y="31215"/>
                                  <a:pt x="80323" y="28510"/>
                                </a:cubicBezTo>
                                <a:lnTo>
                                  <a:pt x="33618" y="86199"/>
                                </a:lnTo>
                                <a:cubicBezTo>
                                  <a:pt x="32683" y="87334"/>
                                  <a:pt x="31482" y="88336"/>
                                  <a:pt x="30013" y="89170"/>
                                </a:cubicBezTo>
                                <a:cubicBezTo>
                                  <a:pt x="22668" y="93210"/>
                                  <a:pt x="11351" y="91073"/>
                                  <a:pt x="4674" y="84363"/>
                                </a:cubicBezTo>
                                <a:cubicBezTo>
                                  <a:pt x="1536" y="81191"/>
                                  <a:pt x="0" y="77586"/>
                                  <a:pt x="0" y="74247"/>
                                </a:cubicBezTo>
                                <a:lnTo>
                                  <a:pt x="0" y="74247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3F4F38"/>
                          </a:solidFill>
                          <a:ln w="33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ko-KR" altLang="en-US" dirty="0">
                              <a:ea typeface="문체부 제목 돋음체" panose="020B0609000101010101" pitchFamily="49" charset="-127"/>
                            </a:endParaRPr>
                          </a:p>
                        </p:txBody>
                      </p:sp>
                      <p:grpSp>
                        <p:nvGrpSpPr>
                          <p:cNvPr id="1477" name="그래픽 253">
                            <a:extLst>
                              <a:ext uri="{FF2B5EF4-FFF2-40B4-BE49-F238E27FC236}">
                                <a16:creationId xmlns:a16="http://schemas.microsoft.com/office/drawing/2014/main" id="{DF5395AC-3645-BA9C-D565-F10C4DDBC37E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5921806" y="2226241"/>
                            <a:ext cx="84062" cy="50332"/>
                            <a:chOff x="5921806" y="2226241"/>
                            <a:chExt cx="84062" cy="50332"/>
                          </a:xfrm>
                        </p:grpSpPr>
                        <p:sp>
                          <p:nvSpPr>
                            <p:cNvPr id="1501" name="자유형: 도형 1500">
                              <a:extLst>
                                <a:ext uri="{FF2B5EF4-FFF2-40B4-BE49-F238E27FC236}">
                                  <a16:creationId xmlns:a16="http://schemas.microsoft.com/office/drawing/2014/main" id="{4D7F5661-879E-4FB9-BA37-8B85FEFEF19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976223" y="2230470"/>
                              <a:ext cx="29645" cy="43399"/>
                            </a:xfrm>
                            <a:custGeom>
                              <a:avLst/>
                              <a:gdLst>
                                <a:gd name="connsiteX0" fmla="*/ 18495 w 29645"/>
                                <a:gd name="connsiteY0" fmla="*/ 43400 h 43399"/>
                                <a:gd name="connsiteX1" fmla="*/ 29645 w 29645"/>
                                <a:gd name="connsiteY1" fmla="*/ 12085 h 43399"/>
                                <a:gd name="connsiteX2" fmla="*/ 11150 w 29645"/>
                                <a:gd name="connsiteY2" fmla="*/ 0 h 43399"/>
                                <a:gd name="connsiteX3" fmla="*/ 0 w 29645"/>
                                <a:gd name="connsiteY3" fmla="*/ 31315 h 43399"/>
                                <a:gd name="connsiteX4" fmla="*/ 18495 w 29645"/>
                                <a:gd name="connsiteY4" fmla="*/ 43400 h 43399"/>
                                <a:gd name="connsiteX5" fmla="*/ 18495 w 29645"/>
                                <a:gd name="connsiteY5" fmla="*/ 43400 h 43399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</a:cxnLst>
                              <a:rect l="l" t="t" r="r" b="b"/>
                              <a:pathLst>
                                <a:path w="29645" h="43399">
                                  <a:moveTo>
                                    <a:pt x="18495" y="43400"/>
                                  </a:moveTo>
                                  <a:lnTo>
                                    <a:pt x="29645" y="12085"/>
                                  </a:lnTo>
                                  <a:cubicBezTo>
                                    <a:pt x="24438" y="6844"/>
                                    <a:pt x="18028" y="2771"/>
                                    <a:pt x="11150" y="0"/>
                                  </a:cubicBezTo>
                                  <a:lnTo>
                                    <a:pt x="0" y="31315"/>
                                  </a:lnTo>
                                  <a:cubicBezTo>
                                    <a:pt x="6877" y="34086"/>
                                    <a:pt x="13287" y="38159"/>
                                    <a:pt x="18495" y="43400"/>
                                  </a:cubicBezTo>
                                  <a:lnTo>
                                    <a:pt x="18495" y="43400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3F4F38"/>
                            </a:solidFill>
                            <a:ln w="33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ko-KR" altLang="en-US" dirty="0">
                                <a:ea typeface="문체부 제목 돋음체" panose="020B0609000101010101" pitchFamily="49" charset="-127"/>
                              </a:endParaRPr>
                            </a:p>
                          </p:txBody>
                        </p:sp>
                        <p:sp>
                          <p:nvSpPr>
                            <p:cNvPr id="1502" name="자유형: 도형 1501">
                              <a:extLst>
                                <a:ext uri="{FF2B5EF4-FFF2-40B4-BE49-F238E27FC236}">
                                  <a16:creationId xmlns:a16="http://schemas.microsoft.com/office/drawing/2014/main" id="{D93BE210-857D-E07C-6FF9-FB326624E0A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926046" y="2226241"/>
                              <a:ext cx="61294" cy="42921"/>
                            </a:xfrm>
                            <a:custGeom>
                              <a:avLst/>
                              <a:gdLst>
                                <a:gd name="connsiteX0" fmla="*/ 50144 w 61294"/>
                                <a:gd name="connsiteY0" fmla="*/ 35544 h 42921"/>
                                <a:gd name="connsiteX1" fmla="*/ 61294 w 61294"/>
                                <a:gd name="connsiteY1" fmla="*/ 4229 h 42921"/>
                                <a:gd name="connsiteX2" fmla="*/ 19497 w 61294"/>
                                <a:gd name="connsiteY2" fmla="*/ 4863 h 42921"/>
                                <a:gd name="connsiteX3" fmla="*/ 11150 w 61294"/>
                                <a:gd name="connsiteY3" fmla="*/ 11607 h 42921"/>
                                <a:gd name="connsiteX4" fmla="*/ 0 w 61294"/>
                                <a:gd name="connsiteY4" fmla="*/ 42921 h 42921"/>
                                <a:gd name="connsiteX5" fmla="*/ 8346 w 61294"/>
                                <a:gd name="connsiteY5" fmla="*/ 36178 h 42921"/>
                                <a:gd name="connsiteX6" fmla="*/ 50144 w 61294"/>
                                <a:gd name="connsiteY6" fmla="*/ 35544 h 42921"/>
                                <a:gd name="connsiteX7" fmla="*/ 50144 w 61294"/>
                                <a:gd name="connsiteY7" fmla="*/ 35544 h 42921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</a:cxnLst>
                              <a:rect l="l" t="t" r="r" b="b"/>
                              <a:pathLst>
                                <a:path w="61294" h="42921">
                                  <a:moveTo>
                                    <a:pt x="50144" y="35544"/>
                                  </a:moveTo>
                                  <a:lnTo>
                                    <a:pt x="61294" y="4229"/>
                                  </a:lnTo>
                                  <a:cubicBezTo>
                                    <a:pt x="47239" y="-1413"/>
                                    <a:pt x="31215" y="-1614"/>
                                    <a:pt x="19497" y="4863"/>
                                  </a:cubicBezTo>
                                  <a:cubicBezTo>
                                    <a:pt x="16091" y="6733"/>
                                    <a:pt x="13320" y="9036"/>
                                    <a:pt x="11150" y="11607"/>
                                  </a:cubicBezTo>
                                  <a:lnTo>
                                    <a:pt x="0" y="42921"/>
                                  </a:lnTo>
                                  <a:cubicBezTo>
                                    <a:pt x="2170" y="40317"/>
                                    <a:pt x="4941" y="38047"/>
                                    <a:pt x="8346" y="36178"/>
                                  </a:cubicBezTo>
                                  <a:cubicBezTo>
                                    <a:pt x="20064" y="29701"/>
                                    <a:pt x="36089" y="29902"/>
                                    <a:pt x="50144" y="35544"/>
                                  </a:cubicBezTo>
                                  <a:lnTo>
                                    <a:pt x="50144" y="35544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4C5F43"/>
                            </a:solidFill>
                            <a:ln w="33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ko-KR" altLang="en-US" dirty="0">
                                <a:ea typeface="문체부 제목 돋음체" panose="020B0609000101010101" pitchFamily="49" charset="-127"/>
                              </a:endParaRPr>
                            </a:p>
                          </p:txBody>
                        </p:sp>
                        <p:sp>
                          <p:nvSpPr>
                            <p:cNvPr id="1503" name="자유형: 도형 1502">
                              <a:extLst>
                                <a:ext uri="{FF2B5EF4-FFF2-40B4-BE49-F238E27FC236}">
                                  <a16:creationId xmlns:a16="http://schemas.microsoft.com/office/drawing/2014/main" id="{C05B5555-C280-601E-A365-6A114A2CC0A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921806" y="2237848"/>
                              <a:ext cx="15390" cy="38726"/>
                            </a:xfrm>
                            <a:custGeom>
                              <a:avLst/>
                              <a:gdLst>
                                <a:gd name="connsiteX0" fmla="*/ 4240 w 15390"/>
                                <a:gd name="connsiteY0" fmla="*/ 31315 h 38726"/>
                                <a:gd name="connsiteX1" fmla="*/ 15390 w 15390"/>
                                <a:gd name="connsiteY1" fmla="*/ 0 h 38726"/>
                                <a:gd name="connsiteX2" fmla="*/ 11150 w 15390"/>
                                <a:gd name="connsiteY2" fmla="*/ 7411 h 38726"/>
                                <a:gd name="connsiteX3" fmla="*/ 0 w 15390"/>
                                <a:gd name="connsiteY3" fmla="*/ 38726 h 38726"/>
                                <a:gd name="connsiteX4" fmla="*/ 4240 w 15390"/>
                                <a:gd name="connsiteY4" fmla="*/ 31315 h 38726"/>
                                <a:gd name="connsiteX5" fmla="*/ 4240 w 15390"/>
                                <a:gd name="connsiteY5" fmla="*/ 31315 h 38726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</a:cxnLst>
                              <a:rect l="l" t="t" r="r" b="b"/>
                              <a:pathLst>
                                <a:path w="15390" h="38726">
                                  <a:moveTo>
                                    <a:pt x="4240" y="31315"/>
                                  </a:moveTo>
                                  <a:lnTo>
                                    <a:pt x="15390" y="0"/>
                                  </a:lnTo>
                                  <a:cubicBezTo>
                                    <a:pt x="13487" y="2270"/>
                                    <a:pt x="12085" y="4774"/>
                                    <a:pt x="11150" y="7411"/>
                                  </a:cubicBezTo>
                                  <a:lnTo>
                                    <a:pt x="0" y="38726"/>
                                  </a:lnTo>
                                  <a:cubicBezTo>
                                    <a:pt x="935" y="36089"/>
                                    <a:pt x="2370" y="33585"/>
                                    <a:pt x="4240" y="31315"/>
                                  </a:cubicBezTo>
                                  <a:lnTo>
                                    <a:pt x="4240" y="31315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3F4F38"/>
                            </a:solidFill>
                            <a:ln w="33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ko-KR" altLang="en-US" dirty="0">
                                <a:ea typeface="문체부 제목 돋음체" panose="020B0609000101010101" pitchFamily="49" charset="-127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1478" name="자유형: 도형 1477">
                            <a:extLst>
                              <a:ext uri="{FF2B5EF4-FFF2-40B4-BE49-F238E27FC236}">
                                <a16:creationId xmlns:a16="http://schemas.microsoft.com/office/drawing/2014/main" id="{0B5DB08F-5830-7CBE-A10A-AD01EAF5614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994718" y="2242555"/>
                            <a:ext cx="22233" cy="63530"/>
                          </a:xfrm>
                          <a:custGeom>
                            <a:avLst/>
                            <a:gdLst>
                              <a:gd name="connsiteX0" fmla="*/ 9681 w 22233"/>
                              <a:gd name="connsiteY0" fmla="*/ 63531 h 63530"/>
                              <a:gd name="connsiteX1" fmla="*/ 20832 w 22233"/>
                              <a:gd name="connsiteY1" fmla="*/ 32216 h 63530"/>
                              <a:gd name="connsiteX2" fmla="*/ 11150 w 22233"/>
                              <a:gd name="connsiteY2" fmla="*/ 0 h 63530"/>
                              <a:gd name="connsiteX3" fmla="*/ 0 w 22233"/>
                              <a:gd name="connsiteY3" fmla="*/ 31315 h 63530"/>
                              <a:gd name="connsiteX4" fmla="*/ 9681 w 22233"/>
                              <a:gd name="connsiteY4" fmla="*/ 63531 h 63530"/>
                              <a:gd name="connsiteX5" fmla="*/ 9681 w 22233"/>
                              <a:gd name="connsiteY5" fmla="*/ 63531 h 6353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</a:cxnLst>
                            <a:rect l="l" t="t" r="r" b="b"/>
                            <a:pathLst>
                              <a:path w="22233" h="63530">
                                <a:moveTo>
                                  <a:pt x="9681" y="63531"/>
                                </a:moveTo>
                                <a:lnTo>
                                  <a:pt x="20832" y="32216"/>
                                </a:lnTo>
                                <a:cubicBezTo>
                                  <a:pt x="24371" y="22268"/>
                                  <a:pt x="21233" y="10182"/>
                                  <a:pt x="11150" y="0"/>
                                </a:cubicBezTo>
                                <a:lnTo>
                                  <a:pt x="0" y="31315"/>
                                </a:lnTo>
                                <a:cubicBezTo>
                                  <a:pt x="10082" y="41464"/>
                                  <a:pt x="13220" y="53582"/>
                                  <a:pt x="9681" y="63531"/>
                                </a:cubicBezTo>
                                <a:lnTo>
                                  <a:pt x="9681" y="63531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3F4F38"/>
                          </a:solidFill>
                          <a:ln w="33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ko-KR" altLang="en-US" dirty="0">
                              <a:ea typeface="문체부 제목 돋음체" panose="020B0609000101010101" pitchFamily="49" charset="-127"/>
                            </a:endParaRPr>
                          </a:p>
                        </p:txBody>
                      </p:sp>
                      <p:grpSp>
                        <p:nvGrpSpPr>
                          <p:cNvPr id="1479" name="그래픽 253">
                            <a:extLst>
                              <a:ext uri="{FF2B5EF4-FFF2-40B4-BE49-F238E27FC236}">
                                <a16:creationId xmlns:a16="http://schemas.microsoft.com/office/drawing/2014/main" id="{38959E21-A5BD-457E-B8B8-9D4AE501F2F3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5920404" y="2245259"/>
                            <a:ext cx="95112" cy="79878"/>
                            <a:chOff x="5920404" y="2245259"/>
                            <a:chExt cx="95112" cy="79878"/>
                          </a:xfrm>
                        </p:grpSpPr>
                        <p:sp>
                          <p:nvSpPr>
                            <p:cNvPr id="1498" name="자유형: 도형 1497">
                              <a:extLst>
                                <a:ext uri="{FF2B5EF4-FFF2-40B4-BE49-F238E27FC236}">
                                  <a16:creationId xmlns:a16="http://schemas.microsoft.com/office/drawing/2014/main" id="{EE488D1D-D8E7-0D9B-EFDA-596FC330894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920404" y="2245259"/>
                              <a:ext cx="40728" cy="75616"/>
                            </a:xfrm>
                            <a:custGeom>
                              <a:avLst/>
                              <a:gdLst>
                                <a:gd name="connsiteX0" fmla="*/ 1402 w 40728"/>
                                <a:gd name="connsiteY0" fmla="*/ 31315 h 75616"/>
                                <a:gd name="connsiteX1" fmla="*/ 12552 w 40728"/>
                                <a:gd name="connsiteY1" fmla="*/ 0 h 75616"/>
                                <a:gd name="connsiteX2" fmla="*/ 22234 w 40728"/>
                                <a:gd name="connsiteY2" fmla="*/ 32216 h 75616"/>
                                <a:gd name="connsiteX3" fmla="*/ 40729 w 40728"/>
                                <a:gd name="connsiteY3" fmla="*/ 44301 h 75616"/>
                                <a:gd name="connsiteX4" fmla="*/ 29578 w 40728"/>
                                <a:gd name="connsiteY4" fmla="*/ 75616 h 75616"/>
                                <a:gd name="connsiteX5" fmla="*/ 11083 w 40728"/>
                                <a:gd name="connsiteY5" fmla="*/ 63531 h 75616"/>
                                <a:gd name="connsiteX6" fmla="*/ 1402 w 40728"/>
                                <a:gd name="connsiteY6" fmla="*/ 31315 h 75616"/>
                                <a:gd name="connsiteX7" fmla="*/ 1402 w 40728"/>
                                <a:gd name="connsiteY7" fmla="*/ 31315 h 75616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</a:cxnLst>
                              <a:rect l="l" t="t" r="r" b="b"/>
                              <a:pathLst>
                                <a:path w="40728" h="75616">
                                  <a:moveTo>
                                    <a:pt x="1402" y="31315"/>
                                  </a:moveTo>
                                  <a:lnTo>
                                    <a:pt x="12552" y="0"/>
                                  </a:lnTo>
                                  <a:cubicBezTo>
                                    <a:pt x="9013" y="9949"/>
                                    <a:pt x="12152" y="22034"/>
                                    <a:pt x="22234" y="32216"/>
                                  </a:cubicBezTo>
                                  <a:cubicBezTo>
                                    <a:pt x="27442" y="37457"/>
                                    <a:pt x="33852" y="41530"/>
                                    <a:pt x="40729" y="44301"/>
                                  </a:cubicBezTo>
                                  <a:lnTo>
                                    <a:pt x="29578" y="75616"/>
                                  </a:lnTo>
                                  <a:cubicBezTo>
                                    <a:pt x="22701" y="72845"/>
                                    <a:pt x="16291" y="68772"/>
                                    <a:pt x="11083" y="63531"/>
                                  </a:cubicBezTo>
                                  <a:cubicBezTo>
                                    <a:pt x="1001" y="53382"/>
                                    <a:pt x="-2137" y="41263"/>
                                    <a:pt x="1402" y="31315"/>
                                  </a:cubicBezTo>
                                  <a:lnTo>
                                    <a:pt x="1402" y="31315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3F4F38"/>
                            </a:solidFill>
                            <a:ln w="33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ko-KR" altLang="en-US" dirty="0">
                                <a:ea typeface="문체부 제목 돋음체" panose="020B0609000101010101" pitchFamily="49" charset="-127"/>
                              </a:endParaRPr>
                            </a:p>
                          </p:txBody>
                        </p:sp>
                        <p:sp>
                          <p:nvSpPr>
                            <p:cNvPr id="1499" name="자유형: 도형 1498">
                              <a:extLst>
                                <a:ext uri="{FF2B5EF4-FFF2-40B4-BE49-F238E27FC236}">
                                  <a16:creationId xmlns:a16="http://schemas.microsoft.com/office/drawing/2014/main" id="{103A3D17-F586-6F35-28E0-41F4ADE4875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949982" y="2282216"/>
                              <a:ext cx="61293" cy="42921"/>
                            </a:xfrm>
                            <a:custGeom>
                              <a:avLst/>
                              <a:gdLst>
                                <a:gd name="connsiteX0" fmla="*/ 0 w 61293"/>
                                <a:gd name="connsiteY0" fmla="*/ 38693 h 42921"/>
                                <a:gd name="connsiteX1" fmla="*/ 11150 w 61293"/>
                                <a:gd name="connsiteY1" fmla="*/ 7378 h 42921"/>
                                <a:gd name="connsiteX2" fmla="*/ 52948 w 61293"/>
                                <a:gd name="connsiteY2" fmla="*/ 6744 h 42921"/>
                                <a:gd name="connsiteX3" fmla="*/ 61294 w 61293"/>
                                <a:gd name="connsiteY3" fmla="*/ 0 h 42921"/>
                                <a:gd name="connsiteX4" fmla="*/ 50144 w 61293"/>
                                <a:gd name="connsiteY4" fmla="*/ 31315 h 42921"/>
                                <a:gd name="connsiteX5" fmla="*/ 41797 w 61293"/>
                                <a:gd name="connsiteY5" fmla="*/ 38058 h 42921"/>
                                <a:gd name="connsiteX6" fmla="*/ 0 w 61293"/>
                                <a:gd name="connsiteY6" fmla="*/ 38693 h 42921"/>
                                <a:gd name="connsiteX7" fmla="*/ 0 w 61293"/>
                                <a:gd name="connsiteY7" fmla="*/ 38693 h 42921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</a:cxnLst>
                              <a:rect l="l" t="t" r="r" b="b"/>
                              <a:pathLst>
                                <a:path w="61293" h="42921">
                                  <a:moveTo>
                                    <a:pt x="0" y="38693"/>
                                  </a:moveTo>
                                  <a:lnTo>
                                    <a:pt x="11150" y="7378"/>
                                  </a:lnTo>
                                  <a:cubicBezTo>
                                    <a:pt x="25205" y="13020"/>
                                    <a:pt x="41230" y="13220"/>
                                    <a:pt x="52948" y="6744"/>
                                  </a:cubicBezTo>
                                  <a:cubicBezTo>
                                    <a:pt x="56353" y="4874"/>
                                    <a:pt x="59124" y="2571"/>
                                    <a:pt x="61294" y="0"/>
                                  </a:cubicBezTo>
                                  <a:lnTo>
                                    <a:pt x="50144" y="31315"/>
                                  </a:lnTo>
                                  <a:cubicBezTo>
                                    <a:pt x="47974" y="33919"/>
                                    <a:pt x="45203" y="36189"/>
                                    <a:pt x="41797" y="38058"/>
                                  </a:cubicBezTo>
                                  <a:cubicBezTo>
                                    <a:pt x="30079" y="44535"/>
                                    <a:pt x="14055" y="44335"/>
                                    <a:pt x="0" y="38693"/>
                                  </a:cubicBezTo>
                                  <a:lnTo>
                                    <a:pt x="0" y="38693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4C5F43"/>
                            </a:solidFill>
                            <a:ln w="33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ko-KR" altLang="en-US" dirty="0">
                                <a:ea typeface="문체부 제목 돋음체" panose="020B0609000101010101" pitchFamily="49" charset="-127"/>
                              </a:endParaRPr>
                            </a:p>
                          </p:txBody>
                        </p:sp>
                        <p:sp>
                          <p:nvSpPr>
                            <p:cNvPr id="1500" name="자유형: 도형 1499">
                              <a:extLst>
                                <a:ext uri="{FF2B5EF4-FFF2-40B4-BE49-F238E27FC236}">
                                  <a16:creationId xmlns:a16="http://schemas.microsoft.com/office/drawing/2014/main" id="{7C35605E-905D-F4B8-1D83-78773300B97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6000126" y="2274771"/>
                              <a:ext cx="15390" cy="38726"/>
                            </a:xfrm>
                            <a:custGeom>
                              <a:avLst/>
                              <a:gdLst>
                                <a:gd name="connsiteX0" fmla="*/ 0 w 15390"/>
                                <a:gd name="connsiteY0" fmla="*/ 38726 h 38726"/>
                                <a:gd name="connsiteX1" fmla="*/ 11150 w 15390"/>
                                <a:gd name="connsiteY1" fmla="*/ 7411 h 38726"/>
                                <a:gd name="connsiteX2" fmla="*/ 15390 w 15390"/>
                                <a:gd name="connsiteY2" fmla="*/ 0 h 38726"/>
                                <a:gd name="connsiteX3" fmla="*/ 4240 w 15390"/>
                                <a:gd name="connsiteY3" fmla="*/ 31315 h 38726"/>
                                <a:gd name="connsiteX4" fmla="*/ 0 w 15390"/>
                                <a:gd name="connsiteY4" fmla="*/ 38726 h 38726"/>
                                <a:gd name="connsiteX5" fmla="*/ 0 w 15390"/>
                                <a:gd name="connsiteY5" fmla="*/ 38726 h 38726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</a:cxnLst>
                              <a:rect l="l" t="t" r="r" b="b"/>
                              <a:pathLst>
                                <a:path w="15390" h="38726">
                                  <a:moveTo>
                                    <a:pt x="0" y="38726"/>
                                  </a:moveTo>
                                  <a:lnTo>
                                    <a:pt x="11150" y="7411"/>
                                  </a:lnTo>
                                  <a:cubicBezTo>
                                    <a:pt x="13053" y="5141"/>
                                    <a:pt x="14456" y="2637"/>
                                    <a:pt x="15390" y="0"/>
                                  </a:cubicBezTo>
                                  <a:lnTo>
                                    <a:pt x="4240" y="31315"/>
                                  </a:lnTo>
                                  <a:cubicBezTo>
                                    <a:pt x="3305" y="33952"/>
                                    <a:pt x="1870" y="36456"/>
                                    <a:pt x="0" y="38726"/>
                                  </a:cubicBezTo>
                                  <a:lnTo>
                                    <a:pt x="0" y="38726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3F4F38"/>
                            </a:solidFill>
                            <a:ln w="33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ko-KR" altLang="en-US" dirty="0">
                                <a:ea typeface="문체부 제목 돋음체" panose="020B0609000101010101" pitchFamily="49" charset="-127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1480" name="자유형: 도형 1479">
                            <a:extLst>
                              <a:ext uri="{FF2B5EF4-FFF2-40B4-BE49-F238E27FC236}">
                                <a16:creationId xmlns:a16="http://schemas.microsoft.com/office/drawing/2014/main" id="{EB013FF1-B5E3-4CB6-1D36-582CF3E27EE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003264" y="2197486"/>
                            <a:ext cx="13287" cy="64365"/>
                          </a:xfrm>
                          <a:custGeom>
                            <a:avLst/>
                            <a:gdLst>
                              <a:gd name="connsiteX0" fmla="*/ 13287 w 13287"/>
                              <a:gd name="connsiteY0" fmla="*/ 64332 h 64365"/>
                              <a:gd name="connsiteX1" fmla="*/ 2804 w 13287"/>
                              <a:gd name="connsiteY1" fmla="*/ 5074 h 64365"/>
                              <a:gd name="connsiteX2" fmla="*/ 0 w 13287"/>
                              <a:gd name="connsiteY2" fmla="*/ 0 h 64365"/>
                              <a:gd name="connsiteX3" fmla="*/ 2604 w 13287"/>
                              <a:gd name="connsiteY3" fmla="*/ 45103 h 64365"/>
                              <a:gd name="connsiteX4" fmla="*/ 13287 w 13287"/>
                              <a:gd name="connsiteY4" fmla="*/ 64365 h 64365"/>
                              <a:gd name="connsiteX5" fmla="*/ 13287 w 13287"/>
                              <a:gd name="connsiteY5" fmla="*/ 64365 h 64365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</a:cxnLst>
                            <a:rect l="l" t="t" r="r" b="b"/>
                            <a:pathLst>
                              <a:path w="13287" h="64365">
                                <a:moveTo>
                                  <a:pt x="13287" y="64332"/>
                                </a:moveTo>
                                <a:lnTo>
                                  <a:pt x="2804" y="5074"/>
                                </a:lnTo>
                                <a:cubicBezTo>
                                  <a:pt x="2504" y="3338"/>
                                  <a:pt x="1569" y="1602"/>
                                  <a:pt x="0" y="0"/>
                                </a:cubicBezTo>
                                <a:lnTo>
                                  <a:pt x="2604" y="45103"/>
                                </a:lnTo>
                                <a:cubicBezTo>
                                  <a:pt x="8580" y="51112"/>
                                  <a:pt x="12119" y="57822"/>
                                  <a:pt x="13287" y="64365"/>
                                </a:cubicBezTo>
                                <a:lnTo>
                                  <a:pt x="13287" y="6436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3F4F38"/>
                          </a:solidFill>
                          <a:ln w="33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ko-KR" altLang="en-US" dirty="0">
                              <a:ea typeface="문체부 제목 돋음체" panose="020B0609000101010101" pitchFamily="49" charset="-127"/>
                            </a:endParaRPr>
                          </a:p>
                        </p:txBody>
                      </p:sp>
                      <p:sp>
                        <p:nvSpPr>
                          <p:cNvPr id="1481" name="자유형: 도형 1480">
                            <a:extLst>
                              <a:ext uri="{FF2B5EF4-FFF2-40B4-BE49-F238E27FC236}">
                                <a16:creationId xmlns:a16="http://schemas.microsoft.com/office/drawing/2014/main" id="{C25FE6B0-D905-F840-DB28-7321AB68277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940368" y="2193139"/>
                            <a:ext cx="65567" cy="49415"/>
                          </a:xfrm>
                          <a:custGeom>
                            <a:avLst/>
                            <a:gdLst>
                              <a:gd name="connsiteX0" fmla="*/ 65500 w 65567"/>
                              <a:gd name="connsiteY0" fmla="*/ 49416 h 49415"/>
                              <a:gd name="connsiteX1" fmla="*/ 62896 w 65567"/>
                              <a:gd name="connsiteY1" fmla="*/ 4313 h 49415"/>
                              <a:gd name="connsiteX2" fmla="*/ 47005 w 65567"/>
                              <a:gd name="connsiteY2" fmla="*/ 1275 h 49415"/>
                              <a:gd name="connsiteX3" fmla="*/ 45637 w 65567"/>
                              <a:gd name="connsiteY3" fmla="*/ 2244 h 49415"/>
                              <a:gd name="connsiteX4" fmla="*/ 0 w 65567"/>
                              <a:gd name="connsiteY4" fmla="*/ 41537 h 49415"/>
                              <a:gd name="connsiteX5" fmla="*/ 5241 w 65567"/>
                              <a:gd name="connsiteY5" fmla="*/ 37932 h 49415"/>
                              <a:gd name="connsiteX6" fmla="*/ 65567 w 65567"/>
                              <a:gd name="connsiteY6" fmla="*/ 49416 h 49415"/>
                              <a:gd name="connsiteX7" fmla="*/ 65567 w 65567"/>
                              <a:gd name="connsiteY7" fmla="*/ 49416 h 49415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65567" h="49415">
                                <a:moveTo>
                                  <a:pt x="65500" y="49416"/>
                                </a:moveTo>
                                <a:lnTo>
                                  <a:pt x="62896" y="4313"/>
                                </a:lnTo>
                                <a:cubicBezTo>
                                  <a:pt x="58723" y="107"/>
                                  <a:pt x="51612" y="-1262"/>
                                  <a:pt x="47005" y="1275"/>
                                </a:cubicBezTo>
                                <a:cubicBezTo>
                                  <a:pt x="46505" y="1542"/>
                                  <a:pt x="46037" y="1876"/>
                                  <a:pt x="45637" y="2244"/>
                                </a:cubicBezTo>
                                <a:lnTo>
                                  <a:pt x="0" y="41537"/>
                                </a:lnTo>
                                <a:cubicBezTo>
                                  <a:pt x="1536" y="40202"/>
                                  <a:pt x="3272" y="39000"/>
                                  <a:pt x="5241" y="37932"/>
                                </a:cubicBezTo>
                                <a:cubicBezTo>
                                  <a:pt x="22701" y="28283"/>
                                  <a:pt x="49710" y="33425"/>
                                  <a:pt x="65567" y="49416"/>
                                </a:cubicBezTo>
                                <a:lnTo>
                                  <a:pt x="65567" y="49416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3F4F38"/>
                          </a:solidFill>
                          <a:ln w="33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ko-KR" altLang="en-US" dirty="0">
                              <a:ea typeface="문체부 제목 돋음체" panose="020B0609000101010101" pitchFamily="49" charset="-127"/>
                            </a:endParaRPr>
                          </a:p>
                        </p:txBody>
                      </p:sp>
                      <p:grpSp>
                        <p:nvGrpSpPr>
                          <p:cNvPr id="1482" name="그래픽 253">
                            <a:extLst>
                              <a:ext uri="{FF2B5EF4-FFF2-40B4-BE49-F238E27FC236}">
                                <a16:creationId xmlns:a16="http://schemas.microsoft.com/office/drawing/2014/main" id="{B3106704-E9BF-2533-FBC6-B2972F80D868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5931583" y="2195416"/>
                            <a:ext cx="85385" cy="98376"/>
                            <a:chOff x="5931583" y="2195416"/>
                            <a:chExt cx="85385" cy="98376"/>
                          </a:xfrm>
                        </p:grpSpPr>
                        <p:sp>
                          <p:nvSpPr>
                            <p:cNvPr id="1493" name="자유형: 도형 1492">
                              <a:extLst>
                                <a:ext uri="{FF2B5EF4-FFF2-40B4-BE49-F238E27FC236}">
                                  <a16:creationId xmlns:a16="http://schemas.microsoft.com/office/drawing/2014/main" id="{479DA076-6C59-463B-305A-6A1DD24A921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931583" y="2195416"/>
                              <a:ext cx="55355" cy="83394"/>
                            </a:xfrm>
                            <a:custGeom>
                              <a:avLst/>
                              <a:gdLst>
                                <a:gd name="connsiteX0" fmla="*/ 8751 w 55355"/>
                                <a:gd name="connsiteY0" fmla="*/ 39294 h 83394"/>
                                <a:gd name="connsiteX1" fmla="*/ 54388 w 55355"/>
                                <a:gd name="connsiteY1" fmla="*/ 0 h 83394"/>
                                <a:gd name="connsiteX2" fmla="*/ 54989 w 55355"/>
                                <a:gd name="connsiteY2" fmla="*/ 11284 h 83394"/>
                                <a:gd name="connsiteX3" fmla="*/ 55356 w 55355"/>
                                <a:gd name="connsiteY3" fmla="*/ 11618 h 83394"/>
                                <a:gd name="connsiteX4" fmla="*/ 12423 w 55355"/>
                                <a:gd name="connsiteY4" fmla="*/ 83395 h 83394"/>
                                <a:gd name="connsiteX5" fmla="*/ 11088 w 55355"/>
                                <a:gd name="connsiteY5" fmla="*/ 82093 h 83394"/>
                                <a:gd name="connsiteX6" fmla="*/ 8751 w 55355"/>
                                <a:gd name="connsiteY6" fmla="*/ 39327 h 83394"/>
                                <a:gd name="connsiteX7" fmla="*/ 8751 w 55355"/>
                                <a:gd name="connsiteY7" fmla="*/ 39327 h 83394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</a:cxnLst>
                              <a:rect l="l" t="t" r="r" b="b"/>
                              <a:pathLst>
                                <a:path w="55355" h="83394">
                                  <a:moveTo>
                                    <a:pt x="8751" y="39294"/>
                                  </a:moveTo>
                                  <a:lnTo>
                                    <a:pt x="54388" y="0"/>
                                  </a:lnTo>
                                  <a:cubicBezTo>
                                    <a:pt x="51149" y="2804"/>
                                    <a:pt x="51283" y="7545"/>
                                    <a:pt x="54989" y="11284"/>
                                  </a:cubicBezTo>
                                  <a:cubicBezTo>
                                    <a:pt x="55089" y="11384"/>
                                    <a:pt x="55222" y="11518"/>
                                    <a:pt x="55356" y="11618"/>
                                  </a:cubicBezTo>
                                  <a:lnTo>
                                    <a:pt x="12423" y="83395"/>
                                  </a:lnTo>
                                  <a:cubicBezTo>
                                    <a:pt x="11956" y="82961"/>
                                    <a:pt x="11522" y="82527"/>
                                    <a:pt x="11088" y="82093"/>
                                  </a:cubicBezTo>
                                  <a:cubicBezTo>
                                    <a:pt x="-3000" y="67904"/>
                                    <a:pt x="-3534" y="49910"/>
                                    <a:pt x="8751" y="39327"/>
                                  </a:cubicBezTo>
                                  <a:lnTo>
                                    <a:pt x="8751" y="39327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3F4F38"/>
                            </a:solidFill>
                            <a:ln w="33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ko-KR" altLang="en-US" dirty="0">
                                <a:ea typeface="문체부 제목 돋음체" panose="020B0609000101010101" pitchFamily="49" charset="-127"/>
                              </a:endParaRPr>
                            </a:p>
                          </p:txBody>
                        </p:sp>
                        <p:sp>
                          <p:nvSpPr>
                            <p:cNvPr id="1494" name="자유형: 도형 1493">
                              <a:extLst>
                                <a:ext uri="{FF2B5EF4-FFF2-40B4-BE49-F238E27FC236}">
                                  <a16:creationId xmlns:a16="http://schemas.microsoft.com/office/drawing/2014/main" id="{79C51C04-41C7-BBDC-F966-C8553C36BD8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944007" y="2207000"/>
                              <a:ext cx="46905" cy="81658"/>
                            </a:xfrm>
                            <a:custGeom>
                              <a:avLst/>
                              <a:gdLst>
                                <a:gd name="connsiteX0" fmla="*/ 0 w 46905"/>
                                <a:gd name="connsiteY0" fmla="*/ 71777 h 81658"/>
                                <a:gd name="connsiteX1" fmla="*/ 42932 w 46905"/>
                                <a:gd name="connsiteY1" fmla="*/ 0 h 81658"/>
                                <a:gd name="connsiteX2" fmla="*/ 46905 w 46905"/>
                                <a:gd name="connsiteY2" fmla="*/ 2604 h 81658"/>
                                <a:gd name="connsiteX3" fmla="*/ 15056 w 46905"/>
                                <a:gd name="connsiteY3" fmla="*/ 81659 h 81658"/>
                                <a:gd name="connsiteX4" fmla="*/ 0 w 46905"/>
                                <a:gd name="connsiteY4" fmla="*/ 71743 h 81658"/>
                                <a:gd name="connsiteX5" fmla="*/ 0 w 46905"/>
                                <a:gd name="connsiteY5" fmla="*/ 71743 h 81658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</a:cxnLst>
                              <a:rect l="l" t="t" r="r" b="b"/>
                              <a:pathLst>
                                <a:path w="46905" h="81658">
                                  <a:moveTo>
                                    <a:pt x="0" y="71777"/>
                                  </a:moveTo>
                                  <a:lnTo>
                                    <a:pt x="42932" y="0"/>
                                  </a:lnTo>
                                  <a:cubicBezTo>
                                    <a:pt x="44101" y="1068"/>
                                    <a:pt x="45436" y="1970"/>
                                    <a:pt x="46905" y="2604"/>
                                  </a:cubicBezTo>
                                  <a:lnTo>
                                    <a:pt x="15056" y="81659"/>
                                  </a:lnTo>
                                  <a:cubicBezTo>
                                    <a:pt x="9548" y="79188"/>
                                    <a:pt x="4373" y="75850"/>
                                    <a:pt x="0" y="71743"/>
                                  </a:cubicBezTo>
                                  <a:lnTo>
                                    <a:pt x="0" y="71743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4C5F43"/>
                            </a:solidFill>
                            <a:ln w="33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ko-KR" altLang="en-US" dirty="0">
                                <a:ea typeface="문체부 제목 돋음체" panose="020B0609000101010101" pitchFamily="49" charset="-127"/>
                              </a:endParaRPr>
                            </a:p>
                          </p:txBody>
                        </p:sp>
                        <p:sp>
                          <p:nvSpPr>
                            <p:cNvPr id="1495" name="자유형: 도형 1494">
                              <a:extLst>
                                <a:ext uri="{FF2B5EF4-FFF2-40B4-BE49-F238E27FC236}">
                                  <a16:creationId xmlns:a16="http://schemas.microsoft.com/office/drawing/2014/main" id="{DC6901E1-3FE0-CA5E-8EE4-B57B1FC204F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959063" y="2207568"/>
                              <a:ext cx="53281" cy="86224"/>
                            </a:xfrm>
                            <a:custGeom>
                              <a:avLst/>
                              <a:gdLst>
                                <a:gd name="connsiteX0" fmla="*/ 0 w 53281"/>
                                <a:gd name="connsiteY0" fmla="*/ 81125 h 86224"/>
                                <a:gd name="connsiteX1" fmla="*/ 31849 w 53281"/>
                                <a:gd name="connsiteY1" fmla="*/ 2070 h 86224"/>
                                <a:gd name="connsiteX2" fmla="*/ 43433 w 53281"/>
                                <a:gd name="connsiteY2" fmla="*/ 2137 h 86224"/>
                                <a:gd name="connsiteX3" fmla="*/ 45904 w 53281"/>
                                <a:gd name="connsiteY3" fmla="*/ 0 h 86224"/>
                                <a:gd name="connsiteX4" fmla="*/ 53282 w 53281"/>
                                <a:gd name="connsiteY4" fmla="*/ 73279 h 86224"/>
                                <a:gd name="connsiteX5" fmla="*/ 43901 w 53281"/>
                                <a:gd name="connsiteY5" fmla="*/ 81358 h 86224"/>
                                <a:gd name="connsiteX6" fmla="*/ 0 w 53281"/>
                                <a:gd name="connsiteY6" fmla="*/ 81091 h 86224"/>
                                <a:gd name="connsiteX7" fmla="*/ 0 w 53281"/>
                                <a:gd name="connsiteY7" fmla="*/ 81091 h 86224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</a:cxnLst>
                              <a:rect l="l" t="t" r="r" b="b"/>
                              <a:pathLst>
                                <a:path w="53281" h="86224">
                                  <a:moveTo>
                                    <a:pt x="0" y="81125"/>
                                  </a:moveTo>
                                  <a:lnTo>
                                    <a:pt x="31849" y="2070"/>
                                  </a:lnTo>
                                  <a:cubicBezTo>
                                    <a:pt x="35688" y="3772"/>
                                    <a:pt x="40162" y="3939"/>
                                    <a:pt x="43433" y="2137"/>
                                  </a:cubicBezTo>
                                  <a:cubicBezTo>
                                    <a:pt x="44468" y="1569"/>
                                    <a:pt x="45303" y="835"/>
                                    <a:pt x="45904" y="0"/>
                                  </a:cubicBezTo>
                                  <a:lnTo>
                                    <a:pt x="53282" y="73279"/>
                                  </a:lnTo>
                                  <a:cubicBezTo>
                                    <a:pt x="51012" y="76417"/>
                                    <a:pt x="47873" y="79188"/>
                                    <a:pt x="43901" y="81358"/>
                                  </a:cubicBezTo>
                                  <a:cubicBezTo>
                                    <a:pt x="31582" y="88169"/>
                                    <a:pt x="14556" y="87601"/>
                                    <a:pt x="0" y="81091"/>
                                  </a:cubicBezTo>
                                  <a:lnTo>
                                    <a:pt x="0" y="81091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586F4E"/>
                            </a:solidFill>
                            <a:ln w="33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ko-KR" altLang="en-US" dirty="0">
                                <a:ea typeface="문체부 제목 돋음체" panose="020B0609000101010101" pitchFamily="49" charset="-127"/>
                              </a:endParaRPr>
                            </a:p>
                          </p:txBody>
                        </p:sp>
                        <p:sp>
                          <p:nvSpPr>
                            <p:cNvPr id="1496" name="자유형: 도형 1495">
                              <a:extLst>
                                <a:ext uri="{FF2B5EF4-FFF2-40B4-BE49-F238E27FC236}">
                                  <a16:creationId xmlns:a16="http://schemas.microsoft.com/office/drawing/2014/main" id="{95BC3FCC-5E83-C752-6E22-11C37EE1FA3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6004967" y="2204196"/>
                              <a:ext cx="11951" cy="76684"/>
                            </a:xfrm>
                            <a:custGeom>
                              <a:avLst/>
                              <a:gdLst>
                                <a:gd name="connsiteX0" fmla="*/ 7378 w 11951"/>
                                <a:gd name="connsiteY0" fmla="*/ 76651 h 76684"/>
                                <a:gd name="connsiteX1" fmla="*/ 0 w 11951"/>
                                <a:gd name="connsiteY1" fmla="*/ 3372 h 76684"/>
                                <a:gd name="connsiteX2" fmla="*/ 1202 w 11951"/>
                                <a:gd name="connsiteY2" fmla="*/ 0 h 76684"/>
                                <a:gd name="connsiteX3" fmla="*/ 11952 w 11951"/>
                                <a:gd name="connsiteY3" fmla="*/ 63831 h 76684"/>
                                <a:gd name="connsiteX4" fmla="*/ 7378 w 11951"/>
                                <a:gd name="connsiteY4" fmla="*/ 76684 h 76684"/>
                                <a:gd name="connsiteX5" fmla="*/ 7378 w 11951"/>
                                <a:gd name="connsiteY5" fmla="*/ 76684 h 76684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</a:cxnLst>
                              <a:rect l="l" t="t" r="r" b="b"/>
                              <a:pathLst>
                                <a:path w="11951" h="76684">
                                  <a:moveTo>
                                    <a:pt x="7378" y="76651"/>
                                  </a:moveTo>
                                  <a:lnTo>
                                    <a:pt x="0" y="3372"/>
                                  </a:lnTo>
                                  <a:cubicBezTo>
                                    <a:pt x="734" y="2370"/>
                                    <a:pt x="1135" y="1202"/>
                                    <a:pt x="1202" y="0"/>
                                  </a:cubicBezTo>
                                  <a:lnTo>
                                    <a:pt x="11952" y="63831"/>
                                  </a:lnTo>
                                  <a:cubicBezTo>
                                    <a:pt x="11685" y="68472"/>
                                    <a:pt x="10149" y="72845"/>
                                    <a:pt x="7378" y="76684"/>
                                  </a:cubicBezTo>
                                  <a:lnTo>
                                    <a:pt x="7378" y="76684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4C5F43"/>
                            </a:solidFill>
                            <a:ln w="33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ko-KR" altLang="en-US" dirty="0">
                                <a:ea typeface="문체부 제목 돋음체" panose="020B0609000101010101" pitchFamily="49" charset="-127"/>
                              </a:endParaRPr>
                            </a:p>
                          </p:txBody>
                        </p:sp>
                        <p:sp>
                          <p:nvSpPr>
                            <p:cNvPr id="1497" name="자유형: 도형 1496">
                              <a:extLst>
                                <a:ext uri="{FF2B5EF4-FFF2-40B4-BE49-F238E27FC236}">
                                  <a16:creationId xmlns:a16="http://schemas.microsoft.com/office/drawing/2014/main" id="{60E4AEC3-3396-CE0F-C9AB-DC247130232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6006068" y="2202560"/>
                              <a:ext cx="10900" cy="65467"/>
                            </a:xfrm>
                            <a:custGeom>
                              <a:avLst/>
                              <a:gdLst>
                                <a:gd name="connsiteX0" fmla="*/ 10850 w 10900"/>
                                <a:gd name="connsiteY0" fmla="*/ 65467 h 65467"/>
                                <a:gd name="connsiteX1" fmla="*/ 100 w 10900"/>
                                <a:gd name="connsiteY1" fmla="*/ 1636 h 65467"/>
                                <a:gd name="connsiteX2" fmla="*/ 0 w 10900"/>
                                <a:gd name="connsiteY2" fmla="*/ 0 h 65467"/>
                                <a:gd name="connsiteX3" fmla="*/ 10483 w 10900"/>
                                <a:gd name="connsiteY3" fmla="*/ 59258 h 65467"/>
                                <a:gd name="connsiteX4" fmla="*/ 10850 w 10900"/>
                                <a:gd name="connsiteY4" fmla="*/ 65467 h 65467"/>
                                <a:gd name="connsiteX5" fmla="*/ 10850 w 10900"/>
                                <a:gd name="connsiteY5" fmla="*/ 65467 h 65467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</a:cxnLst>
                              <a:rect l="l" t="t" r="r" b="b"/>
                              <a:pathLst>
                                <a:path w="10900" h="65467">
                                  <a:moveTo>
                                    <a:pt x="10850" y="65467"/>
                                  </a:moveTo>
                                  <a:lnTo>
                                    <a:pt x="100" y="1636"/>
                                  </a:lnTo>
                                  <a:cubicBezTo>
                                    <a:pt x="100" y="1102"/>
                                    <a:pt x="100" y="568"/>
                                    <a:pt x="0" y="0"/>
                                  </a:cubicBezTo>
                                  <a:lnTo>
                                    <a:pt x="10483" y="59258"/>
                                  </a:lnTo>
                                  <a:cubicBezTo>
                                    <a:pt x="10850" y="61361"/>
                                    <a:pt x="10984" y="63431"/>
                                    <a:pt x="10850" y="65467"/>
                                  </a:cubicBezTo>
                                  <a:lnTo>
                                    <a:pt x="10850" y="65467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3F4F38"/>
                            </a:solidFill>
                            <a:ln w="33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ko-KR" altLang="en-US" dirty="0">
                                <a:ea typeface="문체부 제목 돋음체" panose="020B0609000101010101" pitchFamily="49" charset="-127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1483" name="그래픽 253">
                            <a:extLst>
                              <a:ext uri="{FF2B5EF4-FFF2-40B4-BE49-F238E27FC236}">
                                <a16:creationId xmlns:a16="http://schemas.microsoft.com/office/drawing/2014/main" id="{CEF49560-C955-BE67-DA84-AE3699218471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5984035" y="2189022"/>
                            <a:ext cx="20698" cy="9164"/>
                            <a:chOff x="5984035" y="2189022"/>
                            <a:chExt cx="20698" cy="9164"/>
                          </a:xfrm>
                        </p:grpSpPr>
                        <p:sp>
                          <p:nvSpPr>
                            <p:cNvPr id="1490" name="자유형: 도형 1489">
                              <a:extLst>
                                <a:ext uri="{FF2B5EF4-FFF2-40B4-BE49-F238E27FC236}">
                                  <a16:creationId xmlns:a16="http://schemas.microsoft.com/office/drawing/2014/main" id="{CF431B93-E2B2-F284-4CCB-B7F1DDCF3EF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998390" y="2190141"/>
                              <a:ext cx="6343" cy="7344"/>
                            </a:xfrm>
                            <a:custGeom>
                              <a:avLst/>
                              <a:gdLst>
                                <a:gd name="connsiteX0" fmla="*/ 4874 w 6343"/>
                                <a:gd name="connsiteY0" fmla="*/ 7345 h 7344"/>
                                <a:gd name="connsiteX1" fmla="*/ 6343 w 6343"/>
                                <a:gd name="connsiteY1" fmla="*/ 3205 h 7344"/>
                                <a:gd name="connsiteX2" fmla="*/ 1469 w 6343"/>
                                <a:gd name="connsiteY2" fmla="*/ 0 h 7344"/>
                                <a:gd name="connsiteX3" fmla="*/ 0 w 6343"/>
                                <a:gd name="connsiteY3" fmla="*/ 4140 h 7344"/>
                                <a:gd name="connsiteX4" fmla="*/ 4874 w 6343"/>
                                <a:gd name="connsiteY4" fmla="*/ 7345 h 7344"/>
                                <a:gd name="connsiteX5" fmla="*/ 4874 w 6343"/>
                                <a:gd name="connsiteY5" fmla="*/ 7345 h 7344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</a:cxnLst>
                              <a:rect l="l" t="t" r="r" b="b"/>
                              <a:pathLst>
                                <a:path w="6343" h="7344">
                                  <a:moveTo>
                                    <a:pt x="4874" y="7345"/>
                                  </a:moveTo>
                                  <a:lnTo>
                                    <a:pt x="6343" y="3205"/>
                                  </a:lnTo>
                                  <a:cubicBezTo>
                                    <a:pt x="4974" y="1836"/>
                                    <a:pt x="3272" y="734"/>
                                    <a:pt x="1469" y="0"/>
                                  </a:cubicBezTo>
                                  <a:lnTo>
                                    <a:pt x="0" y="4140"/>
                                  </a:lnTo>
                                  <a:cubicBezTo>
                                    <a:pt x="1803" y="4874"/>
                                    <a:pt x="3505" y="5942"/>
                                    <a:pt x="4874" y="7345"/>
                                  </a:cubicBezTo>
                                  <a:lnTo>
                                    <a:pt x="4874" y="7345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3F4F38"/>
                            </a:solidFill>
                            <a:ln w="33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ko-KR" altLang="en-US" dirty="0">
                                <a:ea typeface="문체부 제목 돋음체" panose="020B0609000101010101" pitchFamily="49" charset="-127"/>
                              </a:endParaRPr>
                            </a:p>
                          </p:txBody>
                        </p:sp>
                        <p:sp>
                          <p:nvSpPr>
                            <p:cNvPr id="1491" name="자유형: 도형 1490">
                              <a:extLst>
                                <a:ext uri="{FF2B5EF4-FFF2-40B4-BE49-F238E27FC236}">
                                  <a16:creationId xmlns:a16="http://schemas.microsoft.com/office/drawing/2014/main" id="{1B7D7B10-14A7-8060-DDED-C8ADA39F4FC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985170" y="2189022"/>
                              <a:ext cx="14689" cy="7194"/>
                            </a:xfrm>
                            <a:custGeom>
                              <a:avLst/>
                              <a:gdLst>
                                <a:gd name="connsiteX0" fmla="*/ 13220 w 14689"/>
                                <a:gd name="connsiteY0" fmla="*/ 5259 h 7194"/>
                                <a:gd name="connsiteX1" fmla="*/ 14689 w 14689"/>
                                <a:gd name="connsiteY1" fmla="*/ 1119 h 7194"/>
                                <a:gd name="connsiteX2" fmla="*/ 3672 w 14689"/>
                                <a:gd name="connsiteY2" fmla="*/ 1286 h 7194"/>
                                <a:gd name="connsiteX3" fmla="*/ 1469 w 14689"/>
                                <a:gd name="connsiteY3" fmla="*/ 3055 h 7194"/>
                                <a:gd name="connsiteX4" fmla="*/ 0 w 14689"/>
                                <a:gd name="connsiteY4" fmla="*/ 7195 h 7194"/>
                                <a:gd name="connsiteX5" fmla="*/ 2203 w 14689"/>
                                <a:gd name="connsiteY5" fmla="*/ 5426 h 7194"/>
                                <a:gd name="connsiteX6" fmla="*/ 13220 w 14689"/>
                                <a:gd name="connsiteY6" fmla="*/ 5259 h 7194"/>
                                <a:gd name="connsiteX7" fmla="*/ 13220 w 14689"/>
                                <a:gd name="connsiteY7" fmla="*/ 5259 h 7194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</a:cxnLst>
                              <a:rect l="l" t="t" r="r" b="b"/>
                              <a:pathLst>
                                <a:path w="14689" h="7194">
                                  <a:moveTo>
                                    <a:pt x="13220" y="5259"/>
                                  </a:moveTo>
                                  <a:lnTo>
                                    <a:pt x="14689" y="1119"/>
                                  </a:lnTo>
                                  <a:cubicBezTo>
                                    <a:pt x="10984" y="-383"/>
                                    <a:pt x="6744" y="-417"/>
                                    <a:pt x="3672" y="1286"/>
                                  </a:cubicBezTo>
                                  <a:cubicBezTo>
                                    <a:pt x="2771" y="1787"/>
                                    <a:pt x="2037" y="2388"/>
                                    <a:pt x="1469" y="3055"/>
                                  </a:cubicBezTo>
                                  <a:lnTo>
                                    <a:pt x="0" y="7195"/>
                                  </a:lnTo>
                                  <a:cubicBezTo>
                                    <a:pt x="568" y="6527"/>
                                    <a:pt x="1302" y="5893"/>
                                    <a:pt x="2203" y="5426"/>
                                  </a:cubicBezTo>
                                  <a:cubicBezTo>
                                    <a:pt x="5308" y="3723"/>
                                    <a:pt x="9515" y="3756"/>
                                    <a:pt x="13220" y="5259"/>
                                  </a:cubicBezTo>
                                  <a:lnTo>
                                    <a:pt x="13220" y="5259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4C5F43"/>
                            </a:solidFill>
                            <a:ln w="33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ko-KR" altLang="en-US" dirty="0">
                                <a:ea typeface="문체부 제목 돋음체" panose="020B0609000101010101" pitchFamily="49" charset="-127"/>
                              </a:endParaRPr>
                            </a:p>
                          </p:txBody>
                        </p:sp>
                        <p:sp>
                          <p:nvSpPr>
                            <p:cNvPr id="1492" name="자유형: 도형 1491">
                              <a:extLst>
                                <a:ext uri="{FF2B5EF4-FFF2-40B4-BE49-F238E27FC236}">
                                  <a16:creationId xmlns:a16="http://schemas.microsoft.com/office/drawing/2014/main" id="{BE7DFC14-5B9E-097E-79C4-3BAC0ACF040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984035" y="2192077"/>
                              <a:ext cx="2603" cy="6109"/>
                            </a:xfrm>
                            <a:custGeom>
                              <a:avLst/>
                              <a:gdLst>
                                <a:gd name="connsiteX0" fmla="*/ 1135 w 2603"/>
                                <a:gd name="connsiteY0" fmla="*/ 4140 h 6109"/>
                                <a:gd name="connsiteX1" fmla="*/ 2604 w 2603"/>
                                <a:gd name="connsiteY1" fmla="*/ 0 h 6109"/>
                                <a:gd name="connsiteX2" fmla="*/ 1469 w 2603"/>
                                <a:gd name="connsiteY2" fmla="*/ 1970 h 6109"/>
                                <a:gd name="connsiteX3" fmla="*/ 0 w 2603"/>
                                <a:gd name="connsiteY3" fmla="*/ 6109 h 6109"/>
                                <a:gd name="connsiteX4" fmla="*/ 1135 w 2603"/>
                                <a:gd name="connsiteY4" fmla="*/ 4140 h 6109"/>
                                <a:gd name="connsiteX5" fmla="*/ 1135 w 2603"/>
                                <a:gd name="connsiteY5" fmla="*/ 4140 h 6109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</a:cxnLst>
                              <a:rect l="l" t="t" r="r" b="b"/>
                              <a:pathLst>
                                <a:path w="2603" h="6109">
                                  <a:moveTo>
                                    <a:pt x="1135" y="4140"/>
                                  </a:moveTo>
                                  <a:lnTo>
                                    <a:pt x="2604" y="0"/>
                                  </a:lnTo>
                                  <a:cubicBezTo>
                                    <a:pt x="2103" y="601"/>
                                    <a:pt x="1736" y="1269"/>
                                    <a:pt x="1469" y="1970"/>
                                  </a:cubicBezTo>
                                  <a:lnTo>
                                    <a:pt x="0" y="6109"/>
                                  </a:lnTo>
                                  <a:cubicBezTo>
                                    <a:pt x="234" y="5408"/>
                                    <a:pt x="634" y="4741"/>
                                    <a:pt x="1135" y="4140"/>
                                  </a:cubicBezTo>
                                  <a:lnTo>
                                    <a:pt x="1135" y="4140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3F4F38"/>
                            </a:solidFill>
                            <a:ln w="33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ko-KR" altLang="en-US" dirty="0">
                                <a:ea typeface="문체부 제목 돋음체" panose="020B0609000101010101" pitchFamily="49" charset="-127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1484" name="자유형: 도형 1483">
                            <a:extLst>
                              <a:ext uri="{FF2B5EF4-FFF2-40B4-BE49-F238E27FC236}">
                                <a16:creationId xmlns:a16="http://schemas.microsoft.com/office/drawing/2014/main" id="{B44A0C56-DEA6-053B-7099-CC6882F2E4D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003264" y="2193346"/>
                            <a:ext cx="4375" cy="12619"/>
                          </a:xfrm>
                          <a:custGeom>
                            <a:avLst/>
                            <a:gdLst>
                              <a:gd name="connsiteX0" fmla="*/ 2537 w 4375"/>
                              <a:gd name="connsiteY0" fmla="*/ 12619 h 12619"/>
                              <a:gd name="connsiteX1" fmla="*/ 4006 w 4375"/>
                              <a:gd name="connsiteY1" fmla="*/ 8480 h 12619"/>
                              <a:gd name="connsiteX2" fmla="*/ 1469 w 4375"/>
                              <a:gd name="connsiteY2" fmla="*/ 0 h 12619"/>
                              <a:gd name="connsiteX3" fmla="*/ 0 w 4375"/>
                              <a:gd name="connsiteY3" fmla="*/ 4140 h 12619"/>
                              <a:gd name="connsiteX4" fmla="*/ 2537 w 4375"/>
                              <a:gd name="connsiteY4" fmla="*/ 12619 h 12619"/>
                              <a:gd name="connsiteX5" fmla="*/ 2537 w 4375"/>
                              <a:gd name="connsiteY5" fmla="*/ 12619 h 12619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</a:cxnLst>
                            <a:rect l="l" t="t" r="r" b="b"/>
                            <a:pathLst>
                              <a:path w="4375" h="12619">
                                <a:moveTo>
                                  <a:pt x="2537" y="12619"/>
                                </a:moveTo>
                                <a:lnTo>
                                  <a:pt x="4006" y="8480"/>
                                </a:lnTo>
                                <a:cubicBezTo>
                                  <a:pt x="4941" y="5842"/>
                                  <a:pt x="4106" y="2671"/>
                                  <a:pt x="1469" y="0"/>
                                </a:cubicBezTo>
                                <a:lnTo>
                                  <a:pt x="0" y="4140"/>
                                </a:lnTo>
                                <a:cubicBezTo>
                                  <a:pt x="2671" y="6810"/>
                                  <a:pt x="3472" y="10015"/>
                                  <a:pt x="2537" y="12619"/>
                                </a:cubicBezTo>
                                <a:lnTo>
                                  <a:pt x="2537" y="12619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3F4F38"/>
                          </a:solidFill>
                          <a:ln w="33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ko-KR" altLang="en-US" dirty="0">
                              <a:ea typeface="문체부 제목 돋음체" panose="020B0609000101010101" pitchFamily="49" charset="-127"/>
                            </a:endParaRPr>
                          </a:p>
                        </p:txBody>
                      </p:sp>
                      <p:grpSp>
                        <p:nvGrpSpPr>
                          <p:cNvPr id="1485" name="그래픽 253">
                            <a:extLst>
                              <a:ext uri="{FF2B5EF4-FFF2-40B4-BE49-F238E27FC236}">
                                <a16:creationId xmlns:a16="http://schemas.microsoft.com/office/drawing/2014/main" id="{C5DA0BBE-52CF-57A3-8507-E7946C3FB4B7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5983660" y="2194047"/>
                            <a:ext cx="23643" cy="16943"/>
                            <a:chOff x="5983660" y="2194047"/>
                            <a:chExt cx="23643" cy="16943"/>
                          </a:xfrm>
                        </p:grpSpPr>
                        <p:sp>
                          <p:nvSpPr>
                            <p:cNvPr id="1487" name="자유형: 도형 1486">
                              <a:extLst>
                                <a:ext uri="{FF2B5EF4-FFF2-40B4-BE49-F238E27FC236}">
                                  <a16:creationId xmlns:a16="http://schemas.microsoft.com/office/drawing/2014/main" id="{997A73F0-7C44-5AC5-4476-8A4652AA71F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983660" y="2194047"/>
                              <a:ext cx="9255" cy="15824"/>
                            </a:xfrm>
                            <a:custGeom>
                              <a:avLst/>
                              <a:gdLst>
                                <a:gd name="connsiteX0" fmla="*/ 375 w 9255"/>
                                <a:gd name="connsiteY0" fmla="*/ 4140 h 15824"/>
                                <a:gd name="connsiteX1" fmla="*/ 1844 w 9255"/>
                                <a:gd name="connsiteY1" fmla="*/ 0 h 15824"/>
                                <a:gd name="connsiteX2" fmla="*/ 4381 w 9255"/>
                                <a:gd name="connsiteY2" fmla="*/ 8480 h 15824"/>
                                <a:gd name="connsiteX3" fmla="*/ 9255 w 9255"/>
                                <a:gd name="connsiteY3" fmla="*/ 11685 h 15824"/>
                                <a:gd name="connsiteX4" fmla="*/ 7786 w 9255"/>
                                <a:gd name="connsiteY4" fmla="*/ 15824 h 15824"/>
                                <a:gd name="connsiteX5" fmla="*/ 2912 w 9255"/>
                                <a:gd name="connsiteY5" fmla="*/ 12619 h 15824"/>
                                <a:gd name="connsiteX6" fmla="*/ 375 w 9255"/>
                                <a:gd name="connsiteY6" fmla="*/ 4140 h 15824"/>
                                <a:gd name="connsiteX7" fmla="*/ 375 w 9255"/>
                                <a:gd name="connsiteY7" fmla="*/ 4140 h 15824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</a:cxnLst>
                              <a:rect l="l" t="t" r="r" b="b"/>
                              <a:pathLst>
                                <a:path w="9255" h="15824">
                                  <a:moveTo>
                                    <a:pt x="375" y="4140"/>
                                  </a:moveTo>
                                  <a:lnTo>
                                    <a:pt x="1844" y="0"/>
                                  </a:lnTo>
                                  <a:cubicBezTo>
                                    <a:pt x="909" y="2637"/>
                                    <a:pt x="1744" y="5809"/>
                                    <a:pt x="4381" y="8480"/>
                                  </a:cubicBezTo>
                                  <a:cubicBezTo>
                                    <a:pt x="5750" y="9848"/>
                                    <a:pt x="7452" y="10950"/>
                                    <a:pt x="9255" y="11685"/>
                                  </a:cubicBezTo>
                                  <a:lnTo>
                                    <a:pt x="7786" y="15824"/>
                                  </a:lnTo>
                                  <a:cubicBezTo>
                                    <a:pt x="5984" y="15090"/>
                                    <a:pt x="4281" y="14022"/>
                                    <a:pt x="2912" y="12619"/>
                                  </a:cubicBezTo>
                                  <a:cubicBezTo>
                                    <a:pt x="241" y="9949"/>
                                    <a:pt x="-560" y="6744"/>
                                    <a:pt x="375" y="4140"/>
                                  </a:cubicBezTo>
                                  <a:lnTo>
                                    <a:pt x="375" y="4140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3F4F38"/>
                            </a:solidFill>
                            <a:ln w="33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ko-KR" altLang="en-US" dirty="0">
                                <a:ea typeface="문체부 제목 돋음체" panose="020B0609000101010101" pitchFamily="49" charset="-127"/>
                              </a:endParaRPr>
                            </a:p>
                          </p:txBody>
                        </p:sp>
                        <p:sp>
                          <p:nvSpPr>
                            <p:cNvPr id="1488" name="자유형: 도형 1487">
                              <a:extLst>
                                <a:ext uri="{FF2B5EF4-FFF2-40B4-BE49-F238E27FC236}">
                                  <a16:creationId xmlns:a16="http://schemas.microsoft.com/office/drawing/2014/main" id="{FA4E29B0-043D-51DA-EAF7-0609C3FA673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991479" y="2203795"/>
                              <a:ext cx="14689" cy="7194"/>
                            </a:xfrm>
                            <a:custGeom>
                              <a:avLst/>
                              <a:gdLst>
                                <a:gd name="connsiteX0" fmla="*/ 0 w 14689"/>
                                <a:gd name="connsiteY0" fmla="*/ 6076 h 7194"/>
                                <a:gd name="connsiteX1" fmla="*/ 1469 w 14689"/>
                                <a:gd name="connsiteY1" fmla="*/ 1936 h 7194"/>
                                <a:gd name="connsiteX2" fmla="*/ 12486 w 14689"/>
                                <a:gd name="connsiteY2" fmla="*/ 1769 h 7194"/>
                                <a:gd name="connsiteX3" fmla="*/ 14689 w 14689"/>
                                <a:gd name="connsiteY3" fmla="*/ 0 h 7194"/>
                                <a:gd name="connsiteX4" fmla="*/ 13220 w 14689"/>
                                <a:gd name="connsiteY4" fmla="*/ 4140 h 7194"/>
                                <a:gd name="connsiteX5" fmla="*/ 11017 w 14689"/>
                                <a:gd name="connsiteY5" fmla="*/ 5909 h 7194"/>
                                <a:gd name="connsiteX6" fmla="*/ 0 w 14689"/>
                                <a:gd name="connsiteY6" fmla="*/ 6076 h 7194"/>
                                <a:gd name="connsiteX7" fmla="*/ 0 w 14689"/>
                                <a:gd name="connsiteY7" fmla="*/ 6076 h 7194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</a:cxnLst>
                              <a:rect l="l" t="t" r="r" b="b"/>
                              <a:pathLst>
                                <a:path w="14689" h="7194">
                                  <a:moveTo>
                                    <a:pt x="0" y="6076"/>
                                  </a:moveTo>
                                  <a:lnTo>
                                    <a:pt x="1469" y="1936"/>
                                  </a:lnTo>
                                  <a:cubicBezTo>
                                    <a:pt x="5175" y="3439"/>
                                    <a:pt x="9414" y="3472"/>
                                    <a:pt x="12486" y="1769"/>
                                  </a:cubicBezTo>
                                  <a:cubicBezTo>
                                    <a:pt x="13387" y="1269"/>
                                    <a:pt x="14122" y="668"/>
                                    <a:pt x="14689" y="0"/>
                                  </a:cubicBezTo>
                                  <a:lnTo>
                                    <a:pt x="13220" y="4140"/>
                                  </a:lnTo>
                                  <a:cubicBezTo>
                                    <a:pt x="12653" y="4807"/>
                                    <a:pt x="11918" y="5442"/>
                                    <a:pt x="11017" y="5909"/>
                                  </a:cubicBezTo>
                                  <a:cubicBezTo>
                                    <a:pt x="7912" y="7612"/>
                                    <a:pt x="3706" y="7578"/>
                                    <a:pt x="0" y="6076"/>
                                  </a:cubicBezTo>
                                  <a:lnTo>
                                    <a:pt x="0" y="6076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4C5F43"/>
                            </a:solidFill>
                            <a:ln w="33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ko-KR" altLang="en-US" dirty="0">
                                <a:ea typeface="문체부 제목 돋음체" panose="020B0609000101010101" pitchFamily="49" charset="-127"/>
                              </a:endParaRPr>
                            </a:p>
                          </p:txBody>
                        </p:sp>
                        <p:sp>
                          <p:nvSpPr>
                            <p:cNvPr id="1489" name="자유형: 도형 1488">
                              <a:extLst>
                                <a:ext uri="{FF2B5EF4-FFF2-40B4-BE49-F238E27FC236}">
                                  <a16:creationId xmlns:a16="http://schemas.microsoft.com/office/drawing/2014/main" id="{E8059054-E230-4B13-44A6-C72558C9B8C0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6004700" y="2201792"/>
                              <a:ext cx="2603" cy="6109"/>
                            </a:xfrm>
                            <a:custGeom>
                              <a:avLst/>
                              <a:gdLst>
                                <a:gd name="connsiteX0" fmla="*/ 0 w 2603"/>
                                <a:gd name="connsiteY0" fmla="*/ 6109 h 6109"/>
                                <a:gd name="connsiteX1" fmla="*/ 1469 w 2603"/>
                                <a:gd name="connsiteY1" fmla="*/ 1970 h 6109"/>
                                <a:gd name="connsiteX2" fmla="*/ 2604 w 2603"/>
                                <a:gd name="connsiteY2" fmla="*/ 0 h 6109"/>
                                <a:gd name="connsiteX3" fmla="*/ 1135 w 2603"/>
                                <a:gd name="connsiteY3" fmla="*/ 4140 h 6109"/>
                                <a:gd name="connsiteX4" fmla="*/ 0 w 2603"/>
                                <a:gd name="connsiteY4" fmla="*/ 6109 h 6109"/>
                                <a:gd name="connsiteX5" fmla="*/ 0 w 2603"/>
                                <a:gd name="connsiteY5" fmla="*/ 6109 h 6109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</a:cxnLst>
                              <a:rect l="l" t="t" r="r" b="b"/>
                              <a:pathLst>
                                <a:path w="2603" h="6109">
                                  <a:moveTo>
                                    <a:pt x="0" y="6109"/>
                                  </a:moveTo>
                                  <a:lnTo>
                                    <a:pt x="1469" y="1970"/>
                                  </a:lnTo>
                                  <a:cubicBezTo>
                                    <a:pt x="1970" y="1369"/>
                                    <a:pt x="2337" y="701"/>
                                    <a:pt x="2604" y="0"/>
                                  </a:cubicBezTo>
                                  <a:lnTo>
                                    <a:pt x="1135" y="4140"/>
                                  </a:lnTo>
                                  <a:cubicBezTo>
                                    <a:pt x="901" y="4841"/>
                                    <a:pt x="501" y="5508"/>
                                    <a:pt x="0" y="6109"/>
                                  </a:cubicBezTo>
                                  <a:lnTo>
                                    <a:pt x="0" y="6109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3F4F38"/>
                            </a:solidFill>
                            <a:ln w="3325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ko-KR" altLang="en-US" dirty="0">
                                <a:ea typeface="문체부 제목 돋음체" panose="020B0609000101010101" pitchFamily="49" charset="-127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1486" name="자유형: 도형 1485">
                            <a:extLst>
                              <a:ext uri="{FF2B5EF4-FFF2-40B4-BE49-F238E27FC236}">
                                <a16:creationId xmlns:a16="http://schemas.microsoft.com/office/drawing/2014/main" id="{14ECB5FD-DCD5-1DA1-E21B-59820BE0F47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985153" y="2189025"/>
                            <a:ext cx="22502" cy="17822"/>
                          </a:xfrm>
                          <a:custGeom>
                            <a:avLst/>
                            <a:gdLst>
                              <a:gd name="connsiteX0" fmla="*/ 19580 w 22502"/>
                              <a:gd name="connsiteY0" fmla="*/ 4321 h 17822"/>
                              <a:gd name="connsiteX1" fmla="*/ 18813 w 22502"/>
                              <a:gd name="connsiteY1" fmla="*/ 16540 h 17822"/>
                              <a:gd name="connsiteX2" fmla="*/ 2922 w 22502"/>
                              <a:gd name="connsiteY2" fmla="*/ 13502 h 17822"/>
                              <a:gd name="connsiteX3" fmla="*/ 3689 w 22502"/>
                              <a:gd name="connsiteY3" fmla="*/ 1283 h 17822"/>
                              <a:gd name="connsiteX4" fmla="*/ 19580 w 22502"/>
                              <a:gd name="connsiteY4" fmla="*/ 4321 h 17822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22502" h="17822">
                                <a:moveTo>
                                  <a:pt x="19580" y="4321"/>
                                </a:moveTo>
                                <a:cubicBezTo>
                                  <a:pt x="23754" y="8528"/>
                                  <a:pt x="23420" y="14003"/>
                                  <a:pt x="18813" y="16540"/>
                                </a:cubicBezTo>
                                <a:cubicBezTo>
                                  <a:pt x="14206" y="19077"/>
                                  <a:pt x="7095" y="17742"/>
                                  <a:pt x="2922" y="13502"/>
                                </a:cubicBezTo>
                                <a:cubicBezTo>
                                  <a:pt x="-1251" y="9295"/>
                                  <a:pt x="-918" y="3820"/>
                                  <a:pt x="3689" y="1283"/>
                                </a:cubicBezTo>
                                <a:cubicBezTo>
                                  <a:pt x="8296" y="-1254"/>
                                  <a:pt x="15407" y="81"/>
                                  <a:pt x="19580" y="432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576D4D"/>
                          </a:solidFill>
                          <a:ln w="33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ko-KR" altLang="en-US" dirty="0">
                              <a:ea typeface="문체부 제목 돋음체" panose="020B0609000101010101" pitchFamily="49" charset="-127"/>
                            </a:endParaRPr>
                          </a:p>
                        </p:txBody>
                      </p:sp>
                    </p:grpSp>
                    <p:sp>
                      <p:nvSpPr>
                        <p:cNvPr id="1468" name="자유형: 도형 1467">
                          <a:extLst>
                            <a:ext uri="{FF2B5EF4-FFF2-40B4-BE49-F238E27FC236}">
                              <a16:creationId xmlns:a16="http://schemas.microsoft.com/office/drawing/2014/main" id="{2F9BFC1B-2ACF-E18E-3116-737BB39AFBA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872096" y="2372988"/>
                          <a:ext cx="53815" cy="83060"/>
                        </a:xfrm>
                        <a:custGeom>
                          <a:avLst/>
                          <a:gdLst>
                            <a:gd name="connsiteX0" fmla="*/ 50611 w 53815"/>
                            <a:gd name="connsiteY0" fmla="*/ 0 h 83060"/>
                            <a:gd name="connsiteX1" fmla="*/ 26908 w 53815"/>
                            <a:gd name="connsiteY1" fmla="*/ 14789 h 83060"/>
                            <a:gd name="connsiteX2" fmla="*/ 0 w 53815"/>
                            <a:gd name="connsiteY2" fmla="*/ 83061 h 83060"/>
                            <a:gd name="connsiteX3" fmla="*/ 27943 w 53815"/>
                            <a:gd name="connsiteY3" fmla="*/ 62095 h 83060"/>
                            <a:gd name="connsiteX4" fmla="*/ 35554 w 53815"/>
                            <a:gd name="connsiteY4" fmla="*/ 43367 h 83060"/>
                            <a:gd name="connsiteX5" fmla="*/ 43467 w 53815"/>
                            <a:gd name="connsiteY5" fmla="*/ 39093 h 83060"/>
                            <a:gd name="connsiteX6" fmla="*/ 53816 w 53815"/>
                            <a:gd name="connsiteY6" fmla="*/ 8780 h 83060"/>
                            <a:gd name="connsiteX7" fmla="*/ 50611 w 53815"/>
                            <a:gd name="connsiteY7" fmla="*/ 0 h 8306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53815" h="83060">
                              <a:moveTo>
                                <a:pt x="50611" y="0"/>
                              </a:moveTo>
                              <a:lnTo>
                                <a:pt x="26908" y="14789"/>
                              </a:lnTo>
                              <a:lnTo>
                                <a:pt x="0" y="83061"/>
                              </a:lnTo>
                              <a:lnTo>
                                <a:pt x="27943" y="62095"/>
                              </a:lnTo>
                              <a:lnTo>
                                <a:pt x="35554" y="43367"/>
                              </a:lnTo>
                              <a:lnTo>
                                <a:pt x="43467" y="39093"/>
                              </a:lnTo>
                              <a:lnTo>
                                <a:pt x="53816" y="8780"/>
                              </a:lnTo>
                              <a:lnTo>
                                <a:pt x="50611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657F59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469" name="자유형: 도형 1468">
                          <a:extLst>
                            <a:ext uri="{FF2B5EF4-FFF2-40B4-BE49-F238E27FC236}">
                              <a16:creationId xmlns:a16="http://schemas.microsoft.com/office/drawing/2014/main" id="{3FBC3140-DB05-BCCD-A697-C1B18B28572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932756" y="2380166"/>
                          <a:ext cx="32249" cy="87968"/>
                        </a:xfrm>
                        <a:custGeom>
                          <a:avLst/>
                          <a:gdLst>
                            <a:gd name="connsiteX0" fmla="*/ 10383 w 32249"/>
                            <a:gd name="connsiteY0" fmla="*/ 0 h 87968"/>
                            <a:gd name="connsiteX1" fmla="*/ 0 w 32249"/>
                            <a:gd name="connsiteY1" fmla="*/ 28711 h 87968"/>
                            <a:gd name="connsiteX2" fmla="*/ 8747 w 32249"/>
                            <a:gd name="connsiteY2" fmla="*/ 39661 h 87968"/>
                            <a:gd name="connsiteX3" fmla="*/ 1836 w 32249"/>
                            <a:gd name="connsiteY3" fmla="*/ 66369 h 87968"/>
                            <a:gd name="connsiteX4" fmla="*/ 19096 w 32249"/>
                            <a:gd name="connsiteY4" fmla="*/ 87968 h 87968"/>
                            <a:gd name="connsiteX5" fmla="*/ 32249 w 32249"/>
                            <a:gd name="connsiteY5" fmla="*/ 36756 h 87968"/>
                            <a:gd name="connsiteX6" fmla="*/ 18662 w 32249"/>
                            <a:gd name="connsiteY6" fmla="*/ 0 h 87968"/>
                            <a:gd name="connsiteX7" fmla="*/ 10383 w 32249"/>
                            <a:gd name="connsiteY7" fmla="*/ 0 h 8796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32249" h="87968">
                              <a:moveTo>
                                <a:pt x="10383" y="0"/>
                              </a:moveTo>
                              <a:lnTo>
                                <a:pt x="0" y="28711"/>
                              </a:lnTo>
                              <a:lnTo>
                                <a:pt x="8747" y="39661"/>
                              </a:lnTo>
                              <a:lnTo>
                                <a:pt x="1836" y="66369"/>
                              </a:lnTo>
                              <a:lnTo>
                                <a:pt x="19096" y="87968"/>
                              </a:lnTo>
                              <a:lnTo>
                                <a:pt x="32249" y="36756"/>
                              </a:lnTo>
                              <a:lnTo>
                                <a:pt x="18662" y="0"/>
                              </a:lnTo>
                              <a:lnTo>
                                <a:pt x="10383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657F59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</p:grpSp>
                  <p:sp>
                    <p:nvSpPr>
                      <p:cNvPr id="1446" name="자유형: 도형 1445">
                        <a:extLst>
                          <a:ext uri="{FF2B5EF4-FFF2-40B4-BE49-F238E27FC236}">
                            <a16:creationId xmlns:a16="http://schemas.microsoft.com/office/drawing/2014/main" id="{5E0ED49C-AF75-6A91-9276-6FE89F57EB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13521" y="2781403"/>
                        <a:ext cx="73680" cy="42393"/>
                      </a:xfrm>
                      <a:custGeom>
                        <a:avLst/>
                        <a:gdLst>
                          <a:gd name="connsiteX0" fmla="*/ 69165 w 73680"/>
                          <a:gd name="connsiteY0" fmla="*/ 40574 h 42393"/>
                          <a:gd name="connsiteX1" fmla="*/ 68264 w 73680"/>
                          <a:gd name="connsiteY1" fmla="*/ 42177 h 42393"/>
                          <a:gd name="connsiteX2" fmla="*/ 66194 w 73680"/>
                          <a:gd name="connsiteY2" fmla="*/ 42177 h 42393"/>
                          <a:gd name="connsiteX3" fmla="*/ 44694 w 73680"/>
                          <a:gd name="connsiteY3" fmla="*/ 35700 h 42393"/>
                          <a:gd name="connsiteX4" fmla="*/ 34178 w 73680"/>
                          <a:gd name="connsiteY4" fmla="*/ 32529 h 42393"/>
                          <a:gd name="connsiteX5" fmla="*/ 25265 w 73680"/>
                          <a:gd name="connsiteY5" fmla="*/ 32695 h 42393"/>
                          <a:gd name="connsiteX6" fmla="*/ 2897 w 73680"/>
                          <a:gd name="connsiteY6" fmla="*/ 29591 h 42393"/>
                          <a:gd name="connsiteX7" fmla="*/ 1194 w 73680"/>
                          <a:gd name="connsiteY7" fmla="*/ 29057 h 42393"/>
                          <a:gd name="connsiteX8" fmla="*/ 159 w 73680"/>
                          <a:gd name="connsiteY8" fmla="*/ 26252 h 42393"/>
                          <a:gd name="connsiteX9" fmla="*/ 961 w 73680"/>
                          <a:gd name="connsiteY9" fmla="*/ 4352 h 42393"/>
                          <a:gd name="connsiteX10" fmla="*/ 1795 w 73680"/>
                          <a:gd name="connsiteY10" fmla="*/ 1581 h 42393"/>
                          <a:gd name="connsiteX11" fmla="*/ 7237 w 73680"/>
                          <a:gd name="connsiteY11" fmla="*/ 45 h 42393"/>
                          <a:gd name="connsiteX12" fmla="*/ 41523 w 73680"/>
                          <a:gd name="connsiteY12" fmla="*/ 5520 h 42393"/>
                          <a:gd name="connsiteX13" fmla="*/ 58582 w 73680"/>
                          <a:gd name="connsiteY13" fmla="*/ 10829 h 42393"/>
                          <a:gd name="connsiteX14" fmla="*/ 72270 w 73680"/>
                          <a:gd name="connsiteY14" fmla="*/ 15803 h 42393"/>
                          <a:gd name="connsiteX15" fmla="*/ 72003 w 73680"/>
                          <a:gd name="connsiteY15" fmla="*/ 25050 h 42393"/>
                          <a:gd name="connsiteX16" fmla="*/ 69132 w 73680"/>
                          <a:gd name="connsiteY16" fmla="*/ 40608 h 4239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73680" h="42393">
                            <a:moveTo>
                              <a:pt x="69165" y="40574"/>
                            </a:moveTo>
                            <a:cubicBezTo>
                              <a:pt x="68998" y="41175"/>
                              <a:pt x="68798" y="41843"/>
                              <a:pt x="68264" y="42177"/>
                            </a:cubicBezTo>
                            <a:cubicBezTo>
                              <a:pt x="67663" y="42544"/>
                              <a:pt x="66862" y="42377"/>
                              <a:pt x="66194" y="42177"/>
                            </a:cubicBezTo>
                            <a:cubicBezTo>
                              <a:pt x="59016" y="40074"/>
                              <a:pt x="51839" y="37903"/>
                              <a:pt x="44694" y="35700"/>
                            </a:cubicBezTo>
                            <a:cubicBezTo>
                              <a:pt x="41456" y="34699"/>
                              <a:pt x="37583" y="32762"/>
                              <a:pt x="34178" y="32529"/>
                            </a:cubicBezTo>
                            <a:cubicBezTo>
                              <a:pt x="31240" y="32295"/>
                              <a:pt x="28369" y="33096"/>
                              <a:pt x="25265" y="32695"/>
                            </a:cubicBezTo>
                            <a:cubicBezTo>
                              <a:pt x="17820" y="31661"/>
                              <a:pt x="10375" y="30626"/>
                              <a:pt x="2897" y="29591"/>
                            </a:cubicBezTo>
                            <a:cubicBezTo>
                              <a:pt x="2296" y="29524"/>
                              <a:pt x="1695" y="29424"/>
                              <a:pt x="1194" y="29057"/>
                            </a:cubicBezTo>
                            <a:cubicBezTo>
                              <a:pt x="360" y="28456"/>
                              <a:pt x="226" y="27287"/>
                              <a:pt x="159" y="26252"/>
                            </a:cubicBezTo>
                            <a:cubicBezTo>
                              <a:pt x="-208" y="18941"/>
                              <a:pt x="59" y="11630"/>
                              <a:pt x="961" y="4352"/>
                            </a:cubicBezTo>
                            <a:cubicBezTo>
                              <a:pt x="1094" y="3384"/>
                              <a:pt x="1228" y="2349"/>
                              <a:pt x="1795" y="1581"/>
                            </a:cubicBezTo>
                            <a:cubicBezTo>
                              <a:pt x="2964" y="-21"/>
                              <a:pt x="5267" y="-88"/>
                              <a:pt x="7237" y="45"/>
                            </a:cubicBezTo>
                            <a:cubicBezTo>
                              <a:pt x="18821" y="780"/>
                              <a:pt x="30306" y="2616"/>
                              <a:pt x="41523" y="5520"/>
                            </a:cubicBezTo>
                            <a:cubicBezTo>
                              <a:pt x="47298" y="7023"/>
                              <a:pt x="52974" y="8792"/>
                              <a:pt x="58582" y="10829"/>
                            </a:cubicBezTo>
                            <a:cubicBezTo>
                              <a:pt x="62155" y="12131"/>
                              <a:pt x="69499" y="13199"/>
                              <a:pt x="72270" y="15803"/>
                            </a:cubicBezTo>
                            <a:cubicBezTo>
                              <a:pt x="75241" y="18574"/>
                              <a:pt x="72704" y="22079"/>
                              <a:pt x="72003" y="25050"/>
                            </a:cubicBezTo>
                            <a:cubicBezTo>
                              <a:pt x="70801" y="30192"/>
                              <a:pt x="70467" y="35466"/>
                              <a:pt x="69132" y="40608"/>
                            </a:cubicBezTo>
                            <a:close/>
                          </a:path>
                        </a:pathLst>
                      </a:custGeom>
                      <a:solidFill>
                        <a:srgbClr val="42444C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447" name="자유형: 도형 1446">
                        <a:extLst>
                          <a:ext uri="{FF2B5EF4-FFF2-40B4-BE49-F238E27FC236}">
                            <a16:creationId xmlns:a16="http://schemas.microsoft.com/office/drawing/2014/main" id="{ED292F73-35FA-2FF9-0B9A-9612232E511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14936" y="2714417"/>
                        <a:ext cx="68684" cy="48995"/>
                      </a:xfrm>
                      <a:custGeom>
                        <a:avLst/>
                        <a:gdLst>
                          <a:gd name="connsiteX0" fmla="*/ 68651 w 68684"/>
                          <a:gd name="connsiteY0" fmla="*/ 45132 h 48995"/>
                          <a:gd name="connsiteX1" fmla="*/ 68351 w 68684"/>
                          <a:gd name="connsiteY1" fmla="*/ 47435 h 48995"/>
                          <a:gd name="connsiteX2" fmla="*/ 60539 w 68684"/>
                          <a:gd name="connsiteY2" fmla="*/ 47402 h 48995"/>
                          <a:gd name="connsiteX3" fmla="*/ 6289 w 68684"/>
                          <a:gd name="connsiteY3" fmla="*/ 34081 h 48995"/>
                          <a:gd name="connsiteX4" fmla="*/ 1548 w 68684"/>
                          <a:gd name="connsiteY4" fmla="*/ 32312 h 48995"/>
                          <a:gd name="connsiteX5" fmla="*/ 179 w 68684"/>
                          <a:gd name="connsiteY5" fmla="*/ 25134 h 48995"/>
                          <a:gd name="connsiteX6" fmla="*/ 2483 w 68684"/>
                          <a:gd name="connsiteY6" fmla="*/ 4903 h 48995"/>
                          <a:gd name="connsiteX7" fmla="*/ 3618 w 68684"/>
                          <a:gd name="connsiteY7" fmla="*/ 1531 h 48995"/>
                          <a:gd name="connsiteX8" fmla="*/ 7190 w 68684"/>
                          <a:gd name="connsiteY8" fmla="*/ 229 h 48995"/>
                          <a:gd name="connsiteX9" fmla="*/ 26386 w 68684"/>
                          <a:gd name="connsiteY9" fmla="*/ 2833 h 48995"/>
                          <a:gd name="connsiteX10" fmla="*/ 54830 w 68684"/>
                          <a:gd name="connsiteY10" fmla="*/ 15019 h 48995"/>
                          <a:gd name="connsiteX11" fmla="*/ 67149 w 68684"/>
                          <a:gd name="connsiteY11" fmla="*/ 19692 h 48995"/>
                          <a:gd name="connsiteX12" fmla="*/ 68417 w 68684"/>
                          <a:gd name="connsiteY12" fmla="*/ 28740 h 48995"/>
                          <a:gd name="connsiteX13" fmla="*/ 68684 w 68684"/>
                          <a:gd name="connsiteY13" fmla="*/ 45165 h 4899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</a:cxnLst>
                        <a:rect l="l" t="t" r="r" b="b"/>
                        <a:pathLst>
                          <a:path w="68684" h="48995">
                            <a:moveTo>
                              <a:pt x="68651" y="45132"/>
                            </a:moveTo>
                            <a:cubicBezTo>
                              <a:pt x="68651" y="45899"/>
                              <a:pt x="68651" y="46734"/>
                              <a:pt x="68351" y="47435"/>
                            </a:cubicBezTo>
                            <a:cubicBezTo>
                              <a:pt x="67082" y="50106"/>
                              <a:pt x="63109" y="48837"/>
                              <a:pt x="60539" y="47402"/>
                            </a:cubicBezTo>
                            <a:cubicBezTo>
                              <a:pt x="44247" y="38154"/>
                              <a:pt x="24817" y="36819"/>
                              <a:pt x="6289" y="34081"/>
                            </a:cubicBezTo>
                            <a:cubicBezTo>
                              <a:pt x="4586" y="33814"/>
                              <a:pt x="2783" y="33514"/>
                              <a:pt x="1548" y="32312"/>
                            </a:cubicBezTo>
                            <a:cubicBezTo>
                              <a:pt x="-255" y="30542"/>
                              <a:pt x="-121" y="27638"/>
                              <a:pt x="179" y="25134"/>
                            </a:cubicBezTo>
                            <a:cubicBezTo>
                              <a:pt x="947" y="18390"/>
                              <a:pt x="1715" y="11647"/>
                              <a:pt x="2483" y="4903"/>
                            </a:cubicBezTo>
                            <a:cubicBezTo>
                              <a:pt x="2616" y="3701"/>
                              <a:pt x="2783" y="2433"/>
                              <a:pt x="3618" y="1531"/>
                            </a:cubicBezTo>
                            <a:cubicBezTo>
                              <a:pt x="4519" y="596"/>
                              <a:pt x="5921" y="363"/>
                              <a:pt x="7190" y="229"/>
                            </a:cubicBezTo>
                            <a:cubicBezTo>
                              <a:pt x="14001" y="-438"/>
                              <a:pt x="20010" y="329"/>
                              <a:pt x="26386" y="2833"/>
                            </a:cubicBezTo>
                            <a:cubicBezTo>
                              <a:pt x="36068" y="6639"/>
                              <a:pt x="45415" y="10745"/>
                              <a:pt x="54830" y="15019"/>
                            </a:cubicBezTo>
                            <a:cubicBezTo>
                              <a:pt x="58402" y="16621"/>
                              <a:pt x="64578" y="16588"/>
                              <a:pt x="67149" y="19692"/>
                            </a:cubicBezTo>
                            <a:cubicBezTo>
                              <a:pt x="69152" y="22096"/>
                              <a:pt x="68417" y="25869"/>
                              <a:pt x="68417" y="28740"/>
                            </a:cubicBezTo>
                            <a:cubicBezTo>
                              <a:pt x="68417" y="34215"/>
                              <a:pt x="68584" y="39690"/>
                              <a:pt x="68684" y="45165"/>
                            </a:cubicBezTo>
                            <a:close/>
                          </a:path>
                        </a:pathLst>
                      </a:custGeom>
                      <a:solidFill>
                        <a:srgbClr val="42444C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448" name="자유형: 도형 1447">
                        <a:extLst>
                          <a:ext uri="{FF2B5EF4-FFF2-40B4-BE49-F238E27FC236}">
                            <a16:creationId xmlns:a16="http://schemas.microsoft.com/office/drawing/2014/main" id="{17983F83-1144-93B2-ABB8-D799A13B415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06629" y="2843500"/>
                        <a:ext cx="82076" cy="47419"/>
                      </a:xfrm>
                      <a:custGeom>
                        <a:avLst/>
                        <a:gdLst>
                          <a:gd name="connsiteX0" fmla="*/ 73553 w 82076"/>
                          <a:gd name="connsiteY0" fmla="*/ 11094 h 47419"/>
                          <a:gd name="connsiteX1" fmla="*/ 81933 w 82076"/>
                          <a:gd name="connsiteY1" fmla="*/ 15601 h 47419"/>
                          <a:gd name="connsiteX2" fmla="*/ 81966 w 82076"/>
                          <a:gd name="connsiteY2" fmla="*/ 18505 h 47419"/>
                          <a:gd name="connsiteX3" fmla="*/ 79496 w 82076"/>
                          <a:gd name="connsiteY3" fmla="*/ 42342 h 47419"/>
                          <a:gd name="connsiteX4" fmla="*/ 77827 w 82076"/>
                          <a:gd name="connsiteY4" fmla="*/ 46682 h 47419"/>
                          <a:gd name="connsiteX5" fmla="*/ 72251 w 82076"/>
                          <a:gd name="connsiteY5" fmla="*/ 46815 h 47419"/>
                          <a:gd name="connsiteX6" fmla="*/ 48782 w 82076"/>
                          <a:gd name="connsiteY6" fmla="*/ 41006 h 47419"/>
                          <a:gd name="connsiteX7" fmla="*/ 24946 w 82076"/>
                          <a:gd name="connsiteY7" fmla="*/ 36366 h 47419"/>
                          <a:gd name="connsiteX8" fmla="*/ 8888 w 82076"/>
                          <a:gd name="connsiteY8" fmla="*/ 27219 h 47419"/>
                          <a:gd name="connsiteX9" fmla="*/ 775 w 82076"/>
                          <a:gd name="connsiteY9" fmla="*/ 17771 h 47419"/>
                          <a:gd name="connsiteX10" fmla="*/ 341 w 82076"/>
                          <a:gd name="connsiteY10" fmla="*/ 8657 h 47419"/>
                          <a:gd name="connsiteX11" fmla="*/ 1977 w 82076"/>
                          <a:gd name="connsiteY11" fmla="*/ 2080 h 47419"/>
                          <a:gd name="connsiteX12" fmla="*/ 8687 w 82076"/>
                          <a:gd name="connsiteY12" fmla="*/ 511 h 47419"/>
                          <a:gd name="connsiteX13" fmla="*/ 25012 w 82076"/>
                          <a:gd name="connsiteY13" fmla="*/ 2681 h 47419"/>
                          <a:gd name="connsiteX14" fmla="*/ 41371 w 82076"/>
                          <a:gd name="connsiteY14" fmla="*/ 4150 h 47419"/>
                          <a:gd name="connsiteX15" fmla="*/ 73553 w 82076"/>
                          <a:gd name="connsiteY15" fmla="*/ 11027 h 4741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82076" h="47419">
                            <a:moveTo>
                              <a:pt x="73553" y="11094"/>
                            </a:moveTo>
                            <a:cubicBezTo>
                              <a:pt x="76925" y="11461"/>
                              <a:pt x="81098" y="12329"/>
                              <a:pt x="81933" y="15601"/>
                            </a:cubicBezTo>
                            <a:cubicBezTo>
                              <a:pt x="82167" y="16536"/>
                              <a:pt x="82066" y="17537"/>
                              <a:pt x="81966" y="18505"/>
                            </a:cubicBezTo>
                            <a:cubicBezTo>
                              <a:pt x="81132" y="26451"/>
                              <a:pt x="80330" y="34396"/>
                              <a:pt x="79496" y="42342"/>
                            </a:cubicBezTo>
                            <a:cubicBezTo>
                              <a:pt x="79329" y="43944"/>
                              <a:pt x="79062" y="45714"/>
                              <a:pt x="77827" y="46682"/>
                            </a:cubicBezTo>
                            <a:cubicBezTo>
                              <a:pt x="76324" y="47884"/>
                              <a:pt x="74121" y="47383"/>
                              <a:pt x="72251" y="46815"/>
                            </a:cubicBezTo>
                            <a:cubicBezTo>
                              <a:pt x="64506" y="44545"/>
                              <a:pt x="56661" y="42642"/>
                              <a:pt x="48782" y="41006"/>
                            </a:cubicBezTo>
                            <a:cubicBezTo>
                              <a:pt x="41037" y="39404"/>
                              <a:pt x="32424" y="38970"/>
                              <a:pt x="24946" y="36366"/>
                            </a:cubicBezTo>
                            <a:cubicBezTo>
                              <a:pt x="19404" y="34430"/>
                              <a:pt x="13695" y="30590"/>
                              <a:pt x="8888" y="27219"/>
                            </a:cubicBezTo>
                            <a:cubicBezTo>
                              <a:pt x="5449" y="24815"/>
                              <a:pt x="2177" y="21877"/>
                              <a:pt x="775" y="17771"/>
                            </a:cubicBezTo>
                            <a:cubicBezTo>
                              <a:pt x="-226" y="14833"/>
                              <a:pt x="-126" y="11661"/>
                              <a:pt x="341" y="8657"/>
                            </a:cubicBezTo>
                            <a:cubicBezTo>
                              <a:pt x="675" y="6487"/>
                              <a:pt x="1142" y="4117"/>
                              <a:pt x="1977" y="2080"/>
                            </a:cubicBezTo>
                            <a:cubicBezTo>
                              <a:pt x="3145" y="-791"/>
                              <a:pt x="5816" y="-23"/>
                              <a:pt x="8687" y="511"/>
                            </a:cubicBezTo>
                            <a:cubicBezTo>
                              <a:pt x="14196" y="1546"/>
                              <a:pt x="19370" y="2514"/>
                              <a:pt x="25012" y="2681"/>
                            </a:cubicBezTo>
                            <a:cubicBezTo>
                              <a:pt x="30487" y="2848"/>
                              <a:pt x="36029" y="2815"/>
                              <a:pt x="41371" y="4150"/>
                            </a:cubicBezTo>
                            <a:cubicBezTo>
                              <a:pt x="52121" y="6854"/>
                              <a:pt x="62470" y="9859"/>
                              <a:pt x="73553" y="11027"/>
                            </a:cubicBezTo>
                            <a:close/>
                          </a:path>
                        </a:pathLst>
                      </a:custGeom>
                      <a:solidFill>
                        <a:srgbClr val="42444C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449" name="자유형: 도형 1448">
                        <a:extLst>
                          <a:ext uri="{FF2B5EF4-FFF2-40B4-BE49-F238E27FC236}">
                            <a16:creationId xmlns:a16="http://schemas.microsoft.com/office/drawing/2014/main" id="{CE6E1DC6-8932-C76E-EE7C-AAF54BFC766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1140" y="2316264"/>
                        <a:ext cx="40694" cy="32484"/>
                      </a:xfrm>
                      <a:custGeom>
                        <a:avLst/>
                        <a:gdLst>
                          <a:gd name="connsiteX0" fmla="*/ 19535 w 40694"/>
                          <a:gd name="connsiteY0" fmla="*/ 6280 h 32484"/>
                          <a:gd name="connsiteX1" fmla="*/ 7484 w 40694"/>
                          <a:gd name="connsiteY1" fmla="*/ 4 h 32484"/>
                          <a:gd name="connsiteX2" fmla="*/ 439 w 40694"/>
                          <a:gd name="connsiteY2" fmla="*/ 7248 h 32484"/>
                          <a:gd name="connsiteX3" fmla="*/ 15796 w 40694"/>
                          <a:gd name="connsiteY3" fmla="*/ 17998 h 32484"/>
                          <a:gd name="connsiteX4" fmla="*/ 18534 w 40694"/>
                          <a:gd name="connsiteY4" fmla="*/ 20836 h 32484"/>
                          <a:gd name="connsiteX5" fmla="*/ 24076 w 40694"/>
                          <a:gd name="connsiteY5" fmla="*/ 29716 h 32484"/>
                          <a:gd name="connsiteX6" fmla="*/ 37897 w 40694"/>
                          <a:gd name="connsiteY6" fmla="*/ 30684 h 32484"/>
                          <a:gd name="connsiteX7" fmla="*/ 37229 w 40694"/>
                          <a:gd name="connsiteY7" fmla="*/ 16930 h 32484"/>
                          <a:gd name="connsiteX8" fmla="*/ 25044 w 40694"/>
                          <a:gd name="connsiteY8" fmla="*/ 7983 h 32484"/>
                          <a:gd name="connsiteX9" fmla="*/ 19502 w 40694"/>
                          <a:gd name="connsiteY9" fmla="*/ 6314 h 324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40694" h="32484">
                            <a:moveTo>
                              <a:pt x="19535" y="6280"/>
                            </a:moveTo>
                            <a:cubicBezTo>
                              <a:pt x="19535" y="6280"/>
                              <a:pt x="9854" y="71"/>
                              <a:pt x="7484" y="4"/>
                            </a:cubicBezTo>
                            <a:cubicBezTo>
                              <a:pt x="5113" y="-96"/>
                              <a:pt x="-1797" y="1707"/>
                              <a:pt x="439" y="7248"/>
                            </a:cubicBezTo>
                            <a:cubicBezTo>
                              <a:pt x="2676" y="12790"/>
                              <a:pt x="15796" y="17998"/>
                              <a:pt x="15796" y="17998"/>
                            </a:cubicBezTo>
                            <a:lnTo>
                              <a:pt x="18534" y="20836"/>
                            </a:lnTo>
                            <a:cubicBezTo>
                              <a:pt x="18534" y="20836"/>
                              <a:pt x="19736" y="26845"/>
                              <a:pt x="24076" y="29716"/>
                            </a:cubicBezTo>
                            <a:cubicBezTo>
                              <a:pt x="28449" y="32587"/>
                              <a:pt x="34558" y="33722"/>
                              <a:pt x="37897" y="30684"/>
                            </a:cubicBezTo>
                            <a:cubicBezTo>
                              <a:pt x="41235" y="27646"/>
                              <a:pt x="42237" y="23173"/>
                              <a:pt x="37229" y="16930"/>
                            </a:cubicBezTo>
                            <a:cubicBezTo>
                              <a:pt x="32188" y="10687"/>
                              <a:pt x="25044" y="7983"/>
                              <a:pt x="25044" y="7983"/>
                            </a:cubicBezTo>
                            <a:lnTo>
                              <a:pt x="19502" y="6314"/>
                            </a:lnTo>
                            <a:close/>
                          </a:path>
                        </a:pathLst>
                      </a:custGeom>
                      <a:solidFill>
                        <a:srgbClr val="F0C17D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450" name="자유형: 도형 1449">
                        <a:extLst>
                          <a:ext uri="{FF2B5EF4-FFF2-40B4-BE49-F238E27FC236}">
                            <a16:creationId xmlns:a16="http://schemas.microsoft.com/office/drawing/2014/main" id="{09A9B038-ED86-DFAB-5C2E-A0D776B14D8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04499" y="2320207"/>
                        <a:ext cx="30121" cy="29456"/>
                      </a:xfrm>
                      <a:custGeom>
                        <a:avLst/>
                        <a:gdLst>
                          <a:gd name="connsiteX0" fmla="*/ 7578 w 30121"/>
                          <a:gd name="connsiteY0" fmla="*/ 0 h 29456"/>
                          <a:gd name="connsiteX1" fmla="*/ 9147 w 30121"/>
                          <a:gd name="connsiteY1" fmla="*/ 4874 h 29456"/>
                          <a:gd name="connsiteX2" fmla="*/ 8847 w 30121"/>
                          <a:gd name="connsiteY2" fmla="*/ 8012 h 29456"/>
                          <a:gd name="connsiteX3" fmla="*/ 5208 w 30121"/>
                          <a:gd name="connsiteY3" fmla="*/ 11918 h 29456"/>
                          <a:gd name="connsiteX4" fmla="*/ 0 w 30121"/>
                          <a:gd name="connsiteY4" fmla="*/ 13487 h 29456"/>
                          <a:gd name="connsiteX5" fmla="*/ 10683 w 30121"/>
                          <a:gd name="connsiteY5" fmla="*/ 28143 h 29456"/>
                          <a:gd name="connsiteX6" fmla="*/ 28444 w 30121"/>
                          <a:gd name="connsiteY6" fmla="*/ 23336 h 29456"/>
                          <a:gd name="connsiteX7" fmla="*/ 29746 w 30121"/>
                          <a:gd name="connsiteY7" fmla="*/ 16559 h 29456"/>
                          <a:gd name="connsiteX8" fmla="*/ 25639 w 30121"/>
                          <a:gd name="connsiteY8" fmla="*/ 12452 h 29456"/>
                          <a:gd name="connsiteX9" fmla="*/ 7545 w 30121"/>
                          <a:gd name="connsiteY9" fmla="*/ 0 h 2945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30121" h="29456">
                            <a:moveTo>
                              <a:pt x="7578" y="0"/>
                            </a:moveTo>
                            <a:cubicBezTo>
                              <a:pt x="8446" y="1502"/>
                              <a:pt x="9014" y="3172"/>
                              <a:pt x="9147" y="4874"/>
                            </a:cubicBezTo>
                            <a:cubicBezTo>
                              <a:pt x="9248" y="5909"/>
                              <a:pt x="9214" y="7011"/>
                              <a:pt x="8847" y="8012"/>
                            </a:cubicBezTo>
                            <a:cubicBezTo>
                              <a:pt x="8246" y="9748"/>
                              <a:pt x="6844" y="11084"/>
                              <a:pt x="5208" y="11918"/>
                            </a:cubicBezTo>
                            <a:cubicBezTo>
                              <a:pt x="3606" y="12753"/>
                              <a:pt x="1803" y="13154"/>
                              <a:pt x="0" y="13487"/>
                            </a:cubicBezTo>
                            <a:cubicBezTo>
                              <a:pt x="2070" y="19163"/>
                              <a:pt x="5275" y="25472"/>
                              <a:pt x="10683" y="28143"/>
                            </a:cubicBezTo>
                            <a:cubicBezTo>
                              <a:pt x="16692" y="31114"/>
                              <a:pt x="24671" y="28844"/>
                              <a:pt x="28444" y="23336"/>
                            </a:cubicBezTo>
                            <a:cubicBezTo>
                              <a:pt x="29812" y="21366"/>
                              <a:pt x="30647" y="18796"/>
                              <a:pt x="29746" y="16559"/>
                            </a:cubicBezTo>
                            <a:cubicBezTo>
                              <a:pt x="29011" y="14723"/>
                              <a:pt x="27275" y="13521"/>
                              <a:pt x="25639" y="12452"/>
                            </a:cubicBezTo>
                            <a:cubicBezTo>
                              <a:pt x="20098" y="8780"/>
                              <a:pt x="13120" y="3672"/>
                              <a:pt x="7545" y="0"/>
                            </a:cubicBezTo>
                            <a:close/>
                          </a:path>
                        </a:pathLst>
                      </a:custGeom>
                      <a:solidFill>
                        <a:srgbClr val="373232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451" name="자유형: 도형 1450">
                        <a:extLst>
                          <a:ext uri="{FF2B5EF4-FFF2-40B4-BE49-F238E27FC236}">
                            <a16:creationId xmlns:a16="http://schemas.microsoft.com/office/drawing/2014/main" id="{58543EF6-4515-4C06-DFF6-2E75B390457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899064" y="2250656"/>
                        <a:ext cx="89122" cy="132299"/>
                      </a:xfrm>
                      <a:custGeom>
                        <a:avLst/>
                        <a:gdLst>
                          <a:gd name="connsiteX0" fmla="*/ 88810 w 89122"/>
                          <a:gd name="connsiteY0" fmla="*/ 52492 h 132299"/>
                          <a:gd name="connsiteX1" fmla="*/ 78861 w 89122"/>
                          <a:gd name="connsiteY1" fmla="*/ 69351 h 132299"/>
                          <a:gd name="connsiteX2" fmla="*/ 77426 w 89122"/>
                          <a:gd name="connsiteY2" fmla="*/ 71120 h 132299"/>
                          <a:gd name="connsiteX3" fmla="*/ 60433 w 89122"/>
                          <a:gd name="connsiteY3" fmla="*/ 89382 h 132299"/>
                          <a:gd name="connsiteX4" fmla="*/ 45610 w 89122"/>
                          <a:gd name="connsiteY4" fmla="*/ 102001 h 132299"/>
                          <a:gd name="connsiteX5" fmla="*/ 40169 w 89122"/>
                          <a:gd name="connsiteY5" fmla="*/ 109312 h 132299"/>
                          <a:gd name="connsiteX6" fmla="*/ 38433 w 89122"/>
                          <a:gd name="connsiteY6" fmla="*/ 112517 h 132299"/>
                          <a:gd name="connsiteX7" fmla="*/ 35161 w 89122"/>
                          <a:gd name="connsiteY7" fmla="*/ 130278 h 132299"/>
                          <a:gd name="connsiteX8" fmla="*/ 29786 w 89122"/>
                          <a:gd name="connsiteY8" fmla="*/ 131813 h 132299"/>
                          <a:gd name="connsiteX9" fmla="*/ 2411 w 89122"/>
                          <a:gd name="connsiteY9" fmla="*/ 129910 h 132299"/>
                          <a:gd name="connsiteX10" fmla="*/ 274 w 89122"/>
                          <a:gd name="connsiteY10" fmla="*/ 120930 h 132299"/>
                          <a:gd name="connsiteX11" fmla="*/ 6183 w 89122"/>
                          <a:gd name="connsiteY11" fmla="*/ 98763 h 132299"/>
                          <a:gd name="connsiteX12" fmla="*/ 8053 w 89122"/>
                          <a:gd name="connsiteY12" fmla="*/ 88480 h 132299"/>
                          <a:gd name="connsiteX13" fmla="*/ 3679 w 89122"/>
                          <a:gd name="connsiteY13" fmla="*/ 31927 h 132299"/>
                          <a:gd name="connsiteX14" fmla="*/ 8787 w 89122"/>
                          <a:gd name="connsiteY14" fmla="*/ 22579 h 132299"/>
                          <a:gd name="connsiteX15" fmla="*/ 10623 w 89122"/>
                          <a:gd name="connsiteY15" fmla="*/ 19708 h 132299"/>
                          <a:gd name="connsiteX16" fmla="*/ 16699 w 89122"/>
                          <a:gd name="connsiteY16" fmla="*/ 15802 h 132299"/>
                          <a:gd name="connsiteX17" fmla="*/ 19036 w 89122"/>
                          <a:gd name="connsiteY17" fmla="*/ 14333 h 132299"/>
                          <a:gd name="connsiteX18" fmla="*/ 21473 w 89122"/>
                          <a:gd name="connsiteY18" fmla="*/ 12998 h 132299"/>
                          <a:gd name="connsiteX19" fmla="*/ 23042 w 89122"/>
                          <a:gd name="connsiteY19" fmla="*/ 12196 h 132299"/>
                          <a:gd name="connsiteX20" fmla="*/ 26681 w 89122"/>
                          <a:gd name="connsiteY20" fmla="*/ 8658 h 132299"/>
                          <a:gd name="connsiteX21" fmla="*/ 35662 w 89122"/>
                          <a:gd name="connsiteY21" fmla="*/ 445 h 132299"/>
                          <a:gd name="connsiteX22" fmla="*/ 40068 w 89122"/>
                          <a:gd name="connsiteY22" fmla="*/ 45 h 132299"/>
                          <a:gd name="connsiteX23" fmla="*/ 47113 w 89122"/>
                          <a:gd name="connsiteY23" fmla="*/ 45 h 132299"/>
                          <a:gd name="connsiteX24" fmla="*/ 49016 w 89122"/>
                          <a:gd name="connsiteY24" fmla="*/ 378 h 132299"/>
                          <a:gd name="connsiteX25" fmla="*/ 50952 w 89122"/>
                          <a:gd name="connsiteY25" fmla="*/ 779 h 132299"/>
                          <a:gd name="connsiteX26" fmla="*/ 55058 w 89122"/>
                          <a:gd name="connsiteY26" fmla="*/ 2749 h 132299"/>
                          <a:gd name="connsiteX27" fmla="*/ 55058 w 89122"/>
                          <a:gd name="connsiteY27" fmla="*/ 6087 h 132299"/>
                          <a:gd name="connsiteX28" fmla="*/ 55759 w 89122"/>
                          <a:gd name="connsiteY28" fmla="*/ 8958 h 132299"/>
                          <a:gd name="connsiteX29" fmla="*/ 53556 w 89122"/>
                          <a:gd name="connsiteY29" fmla="*/ 15969 h 132299"/>
                          <a:gd name="connsiteX30" fmla="*/ 50518 w 89122"/>
                          <a:gd name="connsiteY30" fmla="*/ 24816 h 132299"/>
                          <a:gd name="connsiteX31" fmla="*/ 50251 w 89122"/>
                          <a:gd name="connsiteY31" fmla="*/ 44279 h 132299"/>
                          <a:gd name="connsiteX32" fmla="*/ 50251 w 89122"/>
                          <a:gd name="connsiteY32" fmla="*/ 44413 h 132299"/>
                          <a:gd name="connsiteX33" fmla="*/ 53155 w 89122"/>
                          <a:gd name="connsiteY33" fmla="*/ 60804 h 132299"/>
                          <a:gd name="connsiteX34" fmla="*/ 56794 w 89122"/>
                          <a:gd name="connsiteY34" fmla="*/ 64343 h 132299"/>
                          <a:gd name="connsiteX35" fmla="*/ 63705 w 89122"/>
                          <a:gd name="connsiteY35" fmla="*/ 60738 h 132299"/>
                          <a:gd name="connsiteX36" fmla="*/ 66376 w 89122"/>
                          <a:gd name="connsiteY36" fmla="*/ 59202 h 132299"/>
                          <a:gd name="connsiteX37" fmla="*/ 72084 w 89122"/>
                          <a:gd name="connsiteY37" fmla="*/ 53226 h 132299"/>
                          <a:gd name="connsiteX38" fmla="*/ 86072 w 89122"/>
                          <a:gd name="connsiteY38" fmla="*/ 45581 h 132299"/>
                          <a:gd name="connsiteX39" fmla="*/ 88743 w 89122"/>
                          <a:gd name="connsiteY39" fmla="*/ 52525 h 13229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</a:cxnLst>
                        <a:rect l="l" t="t" r="r" b="b"/>
                        <a:pathLst>
                          <a:path w="89122" h="132299">
                            <a:moveTo>
                              <a:pt x="88810" y="52492"/>
                            </a:moveTo>
                            <a:cubicBezTo>
                              <a:pt x="88276" y="54528"/>
                              <a:pt x="79829" y="67748"/>
                              <a:pt x="78861" y="69351"/>
                            </a:cubicBezTo>
                            <a:cubicBezTo>
                              <a:pt x="78728" y="69585"/>
                              <a:pt x="78194" y="70252"/>
                              <a:pt x="77426" y="71120"/>
                            </a:cubicBezTo>
                            <a:cubicBezTo>
                              <a:pt x="73520" y="75794"/>
                              <a:pt x="63070" y="87545"/>
                              <a:pt x="60433" y="89382"/>
                            </a:cubicBezTo>
                            <a:cubicBezTo>
                              <a:pt x="57295" y="91552"/>
                              <a:pt x="46645" y="101033"/>
                              <a:pt x="45610" y="102001"/>
                            </a:cubicBezTo>
                            <a:cubicBezTo>
                              <a:pt x="44909" y="102669"/>
                              <a:pt x="42072" y="106308"/>
                              <a:pt x="40169" y="109312"/>
                            </a:cubicBezTo>
                            <a:cubicBezTo>
                              <a:pt x="39334" y="110581"/>
                              <a:pt x="38700" y="111749"/>
                              <a:pt x="38433" y="112517"/>
                            </a:cubicBezTo>
                            <a:cubicBezTo>
                              <a:pt x="37631" y="115021"/>
                              <a:pt x="35461" y="127774"/>
                              <a:pt x="35161" y="130278"/>
                            </a:cubicBezTo>
                            <a:cubicBezTo>
                              <a:pt x="35061" y="130945"/>
                              <a:pt x="32958" y="131446"/>
                              <a:pt x="29786" y="131813"/>
                            </a:cubicBezTo>
                            <a:cubicBezTo>
                              <a:pt x="21206" y="132782"/>
                              <a:pt x="5048" y="132381"/>
                              <a:pt x="2411" y="129910"/>
                            </a:cubicBezTo>
                            <a:cubicBezTo>
                              <a:pt x="-1128" y="126539"/>
                              <a:pt x="274" y="120930"/>
                              <a:pt x="274" y="120930"/>
                            </a:cubicBezTo>
                            <a:cubicBezTo>
                              <a:pt x="274" y="120930"/>
                              <a:pt x="3880" y="108344"/>
                              <a:pt x="6183" y="98763"/>
                            </a:cubicBezTo>
                            <a:cubicBezTo>
                              <a:pt x="7352" y="93822"/>
                              <a:pt x="8220" y="89682"/>
                              <a:pt x="8053" y="88480"/>
                            </a:cubicBezTo>
                            <a:cubicBezTo>
                              <a:pt x="7585" y="84941"/>
                              <a:pt x="3479" y="33796"/>
                              <a:pt x="3679" y="31927"/>
                            </a:cubicBezTo>
                            <a:cubicBezTo>
                              <a:pt x="3813" y="30692"/>
                              <a:pt x="6784" y="25784"/>
                              <a:pt x="8787" y="22579"/>
                            </a:cubicBezTo>
                            <a:cubicBezTo>
                              <a:pt x="9855" y="20910"/>
                              <a:pt x="10623" y="19708"/>
                              <a:pt x="10623" y="19708"/>
                            </a:cubicBezTo>
                            <a:cubicBezTo>
                              <a:pt x="10623" y="19708"/>
                              <a:pt x="13761" y="17638"/>
                              <a:pt x="16699" y="15802"/>
                            </a:cubicBezTo>
                            <a:cubicBezTo>
                              <a:pt x="17500" y="15268"/>
                              <a:pt x="18335" y="14767"/>
                              <a:pt x="19036" y="14333"/>
                            </a:cubicBezTo>
                            <a:cubicBezTo>
                              <a:pt x="20305" y="13565"/>
                              <a:pt x="21240" y="13031"/>
                              <a:pt x="21473" y="12998"/>
                            </a:cubicBezTo>
                            <a:cubicBezTo>
                              <a:pt x="22241" y="12864"/>
                              <a:pt x="23042" y="12196"/>
                              <a:pt x="23042" y="12196"/>
                            </a:cubicBezTo>
                            <a:cubicBezTo>
                              <a:pt x="23042" y="12196"/>
                              <a:pt x="24611" y="10627"/>
                              <a:pt x="26681" y="8658"/>
                            </a:cubicBezTo>
                            <a:cubicBezTo>
                              <a:pt x="30120" y="5353"/>
                              <a:pt x="34827" y="846"/>
                              <a:pt x="35662" y="445"/>
                            </a:cubicBezTo>
                            <a:cubicBezTo>
                              <a:pt x="36162" y="211"/>
                              <a:pt x="37999" y="111"/>
                              <a:pt x="40068" y="45"/>
                            </a:cubicBezTo>
                            <a:cubicBezTo>
                              <a:pt x="43307" y="-56"/>
                              <a:pt x="47113" y="45"/>
                              <a:pt x="47113" y="45"/>
                            </a:cubicBezTo>
                            <a:cubicBezTo>
                              <a:pt x="47113" y="45"/>
                              <a:pt x="47914" y="145"/>
                              <a:pt x="49016" y="378"/>
                            </a:cubicBezTo>
                            <a:cubicBezTo>
                              <a:pt x="49616" y="479"/>
                              <a:pt x="50284" y="612"/>
                              <a:pt x="50952" y="779"/>
                            </a:cubicBezTo>
                            <a:cubicBezTo>
                              <a:pt x="52688" y="1213"/>
                              <a:pt x="54491" y="1847"/>
                              <a:pt x="55058" y="2749"/>
                            </a:cubicBezTo>
                            <a:cubicBezTo>
                              <a:pt x="56227" y="4618"/>
                              <a:pt x="55058" y="6087"/>
                              <a:pt x="55058" y="6087"/>
                            </a:cubicBezTo>
                            <a:cubicBezTo>
                              <a:pt x="55058" y="6087"/>
                              <a:pt x="56126" y="7022"/>
                              <a:pt x="55759" y="8958"/>
                            </a:cubicBezTo>
                            <a:cubicBezTo>
                              <a:pt x="55592" y="9793"/>
                              <a:pt x="54624" y="12764"/>
                              <a:pt x="53556" y="15969"/>
                            </a:cubicBezTo>
                            <a:cubicBezTo>
                              <a:pt x="52120" y="20242"/>
                              <a:pt x="50518" y="24816"/>
                              <a:pt x="50518" y="24816"/>
                            </a:cubicBezTo>
                            <a:lnTo>
                              <a:pt x="50251" y="44279"/>
                            </a:lnTo>
                            <a:lnTo>
                              <a:pt x="50251" y="44413"/>
                            </a:lnTo>
                            <a:lnTo>
                              <a:pt x="53155" y="60804"/>
                            </a:lnTo>
                            <a:lnTo>
                              <a:pt x="56794" y="64343"/>
                            </a:lnTo>
                            <a:lnTo>
                              <a:pt x="63705" y="60738"/>
                            </a:lnTo>
                            <a:cubicBezTo>
                              <a:pt x="63705" y="60738"/>
                              <a:pt x="64907" y="60137"/>
                              <a:pt x="66376" y="59202"/>
                            </a:cubicBezTo>
                            <a:cubicBezTo>
                              <a:pt x="68679" y="57766"/>
                              <a:pt x="71650" y="55496"/>
                              <a:pt x="72084" y="53226"/>
                            </a:cubicBezTo>
                            <a:cubicBezTo>
                              <a:pt x="72819" y="49487"/>
                              <a:pt x="82200" y="42844"/>
                              <a:pt x="86072" y="45581"/>
                            </a:cubicBezTo>
                            <a:cubicBezTo>
                              <a:pt x="89878" y="48319"/>
                              <a:pt x="89244" y="50522"/>
                              <a:pt x="88743" y="52525"/>
                            </a:cubicBezTo>
                            <a:close/>
                          </a:path>
                        </a:pathLst>
                      </a:custGeom>
                      <a:solidFill>
                        <a:srgbClr val="FFDBA7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452" name="자유형: 도형 1451">
                        <a:extLst>
                          <a:ext uri="{FF2B5EF4-FFF2-40B4-BE49-F238E27FC236}">
                            <a16:creationId xmlns:a16="http://schemas.microsoft.com/office/drawing/2014/main" id="{07FA3480-48ED-2E23-4753-05CC3377AE1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02703" y="2256844"/>
                        <a:ext cx="73753" cy="103124"/>
                      </a:xfrm>
                      <a:custGeom>
                        <a:avLst/>
                        <a:gdLst>
                          <a:gd name="connsiteX0" fmla="*/ 73754 w 73753"/>
                          <a:gd name="connsiteY0" fmla="*/ 64933 h 103124"/>
                          <a:gd name="connsiteX1" fmla="*/ 56761 w 73753"/>
                          <a:gd name="connsiteY1" fmla="*/ 83194 h 103124"/>
                          <a:gd name="connsiteX2" fmla="*/ 41938 w 73753"/>
                          <a:gd name="connsiteY2" fmla="*/ 95814 h 103124"/>
                          <a:gd name="connsiteX3" fmla="*/ 36496 w 73753"/>
                          <a:gd name="connsiteY3" fmla="*/ 103125 h 103124"/>
                          <a:gd name="connsiteX4" fmla="*/ 26882 w 73753"/>
                          <a:gd name="connsiteY4" fmla="*/ 92342 h 103124"/>
                          <a:gd name="connsiteX5" fmla="*/ 9956 w 73753"/>
                          <a:gd name="connsiteY5" fmla="*/ 90873 h 103124"/>
                          <a:gd name="connsiteX6" fmla="*/ 2511 w 73753"/>
                          <a:gd name="connsiteY6" fmla="*/ 92508 h 103124"/>
                          <a:gd name="connsiteX7" fmla="*/ 4380 w 73753"/>
                          <a:gd name="connsiteY7" fmla="*/ 82226 h 103124"/>
                          <a:gd name="connsiteX8" fmla="*/ 7 w 73753"/>
                          <a:gd name="connsiteY8" fmla="*/ 25673 h 103124"/>
                          <a:gd name="connsiteX9" fmla="*/ 5115 w 73753"/>
                          <a:gd name="connsiteY9" fmla="*/ 16325 h 103124"/>
                          <a:gd name="connsiteX10" fmla="*/ 9321 w 73753"/>
                          <a:gd name="connsiteY10" fmla="*/ 15624 h 103124"/>
                          <a:gd name="connsiteX11" fmla="*/ 12293 w 73753"/>
                          <a:gd name="connsiteY11" fmla="*/ 12953 h 103124"/>
                          <a:gd name="connsiteX12" fmla="*/ 25914 w 73753"/>
                          <a:gd name="connsiteY12" fmla="*/ 4006 h 103124"/>
                          <a:gd name="connsiteX13" fmla="*/ 28017 w 73753"/>
                          <a:gd name="connsiteY13" fmla="*/ 3605 h 103124"/>
                          <a:gd name="connsiteX14" fmla="*/ 30354 w 73753"/>
                          <a:gd name="connsiteY14" fmla="*/ 1536 h 103124"/>
                          <a:gd name="connsiteX15" fmla="*/ 41604 w 73753"/>
                          <a:gd name="connsiteY15" fmla="*/ 1903 h 103124"/>
                          <a:gd name="connsiteX16" fmla="*/ 47480 w 73753"/>
                          <a:gd name="connsiteY16" fmla="*/ 5976 h 103124"/>
                          <a:gd name="connsiteX17" fmla="*/ 49884 w 73753"/>
                          <a:gd name="connsiteY17" fmla="*/ 9715 h 103124"/>
                          <a:gd name="connsiteX18" fmla="*/ 46846 w 73753"/>
                          <a:gd name="connsiteY18" fmla="*/ 18562 h 103124"/>
                          <a:gd name="connsiteX19" fmla="*/ 46578 w 73753"/>
                          <a:gd name="connsiteY19" fmla="*/ 38025 h 103124"/>
                          <a:gd name="connsiteX20" fmla="*/ 49483 w 73753"/>
                          <a:gd name="connsiteY20" fmla="*/ 54550 h 103124"/>
                          <a:gd name="connsiteX21" fmla="*/ 53122 w 73753"/>
                          <a:gd name="connsiteY21" fmla="*/ 58089 h 103124"/>
                          <a:gd name="connsiteX22" fmla="*/ 60032 w 73753"/>
                          <a:gd name="connsiteY22" fmla="*/ 54483 h 103124"/>
                          <a:gd name="connsiteX23" fmla="*/ 62703 w 73753"/>
                          <a:gd name="connsiteY23" fmla="*/ 52948 h 103124"/>
                          <a:gd name="connsiteX24" fmla="*/ 63805 w 73753"/>
                          <a:gd name="connsiteY24" fmla="*/ 53983 h 103124"/>
                          <a:gd name="connsiteX25" fmla="*/ 70415 w 73753"/>
                          <a:gd name="connsiteY25" fmla="*/ 56620 h 103124"/>
                          <a:gd name="connsiteX26" fmla="*/ 73286 w 73753"/>
                          <a:gd name="connsiteY26" fmla="*/ 63531 h 103124"/>
                          <a:gd name="connsiteX27" fmla="*/ 73653 w 73753"/>
                          <a:gd name="connsiteY27" fmla="*/ 64899 h 10312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</a:cxnLst>
                        <a:rect l="l" t="t" r="r" b="b"/>
                        <a:pathLst>
                          <a:path w="73753" h="103124">
                            <a:moveTo>
                              <a:pt x="73754" y="64933"/>
                            </a:moveTo>
                            <a:cubicBezTo>
                              <a:pt x="69848" y="69607"/>
                              <a:pt x="59398" y="81358"/>
                              <a:pt x="56761" y="83194"/>
                            </a:cubicBezTo>
                            <a:cubicBezTo>
                              <a:pt x="53623" y="85364"/>
                              <a:pt x="42973" y="94845"/>
                              <a:pt x="41938" y="95814"/>
                            </a:cubicBezTo>
                            <a:cubicBezTo>
                              <a:pt x="41237" y="96481"/>
                              <a:pt x="38399" y="100120"/>
                              <a:pt x="36496" y="103125"/>
                            </a:cubicBezTo>
                            <a:cubicBezTo>
                              <a:pt x="34593" y="98651"/>
                              <a:pt x="31255" y="94512"/>
                              <a:pt x="26882" y="92342"/>
                            </a:cubicBezTo>
                            <a:cubicBezTo>
                              <a:pt x="22208" y="90038"/>
                              <a:pt x="15030" y="90238"/>
                              <a:pt x="9956" y="90873"/>
                            </a:cubicBezTo>
                            <a:cubicBezTo>
                              <a:pt x="7418" y="91173"/>
                              <a:pt x="4915" y="91741"/>
                              <a:pt x="2511" y="92508"/>
                            </a:cubicBezTo>
                            <a:cubicBezTo>
                              <a:pt x="3679" y="87568"/>
                              <a:pt x="4547" y="83428"/>
                              <a:pt x="4380" y="82226"/>
                            </a:cubicBezTo>
                            <a:cubicBezTo>
                              <a:pt x="3913" y="78687"/>
                              <a:pt x="-193" y="27542"/>
                              <a:pt x="7" y="25673"/>
                            </a:cubicBezTo>
                            <a:cubicBezTo>
                              <a:pt x="141" y="24437"/>
                              <a:pt x="3112" y="19530"/>
                              <a:pt x="5115" y="16325"/>
                            </a:cubicBezTo>
                            <a:cubicBezTo>
                              <a:pt x="6584" y="16392"/>
                              <a:pt x="8053" y="16325"/>
                              <a:pt x="9321" y="15624"/>
                            </a:cubicBezTo>
                            <a:cubicBezTo>
                              <a:pt x="10490" y="15023"/>
                              <a:pt x="11391" y="13955"/>
                              <a:pt x="12293" y="12953"/>
                            </a:cubicBezTo>
                            <a:cubicBezTo>
                              <a:pt x="15931" y="8747"/>
                              <a:pt x="20405" y="4640"/>
                              <a:pt x="25914" y="4006"/>
                            </a:cubicBezTo>
                            <a:cubicBezTo>
                              <a:pt x="26615" y="3939"/>
                              <a:pt x="27382" y="3906"/>
                              <a:pt x="28017" y="3605"/>
                            </a:cubicBezTo>
                            <a:cubicBezTo>
                              <a:pt x="28985" y="3171"/>
                              <a:pt x="29586" y="2237"/>
                              <a:pt x="30354" y="1536"/>
                            </a:cubicBezTo>
                            <a:cubicBezTo>
                              <a:pt x="33325" y="-1135"/>
                              <a:pt x="38032" y="133"/>
                              <a:pt x="41604" y="1903"/>
                            </a:cubicBezTo>
                            <a:cubicBezTo>
                              <a:pt x="43741" y="2971"/>
                              <a:pt x="45877" y="4206"/>
                              <a:pt x="47480" y="5976"/>
                            </a:cubicBezTo>
                            <a:cubicBezTo>
                              <a:pt x="48481" y="7077"/>
                              <a:pt x="49283" y="8346"/>
                              <a:pt x="49884" y="9715"/>
                            </a:cubicBezTo>
                            <a:cubicBezTo>
                              <a:pt x="48448" y="13988"/>
                              <a:pt x="46846" y="18562"/>
                              <a:pt x="46846" y="18562"/>
                            </a:cubicBezTo>
                            <a:lnTo>
                              <a:pt x="46578" y="38025"/>
                            </a:lnTo>
                            <a:lnTo>
                              <a:pt x="49483" y="54550"/>
                            </a:lnTo>
                            <a:lnTo>
                              <a:pt x="53122" y="58089"/>
                            </a:lnTo>
                            <a:lnTo>
                              <a:pt x="60032" y="54483"/>
                            </a:lnTo>
                            <a:cubicBezTo>
                              <a:pt x="60032" y="54483"/>
                              <a:pt x="61234" y="53883"/>
                              <a:pt x="62703" y="52948"/>
                            </a:cubicBezTo>
                            <a:cubicBezTo>
                              <a:pt x="63070" y="53282"/>
                              <a:pt x="63438" y="53649"/>
                              <a:pt x="63805" y="53983"/>
                            </a:cubicBezTo>
                            <a:cubicBezTo>
                              <a:pt x="66209" y="53282"/>
                              <a:pt x="68846" y="54650"/>
                              <a:pt x="70415" y="56620"/>
                            </a:cubicBezTo>
                            <a:cubicBezTo>
                              <a:pt x="71951" y="58623"/>
                              <a:pt x="72652" y="61094"/>
                              <a:pt x="73286" y="63531"/>
                            </a:cubicBezTo>
                            <a:cubicBezTo>
                              <a:pt x="73420" y="63998"/>
                              <a:pt x="73520" y="64432"/>
                              <a:pt x="73653" y="64899"/>
                            </a:cubicBezTo>
                            <a:close/>
                          </a:path>
                        </a:pathLst>
                      </a:custGeom>
                      <a:solidFill>
                        <a:srgbClr val="373232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453" name="자유형: 도형 1452">
                        <a:extLst>
                          <a:ext uri="{FF2B5EF4-FFF2-40B4-BE49-F238E27FC236}">
                            <a16:creationId xmlns:a16="http://schemas.microsoft.com/office/drawing/2014/main" id="{5E3F707A-C40F-AD04-44D4-89E23DC5A48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11426" y="2264989"/>
                        <a:ext cx="6707" cy="26607"/>
                      </a:xfrm>
                      <a:custGeom>
                        <a:avLst/>
                        <a:gdLst>
                          <a:gd name="connsiteX0" fmla="*/ 4371 w 6707"/>
                          <a:gd name="connsiteY0" fmla="*/ 1469 h 26607"/>
                          <a:gd name="connsiteX1" fmla="*/ 6708 w 6707"/>
                          <a:gd name="connsiteY1" fmla="*/ 0 h 26607"/>
                          <a:gd name="connsiteX2" fmla="*/ 6574 w 6707"/>
                          <a:gd name="connsiteY2" fmla="*/ 267 h 26607"/>
                          <a:gd name="connsiteX3" fmla="*/ 4004 w 6707"/>
                          <a:gd name="connsiteY3" fmla="*/ 5876 h 26607"/>
                          <a:gd name="connsiteX4" fmla="*/ 2501 w 6707"/>
                          <a:gd name="connsiteY4" fmla="*/ 9682 h 26607"/>
                          <a:gd name="connsiteX5" fmla="*/ 2000 w 6707"/>
                          <a:gd name="connsiteY5" fmla="*/ 18395 h 26607"/>
                          <a:gd name="connsiteX6" fmla="*/ 1767 w 6707"/>
                          <a:gd name="connsiteY6" fmla="*/ 24905 h 26607"/>
                          <a:gd name="connsiteX7" fmla="*/ 765 w 6707"/>
                          <a:gd name="connsiteY7" fmla="*/ 26607 h 26607"/>
                          <a:gd name="connsiteX8" fmla="*/ 1767 w 6707"/>
                          <a:gd name="connsiteY8" fmla="*/ 6977 h 26607"/>
                          <a:gd name="connsiteX9" fmla="*/ 4371 w 6707"/>
                          <a:gd name="connsiteY9" fmla="*/ 1469 h 266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6707" h="26607">
                            <a:moveTo>
                              <a:pt x="4371" y="1469"/>
                            </a:moveTo>
                            <a:cubicBezTo>
                              <a:pt x="5172" y="935"/>
                              <a:pt x="6007" y="434"/>
                              <a:pt x="6708" y="0"/>
                            </a:cubicBezTo>
                            <a:cubicBezTo>
                              <a:pt x="6674" y="100"/>
                              <a:pt x="6641" y="167"/>
                              <a:pt x="6574" y="267"/>
                            </a:cubicBezTo>
                            <a:cubicBezTo>
                              <a:pt x="5739" y="2103"/>
                              <a:pt x="4872" y="4006"/>
                              <a:pt x="4004" y="5876"/>
                            </a:cubicBezTo>
                            <a:cubicBezTo>
                              <a:pt x="3436" y="7144"/>
                              <a:pt x="2868" y="8380"/>
                              <a:pt x="2501" y="9682"/>
                            </a:cubicBezTo>
                            <a:cubicBezTo>
                              <a:pt x="1733" y="12486"/>
                              <a:pt x="1967" y="15490"/>
                              <a:pt x="2000" y="18395"/>
                            </a:cubicBezTo>
                            <a:cubicBezTo>
                              <a:pt x="2034" y="20565"/>
                              <a:pt x="1967" y="22735"/>
                              <a:pt x="1767" y="24905"/>
                            </a:cubicBezTo>
                            <a:cubicBezTo>
                              <a:pt x="1733" y="25606"/>
                              <a:pt x="1466" y="26541"/>
                              <a:pt x="765" y="26607"/>
                            </a:cubicBezTo>
                            <a:cubicBezTo>
                              <a:pt x="-36" y="20031"/>
                              <a:pt x="-804" y="13087"/>
                              <a:pt x="1767" y="6977"/>
                            </a:cubicBezTo>
                            <a:cubicBezTo>
                              <a:pt x="2568" y="5108"/>
                              <a:pt x="3636" y="3338"/>
                              <a:pt x="4371" y="1469"/>
                            </a:cubicBezTo>
                            <a:close/>
                          </a:path>
                        </a:pathLst>
                      </a:custGeom>
                      <a:solidFill>
                        <a:srgbClr val="E0C7BC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454" name="자유형: 도형 1453">
                        <a:extLst>
                          <a:ext uri="{FF2B5EF4-FFF2-40B4-BE49-F238E27FC236}">
                            <a16:creationId xmlns:a16="http://schemas.microsoft.com/office/drawing/2014/main" id="{56528409-F8A2-D2FA-8CEA-8D7700F1CC5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19918" y="2250701"/>
                        <a:ext cx="19248" cy="38625"/>
                      </a:xfrm>
                      <a:custGeom>
                        <a:avLst/>
                        <a:gdLst>
                          <a:gd name="connsiteX0" fmla="*/ 19248 w 19248"/>
                          <a:gd name="connsiteY0" fmla="*/ 33 h 38625"/>
                          <a:gd name="connsiteX1" fmla="*/ 6395 w 19248"/>
                          <a:gd name="connsiteY1" fmla="*/ 9715 h 38625"/>
                          <a:gd name="connsiteX2" fmla="*/ 1254 w 19248"/>
                          <a:gd name="connsiteY2" fmla="*/ 26708 h 38625"/>
                          <a:gd name="connsiteX3" fmla="*/ 1120 w 19248"/>
                          <a:gd name="connsiteY3" fmla="*/ 38626 h 38625"/>
                          <a:gd name="connsiteX4" fmla="*/ 419 w 19248"/>
                          <a:gd name="connsiteY4" fmla="*/ 22101 h 38625"/>
                          <a:gd name="connsiteX5" fmla="*/ 5861 w 19248"/>
                          <a:gd name="connsiteY5" fmla="*/ 8613 h 38625"/>
                          <a:gd name="connsiteX6" fmla="*/ 14841 w 19248"/>
                          <a:gd name="connsiteY6" fmla="*/ 401 h 38625"/>
                          <a:gd name="connsiteX7" fmla="*/ 19248 w 19248"/>
                          <a:gd name="connsiteY7" fmla="*/ 0 h 386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9248" h="38625">
                            <a:moveTo>
                              <a:pt x="19248" y="33"/>
                            </a:moveTo>
                            <a:cubicBezTo>
                              <a:pt x="14674" y="2671"/>
                              <a:pt x="9800" y="5675"/>
                              <a:pt x="6395" y="9715"/>
                            </a:cubicBezTo>
                            <a:cubicBezTo>
                              <a:pt x="3057" y="13754"/>
                              <a:pt x="1421" y="21533"/>
                              <a:pt x="1254" y="26708"/>
                            </a:cubicBezTo>
                            <a:cubicBezTo>
                              <a:pt x="1120" y="30680"/>
                              <a:pt x="1988" y="34720"/>
                              <a:pt x="1120" y="38626"/>
                            </a:cubicBezTo>
                            <a:cubicBezTo>
                              <a:pt x="686" y="33585"/>
                              <a:pt x="-682" y="27075"/>
                              <a:pt x="419" y="22101"/>
                            </a:cubicBezTo>
                            <a:cubicBezTo>
                              <a:pt x="1387" y="17627"/>
                              <a:pt x="3758" y="12987"/>
                              <a:pt x="5861" y="8613"/>
                            </a:cubicBezTo>
                            <a:cubicBezTo>
                              <a:pt x="9300" y="5308"/>
                              <a:pt x="14007" y="801"/>
                              <a:pt x="14841" y="401"/>
                            </a:cubicBezTo>
                            <a:cubicBezTo>
                              <a:pt x="15342" y="167"/>
                              <a:pt x="17178" y="67"/>
                              <a:pt x="19248" y="0"/>
                            </a:cubicBezTo>
                            <a:close/>
                          </a:path>
                        </a:pathLst>
                      </a:custGeom>
                      <a:solidFill>
                        <a:srgbClr val="E0C7BC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455" name="자유형: 도형 1454">
                        <a:extLst>
                          <a:ext uri="{FF2B5EF4-FFF2-40B4-BE49-F238E27FC236}">
                            <a16:creationId xmlns:a16="http://schemas.microsoft.com/office/drawing/2014/main" id="{F79F4DB0-5738-CF82-F460-2502DF8E000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32723" y="2251001"/>
                        <a:ext cx="17326" cy="38492"/>
                      </a:xfrm>
                      <a:custGeom>
                        <a:avLst/>
                        <a:gdLst>
                          <a:gd name="connsiteX0" fmla="*/ 17327 w 17326"/>
                          <a:gd name="connsiteY0" fmla="*/ 401 h 38492"/>
                          <a:gd name="connsiteX1" fmla="*/ 7512 w 17326"/>
                          <a:gd name="connsiteY1" fmla="*/ 9348 h 38492"/>
                          <a:gd name="connsiteX2" fmla="*/ 4874 w 17326"/>
                          <a:gd name="connsiteY2" fmla="*/ 16626 h 38492"/>
                          <a:gd name="connsiteX3" fmla="*/ 0 w 17326"/>
                          <a:gd name="connsiteY3" fmla="*/ 38492 h 38492"/>
                          <a:gd name="connsiteX4" fmla="*/ 200 w 17326"/>
                          <a:gd name="connsiteY4" fmla="*/ 23136 h 38492"/>
                          <a:gd name="connsiteX5" fmla="*/ 768 w 17326"/>
                          <a:gd name="connsiteY5" fmla="*/ 18094 h 38492"/>
                          <a:gd name="connsiteX6" fmla="*/ 2571 w 17326"/>
                          <a:gd name="connsiteY6" fmla="*/ 14589 h 38492"/>
                          <a:gd name="connsiteX7" fmla="*/ 7078 w 17326"/>
                          <a:gd name="connsiteY7" fmla="*/ 7278 h 38492"/>
                          <a:gd name="connsiteX8" fmla="*/ 10249 w 17326"/>
                          <a:gd name="connsiteY8" fmla="*/ 3205 h 38492"/>
                          <a:gd name="connsiteX9" fmla="*/ 15390 w 17326"/>
                          <a:gd name="connsiteY9" fmla="*/ 0 h 38492"/>
                          <a:gd name="connsiteX10" fmla="*/ 17327 w 17326"/>
                          <a:gd name="connsiteY10" fmla="*/ 401 h 384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7326" h="38492">
                            <a:moveTo>
                              <a:pt x="17327" y="401"/>
                            </a:moveTo>
                            <a:cubicBezTo>
                              <a:pt x="13421" y="2804"/>
                              <a:pt x="9748" y="5442"/>
                              <a:pt x="7512" y="9348"/>
                            </a:cubicBezTo>
                            <a:cubicBezTo>
                              <a:pt x="6243" y="11584"/>
                              <a:pt x="5542" y="14122"/>
                              <a:pt x="4874" y="16626"/>
                            </a:cubicBezTo>
                            <a:cubicBezTo>
                              <a:pt x="3038" y="23736"/>
                              <a:pt x="1302" y="31281"/>
                              <a:pt x="0" y="38492"/>
                            </a:cubicBezTo>
                            <a:cubicBezTo>
                              <a:pt x="67" y="33385"/>
                              <a:pt x="134" y="28277"/>
                              <a:pt x="200" y="23136"/>
                            </a:cubicBezTo>
                            <a:cubicBezTo>
                              <a:pt x="200" y="21433"/>
                              <a:pt x="200" y="19697"/>
                              <a:pt x="768" y="18094"/>
                            </a:cubicBezTo>
                            <a:cubicBezTo>
                              <a:pt x="1202" y="16859"/>
                              <a:pt x="1870" y="15724"/>
                              <a:pt x="2571" y="14589"/>
                            </a:cubicBezTo>
                            <a:cubicBezTo>
                              <a:pt x="4073" y="12152"/>
                              <a:pt x="5575" y="9748"/>
                              <a:pt x="7078" y="7278"/>
                            </a:cubicBezTo>
                            <a:cubicBezTo>
                              <a:pt x="7979" y="5809"/>
                              <a:pt x="8914" y="4307"/>
                              <a:pt x="10249" y="3205"/>
                            </a:cubicBezTo>
                            <a:cubicBezTo>
                              <a:pt x="11818" y="1936"/>
                              <a:pt x="13821" y="1202"/>
                              <a:pt x="15390" y="0"/>
                            </a:cubicBezTo>
                            <a:cubicBezTo>
                              <a:pt x="15991" y="100"/>
                              <a:pt x="16659" y="234"/>
                              <a:pt x="17327" y="401"/>
                            </a:cubicBezTo>
                            <a:close/>
                          </a:path>
                        </a:pathLst>
                      </a:custGeom>
                      <a:solidFill>
                        <a:srgbClr val="E0C7BC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456" name="자유형: 도형 1455">
                        <a:extLst>
                          <a:ext uri="{FF2B5EF4-FFF2-40B4-BE49-F238E27FC236}">
                            <a16:creationId xmlns:a16="http://schemas.microsoft.com/office/drawing/2014/main" id="{6FE4EE36-7A4A-9440-7172-36302B13E4D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28850" y="2295069"/>
                        <a:ext cx="59303" cy="87400"/>
                      </a:xfrm>
                      <a:custGeom>
                        <a:avLst/>
                        <a:gdLst>
                          <a:gd name="connsiteX0" fmla="*/ 59024 w 59303"/>
                          <a:gd name="connsiteY0" fmla="*/ 8079 h 87400"/>
                          <a:gd name="connsiteX1" fmla="*/ 49075 w 59303"/>
                          <a:gd name="connsiteY1" fmla="*/ 24938 h 87400"/>
                          <a:gd name="connsiteX2" fmla="*/ 47640 w 59303"/>
                          <a:gd name="connsiteY2" fmla="*/ 26708 h 87400"/>
                          <a:gd name="connsiteX3" fmla="*/ 30647 w 59303"/>
                          <a:gd name="connsiteY3" fmla="*/ 44969 h 87400"/>
                          <a:gd name="connsiteX4" fmla="*/ 15824 w 59303"/>
                          <a:gd name="connsiteY4" fmla="*/ 57588 h 87400"/>
                          <a:gd name="connsiteX5" fmla="*/ 10383 w 59303"/>
                          <a:gd name="connsiteY5" fmla="*/ 64900 h 87400"/>
                          <a:gd name="connsiteX6" fmla="*/ 8647 w 59303"/>
                          <a:gd name="connsiteY6" fmla="*/ 68105 h 87400"/>
                          <a:gd name="connsiteX7" fmla="*/ 5375 w 59303"/>
                          <a:gd name="connsiteY7" fmla="*/ 85865 h 87400"/>
                          <a:gd name="connsiteX8" fmla="*/ 0 w 59303"/>
                          <a:gd name="connsiteY8" fmla="*/ 87401 h 87400"/>
                          <a:gd name="connsiteX9" fmla="*/ 668 w 59303"/>
                          <a:gd name="connsiteY9" fmla="*/ 85264 h 87400"/>
                          <a:gd name="connsiteX10" fmla="*/ 6543 w 59303"/>
                          <a:gd name="connsiteY10" fmla="*/ 56019 h 87400"/>
                          <a:gd name="connsiteX11" fmla="*/ 7378 w 59303"/>
                          <a:gd name="connsiteY11" fmla="*/ 52213 h 87400"/>
                          <a:gd name="connsiteX12" fmla="*/ 10516 w 59303"/>
                          <a:gd name="connsiteY12" fmla="*/ 49409 h 87400"/>
                          <a:gd name="connsiteX13" fmla="*/ 23202 w 59303"/>
                          <a:gd name="connsiteY13" fmla="*/ 42999 h 87400"/>
                          <a:gd name="connsiteX14" fmla="*/ 32149 w 59303"/>
                          <a:gd name="connsiteY14" fmla="*/ 38826 h 87400"/>
                          <a:gd name="connsiteX15" fmla="*/ 37424 w 59303"/>
                          <a:gd name="connsiteY15" fmla="*/ 34186 h 87400"/>
                          <a:gd name="connsiteX16" fmla="*/ 51546 w 59303"/>
                          <a:gd name="connsiteY16" fmla="*/ 18495 h 87400"/>
                          <a:gd name="connsiteX17" fmla="*/ 53649 w 59303"/>
                          <a:gd name="connsiteY17" fmla="*/ 2704 h 87400"/>
                          <a:gd name="connsiteX18" fmla="*/ 50811 w 59303"/>
                          <a:gd name="connsiteY18" fmla="*/ 2904 h 87400"/>
                          <a:gd name="connsiteX19" fmla="*/ 48408 w 59303"/>
                          <a:gd name="connsiteY19" fmla="*/ 4574 h 87400"/>
                          <a:gd name="connsiteX20" fmla="*/ 40696 w 59303"/>
                          <a:gd name="connsiteY20" fmla="*/ 13320 h 87400"/>
                          <a:gd name="connsiteX21" fmla="*/ 37457 w 59303"/>
                          <a:gd name="connsiteY21" fmla="*/ 16025 h 87400"/>
                          <a:gd name="connsiteX22" fmla="*/ 27509 w 59303"/>
                          <a:gd name="connsiteY22" fmla="*/ 23670 h 87400"/>
                          <a:gd name="connsiteX23" fmla="*/ 22902 w 59303"/>
                          <a:gd name="connsiteY23" fmla="*/ 27476 h 87400"/>
                          <a:gd name="connsiteX24" fmla="*/ 20398 w 59303"/>
                          <a:gd name="connsiteY24" fmla="*/ 19063 h 87400"/>
                          <a:gd name="connsiteX25" fmla="*/ 19330 w 59303"/>
                          <a:gd name="connsiteY25" fmla="*/ 9782 h 87400"/>
                          <a:gd name="connsiteX26" fmla="*/ 20465 w 59303"/>
                          <a:gd name="connsiteY26" fmla="*/ 0 h 87400"/>
                          <a:gd name="connsiteX27" fmla="*/ 23336 w 59303"/>
                          <a:gd name="connsiteY27" fmla="*/ 16392 h 87400"/>
                          <a:gd name="connsiteX28" fmla="*/ 26975 w 59303"/>
                          <a:gd name="connsiteY28" fmla="*/ 19931 h 87400"/>
                          <a:gd name="connsiteX29" fmla="*/ 33885 w 59303"/>
                          <a:gd name="connsiteY29" fmla="*/ 16325 h 87400"/>
                          <a:gd name="connsiteX30" fmla="*/ 36556 w 59303"/>
                          <a:gd name="connsiteY30" fmla="*/ 14789 h 87400"/>
                          <a:gd name="connsiteX31" fmla="*/ 42265 w 59303"/>
                          <a:gd name="connsiteY31" fmla="*/ 8814 h 87400"/>
                          <a:gd name="connsiteX32" fmla="*/ 56253 w 59303"/>
                          <a:gd name="connsiteY32" fmla="*/ 1168 h 87400"/>
                          <a:gd name="connsiteX33" fmla="*/ 58924 w 59303"/>
                          <a:gd name="connsiteY33" fmla="*/ 8112 h 87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</a:cxnLst>
                        <a:rect l="l" t="t" r="r" b="b"/>
                        <a:pathLst>
                          <a:path w="59303" h="87400">
                            <a:moveTo>
                              <a:pt x="59024" y="8079"/>
                            </a:moveTo>
                            <a:cubicBezTo>
                              <a:pt x="58490" y="10116"/>
                              <a:pt x="50044" y="23336"/>
                              <a:pt x="49075" y="24938"/>
                            </a:cubicBezTo>
                            <a:cubicBezTo>
                              <a:pt x="48942" y="25172"/>
                              <a:pt x="48408" y="25840"/>
                              <a:pt x="47640" y="26708"/>
                            </a:cubicBezTo>
                            <a:cubicBezTo>
                              <a:pt x="43734" y="31381"/>
                              <a:pt x="33284" y="43133"/>
                              <a:pt x="30647" y="44969"/>
                            </a:cubicBezTo>
                            <a:cubicBezTo>
                              <a:pt x="27509" y="47139"/>
                              <a:pt x="16859" y="56620"/>
                              <a:pt x="15824" y="57588"/>
                            </a:cubicBezTo>
                            <a:cubicBezTo>
                              <a:pt x="15123" y="58256"/>
                              <a:pt x="12286" y="61895"/>
                              <a:pt x="10383" y="64900"/>
                            </a:cubicBezTo>
                            <a:cubicBezTo>
                              <a:pt x="9548" y="66168"/>
                              <a:pt x="8914" y="67337"/>
                              <a:pt x="8647" y="68105"/>
                            </a:cubicBezTo>
                            <a:cubicBezTo>
                              <a:pt x="7845" y="70608"/>
                              <a:pt x="5675" y="83361"/>
                              <a:pt x="5375" y="85865"/>
                            </a:cubicBezTo>
                            <a:cubicBezTo>
                              <a:pt x="5275" y="86533"/>
                              <a:pt x="3172" y="87034"/>
                              <a:pt x="0" y="87401"/>
                            </a:cubicBezTo>
                            <a:cubicBezTo>
                              <a:pt x="234" y="86700"/>
                              <a:pt x="467" y="85965"/>
                              <a:pt x="668" y="85264"/>
                            </a:cubicBezTo>
                            <a:cubicBezTo>
                              <a:pt x="3505" y="75649"/>
                              <a:pt x="5742" y="66068"/>
                              <a:pt x="6543" y="56019"/>
                            </a:cubicBezTo>
                            <a:cubicBezTo>
                              <a:pt x="6644" y="54717"/>
                              <a:pt x="6777" y="53349"/>
                              <a:pt x="7378" y="52213"/>
                            </a:cubicBezTo>
                            <a:cubicBezTo>
                              <a:pt x="8079" y="50978"/>
                              <a:pt x="9314" y="50144"/>
                              <a:pt x="10516" y="49409"/>
                            </a:cubicBezTo>
                            <a:cubicBezTo>
                              <a:pt x="14556" y="46905"/>
                              <a:pt x="18829" y="44769"/>
                              <a:pt x="23202" y="42999"/>
                            </a:cubicBezTo>
                            <a:cubicBezTo>
                              <a:pt x="26274" y="41764"/>
                              <a:pt x="29412" y="40696"/>
                              <a:pt x="32149" y="38826"/>
                            </a:cubicBezTo>
                            <a:cubicBezTo>
                              <a:pt x="34086" y="37491"/>
                              <a:pt x="35788" y="35822"/>
                              <a:pt x="37424" y="34186"/>
                            </a:cubicBezTo>
                            <a:cubicBezTo>
                              <a:pt x="42365" y="29178"/>
                              <a:pt x="47373" y="24137"/>
                              <a:pt x="51546" y="18495"/>
                            </a:cubicBezTo>
                            <a:cubicBezTo>
                              <a:pt x="54617" y="14322"/>
                              <a:pt x="61795" y="5909"/>
                              <a:pt x="53649" y="2704"/>
                            </a:cubicBezTo>
                            <a:cubicBezTo>
                              <a:pt x="52748" y="2337"/>
                              <a:pt x="51713" y="2504"/>
                              <a:pt x="50811" y="2904"/>
                            </a:cubicBezTo>
                            <a:cubicBezTo>
                              <a:pt x="49910" y="3338"/>
                              <a:pt x="49175" y="3973"/>
                              <a:pt x="48408" y="4574"/>
                            </a:cubicBezTo>
                            <a:cubicBezTo>
                              <a:pt x="45236" y="7244"/>
                              <a:pt x="43467" y="10349"/>
                              <a:pt x="40696" y="13320"/>
                            </a:cubicBezTo>
                            <a:cubicBezTo>
                              <a:pt x="39728" y="14355"/>
                              <a:pt x="38593" y="15190"/>
                              <a:pt x="37457" y="16025"/>
                            </a:cubicBezTo>
                            <a:cubicBezTo>
                              <a:pt x="34019" y="18462"/>
                              <a:pt x="30847" y="21066"/>
                              <a:pt x="27509" y="23670"/>
                            </a:cubicBezTo>
                            <a:cubicBezTo>
                              <a:pt x="26641" y="24337"/>
                              <a:pt x="23603" y="27709"/>
                              <a:pt x="22902" y="27476"/>
                            </a:cubicBezTo>
                            <a:cubicBezTo>
                              <a:pt x="21700" y="27042"/>
                              <a:pt x="20698" y="20331"/>
                              <a:pt x="20398" y="19063"/>
                            </a:cubicBezTo>
                            <a:cubicBezTo>
                              <a:pt x="19764" y="15991"/>
                              <a:pt x="19396" y="12886"/>
                              <a:pt x="19330" y="9782"/>
                            </a:cubicBezTo>
                            <a:cubicBezTo>
                              <a:pt x="19296" y="6477"/>
                              <a:pt x="19630" y="3172"/>
                              <a:pt x="20465" y="0"/>
                            </a:cubicBezTo>
                            <a:lnTo>
                              <a:pt x="23336" y="16392"/>
                            </a:lnTo>
                            <a:lnTo>
                              <a:pt x="26975" y="19931"/>
                            </a:lnTo>
                            <a:lnTo>
                              <a:pt x="33885" y="16325"/>
                            </a:lnTo>
                            <a:cubicBezTo>
                              <a:pt x="33885" y="16325"/>
                              <a:pt x="35087" y="15724"/>
                              <a:pt x="36556" y="14789"/>
                            </a:cubicBezTo>
                            <a:cubicBezTo>
                              <a:pt x="38860" y="13354"/>
                              <a:pt x="41831" y="11084"/>
                              <a:pt x="42265" y="8814"/>
                            </a:cubicBezTo>
                            <a:cubicBezTo>
                              <a:pt x="42999" y="5074"/>
                              <a:pt x="52380" y="-1569"/>
                              <a:pt x="56253" y="1168"/>
                            </a:cubicBezTo>
                            <a:cubicBezTo>
                              <a:pt x="60059" y="3906"/>
                              <a:pt x="59425" y="6109"/>
                              <a:pt x="58924" y="8112"/>
                            </a:cubicBezTo>
                            <a:close/>
                          </a:path>
                        </a:pathLst>
                      </a:custGeom>
                      <a:solidFill>
                        <a:srgbClr val="E0C7BC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457" name="자유형: 도형 1456">
                        <a:extLst>
                          <a:ext uri="{FF2B5EF4-FFF2-40B4-BE49-F238E27FC236}">
                            <a16:creationId xmlns:a16="http://schemas.microsoft.com/office/drawing/2014/main" id="{D22B5AF4-4053-DE2D-2578-2F8D106052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868857" y="2371308"/>
                        <a:ext cx="69203" cy="149443"/>
                      </a:xfrm>
                      <a:custGeom>
                        <a:avLst/>
                        <a:gdLst>
                          <a:gd name="connsiteX0" fmla="*/ 67438 w 69203"/>
                          <a:gd name="connsiteY0" fmla="*/ 113552 h 149443"/>
                          <a:gd name="connsiteX1" fmla="*/ 68506 w 69203"/>
                          <a:gd name="connsiteY1" fmla="*/ 126105 h 149443"/>
                          <a:gd name="connsiteX2" fmla="*/ 50278 w 69203"/>
                          <a:gd name="connsiteY2" fmla="*/ 146736 h 149443"/>
                          <a:gd name="connsiteX3" fmla="*/ 11018 w 69203"/>
                          <a:gd name="connsiteY3" fmla="*/ 145100 h 149443"/>
                          <a:gd name="connsiteX4" fmla="*/ 11018 w 69203"/>
                          <a:gd name="connsiteY4" fmla="*/ 145100 h 149443"/>
                          <a:gd name="connsiteX5" fmla="*/ 2104 w 69203"/>
                          <a:gd name="connsiteY5" fmla="*/ 136955 h 149443"/>
                          <a:gd name="connsiteX6" fmla="*/ 2104 w 69203"/>
                          <a:gd name="connsiteY6" fmla="*/ 136955 h 149443"/>
                          <a:gd name="connsiteX7" fmla="*/ 936 w 69203"/>
                          <a:gd name="connsiteY7" fmla="*/ 133783 h 149443"/>
                          <a:gd name="connsiteX8" fmla="*/ 7479 w 69203"/>
                          <a:gd name="connsiteY8" fmla="*/ 60971 h 149443"/>
                          <a:gd name="connsiteX9" fmla="*/ 20165 w 69203"/>
                          <a:gd name="connsiteY9" fmla="*/ 24248 h 149443"/>
                          <a:gd name="connsiteX10" fmla="*/ 21868 w 69203"/>
                          <a:gd name="connsiteY10" fmla="*/ 2582 h 149443"/>
                          <a:gd name="connsiteX11" fmla="*/ 26675 w 69203"/>
                          <a:gd name="connsiteY11" fmla="*/ 746 h 149443"/>
                          <a:gd name="connsiteX12" fmla="*/ 47340 w 69203"/>
                          <a:gd name="connsiteY12" fmla="*/ 211 h 149443"/>
                          <a:gd name="connsiteX13" fmla="*/ 64333 w 69203"/>
                          <a:gd name="connsiteY13" fmla="*/ 4318 h 149443"/>
                          <a:gd name="connsiteX14" fmla="*/ 68873 w 69203"/>
                          <a:gd name="connsiteY14" fmla="*/ 8257 h 149443"/>
                          <a:gd name="connsiteX15" fmla="*/ 64667 w 69203"/>
                          <a:gd name="connsiteY15" fmla="*/ 41742 h 149443"/>
                          <a:gd name="connsiteX16" fmla="*/ 67338 w 69203"/>
                          <a:gd name="connsiteY16" fmla="*/ 55162 h 149443"/>
                          <a:gd name="connsiteX17" fmla="*/ 62764 w 69203"/>
                          <a:gd name="connsiteY17" fmla="*/ 93054 h 149443"/>
                          <a:gd name="connsiteX18" fmla="*/ 65935 w 69203"/>
                          <a:gd name="connsiteY18" fmla="*/ 109880 h 149443"/>
                          <a:gd name="connsiteX19" fmla="*/ 67504 w 69203"/>
                          <a:gd name="connsiteY19" fmla="*/ 113552 h 149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</a:cxnLst>
                        <a:rect l="l" t="t" r="r" b="b"/>
                        <a:pathLst>
                          <a:path w="69203" h="149443">
                            <a:moveTo>
                              <a:pt x="67438" y="113552"/>
                            </a:moveTo>
                            <a:cubicBezTo>
                              <a:pt x="68339" y="116623"/>
                              <a:pt x="69040" y="121231"/>
                              <a:pt x="68506" y="126105"/>
                            </a:cubicBezTo>
                            <a:cubicBezTo>
                              <a:pt x="67605" y="134251"/>
                              <a:pt x="63198" y="143097"/>
                              <a:pt x="50278" y="146736"/>
                            </a:cubicBezTo>
                            <a:cubicBezTo>
                              <a:pt x="34487" y="151210"/>
                              <a:pt x="20199" y="149774"/>
                              <a:pt x="11018" y="145100"/>
                            </a:cubicBezTo>
                            <a:lnTo>
                              <a:pt x="11018" y="145100"/>
                            </a:lnTo>
                            <a:cubicBezTo>
                              <a:pt x="6878" y="142964"/>
                              <a:pt x="3807" y="140160"/>
                              <a:pt x="2104" y="136955"/>
                            </a:cubicBezTo>
                            <a:lnTo>
                              <a:pt x="2104" y="136955"/>
                            </a:lnTo>
                            <a:cubicBezTo>
                              <a:pt x="1570" y="135920"/>
                              <a:pt x="1169" y="134851"/>
                              <a:pt x="936" y="133783"/>
                            </a:cubicBezTo>
                            <a:cubicBezTo>
                              <a:pt x="-1835" y="121598"/>
                              <a:pt x="1904" y="78532"/>
                              <a:pt x="7479" y="60971"/>
                            </a:cubicBezTo>
                            <a:cubicBezTo>
                              <a:pt x="13088" y="43411"/>
                              <a:pt x="20165" y="24248"/>
                              <a:pt x="20165" y="24248"/>
                            </a:cubicBezTo>
                            <a:lnTo>
                              <a:pt x="21868" y="2582"/>
                            </a:lnTo>
                            <a:cubicBezTo>
                              <a:pt x="22970" y="1714"/>
                              <a:pt x="24672" y="1113"/>
                              <a:pt x="26675" y="746"/>
                            </a:cubicBezTo>
                            <a:cubicBezTo>
                              <a:pt x="33152" y="-523"/>
                              <a:pt x="42867" y="211"/>
                              <a:pt x="47340" y="211"/>
                            </a:cubicBezTo>
                            <a:cubicBezTo>
                              <a:pt x="51380" y="211"/>
                              <a:pt x="59258" y="1781"/>
                              <a:pt x="64333" y="4318"/>
                            </a:cubicBezTo>
                            <a:cubicBezTo>
                              <a:pt x="66603" y="5419"/>
                              <a:pt x="68339" y="6755"/>
                              <a:pt x="68873" y="8257"/>
                            </a:cubicBezTo>
                            <a:cubicBezTo>
                              <a:pt x="70643" y="13098"/>
                              <a:pt x="64734" y="40039"/>
                              <a:pt x="64667" y="41742"/>
                            </a:cubicBezTo>
                            <a:cubicBezTo>
                              <a:pt x="64600" y="43444"/>
                              <a:pt x="68740" y="49420"/>
                              <a:pt x="67338" y="55162"/>
                            </a:cubicBezTo>
                            <a:cubicBezTo>
                              <a:pt x="65935" y="60938"/>
                              <a:pt x="62764" y="90717"/>
                              <a:pt x="62764" y="93054"/>
                            </a:cubicBezTo>
                            <a:cubicBezTo>
                              <a:pt x="62731" y="95358"/>
                              <a:pt x="63465" y="107042"/>
                              <a:pt x="65935" y="109880"/>
                            </a:cubicBezTo>
                            <a:cubicBezTo>
                              <a:pt x="66369" y="110414"/>
                              <a:pt x="66970" y="111716"/>
                              <a:pt x="67504" y="113552"/>
                            </a:cubicBezTo>
                            <a:close/>
                          </a:path>
                        </a:pathLst>
                      </a:custGeom>
                      <a:solidFill>
                        <a:srgbClr val="5D823E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458" name="자유형: 도형 1457">
                        <a:extLst>
                          <a:ext uri="{FF2B5EF4-FFF2-40B4-BE49-F238E27FC236}">
                            <a16:creationId xmlns:a16="http://schemas.microsoft.com/office/drawing/2014/main" id="{DE4B9FC5-04CB-7367-0B7A-0085BEAFB6B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870928" y="2480098"/>
                        <a:ext cx="194429" cy="161676"/>
                      </a:xfrm>
                      <a:custGeom>
                        <a:avLst/>
                        <a:gdLst>
                          <a:gd name="connsiteX0" fmla="*/ 190826 w 194429"/>
                          <a:gd name="connsiteY0" fmla="*/ 152088 h 161676"/>
                          <a:gd name="connsiteX1" fmla="*/ 170562 w 194429"/>
                          <a:gd name="connsiteY1" fmla="*/ 160701 h 161676"/>
                          <a:gd name="connsiteX2" fmla="*/ 170495 w 194429"/>
                          <a:gd name="connsiteY2" fmla="*/ 160701 h 161676"/>
                          <a:gd name="connsiteX3" fmla="*/ 161414 w 194429"/>
                          <a:gd name="connsiteY3" fmla="*/ 155393 h 161676"/>
                          <a:gd name="connsiteX4" fmla="*/ 91874 w 194429"/>
                          <a:gd name="connsiteY4" fmla="*/ 109823 h 161676"/>
                          <a:gd name="connsiteX5" fmla="*/ 38292 w 194429"/>
                          <a:gd name="connsiteY5" fmla="*/ 75471 h 161676"/>
                          <a:gd name="connsiteX6" fmla="*/ 0 w 194429"/>
                          <a:gd name="connsiteY6" fmla="*/ 28165 h 161676"/>
                          <a:gd name="connsiteX7" fmla="*/ 0 w 194429"/>
                          <a:gd name="connsiteY7" fmla="*/ 28165 h 161676"/>
                          <a:gd name="connsiteX8" fmla="*/ 1736 w 194429"/>
                          <a:gd name="connsiteY8" fmla="*/ 23791 h 161676"/>
                          <a:gd name="connsiteX9" fmla="*/ 1736 w 194429"/>
                          <a:gd name="connsiteY9" fmla="*/ 23791 h 161676"/>
                          <a:gd name="connsiteX10" fmla="*/ 39260 w 194429"/>
                          <a:gd name="connsiteY10" fmla="*/ 789 h 161676"/>
                          <a:gd name="connsiteX11" fmla="*/ 53449 w 194429"/>
                          <a:gd name="connsiteY11" fmla="*/ 1156 h 161676"/>
                          <a:gd name="connsiteX12" fmla="*/ 65400 w 194429"/>
                          <a:gd name="connsiteY12" fmla="*/ 4795 h 161676"/>
                          <a:gd name="connsiteX13" fmla="*/ 86766 w 194429"/>
                          <a:gd name="connsiteY13" fmla="*/ 25561 h 161676"/>
                          <a:gd name="connsiteX14" fmla="*/ 109535 w 194429"/>
                          <a:gd name="connsiteY14" fmla="*/ 36744 h 161676"/>
                          <a:gd name="connsiteX15" fmla="*/ 115978 w 194429"/>
                          <a:gd name="connsiteY15" fmla="*/ 42286 h 161676"/>
                          <a:gd name="connsiteX16" fmla="*/ 139681 w 194429"/>
                          <a:gd name="connsiteY16" fmla="*/ 54071 h 161676"/>
                          <a:gd name="connsiteX17" fmla="*/ 167323 w 194429"/>
                          <a:gd name="connsiteY17" fmla="*/ 57944 h 161676"/>
                          <a:gd name="connsiteX18" fmla="*/ 192362 w 194429"/>
                          <a:gd name="connsiteY18" fmla="*/ 102345 h 161676"/>
                          <a:gd name="connsiteX19" fmla="*/ 193731 w 194429"/>
                          <a:gd name="connsiteY19" fmla="*/ 114263 h 161676"/>
                          <a:gd name="connsiteX20" fmla="*/ 190826 w 194429"/>
                          <a:gd name="connsiteY20" fmla="*/ 152088 h 16167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</a:cxnLst>
                        <a:rect l="l" t="t" r="r" b="b"/>
                        <a:pathLst>
                          <a:path w="194429" h="161676">
                            <a:moveTo>
                              <a:pt x="190826" y="152088"/>
                            </a:moveTo>
                            <a:cubicBezTo>
                              <a:pt x="189090" y="156829"/>
                              <a:pt x="181512" y="164374"/>
                              <a:pt x="170562" y="160701"/>
                            </a:cubicBezTo>
                            <a:cubicBezTo>
                              <a:pt x="170562" y="160701"/>
                              <a:pt x="170528" y="160701"/>
                              <a:pt x="170495" y="160701"/>
                            </a:cubicBezTo>
                            <a:cubicBezTo>
                              <a:pt x="167691" y="159800"/>
                              <a:pt x="164619" y="158097"/>
                              <a:pt x="161414" y="155393"/>
                            </a:cubicBezTo>
                            <a:cubicBezTo>
                              <a:pt x="145623" y="142306"/>
                              <a:pt x="91874" y="109823"/>
                              <a:pt x="91874" y="109823"/>
                            </a:cubicBezTo>
                            <a:cubicBezTo>
                              <a:pt x="91874" y="109823"/>
                              <a:pt x="45570" y="80044"/>
                              <a:pt x="38292" y="75471"/>
                            </a:cubicBezTo>
                            <a:cubicBezTo>
                              <a:pt x="31014" y="70897"/>
                              <a:pt x="2070" y="40517"/>
                              <a:pt x="0" y="28165"/>
                            </a:cubicBezTo>
                            <a:lnTo>
                              <a:pt x="0" y="28165"/>
                            </a:lnTo>
                            <a:cubicBezTo>
                              <a:pt x="434" y="26595"/>
                              <a:pt x="1002" y="25160"/>
                              <a:pt x="1736" y="23791"/>
                            </a:cubicBezTo>
                            <a:lnTo>
                              <a:pt x="1736" y="23791"/>
                            </a:lnTo>
                            <a:cubicBezTo>
                              <a:pt x="10449" y="7199"/>
                              <a:pt x="39260" y="789"/>
                              <a:pt x="39260" y="789"/>
                            </a:cubicBezTo>
                            <a:cubicBezTo>
                              <a:pt x="43433" y="-580"/>
                              <a:pt x="48675" y="21"/>
                              <a:pt x="53449" y="1156"/>
                            </a:cubicBezTo>
                            <a:cubicBezTo>
                              <a:pt x="58757" y="2392"/>
                              <a:pt x="63431" y="4295"/>
                              <a:pt x="65400" y="4795"/>
                            </a:cubicBezTo>
                            <a:cubicBezTo>
                              <a:pt x="69139" y="5797"/>
                              <a:pt x="86833" y="26495"/>
                              <a:pt x="86766" y="25561"/>
                            </a:cubicBezTo>
                            <a:cubicBezTo>
                              <a:pt x="86733" y="24659"/>
                              <a:pt x="104727" y="32972"/>
                              <a:pt x="109535" y="36744"/>
                            </a:cubicBezTo>
                            <a:cubicBezTo>
                              <a:pt x="114342" y="40550"/>
                              <a:pt x="115978" y="42286"/>
                              <a:pt x="115978" y="42286"/>
                            </a:cubicBezTo>
                            <a:cubicBezTo>
                              <a:pt x="115978" y="42286"/>
                              <a:pt x="137778" y="53236"/>
                              <a:pt x="139681" y="54071"/>
                            </a:cubicBezTo>
                            <a:cubicBezTo>
                              <a:pt x="141584" y="54906"/>
                              <a:pt x="163551" y="55974"/>
                              <a:pt x="167323" y="57944"/>
                            </a:cubicBezTo>
                            <a:cubicBezTo>
                              <a:pt x="171129" y="59913"/>
                              <a:pt x="187922" y="69261"/>
                              <a:pt x="192362" y="102345"/>
                            </a:cubicBezTo>
                            <a:cubicBezTo>
                              <a:pt x="192929" y="106718"/>
                              <a:pt x="193363" y="110658"/>
                              <a:pt x="193731" y="114263"/>
                            </a:cubicBezTo>
                            <a:cubicBezTo>
                              <a:pt x="195834" y="138167"/>
                              <a:pt x="192696" y="146913"/>
                              <a:pt x="190826" y="152088"/>
                            </a:cubicBezTo>
                            <a:close/>
                          </a:path>
                        </a:pathLst>
                      </a:custGeom>
                      <a:solidFill>
                        <a:srgbClr val="5D823E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459" name="자유형: 도형 1458">
                        <a:extLst>
                          <a:ext uri="{FF2B5EF4-FFF2-40B4-BE49-F238E27FC236}">
                            <a16:creationId xmlns:a16="http://schemas.microsoft.com/office/drawing/2014/main" id="{40CD445D-39CE-0FA0-2E75-5C5AAD6E0C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868824" y="2372054"/>
                        <a:ext cx="172599" cy="268812"/>
                      </a:xfrm>
                      <a:custGeom>
                        <a:avLst/>
                        <a:gdLst>
                          <a:gd name="connsiteX0" fmla="*/ 172599 w 172599"/>
                          <a:gd name="connsiteY0" fmla="*/ 268746 h 268812"/>
                          <a:gd name="connsiteX1" fmla="*/ 163518 w 172599"/>
                          <a:gd name="connsiteY1" fmla="*/ 263438 h 268812"/>
                          <a:gd name="connsiteX2" fmla="*/ 93978 w 172599"/>
                          <a:gd name="connsiteY2" fmla="*/ 217868 h 268812"/>
                          <a:gd name="connsiteX3" fmla="*/ 40396 w 172599"/>
                          <a:gd name="connsiteY3" fmla="*/ 183515 h 268812"/>
                          <a:gd name="connsiteX4" fmla="*/ 2104 w 172599"/>
                          <a:gd name="connsiteY4" fmla="*/ 136209 h 268812"/>
                          <a:gd name="connsiteX5" fmla="*/ 2104 w 172599"/>
                          <a:gd name="connsiteY5" fmla="*/ 136209 h 268812"/>
                          <a:gd name="connsiteX6" fmla="*/ 936 w 172599"/>
                          <a:gd name="connsiteY6" fmla="*/ 133038 h 268812"/>
                          <a:gd name="connsiteX7" fmla="*/ 7479 w 172599"/>
                          <a:gd name="connsiteY7" fmla="*/ 60226 h 268812"/>
                          <a:gd name="connsiteX8" fmla="*/ 20165 w 172599"/>
                          <a:gd name="connsiteY8" fmla="*/ 23503 h 268812"/>
                          <a:gd name="connsiteX9" fmla="*/ 21868 w 172599"/>
                          <a:gd name="connsiteY9" fmla="*/ 1836 h 268812"/>
                          <a:gd name="connsiteX10" fmla="*/ 26675 w 172599"/>
                          <a:gd name="connsiteY10" fmla="*/ 0 h 268812"/>
                          <a:gd name="connsiteX11" fmla="*/ 22102 w 172599"/>
                          <a:gd name="connsiteY11" fmla="*/ 23403 h 268812"/>
                          <a:gd name="connsiteX12" fmla="*/ 20733 w 172599"/>
                          <a:gd name="connsiteY12" fmla="*/ 34286 h 268812"/>
                          <a:gd name="connsiteX13" fmla="*/ 17762 w 172599"/>
                          <a:gd name="connsiteY13" fmla="*/ 38993 h 268812"/>
                          <a:gd name="connsiteX14" fmla="*/ 14557 w 172599"/>
                          <a:gd name="connsiteY14" fmla="*/ 51746 h 268812"/>
                          <a:gd name="connsiteX15" fmla="*/ 7012 w 172599"/>
                          <a:gd name="connsiteY15" fmla="*/ 74748 h 268812"/>
                          <a:gd name="connsiteX16" fmla="*/ 3139 w 172599"/>
                          <a:gd name="connsiteY16" fmla="*/ 118315 h 268812"/>
                          <a:gd name="connsiteX17" fmla="*/ 3840 w 172599"/>
                          <a:gd name="connsiteY17" fmla="*/ 131836 h 268812"/>
                          <a:gd name="connsiteX18" fmla="*/ 3840 w 172599"/>
                          <a:gd name="connsiteY18" fmla="*/ 131836 h 268812"/>
                          <a:gd name="connsiteX19" fmla="*/ 6912 w 172599"/>
                          <a:gd name="connsiteY19" fmla="*/ 137812 h 268812"/>
                          <a:gd name="connsiteX20" fmla="*/ 10517 w 172599"/>
                          <a:gd name="connsiteY20" fmla="*/ 143053 h 268812"/>
                          <a:gd name="connsiteX21" fmla="*/ 11018 w 172599"/>
                          <a:gd name="connsiteY21" fmla="*/ 144422 h 268812"/>
                          <a:gd name="connsiteX22" fmla="*/ 11018 w 172599"/>
                          <a:gd name="connsiteY22" fmla="*/ 144422 h 268812"/>
                          <a:gd name="connsiteX23" fmla="*/ 12220 w 172599"/>
                          <a:gd name="connsiteY23" fmla="*/ 149463 h 268812"/>
                          <a:gd name="connsiteX24" fmla="*/ 23838 w 172599"/>
                          <a:gd name="connsiteY24" fmla="*/ 163084 h 268812"/>
                          <a:gd name="connsiteX25" fmla="*/ 66837 w 172599"/>
                          <a:gd name="connsiteY25" fmla="*/ 196535 h 268812"/>
                          <a:gd name="connsiteX26" fmla="*/ 82995 w 172599"/>
                          <a:gd name="connsiteY26" fmla="*/ 207452 h 268812"/>
                          <a:gd name="connsiteX27" fmla="*/ 104495 w 172599"/>
                          <a:gd name="connsiteY27" fmla="*/ 216733 h 268812"/>
                          <a:gd name="connsiteX28" fmla="*/ 126795 w 172599"/>
                          <a:gd name="connsiteY28" fmla="*/ 234560 h 268812"/>
                          <a:gd name="connsiteX29" fmla="*/ 158811 w 172599"/>
                          <a:gd name="connsiteY29" fmla="*/ 252755 h 268812"/>
                          <a:gd name="connsiteX30" fmla="*/ 165555 w 172599"/>
                          <a:gd name="connsiteY30" fmla="*/ 258096 h 268812"/>
                          <a:gd name="connsiteX31" fmla="*/ 167491 w 172599"/>
                          <a:gd name="connsiteY31" fmla="*/ 263237 h 268812"/>
                          <a:gd name="connsiteX32" fmla="*/ 172599 w 172599"/>
                          <a:gd name="connsiteY32" fmla="*/ 268813 h 26881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</a:cxnLst>
                        <a:rect l="l" t="t" r="r" b="b"/>
                        <a:pathLst>
                          <a:path w="172599" h="268812">
                            <a:moveTo>
                              <a:pt x="172599" y="268746"/>
                            </a:moveTo>
                            <a:cubicBezTo>
                              <a:pt x="169795" y="267844"/>
                              <a:pt x="166723" y="266142"/>
                              <a:pt x="163518" y="263438"/>
                            </a:cubicBezTo>
                            <a:cubicBezTo>
                              <a:pt x="147728" y="250351"/>
                              <a:pt x="93978" y="217868"/>
                              <a:pt x="93978" y="217868"/>
                            </a:cubicBezTo>
                            <a:cubicBezTo>
                              <a:pt x="93978" y="217868"/>
                              <a:pt x="47674" y="188089"/>
                              <a:pt x="40396" y="183515"/>
                            </a:cubicBezTo>
                            <a:cubicBezTo>
                              <a:pt x="33118" y="178941"/>
                              <a:pt x="4174" y="148561"/>
                              <a:pt x="2104" y="136209"/>
                            </a:cubicBezTo>
                            <a:lnTo>
                              <a:pt x="2104" y="136209"/>
                            </a:lnTo>
                            <a:cubicBezTo>
                              <a:pt x="1570" y="135174"/>
                              <a:pt x="1169" y="134106"/>
                              <a:pt x="936" y="133038"/>
                            </a:cubicBezTo>
                            <a:cubicBezTo>
                              <a:pt x="-1835" y="120852"/>
                              <a:pt x="1904" y="77786"/>
                              <a:pt x="7479" y="60226"/>
                            </a:cubicBezTo>
                            <a:cubicBezTo>
                              <a:pt x="13088" y="42665"/>
                              <a:pt x="20165" y="23503"/>
                              <a:pt x="20165" y="23503"/>
                            </a:cubicBezTo>
                            <a:lnTo>
                              <a:pt x="21868" y="1836"/>
                            </a:lnTo>
                            <a:cubicBezTo>
                              <a:pt x="22970" y="968"/>
                              <a:pt x="24672" y="367"/>
                              <a:pt x="26675" y="0"/>
                            </a:cubicBezTo>
                            <a:cubicBezTo>
                              <a:pt x="23704" y="7411"/>
                              <a:pt x="22168" y="15390"/>
                              <a:pt x="22102" y="23403"/>
                            </a:cubicBezTo>
                            <a:cubicBezTo>
                              <a:pt x="22102" y="27108"/>
                              <a:pt x="22369" y="30947"/>
                              <a:pt x="20733" y="34286"/>
                            </a:cubicBezTo>
                            <a:cubicBezTo>
                              <a:pt x="19932" y="35955"/>
                              <a:pt x="18696" y="37391"/>
                              <a:pt x="17762" y="38993"/>
                            </a:cubicBezTo>
                            <a:cubicBezTo>
                              <a:pt x="15592" y="42799"/>
                              <a:pt x="15358" y="47406"/>
                              <a:pt x="14557" y="51746"/>
                            </a:cubicBezTo>
                            <a:cubicBezTo>
                              <a:pt x="13088" y="59692"/>
                              <a:pt x="9549" y="67070"/>
                              <a:pt x="7012" y="74748"/>
                            </a:cubicBezTo>
                            <a:cubicBezTo>
                              <a:pt x="2371" y="88736"/>
                              <a:pt x="6645" y="103993"/>
                              <a:pt x="3139" y="118315"/>
                            </a:cubicBezTo>
                            <a:cubicBezTo>
                              <a:pt x="2037" y="122788"/>
                              <a:pt x="2338" y="127529"/>
                              <a:pt x="3840" y="131836"/>
                            </a:cubicBezTo>
                            <a:lnTo>
                              <a:pt x="3840" y="131836"/>
                            </a:lnTo>
                            <a:cubicBezTo>
                              <a:pt x="4575" y="133972"/>
                              <a:pt x="5610" y="135975"/>
                              <a:pt x="6912" y="137812"/>
                            </a:cubicBezTo>
                            <a:cubicBezTo>
                              <a:pt x="8180" y="139514"/>
                              <a:pt x="9649" y="141083"/>
                              <a:pt x="10517" y="143053"/>
                            </a:cubicBezTo>
                            <a:cubicBezTo>
                              <a:pt x="10717" y="143487"/>
                              <a:pt x="10884" y="143954"/>
                              <a:pt x="11018" y="144422"/>
                            </a:cubicBezTo>
                            <a:lnTo>
                              <a:pt x="11018" y="144422"/>
                            </a:lnTo>
                            <a:cubicBezTo>
                              <a:pt x="11519" y="146057"/>
                              <a:pt x="11719" y="147827"/>
                              <a:pt x="12220" y="149463"/>
                            </a:cubicBezTo>
                            <a:cubicBezTo>
                              <a:pt x="13989" y="155272"/>
                              <a:pt x="19064" y="159345"/>
                              <a:pt x="23838" y="163084"/>
                            </a:cubicBezTo>
                            <a:cubicBezTo>
                              <a:pt x="38193" y="174234"/>
                              <a:pt x="52515" y="185385"/>
                              <a:pt x="66837" y="196535"/>
                            </a:cubicBezTo>
                            <a:cubicBezTo>
                              <a:pt x="71978" y="200541"/>
                              <a:pt x="77153" y="204547"/>
                              <a:pt x="82995" y="207452"/>
                            </a:cubicBezTo>
                            <a:cubicBezTo>
                              <a:pt x="89972" y="210957"/>
                              <a:pt x="97751" y="212760"/>
                              <a:pt x="104495" y="216733"/>
                            </a:cubicBezTo>
                            <a:cubicBezTo>
                              <a:pt x="112707" y="221573"/>
                              <a:pt x="118850" y="229285"/>
                              <a:pt x="126795" y="234560"/>
                            </a:cubicBezTo>
                            <a:cubicBezTo>
                              <a:pt x="137045" y="241404"/>
                              <a:pt x="147828" y="246979"/>
                              <a:pt x="158811" y="252755"/>
                            </a:cubicBezTo>
                            <a:cubicBezTo>
                              <a:pt x="161382" y="254090"/>
                              <a:pt x="164086" y="255559"/>
                              <a:pt x="165555" y="258096"/>
                            </a:cubicBezTo>
                            <a:cubicBezTo>
                              <a:pt x="166456" y="259665"/>
                              <a:pt x="166790" y="261535"/>
                              <a:pt x="167491" y="263237"/>
                            </a:cubicBezTo>
                            <a:cubicBezTo>
                              <a:pt x="168526" y="265641"/>
                              <a:pt x="170362" y="267511"/>
                              <a:pt x="172599" y="268813"/>
                            </a:cubicBezTo>
                            <a:close/>
                          </a:path>
                        </a:pathLst>
                      </a:custGeom>
                      <a:solidFill>
                        <a:srgbClr val="E0C7BC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460" name="자유형: 도형 1459">
                        <a:extLst>
                          <a:ext uri="{FF2B5EF4-FFF2-40B4-BE49-F238E27FC236}">
                            <a16:creationId xmlns:a16="http://schemas.microsoft.com/office/drawing/2014/main" id="{5607C8C6-4DAC-2E08-44C7-CFE56EE67CB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17202" y="2375659"/>
                        <a:ext cx="147556" cy="218735"/>
                      </a:xfrm>
                      <a:custGeom>
                        <a:avLst/>
                        <a:gdLst>
                          <a:gd name="connsiteX0" fmla="*/ 147456 w 147556"/>
                          <a:gd name="connsiteY0" fmla="*/ 218736 h 218735"/>
                          <a:gd name="connsiteX1" fmla="*/ 142616 w 147556"/>
                          <a:gd name="connsiteY1" fmla="*/ 207819 h 218735"/>
                          <a:gd name="connsiteX2" fmla="*/ 133068 w 147556"/>
                          <a:gd name="connsiteY2" fmla="*/ 186586 h 218735"/>
                          <a:gd name="connsiteX3" fmla="*/ 128828 w 147556"/>
                          <a:gd name="connsiteY3" fmla="*/ 173533 h 218735"/>
                          <a:gd name="connsiteX4" fmla="*/ 119046 w 147556"/>
                          <a:gd name="connsiteY4" fmla="*/ 164619 h 218735"/>
                          <a:gd name="connsiteX5" fmla="*/ 102988 w 147556"/>
                          <a:gd name="connsiteY5" fmla="*/ 164786 h 218735"/>
                          <a:gd name="connsiteX6" fmla="*/ 97279 w 147556"/>
                          <a:gd name="connsiteY6" fmla="*/ 161348 h 218735"/>
                          <a:gd name="connsiteX7" fmla="*/ 87998 w 147556"/>
                          <a:gd name="connsiteY7" fmla="*/ 160747 h 218735"/>
                          <a:gd name="connsiteX8" fmla="*/ 81255 w 147556"/>
                          <a:gd name="connsiteY8" fmla="*/ 164753 h 218735"/>
                          <a:gd name="connsiteX9" fmla="*/ 72675 w 147556"/>
                          <a:gd name="connsiteY9" fmla="*/ 156440 h 218735"/>
                          <a:gd name="connsiteX10" fmla="*/ 70572 w 147556"/>
                          <a:gd name="connsiteY10" fmla="*/ 155605 h 218735"/>
                          <a:gd name="connsiteX11" fmla="*/ 68736 w 147556"/>
                          <a:gd name="connsiteY11" fmla="*/ 151800 h 218735"/>
                          <a:gd name="connsiteX12" fmla="*/ 63394 w 147556"/>
                          <a:gd name="connsiteY12" fmla="*/ 147193 h 218735"/>
                          <a:gd name="connsiteX13" fmla="*/ 30009 w 147556"/>
                          <a:gd name="connsiteY13" fmla="*/ 135174 h 218735"/>
                          <a:gd name="connsiteX14" fmla="*/ 23299 w 147556"/>
                          <a:gd name="connsiteY14" fmla="*/ 134106 h 218735"/>
                          <a:gd name="connsiteX15" fmla="*/ 20762 w 147556"/>
                          <a:gd name="connsiteY15" fmla="*/ 128497 h 218735"/>
                          <a:gd name="connsiteX16" fmla="*/ 21930 w 147556"/>
                          <a:gd name="connsiteY16" fmla="*/ 126694 h 218735"/>
                          <a:gd name="connsiteX17" fmla="*/ 20261 w 147556"/>
                          <a:gd name="connsiteY17" fmla="*/ 121754 h 218735"/>
                          <a:gd name="connsiteX18" fmla="*/ 17357 w 147556"/>
                          <a:gd name="connsiteY18" fmla="*/ 119817 h 218735"/>
                          <a:gd name="connsiteX19" fmla="*/ 97 w 147556"/>
                          <a:gd name="connsiteY19" fmla="*/ 113441 h 218735"/>
                          <a:gd name="connsiteX20" fmla="*/ 7241 w 147556"/>
                          <a:gd name="connsiteY20" fmla="*/ 105595 h 218735"/>
                          <a:gd name="connsiteX21" fmla="*/ 10012 w 147556"/>
                          <a:gd name="connsiteY21" fmla="*/ 102858 h 218735"/>
                          <a:gd name="connsiteX22" fmla="*/ 2501 w 147556"/>
                          <a:gd name="connsiteY22" fmla="*/ 88503 h 218735"/>
                          <a:gd name="connsiteX23" fmla="*/ 8510 w 147556"/>
                          <a:gd name="connsiteY23" fmla="*/ 81291 h 218735"/>
                          <a:gd name="connsiteX24" fmla="*/ 9077 w 147556"/>
                          <a:gd name="connsiteY24" fmla="*/ 71710 h 218735"/>
                          <a:gd name="connsiteX25" fmla="*/ 10913 w 147556"/>
                          <a:gd name="connsiteY25" fmla="*/ 66302 h 218735"/>
                          <a:gd name="connsiteX26" fmla="*/ 11047 w 147556"/>
                          <a:gd name="connsiteY26" fmla="*/ 60025 h 218735"/>
                          <a:gd name="connsiteX27" fmla="*/ 3202 w 147556"/>
                          <a:gd name="connsiteY27" fmla="*/ 42465 h 218735"/>
                          <a:gd name="connsiteX28" fmla="*/ 8677 w 147556"/>
                          <a:gd name="connsiteY28" fmla="*/ 38893 h 218735"/>
                          <a:gd name="connsiteX29" fmla="*/ 10613 w 147556"/>
                          <a:gd name="connsiteY29" fmla="*/ 32350 h 218735"/>
                          <a:gd name="connsiteX30" fmla="*/ 16055 w 147556"/>
                          <a:gd name="connsiteY30" fmla="*/ 0 h 218735"/>
                          <a:gd name="connsiteX31" fmla="*/ 20595 w 147556"/>
                          <a:gd name="connsiteY31" fmla="*/ 3939 h 218735"/>
                          <a:gd name="connsiteX32" fmla="*/ 16389 w 147556"/>
                          <a:gd name="connsiteY32" fmla="*/ 37424 h 218735"/>
                          <a:gd name="connsiteX33" fmla="*/ 19059 w 147556"/>
                          <a:gd name="connsiteY33" fmla="*/ 50845 h 218735"/>
                          <a:gd name="connsiteX34" fmla="*/ 14486 w 147556"/>
                          <a:gd name="connsiteY34" fmla="*/ 88736 h 218735"/>
                          <a:gd name="connsiteX35" fmla="*/ 17657 w 147556"/>
                          <a:gd name="connsiteY35" fmla="*/ 105562 h 218735"/>
                          <a:gd name="connsiteX36" fmla="*/ 19226 w 147556"/>
                          <a:gd name="connsiteY36" fmla="*/ 109234 h 218735"/>
                          <a:gd name="connsiteX37" fmla="*/ 40592 w 147556"/>
                          <a:gd name="connsiteY37" fmla="*/ 129999 h 218735"/>
                          <a:gd name="connsiteX38" fmla="*/ 63361 w 147556"/>
                          <a:gd name="connsiteY38" fmla="*/ 141183 h 218735"/>
                          <a:gd name="connsiteX39" fmla="*/ 69804 w 147556"/>
                          <a:gd name="connsiteY39" fmla="*/ 146725 h 218735"/>
                          <a:gd name="connsiteX40" fmla="*/ 93507 w 147556"/>
                          <a:gd name="connsiteY40" fmla="*/ 158510 h 218735"/>
                          <a:gd name="connsiteX41" fmla="*/ 121149 w 147556"/>
                          <a:gd name="connsiteY41" fmla="*/ 162383 h 218735"/>
                          <a:gd name="connsiteX42" fmla="*/ 146188 w 147556"/>
                          <a:gd name="connsiteY42" fmla="*/ 206784 h 218735"/>
                          <a:gd name="connsiteX43" fmla="*/ 147556 w 147556"/>
                          <a:gd name="connsiteY43" fmla="*/ 218702 h 21873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</a:cxnLst>
                        <a:rect l="l" t="t" r="r" b="b"/>
                        <a:pathLst>
                          <a:path w="147556" h="218735">
                            <a:moveTo>
                              <a:pt x="147456" y="218736"/>
                            </a:moveTo>
                            <a:cubicBezTo>
                              <a:pt x="145954" y="215030"/>
                              <a:pt x="144318" y="211391"/>
                              <a:pt x="142616" y="207819"/>
                            </a:cubicBezTo>
                            <a:cubicBezTo>
                              <a:pt x="139244" y="200808"/>
                              <a:pt x="135404" y="193998"/>
                              <a:pt x="133068" y="186586"/>
                            </a:cubicBezTo>
                            <a:cubicBezTo>
                              <a:pt x="131665" y="182213"/>
                              <a:pt x="130797" y="177673"/>
                              <a:pt x="128828" y="173533"/>
                            </a:cubicBezTo>
                            <a:cubicBezTo>
                              <a:pt x="126891" y="169427"/>
                              <a:pt x="123520" y="165621"/>
                              <a:pt x="119046" y="164619"/>
                            </a:cubicBezTo>
                            <a:cubicBezTo>
                              <a:pt x="113805" y="163417"/>
                              <a:pt x="108163" y="166255"/>
                              <a:pt x="102988" y="164786"/>
                            </a:cubicBezTo>
                            <a:cubicBezTo>
                              <a:pt x="100751" y="164152"/>
                              <a:pt x="99349" y="162149"/>
                              <a:pt x="97279" y="161348"/>
                            </a:cubicBezTo>
                            <a:cubicBezTo>
                              <a:pt x="94575" y="160279"/>
                              <a:pt x="90703" y="159578"/>
                              <a:pt x="87998" y="160747"/>
                            </a:cubicBezTo>
                            <a:cubicBezTo>
                              <a:pt x="85595" y="161815"/>
                              <a:pt x="83859" y="163918"/>
                              <a:pt x="81255" y="164753"/>
                            </a:cubicBezTo>
                            <a:cubicBezTo>
                              <a:pt x="79619" y="160914"/>
                              <a:pt x="76815" y="157709"/>
                              <a:pt x="72675" y="156440"/>
                            </a:cubicBezTo>
                            <a:cubicBezTo>
                              <a:pt x="71940" y="156240"/>
                              <a:pt x="71173" y="156073"/>
                              <a:pt x="70572" y="155605"/>
                            </a:cubicBezTo>
                            <a:cubicBezTo>
                              <a:pt x="69470" y="154704"/>
                              <a:pt x="69303" y="153102"/>
                              <a:pt x="68736" y="151800"/>
                            </a:cubicBezTo>
                            <a:cubicBezTo>
                              <a:pt x="67734" y="149596"/>
                              <a:pt x="65497" y="148328"/>
                              <a:pt x="63394" y="147193"/>
                            </a:cubicBezTo>
                            <a:cubicBezTo>
                              <a:pt x="52878" y="141584"/>
                              <a:pt x="41928" y="135808"/>
                              <a:pt x="30009" y="135174"/>
                            </a:cubicBezTo>
                            <a:cubicBezTo>
                              <a:pt x="27739" y="135041"/>
                              <a:pt x="25336" y="135141"/>
                              <a:pt x="23299" y="134106"/>
                            </a:cubicBezTo>
                            <a:cubicBezTo>
                              <a:pt x="21263" y="133104"/>
                              <a:pt x="19760" y="130567"/>
                              <a:pt x="20762" y="128497"/>
                            </a:cubicBezTo>
                            <a:cubicBezTo>
                              <a:pt x="21096" y="127863"/>
                              <a:pt x="21597" y="127329"/>
                              <a:pt x="21930" y="126694"/>
                            </a:cubicBezTo>
                            <a:cubicBezTo>
                              <a:pt x="22798" y="124925"/>
                              <a:pt x="21797" y="123156"/>
                              <a:pt x="20261" y="121754"/>
                            </a:cubicBezTo>
                            <a:cubicBezTo>
                              <a:pt x="19393" y="120952"/>
                              <a:pt x="18325" y="120285"/>
                              <a:pt x="17357" y="119817"/>
                            </a:cubicBezTo>
                            <a:cubicBezTo>
                              <a:pt x="11848" y="117113"/>
                              <a:pt x="6039" y="114976"/>
                              <a:pt x="97" y="113441"/>
                            </a:cubicBezTo>
                            <a:cubicBezTo>
                              <a:pt x="-738" y="113207"/>
                              <a:pt x="4003" y="108667"/>
                              <a:pt x="7241" y="105595"/>
                            </a:cubicBezTo>
                            <a:cubicBezTo>
                              <a:pt x="8777" y="104126"/>
                              <a:pt x="9945" y="102991"/>
                              <a:pt x="10012" y="102858"/>
                            </a:cubicBezTo>
                            <a:cubicBezTo>
                              <a:pt x="12182" y="98551"/>
                              <a:pt x="5038" y="91707"/>
                              <a:pt x="2501" y="88503"/>
                            </a:cubicBezTo>
                            <a:cubicBezTo>
                              <a:pt x="5505" y="87267"/>
                              <a:pt x="7809" y="84496"/>
                              <a:pt x="8510" y="81291"/>
                            </a:cubicBezTo>
                            <a:cubicBezTo>
                              <a:pt x="9178" y="78153"/>
                              <a:pt x="8343" y="74848"/>
                              <a:pt x="9077" y="71710"/>
                            </a:cubicBezTo>
                            <a:cubicBezTo>
                              <a:pt x="9511" y="69841"/>
                              <a:pt x="10446" y="68138"/>
                              <a:pt x="10913" y="66302"/>
                            </a:cubicBezTo>
                            <a:cubicBezTo>
                              <a:pt x="11381" y="64265"/>
                              <a:pt x="11214" y="62129"/>
                              <a:pt x="11047" y="60025"/>
                            </a:cubicBezTo>
                            <a:cubicBezTo>
                              <a:pt x="10446" y="53349"/>
                              <a:pt x="9144" y="45570"/>
                              <a:pt x="3202" y="42465"/>
                            </a:cubicBezTo>
                            <a:cubicBezTo>
                              <a:pt x="5505" y="42465"/>
                              <a:pt x="7542" y="40863"/>
                              <a:pt x="8677" y="38893"/>
                            </a:cubicBezTo>
                            <a:cubicBezTo>
                              <a:pt x="9845" y="36890"/>
                              <a:pt x="10246" y="34586"/>
                              <a:pt x="10613" y="32350"/>
                            </a:cubicBezTo>
                            <a:cubicBezTo>
                              <a:pt x="12449" y="21566"/>
                              <a:pt x="14252" y="10750"/>
                              <a:pt x="16055" y="0"/>
                            </a:cubicBezTo>
                            <a:cubicBezTo>
                              <a:pt x="18325" y="1102"/>
                              <a:pt x="20061" y="2437"/>
                              <a:pt x="20595" y="3939"/>
                            </a:cubicBezTo>
                            <a:cubicBezTo>
                              <a:pt x="22364" y="8780"/>
                              <a:pt x="16455" y="35721"/>
                              <a:pt x="16389" y="37424"/>
                            </a:cubicBezTo>
                            <a:cubicBezTo>
                              <a:pt x="16322" y="39127"/>
                              <a:pt x="20462" y="45103"/>
                              <a:pt x="19059" y="50845"/>
                            </a:cubicBezTo>
                            <a:cubicBezTo>
                              <a:pt x="17657" y="56620"/>
                              <a:pt x="14486" y="86399"/>
                              <a:pt x="14486" y="88736"/>
                            </a:cubicBezTo>
                            <a:cubicBezTo>
                              <a:pt x="14452" y="91040"/>
                              <a:pt x="15187" y="102724"/>
                              <a:pt x="17657" y="105562"/>
                            </a:cubicBezTo>
                            <a:cubicBezTo>
                              <a:pt x="18091" y="106096"/>
                              <a:pt x="18692" y="107398"/>
                              <a:pt x="19226" y="109234"/>
                            </a:cubicBezTo>
                            <a:cubicBezTo>
                              <a:pt x="22965" y="110236"/>
                              <a:pt x="40659" y="130934"/>
                              <a:pt x="40592" y="129999"/>
                            </a:cubicBezTo>
                            <a:cubicBezTo>
                              <a:pt x="40559" y="129098"/>
                              <a:pt x="58553" y="137411"/>
                              <a:pt x="63361" y="141183"/>
                            </a:cubicBezTo>
                            <a:cubicBezTo>
                              <a:pt x="68168" y="144989"/>
                              <a:pt x="69804" y="146725"/>
                              <a:pt x="69804" y="146725"/>
                            </a:cubicBezTo>
                            <a:cubicBezTo>
                              <a:pt x="69804" y="146725"/>
                              <a:pt x="91604" y="157675"/>
                              <a:pt x="93507" y="158510"/>
                            </a:cubicBezTo>
                            <a:cubicBezTo>
                              <a:pt x="95410" y="159345"/>
                              <a:pt x="117377" y="160413"/>
                              <a:pt x="121149" y="162383"/>
                            </a:cubicBezTo>
                            <a:cubicBezTo>
                              <a:pt x="124955" y="164352"/>
                              <a:pt x="141748" y="173700"/>
                              <a:pt x="146188" y="206784"/>
                            </a:cubicBezTo>
                            <a:cubicBezTo>
                              <a:pt x="146755" y="211157"/>
                              <a:pt x="147189" y="215097"/>
                              <a:pt x="147556" y="218702"/>
                            </a:cubicBezTo>
                            <a:close/>
                          </a:path>
                        </a:pathLst>
                      </a:custGeom>
                      <a:solidFill>
                        <a:srgbClr val="E0C7BC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461" name="자유형: 도형 1460">
                        <a:extLst>
                          <a:ext uri="{FF2B5EF4-FFF2-40B4-BE49-F238E27FC236}">
                            <a16:creationId xmlns:a16="http://schemas.microsoft.com/office/drawing/2014/main" id="{62E111B1-BE1F-D357-6B61-D32258BD3D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877512" y="2489765"/>
                        <a:ext cx="181534" cy="127934"/>
                      </a:xfrm>
                      <a:custGeom>
                        <a:avLst/>
                        <a:gdLst>
                          <a:gd name="connsiteX0" fmla="*/ 102250 w 181534"/>
                          <a:gd name="connsiteY0" fmla="*/ 36359 h 127934"/>
                          <a:gd name="connsiteX1" fmla="*/ 106656 w 181534"/>
                          <a:gd name="connsiteY1" fmla="*/ 44905 h 127934"/>
                          <a:gd name="connsiteX2" fmla="*/ 112999 w 181534"/>
                          <a:gd name="connsiteY2" fmla="*/ 47442 h 127934"/>
                          <a:gd name="connsiteX3" fmla="*/ 114569 w 181534"/>
                          <a:gd name="connsiteY3" fmla="*/ 50547 h 127934"/>
                          <a:gd name="connsiteX4" fmla="*/ 117573 w 181534"/>
                          <a:gd name="connsiteY4" fmla="*/ 51582 h 127934"/>
                          <a:gd name="connsiteX5" fmla="*/ 118942 w 181534"/>
                          <a:gd name="connsiteY5" fmla="*/ 53352 h 127934"/>
                          <a:gd name="connsiteX6" fmla="*/ 128824 w 181534"/>
                          <a:gd name="connsiteY6" fmla="*/ 50514 h 127934"/>
                          <a:gd name="connsiteX7" fmla="*/ 131929 w 181534"/>
                          <a:gd name="connsiteY7" fmla="*/ 46374 h 127934"/>
                          <a:gd name="connsiteX8" fmla="*/ 137938 w 181534"/>
                          <a:gd name="connsiteY8" fmla="*/ 48678 h 127934"/>
                          <a:gd name="connsiteX9" fmla="*/ 144848 w 181534"/>
                          <a:gd name="connsiteY9" fmla="*/ 53151 h 127934"/>
                          <a:gd name="connsiteX10" fmla="*/ 151826 w 181534"/>
                          <a:gd name="connsiteY10" fmla="*/ 52484 h 127934"/>
                          <a:gd name="connsiteX11" fmla="*/ 158002 w 181534"/>
                          <a:gd name="connsiteY11" fmla="*/ 54086 h 127934"/>
                          <a:gd name="connsiteX12" fmla="*/ 168919 w 181534"/>
                          <a:gd name="connsiteY12" fmla="*/ 60563 h 127934"/>
                          <a:gd name="connsiteX13" fmla="*/ 171556 w 181534"/>
                          <a:gd name="connsiteY13" fmla="*/ 77789 h 127934"/>
                          <a:gd name="connsiteX14" fmla="*/ 180470 w 181534"/>
                          <a:gd name="connsiteY14" fmla="*/ 98654 h 127934"/>
                          <a:gd name="connsiteX15" fmla="*/ 180470 w 181534"/>
                          <a:gd name="connsiteY15" fmla="*/ 118485 h 127934"/>
                          <a:gd name="connsiteX16" fmla="*/ 177899 w 181534"/>
                          <a:gd name="connsiteY16" fmla="*/ 125596 h 127934"/>
                          <a:gd name="connsiteX17" fmla="*/ 170721 w 181534"/>
                          <a:gd name="connsiteY17" fmla="*/ 127933 h 127934"/>
                          <a:gd name="connsiteX18" fmla="*/ 153929 w 181534"/>
                          <a:gd name="connsiteY18" fmla="*/ 121990 h 127934"/>
                          <a:gd name="connsiteX19" fmla="*/ 137704 w 181534"/>
                          <a:gd name="connsiteY19" fmla="*/ 109838 h 127934"/>
                          <a:gd name="connsiteX20" fmla="*/ 133898 w 181534"/>
                          <a:gd name="connsiteY20" fmla="*/ 106533 h 127934"/>
                          <a:gd name="connsiteX21" fmla="*/ 127021 w 181534"/>
                          <a:gd name="connsiteY21" fmla="*/ 106400 h 127934"/>
                          <a:gd name="connsiteX22" fmla="*/ 113801 w 181534"/>
                          <a:gd name="connsiteY22" fmla="*/ 99255 h 127934"/>
                          <a:gd name="connsiteX23" fmla="*/ 110329 w 181534"/>
                          <a:gd name="connsiteY23" fmla="*/ 93613 h 127934"/>
                          <a:gd name="connsiteX24" fmla="*/ 98644 w 181534"/>
                          <a:gd name="connsiteY24" fmla="*/ 91076 h 127934"/>
                          <a:gd name="connsiteX25" fmla="*/ 79148 w 181534"/>
                          <a:gd name="connsiteY25" fmla="*/ 80894 h 127934"/>
                          <a:gd name="connsiteX26" fmla="*/ 62355 w 181534"/>
                          <a:gd name="connsiteY26" fmla="*/ 66104 h 127934"/>
                          <a:gd name="connsiteX27" fmla="*/ 50570 w 181534"/>
                          <a:gd name="connsiteY27" fmla="*/ 59494 h 127934"/>
                          <a:gd name="connsiteX28" fmla="*/ 30707 w 181534"/>
                          <a:gd name="connsiteY28" fmla="*/ 51849 h 127934"/>
                          <a:gd name="connsiteX29" fmla="*/ 19723 w 181534"/>
                          <a:gd name="connsiteY29" fmla="*/ 38829 h 127934"/>
                          <a:gd name="connsiteX30" fmla="*/ 16819 w 181534"/>
                          <a:gd name="connsiteY30" fmla="*/ 29582 h 127934"/>
                          <a:gd name="connsiteX31" fmla="*/ 9808 w 181534"/>
                          <a:gd name="connsiteY31" fmla="*/ 24808 h 127934"/>
                          <a:gd name="connsiteX32" fmla="*/ 6870 w 181534"/>
                          <a:gd name="connsiteY32" fmla="*/ 1539 h 127934"/>
                          <a:gd name="connsiteX33" fmla="*/ 34012 w 181534"/>
                          <a:gd name="connsiteY33" fmla="*/ 1772 h 127934"/>
                          <a:gd name="connsiteX34" fmla="*/ 45429 w 181534"/>
                          <a:gd name="connsiteY34" fmla="*/ 3675 h 127934"/>
                          <a:gd name="connsiteX35" fmla="*/ 56346 w 181534"/>
                          <a:gd name="connsiteY35" fmla="*/ 9651 h 127934"/>
                          <a:gd name="connsiteX36" fmla="*/ 57448 w 181534"/>
                          <a:gd name="connsiteY36" fmla="*/ 10686 h 127934"/>
                          <a:gd name="connsiteX37" fmla="*/ 56012 w 181534"/>
                          <a:gd name="connsiteY37" fmla="*/ 19166 h 127934"/>
                          <a:gd name="connsiteX38" fmla="*/ 61854 w 181534"/>
                          <a:gd name="connsiteY38" fmla="*/ 24440 h 127934"/>
                          <a:gd name="connsiteX39" fmla="*/ 77578 w 181534"/>
                          <a:gd name="connsiteY39" fmla="*/ 27245 h 127934"/>
                          <a:gd name="connsiteX40" fmla="*/ 87627 w 181534"/>
                          <a:gd name="connsiteY40" fmla="*/ 27412 h 127934"/>
                          <a:gd name="connsiteX41" fmla="*/ 102149 w 181534"/>
                          <a:gd name="connsiteY41" fmla="*/ 36392 h 12793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</a:cxnLst>
                        <a:rect l="l" t="t" r="r" b="b"/>
                        <a:pathLst>
                          <a:path w="181534" h="127934">
                            <a:moveTo>
                              <a:pt x="102250" y="36359"/>
                            </a:moveTo>
                            <a:cubicBezTo>
                              <a:pt x="105488" y="39230"/>
                              <a:pt x="105388" y="41333"/>
                              <a:pt x="106656" y="44905"/>
                            </a:cubicBezTo>
                            <a:cubicBezTo>
                              <a:pt x="108125" y="49078"/>
                              <a:pt x="110496" y="45139"/>
                              <a:pt x="112999" y="47442"/>
                            </a:cubicBezTo>
                            <a:cubicBezTo>
                              <a:pt x="113867" y="48244"/>
                              <a:pt x="113667" y="49779"/>
                              <a:pt x="114569" y="50547"/>
                            </a:cubicBezTo>
                            <a:cubicBezTo>
                              <a:pt x="115370" y="51248"/>
                              <a:pt x="116705" y="50948"/>
                              <a:pt x="117573" y="51582"/>
                            </a:cubicBezTo>
                            <a:cubicBezTo>
                              <a:pt x="118174" y="52016"/>
                              <a:pt x="118408" y="52817"/>
                              <a:pt x="118942" y="53352"/>
                            </a:cubicBezTo>
                            <a:cubicBezTo>
                              <a:pt x="122180" y="56423"/>
                              <a:pt x="127689" y="53919"/>
                              <a:pt x="128824" y="50514"/>
                            </a:cubicBezTo>
                            <a:cubicBezTo>
                              <a:pt x="129558" y="48277"/>
                              <a:pt x="128690" y="46875"/>
                              <a:pt x="131929" y="46374"/>
                            </a:cubicBezTo>
                            <a:cubicBezTo>
                              <a:pt x="134065" y="46040"/>
                              <a:pt x="136335" y="47409"/>
                              <a:pt x="137938" y="48678"/>
                            </a:cubicBezTo>
                            <a:cubicBezTo>
                              <a:pt x="140108" y="50414"/>
                              <a:pt x="142111" y="52617"/>
                              <a:pt x="144848" y="53151"/>
                            </a:cubicBezTo>
                            <a:cubicBezTo>
                              <a:pt x="147319" y="53652"/>
                              <a:pt x="149489" y="52417"/>
                              <a:pt x="151826" y="52484"/>
                            </a:cubicBezTo>
                            <a:cubicBezTo>
                              <a:pt x="153829" y="52550"/>
                              <a:pt x="156065" y="53518"/>
                              <a:pt x="158002" y="54086"/>
                            </a:cubicBezTo>
                            <a:cubicBezTo>
                              <a:pt x="162108" y="55321"/>
                              <a:pt x="166482" y="56790"/>
                              <a:pt x="168919" y="60563"/>
                            </a:cubicBezTo>
                            <a:cubicBezTo>
                              <a:pt x="172124" y="65470"/>
                              <a:pt x="170554" y="71980"/>
                              <a:pt x="171556" y="77789"/>
                            </a:cubicBezTo>
                            <a:cubicBezTo>
                              <a:pt x="172825" y="85267"/>
                              <a:pt x="178366" y="91377"/>
                              <a:pt x="180470" y="98654"/>
                            </a:cubicBezTo>
                            <a:cubicBezTo>
                              <a:pt x="182306" y="105064"/>
                              <a:pt x="181404" y="111875"/>
                              <a:pt x="180470" y="118485"/>
                            </a:cubicBezTo>
                            <a:cubicBezTo>
                              <a:pt x="180102" y="121022"/>
                              <a:pt x="179668" y="123760"/>
                              <a:pt x="177899" y="125596"/>
                            </a:cubicBezTo>
                            <a:cubicBezTo>
                              <a:pt x="176096" y="127432"/>
                              <a:pt x="173325" y="127966"/>
                              <a:pt x="170721" y="127933"/>
                            </a:cubicBezTo>
                            <a:cubicBezTo>
                              <a:pt x="164412" y="127866"/>
                              <a:pt x="159404" y="124561"/>
                              <a:pt x="153929" y="121990"/>
                            </a:cubicBezTo>
                            <a:cubicBezTo>
                              <a:pt x="147786" y="119086"/>
                              <a:pt x="142211" y="114946"/>
                              <a:pt x="137704" y="109838"/>
                            </a:cubicBezTo>
                            <a:cubicBezTo>
                              <a:pt x="136569" y="108570"/>
                              <a:pt x="135467" y="107201"/>
                              <a:pt x="133898" y="106533"/>
                            </a:cubicBezTo>
                            <a:cubicBezTo>
                              <a:pt x="131762" y="105632"/>
                              <a:pt x="129325" y="106266"/>
                              <a:pt x="127021" y="106400"/>
                            </a:cubicBezTo>
                            <a:cubicBezTo>
                              <a:pt x="121746" y="106667"/>
                              <a:pt x="116471" y="103796"/>
                              <a:pt x="113801" y="99255"/>
                            </a:cubicBezTo>
                            <a:cubicBezTo>
                              <a:pt x="112666" y="97352"/>
                              <a:pt x="111965" y="95116"/>
                              <a:pt x="110329" y="93613"/>
                            </a:cubicBezTo>
                            <a:cubicBezTo>
                              <a:pt x="107357" y="90842"/>
                              <a:pt x="102717" y="91443"/>
                              <a:pt x="98644" y="91076"/>
                            </a:cubicBezTo>
                            <a:cubicBezTo>
                              <a:pt x="91199" y="90408"/>
                              <a:pt x="84689" y="85901"/>
                              <a:pt x="79148" y="80894"/>
                            </a:cubicBezTo>
                            <a:cubicBezTo>
                              <a:pt x="73606" y="75886"/>
                              <a:pt x="68631" y="70177"/>
                              <a:pt x="62355" y="66104"/>
                            </a:cubicBezTo>
                            <a:cubicBezTo>
                              <a:pt x="58583" y="63667"/>
                              <a:pt x="54376" y="61898"/>
                              <a:pt x="50570" y="59494"/>
                            </a:cubicBezTo>
                            <a:cubicBezTo>
                              <a:pt x="44628" y="55755"/>
                              <a:pt x="36949" y="55488"/>
                              <a:pt x="30707" y="51849"/>
                            </a:cubicBezTo>
                            <a:cubicBezTo>
                              <a:pt x="25699" y="48911"/>
                              <a:pt x="21325" y="44438"/>
                              <a:pt x="19723" y="38829"/>
                            </a:cubicBezTo>
                            <a:cubicBezTo>
                              <a:pt x="18855" y="35691"/>
                              <a:pt x="18788" y="32186"/>
                              <a:pt x="16819" y="29582"/>
                            </a:cubicBezTo>
                            <a:cubicBezTo>
                              <a:pt x="15116" y="27312"/>
                              <a:pt x="12278" y="26210"/>
                              <a:pt x="9808" y="24808"/>
                            </a:cubicBezTo>
                            <a:cubicBezTo>
                              <a:pt x="1562" y="20067"/>
                              <a:pt x="-5916" y="5712"/>
                              <a:pt x="6870" y="1539"/>
                            </a:cubicBezTo>
                            <a:cubicBezTo>
                              <a:pt x="15717" y="-1366"/>
                              <a:pt x="25065" y="504"/>
                              <a:pt x="34012" y="1772"/>
                            </a:cubicBezTo>
                            <a:cubicBezTo>
                              <a:pt x="37984" y="2340"/>
                              <a:pt x="41723" y="2106"/>
                              <a:pt x="45429" y="3675"/>
                            </a:cubicBezTo>
                            <a:cubicBezTo>
                              <a:pt x="49268" y="5311"/>
                              <a:pt x="52907" y="7314"/>
                              <a:pt x="56346" y="9651"/>
                            </a:cubicBezTo>
                            <a:cubicBezTo>
                              <a:pt x="56780" y="9952"/>
                              <a:pt x="57214" y="10252"/>
                              <a:pt x="57448" y="10686"/>
                            </a:cubicBezTo>
                            <a:cubicBezTo>
                              <a:pt x="59117" y="13757"/>
                              <a:pt x="56146" y="16395"/>
                              <a:pt x="56012" y="19166"/>
                            </a:cubicBezTo>
                            <a:cubicBezTo>
                              <a:pt x="55845" y="22538"/>
                              <a:pt x="59050" y="23739"/>
                              <a:pt x="61854" y="24440"/>
                            </a:cubicBezTo>
                            <a:cubicBezTo>
                              <a:pt x="67062" y="25742"/>
                              <a:pt x="72237" y="27679"/>
                              <a:pt x="77578" y="27245"/>
                            </a:cubicBezTo>
                            <a:cubicBezTo>
                              <a:pt x="80950" y="26978"/>
                              <a:pt x="84356" y="26677"/>
                              <a:pt x="87627" y="27412"/>
                            </a:cubicBezTo>
                            <a:cubicBezTo>
                              <a:pt x="93236" y="28647"/>
                              <a:pt x="97843" y="32586"/>
                              <a:pt x="102149" y="36392"/>
                            </a:cubicBezTo>
                            <a:close/>
                          </a:path>
                        </a:pathLst>
                      </a:custGeom>
                      <a:solidFill>
                        <a:srgbClr val="5E8A47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462" name="자유형: 도형 1461">
                        <a:extLst>
                          <a:ext uri="{FF2B5EF4-FFF2-40B4-BE49-F238E27FC236}">
                            <a16:creationId xmlns:a16="http://schemas.microsoft.com/office/drawing/2014/main" id="{C4AA84D7-02C5-69B4-CA26-5102E8FC48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874651" y="2375141"/>
                        <a:ext cx="51998" cy="133281"/>
                      </a:xfrm>
                      <a:custGeom>
                        <a:avLst/>
                        <a:gdLst>
                          <a:gd name="connsiteX0" fmla="*/ 50761 w 51998"/>
                          <a:gd name="connsiteY0" fmla="*/ 1720 h 133281"/>
                          <a:gd name="connsiteX1" fmla="*/ 44885 w 51998"/>
                          <a:gd name="connsiteY1" fmla="*/ 34037 h 133281"/>
                          <a:gd name="connsiteX2" fmla="*/ 40946 w 51998"/>
                          <a:gd name="connsiteY2" fmla="*/ 40580 h 133281"/>
                          <a:gd name="connsiteX3" fmla="*/ 41046 w 51998"/>
                          <a:gd name="connsiteY3" fmla="*/ 47624 h 133281"/>
                          <a:gd name="connsiteX4" fmla="*/ 43383 w 51998"/>
                          <a:gd name="connsiteY4" fmla="*/ 52265 h 133281"/>
                          <a:gd name="connsiteX5" fmla="*/ 43383 w 51998"/>
                          <a:gd name="connsiteY5" fmla="*/ 63348 h 133281"/>
                          <a:gd name="connsiteX6" fmla="*/ 40311 w 51998"/>
                          <a:gd name="connsiteY6" fmla="*/ 68656 h 133281"/>
                          <a:gd name="connsiteX7" fmla="*/ 42248 w 51998"/>
                          <a:gd name="connsiteY7" fmla="*/ 84347 h 133281"/>
                          <a:gd name="connsiteX8" fmla="*/ 44818 w 51998"/>
                          <a:gd name="connsiteY8" fmla="*/ 90023 h 133281"/>
                          <a:gd name="connsiteX9" fmla="*/ 43783 w 51998"/>
                          <a:gd name="connsiteY9" fmla="*/ 95965 h 133281"/>
                          <a:gd name="connsiteX10" fmla="*/ 42081 w 51998"/>
                          <a:gd name="connsiteY10" fmla="*/ 97835 h 133281"/>
                          <a:gd name="connsiteX11" fmla="*/ 41613 w 51998"/>
                          <a:gd name="connsiteY11" fmla="*/ 100071 h 133281"/>
                          <a:gd name="connsiteX12" fmla="*/ 41847 w 51998"/>
                          <a:gd name="connsiteY12" fmla="*/ 111389 h 133281"/>
                          <a:gd name="connsiteX13" fmla="*/ 44451 w 51998"/>
                          <a:gd name="connsiteY13" fmla="*/ 123574 h 133281"/>
                          <a:gd name="connsiteX14" fmla="*/ 38275 w 51998"/>
                          <a:gd name="connsiteY14" fmla="*/ 133189 h 133281"/>
                          <a:gd name="connsiteX15" fmla="*/ 31531 w 51998"/>
                          <a:gd name="connsiteY15" fmla="*/ 131687 h 133281"/>
                          <a:gd name="connsiteX16" fmla="*/ 23118 w 51998"/>
                          <a:gd name="connsiteY16" fmla="*/ 129350 h 133281"/>
                          <a:gd name="connsiteX17" fmla="*/ 9230 w 51998"/>
                          <a:gd name="connsiteY17" fmla="*/ 128882 h 133281"/>
                          <a:gd name="connsiteX18" fmla="*/ 6493 w 51998"/>
                          <a:gd name="connsiteY18" fmla="*/ 126211 h 133281"/>
                          <a:gd name="connsiteX19" fmla="*/ 3555 w 51998"/>
                          <a:gd name="connsiteY19" fmla="*/ 124576 h 133281"/>
                          <a:gd name="connsiteX20" fmla="*/ 1719 w 51998"/>
                          <a:gd name="connsiteY20" fmla="*/ 120302 h 133281"/>
                          <a:gd name="connsiteX21" fmla="*/ 3121 w 51998"/>
                          <a:gd name="connsiteY21" fmla="*/ 72429 h 133281"/>
                          <a:gd name="connsiteX22" fmla="*/ 8362 w 51998"/>
                          <a:gd name="connsiteY22" fmla="*/ 61646 h 133281"/>
                          <a:gd name="connsiteX23" fmla="*/ 11701 w 51998"/>
                          <a:gd name="connsiteY23" fmla="*/ 58875 h 133281"/>
                          <a:gd name="connsiteX24" fmla="*/ 13303 w 51998"/>
                          <a:gd name="connsiteY24" fmla="*/ 45187 h 133281"/>
                          <a:gd name="connsiteX25" fmla="*/ 15573 w 51998"/>
                          <a:gd name="connsiteY25" fmla="*/ 34771 h 133281"/>
                          <a:gd name="connsiteX26" fmla="*/ 18111 w 51998"/>
                          <a:gd name="connsiteY26" fmla="*/ 26191 h 133281"/>
                          <a:gd name="connsiteX27" fmla="*/ 17543 w 51998"/>
                          <a:gd name="connsiteY27" fmla="*/ 20282 h 133281"/>
                          <a:gd name="connsiteX28" fmla="*/ 18979 w 51998"/>
                          <a:gd name="connsiteY28" fmla="*/ 7629 h 133281"/>
                          <a:gd name="connsiteX29" fmla="*/ 20715 w 51998"/>
                          <a:gd name="connsiteY29" fmla="*/ 151 h 133281"/>
                          <a:gd name="connsiteX30" fmla="*/ 26357 w 51998"/>
                          <a:gd name="connsiteY30" fmla="*/ 385 h 133281"/>
                          <a:gd name="connsiteX31" fmla="*/ 31999 w 51998"/>
                          <a:gd name="connsiteY31" fmla="*/ 385 h 133281"/>
                          <a:gd name="connsiteX32" fmla="*/ 50727 w 51998"/>
                          <a:gd name="connsiteY32" fmla="*/ 1687 h 13328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</a:cxnLst>
                        <a:rect l="l" t="t" r="r" b="b"/>
                        <a:pathLst>
                          <a:path w="51998" h="133281">
                            <a:moveTo>
                              <a:pt x="50761" y="1720"/>
                            </a:moveTo>
                            <a:cubicBezTo>
                              <a:pt x="54299" y="12370"/>
                              <a:pt x="49592" y="23854"/>
                              <a:pt x="44885" y="34037"/>
                            </a:cubicBezTo>
                            <a:cubicBezTo>
                              <a:pt x="43783" y="36407"/>
                              <a:pt x="42515" y="38510"/>
                              <a:pt x="40946" y="40580"/>
                            </a:cubicBezTo>
                            <a:cubicBezTo>
                              <a:pt x="39243" y="42817"/>
                              <a:pt x="39610" y="45187"/>
                              <a:pt x="41046" y="47624"/>
                            </a:cubicBezTo>
                            <a:cubicBezTo>
                              <a:pt x="41914" y="49126"/>
                              <a:pt x="42782" y="50629"/>
                              <a:pt x="43383" y="52265"/>
                            </a:cubicBezTo>
                            <a:cubicBezTo>
                              <a:pt x="44685" y="55837"/>
                              <a:pt x="44952" y="59910"/>
                              <a:pt x="43383" y="63348"/>
                            </a:cubicBezTo>
                            <a:cubicBezTo>
                              <a:pt x="42515" y="65184"/>
                              <a:pt x="41179" y="66787"/>
                              <a:pt x="40311" y="68656"/>
                            </a:cubicBezTo>
                            <a:cubicBezTo>
                              <a:pt x="38041" y="73631"/>
                              <a:pt x="39710" y="79506"/>
                              <a:pt x="42248" y="84347"/>
                            </a:cubicBezTo>
                            <a:cubicBezTo>
                              <a:pt x="43216" y="86183"/>
                              <a:pt x="44317" y="88019"/>
                              <a:pt x="44818" y="90023"/>
                            </a:cubicBezTo>
                            <a:cubicBezTo>
                              <a:pt x="45319" y="92059"/>
                              <a:pt x="45152" y="94363"/>
                              <a:pt x="43783" y="95965"/>
                            </a:cubicBezTo>
                            <a:cubicBezTo>
                              <a:pt x="43216" y="96599"/>
                              <a:pt x="42481" y="97100"/>
                              <a:pt x="42081" y="97835"/>
                            </a:cubicBezTo>
                            <a:cubicBezTo>
                              <a:pt x="41714" y="98502"/>
                              <a:pt x="41647" y="99303"/>
                              <a:pt x="41613" y="100071"/>
                            </a:cubicBezTo>
                            <a:cubicBezTo>
                              <a:pt x="41413" y="103844"/>
                              <a:pt x="41179" y="107683"/>
                              <a:pt x="41847" y="111389"/>
                            </a:cubicBezTo>
                            <a:cubicBezTo>
                              <a:pt x="42582" y="115495"/>
                              <a:pt x="44317" y="119401"/>
                              <a:pt x="44451" y="123574"/>
                            </a:cubicBezTo>
                            <a:cubicBezTo>
                              <a:pt x="44585" y="127747"/>
                              <a:pt x="42381" y="132488"/>
                              <a:pt x="38275" y="133189"/>
                            </a:cubicBezTo>
                            <a:cubicBezTo>
                              <a:pt x="35971" y="133589"/>
                              <a:pt x="33668" y="132621"/>
                              <a:pt x="31531" y="131687"/>
                            </a:cubicBezTo>
                            <a:cubicBezTo>
                              <a:pt x="28827" y="130518"/>
                              <a:pt x="26056" y="129383"/>
                              <a:pt x="23118" y="129350"/>
                            </a:cubicBezTo>
                            <a:cubicBezTo>
                              <a:pt x="18344" y="129283"/>
                              <a:pt x="12903" y="131887"/>
                              <a:pt x="9230" y="128882"/>
                            </a:cubicBezTo>
                            <a:cubicBezTo>
                              <a:pt x="8229" y="128081"/>
                              <a:pt x="7528" y="126913"/>
                              <a:pt x="6493" y="126211"/>
                            </a:cubicBezTo>
                            <a:cubicBezTo>
                              <a:pt x="5558" y="125577"/>
                              <a:pt x="4423" y="125310"/>
                              <a:pt x="3555" y="124576"/>
                            </a:cubicBezTo>
                            <a:cubicBezTo>
                              <a:pt x="2353" y="123541"/>
                              <a:pt x="1986" y="121871"/>
                              <a:pt x="1719" y="120302"/>
                            </a:cubicBezTo>
                            <a:cubicBezTo>
                              <a:pt x="-985" y="104445"/>
                              <a:pt x="-485" y="88086"/>
                              <a:pt x="3121" y="72429"/>
                            </a:cubicBezTo>
                            <a:cubicBezTo>
                              <a:pt x="4022" y="68456"/>
                              <a:pt x="5291" y="64316"/>
                              <a:pt x="8362" y="61646"/>
                            </a:cubicBezTo>
                            <a:cubicBezTo>
                              <a:pt x="9464" y="60678"/>
                              <a:pt x="10733" y="59976"/>
                              <a:pt x="11701" y="58875"/>
                            </a:cubicBezTo>
                            <a:cubicBezTo>
                              <a:pt x="14806" y="55336"/>
                              <a:pt x="13236" y="49894"/>
                              <a:pt x="13303" y="45187"/>
                            </a:cubicBezTo>
                            <a:cubicBezTo>
                              <a:pt x="13370" y="41615"/>
                              <a:pt x="14472" y="38176"/>
                              <a:pt x="15573" y="34771"/>
                            </a:cubicBezTo>
                            <a:cubicBezTo>
                              <a:pt x="16441" y="32100"/>
                              <a:pt x="17977" y="29029"/>
                              <a:pt x="18111" y="26191"/>
                            </a:cubicBezTo>
                            <a:cubicBezTo>
                              <a:pt x="18211" y="24222"/>
                              <a:pt x="17543" y="22285"/>
                              <a:pt x="17543" y="20282"/>
                            </a:cubicBezTo>
                            <a:cubicBezTo>
                              <a:pt x="17576" y="16009"/>
                              <a:pt x="18712" y="11869"/>
                              <a:pt x="18979" y="7629"/>
                            </a:cubicBezTo>
                            <a:cubicBezTo>
                              <a:pt x="19112" y="5259"/>
                              <a:pt x="17410" y="1053"/>
                              <a:pt x="20715" y="151"/>
                            </a:cubicBezTo>
                            <a:cubicBezTo>
                              <a:pt x="22284" y="-283"/>
                              <a:pt x="24687" y="352"/>
                              <a:pt x="26357" y="385"/>
                            </a:cubicBezTo>
                            <a:cubicBezTo>
                              <a:pt x="28226" y="452"/>
                              <a:pt x="30129" y="452"/>
                              <a:pt x="31999" y="385"/>
                            </a:cubicBezTo>
                            <a:cubicBezTo>
                              <a:pt x="38275" y="218"/>
                              <a:pt x="44551" y="652"/>
                              <a:pt x="50727" y="1687"/>
                            </a:cubicBezTo>
                            <a:close/>
                          </a:path>
                        </a:pathLst>
                      </a:custGeom>
                      <a:solidFill>
                        <a:srgbClr val="5E8A47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463" name="자유형: 도형 1462">
                        <a:extLst>
                          <a:ext uri="{FF2B5EF4-FFF2-40B4-BE49-F238E27FC236}">
                            <a16:creationId xmlns:a16="http://schemas.microsoft.com/office/drawing/2014/main" id="{EC7B27A2-0BCD-7370-F972-F5413A39C72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76376" y="2478309"/>
                        <a:ext cx="112346" cy="63063"/>
                      </a:xfrm>
                      <a:custGeom>
                        <a:avLst/>
                        <a:gdLst>
                          <a:gd name="connsiteX0" fmla="*/ 87568 w 112346"/>
                          <a:gd name="connsiteY0" fmla="*/ 107 h 63063"/>
                          <a:gd name="connsiteX1" fmla="*/ 94846 w 112346"/>
                          <a:gd name="connsiteY1" fmla="*/ 4080 h 63063"/>
                          <a:gd name="connsiteX2" fmla="*/ 95146 w 112346"/>
                          <a:gd name="connsiteY2" fmla="*/ 16065 h 63063"/>
                          <a:gd name="connsiteX3" fmla="*/ 105128 w 112346"/>
                          <a:gd name="connsiteY3" fmla="*/ 24545 h 63063"/>
                          <a:gd name="connsiteX4" fmla="*/ 101823 w 112346"/>
                          <a:gd name="connsiteY4" fmla="*/ 49083 h 63063"/>
                          <a:gd name="connsiteX5" fmla="*/ 36990 w 112346"/>
                          <a:gd name="connsiteY5" fmla="*/ 62503 h 63063"/>
                          <a:gd name="connsiteX6" fmla="*/ 8947 w 112346"/>
                          <a:gd name="connsiteY6" fmla="*/ 50952 h 63063"/>
                          <a:gd name="connsiteX7" fmla="*/ 0 w 112346"/>
                          <a:gd name="connsiteY7" fmla="*/ 46779 h 63063"/>
                          <a:gd name="connsiteX8" fmla="*/ 16492 w 112346"/>
                          <a:gd name="connsiteY8" fmla="*/ 22509 h 63063"/>
                          <a:gd name="connsiteX9" fmla="*/ 61261 w 112346"/>
                          <a:gd name="connsiteY9" fmla="*/ 4548 h 63063"/>
                          <a:gd name="connsiteX10" fmla="*/ 87568 w 112346"/>
                          <a:gd name="connsiteY10" fmla="*/ 141 h 6306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12346" h="63063">
                            <a:moveTo>
                              <a:pt x="87568" y="107"/>
                            </a:moveTo>
                            <a:cubicBezTo>
                              <a:pt x="87568" y="107"/>
                              <a:pt x="95380" y="-1028"/>
                              <a:pt x="94846" y="4080"/>
                            </a:cubicBezTo>
                            <a:cubicBezTo>
                              <a:pt x="94078" y="11759"/>
                              <a:pt x="95146" y="16065"/>
                              <a:pt x="95146" y="16065"/>
                            </a:cubicBezTo>
                            <a:lnTo>
                              <a:pt x="105128" y="24545"/>
                            </a:lnTo>
                            <a:cubicBezTo>
                              <a:pt x="105128" y="24545"/>
                              <a:pt x="123389" y="38400"/>
                              <a:pt x="101823" y="49083"/>
                            </a:cubicBezTo>
                            <a:cubicBezTo>
                              <a:pt x="80256" y="59766"/>
                              <a:pt x="45436" y="64840"/>
                              <a:pt x="36990" y="62503"/>
                            </a:cubicBezTo>
                            <a:cubicBezTo>
                              <a:pt x="28544" y="60133"/>
                              <a:pt x="8947" y="50952"/>
                              <a:pt x="8947" y="50952"/>
                            </a:cubicBezTo>
                            <a:lnTo>
                              <a:pt x="0" y="46779"/>
                            </a:lnTo>
                            <a:cubicBezTo>
                              <a:pt x="0" y="46779"/>
                              <a:pt x="6376" y="30120"/>
                              <a:pt x="16492" y="22509"/>
                            </a:cubicBezTo>
                            <a:cubicBezTo>
                              <a:pt x="26607" y="14897"/>
                              <a:pt x="52414" y="6851"/>
                              <a:pt x="61261" y="4548"/>
                            </a:cubicBezTo>
                            <a:cubicBezTo>
                              <a:pt x="70108" y="2244"/>
                              <a:pt x="83595" y="-460"/>
                              <a:pt x="87568" y="141"/>
                            </a:cubicBezTo>
                            <a:close/>
                          </a:path>
                        </a:pathLst>
                      </a:custGeom>
                      <a:solidFill>
                        <a:srgbClr val="5D823E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464" name="자유형: 도형 1463">
                        <a:extLst>
                          <a:ext uri="{FF2B5EF4-FFF2-40B4-BE49-F238E27FC236}">
                            <a16:creationId xmlns:a16="http://schemas.microsoft.com/office/drawing/2014/main" id="{8F68836F-52F1-A2A8-51B6-2706FD6E8AD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69293" y="2475043"/>
                        <a:ext cx="107740" cy="54597"/>
                      </a:xfrm>
                      <a:custGeom>
                        <a:avLst/>
                        <a:gdLst>
                          <a:gd name="connsiteX0" fmla="*/ 55825 w 107740"/>
                          <a:gd name="connsiteY0" fmla="*/ 33587 h 54597"/>
                          <a:gd name="connsiteX1" fmla="*/ 37163 w 107740"/>
                          <a:gd name="connsiteY1" fmla="*/ 43168 h 54597"/>
                          <a:gd name="connsiteX2" fmla="*/ 26613 w 107740"/>
                          <a:gd name="connsiteY2" fmla="*/ 49311 h 54597"/>
                          <a:gd name="connsiteX3" fmla="*/ 10889 w 107740"/>
                          <a:gd name="connsiteY3" fmla="*/ 54419 h 54597"/>
                          <a:gd name="connsiteX4" fmla="*/ 6 w 107740"/>
                          <a:gd name="connsiteY4" fmla="*/ 41199 h 54597"/>
                          <a:gd name="connsiteX5" fmla="*/ 12091 w 107740"/>
                          <a:gd name="connsiteY5" fmla="*/ 24473 h 54597"/>
                          <a:gd name="connsiteX6" fmla="*/ 36862 w 107740"/>
                          <a:gd name="connsiteY6" fmla="*/ 11319 h 54597"/>
                          <a:gd name="connsiteX7" fmla="*/ 51852 w 107740"/>
                          <a:gd name="connsiteY7" fmla="*/ 4976 h 54597"/>
                          <a:gd name="connsiteX8" fmla="*/ 102329 w 107740"/>
                          <a:gd name="connsiteY8" fmla="*/ 202 h 54597"/>
                          <a:gd name="connsiteX9" fmla="*/ 104967 w 107740"/>
                          <a:gd name="connsiteY9" fmla="*/ 603 h 54597"/>
                          <a:gd name="connsiteX10" fmla="*/ 107704 w 107740"/>
                          <a:gd name="connsiteY10" fmla="*/ 7948 h 54597"/>
                          <a:gd name="connsiteX11" fmla="*/ 104900 w 107740"/>
                          <a:gd name="connsiteY11" fmla="*/ 19933 h 54597"/>
                          <a:gd name="connsiteX12" fmla="*/ 96554 w 107740"/>
                          <a:gd name="connsiteY12" fmla="*/ 21435 h 54597"/>
                          <a:gd name="connsiteX13" fmla="*/ 88842 w 107740"/>
                          <a:gd name="connsiteY13" fmla="*/ 23872 h 54597"/>
                          <a:gd name="connsiteX14" fmla="*/ 65573 w 107740"/>
                          <a:gd name="connsiteY14" fmla="*/ 30282 h 54597"/>
                          <a:gd name="connsiteX15" fmla="*/ 55758 w 107740"/>
                          <a:gd name="connsiteY15" fmla="*/ 33587 h 545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107740" h="54597">
                            <a:moveTo>
                              <a:pt x="55825" y="33587"/>
                            </a:moveTo>
                            <a:cubicBezTo>
                              <a:pt x="49248" y="36057"/>
                              <a:pt x="42872" y="39029"/>
                              <a:pt x="37163" y="43168"/>
                            </a:cubicBezTo>
                            <a:cubicBezTo>
                              <a:pt x="33758" y="45639"/>
                              <a:pt x="30152" y="47141"/>
                              <a:pt x="26613" y="49311"/>
                            </a:cubicBezTo>
                            <a:cubicBezTo>
                              <a:pt x="21806" y="52249"/>
                              <a:pt x="16798" y="55387"/>
                              <a:pt x="10889" y="54419"/>
                            </a:cubicBezTo>
                            <a:cubicBezTo>
                              <a:pt x="4747" y="53417"/>
                              <a:pt x="-194" y="47442"/>
                              <a:pt x="6" y="41199"/>
                            </a:cubicBezTo>
                            <a:cubicBezTo>
                              <a:pt x="240" y="34054"/>
                              <a:pt x="6149" y="28479"/>
                              <a:pt x="12091" y="24473"/>
                            </a:cubicBezTo>
                            <a:cubicBezTo>
                              <a:pt x="19870" y="19265"/>
                              <a:pt x="28383" y="15292"/>
                              <a:pt x="36862" y="11319"/>
                            </a:cubicBezTo>
                            <a:cubicBezTo>
                              <a:pt x="41770" y="9016"/>
                              <a:pt x="46711" y="6712"/>
                              <a:pt x="51852" y="4976"/>
                            </a:cubicBezTo>
                            <a:cubicBezTo>
                              <a:pt x="67943" y="-465"/>
                              <a:pt x="85337" y="-232"/>
                              <a:pt x="102329" y="202"/>
                            </a:cubicBezTo>
                            <a:cubicBezTo>
                              <a:pt x="103231" y="202"/>
                              <a:pt x="104132" y="269"/>
                              <a:pt x="104967" y="603"/>
                            </a:cubicBezTo>
                            <a:cubicBezTo>
                              <a:pt x="107537" y="1705"/>
                              <a:pt x="107871" y="5143"/>
                              <a:pt x="107704" y="7948"/>
                            </a:cubicBezTo>
                            <a:cubicBezTo>
                              <a:pt x="107504" y="11186"/>
                              <a:pt x="108038" y="17763"/>
                              <a:pt x="104900" y="19933"/>
                            </a:cubicBezTo>
                            <a:cubicBezTo>
                              <a:pt x="102430" y="21635"/>
                              <a:pt x="99291" y="20867"/>
                              <a:pt x="96554" y="21435"/>
                            </a:cubicBezTo>
                            <a:cubicBezTo>
                              <a:pt x="93950" y="21969"/>
                              <a:pt x="91480" y="23204"/>
                              <a:pt x="88842" y="23872"/>
                            </a:cubicBezTo>
                            <a:cubicBezTo>
                              <a:pt x="81030" y="25808"/>
                              <a:pt x="73285" y="27878"/>
                              <a:pt x="65573" y="30282"/>
                            </a:cubicBezTo>
                            <a:cubicBezTo>
                              <a:pt x="62268" y="31317"/>
                              <a:pt x="58996" y="32385"/>
                              <a:pt x="55758" y="33587"/>
                            </a:cubicBezTo>
                            <a:close/>
                          </a:path>
                        </a:pathLst>
                      </a:custGeom>
                      <a:solidFill>
                        <a:srgbClr val="5E8A47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</p:grpSp>
                <p:sp>
                  <p:nvSpPr>
                    <p:cNvPr id="1407" name="자유형: 도형 1406">
                      <a:extLst>
                        <a:ext uri="{FF2B5EF4-FFF2-40B4-BE49-F238E27FC236}">
                          <a16:creationId xmlns:a16="http://schemas.microsoft.com/office/drawing/2014/main" id="{9C2B1465-7372-8201-76B6-468343DCB8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38492" y="2360851"/>
                      <a:ext cx="147152" cy="120971"/>
                    </a:xfrm>
                    <a:custGeom>
                      <a:avLst/>
                      <a:gdLst>
                        <a:gd name="connsiteX0" fmla="*/ 147152 w 147152"/>
                        <a:gd name="connsiteY0" fmla="*/ 77138 h 120971"/>
                        <a:gd name="connsiteX1" fmla="*/ 69533 w 147152"/>
                        <a:gd name="connsiteY1" fmla="*/ 99138 h 120971"/>
                        <a:gd name="connsiteX2" fmla="*/ 66729 w 147152"/>
                        <a:gd name="connsiteY2" fmla="*/ 103311 h 120971"/>
                        <a:gd name="connsiteX3" fmla="*/ 56513 w 147152"/>
                        <a:gd name="connsiteY3" fmla="*/ 120972 h 120971"/>
                        <a:gd name="connsiteX4" fmla="*/ 26868 w 147152"/>
                        <a:gd name="connsiteY4" fmla="*/ 118101 h 120971"/>
                        <a:gd name="connsiteX5" fmla="*/ 13013 w 147152"/>
                        <a:gd name="connsiteY5" fmla="*/ 90959 h 120971"/>
                        <a:gd name="connsiteX6" fmla="*/ 2196 w 147152"/>
                        <a:gd name="connsiteY6" fmla="*/ 88021 h 120971"/>
                        <a:gd name="connsiteX7" fmla="*/ 71870 w 147152"/>
                        <a:gd name="connsiteY7" fmla="*/ 86 h 120971"/>
                        <a:gd name="connsiteX8" fmla="*/ 147119 w 147152"/>
                        <a:gd name="connsiteY8" fmla="*/ 77138 h 1209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47152" h="120971">
                          <a:moveTo>
                            <a:pt x="147152" y="77138"/>
                          </a:moveTo>
                          <a:cubicBezTo>
                            <a:pt x="133665" y="100540"/>
                            <a:pt x="69533" y="99138"/>
                            <a:pt x="69533" y="99138"/>
                          </a:cubicBezTo>
                          <a:lnTo>
                            <a:pt x="66729" y="103311"/>
                          </a:lnTo>
                          <a:lnTo>
                            <a:pt x="56513" y="120972"/>
                          </a:lnTo>
                          <a:cubicBezTo>
                            <a:pt x="56513" y="120972"/>
                            <a:pt x="30540" y="119903"/>
                            <a:pt x="26868" y="118101"/>
                          </a:cubicBezTo>
                          <a:cubicBezTo>
                            <a:pt x="20057" y="114795"/>
                            <a:pt x="13013" y="90959"/>
                            <a:pt x="13013" y="90959"/>
                          </a:cubicBezTo>
                          <a:cubicBezTo>
                            <a:pt x="13013" y="90959"/>
                            <a:pt x="3732" y="89123"/>
                            <a:pt x="2196" y="88021"/>
                          </a:cubicBezTo>
                          <a:cubicBezTo>
                            <a:pt x="694" y="86919"/>
                            <a:pt x="-15865" y="3792"/>
                            <a:pt x="71870" y="86"/>
                          </a:cubicBezTo>
                          <a:cubicBezTo>
                            <a:pt x="144381" y="-2985"/>
                            <a:pt x="147119" y="77138"/>
                            <a:pt x="147119" y="77138"/>
                          </a:cubicBezTo>
                          <a:close/>
                        </a:path>
                      </a:pathLst>
                    </a:custGeom>
                    <a:solidFill>
                      <a:srgbClr val="76A44E"/>
                    </a:solidFill>
                    <a:ln w="33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408" name="자유형: 도형 1407">
                      <a:extLst>
                        <a:ext uri="{FF2B5EF4-FFF2-40B4-BE49-F238E27FC236}">
                          <a16:creationId xmlns:a16="http://schemas.microsoft.com/office/drawing/2014/main" id="{B6E3BE7C-2E62-AB7B-EEFE-9D1BE38616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28636" y="2419259"/>
                      <a:ext cx="161156" cy="67063"/>
                    </a:xfrm>
                    <a:custGeom>
                      <a:avLst/>
                      <a:gdLst>
                        <a:gd name="connsiteX0" fmla="*/ 9949 w 161156"/>
                        <a:gd name="connsiteY0" fmla="*/ 14990 h 67063"/>
                        <a:gd name="connsiteX1" fmla="*/ 0 w 161156"/>
                        <a:gd name="connsiteY1" fmla="*/ 20732 h 67063"/>
                        <a:gd name="connsiteX2" fmla="*/ 0 w 161156"/>
                        <a:gd name="connsiteY2" fmla="*/ 35655 h 67063"/>
                        <a:gd name="connsiteX3" fmla="*/ 19196 w 161156"/>
                        <a:gd name="connsiteY3" fmla="*/ 39527 h 67063"/>
                        <a:gd name="connsiteX4" fmla="*/ 33051 w 161156"/>
                        <a:gd name="connsiteY4" fmla="*/ 62596 h 67063"/>
                        <a:gd name="connsiteX5" fmla="*/ 70909 w 161156"/>
                        <a:gd name="connsiteY5" fmla="*/ 65768 h 67063"/>
                        <a:gd name="connsiteX6" fmla="*/ 82593 w 161156"/>
                        <a:gd name="connsiteY6" fmla="*/ 44435 h 67063"/>
                        <a:gd name="connsiteX7" fmla="*/ 137411 w 161156"/>
                        <a:gd name="connsiteY7" fmla="*/ 36656 h 67063"/>
                        <a:gd name="connsiteX8" fmla="*/ 161147 w 161156"/>
                        <a:gd name="connsiteY8" fmla="*/ 19830 h 67063"/>
                        <a:gd name="connsiteX9" fmla="*/ 160112 w 161156"/>
                        <a:gd name="connsiteY9" fmla="*/ 5842 h 67063"/>
                        <a:gd name="connsiteX10" fmla="*/ 154103 w 161156"/>
                        <a:gd name="connsiteY10" fmla="*/ 0 h 67063"/>
                        <a:gd name="connsiteX11" fmla="*/ 124958 w 161156"/>
                        <a:gd name="connsiteY11" fmla="*/ 13688 h 67063"/>
                        <a:gd name="connsiteX12" fmla="*/ 78988 w 161156"/>
                        <a:gd name="connsiteY12" fmla="*/ 18094 h 67063"/>
                        <a:gd name="connsiteX13" fmla="*/ 63998 w 161156"/>
                        <a:gd name="connsiteY13" fmla="*/ 50878 h 67063"/>
                        <a:gd name="connsiteX14" fmla="*/ 36055 w 161156"/>
                        <a:gd name="connsiteY14" fmla="*/ 48908 h 67063"/>
                        <a:gd name="connsiteX15" fmla="*/ 23202 w 161156"/>
                        <a:gd name="connsiteY15" fmla="*/ 21266 h 67063"/>
                        <a:gd name="connsiteX16" fmla="*/ 11217 w 161156"/>
                        <a:gd name="connsiteY16" fmla="*/ 20064 h 67063"/>
                        <a:gd name="connsiteX17" fmla="*/ 9982 w 161156"/>
                        <a:gd name="connsiteY17" fmla="*/ 14990 h 67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161156" h="67063">
                          <a:moveTo>
                            <a:pt x="9949" y="14990"/>
                          </a:moveTo>
                          <a:lnTo>
                            <a:pt x="0" y="20732"/>
                          </a:lnTo>
                          <a:lnTo>
                            <a:pt x="0" y="35655"/>
                          </a:lnTo>
                          <a:lnTo>
                            <a:pt x="19196" y="39527"/>
                          </a:lnTo>
                          <a:cubicBezTo>
                            <a:pt x="19196" y="39527"/>
                            <a:pt x="29178" y="59491"/>
                            <a:pt x="33051" y="62596"/>
                          </a:cubicBezTo>
                          <a:cubicBezTo>
                            <a:pt x="36923" y="65667"/>
                            <a:pt x="66903" y="68939"/>
                            <a:pt x="70909" y="65768"/>
                          </a:cubicBezTo>
                          <a:cubicBezTo>
                            <a:pt x="74915" y="62596"/>
                            <a:pt x="82593" y="44435"/>
                            <a:pt x="82593" y="44435"/>
                          </a:cubicBezTo>
                          <a:cubicBezTo>
                            <a:pt x="82593" y="44435"/>
                            <a:pt x="112473" y="46271"/>
                            <a:pt x="137411" y="36656"/>
                          </a:cubicBezTo>
                          <a:cubicBezTo>
                            <a:pt x="162349" y="27008"/>
                            <a:pt x="161147" y="19830"/>
                            <a:pt x="161147" y="19830"/>
                          </a:cubicBezTo>
                          <a:cubicBezTo>
                            <a:pt x="161147" y="19830"/>
                            <a:pt x="161214" y="8914"/>
                            <a:pt x="160112" y="5842"/>
                          </a:cubicBezTo>
                          <a:cubicBezTo>
                            <a:pt x="159011" y="2771"/>
                            <a:pt x="154103" y="0"/>
                            <a:pt x="154103" y="0"/>
                          </a:cubicBezTo>
                          <a:cubicBezTo>
                            <a:pt x="154103" y="0"/>
                            <a:pt x="144956" y="9515"/>
                            <a:pt x="124958" y="13688"/>
                          </a:cubicBezTo>
                          <a:cubicBezTo>
                            <a:pt x="104961" y="17894"/>
                            <a:pt x="78988" y="18094"/>
                            <a:pt x="78988" y="18094"/>
                          </a:cubicBezTo>
                          <a:lnTo>
                            <a:pt x="63998" y="50878"/>
                          </a:lnTo>
                          <a:cubicBezTo>
                            <a:pt x="63998" y="50878"/>
                            <a:pt x="38926" y="50578"/>
                            <a:pt x="36055" y="48908"/>
                          </a:cubicBezTo>
                          <a:cubicBezTo>
                            <a:pt x="33184" y="47273"/>
                            <a:pt x="23202" y="21266"/>
                            <a:pt x="23202" y="21266"/>
                          </a:cubicBezTo>
                          <a:lnTo>
                            <a:pt x="11217" y="20064"/>
                          </a:lnTo>
                          <a:lnTo>
                            <a:pt x="9982" y="14990"/>
                          </a:lnTo>
                          <a:close/>
                        </a:path>
                      </a:pathLst>
                    </a:custGeom>
                    <a:solidFill>
                      <a:srgbClr val="96C76A"/>
                    </a:solidFill>
                    <a:ln w="33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grpSp>
                  <p:nvGrpSpPr>
                    <p:cNvPr id="1409" name="그래픽 253">
                      <a:extLst>
                        <a:ext uri="{FF2B5EF4-FFF2-40B4-BE49-F238E27FC236}">
                          <a16:creationId xmlns:a16="http://schemas.microsoft.com/office/drawing/2014/main" id="{8B3E2DA5-98FB-45B2-1197-F3E431FB847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365890" y="2619839"/>
                      <a:ext cx="134140" cy="161174"/>
                      <a:chOff x="5365890" y="2619839"/>
                      <a:chExt cx="134140" cy="161174"/>
                    </a:xfrm>
                  </p:grpSpPr>
                  <p:sp>
                    <p:nvSpPr>
                      <p:cNvPr id="1410" name="자유형: 도형 1409">
                        <a:extLst>
                          <a:ext uri="{FF2B5EF4-FFF2-40B4-BE49-F238E27FC236}">
                            <a16:creationId xmlns:a16="http://schemas.microsoft.com/office/drawing/2014/main" id="{9D8785E1-F3BF-38AF-3549-F807530D02D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70210" y="2619839"/>
                        <a:ext cx="127116" cy="100570"/>
                      </a:xfrm>
                      <a:custGeom>
                        <a:avLst/>
                        <a:gdLst>
                          <a:gd name="connsiteX0" fmla="*/ 124540 w 127116"/>
                          <a:gd name="connsiteY0" fmla="*/ 85693 h 100570"/>
                          <a:gd name="connsiteX1" fmla="*/ 93593 w 127116"/>
                          <a:gd name="connsiteY1" fmla="*/ 92103 h 100570"/>
                          <a:gd name="connsiteX2" fmla="*/ 52797 w 127116"/>
                          <a:gd name="connsiteY2" fmla="*/ 87930 h 100570"/>
                          <a:gd name="connsiteX3" fmla="*/ 43116 w 127116"/>
                          <a:gd name="connsiteY3" fmla="*/ 83924 h 100570"/>
                          <a:gd name="connsiteX4" fmla="*/ 27492 w 127116"/>
                          <a:gd name="connsiteY4" fmla="*/ 100549 h 100570"/>
                          <a:gd name="connsiteX5" fmla="*/ 150 w 127116"/>
                          <a:gd name="connsiteY5" fmla="*/ 76012 h 100570"/>
                          <a:gd name="connsiteX6" fmla="*/ 884 w 127116"/>
                          <a:gd name="connsiteY6" fmla="*/ 56315 h 100570"/>
                          <a:gd name="connsiteX7" fmla="*/ 5291 w 127116"/>
                          <a:gd name="connsiteY7" fmla="*/ 47134 h 100570"/>
                          <a:gd name="connsiteX8" fmla="*/ 60776 w 127116"/>
                          <a:gd name="connsiteY8" fmla="*/ 28 h 100570"/>
                          <a:gd name="connsiteX9" fmla="*/ 126210 w 127116"/>
                          <a:gd name="connsiteY9" fmla="*/ 52375 h 100570"/>
                          <a:gd name="connsiteX10" fmla="*/ 127011 w 127116"/>
                          <a:gd name="connsiteY10" fmla="*/ 83957 h 100570"/>
                          <a:gd name="connsiteX11" fmla="*/ 124540 w 127116"/>
                          <a:gd name="connsiteY11" fmla="*/ 85693 h 10057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127116" h="100570">
                            <a:moveTo>
                              <a:pt x="124540" y="85693"/>
                            </a:moveTo>
                            <a:cubicBezTo>
                              <a:pt x="115393" y="90367"/>
                              <a:pt x="114325" y="92370"/>
                              <a:pt x="93593" y="92103"/>
                            </a:cubicBezTo>
                            <a:cubicBezTo>
                              <a:pt x="72861" y="91869"/>
                              <a:pt x="64782" y="90634"/>
                              <a:pt x="52797" y="87930"/>
                            </a:cubicBezTo>
                            <a:cubicBezTo>
                              <a:pt x="47656" y="86761"/>
                              <a:pt x="43116" y="83924"/>
                              <a:pt x="43116" y="83924"/>
                            </a:cubicBezTo>
                            <a:cubicBezTo>
                              <a:pt x="43116" y="83924"/>
                              <a:pt x="31898" y="99514"/>
                              <a:pt x="27492" y="100549"/>
                            </a:cubicBezTo>
                            <a:cubicBezTo>
                              <a:pt x="24487" y="101250"/>
                              <a:pt x="1151" y="84558"/>
                              <a:pt x="150" y="76012"/>
                            </a:cubicBezTo>
                            <a:cubicBezTo>
                              <a:pt x="-318" y="72072"/>
                              <a:pt x="417" y="66297"/>
                              <a:pt x="884" y="56315"/>
                            </a:cubicBezTo>
                            <a:cubicBezTo>
                              <a:pt x="1151" y="50439"/>
                              <a:pt x="5291" y="47134"/>
                              <a:pt x="5291" y="47134"/>
                            </a:cubicBezTo>
                            <a:cubicBezTo>
                              <a:pt x="5291" y="47134"/>
                              <a:pt x="6660" y="1364"/>
                              <a:pt x="60776" y="28"/>
                            </a:cubicBezTo>
                            <a:cubicBezTo>
                              <a:pt x="116562" y="-1340"/>
                              <a:pt x="124874" y="47401"/>
                              <a:pt x="126210" y="52375"/>
                            </a:cubicBezTo>
                            <a:cubicBezTo>
                              <a:pt x="127545" y="57350"/>
                              <a:pt x="127011" y="83957"/>
                              <a:pt x="127011" y="83957"/>
                            </a:cubicBezTo>
                            <a:lnTo>
                              <a:pt x="124540" y="85693"/>
                            </a:lnTo>
                            <a:close/>
                          </a:path>
                        </a:pathLst>
                      </a:custGeom>
                      <a:solidFill>
                        <a:srgbClr val="76A44E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411" name="자유형: 도형 1410">
                        <a:extLst>
                          <a:ext uri="{FF2B5EF4-FFF2-40B4-BE49-F238E27FC236}">
                            <a16:creationId xmlns:a16="http://schemas.microsoft.com/office/drawing/2014/main" id="{265F73D0-C1B1-3C08-E7B0-331927FAE91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02276" y="2709772"/>
                        <a:ext cx="60860" cy="71241"/>
                      </a:xfrm>
                      <a:custGeom>
                        <a:avLst/>
                        <a:gdLst>
                          <a:gd name="connsiteX0" fmla="*/ 4874 w 60860"/>
                          <a:gd name="connsiteY0" fmla="*/ 33 h 71241"/>
                          <a:gd name="connsiteX1" fmla="*/ 5074 w 60860"/>
                          <a:gd name="connsiteY1" fmla="*/ 33718 h 71241"/>
                          <a:gd name="connsiteX2" fmla="*/ 41964 w 60860"/>
                          <a:gd name="connsiteY2" fmla="*/ 65701 h 71241"/>
                          <a:gd name="connsiteX3" fmla="*/ 58824 w 60860"/>
                          <a:gd name="connsiteY3" fmla="*/ 60994 h 71241"/>
                          <a:gd name="connsiteX4" fmla="*/ 60092 w 60860"/>
                          <a:gd name="connsiteY4" fmla="*/ 58289 h 71241"/>
                          <a:gd name="connsiteX5" fmla="*/ 60860 w 60860"/>
                          <a:gd name="connsiteY5" fmla="*/ 61294 h 71241"/>
                          <a:gd name="connsiteX6" fmla="*/ 53382 w 60860"/>
                          <a:gd name="connsiteY6" fmla="*/ 69173 h 71241"/>
                          <a:gd name="connsiteX7" fmla="*/ 38125 w 60860"/>
                          <a:gd name="connsiteY7" fmla="*/ 70842 h 71241"/>
                          <a:gd name="connsiteX8" fmla="*/ 34386 w 60860"/>
                          <a:gd name="connsiteY8" fmla="*/ 63564 h 71241"/>
                          <a:gd name="connsiteX9" fmla="*/ 13921 w 60860"/>
                          <a:gd name="connsiteY9" fmla="*/ 47907 h 71241"/>
                          <a:gd name="connsiteX10" fmla="*/ 868 w 60860"/>
                          <a:gd name="connsiteY10" fmla="*/ 34620 h 71241"/>
                          <a:gd name="connsiteX11" fmla="*/ 0 w 60860"/>
                          <a:gd name="connsiteY11" fmla="*/ 3238 h 71241"/>
                          <a:gd name="connsiteX12" fmla="*/ 4874 w 60860"/>
                          <a:gd name="connsiteY12" fmla="*/ 0 h 712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60860" h="71241">
                            <a:moveTo>
                              <a:pt x="4874" y="33"/>
                            </a:moveTo>
                            <a:cubicBezTo>
                              <a:pt x="4674" y="17861"/>
                              <a:pt x="4140" y="30647"/>
                              <a:pt x="5074" y="33718"/>
                            </a:cubicBezTo>
                            <a:cubicBezTo>
                              <a:pt x="6009" y="36790"/>
                              <a:pt x="39661" y="65701"/>
                              <a:pt x="41964" y="65701"/>
                            </a:cubicBezTo>
                            <a:cubicBezTo>
                              <a:pt x="44268" y="65701"/>
                              <a:pt x="56754" y="62830"/>
                              <a:pt x="58824" y="60994"/>
                            </a:cubicBezTo>
                            <a:lnTo>
                              <a:pt x="60092" y="58289"/>
                            </a:lnTo>
                            <a:lnTo>
                              <a:pt x="60860" y="61294"/>
                            </a:lnTo>
                            <a:cubicBezTo>
                              <a:pt x="60860" y="61294"/>
                              <a:pt x="59658" y="67103"/>
                              <a:pt x="53382" y="69173"/>
                            </a:cubicBezTo>
                            <a:cubicBezTo>
                              <a:pt x="47106" y="71243"/>
                              <a:pt x="40395" y="71677"/>
                              <a:pt x="38125" y="70842"/>
                            </a:cubicBezTo>
                            <a:cubicBezTo>
                              <a:pt x="35855" y="70041"/>
                              <a:pt x="34386" y="63564"/>
                              <a:pt x="34386" y="63564"/>
                            </a:cubicBezTo>
                            <a:cubicBezTo>
                              <a:pt x="34386" y="63564"/>
                              <a:pt x="22735" y="55018"/>
                              <a:pt x="13921" y="47907"/>
                            </a:cubicBezTo>
                            <a:cubicBezTo>
                              <a:pt x="5108" y="40763"/>
                              <a:pt x="1569" y="35721"/>
                              <a:pt x="868" y="34620"/>
                            </a:cubicBezTo>
                            <a:cubicBezTo>
                              <a:pt x="167" y="33518"/>
                              <a:pt x="0" y="3238"/>
                              <a:pt x="0" y="3238"/>
                            </a:cubicBezTo>
                            <a:lnTo>
                              <a:pt x="4874" y="0"/>
                            </a:lnTo>
                            <a:close/>
                          </a:path>
                        </a:pathLst>
                      </a:custGeom>
                      <a:solidFill>
                        <a:srgbClr val="76A44E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412" name="자유형: 도형 1411">
                        <a:extLst>
                          <a:ext uri="{FF2B5EF4-FFF2-40B4-BE49-F238E27FC236}">
                            <a16:creationId xmlns:a16="http://schemas.microsoft.com/office/drawing/2014/main" id="{BCF18DB5-CC66-D341-FB5D-79C9C486819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07150" y="2708503"/>
                        <a:ext cx="15223" cy="39894"/>
                      </a:xfrm>
                      <a:custGeom>
                        <a:avLst/>
                        <a:gdLst>
                          <a:gd name="connsiteX0" fmla="*/ 10416 w 15223"/>
                          <a:gd name="connsiteY0" fmla="*/ 0 h 39894"/>
                          <a:gd name="connsiteX1" fmla="*/ 0 w 15223"/>
                          <a:gd name="connsiteY1" fmla="*/ 35888 h 39894"/>
                          <a:gd name="connsiteX2" fmla="*/ 3405 w 15223"/>
                          <a:gd name="connsiteY2" fmla="*/ 39895 h 39894"/>
                          <a:gd name="connsiteX3" fmla="*/ 15223 w 15223"/>
                          <a:gd name="connsiteY3" fmla="*/ 0 h 39894"/>
                          <a:gd name="connsiteX4" fmla="*/ 10416 w 15223"/>
                          <a:gd name="connsiteY4" fmla="*/ 0 h 3989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5223" h="39894">
                            <a:moveTo>
                              <a:pt x="10416" y="0"/>
                            </a:moveTo>
                            <a:lnTo>
                              <a:pt x="0" y="35888"/>
                            </a:lnTo>
                            <a:lnTo>
                              <a:pt x="3405" y="39895"/>
                            </a:lnTo>
                            <a:lnTo>
                              <a:pt x="15223" y="0"/>
                            </a:lnTo>
                            <a:lnTo>
                              <a:pt x="10416" y="0"/>
                            </a:lnTo>
                            <a:close/>
                          </a:path>
                        </a:pathLst>
                      </a:custGeom>
                      <a:solidFill>
                        <a:srgbClr val="76A44E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413" name="자유형: 도형 1412">
                        <a:extLst>
                          <a:ext uri="{FF2B5EF4-FFF2-40B4-BE49-F238E27FC236}">
                            <a16:creationId xmlns:a16="http://schemas.microsoft.com/office/drawing/2014/main" id="{5BAA2961-ABF3-A125-8B74-D1ADDBFBCF1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65890" y="2686100"/>
                        <a:ext cx="134140" cy="39860"/>
                      </a:xfrm>
                      <a:custGeom>
                        <a:avLst/>
                        <a:gdLst>
                          <a:gd name="connsiteX0" fmla="*/ 29709 w 134140"/>
                          <a:gd name="connsiteY0" fmla="*/ 39763 h 39860"/>
                          <a:gd name="connsiteX1" fmla="*/ 9311 w 134140"/>
                          <a:gd name="connsiteY1" fmla="*/ 29981 h 39860"/>
                          <a:gd name="connsiteX2" fmla="*/ 1967 w 134140"/>
                          <a:gd name="connsiteY2" fmla="*/ 19699 h 39860"/>
                          <a:gd name="connsiteX3" fmla="*/ 30 w 134140"/>
                          <a:gd name="connsiteY3" fmla="*/ 14257 h 39860"/>
                          <a:gd name="connsiteX4" fmla="*/ 531 w 134140"/>
                          <a:gd name="connsiteY4" fmla="*/ 8381 h 39860"/>
                          <a:gd name="connsiteX5" fmla="*/ 1733 w 134140"/>
                          <a:gd name="connsiteY5" fmla="*/ 2439 h 39860"/>
                          <a:gd name="connsiteX6" fmla="*/ 2501 w 134140"/>
                          <a:gd name="connsiteY6" fmla="*/ 736 h 39860"/>
                          <a:gd name="connsiteX7" fmla="*/ 6140 w 134140"/>
                          <a:gd name="connsiteY7" fmla="*/ 3774 h 39860"/>
                          <a:gd name="connsiteX8" fmla="*/ 9345 w 134140"/>
                          <a:gd name="connsiteY8" fmla="*/ 10251 h 39860"/>
                          <a:gd name="connsiteX9" fmla="*/ 17991 w 134140"/>
                          <a:gd name="connsiteY9" fmla="*/ 19932 h 39860"/>
                          <a:gd name="connsiteX10" fmla="*/ 29876 w 134140"/>
                          <a:gd name="connsiteY10" fmla="*/ 27411 h 39860"/>
                          <a:gd name="connsiteX11" fmla="*/ 42061 w 134140"/>
                          <a:gd name="connsiteY11" fmla="*/ 16394 h 39860"/>
                          <a:gd name="connsiteX12" fmla="*/ 44131 w 134140"/>
                          <a:gd name="connsiteY12" fmla="*/ 7513 h 39860"/>
                          <a:gd name="connsiteX13" fmla="*/ 51042 w 134140"/>
                          <a:gd name="connsiteY13" fmla="*/ 13456 h 39860"/>
                          <a:gd name="connsiteX14" fmla="*/ 80487 w 134140"/>
                          <a:gd name="connsiteY14" fmla="*/ 20133 h 39860"/>
                          <a:gd name="connsiteX15" fmla="*/ 119046 w 134140"/>
                          <a:gd name="connsiteY15" fmla="*/ 17462 h 39860"/>
                          <a:gd name="connsiteX16" fmla="*/ 127492 w 134140"/>
                          <a:gd name="connsiteY16" fmla="*/ 13790 h 39860"/>
                          <a:gd name="connsiteX17" fmla="*/ 130230 w 134140"/>
                          <a:gd name="connsiteY17" fmla="*/ 12054 h 39860"/>
                          <a:gd name="connsiteX18" fmla="*/ 131332 w 134140"/>
                          <a:gd name="connsiteY18" fmla="*/ 9049 h 39860"/>
                          <a:gd name="connsiteX19" fmla="*/ 133502 w 134140"/>
                          <a:gd name="connsiteY19" fmla="*/ 12588 h 39860"/>
                          <a:gd name="connsiteX20" fmla="*/ 133936 w 134140"/>
                          <a:gd name="connsiteY20" fmla="*/ 16794 h 39860"/>
                          <a:gd name="connsiteX21" fmla="*/ 133368 w 134140"/>
                          <a:gd name="connsiteY21" fmla="*/ 22837 h 39860"/>
                          <a:gd name="connsiteX22" fmla="*/ 129295 w 134140"/>
                          <a:gd name="connsiteY22" fmla="*/ 25341 h 39860"/>
                          <a:gd name="connsiteX23" fmla="*/ 122017 w 134140"/>
                          <a:gd name="connsiteY23" fmla="*/ 28112 h 39860"/>
                          <a:gd name="connsiteX24" fmla="*/ 79686 w 134140"/>
                          <a:gd name="connsiteY24" fmla="*/ 31183 h 39860"/>
                          <a:gd name="connsiteX25" fmla="*/ 51109 w 134140"/>
                          <a:gd name="connsiteY25" fmla="*/ 25741 h 39860"/>
                          <a:gd name="connsiteX26" fmla="*/ 35117 w 134140"/>
                          <a:gd name="connsiteY26" fmla="*/ 38795 h 39860"/>
                          <a:gd name="connsiteX27" fmla="*/ 29642 w 134140"/>
                          <a:gd name="connsiteY27" fmla="*/ 39763 h 3986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</a:cxnLst>
                        <a:rect l="l" t="t" r="r" b="b"/>
                        <a:pathLst>
                          <a:path w="134140" h="39860">
                            <a:moveTo>
                              <a:pt x="29709" y="39763"/>
                            </a:moveTo>
                            <a:cubicBezTo>
                              <a:pt x="25503" y="39095"/>
                              <a:pt x="13685" y="34622"/>
                              <a:pt x="9311" y="29981"/>
                            </a:cubicBezTo>
                            <a:cubicBezTo>
                              <a:pt x="6407" y="26910"/>
                              <a:pt x="4070" y="23338"/>
                              <a:pt x="1967" y="19699"/>
                            </a:cubicBezTo>
                            <a:cubicBezTo>
                              <a:pt x="932" y="17929"/>
                              <a:pt x="164" y="16360"/>
                              <a:pt x="30" y="14257"/>
                            </a:cubicBezTo>
                            <a:cubicBezTo>
                              <a:pt x="-103" y="12287"/>
                              <a:pt x="231" y="10318"/>
                              <a:pt x="531" y="8381"/>
                            </a:cubicBezTo>
                            <a:cubicBezTo>
                              <a:pt x="865" y="6378"/>
                              <a:pt x="1199" y="4375"/>
                              <a:pt x="1733" y="2439"/>
                            </a:cubicBezTo>
                            <a:cubicBezTo>
                              <a:pt x="1900" y="1838"/>
                              <a:pt x="2100" y="1237"/>
                              <a:pt x="2501" y="736"/>
                            </a:cubicBezTo>
                            <a:cubicBezTo>
                              <a:pt x="4404" y="-1667"/>
                              <a:pt x="5539" y="2472"/>
                              <a:pt x="6140" y="3774"/>
                            </a:cubicBezTo>
                            <a:cubicBezTo>
                              <a:pt x="7141" y="5978"/>
                              <a:pt x="8209" y="8114"/>
                              <a:pt x="9345" y="10251"/>
                            </a:cubicBezTo>
                            <a:cubicBezTo>
                              <a:pt x="11581" y="14491"/>
                              <a:pt x="14686" y="16394"/>
                              <a:pt x="17991" y="19932"/>
                            </a:cubicBezTo>
                            <a:cubicBezTo>
                              <a:pt x="20061" y="22102"/>
                              <a:pt x="28908" y="26509"/>
                              <a:pt x="29876" y="27411"/>
                            </a:cubicBezTo>
                            <a:cubicBezTo>
                              <a:pt x="33715" y="25040"/>
                              <a:pt x="40826" y="18063"/>
                              <a:pt x="42061" y="16394"/>
                            </a:cubicBezTo>
                            <a:lnTo>
                              <a:pt x="44131" y="7513"/>
                            </a:lnTo>
                            <a:lnTo>
                              <a:pt x="51042" y="13456"/>
                            </a:lnTo>
                            <a:cubicBezTo>
                              <a:pt x="51042" y="13456"/>
                              <a:pt x="58053" y="18497"/>
                              <a:pt x="80487" y="20133"/>
                            </a:cubicBezTo>
                            <a:cubicBezTo>
                              <a:pt x="109865" y="22269"/>
                              <a:pt x="115040" y="18564"/>
                              <a:pt x="119046" y="17462"/>
                            </a:cubicBezTo>
                            <a:cubicBezTo>
                              <a:pt x="122017" y="16627"/>
                              <a:pt x="124822" y="15359"/>
                              <a:pt x="127492" y="13790"/>
                            </a:cubicBezTo>
                            <a:cubicBezTo>
                              <a:pt x="128427" y="13256"/>
                              <a:pt x="129329" y="12688"/>
                              <a:pt x="130230" y="12054"/>
                            </a:cubicBezTo>
                            <a:cubicBezTo>
                              <a:pt x="131465" y="11186"/>
                              <a:pt x="131298" y="10518"/>
                              <a:pt x="131332" y="9049"/>
                            </a:cubicBezTo>
                            <a:cubicBezTo>
                              <a:pt x="132467" y="9884"/>
                              <a:pt x="133168" y="11219"/>
                              <a:pt x="133502" y="12588"/>
                            </a:cubicBezTo>
                            <a:cubicBezTo>
                              <a:pt x="133869" y="13957"/>
                              <a:pt x="133902" y="15392"/>
                              <a:pt x="133936" y="16794"/>
                            </a:cubicBezTo>
                            <a:cubicBezTo>
                              <a:pt x="134002" y="18764"/>
                              <a:pt x="134603" y="21134"/>
                              <a:pt x="133368" y="22837"/>
                            </a:cubicBezTo>
                            <a:cubicBezTo>
                              <a:pt x="132400" y="24139"/>
                              <a:pt x="130697" y="24673"/>
                              <a:pt x="129295" y="25341"/>
                            </a:cubicBezTo>
                            <a:cubicBezTo>
                              <a:pt x="126958" y="26476"/>
                              <a:pt x="124521" y="27411"/>
                              <a:pt x="122017" y="28112"/>
                            </a:cubicBezTo>
                            <a:cubicBezTo>
                              <a:pt x="116342" y="29714"/>
                              <a:pt x="109999" y="33386"/>
                              <a:pt x="79686" y="31183"/>
                            </a:cubicBezTo>
                            <a:cubicBezTo>
                              <a:pt x="65497" y="30148"/>
                              <a:pt x="56550" y="27845"/>
                              <a:pt x="51109" y="25741"/>
                            </a:cubicBezTo>
                            <a:cubicBezTo>
                              <a:pt x="48104" y="31417"/>
                              <a:pt x="36820" y="37960"/>
                              <a:pt x="35117" y="38795"/>
                            </a:cubicBezTo>
                            <a:cubicBezTo>
                              <a:pt x="33148" y="39763"/>
                              <a:pt x="31378" y="40030"/>
                              <a:pt x="29642" y="39763"/>
                            </a:cubicBezTo>
                            <a:close/>
                          </a:path>
                        </a:pathLst>
                      </a:custGeom>
                      <a:solidFill>
                        <a:srgbClr val="96C76A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414" name="자유형: 도형 1413">
                        <a:extLst>
                          <a:ext uri="{FF2B5EF4-FFF2-40B4-BE49-F238E27FC236}">
                            <a16:creationId xmlns:a16="http://schemas.microsoft.com/office/drawing/2014/main" id="{903F490C-BB6B-3C11-B62F-BD1AC279570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53154" y="2659128"/>
                        <a:ext cx="24637" cy="38125"/>
                      </a:xfrm>
                      <a:custGeom>
                        <a:avLst/>
                        <a:gdLst>
                          <a:gd name="connsiteX0" fmla="*/ 18361 w 24637"/>
                          <a:gd name="connsiteY0" fmla="*/ 33 h 38125"/>
                          <a:gd name="connsiteX1" fmla="*/ 0 w 24637"/>
                          <a:gd name="connsiteY1" fmla="*/ 2137 h 38125"/>
                          <a:gd name="connsiteX2" fmla="*/ 5308 w 24637"/>
                          <a:gd name="connsiteY2" fmla="*/ 38125 h 38125"/>
                          <a:gd name="connsiteX3" fmla="*/ 24638 w 24637"/>
                          <a:gd name="connsiteY3" fmla="*/ 35087 h 38125"/>
                          <a:gd name="connsiteX4" fmla="*/ 18395 w 24637"/>
                          <a:gd name="connsiteY4" fmla="*/ 0 h 381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4637" h="38125">
                            <a:moveTo>
                              <a:pt x="18361" y="33"/>
                            </a:moveTo>
                            <a:cubicBezTo>
                              <a:pt x="8847" y="1402"/>
                              <a:pt x="0" y="2137"/>
                              <a:pt x="0" y="2137"/>
                            </a:cubicBezTo>
                            <a:cubicBezTo>
                              <a:pt x="0" y="2137"/>
                              <a:pt x="5542" y="26774"/>
                              <a:pt x="5308" y="38125"/>
                            </a:cubicBezTo>
                            <a:cubicBezTo>
                              <a:pt x="18929" y="36957"/>
                              <a:pt x="24638" y="35087"/>
                              <a:pt x="24638" y="35087"/>
                            </a:cubicBezTo>
                            <a:cubicBezTo>
                              <a:pt x="24638" y="35087"/>
                              <a:pt x="24337" y="5675"/>
                              <a:pt x="18395" y="0"/>
                            </a:cubicBezTo>
                            <a:close/>
                          </a:path>
                        </a:pathLst>
                      </a:custGeom>
                      <a:solidFill>
                        <a:srgbClr val="42444C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</p:grpSp>
              </p:grpSp>
              <p:grpSp>
                <p:nvGrpSpPr>
                  <p:cNvPr id="1133" name="그래픽 253">
                    <a:extLst>
                      <a:ext uri="{FF2B5EF4-FFF2-40B4-BE49-F238E27FC236}">
                        <a16:creationId xmlns:a16="http://schemas.microsoft.com/office/drawing/2014/main" id="{F9EFC394-07AF-BE45-A8E6-D2FFF7B7D5F7}"/>
                      </a:ext>
                    </a:extLst>
                  </p:cNvPr>
                  <p:cNvGrpSpPr/>
                  <p:nvPr/>
                </p:nvGrpSpPr>
                <p:grpSpPr>
                  <a:xfrm>
                    <a:off x="5043459" y="3203263"/>
                    <a:ext cx="439273" cy="337518"/>
                    <a:chOff x="5043459" y="3203263"/>
                    <a:chExt cx="439273" cy="337518"/>
                  </a:xfrm>
                </p:grpSpPr>
                <p:grpSp>
                  <p:nvGrpSpPr>
                    <p:cNvPr id="1134" name="그래픽 253">
                      <a:extLst>
                        <a:ext uri="{FF2B5EF4-FFF2-40B4-BE49-F238E27FC236}">
                          <a16:creationId xmlns:a16="http://schemas.microsoft.com/office/drawing/2014/main" id="{9663E1C2-20C3-8558-A03D-EE29350986C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85823" y="3203263"/>
                      <a:ext cx="396908" cy="308773"/>
                      <a:chOff x="5085823" y="3203263"/>
                      <a:chExt cx="396908" cy="308773"/>
                    </a:xfrm>
                  </p:grpSpPr>
                  <p:grpSp>
                    <p:nvGrpSpPr>
                      <p:cNvPr id="1142" name="그래픽 253">
                        <a:extLst>
                          <a:ext uri="{FF2B5EF4-FFF2-40B4-BE49-F238E27FC236}">
                            <a16:creationId xmlns:a16="http://schemas.microsoft.com/office/drawing/2014/main" id="{6BA1154E-6146-89E0-6B5F-D1633ECD4D7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085823" y="3203263"/>
                        <a:ext cx="396908" cy="301829"/>
                        <a:chOff x="5085823" y="3203263"/>
                        <a:chExt cx="396908" cy="301829"/>
                      </a:xfrm>
                    </p:grpSpPr>
                    <p:grpSp>
                      <p:nvGrpSpPr>
                        <p:cNvPr id="1384" name="그래픽 253">
                          <a:extLst>
                            <a:ext uri="{FF2B5EF4-FFF2-40B4-BE49-F238E27FC236}">
                              <a16:creationId xmlns:a16="http://schemas.microsoft.com/office/drawing/2014/main" id="{5D8AFBF8-1318-BD1F-253B-988097E650B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5089629" y="3252605"/>
                          <a:ext cx="389330" cy="252487"/>
                          <a:chOff x="5089629" y="3252605"/>
                          <a:chExt cx="389330" cy="252487"/>
                        </a:xfrm>
                      </p:grpSpPr>
                      <p:sp>
                        <p:nvSpPr>
                          <p:cNvPr id="1399" name="자유형: 도형 1398">
                            <a:extLst>
                              <a:ext uri="{FF2B5EF4-FFF2-40B4-BE49-F238E27FC236}">
                                <a16:creationId xmlns:a16="http://schemas.microsoft.com/office/drawing/2014/main" id="{C94FBE66-6118-6861-B552-CB13360A913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093302" y="3287258"/>
                            <a:ext cx="385658" cy="217834"/>
                          </a:xfrm>
                          <a:custGeom>
                            <a:avLst/>
                            <a:gdLst>
                              <a:gd name="connsiteX0" fmla="*/ 114108 w 385658"/>
                              <a:gd name="connsiteY0" fmla="*/ 0 h 217834"/>
                              <a:gd name="connsiteX1" fmla="*/ 385658 w 385658"/>
                              <a:gd name="connsiteY1" fmla="*/ 156774 h 217834"/>
                              <a:gd name="connsiteX2" fmla="*/ 271550 w 385658"/>
                              <a:gd name="connsiteY2" fmla="*/ 217834 h 217834"/>
                              <a:gd name="connsiteX3" fmla="*/ 0 w 385658"/>
                              <a:gd name="connsiteY3" fmla="*/ 61060 h 217834"/>
                              <a:gd name="connsiteX4" fmla="*/ 114108 w 385658"/>
                              <a:gd name="connsiteY4" fmla="*/ 0 h 217834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385658" h="217834">
                                <a:moveTo>
                                  <a:pt x="114108" y="0"/>
                                </a:moveTo>
                                <a:lnTo>
                                  <a:pt x="385658" y="156774"/>
                                </a:lnTo>
                                <a:lnTo>
                                  <a:pt x="271550" y="217834"/>
                                </a:lnTo>
                                <a:lnTo>
                                  <a:pt x="0" y="61060"/>
                                </a:lnTo>
                                <a:lnTo>
                                  <a:pt x="114108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8C7049"/>
                          </a:solidFill>
                          <a:ln w="33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ko-KR" altLang="en-US" dirty="0">
                              <a:ea typeface="문체부 제목 돋음체" panose="020B0609000101010101" pitchFamily="49" charset="-127"/>
                            </a:endParaRPr>
                          </a:p>
                        </p:txBody>
                      </p:sp>
                      <p:sp>
                        <p:nvSpPr>
                          <p:cNvPr id="1400" name="자유형: 도형 1399">
                            <a:extLst>
                              <a:ext uri="{FF2B5EF4-FFF2-40B4-BE49-F238E27FC236}">
                                <a16:creationId xmlns:a16="http://schemas.microsoft.com/office/drawing/2014/main" id="{C2E3BAD9-311B-B577-792A-86755AC0BE7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207410" y="3252605"/>
                            <a:ext cx="271549" cy="191427"/>
                          </a:xfrm>
                          <a:custGeom>
                            <a:avLst/>
                            <a:gdLst>
                              <a:gd name="connsiteX0" fmla="*/ 0 w 271549"/>
                              <a:gd name="connsiteY0" fmla="*/ 34653 h 191427"/>
                              <a:gd name="connsiteX1" fmla="*/ 271550 w 271549"/>
                              <a:gd name="connsiteY1" fmla="*/ 191427 h 191427"/>
                              <a:gd name="connsiteX2" fmla="*/ 271550 w 271549"/>
                              <a:gd name="connsiteY2" fmla="*/ 156774 h 191427"/>
                              <a:gd name="connsiteX3" fmla="*/ 0 w 271549"/>
                              <a:gd name="connsiteY3" fmla="*/ 0 h 191427"/>
                              <a:gd name="connsiteX4" fmla="*/ 0 w 271549"/>
                              <a:gd name="connsiteY4" fmla="*/ 34653 h 191427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271549" h="191427">
                                <a:moveTo>
                                  <a:pt x="0" y="34653"/>
                                </a:moveTo>
                                <a:lnTo>
                                  <a:pt x="271550" y="191427"/>
                                </a:lnTo>
                                <a:lnTo>
                                  <a:pt x="271550" y="156774"/>
                                </a:lnTo>
                                <a:lnTo>
                                  <a:pt x="0" y="0"/>
                                </a:lnTo>
                                <a:lnTo>
                                  <a:pt x="0" y="34653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937C59"/>
                          </a:solidFill>
                          <a:ln w="33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ko-KR" altLang="en-US" dirty="0">
                              <a:ea typeface="문체부 제목 돋음체" panose="020B0609000101010101" pitchFamily="49" charset="-127"/>
                            </a:endParaRPr>
                          </a:p>
                        </p:txBody>
                      </p:sp>
                      <p:sp>
                        <p:nvSpPr>
                          <p:cNvPr id="1401" name="자유형: 도형 1400">
                            <a:extLst>
                              <a:ext uri="{FF2B5EF4-FFF2-40B4-BE49-F238E27FC236}">
                                <a16:creationId xmlns:a16="http://schemas.microsoft.com/office/drawing/2014/main" id="{52A00DAB-1C46-442B-3AE0-4D9E832F4E6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089629" y="3252605"/>
                            <a:ext cx="117780" cy="102657"/>
                          </a:xfrm>
                          <a:custGeom>
                            <a:avLst/>
                            <a:gdLst>
                              <a:gd name="connsiteX0" fmla="*/ 117781 w 117780"/>
                              <a:gd name="connsiteY0" fmla="*/ 34653 h 102657"/>
                              <a:gd name="connsiteX1" fmla="*/ 0 w 117780"/>
                              <a:gd name="connsiteY1" fmla="*/ 102658 h 102657"/>
                              <a:gd name="connsiteX2" fmla="*/ 0 w 117780"/>
                              <a:gd name="connsiteY2" fmla="*/ 68004 h 102657"/>
                              <a:gd name="connsiteX3" fmla="*/ 117781 w 117780"/>
                              <a:gd name="connsiteY3" fmla="*/ 0 h 102657"/>
                              <a:gd name="connsiteX4" fmla="*/ 117781 w 117780"/>
                              <a:gd name="connsiteY4" fmla="*/ 34653 h 102657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117780" h="102657">
                                <a:moveTo>
                                  <a:pt x="117781" y="34653"/>
                                </a:moveTo>
                                <a:lnTo>
                                  <a:pt x="0" y="102658"/>
                                </a:lnTo>
                                <a:lnTo>
                                  <a:pt x="0" y="68004"/>
                                </a:lnTo>
                                <a:lnTo>
                                  <a:pt x="117781" y="0"/>
                                </a:lnTo>
                                <a:lnTo>
                                  <a:pt x="117781" y="34653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B99C7C"/>
                          </a:solidFill>
                          <a:ln w="33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ko-KR" altLang="en-US" dirty="0">
                              <a:ea typeface="문체부 제목 돋음체" panose="020B0609000101010101" pitchFamily="49" charset="-127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385" name="그래픽 253">
                          <a:extLst>
                            <a:ext uri="{FF2B5EF4-FFF2-40B4-BE49-F238E27FC236}">
                              <a16:creationId xmlns:a16="http://schemas.microsoft.com/office/drawing/2014/main" id="{1E32C76B-14E0-BA24-A5CA-2853D699C39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5085823" y="3203263"/>
                          <a:ext cx="396908" cy="242338"/>
                          <a:chOff x="5085823" y="3203263"/>
                          <a:chExt cx="396908" cy="242338"/>
                        </a:xfrm>
                      </p:grpSpPr>
                      <p:sp>
                        <p:nvSpPr>
                          <p:cNvPr id="1386" name="자유형: 도형 1385">
                            <a:extLst>
                              <a:ext uri="{FF2B5EF4-FFF2-40B4-BE49-F238E27FC236}">
                                <a16:creationId xmlns:a16="http://schemas.microsoft.com/office/drawing/2014/main" id="{E1A38818-70B4-2968-18C3-464A50E4590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207410" y="3207636"/>
                            <a:ext cx="271549" cy="212426"/>
                          </a:xfrm>
                          <a:custGeom>
                            <a:avLst/>
                            <a:gdLst>
                              <a:gd name="connsiteX0" fmla="*/ 0 w 271549"/>
                              <a:gd name="connsiteY0" fmla="*/ 55619 h 212426"/>
                              <a:gd name="connsiteX1" fmla="*/ 271550 w 271549"/>
                              <a:gd name="connsiteY1" fmla="*/ 212426 h 212426"/>
                              <a:gd name="connsiteX2" fmla="*/ 271550 w 271549"/>
                              <a:gd name="connsiteY2" fmla="*/ 156774 h 212426"/>
                              <a:gd name="connsiteX3" fmla="*/ 0 w 271549"/>
                              <a:gd name="connsiteY3" fmla="*/ 0 h 212426"/>
                              <a:gd name="connsiteX4" fmla="*/ 0 w 271549"/>
                              <a:gd name="connsiteY4" fmla="*/ 55619 h 21242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271549" h="212426">
                                <a:moveTo>
                                  <a:pt x="0" y="55619"/>
                                </a:moveTo>
                                <a:lnTo>
                                  <a:pt x="271550" y="212426"/>
                                </a:lnTo>
                                <a:lnTo>
                                  <a:pt x="271550" y="156774"/>
                                </a:lnTo>
                                <a:lnTo>
                                  <a:pt x="0" y="0"/>
                                </a:lnTo>
                                <a:lnTo>
                                  <a:pt x="0" y="55619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937C59"/>
                          </a:solidFill>
                          <a:ln w="33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ko-KR" altLang="en-US" dirty="0">
                              <a:ea typeface="문체부 제목 돋음체" panose="020B0609000101010101" pitchFamily="49" charset="-127"/>
                            </a:endParaRPr>
                          </a:p>
                        </p:txBody>
                      </p:sp>
                      <p:sp>
                        <p:nvSpPr>
                          <p:cNvPr id="1387" name="자유형: 도형 1386">
                            <a:extLst>
                              <a:ext uri="{FF2B5EF4-FFF2-40B4-BE49-F238E27FC236}">
                                <a16:creationId xmlns:a16="http://schemas.microsoft.com/office/drawing/2014/main" id="{2C5EF1A8-E4CE-86A1-BD52-4D585E6CEAE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207410" y="3243892"/>
                            <a:ext cx="275322" cy="161180"/>
                          </a:xfrm>
                          <a:custGeom>
                            <a:avLst/>
                            <a:gdLst>
                              <a:gd name="connsiteX0" fmla="*/ 0 w 275322"/>
                              <a:gd name="connsiteY0" fmla="*/ 4407 h 161180"/>
                              <a:gd name="connsiteX1" fmla="*/ 271517 w 275322"/>
                              <a:gd name="connsiteY1" fmla="*/ 161181 h 161180"/>
                              <a:gd name="connsiteX2" fmla="*/ 275322 w 275322"/>
                              <a:gd name="connsiteY2" fmla="*/ 158977 h 161180"/>
                              <a:gd name="connsiteX3" fmla="*/ 0 w 275322"/>
                              <a:gd name="connsiteY3" fmla="*/ 0 h 161180"/>
                              <a:gd name="connsiteX4" fmla="*/ 0 w 275322"/>
                              <a:gd name="connsiteY4" fmla="*/ 4407 h 16118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275322" h="161180">
                                <a:moveTo>
                                  <a:pt x="0" y="4407"/>
                                </a:moveTo>
                                <a:lnTo>
                                  <a:pt x="271517" y="161181"/>
                                </a:lnTo>
                                <a:lnTo>
                                  <a:pt x="275322" y="158977"/>
                                </a:lnTo>
                                <a:lnTo>
                                  <a:pt x="0" y="0"/>
                                </a:lnTo>
                                <a:lnTo>
                                  <a:pt x="0" y="4407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8C7049"/>
                          </a:solidFill>
                          <a:ln w="33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ko-KR" altLang="en-US" dirty="0">
                              <a:ea typeface="문체부 제목 돋음체" panose="020B0609000101010101" pitchFamily="49" charset="-127"/>
                            </a:endParaRPr>
                          </a:p>
                        </p:txBody>
                      </p:sp>
                      <p:sp>
                        <p:nvSpPr>
                          <p:cNvPr id="1388" name="자유형: 도형 1387">
                            <a:extLst>
                              <a:ext uri="{FF2B5EF4-FFF2-40B4-BE49-F238E27FC236}">
                                <a16:creationId xmlns:a16="http://schemas.microsoft.com/office/drawing/2014/main" id="{9CB53348-84D0-B762-C12E-9F8AE447989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089629" y="3207636"/>
                            <a:ext cx="117780" cy="126928"/>
                          </a:xfrm>
                          <a:custGeom>
                            <a:avLst/>
                            <a:gdLst>
                              <a:gd name="connsiteX0" fmla="*/ 117781 w 117780"/>
                              <a:gd name="connsiteY0" fmla="*/ 58924 h 126928"/>
                              <a:gd name="connsiteX1" fmla="*/ 0 w 117780"/>
                              <a:gd name="connsiteY1" fmla="*/ 126928 h 126928"/>
                              <a:gd name="connsiteX2" fmla="*/ 0 w 117780"/>
                              <a:gd name="connsiteY2" fmla="*/ 68004 h 126928"/>
                              <a:gd name="connsiteX3" fmla="*/ 117781 w 117780"/>
                              <a:gd name="connsiteY3" fmla="*/ 0 h 126928"/>
                              <a:gd name="connsiteX4" fmla="*/ 117781 w 117780"/>
                              <a:gd name="connsiteY4" fmla="*/ 58924 h 126928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117780" h="126928">
                                <a:moveTo>
                                  <a:pt x="117781" y="58924"/>
                                </a:moveTo>
                                <a:lnTo>
                                  <a:pt x="0" y="126928"/>
                                </a:lnTo>
                                <a:lnTo>
                                  <a:pt x="0" y="68004"/>
                                </a:lnTo>
                                <a:lnTo>
                                  <a:pt x="117781" y="0"/>
                                </a:lnTo>
                                <a:lnTo>
                                  <a:pt x="117781" y="58924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B99C7C"/>
                          </a:solidFill>
                          <a:ln w="33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ko-KR" altLang="en-US" dirty="0">
                              <a:ea typeface="문체부 제목 돋음체" panose="020B0609000101010101" pitchFamily="49" charset="-127"/>
                            </a:endParaRPr>
                          </a:p>
                        </p:txBody>
                      </p:sp>
                      <p:sp>
                        <p:nvSpPr>
                          <p:cNvPr id="1389" name="자유형: 도형 1388">
                            <a:extLst>
                              <a:ext uri="{FF2B5EF4-FFF2-40B4-BE49-F238E27FC236}">
                                <a16:creationId xmlns:a16="http://schemas.microsoft.com/office/drawing/2014/main" id="{C8A24D45-2516-246C-FDBD-EB93E816813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093502" y="3228202"/>
                            <a:ext cx="385658" cy="217399"/>
                          </a:xfrm>
                          <a:custGeom>
                            <a:avLst/>
                            <a:gdLst>
                              <a:gd name="connsiteX0" fmla="*/ 114242 w 385658"/>
                              <a:gd name="connsiteY0" fmla="*/ 233 h 217399"/>
                              <a:gd name="connsiteX1" fmla="*/ 122922 w 385658"/>
                              <a:gd name="connsiteY1" fmla="*/ 1434 h 217399"/>
                              <a:gd name="connsiteX2" fmla="*/ 145824 w 385658"/>
                              <a:gd name="connsiteY2" fmla="*/ 18360 h 217399"/>
                              <a:gd name="connsiteX3" fmla="*/ 199172 w 385658"/>
                              <a:gd name="connsiteY3" fmla="*/ 43332 h 217399"/>
                              <a:gd name="connsiteX4" fmla="*/ 215264 w 385658"/>
                              <a:gd name="connsiteY4" fmla="*/ 54816 h 217399"/>
                              <a:gd name="connsiteX5" fmla="*/ 231956 w 385658"/>
                              <a:gd name="connsiteY5" fmla="*/ 63162 h 217399"/>
                              <a:gd name="connsiteX6" fmla="*/ 246612 w 385658"/>
                              <a:gd name="connsiteY6" fmla="*/ 75214 h 217399"/>
                              <a:gd name="connsiteX7" fmla="*/ 293050 w 385658"/>
                              <a:gd name="connsiteY7" fmla="*/ 100253 h 217399"/>
                              <a:gd name="connsiteX8" fmla="*/ 313381 w 385658"/>
                              <a:gd name="connsiteY8" fmla="*/ 113540 h 217399"/>
                              <a:gd name="connsiteX9" fmla="*/ 335915 w 385658"/>
                              <a:gd name="connsiteY9" fmla="*/ 128529 h 217399"/>
                              <a:gd name="connsiteX10" fmla="*/ 341758 w 385658"/>
                              <a:gd name="connsiteY10" fmla="*/ 134739 h 217399"/>
                              <a:gd name="connsiteX11" fmla="*/ 346832 w 385658"/>
                              <a:gd name="connsiteY11" fmla="*/ 137310 h 217399"/>
                              <a:gd name="connsiteX12" fmla="*/ 370168 w 385658"/>
                              <a:gd name="connsiteY12" fmla="*/ 147826 h 217399"/>
                              <a:gd name="connsiteX13" fmla="*/ 385658 w 385658"/>
                              <a:gd name="connsiteY13" fmla="*/ 156339 h 217399"/>
                              <a:gd name="connsiteX14" fmla="*/ 271550 w 385658"/>
                              <a:gd name="connsiteY14" fmla="*/ 217399 h 217399"/>
                              <a:gd name="connsiteX15" fmla="*/ 261768 w 385658"/>
                              <a:gd name="connsiteY15" fmla="*/ 211757 h 217399"/>
                              <a:gd name="connsiteX16" fmla="*/ 200474 w 385658"/>
                              <a:gd name="connsiteY16" fmla="*/ 176370 h 217399"/>
                              <a:gd name="connsiteX17" fmla="*/ 112907 w 385658"/>
                              <a:gd name="connsiteY17" fmla="*/ 125792 h 217399"/>
                              <a:gd name="connsiteX18" fmla="*/ 34319 w 385658"/>
                              <a:gd name="connsiteY18" fmla="*/ 80422 h 217399"/>
                              <a:gd name="connsiteX19" fmla="*/ 0 w 385658"/>
                              <a:gd name="connsiteY19" fmla="*/ 60625 h 217399"/>
                              <a:gd name="connsiteX20" fmla="*/ 18028 w 385658"/>
                              <a:gd name="connsiteY20" fmla="*/ 53181 h 217399"/>
                              <a:gd name="connsiteX21" fmla="*/ 36923 w 385658"/>
                              <a:gd name="connsiteY21" fmla="*/ 45702 h 217399"/>
                              <a:gd name="connsiteX22" fmla="*/ 42065 w 385658"/>
                              <a:gd name="connsiteY22" fmla="*/ 38792 h 217399"/>
                              <a:gd name="connsiteX23" fmla="*/ 52614 w 385658"/>
                              <a:gd name="connsiteY23" fmla="*/ 30846 h 217399"/>
                              <a:gd name="connsiteX24" fmla="*/ 63330 w 385658"/>
                              <a:gd name="connsiteY24" fmla="*/ 25405 h 217399"/>
                              <a:gd name="connsiteX25" fmla="*/ 74681 w 385658"/>
                              <a:gd name="connsiteY25" fmla="*/ 21966 h 217399"/>
                              <a:gd name="connsiteX26" fmla="*/ 86132 w 385658"/>
                              <a:gd name="connsiteY26" fmla="*/ 16124 h 217399"/>
                              <a:gd name="connsiteX27" fmla="*/ 103359 w 385658"/>
                              <a:gd name="connsiteY27" fmla="*/ 5975 h 217399"/>
                              <a:gd name="connsiteX28" fmla="*/ 114242 w 385658"/>
                              <a:gd name="connsiteY28" fmla="*/ 233 h 217399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</a:cxnLst>
                            <a:rect l="l" t="t" r="r" b="b"/>
                            <a:pathLst>
                              <a:path w="385658" h="217399">
                                <a:moveTo>
                                  <a:pt x="114242" y="233"/>
                                </a:moveTo>
                                <a:cubicBezTo>
                                  <a:pt x="116612" y="-268"/>
                                  <a:pt x="119316" y="-1"/>
                                  <a:pt x="122922" y="1434"/>
                                </a:cubicBezTo>
                                <a:cubicBezTo>
                                  <a:pt x="131802" y="4973"/>
                                  <a:pt x="138279" y="12785"/>
                                  <a:pt x="145824" y="18360"/>
                                </a:cubicBezTo>
                                <a:cubicBezTo>
                                  <a:pt x="161648" y="30078"/>
                                  <a:pt x="182780" y="32449"/>
                                  <a:pt x="199172" y="43332"/>
                                </a:cubicBezTo>
                                <a:cubicBezTo>
                                  <a:pt x="204647" y="46971"/>
                                  <a:pt x="209555" y="51511"/>
                                  <a:pt x="215264" y="54816"/>
                                </a:cubicBezTo>
                                <a:cubicBezTo>
                                  <a:pt x="220672" y="57921"/>
                                  <a:pt x="226681" y="59824"/>
                                  <a:pt x="231956" y="63162"/>
                                </a:cubicBezTo>
                                <a:cubicBezTo>
                                  <a:pt x="237297" y="66534"/>
                                  <a:pt x="241671" y="71242"/>
                                  <a:pt x="246612" y="75214"/>
                                </a:cubicBezTo>
                                <a:cubicBezTo>
                                  <a:pt x="260500" y="86331"/>
                                  <a:pt x="278026" y="91072"/>
                                  <a:pt x="293050" y="100253"/>
                                </a:cubicBezTo>
                                <a:cubicBezTo>
                                  <a:pt x="300394" y="104726"/>
                                  <a:pt x="305235" y="110869"/>
                                  <a:pt x="313381" y="113540"/>
                                </a:cubicBezTo>
                                <a:cubicBezTo>
                                  <a:pt x="322094" y="116378"/>
                                  <a:pt x="329973" y="121519"/>
                                  <a:pt x="335915" y="128529"/>
                                </a:cubicBezTo>
                                <a:cubicBezTo>
                                  <a:pt x="337751" y="130700"/>
                                  <a:pt x="339454" y="133070"/>
                                  <a:pt x="341758" y="134739"/>
                                </a:cubicBezTo>
                                <a:cubicBezTo>
                                  <a:pt x="343293" y="135841"/>
                                  <a:pt x="345063" y="136575"/>
                                  <a:pt x="346832" y="137310"/>
                                </a:cubicBezTo>
                                <a:cubicBezTo>
                                  <a:pt x="354878" y="140681"/>
                                  <a:pt x="362957" y="143018"/>
                                  <a:pt x="370168" y="147826"/>
                                </a:cubicBezTo>
                                <a:cubicBezTo>
                                  <a:pt x="372505" y="149361"/>
                                  <a:pt x="382687" y="157941"/>
                                  <a:pt x="385658" y="156339"/>
                                </a:cubicBezTo>
                                <a:cubicBezTo>
                                  <a:pt x="385258" y="156539"/>
                                  <a:pt x="271550" y="217399"/>
                                  <a:pt x="271550" y="217399"/>
                                </a:cubicBezTo>
                                <a:cubicBezTo>
                                  <a:pt x="268278" y="215530"/>
                                  <a:pt x="265040" y="213627"/>
                                  <a:pt x="261768" y="211757"/>
                                </a:cubicBezTo>
                                <a:lnTo>
                                  <a:pt x="200474" y="176370"/>
                                </a:lnTo>
                                <a:cubicBezTo>
                                  <a:pt x="171296" y="159510"/>
                                  <a:pt x="142085" y="142651"/>
                                  <a:pt x="112907" y="125792"/>
                                </a:cubicBezTo>
                                <a:cubicBezTo>
                                  <a:pt x="86700" y="110669"/>
                                  <a:pt x="60526" y="95546"/>
                                  <a:pt x="34319" y="80422"/>
                                </a:cubicBezTo>
                                <a:cubicBezTo>
                                  <a:pt x="22902" y="73812"/>
                                  <a:pt x="11484" y="67102"/>
                                  <a:pt x="0" y="60625"/>
                                </a:cubicBezTo>
                                <a:cubicBezTo>
                                  <a:pt x="5408" y="57420"/>
                                  <a:pt x="11918" y="54683"/>
                                  <a:pt x="18028" y="53181"/>
                                </a:cubicBezTo>
                                <a:cubicBezTo>
                                  <a:pt x="24538" y="51578"/>
                                  <a:pt x="32016" y="50844"/>
                                  <a:pt x="36923" y="45702"/>
                                </a:cubicBezTo>
                                <a:cubicBezTo>
                                  <a:pt x="38893" y="43633"/>
                                  <a:pt x="40228" y="40995"/>
                                  <a:pt x="42065" y="38792"/>
                                </a:cubicBezTo>
                                <a:cubicBezTo>
                                  <a:pt x="44902" y="35387"/>
                                  <a:pt x="48808" y="33083"/>
                                  <a:pt x="52614" y="30846"/>
                                </a:cubicBezTo>
                                <a:cubicBezTo>
                                  <a:pt x="56086" y="28810"/>
                                  <a:pt x="59558" y="26807"/>
                                  <a:pt x="63330" y="25405"/>
                                </a:cubicBezTo>
                                <a:cubicBezTo>
                                  <a:pt x="67036" y="24036"/>
                                  <a:pt x="70976" y="23335"/>
                                  <a:pt x="74681" y="21966"/>
                                </a:cubicBezTo>
                                <a:cubicBezTo>
                                  <a:pt x="78721" y="20497"/>
                                  <a:pt x="82426" y="18294"/>
                                  <a:pt x="86132" y="16124"/>
                                </a:cubicBezTo>
                                <a:cubicBezTo>
                                  <a:pt x="91874" y="12752"/>
                                  <a:pt x="97616" y="9347"/>
                                  <a:pt x="103359" y="5975"/>
                                </a:cubicBezTo>
                                <a:cubicBezTo>
                                  <a:pt x="107799" y="3371"/>
                                  <a:pt x="110703" y="967"/>
                                  <a:pt x="114242" y="233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D6B349"/>
                          </a:solidFill>
                          <a:ln w="33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ko-KR" altLang="en-US" dirty="0">
                              <a:ea typeface="문체부 제목 돋음체" panose="020B0609000101010101" pitchFamily="49" charset="-127"/>
                            </a:endParaRPr>
                          </a:p>
                        </p:txBody>
                      </p:sp>
                      <p:sp>
                        <p:nvSpPr>
                          <p:cNvPr id="1390" name="자유형: 도형 1389">
                            <a:extLst>
                              <a:ext uri="{FF2B5EF4-FFF2-40B4-BE49-F238E27FC236}">
                                <a16:creationId xmlns:a16="http://schemas.microsoft.com/office/drawing/2014/main" id="{470468F3-1994-0DD0-CE39-1F38DF99E43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321211" y="3344739"/>
                            <a:ext cx="91323" cy="55461"/>
                          </a:xfrm>
                          <a:custGeom>
                            <a:avLst/>
                            <a:gdLst>
                              <a:gd name="connsiteX0" fmla="*/ 76291 w 91323"/>
                              <a:gd name="connsiteY0" fmla="*/ 3713 h 55461"/>
                              <a:gd name="connsiteX1" fmla="*/ 79629 w 91323"/>
                              <a:gd name="connsiteY1" fmla="*/ 3379 h 55461"/>
                              <a:gd name="connsiteX2" fmla="*/ 83902 w 91323"/>
                              <a:gd name="connsiteY2" fmla="*/ 2244 h 55461"/>
                              <a:gd name="connsiteX3" fmla="*/ 86573 w 91323"/>
                              <a:gd name="connsiteY3" fmla="*/ 1877 h 55461"/>
                              <a:gd name="connsiteX4" fmla="*/ 90479 w 91323"/>
                              <a:gd name="connsiteY4" fmla="*/ 4314 h 55461"/>
                              <a:gd name="connsiteX5" fmla="*/ 91180 w 91323"/>
                              <a:gd name="connsiteY5" fmla="*/ 5216 h 55461"/>
                              <a:gd name="connsiteX6" fmla="*/ 85972 w 91323"/>
                              <a:gd name="connsiteY6" fmla="*/ 11091 h 55461"/>
                              <a:gd name="connsiteX7" fmla="*/ 80564 w 91323"/>
                              <a:gd name="connsiteY7" fmla="*/ 19271 h 55461"/>
                              <a:gd name="connsiteX8" fmla="*/ 60967 w 91323"/>
                              <a:gd name="connsiteY8" fmla="*/ 29219 h 55461"/>
                              <a:gd name="connsiteX9" fmla="*/ 57429 w 91323"/>
                              <a:gd name="connsiteY9" fmla="*/ 30154 h 55461"/>
                              <a:gd name="connsiteX10" fmla="*/ 53389 w 91323"/>
                              <a:gd name="connsiteY10" fmla="*/ 30054 h 55461"/>
                              <a:gd name="connsiteX11" fmla="*/ 41704 w 91323"/>
                              <a:gd name="connsiteY11" fmla="*/ 34728 h 55461"/>
                              <a:gd name="connsiteX12" fmla="*/ 35762 w 91323"/>
                              <a:gd name="connsiteY12" fmla="*/ 38066 h 55461"/>
                              <a:gd name="connsiteX13" fmla="*/ 31989 w 91323"/>
                              <a:gd name="connsiteY13" fmla="*/ 42172 h 55461"/>
                              <a:gd name="connsiteX14" fmla="*/ 22275 w 91323"/>
                              <a:gd name="connsiteY14" fmla="*/ 49217 h 55461"/>
                              <a:gd name="connsiteX15" fmla="*/ 5115 w 91323"/>
                              <a:gd name="connsiteY15" fmla="*/ 55459 h 55461"/>
                              <a:gd name="connsiteX16" fmla="*/ 74 w 91323"/>
                              <a:gd name="connsiteY16" fmla="*/ 52622 h 55461"/>
                              <a:gd name="connsiteX17" fmla="*/ 1810 w 91323"/>
                              <a:gd name="connsiteY17" fmla="*/ 48215 h 55461"/>
                              <a:gd name="connsiteX18" fmla="*/ 34627 w 91323"/>
                              <a:gd name="connsiteY18" fmla="*/ 22108 h 55461"/>
                              <a:gd name="connsiteX19" fmla="*/ 47179 w 91323"/>
                              <a:gd name="connsiteY19" fmla="*/ 11592 h 55461"/>
                              <a:gd name="connsiteX20" fmla="*/ 62002 w 91323"/>
                              <a:gd name="connsiteY20" fmla="*/ 1777 h 55461"/>
                              <a:gd name="connsiteX21" fmla="*/ 73687 w 91323"/>
                              <a:gd name="connsiteY21" fmla="*/ 2011 h 55461"/>
                              <a:gd name="connsiteX22" fmla="*/ 75656 w 91323"/>
                              <a:gd name="connsiteY22" fmla="*/ 3480 h 55461"/>
                              <a:gd name="connsiteX23" fmla="*/ 76291 w 91323"/>
                              <a:gd name="connsiteY23" fmla="*/ 3680 h 55461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</a:cxnLst>
                            <a:rect l="l" t="t" r="r" b="b"/>
                            <a:pathLst>
                              <a:path w="91323" h="55461">
                                <a:moveTo>
                                  <a:pt x="76291" y="3713"/>
                                </a:moveTo>
                                <a:cubicBezTo>
                                  <a:pt x="77359" y="3947"/>
                                  <a:pt x="78528" y="3647"/>
                                  <a:pt x="79629" y="3379"/>
                                </a:cubicBezTo>
                                <a:cubicBezTo>
                                  <a:pt x="81065" y="3012"/>
                                  <a:pt x="82467" y="2645"/>
                                  <a:pt x="83902" y="2244"/>
                                </a:cubicBezTo>
                                <a:cubicBezTo>
                                  <a:pt x="84770" y="2011"/>
                                  <a:pt x="85672" y="1777"/>
                                  <a:pt x="86573" y="1877"/>
                                </a:cubicBezTo>
                                <a:cubicBezTo>
                                  <a:pt x="88142" y="2077"/>
                                  <a:pt x="89378" y="3213"/>
                                  <a:pt x="90479" y="4314"/>
                                </a:cubicBezTo>
                                <a:cubicBezTo>
                                  <a:pt x="90746" y="4581"/>
                                  <a:pt x="91013" y="4882"/>
                                  <a:pt x="91180" y="5216"/>
                                </a:cubicBezTo>
                                <a:cubicBezTo>
                                  <a:pt x="92249" y="7786"/>
                                  <a:pt x="87007" y="9355"/>
                                  <a:pt x="85972" y="11091"/>
                                </a:cubicBezTo>
                                <a:cubicBezTo>
                                  <a:pt x="84170" y="14096"/>
                                  <a:pt x="83368" y="16767"/>
                                  <a:pt x="80564" y="19271"/>
                                </a:cubicBezTo>
                                <a:cubicBezTo>
                                  <a:pt x="75056" y="24178"/>
                                  <a:pt x="67911" y="26749"/>
                                  <a:pt x="60967" y="29219"/>
                                </a:cubicBezTo>
                                <a:cubicBezTo>
                                  <a:pt x="59799" y="29620"/>
                                  <a:pt x="58630" y="30054"/>
                                  <a:pt x="57429" y="30154"/>
                                </a:cubicBezTo>
                                <a:cubicBezTo>
                                  <a:pt x="56093" y="30254"/>
                                  <a:pt x="54724" y="29987"/>
                                  <a:pt x="53389" y="30054"/>
                                </a:cubicBezTo>
                                <a:cubicBezTo>
                                  <a:pt x="49249" y="30221"/>
                                  <a:pt x="45410" y="33092"/>
                                  <a:pt x="41704" y="34728"/>
                                </a:cubicBezTo>
                                <a:cubicBezTo>
                                  <a:pt x="39635" y="35662"/>
                                  <a:pt x="37498" y="36564"/>
                                  <a:pt x="35762" y="38066"/>
                                </a:cubicBezTo>
                                <a:cubicBezTo>
                                  <a:pt x="34360" y="39268"/>
                                  <a:pt x="33258" y="40804"/>
                                  <a:pt x="31989" y="42172"/>
                                </a:cubicBezTo>
                                <a:cubicBezTo>
                                  <a:pt x="29252" y="45110"/>
                                  <a:pt x="25747" y="47180"/>
                                  <a:pt x="22275" y="49217"/>
                                </a:cubicBezTo>
                                <a:cubicBezTo>
                                  <a:pt x="16933" y="52321"/>
                                  <a:pt x="11258" y="55560"/>
                                  <a:pt x="5115" y="55459"/>
                                </a:cubicBezTo>
                                <a:cubicBezTo>
                                  <a:pt x="3045" y="55459"/>
                                  <a:pt x="541" y="54658"/>
                                  <a:pt x="74" y="52622"/>
                                </a:cubicBezTo>
                                <a:cubicBezTo>
                                  <a:pt x="-293" y="51019"/>
                                  <a:pt x="775" y="49484"/>
                                  <a:pt x="1810" y="48215"/>
                                </a:cubicBezTo>
                                <a:cubicBezTo>
                                  <a:pt x="10890" y="37532"/>
                                  <a:pt x="23677" y="30822"/>
                                  <a:pt x="34627" y="22108"/>
                                </a:cubicBezTo>
                                <a:cubicBezTo>
                                  <a:pt x="38900" y="18703"/>
                                  <a:pt x="42906" y="14964"/>
                                  <a:pt x="47179" y="11592"/>
                                </a:cubicBezTo>
                                <a:cubicBezTo>
                                  <a:pt x="51820" y="7920"/>
                                  <a:pt x="56794" y="4615"/>
                                  <a:pt x="62002" y="1777"/>
                                </a:cubicBezTo>
                                <a:cubicBezTo>
                                  <a:pt x="65808" y="-293"/>
                                  <a:pt x="70048" y="-960"/>
                                  <a:pt x="73687" y="2011"/>
                                </a:cubicBezTo>
                                <a:cubicBezTo>
                                  <a:pt x="74321" y="2545"/>
                                  <a:pt x="74922" y="3146"/>
                                  <a:pt x="75656" y="3480"/>
                                </a:cubicBezTo>
                                <a:cubicBezTo>
                                  <a:pt x="75857" y="3580"/>
                                  <a:pt x="76057" y="3647"/>
                                  <a:pt x="76291" y="368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C09938"/>
                          </a:solidFill>
                          <a:ln w="33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ko-KR" altLang="en-US" dirty="0">
                              <a:ea typeface="문체부 제목 돋음체" panose="020B0609000101010101" pitchFamily="49" charset="-127"/>
                            </a:endParaRPr>
                          </a:p>
                        </p:txBody>
                      </p:sp>
                      <p:sp>
                        <p:nvSpPr>
                          <p:cNvPr id="1391" name="자유형: 도형 1390">
                            <a:extLst>
                              <a:ext uri="{FF2B5EF4-FFF2-40B4-BE49-F238E27FC236}">
                                <a16:creationId xmlns:a16="http://schemas.microsoft.com/office/drawing/2014/main" id="{F6A96335-9E34-ED69-C9B8-26DEEFE0D0A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279178" y="3321537"/>
                            <a:ext cx="91324" cy="55461"/>
                          </a:xfrm>
                          <a:custGeom>
                            <a:avLst/>
                            <a:gdLst>
                              <a:gd name="connsiteX0" fmla="*/ 76292 w 91324"/>
                              <a:gd name="connsiteY0" fmla="*/ 3713 h 55461"/>
                              <a:gd name="connsiteX1" fmla="*/ 79631 w 91324"/>
                              <a:gd name="connsiteY1" fmla="*/ 3379 h 55461"/>
                              <a:gd name="connsiteX2" fmla="*/ 83904 w 91324"/>
                              <a:gd name="connsiteY2" fmla="*/ 2244 h 55461"/>
                              <a:gd name="connsiteX3" fmla="*/ 86575 w 91324"/>
                              <a:gd name="connsiteY3" fmla="*/ 1877 h 55461"/>
                              <a:gd name="connsiteX4" fmla="*/ 90481 w 91324"/>
                              <a:gd name="connsiteY4" fmla="*/ 4314 h 55461"/>
                              <a:gd name="connsiteX5" fmla="*/ 91182 w 91324"/>
                              <a:gd name="connsiteY5" fmla="*/ 5216 h 55461"/>
                              <a:gd name="connsiteX6" fmla="*/ 85974 w 91324"/>
                              <a:gd name="connsiteY6" fmla="*/ 11091 h 55461"/>
                              <a:gd name="connsiteX7" fmla="*/ 80566 w 91324"/>
                              <a:gd name="connsiteY7" fmla="*/ 19271 h 55461"/>
                              <a:gd name="connsiteX8" fmla="*/ 60969 w 91324"/>
                              <a:gd name="connsiteY8" fmla="*/ 29219 h 55461"/>
                              <a:gd name="connsiteX9" fmla="*/ 57430 w 91324"/>
                              <a:gd name="connsiteY9" fmla="*/ 30154 h 55461"/>
                              <a:gd name="connsiteX10" fmla="*/ 53391 w 91324"/>
                              <a:gd name="connsiteY10" fmla="*/ 30054 h 55461"/>
                              <a:gd name="connsiteX11" fmla="*/ 41706 w 91324"/>
                              <a:gd name="connsiteY11" fmla="*/ 34728 h 55461"/>
                              <a:gd name="connsiteX12" fmla="*/ 35764 w 91324"/>
                              <a:gd name="connsiteY12" fmla="*/ 38066 h 55461"/>
                              <a:gd name="connsiteX13" fmla="*/ 31991 w 91324"/>
                              <a:gd name="connsiteY13" fmla="*/ 42172 h 55461"/>
                              <a:gd name="connsiteX14" fmla="*/ 22276 w 91324"/>
                              <a:gd name="connsiteY14" fmla="*/ 49216 h 55461"/>
                              <a:gd name="connsiteX15" fmla="*/ 5117 w 91324"/>
                              <a:gd name="connsiteY15" fmla="*/ 55459 h 55461"/>
                              <a:gd name="connsiteX16" fmla="*/ 76 w 91324"/>
                              <a:gd name="connsiteY16" fmla="*/ 52622 h 55461"/>
                              <a:gd name="connsiteX17" fmla="*/ 1812 w 91324"/>
                              <a:gd name="connsiteY17" fmla="*/ 48215 h 55461"/>
                              <a:gd name="connsiteX18" fmla="*/ 34629 w 91324"/>
                              <a:gd name="connsiteY18" fmla="*/ 22108 h 55461"/>
                              <a:gd name="connsiteX19" fmla="*/ 47181 w 91324"/>
                              <a:gd name="connsiteY19" fmla="*/ 11592 h 55461"/>
                              <a:gd name="connsiteX20" fmla="*/ 62004 w 91324"/>
                              <a:gd name="connsiteY20" fmla="*/ 1777 h 55461"/>
                              <a:gd name="connsiteX21" fmla="*/ 73688 w 91324"/>
                              <a:gd name="connsiteY21" fmla="*/ 2011 h 55461"/>
                              <a:gd name="connsiteX22" fmla="*/ 75658 w 91324"/>
                              <a:gd name="connsiteY22" fmla="*/ 3480 h 55461"/>
                              <a:gd name="connsiteX23" fmla="*/ 76292 w 91324"/>
                              <a:gd name="connsiteY23" fmla="*/ 3680 h 55461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</a:cxnLst>
                            <a:rect l="l" t="t" r="r" b="b"/>
                            <a:pathLst>
                              <a:path w="91324" h="55461">
                                <a:moveTo>
                                  <a:pt x="76292" y="3713"/>
                                </a:moveTo>
                                <a:cubicBezTo>
                                  <a:pt x="77361" y="3947"/>
                                  <a:pt x="78529" y="3647"/>
                                  <a:pt x="79631" y="3379"/>
                                </a:cubicBezTo>
                                <a:cubicBezTo>
                                  <a:pt x="81066" y="3012"/>
                                  <a:pt x="82469" y="2645"/>
                                  <a:pt x="83904" y="2244"/>
                                </a:cubicBezTo>
                                <a:cubicBezTo>
                                  <a:pt x="84772" y="2011"/>
                                  <a:pt x="85674" y="1777"/>
                                  <a:pt x="86575" y="1877"/>
                                </a:cubicBezTo>
                                <a:cubicBezTo>
                                  <a:pt x="88144" y="2077"/>
                                  <a:pt x="89379" y="3213"/>
                                  <a:pt x="90481" y="4314"/>
                                </a:cubicBezTo>
                                <a:cubicBezTo>
                                  <a:pt x="90748" y="4581"/>
                                  <a:pt x="91015" y="4882"/>
                                  <a:pt x="91182" y="5216"/>
                                </a:cubicBezTo>
                                <a:cubicBezTo>
                                  <a:pt x="92250" y="7786"/>
                                  <a:pt x="87009" y="9355"/>
                                  <a:pt x="85974" y="11091"/>
                                </a:cubicBezTo>
                                <a:cubicBezTo>
                                  <a:pt x="84171" y="14096"/>
                                  <a:pt x="83370" y="16767"/>
                                  <a:pt x="80566" y="19271"/>
                                </a:cubicBezTo>
                                <a:cubicBezTo>
                                  <a:pt x="75057" y="24178"/>
                                  <a:pt x="67913" y="26749"/>
                                  <a:pt x="60969" y="29219"/>
                                </a:cubicBezTo>
                                <a:cubicBezTo>
                                  <a:pt x="59800" y="29620"/>
                                  <a:pt x="58632" y="30054"/>
                                  <a:pt x="57430" y="30154"/>
                                </a:cubicBezTo>
                                <a:cubicBezTo>
                                  <a:pt x="56095" y="30254"/>
                                  <a:pt x="54726" y="29987"/>
                                  <a:pt x="53391" y="30054"/>
                                </a:cubicBezTo>
                                <a:cubicBezTo>
                                  <a:pt x="49251" y="30221"/>
                                  <a:pt x="45412" y="33092"/>
                                  <a:pt x="41706" y="34728"/>
                                </a:cubicBezTo>
                                <a:cubicBezTo>
                                  <a:pt x="39636" y="35662"/>
                                  <a:pt x="37500" y="36564"/>
                                  <a:pt x="35764" y="38066"/>
                                </a:cubicBezTo>
                                <a:cubicBezTo>
                                  <a:pt x="34361" y="39268"/>
                                  <a:pt x="33260" y="40804"/>
                                  <a:pt x="31991" y="42172"/>
                                </a:cubicBezTo>
                                <a:cubicBezTo>
                                  <a:pt x="29254" y="45110"/>
                                  <a:pt x="25748" y="47180"/>
                                  <a:pt x="22276" y="49216"/>
                                </a:cubicBezTo>
                                <a:cubicBezTo>
                                  <a:pt x="16935" y="52321"/>
                                  <a:pt x="11259" y="55560"/>
                                  <a:pt x="5117" y="55459"/>
                                </a:cubicBezTo>
                                <a:cubicBezTo>
                                  <a:pt x="3047" y="55459"/>
                                  <a:pt x="543" y="54658"/>
                                  <a:pt x="76" y="52622"/>
                                </a:cubicBezTo>
                                <a:cubicBezTo>
                                  <a:pt x="-292" y="51019"/>
                                  <a:pt x="743" y="49484"/>
                                  <a:pt x="1812" y="48215"/>
                                </a:cubicBezTo>
                                <a:cubicBezTo>
                                  <a:pt x="10892" y="37532"/>
                                  <a:pt x="23678" y="30822"/>
                                  <a:pt x="34629" y="22108"/>
                                </a:cubicBezTo>
                                <a:cubicBezTo>
                                  <a:pt x="38902" y="18703"/>
                                  <a:pt x="42908" y="14964"/>
                                  <a:pt x="47181" y="11592"/>
                                </a:cubicBezTo>
                                <a:cubicBezTo>
                                  <a:pt x="51822" y="7920"/>
                                  <a:pt x="56796" y="4615"/>
                                  <a:pt x="62004" y="1777"/>
                                </a:cubicBezTo>
                                <a:cubicBezTo>
                                  <a:pt x="65810" y="-293"/>
                                  <a:pt x="70050" y="-961"/>
                                  <a:pt x="73688" y="2011"/>
                                </a:cubicBezTo>
                                <a:cubicBezTo>
                                  <a:pt x="74323" y="2545"/>
                                  <a:pt x="74924" y="3146"/>
                                  <a:pt x="75658" y="3480"/>
                                </a:cubicBezTo>
                                <a:cubicBezTo>
                                  <a:pt x="75858" y="3580"/>
                                  <a:pt x="76059" y="3647"/>
                                  <a:pt x="76292" y="368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C09938"/>
                          </a:solidFill>
                          <a:ln w="33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ko-KR" altLang="en-US" dirty="0">
                              <a:ea typeface="문체부 제목 돋음체" panose="020B0609000101010101" pitchFamily="49" charset="-127"/>
                            </a:endParaRPr>
                          </a:p>
                        </p:txBody>
                      </p:sp>
                      <p:sp>
                        <p:nvSpPr>
                          <p:cNvPr id="1392" name="자유형: 도형 1391">
                            <a:extLst>
                              <a:ext uri="{FF2B5EF4-FFF2-40B4-BE49-F238E27FC236}">
                                <a16:creationId xmlns:a16="http://schemas.microsoft.com/office/drawing/2014/main" id="{BDCA5757-256A-121F-7A80-62E005D3924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233441" y="3295597"/>
                            <a:ext cx="91324" cy="55461"/>
                          </a:xfrm>
                          <a:custGeom>
                            <a:avLst/>
                            <a:gdLst>
                              <a:gd name="connsiteX0" fmla="*/ 76292 w 91324"/>
                              <a:gd name="connsiteY0" fmla="*/ 3713 h 55461"/>
                              <a:gd name="connsiteX1" fmla="*/ 79631 w 91324"/>
                              <a:gd name="connsiteY1" fmla="*/ 3379 h 55461"/>
                              <a:gd name="connsiteX2" fmla="*/ 83904 w 91324"/>
                              <a:gd name="connsiteY2" fmla="*/ 2244 h 55461"/>
                              <a:gd name="connsiteX3" fmla="*/ 86575 w 91324"/>
                              <a:gd name="connsiteY3" fmla="*/ 1877 h 55461"/>
                              <a:gd name="connsiteX4" fmla="*/ 90481 w 91324"/>
                              <a:gd name="connsiteY4" fmla="*/ 4314 h 55461"/>
                              <a:gd name="connsiteX5" fmla="*/ 91182 w 91324"/>
                              <a:gd name="connsiteY5" fmla="*/ 5216 h 55461"/>
                              <a:gd name="connsiteX6" fmla="*/ 85974 w 91324"/>
                              <a:gd name="connsiteY6" fmla="*/ 11091 h 55461"/>
                              <a:gd name="connsiteX7" fmla="*/ 80566 w 91324"/>
                              <a:gd name="connsiteY7" fmla="*/ 19271 h 55461"/>
                              <a:gd name="connsiteX8" fmla="*/ 60969 w 91324"/>
                              <a:gd name="connsiteY8" fmla="*/ 29219 h 55461"/>
                              <a:gd name="connsiteX9" fmla="*/ 57430 w 91324"/>
                              <a:gd name="connsiteY9" fmla="*/ 30154 h 55461"/>
                              <a:gd name="connsiteX10" fmla="*/ 53391 w 91324"/>
                              <a:gd name="connsiteY10" fmla="*/ 30054 h 55461"/>
                              <a:gd name="connsiteX11" fmla="*/ 41706 w 91324"/>
                              <a:gd name="connsiteY11" fmla="*/ 34728 h 55461"/>
                              <a:gd name="connsiteX12" fmla="*/ 35764 w 91324"/>
                              <a:gd name="connsiteY12" fmla="*/ 38066 h 55461"/>
                              <a:gd name="connsiteX13" fmla="*/ 31991 w 91324"/>
                              <a:gd name="connsiteY13" fmla="*/ 42172 h 55461"/>
                              <a:gd name="connsiteX14" fmla="*/ 22276 w 91324"/>
                              <a:gd name="connsiteY14" fmla="*/ 49217 h 55461"/>
                              <a:gd name="connsiteX15" fmla="*/ 5117 w 91324"/>
                              <a:gd name="connsiteY15" fmla="*/ 55459 h 55461"/>
                              <a:gd name="connsiteX16" fmla="*/ 76 w 91324"/>
                              <a:gd name="connsiteY16" fmla="*/ 52622 h 55461"/>
                              <a:gd name="connsiteX17" fmla="*/ 1812 w 91324"/>
                              <a:gd name="connsiteY17" fmla="*/ 48215 h 55461"/>
                              <a:gd name="connsiteX18" fmla="*/ 34629 w 91324"/>
                              <a:gd name="connsiteY18" fmla="*/ 22108 h 55461"/>
                              <a:gd name="connsiteX19" fmla="*/ 47181 w 91324"/>
                              <a:gd name="connsiteY19" fmla="*/ 11592 h 55461"/>
                              <a:gd name="connsiteX20" fmla="*/ 62004 w 91324"/>
                              <a:gd name="connsiteY20" fmla="*/ 1777 h 55461"/>
                              <a:gd name="connsiteX21" fmla="*/ 73688 w 91324"/>
                              <a:gd name="connsiteY21" fmla="*/ 2011 h 55461"/>
                              <a:gd name="connsiteX22" fmla="*/ 75658 w 91324"/>
                              <a:gd name="connsiteY22" fmla="*/ 3480 h 55461"/>
                              <a:gd name="connsiteX23" fmla="*/ 76292 w 91324"/>
                              <a:gd name="connsiteY23" fmla="*/ 3680 h 55461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</a:cxnLst>
                            <a:rect l="l" t="t" r="r" b="b"/>
                            <a:pathLst>
                              <a:path w="91324" h="55461">
                                <a:moveTo>
                                  <a:pt x="76292" y="3713"/>
                                </a:moveTo>
                                <a:cubicBezTo>
                                  <a:pt x="77361" y="3947"/>
                                  <a:pt x="78529" y="3647"/>
                                  <a:pt x="79631" y="3379"/>
                                </a:cubicBezTo>
                                <a:cubicBezTo>
                                  <a:pt x="81066" y="3012"/>
                                  <a:pt x="82469" y="2645"/>
                                  <a:pt x="83904" y="2244"/>
                                </a:cubicBezTo>
                                <a:cubicBezTo>
                                  <a:pt x="84772" y="2011"/>
                                  <a:pt x="85674" y="1777"/>
                                  <a:pt x="86575" y="1877"/>
                                </a:cubicBezTo>
                                <a:cubicBezTo>
                                  <a:pt x="88144" y="2077"/>
                                  <a:pt x="89379" y="3213"/>
                                  <a:pt x="90481" y="4314"/>
                                </a:cubicBezTo>
                                <a:cubicBezTo>
                                  <a:pt x="90748" y="4581"/>
                                  <a:pt x="91015" y="4882"/>
                                  <a:pt x="91182" y="5216"/>
                                </a:cubicBezTo>
                                <a:cubicBezTo>
                                  <a:pt x="92250" y="7786"/>
                                  <a:pt x="87009" y="9355"/>
                                  <a:pt x="85974" y="11091"/>
                                </a:cubicBezTo>
                                <a:cubicBezTo>
                                  <a:pt x="84171" y="14096"/>
                                  <a:pt x="83370" y="16767"/>
                                  <a:pt x="80566" y="19271"/>
                                </a:cubicBezTo>
                                <a:cubicBezTo>
                                  <a:pt x="75057" y="24178"/>
                                  <a:pt x="67913" y="26749"/>
                                  <a:pt x="60969" y="29219"/>
                                </a:cubicBezTo>
                                <a:cubicBezTo>
                                  <a:pt x="59800" y="29620"/>
                                  <a:pt x="58632" y="30054"/>
                                  <a:pt x="57430" y="30154"/>
                                </a:cubicBezTo>
                                <a:cubicBezTo>
                                  <a:pt x="56095" y="30254"/>
                                  <a:pt x="54726" y="29987"/>
                                  <a:pt x="53391" y="30054"/>
                                </a:cubicBezTo>
                                <a:cubicBezTo>
                                  <a:pt x="49251" y="30221"/>
                                  <a:pt x="45412" y="33092"/>
                                  <a:pt x="41706" y="34728"/>
                                </a:cubicBezTo>
                                <a:cubicBezTo>
                                  <a:pt x="39636" y="35662"/>
                                  <a:pt x="37500" y="36564"/>
                                  <a:pt x="35764" y="38066"/>
                                </a:cubicBezTo>
                                <a:cubicBezTo>
                                  <a:pt x="34361" y="39268"/>
                                  <a:pt x="33260" y="40804"/>
                                  <a:pt x="31991" y="42172"/>
                                </a:cubicBezTo>
                                <a:cubicBezTo>
                                  <a:pt x="29254" y="45110"/>
                                  <a:pt x="25748" y="47180"/>
                                  <a:pt x="22276" y="49217"/>
                                </a:cubicBezTo>
                                <a:cubicBezTo>
                                  <a:pt x="16935" y="52321"/>
                                  <a:pt x="11259" y="55560"/>
                                  <a:pt x="5117" y="55459"/>
                                </a:cubicBezTo>
                                <a:cubicBezTo>
                                  <a:pt x="3047" y="55459"/>
                                  <a:pt x="543" y="54658"/>
                                  <a:pt x="76" y="52622"/>
                                </a:cubicBezTo>
                                <a:cubicBezTo>
                                  <a:pt x="-292" y="51019"/>
                                  <a:pt x="743" y="49484"/>
                                  <a:pt x="1812" y="48215"/>
                                </a:cubicBezTo>
                                <a:cubicBezTo>
                                  <a:pt x="10892" y="37532"/>
                                  <a:pt x="23678" y="30822"/>
                                  <a:pt x="34629" y="22108"/>
                                </a:cubicBezTo>
                                <a:cubicBezTo>
                                  <a:pt x="38902" y="18703"/>
                                  <a:pt x="42908" y="14964"/>
                                  <a:pt x="47181" y="11592"/>
                                </a:cubicBezTo>
                                <a:cubicBezTo>
                                  <a:pt x="51822" y="7920"/>
                                  <a:pt x="56796" y="4615"/>
                                  <a:pt x="62004" y="1777"/>
                                </a:cubicBezTo>
                                <a:cubicBezTo>
                                  <a:pt x="65810" y="-293"/>
                                  <a:pt x="70050" y="-960"/>
                                  <a:pt x="73688" y="2011"/>
                                </a:cubicBezTo>
                                <a:cubicBezTo>
                                  <a:pt x="74323" y="2545"/>
                                  <a:pt x="74924" y="3146"/>
                                  <a:pt x="75658" y="3480"/>
                                </a:cubicBezTo>
                                <a:cubicBezTo>
                                  <a:pt x="75858" y="3580"/>
                                  <a:pt x="76059" y="3647"/>
                                  <a:pt x="76292" y="368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C09938"/>
                          </a:solidFill>
                          <a:ln w="33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ko-KR" altLang="en-US" dirty="0">
                              <a:ea typeface="문체부 제목 돋음체" panose="020B0609000101010101" pitchFamily="49" charset="-127"/>
                            </a:endParaRPr>
                          </a:p>
                        </p:txBody>
                      </p:sp>
                      <p:sp>
                        <p:nvSpPr>
                          <p:cNvPr id="1393" name="자유형: 도형 1392">
                            <a:extLst>
                              <a:ext uri="{FF2B5EF4-FFF2-40B4-BE49-F238E27FC236}">
                                <a16:creationId xmlns:a16="http://schemas.microsoft.com/office/drawing/2014/main" id="{A8170845-2C40-8535-6EFA-6ACA775D7CC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193747" y="3270291"/>
                            <a:ext cx="91324" cy="55461"/>
                          </a:xfrm>
                          <a:custGeom>
                            <a:avLst/>
                            <a:gdLst>
                              <a:gd name="connsiteX0" fmla="*/ 76292 w 91324"/>
                              <a:gd name="connsiteY0" fmla="*/ 3713 h 55461"/>
                              <a:gd name="connsiteX1" fmla="*/ 79631 w 91324"/>
                              <a:gd name="connsiteY1" fmla="*/ 3380 h 55461"/>
                              <a:gd name="connsiteX2" fmla="*/ 83904 w 91324"/>
                              <a:gd name="connsiteY2" fmla="*/ 2244 h 55461"/>
                              <a:gd name="connsiteX3" fmla="*/ 86575 w 91324"/>
                              <a:gd name="connsiteY3" fmla="*/ 1877 h 55461"/>
                              <a:gd name="connsiteX4" fmla="*/ 90481 w 91324"/>
                              <a:gd name="connsiteY4" fmla="*/ 4314 h 55461"/>
                              <a:gd name="connsiteX5" fmla="*/ 91182 w 91324"/>
                              <a:gd name="connsiteY5" fmla="*/ 5216 h 55461"/>
                              <a:gd name="connsiteX6" fmla="*/ 85974 w 91324"/>
                              <a:gd name="connsiteY6" fmla="*/ 11091 h 55461"/>
                              <a:gd name="connsiteX7" fmla="*/ 80566 w 91324"/>
                              <a:gd name="connsiteY7" fmla="*/ 19271 h 55461"/>
                              <a:gd name="connsiteX8" fmla="*/ 60969 w 91324"/>
                              <a:gd name="connsiteY8" fmla="*/ 29219 h 55461"/>
                              <a:gd name="connsiteX9" fmla="*/ 57430 w 91324"/>
                              <a:gd name="connsiteY9" fmla="*/ 30154 h 55461"/>
                              <a:gd name="connsiteX10" fmla="*/ 53391 w 91324"/>
                              <a:gd name="connsiteY10" fmla="*/ 30054 h 55461"/>
                              <a:gd name="connsiteX11" fmla="*/ 41706 w 91324"/>
                              <a:gd name="connsiteY11" fmla="*/ 34728 h 55461"/>
                              <a:gd name="connsiteX12" fmla="*/ 35764 w 91324"/>
                              <a:gd name="connsiteY12" fmla="*/ 38066 h 55461"/>
                              <a:gd name="connsiteX13" fmla="*/ 31991 w 91324"/>
                              <a:gd name="connsiteY13" fmla="*/ 42172 h 55461"/>
                              <a:gd name="connsiteX14" fmla="*/ 22276 w 91324"/>
                              <a:gd name="connsiteY14" fmla="*/ 49216 h 55461"/>
                              <a:gd name="connsiteX15" fmla="*/ 5117 w 91324"/>
                              <a:gd name="connsiteY15" fmla="*/ 55459 h 55461"/>
                              <a:gd name="connsiteX16" fmla="*/ 76 w 91324"/>
                              <a:gd name="connsiteY16" fmla="*/ 52622 h 55461"/>
                              <a:gd name="connsiteX17" fmla="*/ 1812 w 91324"/>
                              <a:gd name="connsiteY17" fmla="*/ 48215 h 55461"/>
                              <a:gd name="connsiteX18" fmla="*/ 34629 w 91324"/>
                              <a:gd name="connsiteY18" fmla="*/ 22108 h 55461"/>
                              <a:gd name="connsiteX19" fmla="*/ 47181 w 91324"/>
                              <a:gd name="connsiteY19" fmla="*/ 11592 h 55461"/>
                              <a:gd name="connsiteX20" fmla="*/ 62004 w 91324"/>
                              <a:gd name="connsiteY20" fmla="*/ 1777 h 55461"/>
                              <a:gd name="connsiteX21" fmla="*/ 73688 w 91324"/>
                              <a:gd name="connsiteY21" fmla="*/ 2011 h 55461"/>
                              <a:gd name="connsiteX22" fmla="*/ 75658 w 91324"/>
                              <a:gd name="connsiteY22" fmla="*/ 3480 h 55461"/>
                              <a:gd name="connsiteX23" fmla="*/ 76292 w 91324"/>
                              <a:gd name="connsiteY23" fmla="*/ 3680 h 55461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</a:cxnLst>
                            <a:rect l="l" t="t" r="r" b="b"/>
                            <a:pathLst>
                              <a:path w="91324" h="55461">
                                <a:moveTo>
                                  <a:pt x="76292" y="3713"/>
                                </a:moveTo>
                                <a:cubicBezTo>
                                  <a:pt x="77361" y="3947"/>
                                  <a:pt x="78529" y="3647"/>
                                  <a:pt x="79631" y="3380"/>
                                </a:cubicBezTo>
                                <a:cubicBezTo>
                                  <a:pt x="81066" y="3012"/>
                                  <a:pt x="82469" y="2645"/>
                                  <a:pt x="83904" y="2244"/>
                                </a:cubicBezTo>
                                <a:cubicBezTo>
                                  <a:pt x="84772" y="2011"/>
                                  <a:pt x="85674" y="1777"/>
                                  <a:pt x="86575" y="1877"/>
                                </a:cubicBezTo>
                                <a:cubicBezTo>
                                  <a:pt x="88144" y="2077"/>
                                  <a:pt x="89379" y="3213"/>
                                  <a:pt x="90481" y="4314"/>
                                </a:cubicBezTo>
                                <a:cubicBezTo>
                                  <a:pt x="90748" y="4581"/>
                                  <a:pt x="91015" y="4882"/>
                                  <a:pt x="91182" y="5216"/>
                                </a:cubicBezTo>
                                <a:cubicBezTo>
                                  <a:pt x="92250" y="7786"/>
                                  <a:pt x="87009" y="9355"/>
                                  <a:pt x="85974" y="11091"/>
                                </a:cubicBezTo>
                                <a:cubicBezTo>
                                  <a:pt x="84171" y="14096"/>
                                  <a:pt x="83370" y="16767"/>
                                  <a:pt x="80566" y="19271"/>
                                </a:cubicBezTo>
                                <a:cubicBezTo>
                                  <a:pt x="75057" y="24178"/>
                                  <a:pt x="67913" y="26749"/>
                                  <a:pt x="60969" y="29219"/>
                                </a:cubicBezTo>
                                <a:cubicBezTo>
                                  <a:pt x="59800" y="29620"/>
                                  <a:pt x="58632" y="30054"/>
                                  <a:pt x="57430" y="30154"/>
                                </a:cubicBezTo>
                                <a:cubicBezTo>
                                  <a:pt x="56095" y="30254"/>
                                  <a:pt x="54726" y="29987"/>
                                  <a:pt x="53391" y="30054"/>
                                </a:cubicBezTo>
                                <a:cubicBezTo>
                                  <a:pt x="49251" y="30221"/>
                                  <a:pt x="45412" y="33092"/>
                                  <a:pt x="41706" y="34728"/>
                                </a:cubicBezTo>
                                <a:cubicBezTo>
                                  <a:pt x="39636" y="35662"/>
                                  <a:pt x="37500" y="36564"/>
                                  <a:pt x="35764" y="38066"/>
                                </a:cubicBezTo>
                                <a:cubicBezTo>
                                  <a:pt x="34361" y="39268"/>
                                  <a:pt x="33260" y="40804"/>
                                  <a:pt x="31991" y="42172"/>
                                </a:cubicBezTo>
                                <a:cubicBezTo>
                                  <a:pt x="29254" y="45110"/>
                                  <a:pt x="25748" y="47180"/>
                                  <a:pt x="22276" y="49216"/>
                                </a:cubicBezTo>
                                <a:cubicBezTo>
                                  <a:pt x="16935" y="52321"/>
                                  <a:pt x="11259" y="55560"/>
                                  <a:pt x="5117" y="55459"/>
                                </a:cubicBezTo>
                                <a:cubicBezTo>
                                  <a:pt x="3047" y="55459"/>
                                  <a:pt x="543" y="54658"/>
                                  <a:pt x="76" y="52622"/>
                                </a:cubicBezTo>
                                <a:cubicBezTo>
                                  <a:pt x="-292" y="51019"/>
                                  <a:pt x="743" y="49484"/>
                                  <a:pt x="1812" y="48215"/>
                                </a:cubicBezTo>
                                <a:cubicBezTo>
                                  <a:pt x="10892" y="37532"/>
                                  <a:pt x="23678" y="30822"/>
                                  <a:pt x="34629" y="22108"/>
                                </a:cubicBezTo>
                                <a:cubicBezTo>
                                  <a:pt x="38902" y="18703"/>
                                  <a:pt x="42908" y="14964"/>
                                  <a:pt x="47181" y="11592"/>
                                </a:cubicBezTo>
                                <a:cubicBezTo>
                                  <a:pt x="51822" y="7920"/>
                                  <a:pt x="56796" y="4615"/>
                                  <a:pt x="62004" y="1777"/>
                                </a:cubicBezTo>
                                <a:cubicBezTo>
                                  <a:pt x="65810" y="-293"/>
                                  <a:pt x="70050" y="-961"/>
                                  <a:pt x="73688" y="2011"/>
                                </a:cubicBezTo>
                                <a:cubicBezTo>
                                  <a:pt x="74323" y="2545"/>
                                  <a:pt x="74924" y="3146"/>
                                  <a:pt x="75658" y="3480"/>
                                </a:cubicBezTo>
                                <a:cubicBezTo>
                                  <a:pt x="75858" y="3580"/>
                                  <a:pt x="76059" y="3647"/>
                                  <a:pt x="76292" y="368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C09938"/>
                          </a:solidFill>
                          <a:ln w="33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ko-KR" altLang="en-US" dirty="0">
                              <a:ea typeface="문체부 제목 돋음체" panose="020B0609000101010101" pitchFamily="49" charset="-127"/>
                            </a:endParaRPr>
                          </a:p>
                        </p:txBody>
                      </p:sp>
                      <p:sp>
                        <p:nvSpPr>
                          <p:cNvPr id="1394" name="자유형: 도형 1393">
                            <a:extLst>
                              <a:ext uri="{FF2B5EF4-FFF2-40B4-BE49-F238E27FC236}">
                                <a16:creationId xmlns:a16="http://schemas.microsoft.com/office/drawing/2014/main" id="{7BEC916D-E554-98B2-75D7-EC5AD72275C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151515" y="3244485"/>
                            <a:ext cx="91324" cy="55461"/>
                          </a:xfrm>
                          <a:custGeom>
                            <a:avLst/>
                            <a:gdLst>
                              <a:gd name="connsiteX0" fmla="*/ 76292 w 91324"/>
                              <a:gd name="connsiteY0" fmla="*/ 3713 h 55461"/>
                              <a:gd name="connsiteX1" fmla="*/ 79631 w 91324"/>
                              <a:gd name="connsiteY1" fmla="*/ 3380 h 55461"/>
                              <a:gd name="connsiteX2" fmla="*/ 83904 w 91324"/>
                              <a:gd name="connsiteY2" fmla="*/ 2244 h 55461"/>
                              <a:gd name="connsiteX3" fmla="*/ 86575 w 91324"/>
                              <a:gd name="connsiteY3" fmla="*/ 1877 h 55461"/>
                              <a:gd name="connsiteX4" fmla="*/ 90481 w 91324"/>
                              <a:gd name="connsiteY4" fmla="*/ 4314 h 55461"/>
                              <a:gd name="connsiteX5" fmla="*/ 91182 w 91324"/>
                              <a:gd name="connsiteY5" fmla="*/ 5216 h 55461"/>
                              <a:gd name="connsiteX6" fmla="*/ 85974 w 91324"/>
                              <a:gd name="connsiteY6" fmla="*/ 11091 h 55461"/>
                              <a:gd name="connsiteX7" fmla="*/ 80566 w 91324"/>
                              <a:gd name="connsiteY7" fmla="*/ 19271 h 55461"/>
                              <a:gd name="connsiteX8" fmla="*/ 60969 w 91324"/>
                              <a:gd name="connsiteY8" fmla="*/ 29219 h 55461"/>
                              <a:gd name="connsiteX9" fmla="*/ 57430 w 91324"/>
                              <a:gd name="connsiteY9" fmla="*/ 30154 h 55461"/>
                              <a:gd name="connsiteX10" fmla="*/ 53391 w 91324"/>
                              <a:gd name="connsiteY10" fmla="*/ 30054 h 55461"/>
                              <a:gd name="connsiteX11" fmla="*/ 41706 w 91324"/>
                              <a:gd name="connsiteY11" fmla="*/ 34728 h 55461"/>
                              <a:gd name="connsiteX12" fmla="*/ 35764 w 91324"/>
                              <a:gd name="connsiteY12" fmla="*/ 38066 h 55461"/>
                              <a:gd name="connsiteX13" fmla="*/ 31991 w 91324"/>
                              <a:gd name="connsiteY13" fmla="*/ 42172 h 55461"/>
                              <a:gd name="connsiteX14" fmla="*/ 22276 w 91324"/>
                              <a:gd name="connsiteY14" fmla="*/ 49217 h 55461"/>
                              <a:gd name="connsiteX15" fmla="*/ 5117 w 91324"/>
                              <a:gd name="connsiteY15" fmla="*/ 55459 h 55461"/>
                              <a:gd name="connsiteX16" fmla="*/ 76 w 91324"/>
                              <a:gd name="connsiteY16" fmla="*/ 52622 h 55461"/>
                              <a:gd name="connsiteX17" fmla="*/ 1812 w 91324"/>
                              <a:gd name="connsiteY17" fmla="*/ 48215 h 55461"/>
                              <a:gd name="connsiteX18" fmla="*/ 34629 w 91324"/>
                              <a:gd name="connsiteY18" fmla="*/ 22108 h 55461"/>
                              <a:gd name="connsiteX19" fmla="*/ 47181 w 91324"/>
                              <a:gd name="connsiteY19" fmla="*/ 11592 h 55461"/>
                              <a:gd name="connsiteX20" fmla="*/ 62004 w 91324"/>
                              <a:gd name="connsiteY20" fmla="*/ 1777 h 55461"/>
                              <a:gd name="connsiteX21" fmla="*/ 73688 w 91324"/>
                              <a:gd name="connsiteY21" fmla="*/ 2011 h 55461"/>
                              <a:gd name="connsiteX22" fmla="*/ 75658 w 91324"/>
                              <a:gd name="connsiteY22" fmla="*/ 3480 h 55461"/>
                              <a:gd name="connsiteX23" fmla="*/ 76292 w 91324"/>
                              <a:gd name="connsiteY23" fmla="*/ 3680 h 55461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</a:cxnLst>
                            <a:rect l="l" t="t" r="r" b="b"/>
                            <a:pathLst>
                              <a:path w="91324" h="55461">
                                <a:moveTo>
                                  <a:pt x="76292" y="3713"/>
                                </a:moveTo>
                                <a:cubicBezTo>
                                  <a:pt x="77361" y="3947"/>
                                  <a:pt x="78529" y="3647"/>
                                  <a:pt x="79631" y="3380"/>
                                </a:cubicBezTo>
                                <a:cubicBezTo>
                                  <a:pt x="81066" y="3012"/>
                                  <a:pt x="82469" y="2645"/>
                                  <a:pt x="83904" y="2244"/>
                                </a:cubicBezTo>
                                <a:cubicBezTo>
                                  <a:pt x="84772" y="2011"/>
                                  <a:pt x="85674" y="1777"/>
                                  <a:pt x="86575" y="1877"/>
                                </a:cubicBezTo>
                                <a:cubicBezTo>
                                  <a:pt x="88144" y="2077"/>
                                  <a:pt x="89379" y="3213"/>
                                  <a:pt x="90481" y="4314"/>
                                </a:cubicBezTo>
                                <a:cubicBezTo>
                                  <a:pt x="90748" y="4581"/>
                                  <a:pt x="91015" y="4882"/>
                                  <a:pt x="91182" y="5216"/>
                                </a:cubicBezTo>
                                <a:cubicBezTo>
                                  <a:pt x="92250" y="7786"/>
                                  <a:pt x="87009" y="9355"/>
                                  <a:pt x="85974" y="11091"/>
                                </a:cubicBezTo>
                                <a:cubicBezTo>
                                  <a:pt x="84171" y="14096"/>
                                  <a:pt x="83370" y="16767"/>
                                  <a:pt x="80566" y="19271"/>
                                </a:cubicBezTo>
                                <a:cubicBezTo>
                                  <a:pt x="75057" y="24178"/>
                                  <a:pt x="67913" y="26749"/>
                                  <a:pt x="60969" y="29219"/>
                                </a:cubicBezTo>
                                <a:cubicBezTo>
                                  <a:pt x="59800" y="29620"/>
                                  <a:pt x="58632" y="30054"/>
                                  <a:pt x="57430" y="30154"/>
                                </a:cubicBezTo>
                                <a:cubicBezTo>
                                  <a:pt x="56095" y="30254"/>
                                  <a:pt x="54726" y="29987"/>
                                  <a:pt x="53391" y="30054"/>
                                </a:cubicBezTo>
                                <a:cubicBezTo>
                                  <a:pt x="49251" y="30221"/>
                                  <a:pt x="45412" y="33092"/>
                                  <a:pt x="41706" y="34728"/>
                                </a:cubicBezTo>
                                <a:cubicBezTo>
                                  <a:pt x="39636" y="35662"/>
                                  <a:pt x="37500" y="36564"/>
                                  <a:pt x="35764" y="38066"/>
                                </a:cubicBezTo>
                                <a:cubicBezTo>
                                  <a:pt x="34361" y="39268"/>
                                  <a:pt x="33260" y="40804"/>
                                  <a:pt x="31991" y="42172"/>
                                </a:cubicBezTo>
                                <a:cubicBezTo>
                                  <a:pt x="29254" y="45110"/>
                                  <a:pt x="25748" y="47180"/>
                                  <a:pt x="22276" y="49217"/>
                                </a:cubicBezTo>
                                <a:cubicBezTo>
                                  <a:pt x="16935" y="52321"/>
                                  <a:pt x="11259" y="55560"/>
                                  <a:pt x="5117" y="55459"/>
                                </a:cubicBezTo>
                                <a:cubicBezTo>
                                  <a:pt x="3047" y="55459"/>
                                  <a:pt x="543" y="54658"/>
                                  <a:pt x="76" y="52622"/>
                                </a:cubicBezTo>
                                <a:cubicBezTo>
                                  <a:pt x="-292" y="51019"/>
                                  <a:pt x="743" y="49484"/>
                                  <a:pt x="1812" y="48215"/>
                                </a:cubicBezTo>
                                <a:cubicBezTo>
                                  <a:pt x="10892" y="37532"/>
                                  <a:pt x="23678" y="30855"/>
                                  <a:pt x="34629" y="22108"/>
                                </a:cubicBezTo>
                                <a:cubicBezTo>
                                  <a:pt x="38902" y="18703"/>
                                  <a:pt x="42908" y="14964"/>
                                  <a:pt x="47181" y="11592"/>
                                </a:cubicBezTo>
                                <a:cubicBezTo>
                                  <a:pt x="51822" y="7920"/>
                                  <a:pt x="56796" y="4615"/>
                                  <a:pt x="62004" y="1777"/>
                                </a:cubicBezTo>
                                <a:cubicBezTo>
                                  <a:pt x="65810" y="-293"/>
                                  <a:pt x="70050" y="-961"/>
                                  <a:pt x="73688" y="2011"/>
                                </a:cubicBezTo>
                                <a:cubicBezTo>
                                  <a:pt x="74323" y="2545"/>
                                  <a:pt x="74924" y="3146"/>
                                  <a:pt x="75658" y="3480"/>
                                </a:cubicBezTo>
                                <a:cubicBezTo>
                                  <a:pt x="75858" y="3580"/>
                                  <a:pt x="76059" y="3647"/>
                                  <a:pt x="76292" y="368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C09938"/>
                          </a:solidFill>
                          <a:ln w="33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ko-KR" altLang="en-US" dirty="0">
                              <a:ea typeface="문체부 제목 돋음체" panose="020B0609000101010101" pitchFamily="49" charset="-127"/>
                            </a:endParaRPr>
                          </a:p>
                        </p:txBody>
                      </p:sp>
                      <p:sp>
                        <p:nvSpPr>
                          <p:cNvPr id="1395" name="자유형: 도형 1394">
                            <a:extLst>
                              <a:ext uri="{FF2B5EF4-FFF2-40B4-BE49-F238E27FC236}">
                                <a16:creationId xmlns:a16="http://schemas.microsoft.com/office/drawing/2014/main" id="{04D1A0E3-FC05-F83C-A8C0-86694EBA98E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204439" y="3228202"/>
                            <a:ext cx="274688" cy="215930"/>
                          </a:xfrm>
                          <a:custGeom>
                            <a:avLst/>
                            <a:gdLst>
                              <a:gd name="connsiteX0" fmla="*/ 274688 w 274688"/>
                              <a:gd name="connsiteY0" fmla="*/ 156339 h 215930"/>
                              <a:gd name="connsiteX1" fmla="*/ 259198 w 274688"/>
                              <a:gd name="connsiteY1" fmla="*/ 147826 h 215930"/>
                              <a:gd name="connsiteX2" fmla="*/ 235862 w 274688"/>
                              <a:gd name="connsiteY2" fmla="*/ 137310 h 215930"/>
                              <a:gd name="connsiteX3" fmla="*/ 230821 w 274688"/>
                              <a:gd name="connsiteY3" fmla="*/ 134739 h 215930"/>
                              <a:gd name="connsiteX4" fmla="*/ 224978 w 274688"/>
                              <a:gd name="connsiteY4" fmla="*/ 128529 h 215930"/>
                              <a:gd name="connsiteX5" fmla="*/ 202444 w 274688"/>
                              <a:gd name="connsiteY5" fmla="*/ 113540 h 215930"/>
                              <a:gd name="connsiteX6" fmla="*/ 182113 w 274688"/>
                              <a:gd name="connsiteY6" fmla="*/ 100253 h 215930"/>
                              <a:gd name="connsiteX7" fmla="*/ 135675 w 274688"/>
                              <a:gd name="connsiteY7" fmla="*/ 75214 h 215930"/>
                              <a:gd name="connsiteX8" fmla="*/ 121019 w 274688"/>
                              <a:gd name="connsiteY8" fmla="*/ 63162 h 215930"/>
                              <a:gd name="connsiteX9" fmla="*/ 104327 w 274688"/>
                              <a:gd name="connsiteY9" fmla="*/ 54816 h 215930"/>
                              <a:gd name="connsiteX10" fmla="*/ 88235 w 274688"/>
                              <a:gd name="connsiteY10" fmla="*/ 43332 h 215930"/>
                              <a:gd name="connsiteX11" fmla="*/ 34887 w 274688"/>
                              <a:gd name="connsiteY11" fmla="*/ 18360 h 215930"/>
                              <a:gd name="connsiteX12" fmla="*/ 11985 w 274688"/>
                              <a:gd name="connsiteY12" fmla="*/ 1434 h 215930"/>
                              <a:gd name="connsiteX13" fmla="*/ 3305 w 274688"/>
                              <a:gd name="connsiteY13" fmla="*/ 233 h 215930"/>
                              <a:gd name="connsiteX14" fmla="*/ 0 w 274688"/>
                              <a:gd name="connsiteY14" fmla="*/ 1434 h 215930"/>
                              <a:gd name="connsiteX15" fmla="*/ 12452 w 274688"/>
                              <a:gd name="connsiteY15" fmla="*/ 7677 h 215930"/>
                              <a:gd name="connsiteX16" fmla="*/ 26507 w 274688"/>
                              <a:gd name="connsiteY16" fmla="*/ 14688 h 215930"/>
                              <a:gd name="connsiteX17" fmla="*/ 52848 w 274688"/>
                              <a:gd name="connsiteY17" fmla="*/ 30179 h 215930"/>
                              <a:gd name="connsiteX18" fmla="*/ 67670 w 274688"/>
                              <a:gd name="connsiteY18" fmla="*/ 38959 h 215930"/>
                              <a:gd name="connsiteX19" fmla="*/ 81859 w 274688"/>
                              <a:gd name="connsiteY19" fmla="*/ 47572 h 215930"/>
                              <a:gd name="connsiteX20" fmla="*/ 95079 w 274688"/>
                              <a:gd name="connsiteY20" fmla="*/ 56452 h 215930"/>
                              <a:gd name="connsiteX21" fmla="*/ 114676 w 274688"/>
                              <a:gd name="connsiteY21" fmla="*/ 69873 h 215930"/>
                              <a:gd name="connsiteX22" fmla="*/ 124958 w 274688"/>
                              <a:gd name="connsiteY22" fmla="*/ 73846 h 215930"/>
                              <a:gd name="connsiteX23" fmla="*/ 134540 w 274688"/>
                              <a:gd name="connsiteY23" fmla="*/ 79321 h 215930"/>
                              <a:gd name="connsiteX24" fmla="*/ 149630 w 274688"/>
                              <a:gd name="connsiteY24" fmla="*/ 89803 h 215930"/>
                              <a:gd name="connsiteX25" fmla="*/ 162783 w 274688"/>
                              <a:gd name="connsiteY25" fmla="*/ 96080 h 215930"/>
                              <a:gd name="connsiteX26" fmla="*/ 175536 w 274688"/>
                              <a:gd name="connsiteY26" fmla="*/ 104559 h 215930"/>
                              <a:gd name="connsiteX27" fmla="*/ 217367 w 274688"/>
                              <a:gd name="connsiteY27" fmla="*/ 129231 h 215930"/>
                              <a:gd name="connsiteX28" fmla="*/ 231856 w 274688"/>
                              <a:gd name="connsiteY28" fmla="*/ 141316 h 215930"/>
                              <a:gd name="connsiteX29" fmla="*/ 217701 w 274688"/>
                              <a:gd name="connsiteY29" fmla="*/ 149028 h 215930"/>
                              <a:gd name="connsiteX30" fmla="*/ 203946 w 274688"/>
                              <a:gd name="connsiteY30" fmla="*/ 156773 h 215930"/>
                              <a:gd name="connsiteX31" fmla="*/ 196535 w 274688"/>
                              <a:gd name="connsiteY31" fmla="*/ 163450 h 215930"/>
                              <a:gd name="connsiteX32" fmla="*/ 185351 w 274688"/>
                              <a:gd name="connsiteY32" fmla="*/ 169726 h 215930"/>
                              <a:gd name="connsiteX33" fmla="*/ 157675 w 274688"/>
                              <a:gd name="connsiteY33" fmla="*/ 185650 h 215930"/>
                              <a:gd name="connsiteX34" fmla="*/ 134840 w 274688"/>
                              <a:gd name="connsiteY34" fmla="*/ 202576 h 215930"/>
                              <a:gd name="connsiteX35" fmla="*/ 150765 w 274688"/>
                              <a:gd name="connsiteY35" fmla="*/ 211791 h 215930"/>
                              <a:gd name="connsiteX36" fmla="*/ 157608 w 274688"/>
                              <a:gd name="connsiteY36" fmla="*/ 215763 h 215930"/>
                              <a:gd name="connsiteX37" fmla="*/ 158710 w 274688"/>
                              <a:gd name="connsiteY37" fmla="*/ 215797 h 215930"/>
                              <a:gd name="connsiteX38" fmla="*/ 163351 w 274688"/>
                              <a:gd name="connsiteY38" fmla="*/ 215930 h 215930"/>
                              <a:gd name="connsiteX39" fmla="*/ 274621 w 274688"/>
                              <a:gd name="connsiteY39" fmla="*/ 156372 h 21593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  <a:cxn ang="0">
                                <a:pos x="connsiteX33" y="connsiteY33"/>
                              </a:cxn>
                              <a:cxn ang="0">
                                <a:pos x="connsiteX34" y="connsiteY34"/>
                              </a:cxn>
                              <a:cxn ang="0">
                                <a:pos x="connsiteX35" y="connsiteY35"/>
                              </a:cxn>
                              <a:cxn ang="0">
                                <a:pos x="connsiteX36" y="connsiteY36"/>
                              </a:cxn>
                              <a:cxn ang="0">
                                <a:pos x="connsiteX37" y="connsiteY37"/>
                              </a:cxn>
                              <a:cxn ang="0">
                                <a:pos x="connsiteX38" y="connsiteY38"/>
                              </a:cxn>
                              <a:cxn ang="0">
                                <a:pos x="connsiteX39" y="connsiteY39"/>
                              </a:cxn>
                            </a:cxnLst>
                            <a:rect l="l" t="t" r="r" b="b"/>
                            <a:pathLst>
                              <a:path w="274688" h="215930">
                                <a:moveTo>
                                  <a:pt x="274688" y="156339"/>
                                </a:moveTo>
                                <a:cubicBezTo>
                                  <a:pt x="271717" y="157908"/>
                                  <a:pt x="261535" y="149361"/>
                                  <a:pt x="259198" y="147826"/>
                                </a:cubicBezTo>
                                <a:cubicBezTo>
                                  <a:pt x="251987" y="143018"/>
                                  <a:pt x="243907" y="140681"/>
                                  <a:pt x="235862" y="137310"/>
                                </a:cubicBezTo>
                                <a:cubicBezTo>
                                  <a:pt x="234126" y="136575"/>
                                  <a:pt x="232356" y="135841"/>
                                  <a:pt x="230821" y="134739"/>
                                </a:cubicBezTo>
                                <a:cubicBezTo>
                                  <a:pt x="228517" y="133070"/>
                                  <a:pt x="226815" y="130733"/>
                                  <a:pt x="224978" y="128529"/>
                                </a:cubicBezTo>
                                <a:cubicBezTo>
                                  <a:pt x="219036" y="121519"/>
                                  <a:pt x="211157" y="116411"/>
                                  <a:pt x="202444" y="113540"/>
                                </a:cubicBezTo>
                                <a:cubicBezTo>
                                  <a:pt x="194298" y="110869"/>
                                  <a:pt x="189457" y="104760"/>
                                  <a:pt x="182113" y="100253"/>
                                </a:cubicBezTo>
                                <a:cubicBezTo>
                                  <a:pt x="167090" y="91072"/>
                                  <a:pt x="149563" y="86298"/>
                                  <a:pt x="135675" y="75214"/>
                                </a:cubicBezTo>
                                <a:cubicBezTo>
                                  <a:pt x="130734" y="71275"/>
                                  <a:pt x="126360" y="66534"/>
                                  <a:pt x="121019" y="63162"/>
                                </a:cubicBezTo>
                                <a:cubicBezTo>
                                  <a:pt x="115744" y="59857"/>
                                  <a:pt x="109735" y="57921"/>
                                  <a:pt x="104327" y="54816"/>
                                </a:cubicBezTo>
                                <a:cubicBezTo>
                                  <a:pt x="98618" y="51545"/>
                                  <a:pt x="93744" y="46971"/>
                                  <a:pt x="88235" y="43332"/>
                                </a:cubicBezTo>
                                <a:cubicBezTo>
                                  <a:pt x="71810" y="32449"/>
                                  <a:pt x="50711" y="30078"/>
                                  <a:pt x="34887" y="18360"/>
                                </a:cubicBezTo>
                                <a:cubicBezTo>
                                  <a:pt x="27342" y="12785"/>
                                  <a:pt x="20865" y="4973"/>
                                  <a:pt x="11985" y="1434"/>
                                </a:cubicBezTo>
                                <a:cubicBezTo>
                                  <a:pt x="8346" y="-1"/>
                                  <a:pt x="5675" y="-268"/>
                                  <a:pt x="3305" y="233"/>
                                </a:cubicBezTo>
                                <a:cubicBezTo>
                                  <a:pt x="2170" y="466"/>
                                  <a:pt x="1068" y="900"/>
                                  <a:pt x="0" y="1434"/>
                                </a:cubicBezTo>
                                <a:cubicBezTo>
                                  <a:pt x="2270" y="4038"/>
                                  <a:pt x="10116" y="6576"/>
                                  <a:pt x="12452" y="7677"/>
                                </a:cubicBezTo>
                                <a:cubicBezTo>
                                  <a:pt x="17193" y="9914"/>
                                  <a:pt x="21934" y="12151"/>
                                  <a:pt x="26507" y="14688"/>
                                </a:cubicBezTo>
                                <a:cubicBezTo>
                                  <a:pt x="35388" y="19662"/>
                                  <a:pt x="44101" y="24937"/>
                                  <a:pt x="52848" y="30179"/>
                                </a:cubicBezTo>
                                <a:cubicBezTo>
                                  <a:pt x="57789" y="33116"/>
                                  <a:pt x="62730" y="36054"/>
                                  <a:pt x="67670" y="38959"/>
                                </a:cubicBezTo>
                                <a:cubicBezTo>
                                  <a:pt x="72444" y="41763"/>
                                  <a:pt x="77218" y="44601"/>
                                  <a:pt x="81859" y="47572"/>
                                </a:cubicBezTo>
                                <a:cubicBezTo>
                                  <a:pt x="86332" y="50410"/>
                                  <a:pt x="90706" y="53448"/>
                                  <a:pt x="95079" y="56452"/>
                                </a:cubicBezTo>
                                <a:cubicBezTo>
                                  <a:pt x="101389" y="60759"/>
                                  <a:pt x="107832" y="66534"/>
                                  <a:pt x="114676" y="69873"/>
                                </a:cubicBezTo>
                                <a:cubicBezTo>
                                  <a:pt x="117948" y="71442"/>
                                  <a:pt x="121653" y="72277"/>
                                  <a:pt x="124958" y="73846"/>
                                </a:cubicBezTo>
                                <a:cubicBezTo>
                                  <a:pt x="128297" y="75415"/>
                                  <a:pt x="131502" y="77251"/>
                                  <a:pt x="134540" y="79321"/>
                                </a:cubicBezTo>
                                <a:cubicBezTo>
                                  <a:pt x="139614" y="82759"/>
                                  <a:pt x="144255" y="86832"/>
                                  <a:pt x="149630" y="89803"/>
                                </a:cubicBezTo>
                                <a:cubicBezTo>
                                  <a:pt x="153869" y="92140"/>
                                  <a:pt x="158510" y="93776"/>
                                  <a:pt x="162783" y="96080"/>
                                </a:cubicBezTo>
                                <a:cubicBezTo>
                                  <a:pt x="167257" y="98517"/>
                                  <a:pt x="171263" y="101755"/>
                                  <a:pt x="175536" y="104559"/>
                                </a:cubicBezTo>
                                <a:cubicBezTo>
                                  <a:pt x="189123" y="113440"/>
                                  <a:pt x="205515" y="118147"/>
                                  <a:pt x="217367" y="129231"/>
                                </a:cubicBezTo>
                                <a:cubicBezTo>
                                  <a:pt x="221974" y="133571"/>
                                  <a:pt x="225980" y="138912"/>
                                  <a:pt x="231856" y="141316"/>
                                </a:cubicBezTo>
                                <a:cubicBezTo>
                                  <a:pt x="226447" y="141716"/>
                                  <a:pt x="222274" y="146056"/>
                                  <a:pt x="217701" y="149028"/>
                                </a:cubicBezTo>
                                <a:cubicBezTo>
                                  <a:pt x="213260" y="151899"/>
                                  <a:pt x="208119" y="153568"/>
                                  <a:pt x="203946" y="156773"/>
                                </a:cubicBezTo>
                                <a:cubicBezTo>
                                  <a:pt x="201309" y="158809"/>
                                  <a:pt x="199139" y="161380"/>
                                  <a:pt x="196535" y="163450"/>
                                </a:cubicBezTo>
                                <a:cubicBezTo>
                                  <a:pt x="193196" y="166120"/>
                                  <a:pt x="189224" y="167890"/>
                                  <a:pt x="185351" y="169726"/>
                                </a:cubicBezTo>
                                <a:cubicBezTo>
                                  <a:pt x="175803" y="174300"/>
                                  <a:pt x="166255" y="179441"/>
                                  <a:pt x="157675" y="185650"/>
                                </a:cubicBezTo>
                                <a:cubicBezTo>
                                  <a:pt x="149997" y="191192"/>
                                  <a:pt x="141751" y="196000"/>
                                  <a:pt x="134840" y="202576"/>
                                </a:cubicBezTo>
                                <a:lnTo>
                                  <a:pt x="150765" y="211791"/>
                                </a:lnTo>
                                <a:cubicBezTo>
                                  <a:pt x="153035" y="213126"/>
                                  <a:pt x="155338" y="214428"/>
                                  <a:pt x="157608" y="215763"/>
                                </a:cubicBezTo>
                                <a:cubicBezTo>
                                  <a:pt x="157976" y="215763"/>
                                  <a:pt x="158343" y="215797"/>
                                  <a:pt x="158710" y="215797"/>
                                </a:cubicBezTo>
                                <a:cubicBezTo>
                                  <a:pt x="160246" y="215863"/>
                                  <a:pt x="161781" y="215897"/>
                                  <a:pt x="163351" y="215930"/>
                                </a:cubicBezTo>
                                <a:cubicBezTo>
                                  <a:pt x="180844" y="206549"/>
                                  <a:pt x="274287" y="156573"/>
                                  <a:pt x="274621" y="156372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C09938"/>
                          </a:solidFill>
                          <a:ln w="33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ko-KR" altLang="en-US" dirty="0">
                              <a:ea typeface="문체부 제목 돋음체" panose="020B0609000101010101" pitchFamily="49" charset="-127"/>
                            </a:endParaRPr>
                          </a:p>
                        </p:txBody>
                      </p:sp>
                      <p:sp>
                        <p:nvSpPr>
                          <p:cNvPr id="1396" name="자유형: 도형 1395">
                            <a:extLst>
                              <a:ext uri="{FF2B5EF4-FFF2-40B4-BE49-F238E27FC236}">
                                <a16:creationId xmlns:a16="http://schemas.microsoft.com/office/drawing/2014/main" id="{5B6A9DC2-4AC0-C825-87D9-588B7C56AC0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089629" y="3243892"/>
                            <a:ext cx="117780" cy="72411"/>
                          </a:xfrm>
                          <a:custGeom>
                            <a:avLst/>
                            <a:gdLst>
                              <a:gd name="connsiteX0" fmla="*/ 117781 w 117780"/>
                              <a:gd name="connsiteY0" fmla="*/ 4407 h 72411"/>
                              <a:gd name="connsiteX1" fmla="*/ 0 w 117780"/>
                              <a:gd name="connsiteY1" fmla="*/ 72411 h 72411"/>
                              <a:gd name="connsiteX2" fmla="*/ 0 w 117780"/>
                              <a:gd name="connsiteY2" fmla="*/ 68004 h 72411"/>
                              <a:gd name="connsiteX3" fmla="*/ 117781 w 117780"/>
                              <a:gd name="connsiteY3" fmla="*/ 0 h 72411"/>
                              <a:gd name="connsiteX4" fmla="*/ 117781 w 117780"/>
                              <a:gd name="connsiteY4" fmla="*/ 4407 h 72411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117780" h="72411">
                                <a:moveTo>
                                  <a:pt x="117781" y="4407"/>
                                </a:moveTo>
                                <a:lnTo>
                                  <a:pt x="0" y="72411"/>
                                </a:lnTo>
                                <a:lnTo>
                                  <a:pt x="0" y="68004"/>
                                </a:lnTo>
                                <a:lnTo>
                                  <a:pt x="117781" y="0"/>
                                </a:lnTo>
                                <a:lnTo>
                                  <a:pt x="117781" y="4407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8C7049"/>
                          </a:solidFill>
                          <a:ln w="33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ko-KR" altLang="en-US" dirty="0">
                              <a:ea typeface="문체부 제목 돋음체" panose="020B0609000101010101" pitchFamily="49" charset="-127"/>
                            </a:endParaRPr>
                          </a:p>
                        </p:txBody>
                      </p:sp>
                      <p:sp>
                        <p:nvSpPr>
                          <p:cNvPr id="1397" name="자유형: 도형 1396">
                            <a:extLst>
                              <a:ext uri="{FF2B5EF4-FFF2-40B4-BE49-F238E27FC236}">
                                <a16:creationId xmlns:a16="http://schemas.microsoft.com/office/drawing/2014/main" id="{30B61968-101E-3DC1-25EA-9E80F575ACF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085823" y="3203263"/>
                            <a:ext cx="125392" cy="72377"/>
                          </a:xfrm>
                          <a:custGeom>
                            <a:avLst/>
                            <a:gdLst>
                              <a:gd name="connsiteX0" fmla="*/ 125392 w 125392"/>
                              <a:gd name="connsiteY0" fmla="*/ 2170 h 72377"/>
                              <a:gd name="connsiteX1" fmla="*/ 3806 w 125392"/>
                              <a:gd name="connsiteY1" fmla="*/ 72378 h 72377"/>
                              <a:gd name="connsiteX2" fmla="*/ 0 w 125392"/>
                              <a:gd name="connsiteY2" fmla="*/ 70208 h 72377"/>
                              <a:gd name="connsiteX3" fmla="*/ 121587 w 125392"/>
                              <a:gd name="connsiteY3" fmla="*/ 0 h 72377"/>
                              <a:gd name="connsiteX4" fmla="*/ 125392 w 125392"/>
                              <a:gd name="connsiteY4" fmla="*/ 2170 h 72377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125392" h="72377">
                                <a:moveTo>
                                  <a:pt x="125392" y="2170"/>
                                </a:moveTo>
                                <a:lnTo>
                                  <a:pt x="3806" y="72378"/>
                                </a:lnTo>
                                <a:lnTo>
                                  <a:pt x="0" y="70208"/>
                                </a:lnTo>
                                <a:lnTo>
                                  <a:pt x="121587" y="0"/>
                                </a:lnTo>
                                <a:lnTo>
                                  <a:pt x="125392" y="217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D0AE8A"/>
                          </a:solidFill>
                          <a:ln w="33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ko-KR" altLang="en-US" dirty="0">
                              <a:ea typeface="문체부 제목 돋음체" panose="020B0609000101010101" pitchFamily="49" charset="-127"/>
                            </a:endParaRPr>
                          </a:p>
                        </p:txBody>
                      </p:sp>
                      <p:sp>
                        <p:nvSpPr>
                          <p:cNvPr id="1398" name="자유형: 도형 1397">
                            <a:extLst>
                              <a:ext uri="{FF2B5EF4-FFF2-40B4-BE49-F238E27FC236}">
                                <a16:creationId xmlns:a16="http://schemas.microsoft.com/office/drawing/2014/main" id="{3B0511C2-1B7C-F5FD-F344-1D372065AF8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207410" y="3205433"/>
                            <a:ext cx="271549" cy="156807"/>
                          </a:xfrm>
                          <a:custGeom>
                            <a:avLst/>
                            <a:gdLst>
                              <a:gd name="connsiteX0" fmla="*/ 0 w 271549"/>
                              <a:gd name="connsiteY0" fmla="*/ 2203 h 156807"/>
                              <a:gd name="connsiteX1" fmla="*/ 267744 w 271549"/>
                              <a:gd name="connsiteY1" fmla="*/ 156807 h 156807"/>
                              <a:gd name="connsiteX2" fmla="*/ 271550 w 271549"/>
                              <a:gd name="connsiteY2" fmla="*/ 154604 h 156807"/>
                              <a:gd name="connsiteX3" fmla="*/ 3806 w 271549"/>
                              <a:gd name="connsiteY3" fmla="*/ 0 h 156807"/>
                              <a:gd name="connsiteX4" fmla="*/ 0 w 271549"/>
                              <a:gd name="connsiteY4" fmla="*/ 2203 h 156807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271549" h="156807">
                                <a:moveTo>
                                  <a:pt x="0" y="2203"/>
                                </a:moveTo>
                                <a:lnTo>
                                  <a:pt x="267744" y="156807"/>
                                </a:lnTo>
                                <a:lnTo>
                                  <a:pt x="271550" y="154604"/>
                                </a:lnTo>
                                <a:lnTo>
                                  <a:pt x="3806" y="0"/>
                                </a:lnTo>
                                <a:lnTo>
                                  <a:pt x="0" y="2203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D0AE8A"/>
                          </a:solidFill>
                          <a:ln w="33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ko-KR" altLang="en-US" dirty="0">
                              <a:ea typeface="문체부 제목 돋음체" panose="020B0609000101010101" pitchFamily="49" charset="-127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143" name="그래픽 253">
                        <a:extLst>
                          <a:ext uri="{FF2B5EF4-FFF2-40B4-BE49-F238E27FC236}">
                            <a16:creationId xmlns:a16="http://schemas.microsoft.com/office/drawing/2014/main" id="{C2439294-B9BC-8B92-992E-03E6F2D5645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296045" y="3322913"/>
                        <a:ext cx="117914" cy="77454"/>
                        <a:chOff x="5296045" y="3322913"/>
                        <a:chExt cx="117914" cy="77454"/>
                      </a:xfrm>
                    </p:grpSpPr>
                    <p:sp>
                      <p:nvSpPr>
                        <p:cNvPr id="1339" name="자유형: 도형 1338">
                          <a:extLst>
                            <a:ext uri="{FF2B5EF4-FFF2-40B4-BE49-F238E27FC236}">
                              <a16:creationId xmlns:a16="http://schemas.microsoft.com/office/drawing/2014/main" id="{1D3B96E5-03BB-425D-0D22-5434513A82A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66154" y="3349020"/>
                          <a:ext cx="34152" cy="22601"/>
                        </a:xfrm>
                        <a:custGeom>
                          <a:avLst/>
                          <a:gdLst>
                            <a:gd name="connsiteX0" fmla="*/ 0 w 34152"/>
                            <a:gd name="connsiteY0" fmla="*/ 15090 h 22601"/>
                            <a:gd name="connsiteX1" fmla="*/ 5308 w 34152"/>
                            <a:gd name="connsiteY1" fmla="*/ 22601 h 22601"/>
                            <a:gd name="connsiteX2" fmla="*/ 34152 w 34152"/>
                            <a:gd name="connsiteY2" fmla="*/ 5942 h 22601"/>
                            <a:gd name="connsiteX3" fmla="*/ 31215 w 34152"/>
                            <a:gd name="connsiteY3" fmla="*/ 0 h 22601"/>
                            <a:gd name="connsiteX4" fmla="*/ 20465 w 34152"/>
                            <a:gd name="connsiteY4" fmla="*/ 6210 h 22601"/>
                            <a:gd name="connsiteX5" fmla="*/ 14522 w 34152"/>
                            <a:gd name="connsiteY5" fmla="*/ 5041 h 22601"/>
                            <a:gd name="connsiteX6" fmla="*/ 0 w 34152"/>
                            <a:gd name="connsiteY6" fmla="*/ 15090 h 2260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34152" h="22601">
                              <a:moveTo>
                                <a:pt x="0" y="15090"/>
                              </a:moveTo>
                              <a:lnTo>
                                <a:pt x="5308" y="22601"/>
                              </a:lnTo>
                              <a:lnTo>
                                <a:pt x="34152" y="5942"/>
                              </a:lnTo>
                              <a:lnTo>
                                <a:pt x="31215" y="0"/>
                              </a:lnTo>
                              <a:lnTo>
                                <a:pt x="20465" y="6210"/>
                              </a:lnTo>
                              <a:lnTo>
                                <a:pt x="14522" y="5041"/>
                              </a:lnTo>
                              <a:lnTo>
                                <a:pt x="0" y="1509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16E43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40" name="자유형: 도형 1339">
                          <a:extLst>
                            <a:ext uri="{FF2B5EF4-FFF2-40B4-BE49-F238E27FC236}">
                              <a16:creationId xmlns:a16="http://schemas.microsoft.com/office/drawing/2014/main" id="{BC89A7FB-A899-2126-9F86-30D5DCF442F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73498" y="3344413"/>
                          <a:ext cx="20231" cy="15190"/>
                        </a:xfrm>
                        <a:custGeom>
                          <a:avLst/>
                          <a:gdLst>
                            <a:gd name="connsiteX0" fmla="*/ 33 w 20231"/>
                            <a:gd name="connsiteY0" fmla="*/ 14389 h 15190"/>
                            <a:gd name="connsiteX1" fmla="*/ 20231 w 20231"/>
                            <a:gd name="connsiteY1" fmla="*/ 0 h 15190"/>
                            <a:gd name="connsiteX2" fmla="*/ 20231 w 20231"/>
                            <a:gd name="connsiteY2" fmla="*/ 434 h 15190"/>
                            <a:gd name="connsiteX3" fmla="*/ 0 w 20231"/>
                            <a:gd name="connsiteY3" fmla="*/ 15190 h 15190"/>
                            <a:gd name="connsiteX4" fmla="*/ 33 w 20231"/>
                            <a:gd name="connsiteY4" fmla="*/ 14389 h 15190"/>
                            <a:gd name="connsiteX5" fmla="*/ 33 w 20231"/>
                            <a:gd name="connsiteY5" fmla="*/ 14389 h 1519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0231" h="15190">
                              <a:moveTo>
                                <a:pt x="33" y="14389"/>
                              </a:moveTo>
                              <a:lnTo>
                                <a:pt x="20231" y="0"/>
                              </a:lnTo>
                              <a:cubicBezTo>
                                <a:pt x="20231" y="0"/>
                                <a:pt x="20231" y="301"/>
                                <a:pt x="20231" y="434"/>
                              </a:cubicBezTo>
                              <a:lnTo>
                                <a:pt x="0" y="15190"/>
                              </a:lnTo>
                              <a:cubicBezTo>
                                <a:pt x="0" y="14923"/>
                                <a:pt x="33" y="14656"/>
                                <a:pt x="33" y="14389"/>
                              </a:cubicBezTo>
                              <a:lnTo>
                                <a:pt x="33" y="14389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86F4E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41" name="자유형: 도형 1340">
                          <a:extLst>
                            <a:ext uri="{FF2B5EF4-FFF2-40B4-BE49-F238E27FC236}">
                              <a16:creationId xmlns:a16="http://schemas.microsoft.com/office/drawing/2014/main" id="{00C5DB4D-558F-51ED-5155-2762F2E5625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73131" y="3344847"/>
                          <a:ext cx="20598" cy="16124"/>
                        </a:xfrm>
                        <a:custGeom>
                          <a:avLst/>
                          <a:gdLst>
                            <a:gd name="connsiteX0" fmla="*/ 367 w 20598"/>
                            <a:gd name="connsiteY0" fmla="*/ 14756 h 16124"/>
                            <a:gd name="connsiteX1" fmla="*/ 20598 w 20598"/>
                            <a:gd name="connsiteY1" fmla="*/ 0 h 16124"/>
                            <a:gd name="connsiteX2" fmla="*/ 20398 w 20598"/>
                            <a:gd name="connsiteY2" fmla="*/ 734 h 16124"/>
                            <a:gd name="connsiteX3" fmla="*/ 0 w 20598"/>
                            <a:gd name="connsiteY3" fmla="*/ 16125 h 16124"/>
                            <a:gd name="connsiteX4" fmla="*/ 367 w 20598"/>
                            <a:gd name="connsiteY4" fmla="*/ 14789 h 16124"/>
                            <a:gd name="connsiteX5" fmla="*/ 367 w 20598"/>
                            <a:gd name="connsiteY5" fmla="*/ 14789 h 1612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0598" h="16124">
                              <a:moveTo>
                                <a:pt x="367" y="14756"/>
                              </a:moveTo>
                              <a:lnTo>
                                <a:pt x="20598" y="0"/>
                              </a:lnTo>
                              <a:cubicBezTo>
                                <a:pt x="20598" y="267"/>
                                <a:pt x="20498" y="501"/>
                                <a:pt x="20398" y="734"/>
                              </a:cubicBezTo>
                              <a:lnTo>
                                <a:pt x="0" y="16125"/>
                              </a:lnTo>
                              <a:cubicBezTo>
                                <a:pt x="200" y="15758"/>
                                <a:pt x="334" y="15290"/>
                                <a:pt x="367" y="14789"/>
                              </a:cubicBezTo>
                              <a:lnTo>
                                <a:pt x="367" y="14789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C5F43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42" name="자유형: 도형 1341">
                          <a:extLst>
                            <a:ext uri="{FF2B5EF4-FFF2-40B4-BE49-F238E27FC236}">
                              <a16:creationId xmlns:a16="http://schemas.microsoft.com/office/drawing/2014/main" id="{87897EDD-31AB-5B27-3883-67CA42580E5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72363" y="3345548"/>
                          <a:ext cx="21165" cy="16325"/>
                        </a:xfrm>
                        <a:custGeom>
                          <a:avLst/>
                          <a:gdLst>
                            <a:gd name="connsiteX0" fmla="*/ 768 w 21165"/>
                            <a:gd name="connsiteY0" fmla="*/ 15390 h 16325"/>
                            <a:gd name="connsiteX1" fmla="*/ 21166 w 21165"/>
                            <a:gd name="connsiteY1" fmla="*/ 0 h 16325"/>
                            <a:gd name="connsiteX2" fmla="*/ 20765 w 21165"/>
                            <a:gd name="connsiteY2" fmla="*/ 501 h 16325"/>
                            <a:gd name="connsiteX3" fmla="*/ 0 w 21165"/>
                            <a:gd name="connsiteY3" fmla="*/ 16325 h 16325"/>
                            <a:gd name="connsiteX4" fmla="*/ 768 w 21165"/>
                            <a:gd name="connsiteY4" fmla="*/ 15357 h 16325"/>
                            <a:gd name="connsiteX5" fmla="*/ 768 w 21165"/>
                            <a:gd name="connsiteY5" fmla="*/ 15357 h 1632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1165" h="16325">
                              <a:moveTo>
                                <a:pt x="768" y="15390"/>
                              </a:moveTo>
                              <a:lnTo>
                                <a:pt x="21166" y="0"/>
                              </a:lnTo>
                              <a:cubicBezTo>
                                <a:pt x="21066" y="200"/>
                                <a:pt x="20932" y="401"/>
                                <a:pt x="20765" y="501"/>
                              </a:cubicBezTo>
                              <a:lnTo>
                                <a:pt x="0" y="16325"/>
                              </a:lnTo>
                              <a:cubicBezTo>
                                <a:pt x="300" y="16091"/>
                                <a:pt x="568" y="15758"/>
                                <a:pt x="768" y="15357"/>
                              </a:cubicBezTo>
                              <a:lnTo>
                                <a:pt x="768" y="15357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F4F38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43" name="자유형: 도형 1342">
                          <a:extLst>
                            <a:ext uri="{FF2B5EF4-FFF2-40B4-BE49-F238E27FC236}">
                              <a16:creationId xmlns:a16="http://schemas.microsoft.com/office/drawing/2014/main" id="{A19B8101-AACC-8906-CCF8-CA453C3E6A1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65319" y="3339528"/>
                          <a:ext cx="25772" cy="10794"/>
                        </a:xfrm>
                        <a:custGeom>
                          <a:avLst/>
                          <a:gdLst>
                            <a:gd name="connsiteX0" fmla="*/ 0 w 25772"/>
                            <a:gd name="connsiteY0" fmla="*/ 10327 h 10794"/>
                            <a:gd name="connsiteX1" fmla="*/ 24037 w 25772"/>
                            <a:gd name="connsiteY1" fmla="*/ 111 h 10794"/>
                            <a:gd name="connsiteX2" fmla="*/ 25739 w 25772"/>
                            <a:gd name="connsiteY2" fmla="*/ 345 h 10794"/>
                            <a:gd name="connsiteX3" fmla="*/ 25773 w 25772"/>
                            <a:gd name="connsiteY3" fmla="*/ 345 h 10794"/>
                            <a:gd name="connsiteX4" fmla="*/ 3238 w 25772"/>
                            <a:gd name="connsiteY4" fmla="*/ 10794 h 10794"/>
                            <a:gd name="connsiteX5" fmla="*/ 3172 w 25772"/>
                            <a:gd name="connsiteY5" fmla="*/ 10794 h 10794"/>
                            <a:gd name="connsiteX6" fmla="*/ 0 w 25772"/>
                            <a:gd name="connsiteY6" fmla="*/ 10327 h 10794"/>
                            <a:gd name="connsiteX7" fmla="*/ 0 w 25772"/>
                            <a:gd name="connsiteY7" fmla="*/ 10327 h 1079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25772" h="10794">
                              <a:moveTo>
                                <a:pt x="0" y="10327"/>
                              </a:moveTo>
                              <a:lnTo>
                                <a:pt x="24037" y="111"/>
                              </a:lnTo>
                              <a:cubicBezTo>
                                <a:pt x="24504" y="-89"/>
                                <a:pt x="25072" y="-23"/>
                                <a:pt x="25739" y="345"/>
                              </a:cubicBezTo>
                              <a:lnTo>
                                <a:pt x="25773" y="345"/>
                              </a:lnTo>
                              <a:lnTo>
                                <a:pt x="3238" y="10794"/>
                              </a:lnTo>
                              <a:lnTo>
                                <a:pt x="3172" y="10794"/>
                              </a:lnTo>
                              <a:cubicBezTo>
                                <a:pt x="1970" y="10093"/>
                                <a:pt x="835" y="9959"/>
                                <a:pt x="0" y="10327"/>
                              </a:cubicBezTo>
                              <a:lnTo>
                                <a:pt x="0" y="10327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F4F38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44" name="자유형: 도형 1343">
                          <a:extLst>
                            <a:ext uri="{FF2B5EF4-FFF2-40B4-BE49-F238E27FC236}">
                              <a16:creationId xmlns:a16="http://schemas.microsoft.com/office/drawing/2014/main" id="{80E0032A-56E1-6B1D-AB61-4E3771648C4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68591" y="3339906"/>
                          <a:ext cx="23302" cy="11484"/>
                        </a:xfrm>
                        <a:custGeom>
                          <a:avLst/>
                          <a:gdLst>
                            <a:gd name="connsiteX0" fmla="*/ 0 w 23302"/>
                            <a:gd name="connsiteY0" fmla="*/ 10416 h 11484"/>
                            <a:gd name="connsiteX1" fmla="*/ 22535 w 23302"/>
                            <a:gd name="connsiteY1" fmla="*/ 0 h 11484"/>
                            <a:gd name="connsiteX2" fmla="*/ 23302 w 23302"/>
                            <a:gd name="connsiteY2" fmla="*/ 567 h 11484"/>
                            <a:gd name="connsiteX3" fmla="*/ 1436 w 23302"/>
                            <a:gd name="connsiteY3" fmla="*/ 11484 h 11484"/>
                            <a:gd name="connsiteX4" fmla="*/ 33 w 23302"/>
                            <a:gd name="connsiteY4" fmla="*/ 10449 h 11484"/>
                            <a:gd name="connsiteX5" fmla="*/ 33 w 23302"/>
                            <a:gd name="connsiteY5" fmla="*/ 10449 h 1148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3302" h="11484">
                              <a:moveTo>
                                <a:pt x="0" y="10416"/>
                              </a:moveTo>
                              <a:lnTo>
                                <a:pt x="22535" y="0"/>
                              </a:lnTo>
                              <a:cubicBezTo>
                                <a:pt x="22802" y="133"/>
                                <a:pt x="23035" y="334"/>
                                <a:pt x="23302" y="567"/>
                              </a:cubicBezTo>
                              <a:lnTo>
                                <a:pt x="1436" y="11484"/>
                              </a:lnTo>
                              <a:cubicBezTo>
                                <a:pt x="1002" y="11084"/>
                                <a:pt x="501" y="10716"/>
                                <a:pt x="33" y="10449"/>
                              </a:cubicBezTo>
                              <a:lnTo>
                                <a:pt x="33" y="10449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C5F43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45" name="자유형: 도형 1344">
                          <a:extLst>
                            <a:ext uri="{FF2B5EF4-FFF2-40B4-BE49-F238E27FC236}">
                              <a16:creationId xmlns:a16="http://schemas.microsoft.com/office/drawing/2014/main" id="{3BC6CB6C-7E92-92FB-D44E-081AF3DCC48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69993" y="3340440"/>
                          <a:ext cx="22634" cy="12485"/>
                        </a:xfrm>
                        <a:custGeom>
                          <a:avLst/>
                          <a:gdLst>
                            <a:gd name="connsiteX0" fmla="*/ 0 w 22634"/>
                            <a:gd name="connsiteY0" fmla="*/ 10917 h 12485"/>
                            <a:gd name="connsiteX1" fmla="*/ 21867 w 22634"/>
                            <a:gd name="connsiteY1" fmla="*/ 0 h 12485"/>
                            <a:gd name="connsiteX2" fmla="*/ 22635 w 22634"/>
                            <a:gd name="connsiteY2" fmla="*/ 835 h 12485"/>
                            <a:gd name="connsiteX3" fmla="*/ 1436 w 22634"/>
                            <a:gd name="connsiteY3" fmla="*/ 12486 h 12485"/>
                            <a:gd name="connsiteX4" fmla="*/ 33 w 22634"/>
                            <a:gd name="connsiteY4" fmla="*/ 10883 h 12485"/>
                            <a:gd name="connsiteX5" fmla="*/ 33 w 22634"/>
                            <a:gd name="connsiteY5" fmla="*/ 10883 h 1248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2634" h="12485">
                              <a:moveTo>
                                <a:pt x="0" y="10917"/>
                              </a:moveTo>
                              <a:lnTo>
                                <a:pt x="21867" y="0"/>
                              </a:lnTo>
                              <a:cubicBezTo>
                                <a:pt x="22134" y="234"/>
                                <a:pt x="22401" y="534"/>
                                <a:pt x="22635" y="835"/>
                              </a:cubicBezTo>
                              <a:lnTo>
                                <a:pt x="1436" y="12486"/>
                              </a:lnTo>
                              <a:cubicBezTo>
                                <a:pt x="1002" y="11885"/>
                                <a:pt x="534" y="11351"/>
                                <a:pt x="33" y="10883"/>
                              </a:cubicBezTo>
                              <a:lnTo>
                                <a:pt x="33" y="1088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86F4E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46" name="자유형: 도형 1345">
                          <a:extLst>
                            <a:ext uri="{FF2B5EF4-FFF2-40B4-BE49-F238E27FC236}">
                              <a16:creationId xmlns:a16="http://schemas.microsoft.com/office/drawing/2014/main" id="{C6B06DB0-ED6D-2D16-DFFD-9A5FF874E95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71395" y="3341308"/>
                          <a:ext cx="22300" cy="16458"/>
                        </a:xfrm>
                        <a:custGeom>
                          <a:avLst/>
                          <a:gdLst>
                            <a:gd name="connsiteX0" fmla="*/ 0 w 22300"/>
                            <a:gd name="connsiteY0" fmla="*/ 11651 h 16458"/>
                            <a:gd name="connsiteX1" fmla="*/ 21199 w 22300"/>
                            <a:gd name="connsiteY1" fmla="*/ 0 h 16458"/>
                            <a:gd name="connsiteX2" fmla="*/ 22301 w 22300"/>
                            <a:gd name="connsiteY2" fmla="*/ 2571 h 16458"/>
                            <a:gd name="connsiteX3" fmla="*/ 2070 w 22300"/>
                            <a:gd name="connsiteY3" fmla="*/ 16459 h 16458"/>
                            <a:gd name="connsiteX4" fmla="*/ 0 w 22300"/>
                            <a:gd name="connsiteY4" fmla="*/ 11651 h 16458"/>
                            <a:gd name="connsiteX5" fmla="*/ 0 w 22300"/>
                            <a:gd name="connsiteY5" fmla="*/ 11651 h 1645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2300" h="16458">
                              <a:moveTo>
                                <a:pt x="0" y="11651"/>
                              </a:moveTo>
                              <a:lnTo>
                                <a:pt x="21199" y="0"/>
                              </a:lnTo>
                              <a:cubicBezTo>
                                <a:pt x="21767" y="768"/>
                                <a:pt x="22167" y="1703"/>
                                <a:pt x="22301" y="2571"/>
                              </a:cubicBezTo>
                              <a:lnTo>
                                <a:pt x="2070" y="16459"/>
                              </a:lnTo>
                              <a:cubicBezTo>
                                <a:pt x="1836" y="14823"/>
                                <a:pt x="1068" y="13087"/>
                                <a:pt x="0" y="11651"/>
                              </a:cubicBezTo>
                              <a:lnTo>
                                <a:pt x="0" y="1165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657F59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47" name="자유형: 도형 1346">
                          <a:extLst>
                            <a:ext uri="{FF2B5EF4-FFF2-40B4-BE49-F238E27FC236}">
                              <a16:creationId xmlns:a16="http://schemas.microsoft.com/office/drawing/2014/main" id="{6182BE1C-C888-5D2D-748E-40BB4B6C203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73431" y="3343845"/>
                          <a:ext cx="20297" cy="14956"/>
                        </a:xfrm>
                        <a:custGeom>
                          <a:avLst/>
                          <a:gdLst>
                            <a:gd name="connsiteX0" fmla="*/ 33 w 20297"/>
                            <a:gd name="connsiteY0" fmla="*/ 13888 h 14956"/>
                            <a:gd name="connsiteX1" fmla="*/ 20264 w 20297"/>
                            <a:gd name="connsiteY1" fmla="*/ 0 h 14956"/>
                            <a:gd name="connsiteX2" fmla="*/ 20298 w 20297"/>
                            <a:gd name="connsiteY2" fmla="*/ 567 h 14956"/>
                            <a:gd name="connsiteX3" fmla="*/ 100 w 20297"/>
                            <a:gd name="connsiteY3" fmla="*/ 14956 h 14956"/>
                            <a:gd name="connsiteX4" fmla="*/ 0 w 20297"/>
                            <a:gd name="connsiteY4" fmla="*/ 13921 h 14956"/>
                            <a:gd name="connsiteX5" fmla="*/ 0 w 20297"/>
                            <a:gd name="connsiteY5" fmla="*/ 13921 h 1495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0297" h="14956">
                              <a:moveTo>
                                <a:pt x="33" y="13888"/>
                              </a:moveTo>
                              <a:lnTo>
                                <a:pt x="20264" y="0"/>
                              </a:lnTo>
                              <a:cubicBezTo>
                                <a:pt x="20264" y="200"/>
                                <a:pt x="20298" y="367"/>
                                <a:pt x="20298" y="567"/>
                              </a:cubicBezTo>
                              <a:lnTo>
                                <a:pt x="100" y="14956"/>
                              </a:lnTo>
                              <a:cubicBezTo>
                                <a:pt x="100" y="14622"/>
                                <a:pt x="67" y="14255"/>
                                <a:pt x="0" y="13921"/>
                              </a:cubicBezTo>
                              <a:lnTo>
                                <a:pt x="0" y="1392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86F4E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48" name="자유형: 도형 1347">
                          <a:extLst>
                            <a:ext uri="{FF2B5EF4-FFF2-40B4-BE49-F238E27FC236}">
                              <a16:creationId xmlns:a16="http://schemas.microsoft.com/office/drawing/2014/main" id="{8C895716-875A-A244-9F97-C754F5AA13C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46323" y="3358801"/>
                          <a:ext cx="27241" cy="24804"/>
                        </a:xfrm>
                        <a:custGeom>
                          <a:avLst/>
                          <a:gdLst>
                            <a:gd name="connsiteX0" fmla="*/ 0 w 27241"/>
                            <a:gd name="connsiteY0" fmla="*/ 23636 h 24804"/>
                            <a:gd name="connsiteX1" fmla="*/ 27242 w 27241"/>
                            <a:gd name="connsiteY1" fmla="*/ 0 h 24804"/>
                            <a:gd name="connsiteX2" fmla="*/ 27242 w 27241"/>
                            <a:gd name="connsiteY2" fmla="*/ 501 h 24804"/>
                            <a:gd name="connsiteX3" fmla="*/ 0 w 27241"/>
                            <a:gd name="connsiteY3" fmla="*/ 24805 h 24804"/>
                            <a:gd name="connsiteX4" fmla="*/ 0 w 27241"/>
                            <a:gd name="connsiteY4" fmla="*/ 23636 h 24804"/>
                            <a:gd name="connsiteX5" fmla="*/ 0 w 27241"/>
                            <a:gd name="connsiteY5" fmla="*/ 23636 h 2480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7241" h="24804">
                              <a:moveTo>
                                <a:pt x="0" y="23636"/>
                              </a:moveTo>
                              <a:lnTo>
                                <a:pt x="27242" y="0"/>
                              </a:lnTo>
                              <a:cubicBezTo>
                                <a:pt x="27242" y="167"/>
                                <a:pt x="27242" y="334"/>
                                <a:pt x="27242" y="501"/>
                              </a:cubicBezTo>
                              <a:lnTo>
                                <a:pt x="0" y="24805"/>
                              </a:lnTo>
                              <a:cubicBezTo>
                                <a:pt x="0" y="24437"/>
                                <a:pt x="33" y="24037"/>
                                <a:pt x="0" y="23636"/>
                              </a:cubicBezTo>
                              <a:lnTo>
                                <a:pt x="0" y="23636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86F4E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49" name="자유형: 도형 1348">
                          <a:extLst>
                            <a:ext uri="{FF2B5EF4-FFF2-40B4-BE49-F238E27FC236}">
                              <a16:creationId xmlns:a16="http://schemas.microsoft.com/office/drawing/2014/main" id="{5164F7CD-26A0-9842-7257-9F4D1BD9CFD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45488" y="3359302"/>
                          <a:ext cx="28043" cy="27876"/>
                        </a:xfrm>
                        <a:custGeom>
                          <a:avLst/>
                          <a:gdLst>
                            <a:gd name="connsiteX0" fmla="*/ 801 w 28043"/>
                            <a:gd name="connsiteY0" fmla="*/ 24304 h 27876"/>
                            <a:gd name="connsiteX1" fmla="*/ 28043 w 28043"/>
                            <a:gd name="connsiteY1" fmla="*/ 0 h 27876"/>
                            <a:gd name="connsiteX2" fmla="*/ 27709 w 28043"/>
                            <a:gd name="connsiteY2" fmla="*/ 1502 h 27876"/>
                            <a:gd name="connsiteX3" fmla="*/ 0 w 28043"/>
                            <a:gd name="connsiteY3" fmla="*/ 27876 h 27876"/>
                            <a:gd name="connsiteX4" fmla="*/ 801 w 28043"/>
                            <a:gd name="connsiteY4" fmla="*/ 24337 h 27876"/>
                            <a:gd name="connsiteX5" fmla="*/ 801 w 28043"/>
                            <a:gd name="connsiteY5" fmla="*/ 24337 h 2787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8043" h="27876">
                              <a:moveTo>
                                <a:pt x="801" y="24304"/>
                              </a:moveTo>
                              <a:lnTo>
                                <a:pt x="28043" y="0"/>
                              </a:lnTo>
                              <a:cubicBezTo>
                                <a:pt x="28010" y="567"/>
                                <a:pt x="27876" y="1068"/>
                                <a:pt x="27709" y="1502"/>
                              </a:cubicBezTo>
                              <a:lnTo>
                                <a:pt x="0" y="27876"/>
                              </a:lnTo>
                              <a:cubicBezTo>
                                <a:pt x="434" y="26875"/>
                                <a:pt x="701" y="25673"/>
                                <a:pt x="801" y="24337"/>
                              </a:cubicBezTo>
                              <a:lnTo>
                                <a:pt x="801" y="24337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C5F43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50" name="자유형: 도형 1349">
                          <a:extLst>
                            <a:ext uri="{FF2B5EF4-FFF2-40B4-BE49-F238E27FC236}">
                              <a16:creationId xmlns:a16="http://schemas.microsoft.com/office/drawing/2014/main" id="{171CB061-201F-CAF1-1EE1-81090330020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43986" y="3360771"/>
                          <a:ext cx="29211" cy="28610"/>
                        </a:xfrm>
                        <a:custGeom>
                          <a:avLst/>
                          <a:gdLst>
                            <a:gd name="connsiteX0" fmla="*/ 1502 w 29211"/>
                            <a:gd name="connsiteY0" fmla="*/ 26374 h 28610"/>
                            <a:gd name="connsiteX1" fmla="*/ 29211 w 29211"/>
                            <a:gd name="connsiteY1" fmla="*/ 0 h 28610"/>
                            <a:gd name="connsiteX2" fmla="*/ 28577 w 29211"/>
                            <a:gd name="connsiteY2" fmla="*/ 935 h 28610"/>
                            <a:gd name="connsiteX3" fmla="*/ 0 w 29211"/>
                            <a:gd name="connsiteY3" fmla="*/ 28610 h 28610"/>
                            <a:gd name="connsiteX4" fmla="*/ 1502 w 29211"/>
                            <a:gd name="connsiteY4" fmla="*/ 26340 h 28610"/>
                            <a:gd name="connsiteX5" fmla="*/ 1502 w 29211"/>
                            <a:gd name="connsiteY5" fmla="*/ 26340 h 2861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9211" h="28610">
                              <a:moveTo>
                                <a:pt x="1502" y="26374"/>
                              </a:moveTo>
                              <a:lnTo>
                                <a:pt x="29211" y="0"/>
                              </a:lnTo>
                              <a:cubicBezTo>
                                <a:pt x="29045" y="367"/>
                                <a:pt x="28844" y="701"/>
                                <a:pt x="28577" y="935"/>
                              </a:cubicBezTo>
                              <a:lnTo>
                                <a:pt x="0" y="28610"/>
                              </a:lnTo>
                              <a:cubicBezTo>
                                <a:pt x="634" y="28010"/>
                                <a:pt x="1135" y="27242"/>
                                <a:pt x="1502" y="26340"/>
                              </a:cubicBezTo>
                              <a:lnTo>
                                <a:pt x="1502" y="2634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F4F38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51" name="자유형: 도형 1350">
                          <a:extLst>
                            <a:ext uri="{FF2B5EF4-FFF2-40B4-BE49-F238E27FC236}">
                              <a16:creationId xmlns:a16="http://schemas.microsoft.com/office/drawing/2014/main" id="{E03B93B4-69EA-4F06-5B50-CF0329961AA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27361" y="3349653"/>
                          <a:ext cx="41396" cy="12887"/>
                        </a:xfrm>
                        <a:custGeom>
                          <a:avLst/>
                          <a:gdLst>
                            <a:gd name="connsiteX0" fmla="*/ 33 w 41396"/>
                            <a:gd name="connsiteY0" fmla="*/ 11252 h 12887"/>
                            <a:gd name="connsiteX1" fmla="*/ 38225 w 41396"/>
                            <a:gd name="connsiteY1" fmla="*/ 101 h 12887"/>
                            <a:gd name="connsiteX2" fmla="*/ 41130 w 41396"/>
                            <a:gd name="connsiteY2" fmla="*/ 636 h 12887"/>
                            <a:gd name="connsiteX3" fmla="*/ 41397 w 41396"/>
                            <a:gd name="connsiteY3" fmla="*/ 803 h 12887"/>
                            <a:gd name="connsiteX4" fmla="*/ 7578 w 41396"/>
                            <a:gd name="connsiteY4" fmla="*/ 12888 h 12887"/>
                            <a:gd name="connsiteX5" fmla="*/ 6944 w 41396"/>
                            <a:gd name="connsiteY5" fmla="*/ 12520 h 12887"/>
                            <a:gd name="connsiteX6" fmla="*/ 0 w 41396"/>
                            <a:gd name="connsiteY6" fmla="*/ 11252 h 12887"/>
                            <a:gd name="connsiteX7" fmla="*/ 0 w 41396"/>
                            <a:gd name="connsiteY7" fmla="*/ 11252 h 1288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1396" h="12887">
                              <a:moveTo>
                                <a:pt x="33" y="11252"/>
                              </a:moveTo>
                              <a:lnTo>
                                <a:pt x="38225" y="101"/>
                              </a:lnTo>
                              <a:cubicBezTo>
                                <a:pt x="39027" y="-132"/>
                                <a:pt x="40028" y="35"/>
                                <a:pt x="41130" y="636"/>
                              </a:cubicBezTo>
                              <a:cubicBezTo>
                                <a:pt x="41230" y="669"/>
                                <a:pt x="41297" y="736"/>
                                <a:pt x="41397" y="803"/>
                              </a:cubicBezTo>
                              <a:lnTo>
                                <a:pt x="7578" y="12888"/>
                              </a:lnTo>
                              <a:cubicBezTo>
                                <a:pt x="7378" y="12754"/>
                                <a:pt x="7178" y="12654"/>
                                <a:pt x="6944" y="12520"/>
                              </a:cubicBezTo>
                              <a:cubicBezTo>
                                <a:pt x="4340" y="11085"/>
                                <a:pt x="1936" y="10718"/>
                                <a:pt x="0" y="11252"/>
                              </a:cubicBezTo>
                              <a:lnTo>
                                <a:pt x="0" y="11252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F4F38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52" name="자유형: 도형 1351">
                          <a:extLst>
                            <a:ext uri="{FF2B5EF4-FFF2-40B4-BE49-F238E27FC236}">
                              <a16:creationId xmlns:a16="http://schemas.microsoft.com/office/drawing/2014/main" id="{00F67029-C6E3-F497-BAD6-04D85AC1379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34906" y="3350422"/>
                          <a:ext cx="35320" cy="14856"/>
                        </a:xfrm>
                        <a:custGeom>
                          <a:avLst/>
                          <a:gdLst>
                            <a:gd name="connsiteX0" fmla="*/ 33 w 35320"/>
                            <a:gd name="connsiteY0" fmla="*/ 12085 h 14856"/>
                            <a:gd name="connsiteX1" fmla="*/ 33852 w 35320"/>
                            <a:gd name="connsiteY1" fmla="*/ 0 h 14856"/>
                            <a:gd name="connsiteX2" fmla="*/ 35321 w 35320"/>
                            <a:gd name="connsiteY2" fmla="*/ 1168 h 14856"/>
                            <a:gd name="connsiteX3" fmla="*/ 3539 w 35320"/>
                            <a:gd name="connsiteY3" fmla="*/ 14856 h 14856"/>
                            <a:gd name="connsiteX4" fmla="*/ 0 w 35320"/>
                            <a:gd name="connsiteY4" fmla="*/ 12052 h 14856"/>
                            <a:gd name="connsiteX5" fmla="*/ 0 w 35320"/>
                            <a:gd name="connsiteY5" fmla="*/ 12052 h 1485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5320" h="14856">
                              <a:moveTo>
                                <a:pt x="33" y="12085"/>
                              </a:moveTo>
                              <a:lnTo>
                                <a:pt x="33852" y="0"/>
                              </a:lnTo>
                              <a:cubicBezTo>
                                <a:pt x="34353" y="334"/>
                                <a:pt x="34853" y="701"/>
                                <a:pt x="35321" y="1168"/>
                              </a:cubicBezTo>
                              <a:lnTo>
                                <a:pt x="3539" y="14856"/>
                              </a:lnTo>
                              <a:cubicBezTo>
                                <a:pt x="2437" y="13754"/>
                                <a:pt x="1235" y="12820"/>
                                <a:pt x="0" y="12052"/>
                              </a:cubicBezTo>
                              <a:lnTo>
                                <a:pt x="0" y="12052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C5F43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53" name="자유형: 도형 1352">
                          <a:extLst>
                            <a:ext uri="{FF2B5EF4-FFF2-40B4-BE49-F238E27FC236}">
                              <a16:creationId xmlns:a16="http://schemas.microsoft.com/office/drawing/2014/main" id="{B226EAD9-E2EB-F1DB-41ED-F47CC8288D7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38478" y="3351624"/>
                          <a:ext cx="33384" cy="18528"/>
                        </a:xfrm>
                        <a:custGeom>
                          <a:avLst/>
                          <a:gdLst>
                            <a:gd name="connsiteX0" fmla="*/ 0 w 33384"/>
                            <a:gd name="connsiteY0" fmla="*/ 13688 h 18528"/>
                            <a:gd name="connsiteX1" fmla="*/ 31782 w 33384"/>
                            <a:gd name="connsiteY1" fmla="*/ 0 h 18528"/>
                            <a:gd name="connsiteX2" fmla="*/ 33385 w 33384"/>
                            <a:gd name="connsiteY2" fmla="*/ 2037 h 18528"/>
                            <a:gd name="connsiteX3" fmla="*/ 3839 w 33384"/>
                            <a:gd name="connsiteY3" fmla="*/ 18528 h 18528"/>
                            <a:gd name="connsiteX4" fmla="*/ 0 w 33384"/>
                            <a:gd name="connsiteY4" fmla="*/ 13721 h 18528"/>
                            <a:gd name="connsiteX5" fmla="*/ 0 w 33384"/>
                            <a:gd name="connsiteY5" fmla="*/ 13721 h 1852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3384" h="18528">
                              <a:moveTo>
                                <a:pt x="0" y="13688"/>
                              </a:moveTo>
                              <a:lnTo>
                                <a:pt x="31782" y="0"/>
                              </a:lnTo>
                              <a:cubicBezTo>
                                <a:pt x="32383" y="601"/>
                                <a:pt x="32917" y="1269"/>
                                <a:pt x="33385" y="2037"/>
                              </a:cubicBezTo>
                              <a:lnTo>
                                <a:pt x="3839" y="18528"/>
                              </a:lnTo>
                              <a:cubicBezTo>
                                <a:pt x="2738" y="16759"/>
                                <a:pt x="1436" y="15123"/>
                                <a:pt x="0" y="13721"/>
                              </a:cubicBezTo>
                              <a:lnTo>
                                <a:pt x="0" y="1372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86F4E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54" name="자유형: 도형 1353">
                          <a:extLst>
                            <a:ext uri="{FF2B5EF4-FFF2-40B4-BE49-F238E27FC236}">
                              <a16:creationId xmlns:a16="http://schemas.microsoft.com/office/drawing/2014/main" id="{BDA4CA19-2EC9-3C33-4908-58A31575DA0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42317" y="3353627"/>
                          <a:ext cx="30980" cy="24537"/>
                        </a:xfrm>
                        <a:custGeom>
                          <a:avLst/>
                          <a:gdLst>
                            <a:gd name="connsiteX0" fmla="*/ 0 w 30980"/>
                            <a:gd name="connsiteY0" fmla="*/ 16492 h 24537"/>
                            <a:gd name="connsiteX1" fmla="*/ 29545 w 30980"/>
                            <a:gd name="connsiteY1" fmla="*/ 0 h 24537"/>
                            <a:gd name="connsiteX2" fmla="*/ 30981 w 30980"/>
                            <a:gd name="connsiteY2" fmla="*/ 3372 h 24537"/>
                            <a:gd name="connsiteX3" fmla="*/ 3439 w 30980"/>
                            <a:gd name="connsiteY3" fmla="*/ 24538 h 24537"/>
                            <a:gd name="connsiteX4" fmla="*/ 0 w 30980"/>
                            <a:gd name="connsiteY4" fmla="*/ 16492 h 24537"/>
                            <a:gd name="connsiteX5" fmla="*/ 0 w 30980"/>
                            <a:gd name="connsiteY5" fmla="*/ 16492 h 2453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0980" h="24537">
                              <a:moveTo>
                                <a:pt x="0" y="16492"/>
                              </a:moveTo>
                              <a:lnTo>
                                <a:pt x="29545" y="0"/>
                              </a:lnTo>
                              <a:cubicBezTo>
                                <a:pt x="30213" y="1068"/>
                                <a:pt x="30714" y="2237"/>
                                <a:pt x="30981" y="3372"/>
                              </a:cubicBezTo>
                              <a:lnTo>
                                <a:pt x="3439" y="24538"/>
                              </a:lnTo>
                              <a:cubicBezTo>
                                <a:pt x="2771" y="21800"/>
                                <a:pt x="1569" y="18996"/>
                                <a:pt x="0" y="16492"/>
                              </a:cubicBezTo>
                              <a:lnTo>
                                <a:pt x="0" y="16492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657F59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55" name="자유형: 도형 1354">
                          <a:extLst>
                            <a:ext uri="{FF2B5EF4-FFF2-40B4-BE49-F238E27FC236}">
                              <a16:creationId xmlns:a16="http://schemas.microsoft.com/office/drawing/2014/main" id="{FE70A071-A331-436C-A738-34C44A8D292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45722" y="3356999"/>
                          <a:ext cx="27809" cy="25439"/>
                        </a:xfrm>
                        <a:custGeom>
                          <a:avLst/>
                          <a:gdLst>
                            <a:gd name="connsiteX0" fmla="*/ 33 w 27809"/>
                            <a:gd name="connsiteY0" fmla="*/ 21166 h 25439"/>
                            <a:gd name="connsiteX1" fmla="*/ 27576 w 27809"/>
                            <a:gd name="connsiteY1" fmla="*/ 0 h 25439"/>
                            <a:gd name="connsiteX2" fmla="*/ 27809 w 27809"/>
                            <a:gd name="connsiteY2" fmla="*/ 1803 h 25439"/>
                            <a:gd name="connsiteX3" fmla="*/ 568 w 27809"/>
                            <a:gd name="connsiteY3" fmla="*/ 25439 h 25439"/>
                            <a:gd name="connsiteX4" fmla="*/ 0 w 27809"/>
                            <a:gd name="connsiteY4" fmla="*/ 21166 h 25439"/>
                            <a:gd name="connsiteX5" fmla="*/ 0 w 27809"/>
                            <a:gd name="connsiteY5" fmla="*/ 21166 h 2543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7809" h="25439">
                              <a:moveTo>
                                <a:pt x="33" y="21166"/>
                              </a:moveTo>
                              <a:lnTo>
                                <a:pt x="27576" y="0"/>
                              </a:lnTo>
                              <a:cubicBezTo>
                                <a:pt x="27709" y="601"/>
                                <a:pt x="27809" y="1202"/>
                                <a:pt x="27809" y="1803"/>
                              </a:cubicBezTo>
                              <a:lnTo>
                                <a:pt x="568" y="25439"/>
                              </a:lnTo>
                              <a:cubicBezTo>
                                <a:pt x="568" y="24070"/>
                                <a:pt x="367" y="22635"/>
                                <a:pt x="0" y="21166"/>
                              </a:cubicBezTo>
                              <a:lnTo>
                                <a:pt x="0" y="21166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86F4E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56" name="자유형: 도형 1355">
                          <a:extLst>
                            <a:ext uri="{FF2B5EF4-FFF2-40B4-BE49-F238E27FC236}">
                              <a16:creationId xmlns:a16="http://schemas.microsoft.com/office/drawing/2014/main" id="{ACCF0B48-928C-CB35-FF1A-97D5A76039B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38444" y="3382438"/>
                          <a:ext cx="7878" cy="6943"/>
                        </a:xfrm>
                        <a:custGeom>
                          <a:avLst/>
                          <a:gdLst>
                            <a:gd name="connsiteX0" fmla="*/ 167 w 7878"/>
                            <a:gd name="connsiteY0" fmla="*/ 4474 h 6943"/>
                            <a:gd name="connsiteX1" fmla="*/ 7879 w 7878"/>
                            <a:gd name="connsiteY1" fmla="*/ 0 h 6943"/>
                            <a:gd name="connsiteX2" fmla="*/ 7712 w 7878"/>
                            <a:gd name="connsiteY2" fmla="*/ 2470 h 6943"/>
                            <a:gd name="connsiteX3" fmla="*/ 0 w 7878"/>
                            <a:gd name="connsiteY3" fmla="*/ 6944 h 6943"/>
                            <a:gd name="connsiteX4" fmla="*/ 167 w 7878"/>
                            <a:gd name="connsiteY4" fmla="*/ 4474 h 6943"/>
                            <a:gd name="connsiteX5" fmla="*/ 167 w 7878"/>
                            <a:gd name="connsiteY5" fmla="*/ 4474 h 694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7878" h="6943">
                              <a:moveTo>
                                <a:pt x="167" y="4474"/>
                              </a:moveTo>
                              <a:lnTo>
                                <a:pt x="7879" y="0"/>
                              </a:lnTo>
                              <a:cubicBezTo>
                                <a:pt x="7879" y="868"/>
                                <a:pt x="7812" y="1703"/>
                                <a:pt x="7712" y="2470"/>
                              </a:cubicBezTo>
                              <a:lnTo>
                                <a:pt x="0" y="6944"/>
                              </a:lnTo>
                              <a:cubicBezTo>
                                <a:pt x="134" y="6176"/>
                                <a:pt x="200" y="5375"/>
                                <a:pt x="167" y="4474"/>
                              </a:cubicBezTo>
                              <a:lnTo>
                                <a:pt x="167" y="447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86F4E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57" name="자유형: 도형 1356">
                          <a:extLst>
                            <a:ext uri="{FF2B5EF4-FFF2-40B4-BE49-F238E27FC236}">
                              <a16:creationId xmlns:a16="http://schemas.microsoft.com/office/drawing/2014/main" id="{3101288B-E276-7FAB-8136-DACC395DD19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37409" y="3384908"/>
                          <a:ext cx="8713" cy="7444"/>
                        </a:xfrm>
                        <a:custGeom>
                          <a:avLst/>
                          <a:gdLst>
                            <a:gd name="connsiteX0" fmla="*/ 1002 w 8713"/>
                            <a:gd name="connsiteY0" fmla="*/ 4474 h 7444"/>
                            <a:gd name="connsiteX1" fmla="*/ 8713 w 8713"/>
                            <a:gd name="connsiteY1" fmla="*/ 0 h 7444"/>
                            <a:gd name="connsiteX2" fmla="*/ 7712 w 8713"/>
                            <a:gd name="connsiteY2" fmla="*/ 2971 h 7444"/>
                            <a:gd name="connsiteX3" fmla="*/ 0 w 8713"/>
                            <a:gd name="connsiteY3" fmla="*/ 7445 h 7444"/>
                            <a:gd name="connsiteX4" fmla="*/ 1002 w 8713"/>
                            <a:gd name="connsiteY4" fmla="*/ 4474 h 7444"/>
                            <a:gd name="connsiteX5" fmla="*/ 1002 w 8713"/>
                            <a:gd name="connsiteY5" fmla="*/ 4474 h 744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8713" h="7444">
                              <a:moveTo>
                                <a:pt x="1002" y="4474"/>
                              </a:moveTo>
                              <a:lnTo>
                                <a:pt x="8713" y="0"/>
                              </a:lnTo>
                              <a:cubicBezTo>
                                <a:pt x="8513" y="1135"/>
                                <a:pt x="8179" y="2137"/>
                                <a:pt x="7712" y="2971"/>
                              </a:cubicBezTo>
                              <a:lnTo>
                                <a:pt x="0" y="7445"/>
                              </a:lnTo>
                              <a:cubicBezTo>
                                <a:pt x="467" y="6610"/>
                                <a:pt x="801" y="5609"/>
                                <a:pt x="1002" y="4474"/>
                              </a:cubicBezTo>
                              <a:lnTo>
                                <a:pt x="1002" y="447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C5F43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58" name="자유형: 도형 1357">
                          <a:extLst>
                            <a:ext uri="{FF2B5EF4-FFF2-40B4-BE49-F238E27FC236}">
                              <a16:creationId xmlns:a16="http://schemas.microsoft.com/office/drawing/2014/main" id="{D876B128-D8E8-0DDA-B20E-6057FC17F16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35139" y="3387879"/>
                          <a:ext cx="9981" cy="6843"/>
                        </a:xfrm>
                        <a:custGeom>
                          <a:avLst/>
                          <a:gdLst>
                            <a:gd name="connsiteX0" fmla="*/ 2270 w 9981"/>
                            <a:gd name="connsiteY0" fmla="*/ 4474 h 6843"/>
                            <a:gd name="connsiteX1" fmla="*/ 9982 w 9981"/>
                            <a:gd name="connsiteY1" fmla="*/ 0 h 6843"/>
                            <a:gd name="connsiteX2" fmla="*/ 7712 w 9981"/>
                            <a:gd name="connsiteY2" fmla="*/ 2370 h 6843"/>
                            <a:gd name="connsiteX3" fmla="*/ 0 w 9981"/>
                            <a:gd name="connsiteY3" fmla="*/ 6844 h 6843"/>
                            <a:gd name="connsiteX4" fmla="*/ 2270 w 9981"/>
                            <a:gd name="connsiteY4" fmla="*/ 4474 h 6843"/>
                            <a:gd name="connsiteX5" fmla="*/ 2270 w 9981"/>
                            <a:gd name="connsiteY5" fmla="*/ 4474 h 684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9981" h="6843">
                              <a:moveTo>
                                <a:pt x="2270" y="4474"/>
                              </a:moveTo>
                              <a:lnTo>
                                <a:pt x="9982" y="0"/>
                              </a:lnTo>
                              <a:cubicBezTo>
                                <a:pt x="9414" y="1035"/>
                                <a:pt x="8647" y="1836"/>
                                <a:pt x="7712" y="2370"/>
                              </a:cubicBezTo>
                              <a:lnTo>
                                <a:pt x="0" y="6844"/>
                              </a:lnTo>
                              <a:cubicBezTo>
                                <a:pt x="935" y="6310"/>
                                <a:pt x="1703" y="5508"/>
                                <a:pt x="2270" y="4474"/>
                              </a:cubicBezTo>
                              <a:lnTo>
                                <a:pt x="2270" y="447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F4F38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59" name="자유형: 도형 1358">
                          <a:extLst>
                            <a:ext uri="{FF2B5EF4-FFF2-40B4-BE49-F238E27FC236}">
                              <a16:creationId xmlns:a16="http://schemas.microsoft.com/office/drawing/2014/main" id="{A8E88C2B-CC1B-B0E5-7AAF-80E97B0AE7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18414" y="3360631"/>
                          <a:ext cx="15657" cy="5848"/>
                        </a:xfrm>
                        <a:custGeom>
                          <a:avLst/>
                          <a:gdLst>
                            <a:gd name="connsiteX0" fmla="*/ 0 w 15657"/>
                            <a:gd name="connsiteY0" fmla="*/ 5281 h 5848"/>
                            <a:gd name="connsiteX1" fmla="*/ 7712 w 15657"/>
                            <a:gd name="connsiteY1" fmla="*/ 807 h 5848"/>
                            <a:gd name="connsiteX2" fmla="*/ 15657 w 15657"/>
                            <a:gd name="connsiteY2" fmla="*/ 1375 h 5848"/>
                            <a:gd name="connsiteX3" fmla="*/ 7946 w 15657"/>
                            <a:gd name="connsiteY3" fmla="*/ 5849 h 5848"/>
                            <a:gd name="connsiteX4" fmla="*/ 0 w 15657"/>
                            <a:gd name="connsiteY4" fmla="*/ 5281 h 5848"/>
                            <a:gd name="connsiteX5" fmla="*/ 0 w 15657"/>
                            <a:gd name="connsiteY5" fmla="*/ 5281 h 584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5657" h="5848">
                              <a:moveTo>
                                <a:pt x="0" y="5281"/>
                              </a:moveTo>
                              <a:lnTo>
                                <a:pt x="7712" y="807"/>
                              </a:lnTo>
                              <a:cubicBezTo>
                                <a:pt x="9748" y="-394"/>
                                <a:pt x="12553" y="-294"/>
                                <a:pt x="15657" y="1375"/>
                              </a:cubicBezTo>
                              <a:lnTo>
                                <a:pt x="7946" y="5849"/>
                              </a:lnTo>
                              <a:cubicBezTo>
                                <a:pt x="4841" y="4213"/>
                                <a:pt x="2036" y="4113"/>
                                <a:pt x="0" y="5281"/>
                              </a:cubicBezTo>
                              <a:lnTo>
                                <a:pt x="0" y="528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F4F38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60" name="자유형: 도형 1359">
                          <a:extLst>
                            <a:ext uri="{FF2B5EF4-FFF2-40B4-BE49-F238E27FC236}">
                              <a16:creationId xmlns:a16="http://schemas.microsoft.com/office/drawing/2014/main" id="{22CF3BC0-CF1D-214C-17AF-B4A7AB249DF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26359" y="3362006"/>
                          <a:ext cx="10983" cy="6710"/>
                        </a:xfrm>
                        <a:custGeom>
                          <a:avLst/>
                          <a:gdLst>
                            <a:gd name="connsiteX0" fmla="*/ 0 w 10983"/>
                            <a:gd name="connsiteY0" fmla="*/ 4474 h 6710"/>
                            <a:gd name="connsiteX1" fmla="*/ 7712 w 10983"/>
                            <a:gd name="connsiteY1" fmla="*/ 0 h 6710"/>
                            <a:gd name="connsiteX2" fmla="*/ 7979 w 10983"/>
                            <a:gd name="connsiteY2" fmla="*/ 134 h 6710"/>
                            <a:gd name="connsiteX3" fmla="*/ 10984 w 10983"/>
                            <a:gd name="connsiteY3" fmla="*/ 2237 h 6710"/>
                            <a:gd name="connsiteX4" fmla="*/ 3272 w 10983"/>
                            <a:gd name="connsiteY4" fmla="*/ 6710 h 6710"/>
                            <a:gd name="connsiteX5" fmla="*/ 267 w 10983"/>
                            <a:gd name="connsiteY5" fmla="*/ 4607 h 6710"/>
                            <a:gd name="connsiteX6" fmla="*/ 0 w 10983"/>
                            <a:gd name="connsiteY6" fmla="*/ 4474 h 6710"/>
                            <a:gd name="connsiteX7" fmla="*/ 0 w 10983"/>
                            <a:gd name="connsiteY7" fmla="*/ 4474 h 671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0983" h="6710">
                              <a:moveTo>
                                <a:pt x="0" y="4474"/>
                              </a:moveTo>
                              <a:lnTo>
                                <a:pt x="7712" y="0"/>
                              </a:lnTo>
                              <a:cubicBezTo>
                                <a:pt x="7712" y="0"/>
                                <a:pt x="7879" y="100"/>
                                <a:pt x="7979" y="134"/>
                              </a:cubicBezTo>
                              <a:cubicBezTo>
                                <a:pt x="9014" y="701"/>
                                <a:pt x="10015" y="1436"/>
                                <a:pt x="10984" y="2237"/>
                              </a:cubicBezTo>
                              <a:lnTo>
                                <a:pt x="3272" y="6710"/>
                              </a:lnTo>
                              <a:cubicBezTo>
                                <a:pt x="2304" y="5876"/>
                                <a:pt x="1302" y="5175"/>
                                <a:pt x="267" y="4607"/>
                              </a:cubicBezTo>
                              <a:cubicBezTo>
                                <a:pt x="167" y="4574"/>
                                <a:pt x="100" y="4507"/>
                                <a:pt x="0" y="4474"/>
                              </a:cubicBezTo>
                              <a:lnTo>
                                <a:pt x="0" y="447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C5F43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61" name="자유형: 도형 1360">
                          <a:extLst>
                            <a:ext uri="{FF2B5EF4-FFF2-40B4-BE49-F238E27FC236}">
                              <a16:creationId xmlns:a16="http://schemas.microsoft.com/office/drawing/2014/main" id="{66239DF2-9173-ECCC-ECD1-A9D92214F5A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29597" y="3364276"/>
                          <a:ext cx="10849" cy="7745"/>
                        </a:xfrm>
                        <a:custGeom>
                          <a:avLst/>
                          <a:gdLst>
                            <a:gd name="connsiteX0" fmla="*/ 0 w 10849"/>
                            <a:gd name="connsiteY0" fmla="*/ 4474 h 7745"/>
                            <a:gd name="connsiteX1" fmla="*/ 7712 w 10849"/>
                            <a:gd name="connsiteY1" fmla="*/ 0 h 7745"/>
                            <a:gd name="connsiteX2" fmla="*/ 10850 w 10849"/>
                            <a:gd name="connsiteY2" fmla="*/ 3272 h 7745"/>
                            <a:gd name="connsiteX3" fmla="*/ 3138 w 10849"/>
                            <a:gd name="connsiteY3" fmla="*/ 7745 h 7745"/>
                            <a:gd name="connsiteX4" fmla="*/ 0 w 10849"/>
                            <a:gd name="connsiteY4" fmla="*/ 4474 h 7745"/>
                            <a:gd name="connsiteX5" fmla="*/ 0 w 10849"/>
                            <a:gd name="connsiteY5" fmla="*/ 4474 h 774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0849" h="7745">
                              <a:moveTo>
                                <a:pt x="0" y="4474"/>
                              </a:moveTo>
                              <a:lnTo>
                                <a:pt x="7712" y="0"/>
                              </a:lnTo>
                              <a:cubicBezTo>
                                <a:pt x="8814" y="968"/>
                                <a:pt x="9882" y="2070"/>
                                <a:pt x="10850" y="3272"/>
                              </a:cubicBezTo>
                              <a:lnTo>
                                <a:pt x="3138" y="7745"/>
                              </a:lnTo>
                              <a:cubicBezTo>
                                <a:pt x="2170" y="6543"/>
                                <a:pt x="1102" y="5442"/>
                                <a:pt x="0" y="4474"/>
                              </a:cubicBezTo>
                              <a:lnTo>
                                <a:pt x="0" y="447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86F4E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62" name="자유형: 도형 1361">
                          <a:extLst>
                            <a:ext uri="{FF2B5EF4-FFF2-40B4-BE49-F238E27FC236}">
                              <a16:creationId xmlns:a16="http://schemas.microsoft.com/office/drawing/2014/main" id="{7913B396-1F5F-C3F9-4DD0-5AAFE8AE702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32736" y="3367515"/>
                          <a:ext cx="13487" cy="17960"/>
                        </a:xfrm>
                        <a:custGeom>
                          <a:avLst/>
                          <a:gdLst>
                            <a:gd name="connsiteX0" fmla="*/ 0 w 13487"/>
                            <a:gd name="connsiteY0" fmla="*/ 4474 h 17960"/>
                            <a:gd name="connsiteX1" fmla="*/ 7712 w 13487"/>
                            <a:gd name="connsiteY1" fmla="*/ 0 h 17960"/>
                            <a:gd name="connsiteX2" fmla="*/ 13487 w 13487"/>
                            <a:gd name="connsiteY2" fmla="*/ 13487 h 17960"/>
                            <a:gd name="connsiteX3" fmla="*/ 5776 w 13487"/>
                            <a:gd name="connsiteY3" fmla="*/ 17961 h 17960"/>
                            <a:gd name="connsiteX4" fmla="*/ 0 w 13487"/>
                            <a:gd name="connsiteY4" fmla="*/ 4474 h 17960"/>
                            <a:gd name="connsiteX5" fmla="*/ 0 w 13487"/>
                            <a:gd name="connsiteY5" fmla="*/ 4474 h 1796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3487" h="17960">
                              <a:moveTo>
                                <a:pt x="0" y="4474"/>
                              </a:moveTo>
                              <a:lnTo>
                                <a:pt x="7712" y="0"/>
                              </a:lnTo>
                              <a:cubicBezTo>
                                <a:pt x="10850" y="3906"/>
                                <a:pt x="13053" y="8880"/>
                                <a:pt x="13487" y="13487"/>
                              </a:cubicBezTo>
                              <a:lnTo>
                                <a:pt x="5776" y="17961"/>
                              </a:lnTo>
                              <a:cubicBezTo>
                                <a:pt x="5342" y="13354"/>
                                <a:pt x="3138" y="8380"/>
                                <a:pt x="0" y="4474"/>
                              </a:cubicBezTo>
                              <a:lnTo>
                                <a:pt x="0" y="447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657F59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63" name="자유형: 도형 1362">
                          <a:extLst>
                            <a:ext uri="{FF2B5EF4-FFF2-40B4-BE49-F238E27FC236}">
                              <a16:creationId xmlns:a16="http://schemas.microsoft.com/office/drawing/2014/main" id="{3C7906ED-DA76-63EA-2FE4-C2D89AAA9C7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38511" y="3381002"/>
                          <a:ext cx="7778" cy="5909"/>
                        </a:xfrm>
                        <a:custGeom>
                          <a:avLst/>
                          <a:gdLst>
                            <a:gd name="connsiteX0" fmla="*/ 0 w 7778"/>
                            <a:gd name="connsiteY0" fmla="*/ 4474 h 5909"/>
                            <a:gd name="connsiteX1" fmla="*/ 7712 w 7778"/>
                            <a:gd name="connsiteY1" fmla="*/ 0 h 5909"/>
                            <a:gd name="connsiteX2" fmla="*/ 7779 w 7778"/>
                            <a:gd name="connsiteY2" fmla="*/ 1436 h 5909"/>
                            <a:gd name="connsiteX3" fmla="*/ 67 w 7778"/>
                            <a:gd name="connsiteY3" fmla="*/ 5909 h 5909"/>
                            <a:gd name="connsiteX4" fmla="*/ 0 w 7778"/>
                            <a:gd name="connsiteY4" fmla="*/ 4474 h 5909"/>
                            <a:gd name="connsiteX5" fmla="*/ 0 w 7778"/>
                            <a:gd name="connsiteY5" fmla="*/ 4474 h 590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7778" h="5909">
                              <a:moveTo>
                                <a:pt x="0" y="4474"/>
                              </a:moveTo>
                              <a:lnTo>
                                <a:pt x="7712" y="0"/>
                              </a:lnTo>
                              <a:cubicBezTo>
                                <a:pt x="7745" y="467"/>
                                <a:pt x="7779" y="968"/>
                                <a:pt x="7779" y="1436"/>
                              </a:cubicBezTo>
                              <a:lnTo>
                                <a:pt x="67" y="5909"/>
                              </a:lnTo>
                              <a:cubicBezTo>
                                <a:pt x="67" y="5442"/>
                                <a:pt x="67" y="4974"/>
                                <a:pt x="0" y="4474"/>
                              </a:cubicBezTo>
                              <a:lnTo>
                                <a:pt x="0" y="447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86F4E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64" name="자유형: 도형 1363">
                          <a:extLst>
                            <a:ext uri="{FF2B5EF4-FFF2-40B4-BE49-F238E27FC236}">
                              <a16:creationId xmlns:a16="http://schemas.microsoft.com/office/drawing/2014/main" id="{3C747B87-6396-9F5A-C533-9BE0826E42B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03925" y="3386911"/>
                          <a:ext cx="34686" cy="11050"/>
                        </a:xfrm>
                        <a:custGeom>
                          <a:avLst/>
                          <a:gdLst>
                            <a:gd name="connsiteX0" fmla="*/ 100 w 34686"/>
                            <a:gd name="connsiteY0" fmla="*/ 10182 h 11050"/>
                            <a:gd name="connsiteX1" fmla="*/ 34687 w 34686"/>
                            <a:gd name="connsiteY1" fmla="*/ 0 h 11050"/>
                            <a:gd name="connsiteX2" fmla="*/ 34353 w 34686"/>
                            <a:gd name="connsiteY2" fmla="*/ 3238 h 11050"/>
                            <a:gd name="connsiteX3" fmla="*/ 0 w 34686"/>
                            <a:gd name="connsiteY3" fmla="*/ 11050 h 11050"/>
                            <a:gd name="connsiteX4" fmla="*/ 100 w 34686"/>
                            <a:gd name="connsiteY4" fmla="*/ 10182 h 11050"/>
                            <a:gd name="connsiteX5" fmla="*/ 100 w 34686"/>
                            <a:gd name="connsiteY5" fmla="*/ 10182 h 1105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4686" h="11050">
                              <a:moveTo>
                                <a:pt x="100" y="10182"/>
                              </a:moveTo>
                              <a:lnTo>
                                <a:pt x="34687" y="0"/>
                              </a:lnTo>
                              <a:cubicBezTo>
                                <a:pt x="34687" y="1202"/>
                                <a:pt x="34586" y="2270"/>
                                <a:pt x="34353" y="3238"/>
                              </a:cubicBezTo>
                              <a:lnTo>
                                <a:pt x="0" y="11050"/>
                              </a:lnTo>
                              <a:cubicBezTo>
                                <a:pt x="67" y="10783"/>
                                <a:pt x="100" y="10516"/>
                                <a:pt x="100" y="10182"/>
                              </a:cubicBezTo>
                              <a:lnTo>
                                <a:pt x="100" y="10182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86F4E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65" name="자유형: 도형 1364">
                          <a:extLst>
                            <a:ext uri="{FF2B5EF4-FFF2-40B4-BE49-F238E27FC236}">
                              <a16:creationId xmlns:a16="http://schemas.microsoft.com/office/drawing/2014/main" id="{2772DFFB-E00C-7839-BB9E-F92C4389927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03624" y="3390149"/>
                          <a:ext cx="34653" cy="8546"/>
                        </a:xfrm>
                        <a:custGeom>
                          <a:avLst/>
                          <a:gdLst>
                            <a:gd name="connsiteX0" fmla="*/ 300 w 34653"/>
                            <a:gd name="connsiteY0" fmla="*/ 7812 h 8546"/>
                            <a:gd name="connsiteX1" fmla="*/ 34653 w 34653"/>
                            <a:gd name="connsiteY1" fmla="*/ 0 h 8546"/>
                            <a:gd name="connsiteX2" fmla="*/ 33451 w 34653"/>
                            <a:gd name="connsiteY2" fmla="*/ 2804 h 8546"/>
                            <a:gd name="connsiteX3" fmla="*/ 0 w 34653"/>
                            <a:gd name="connsiteY3" fmla="*/ 8546 h 8546"/>
                            <a:gd name="connsiteX4" fmla="*/ 300 w 34653"/>
                            <a:gd name="connsiteY4" fmla="*/ 7812 h 8546"/>
                            <a:gd name="connsiteX5" fmla="*/ 300 w 34653"/>
                            <a:gd name="connsiteY5" fmla="*/ 7812 h 854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4653" h="8546">
                              <a:moveTo>
                                <a:pt x="300" y="7812"/>
                              </a:moveTo>
                              <a:lnTo>
                                <a:pt x="34653" y="0"/>
                              </a:lnTo>
                              <a:cubicBezTo>
                                <a:pt x="34386" y="1068"/>
                                <a:pt x="33985" y="2003"/>
                                <a:pt x="33451" y="2804"/>
                              </a:cubicBezTo>
                              <a:lnTo>
                                <a:pt x="0" y="8546"/>
                              </a:lnTo>
                              <a:cubicBezTo>
                                <a:pt x="134" y="8346"/>
                                <a:pt x="234" y="8112"/>
                                <a:pt x="300" y="7812"/>
                              </a:cubicBezTo>
                              <a:lnTo>
                                <a:pt x="300" y="7812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C5F43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66" name="자유형: 도형 1365">
                          <a:extLst>
                            <a:ext uri="{FF2B5EF4-FFF2-40B4-BE49-F238E27FC236}">
                              <a16:creationId xmlns:a16="http://schemas.microsoft.com/office/drawing/2014/main" id="{1B1554ED-4C3F-E27B-0905-67B859DED61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02489" y="3392954"/>
                          <a:ext cx="34553" cy="6409"/>
                        </a:xfrm>
                        <a:custGeom>
                          <a:avLst/>
                          <a:gdLst>
                            <a:gd name="connsiteX0" fmla="*/ 1102 w 34553"/>
                            <a:gd name="connsiteY0" fmla="*/ 5742 h 6409"/>
                            <a:gd name="connsiteX1" fmla="*/ 34553 w 34553"/>
                            <a:gd name="connsiteY1" fmla="*/ 0 h 6409"/>
                            <a:gd name="connsiteX2" fmla="*/ 30413 w 34553"/>
                            <a:gd name="connsiteY2" fmla="*/ 2537 h 6409"/>
                            <a:gd name="connsiteX3" fmla="*/ 0 w 34553"/>
                            <a:gd name="connsiteY3" fmla="*/ 6410 h 6409"/>
                            <a:gd name="connsiteX4" fmla="*/ 1102 w 34553"/>
                            <a:gd name="connsiteY4" fmla="*/ 5742 h 6409"/>
                            <a:gd name="connsiteX5" fmla="*/ 1102 w 34553"/>
                            <a:gd name="connsiteY5" fmla="*/ 5742 h 640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4553" h="6409">
                              <a:moveTo>
                                <a:pt x="1102" y="5742"/>
                              </a:moveTo>
                              <a:lnTo>
                                <a:pt x="34553" y="0"/>
                              </a:lnTo>
                              <a:cubicBezTo>
                                <a:pt x="33551" y="1436"/>
                                <a:pt x="32116" y="2304"/>
                                <a:pt x="30413" y="2537"/>
                              </a:cubicBezTo>
                              <a:lnTo>
                                <a:pt x="0" y="6410"/>
                              </a:lnTo>
                              <a:cubicBezTo>
                                <a:pt x="467" y="6343"/>
                                <a:pt x="835" y="6109"/>
                                <a:pt x="1102" y="5742"/>
                              </a:cubicBezTo>
                              <a:lnTo>
                                <a:pt x="1102" y="5742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F4F38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67" name="자유형: 도형 1366">
                          <a:extLst>
                            <a:ext uri="{FF2B5EF4-FFF2-40B4-BE49-F238E27FC236}">
                              <a16:creationId xmlns:a16="http://schemas.microsoft.com/office/drawing/2014/main" id="{AECDDDB2-6E74-E264-A82F-CD73415C34D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98249" y="3365123"/>
                          <a:ext cx="27341" cy="26862"/>
                        </a:xfrm>
                        <a:custGeom>
                          <a:avLst/>
                          <a:gdLst>
                            <a:gd name="connsiteX0" fmla="*/ 0 w 27341"/>
                            <a:gd name="connsiteY0" fmla="*/ 26862 h 26862"/>
                            <a:gd name="connsiteX1" fmla="*/ 18428 w 27341"/>
                            <a:gd name="connsiteY1" fmla="*/ 2358 h 26862"/>
                            <a:gd name="connsiteX2" fmla="*/ 27342 w 27341"/>
                            <a:gd name="connsiteY2" fmla="*/ 956 h 26862"/>
                            <a:gd name="connsiteX3" fmla="*/ 2370 w 27341"/>
                            <a:gd name="connsiteY3" fmla="*/ 26495 h 26862"/>
                            <a:gd name="connsiteX4" fmla="*/ 33 w 27341"/>
                            <a:gd name="connsiteY4" fmla="*/ 26862 h 26862"/>
                            <a:gd name="connsiteX5" fmla="*/ 33 w 27341"/>
                            <a:gd name="connsiteY5" fmla="*/ 26862 h 2686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7341" h="26862">
                              <a:moveTo>
                                <a:pt x="0" y="26862"/>
                              </a:moveTo>
                              <a:lnTo>
                                <a:pt x="18428" y="2358"/>
                              </a:lnTo>
                              <a:cubicBezTo>
                                <a:pt x="20298" y="-112"/>
                                <a:pt x="23536" y="-747"/>
                                <a:pt x="27342" y="956"/>
                              </a:cubicBezTo>
                              <a:lnTo>
                                <a:pt x="2370" y="26495"/>
                              </a:lnTo>
                              <a:cubicBezTo>
                                <a:pt x="1369" y="26028"/>
                                <a:pt x="534" y="26195"/>
                                <a:pt x="33" y="26862"/>
                              </a:cubicBezTo>
                              <a:lnTo>
                                <a:pt x="33" y="26862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F4F38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68" name="자유형: 도형 1367">
                          <a:extLst>
                            <a:ext uri="{FF2B5EF4-FFF2-40B4-BE49-F238E27FC236}">
                              <a16:creationId xmlns:a16="http://schemas.microsoft.com/office/drawing/2014/main" id="{EC306B3C-3817-0F57-4EA3-BBB75B70C9E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00553" y="3366079"/>
                          <a:ext cx="28276" cy="26073"/>
                        </a:xfrm>
                        <a:custGeom>
                          <a:avLst/>
                          <a:gdLst>
                            <a:gd name="connsiteX0" fmla="*/ 33 w 28276"/>
                            <a:gd name="connsiteY0" fmla="*/ 25539 h 26073"/>
                            <a:gd name="connsiteX1" fmla="*/ 25005 w 28276"/>
                            <a:gd name="connsiteY1" fmla="*/ 0 h 26073"/>
                            <a:gd name="connsiteX2" fmla="*/ 26040 w 28276"/>
                            <a:gd name="connsiteY2" fmla="*/ 534 h 26073"/>
                            <a:gd name="connsiteX3" fmla="*/ 28277 w 28276"/>
                            <a:gd name="connsiteY3" fmla="*/ 2036 h 26073"/>
                            <a:gd name="connsiteX4" fmla="*/ 868 w 28276"/>
                            <a:gd name="connsiteY4" fmla="*/ 26073 h 26073"/>
                            <a:gd name="connsiteX5" fmla="*/ 267 w 28276"/>
                            <a:gd name="connsiteY5" fmla="*/ 25673 h 26073"/>
                            <a:gd name="connsiteX6" fmla="*/ 0 w 28276"/>
                            <a:gd name="connsiteY6" fmla="*/ 25539 h 26073"/>
                            <a:gd name="connsiteX7" fmla="*/ 0 w 28276"/>
                            <a:gd name="connsiteY7" fmla="*/ 25539 h 2607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28276" h="26073">
                              <a:moveTo>
                                <a:pt x="33" y="25539"/>
                              </a:moveTo>
                              <a:lnTo>
                                <a:pt x="25005" y="0"/>
                              </a:lnTo>
                              <a:cubicBezTo>
                                <a:pt x="25339" y="167"/>
                                <a:pt x="25706" y="334"/>
                                <a:pt x="26040" y="534"/>
                              </a:cubicBezTo>
                              <a:cubicBezTo>
                                <a:pt x="26808" y="968"/>
                                <a:pt x="27542" y="1469"/>
                                <a:pt x="28277" y="2036"/>
                              </a:cubicBezTo>
                              <a:lnTo>
                                <a:pt x="868" y="26073"/>
                              </a:lnTo>
                              <a:cubicBezTo>
                                <a:pt x="668" y="25940"/>
                                <a:pt x="467" y="25806"/>
                                <a:pt x="267" y="25673"/>
                              </a:cubicBezTo>
                              <a:cubicBezTo>
                                <a:pt x="167" y="25606"/>
                                <a:pt x="67" y="25573"/>
                                <a:pt x="0" y="25539"/>
                              </a:cubicBezTo>
                              <a:lnTo>
                                <a:pt x="0" y="25539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C5F43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69" name="자유형: 도형 1368">
                          <a:extLst>
                            <a:ext uri="{FF2B5EF4-FFF2-40B4-BE49-F238E27FC236}">
                              <a16:creationId xmlns:a16="http://schemas.microsoft.com/office/drawing/2014/main" id="{F8D1A2FA-216D-2258-A5FB-94A39A7C3D1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01454" y="3368116"/>
                          <a:ext cx="30480" cy="24804"/>
                        </a:xfrm>
                        <a:custGeom>
                          <a:avLst/>
                          <a:gdLst>
                            <a:gd name="connsiteX0" fmla="*/ 0 w 30480"/>
                            <a:gd name="connsiteY0" fmla="*/ 24037 h 24804"/>
                            <a:gd name="connsiteX1" fmla="*/ 27409 w 30480"/>
                            <a:gd name="connsiteY1" fmla="*/ 0 h 24804"/>
                            <a:gd name="connsiteX2" fmla="*/ 30480 w 30480"/>
                            <a:gd name="connsiteY2" fmla="*/ 2904 h 24804"/>
                            <a:gd name="connsiteX3" fmla="*/ 801 w 30480"/>
                            <a:gd name="connsiteY3" fmla="*/ 24805 h 24804"/>
                            <a:gd name="connsiteX4" fmla="*/ 0 w 30480"/>
                            <a:gd name="connsiteY4" fmla="*/ 24037 h 24804"/>
                            <a:gd name="connsiteX5" fmla="*/ 0 w 30480"/>
                            <a:gd name="connsiteY5" fmla="*/ 24037 h 2480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0480" h="24804">
                              <a:moveTo>
                                <a:pt x="0" y="24037"/>
                              </a:moveTo>
                              <a:lnTo>
                                <a:pt x="27409" y="0"/>
                              </a:lnTo>
                              <a:cubicBezTo>
                                <a:pt x="28477" y="835"/>
                                <a:pt x="29512" y="1836"/>
                                <a:pt x="30480" y="2904"/>
                              </a:cubicBezTo>
                              <a:lnTo>
                                <a:pt x="801" y="24805"/>
                              </a:lnTo>
                              <a:cubicBezTo>
                                <a:pt x="534" y="24504"/>
                                <a:pt x="267" y="24271"/>
                                <a:pt x="0" y="24037"/>
                              </a:cubicBezTo>
                              <a:lnTo>
                                <a:pt x="0" y="24037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86F4E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70" name="자유형: 도형 1369">
                          <a:extLst>
                            <a:ext uri="{FF2B5EF4-FFF2-40B4-BE49-F238E27FC236}">
                              <a16:creationId xmlns:a16="http://schemas.microsoft.com/office/drawing/2014/main" id="{B1DB9BDB-F54B-D587-1537-8DA7A5B0309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02222" y="3371020"/>
                          <a:ext cx="36355" cy="25973"/>
                        </a:xfrm>
                        <a:custGeom>
                          <a:avLst/>
                          <a:gdLst>
                            <a:gd name="connsiteX0" fmla="*/ 33 w 36355"/>
                            <a:gd name="connsiteY0" fmla="*/ 21900 h 25973"/>
                            <a:gd name="connsiteX1" fmla="*/ 29712 w 36355"/>
                            <a:gd name="connsiteY1" fmla="*/ 0 h 25973"/>
                            <a:gd name="connsiteX2" fmla="*/ 36356 w 36355"/>
                            <a:gd name="connsiteY2" fmla="*/ 15557 h 25973"/>
                            <a:gd name="connsiteX3" fmla="*/ 1769 w 36355"/>
                            <a:gd name="connsiteY3" fmla="*/ 25973 h 25973"/>
                            <a:gd name="connsiteX4" fmla="*/ 0 w 36355"/>
                            <a:gd name="connsiteY4" fmla="*/ 21867 h 25973"/>
                            <a:gd name="connsiteX5" fmla="*/ 0 w 36355"/>
                            <a:gd name="connsiteY5" fmla="*/ 21867 h 2597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6355" h="25973">
                              <a:moveTo>
                                <a:pt x="33" y="21900"/>
                              </a:moveTo>
                              <a:lnTo>
                                <a:pt x="29712" y="0"/>
                              </a:lnTo>
                              <a:cubicBezTo>
                                <a:pt x="33518" y="4307"/>
                                <a:pt x="36189" y="10283"/>
                                <a:pt x="36356" y="15557"/>
                              </a:cubicBezTo>
                              <a:lnTo>
                                <a:pt x="1769" y="25973"/>
                              </a:lnTo>
                              <a:cubicBezTo>
                                <a:pt x="1736" y="24571"/>
                                <a:pt x="1035" y="23002"/>
                                <a:pt x="0" y="21867"/>
                              </a:cubicBezTo>
                              <a:lnTo>
                                <a:pt x="0" y="21867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657F59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71" name="자유형: 도형 1370">
                          <a:extLst>
                            <a:ext uri="{FF2B5EF4-FFF2-40B4-BE49-F238E27FC236}">
                              <a16:creationId xmlns:a16="http://schemas.microsoft.com/office/drawing/2014/main" id="{901CB30D-D7CF-8710-92C2-D0BD910209C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03991" y="3386611"/>
                          <a:ext cx="34586" cy="10516"/>
                        </a:xfrm>
                        <a:custGeom>
                          <a:avLst/>
                          <a:gdLst>
                            <a:gd name="connsiteX0" fmla="*/ 0 w 34586"/>
                            <a:gd name="connsiteY0" fmla="*/ 10416 h 10516"/>
                            <a:gd name="connsiteX1" fmla="*/ 34586 w 34586"/>
                            <a:gd name="connsiteY1" fmla="*/ 0 h 10516"/>
                            <a:gd name="connsiteX2" fmla="*/ 34586 w 34586"/>
                            <a:gd name="connsiteY2" fmla="*/ 334 h 10516"/>
                            <a:gd name="connsiteX3" fmla="*/ 0 w 34586"/>
                            <a:gd name="connsiteY3" fmla="*/ 10516 h 10516"/>
                            <a:gd name="connsiteX4" fmla="*/ 0 w 34586"/>
                            <a:gd name="connsiteY4" fmla="*/ 10416 h 10516"/>
                            <a:gd name="connsiteX5" fmla="*/ 0 w 34586"/>
                            <a:gd name="connsiteY5" fmla="*/ 10416 h 105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4586" h="10516">
                              <a:moveTo>
                                <a:pt x="0" y="10416"/>
                              </a:moveTo>
                              <a:lnTo>
                                <a:pt x="34586" y="0"/>
                              </a:lnTo>
                              <a:cubicBezTo>
                                <a:pt x="34586" y="0"/>
                                <a:pt x="34586" y="200"/>
                                <a:pt x="34586" y="334"/>
                              </a:cubicBezTo>
                              <a:lnTo>
                                <a:pt x="0" y="10516"/>
                              </a:lnTo>
                              <a:lnTo>
                                <a:pt x="0" y="10416"/>
                              </a:lnTo>
                              <a:lnTo>
                                <a:pt x="0" y="10416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86F4E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72" name="자유형: 도형 1371">
                          <a:extLst>
                            <a:ext uri="{FF2B5EF4-FFF2-40B4-BE49-F238E27FC236}">
                              <a16:creationId xmlns:a16="http://schemas.microsoft.com/office/drawing/2014/main" id="{B422D444-CA06-02BD-0F74-ACE80D06339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02255" y="3397093"/>
                          <a:ext cx="1769" cy="1635"/>
                        </a:xfrm>
                        <a:custGeom>
                          <a:avLst/>
                          <a:gdLst>
                            <a:gd name="connsiteX0" fmla="*/ 33 w 1769"/>
                            <a:gd name="connsiteY0" fmla="*/ 1002 h 1635"/>
                            <a:gd name="connsiteX1" fmla="*/ 1769 w 1769"/>
                            <a:gd name="connsiteY1" fmla="*/ 0 h 1635"/>
                            <a:gd name="connsiteX2" fmla="*/ 1736 w 1769"/>
                            <a:gd name="connsiteY2" fmla="*/ 634 h 1635"/>
                            <a:gd name="connsiteX3" fmla="*/ 0 w 1769"/>
                            <a:gd name="connsiteY3" fmla="*/ 1636 h 1635"/>
                            <a:gd name="connsiteX4" fmla="*/ 33 w 1769"/>
                            <a:gd name="connsiteY4" fmla="*/ 1002 h 1635"/>
                            <a:gd name="connsiteX5" fmla="*/ 33 w 1769"/>
                            <a:gd name="connsiteY5" fmla="*/ 1002 h 163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769" h="1635">
                              <a:moveTo>
                                <a:pt x="33" y="1002"/>
                              </a:moveTo>
                              <a:lnTo>
                                <a:pt x="1769" y="0"/>
                              </a:lnTo>
                              <a:cubicBezTo>
                                <a:pt x="1769" y="234"/>
                                <a:pt x="1769" y="434"/>
                                <a:pt x="1736" y="634"/>
                              </a:cubicBezTo>
                              <a:lnTo>
                                <a:pt x="0" y="1636"/>
                              </a:lnTo>
                              <a:cubicBezTo>
                                <a:pt x="33" y="1436"/>
                                <a:pt x="33" y="1202"/>
                                <a:pt x="33" y="1002"/>
                              </a:cubicBezTo>
                              <a:lnTo>
                                <a:pt x="33" y="1002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86F4E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73" name="자유형: 도형 1372">
                          <a:extLst>
                            <a:ext uri="{FF2B5EF4-FFF2-40B4-BE49-F238E27FC236}">
                              <a16:creationId xmlns:a16="http://schemas.microsoft.com/office/drawing/2014/main" id="{85A6E4E6-83F4-45AB-2385-A507E596B15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01955" y="3397761"/>
                          <a:ext cx="2003" cy="1769"/>
                        </a:xfrm>
                        <a:custGeom>
                          <a:avLst/>
                          <a:gdLst>
                            <a:gd name="connsiteX0" fmla="*/ 267 w 2003"/>
                            <a:gd name="connsiteY0" fmla="*/ 1001 h 1769"/>
                            <a:gd name="connsiteX1" fmla="*/ 2003 w 2003"/>
                            <a:gd name="connsiteY1" fmla="*/ 0 h 1769"/>
                            <a:gd name="connsiteX2" fmla="*/ 1736 w 2003"/>
                            <a:gd name="connsiteY2" fmla="*/ 768 h 1769"/>
                            <a:gd name="connsiteX3" fmla="*/ 0 w 2003"/>
                            <a:gd name="connsiteY3" fmla="*/ 1769 h 1769"/>
                            <a:gd name="connsiteX4" fmla="*/ 267 w 2003"/>
                            <a:gd name="connsiteY4" fmla="*/ 1001 h 1769"/>
                            <a:gd name="connsiteX5" fmla="*/ 267 w 2003"/>
                            <a:gd name="connsiteY5" fmla="*/ 1001 h 176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003" h="1769">
                              <a:moveTo>
                                <a:pt x="267" y="1001"/>
                              </a:moveTo>
                              <a:lnTo>
                                <a:pt x="2003" y="0"/>
                              </a:lnTo>
                              <a:cubicBezTo>
                                <a:pt x="1970" y="300"/>
                                <a:pt x="1870" y="568"/>
                                <a:pt x="1736" y="768"/>
                              </a:cubicBezTo>
                              <a:lnTo>
                                <a:pt x="0" y="1769"/>
                              </a:lnTo>
                              <a:cubicBezTo>
                                <a:pt x="134" y="1536"/>
                                <a:pt x="200" y="1302"/>
                                <a:pt x="267" y="1001"/>
                              </a:cubicBezTo>
                              <a:lnTo>
                                <a:pt x="267" y="100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C5F43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74" name="자유형: 도형 1373">
                          <a:extLst>
                            <a:ext uri="{FF2B5EF4-FFF2-40B4-BE49-F238E27FC236}">
                              <a16:creationId xmlns:a16="http://schemas.microsoft.com/office/drawing/2014/main" id="{BA820516-4900-3C37-02D4-5FBB19672F0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01354" y="3398529"/>
                          <a:ext cx="2336" cy="1635"/>
                        </a:xfrm>
                        <a:custGeom>
                          <a:avLst/>
                          <a:gdLst>
                            <a:gd name="connsiteX0" fmla="*/ 601 w 2336"/>
                            <a:gd name="connsiteY0" fmla="*/ 1001 h 1635"/>
                            <a:gd name="connsiteX1" fmla="*/ 2337 w 2336"/>
                            <a:gd name="connsiteY1" fmla="*/ 0 h 1635"/>
                            <a:gd name="connsiteX2" fmla="*/ 1736 w 2336"/>
                            <a:gd name="connsiteY2" fmla="*/ 634 h 1635"/>
                            <a:gd name="connsiteX3" fmla="*/ 0 w 2336"/>
                            <a:gd name="connsiteY3" fmla="*/ 1636 h 1635"/>
                            <a:gd name="connsiteX4" fmla="*/ 601 w 2336"/>
                            <a:gd name="connsiteY4" fmla="*/ 1001 h 1635"/>
                            <a:gd name="connsiteX5" fmla="*/ 601 w 2336"/>
                            <a:gd name="connsiteY5" fmla="*/ 1001 h 163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336" h="1635">
                              <a:moveTo>
                                <a:pt x="601" y="1001"/>
                              </a:moveTo>
                              <a:lnTo>
                                <a:pt x="2337" y="0"/>
                              </a:lnTo>
                              <a:cubicBezTo>
                                <a:pt x="2170" y="267"/>
                                <a:pt x="1970" y="501"/>
                                <a:pt x="1736" y="634"/>
                              </a:cubicBezTo>
                              <a:lnTo>
                                <a:pt x="0" y="1636"/>
                              </a:lnTo>
                              <a:cubicBezTo>
                                <a:pt x="234" y="1502"/>
                                <a:pt x="434" y="1269"/>
                                <a:pt x="601" y="1001"/>
                              </a:cubicBezTo>
                              <a:lnTo>
                                <a:pt x="601" y="100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F4F38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75" name="자유형: 도형 1374">
                          <a:extLst>
                            <a:ext uri="{FF2B5EF4-FFF2-40B4-BE49-F238E27FC236}">
                              <a16:creationId xmlns:a16="http://schemas.microsoft.com/office/drawing/2014/main" id="{4AAF3C3E-BE2F-9B57-13C3-881E32D939B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96981" y="3391374"/>
                          <a:ext cx="3839" cy="1345"/>
                        </a:xfrm>
                        <a:custGeom>
                          <a:avLst/>
                          <a:gdLst>
                            <a:gd name="connsiteX0" fmla="*/ 0 w 3839"/>
                            <a:gd name="connsiteY0" fmla="*/ 1213 h 1345"/>
                            <a:gd name="connsiteX1" fmla="*/ 1736 w 3839"/>
                            <a:gd name="connsiteY1" fmla="*/ 211 h 1345"/>
                            <a:gd name="connsiteX2" fmla="*/ 3839 w 3839"/>
                            <a:gd name="connsiteY2" fmla="*/ 344 h 1345"/>
                            <a:gd name="connsiteX3" fmla="*/ 2103 w 3839"/>
                            <a:gd name="connsiteY3" fmla="*/ 1346 h 1345"/>
                            <a:gd name="connsiteX4" fmla="*/ 0 w 3839"/>
                            <a:gd name="connsiteY4" fmla="*/ 1213 h 1345"/>
                            <a:gd name="connsiteX5" fmla="*/ 0 w 3839"/>
                            <a:gd name="connsiteY5" fmla="*/ 1213 h 134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839" h="1345">
                              <a:moveTo>
                                <a:pt x="0" y="1213"/>
                              </a:moveTo>
                              <a:lnTo>
                                <a:pt x="1736" y="211"/>
                              </a:lnTo>
                              <a:cubicBezTo>
                                <a:pt x="2270" y="-90"/>
                                <a:pt x="3005" y="-90"/>
                                <a:pt x="3839" y="344"/>
                              </a:cubicBezTo>
                              <a:lnTo>
                                <a:pt x="2103" y="1346"/>
                              </a:lnTo>
                              <a:cubicBezTo>
                                <a:pt x="1302" y="912"/>
                                <a:pt x="568" y="879"/>
                                <a:pt x="0" y="1213"/>
                              </a:cubicBezTo>
                              <a:lnTo>
                                <a:pt x="0" y="121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F4F38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76" name="자유형: 도형 1375">
                          <a:extLst>
                            <a:ext uri="{FF2B5EF4-FFF2-40B4-BE49-F238E27FC236}">
                              <a16:creationId xmlns:a16="http://schemas.microsoft.com/office/drawing/2014/main" id="{650F62E5-DAF5-6D71-339E-D7A8196269F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99051" y="3391719"/>
                          <a:ext cx="2603" cy="1602"/>
                        </a:xfrm>
                        <a:custGeom>
                          <a:avLst/>
                          <a:gdLst>
                            <a:gd name="connsiteX0" fmla="*/ 0 w 2603"/>
                            <a:gd name="connsiteY0" fmla="*/ 1001 h 1602"/>
                            <a:gd name="connsiteX1" fmla="*/ 1736 w 2603"/>
                            <a:gd name="connsiteY1" fmla="*/ 0 h 1602"/>
                            <a:gd name="connsiteX2" fmla="*/ 1803 w 2603"/>
                            <a:gd name="connsiteY2" fmla="*/ 0 h 1602"/>
                            <a:gd name="connsiteX3" fmla="*/ 2604 w 2603"/>
                            <a:gd name="connsiteY3" fmla="*/ 601 h 1602"/>
                            <a:gd name="connsiteX4" fmla="*/ 868 w 2603"/>
                            <a:gd name="connsiteY4" fmla="*/ 1602 h 1602"/>
                            <a:gd name="connsiteX5" fmla="*/ 67 w 2603"/>
                            <a:gd name="connsiteY5" fmla="*/ 1035 h 1602"/>
                            <a:gd name="connsiteX6" fmla="*/ 0 w 2603"/>
                            <a:gd name="connsiteY6" fmla="*/ 1035 h 160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2603" h="1602">
                              <a:moveTo>
                                <a:pt x="0" y="1001"/>
                              </a:moveTo>
                              <a:lnTo>
                                <a:pt x="1736" y="0"/>
                              </a:lnTo>
                              <a:lnTo>
                                <a:pt x="1803" y="0"/>
                              </a:lnTo>
                              <a:cubicBezTo>
                                <a:pt x="2070" y="200"/>
                                <a:pt x="2337" y="367"/>
                                <a:pt x="2604" y="601"/>
                              </a:cubicBezTo>
                              <a:lnTo>
                                <a:pt x="868" y="1602"/>
                              </a:lnTo>
                              <a:cubicBezTo>
                                <a:pt x="601" y="1402"/>
                                <a:pt x="367" y="1202"/>
                                <a:pt x="67" y="1035"/>
                              </a:cubicBezTo>
                              <a:lnTo>
                                <a:pt x="0" y="103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C5F43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77" name="자유형: 도형 1376">
                          <a:extLst>
                            <a:ext uri="{FF2B5EF4-FFF2-40B4-BE49-F238E27FC236}">
                              <a16:creationId xmlns:a16="http://schemas.microsoft.com/office/drawing/2014/main" id="{8010E94D-0A0B-65F9-15D4-6018A03C532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99919" y="3392319"/>
                          <a:ext cx="2570" cy="1869"/>
                        </a:xfrm>
                        <a:custGeom>
                          <a:avLst/>
                          <a:gdLst>
                            <a:gd name="connsiteX0" fmla="*/ 0 w 2570"/>
                            <a:gd name="connsiteY0" fmla="*/ 1002 h 1869"/>
                            <a:gd name="connsiteX1" fmla="*/ 1736 w 2570"/>
                            <a:gd name="connsiteY1" fmla="*/ 0 h 1869"/>
                            <a:gd name="connsiteX2" fmla="*/ 2571 w 2570"/>
                            <a:gd name="connsiteY2" fmla="*/ 868 h 1869"/>
                            <a:gd name="connsiteX3" fmla="*/ 835 w 2570"/>
                            <a:gd name="connsiteY3" fmla="*/ 1870 h 1869"/>
                            <a:gd name="connsiteX4" fmla="*/ 0 w 2570"/>
                            <a:gd name="connsiteY4" fmla="*/ 1002 h 1869"/>
                            <a:gd name="connsiteX5" fmla="*/ 0 w 2570"/>
                            <a:gd name="connsiteY5" fmla="*/ 1002 h 186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570" h="1869">
                              <a:moveTo>
                                <a:pt x="0" y="1002"/>
                              </a:moveTo>
                              <a:lnTo>
                                <a:pt x="1736" y="0"/>
                              </a:lnTo>
                              <a:cubicBezTo>
                                <a:pt x="2036" y="267"/>
                                <a:pt x="2304" y="534"/>
                                <a:pt x="2571" y="868"/>
                              </a:cubicBezTo>
                              <a:lnTo>
                                <a:pt x="835" y="1870"/>
                              </a:lnTo>
                              <a:cubicBezTo>
                                <a:pt x="568" y="1569"/>
                                <a:pt x="300" y="1269"/>
                                <a:pt x="0" y="1002"/>
                              </a:cubicBezTo>
                              <a:lnTo>
                                <a:pt x="0" y="1002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86F4E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78" name="자유형: 도형 1377">
                          <a:extLst>
                            <a:ext uri="{FF2B5EF4-FFF2-40B4-BE49-F238E27FC236}">
                              <a16:creationId xmlns:a16="http://schemas.microsoft.com/office/drawing/2014/main" id="{83D21215-2251-1DE5-9932-5577826DA91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00753" y="3393187"/>
                          <a:ext cx="3271" cy="4540"/>
                        </a:xfrm>
                        <a:custGeom>
                          <a:avLst/>
                          <a:gdLst>
                            <a:gd name="connsiteX0" fmla="*/ 0 w 3271"/>
                            <a:gd name="connsiteY0" fmla="*/ 1001 h 4540"/>
                            <a:gd name="connsiteX1" fmla="*/ 1736 w 3271"/>
                            <a:gd name="connsiteY1" fmla="*/ 0 h 4540"/>
                            <a:gd name="connsiteX2" fmla="*/ 3272 w 3271"/>
                            <a:gd name="connsiteY2" fmla="*/ 3539 h 4540"/>
                            <a:gd name="connsiteX3" fmla="*/ 1536 w 3271"/>
                            <a:gd name="connsiteY3" fmla="*/ 4540 h 4540"/>
                            <a:gd name="connsiteX4" fmla="*/ 0 w 3271"/>
                            <a:gd name="connsiteY4" fmla="*/ 1001 h 4540"/>
                            <a:gd name="connsiteX5" fmla="*/ 0 w 3271"/>
                            <a:gd name="connsiteY5" fmla="*/ 1001 h 454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271" h="4540">
                              <a:moveTo>
                                <a:pt x="0" y="1001"/>
                              </a:moveTo>
                              <a:lnTo>
                                <a:pt x="1736" y="0"/>
                              </a:lnTo>
                              <a:cubicBezTo>
                                <a:pt x="2571" y="1035"/>
                                <a:pt x="3138" y="2337"/>
                                <a:pt x="3272" y="3539"/>
                              </a:cubicBezTo>
                              <a:lnTo>
                                <a:pt x="1536" y="4540"/>
                              </a:lnTo>
                              <a:cubicBezTo>
                                <a:pt x="1436" y="3338"/>
                                <a:pt x="835" y="2003"/>
                                <a:pt x="0" y="1001"/>
                              </a:cubicBezTo>
                              <a:lnTo>
                                <a:pt x="0" y="100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657F59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79" name="자유형: 도형 1378">
                          <a:extLst>
                            <a:ext uri="{FF2B5EF4-FFF2-40B4-BE49-F238E27FC236}">
                              <a16:creationId xmlns:a16="http://schemas.microsoft.com/office/drawing/2014/main" id="{540F7453-8F8E-D06D-ACC2-DAFB9C4C345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02255" y="3396726"/>
                          <a:ext cx="1736" cy="1368"/>
                        </a:xfrm>
                        <a:custGeom>
                          <a:avLst/>
                          <a:gdLst>
                            <a:gd name="connsiteX0" fmla="*/ 0 w 1736"/>
                            <a:gd name="connsiteY0" fmla="*/ 1001 h 1368"/>
                            <a:gd name="connsiteX1" fmla="*/ 1736 w 1736"/>
                            <a:gd name="connsiteY1" fmla="*/ 0 h 1368"/>
                            <a:gd name="connsiteX2" fmla="*/ 1736 w 1736"/>
                            <a:gd name="connsiteY2" fmla="*/ 367 h 1368"/>
                            <a:gd name="connsiteX3" fmla="*/ 0 w 1736"/>
                            <a:gd name="connsiteY3" fmla="*/ 1369 h 1368"/>
                            <a:gd name="connsiteX4" fmla="*/ 0 w 1736"/>
                            <a:gd name="connsiteY4" fmla="*/ 1001 h 1368"/>
                            <a:gd name="connsiteX5" fmla="*/ 0 w 1736"/>
                            <a:gd name="connsiteY5" fmla="*/ 1001 h 136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736" h="1368">
                              <a:moveTo>
                                <a:pt x="0" y="1001"/>
                              </a:moveTo>
                              <a:lnTo>
                                <a:pt x="1736" y="0"/>
                              </a:lnTo>
                              <a:cubicBezTo>
                                <a:pt x="1736" y="0"/>
                                <a:pt x="1736" y="267"/>
                                <a:pt x="1736" y="367"/>
                              </a:cubicBezTo>
                              <a:lnTo>
                                <a:pt x="0" y="1369"/>
                              </a:lnTo>
                              <a:cubicBezTo>
                                <a:pt x="0" y="1369"/>
                                <a:pt x="0" y="1135"/>
                                <a:pt x="0" y="1001"/>
                              </a:cubicBezTo>
                              <a:lnTo>
                                <a:pt x="0" y="100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86F4E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80" name="자유형: 도형 1379">
                          <a:extLst>
                            <a:ext uri="{FF2B5EF4-FFF2-40B4-BE49-F238E27FC236}">
                              <a16:creationId xmlns:a16="http://schemas.microsoft.com/office/drawing/2014/main" id="{237CD89F-37AC-5347-1BCB-563BCA2A4F2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96045" y="3392350"/>
                          <a:ext cx="6243" cy="8017"/>
                        </a:xfrm>
                        <a:custGeom>
                          <a:avLst/>
                          <a:gdLst>
                            <a:gd name="connsiteX0" fmla="*/ 6243 w 6243"/>
                            <a:gd name="connsiteY0" fmla="*/ 5745 h 8017"/>
                            <a:gd name="connsiteX1" fmla="*/ 3172 w 6243"/>
                            <a:gd name="connsiteY1" fmla="*/ 7614 h 8017"/>
                            <a:gd name="connsiteX2" fmla="*/ 1 w 6243"/>
                            <a:gd name="connsiteY2" fmla="*/ 2273 h 8017"/>
                            <a:gd name="connsiteX3" fmla="*/ 3072 w 6243"/>
                            <a:gd name="connsiteY3" fmla="*/ 403 h 8017"/>
                            <a:gd name="connsiteX4" fmla="*/ 6243 w 6243"/>
                            <a:gd name="connsiteY4" fmla="*/ 5745 h 801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6243" h="8017">
                              <a:moveTo>
                                <a:pt x="6243" y="5745"/>
                              </a:moveTo>
                              <a:cubicBezTo>
                                <a:pt x="6243" y="7748"/>
                                <a:pt x="4908" y="8582"/>
                                <a:pt x="3172" y="7614"/>
                              </a:cubicBezTo>
                              <a:cubicBezTo>
                                <a:pt x="1470" y="6646"/>
                                <a:pt x="34" y="4276"/>
                                <a:pt x="1" y="2273"/>
                              </a:cubicBezTo>
                              <a:cubicBezTo>
                                <a:pt x="-33" y="270"/>
                                <a:pt x="1336" y="-565"/>
                                <a:pt x="3072" y="403"/>
                              </a:cubicBezTo>
                              <a:cubicBezTo>
                                <a:pt x="4775" y="1371"/>
                                <a:pt x="6210" y="3742"/>
                                <a:pt x="6243" y="574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C4B35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81" name="자유형: 도형 1380">
                          <a:extLst>
                            <a:ext uri="{FF2B5EF4-FFF2-40B4-BE49-F238E27FC236}">
                              <a16:creationId xmlns:a16="http://schemas.microsoft.com/office/drawing/2014/main" id="{B99AB824-2871-8855-8952-343D5164890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68457" y="3342276"/>
                          <a:ext cx="45503" cy="18762"/>
                        </a:xfrm>
                        <a:custGeom>
                          <a:avLst/>
                          <a:gdLst>
                            <a:gd name="connsiteX0" fmla="*/ 0 w 45503"/>
                            <a:gd name="connsiteY0" fmla="*/ 16993 h 18762"/>
                            <a:gd name="connsiteX1" fmla="*/ 16659 w 45503"/>
                            <a:gd name="connsiteY1" fmla="*/ 18762 h 18762"/>
                            <a:gd name="connsiteX2" fmla="*/ 45503 w 45503"/>
                            <a:gd name="connsiteY2" fmla="*/ 2103 h 18762"/>
                            <a:gd name="connsiteX3" fmla="*/ 35955 w 45503"/>
                            <a:gd name="connsiteY3" fmla="*/ 0 h 18762"/>
                            <a:gd name="connsiteX4" fmla="*/ 25205 w 45503"/>
                            <a:gd name="connsiteY4" fmla="*/ 6176 h 18762"/>
                            <a:gd name="connsiteX5" fmla="*/ 16025 w 45503"/>
                            <a:gd name="connsiteY5" fmla="*/ 7111 h 18762"/>
                            <a:gd name="connsiteX6" fmla="*/ 0 w 45503"/>
                            <a:gd name="connsiteY6" fmla="*/ 16993 h 1876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45503" h="18762">
                              <a:moveTo>
                                <a:pt x="0" y="16993"/>
                              </a:moveTo>
                              <a:lnTo>
                                <a:pt x="16659" y="18762"/>
                              </a:lnTo>
                              <a:lnTo>
                                <a:pt x="45503" y="2103"/>
                              </a:lnTo>
                              <a:lnTo>
                                <a:pt x="35955" y="0"/>
                              </a:lnTo>
                              <a:lnTo>
                                <a:pt x="25205" y="6176"/>
                              </a:lnTo>
                              <a:lnTo>
                                <a:pt x="16025" y="7111"/>
                              </a:lnTo>
                              <a:lnTo>
                                <a:pt x="0" y="1699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657F59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82" name="자유형: 도형 1381">
                          <a:extLst>
                            <a:ext uri="{FF2B5EF4-FFF2-40B4-BE49-F238E27FC236}">
                              <a16:creationId xmlns:a16="http://schemas.microsoft.com/office/drawing/2014/main" id="{63B77EED-BBED-0BDC-9A1B-94C03A9682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56372" y="3327787"/>
                          <a:ext cx="32549" cy="24704"/>
                        </a:xfrm>
                        <a:custGeom>
                          <a:avLst/>
                          <a:gdLst>
                            <a:gd name="connsiteX0" fmla="*/ 2604 w 32549"/>
                            <a:gd name="connsiteY0" fmla="*/ 24705 h 24704"/>
                            <a:gd name="connsiteX1" fmla="*/ 0 w 32549"/>
                            <a:gd name="connsiteY1" fmla="*/ 16659 h 24704"/>
                            <a:gd name="connsiteX2" fmla="*/ 28844 w 32549"/>
                            <a:gd name="connsiteY2" fmla="*/ 0 h 24704"/>
                            <a:gd name="connsiteX3" fmla="*/ 32550 w 32549"/>
                            <a:gd name="connsiteY3" fmla="*/ 5542 h 24704"/>
                            <a:gd name="connsiteX4" fmla="*/ 21800 w 32549"/>
                            <a:gd name="connsiteY4" fmla="*/ 11718 h 24704"/>
                            <a:gd name="connsiteX5" fmla="*/ 20365 w 32549"/>
                            <a:gd name="connsiteY5" fmla="*/ 16993 h 24704"/>
                            <a:gd name="connsiteX6" fmla="*/ 2604 w 32549"/>
                            <a:gd name="connsiteY6" fmla="*/ 24705 h 2470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32549" h="24704">
                              <a:moveTo>
                                <a:pt x="2604" y="24705"/>
                              </a:moveTo>
                              <a:lnTo>
                                <a:pt x="0" y="16659"/>
                              </a:lnTo>
                              <a:lnTo>
                                <a:pt x="28844" y="0"/>
                              </a:lnTo>
                              <a:lnTo>
                                <a:pt x="32550" y="5542"/>
                              </a:lnTo>
                              <a:lnTo>
                                <a:pt x="21800" y="11718"/>
                              </a:lnTo>
                              <a:lnTo>
                                <a:pt x="20365" y="16993"/>
                              </a:lnTo>
                              <a:lnTo>
                                <a:pt x="2604" y="2470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657F59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83" name="자유형: 도형 1382">
                          <a:extLst>
                            <a:ext uri="{FF2B5EF4-FFF2-40B4-BE49-F238E27FC236}">
                              <a16:creationId xmlns:a16="http://schemas.microsoft.com/office/drawing/2014/main" id="{4A4E35F5-4910-6690-7308-633B7B0DB8B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64685" y="3322913"/>
                          <a:ext cx="35621" cy="31948"/>
                        </a:xfrm>
                        <a:custGeom>
                          <a:avLst/>
                          <a:gdLst>
                            <a:gd name="connsiteX0" fmla="*/ 0 w 35621"/>
                            <a:gd name="connsiteY0" fmla="*/ 31949 h 31948"/>
                            <a:gd name="connsiteX1" fmla="*/ 6777 w 35621"/>
                            <a:gd name="connsiteY1" fmla="*/ 16659 h 31948"/>
                            <a:gd name="connsiteX2" fmla="*/ 35621 w 35621"/>
                            <a:gd name="connsiteY2" fmla="*/ 0 h 31948"/>
                            <a:gd name="connsiteX3" fmla="*/ 32683 w 35621"/>
                            <a:gd name="connsiteY3" fmla="*/ 9348 h 31948"/>
                            <a:gd name="connsiteX4" fmla="*/ 21934 w 35621"/>
                            <a:gd name="connsiteY4" fmla="*/ 15524 h 31948"/>
                            <a:gd name="connsiteX5" fmla="*/ 16058 w 35621"/>
                            <a:gd name="connsiteY5" fmla="*/ 22902 h 31948"/>
                            <a:gd name="connsiteX6" fmla="*/ 0 w 35621"/>
                            <a:gd name="connsiteY6" fmla="*/ 31949 h 3194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35621" h="31948">
                              <a:moveTo>
                                <a:pt x="0" y="31949"/>
                              </a:moveTo>
                              <a:lnTo>
                                <a:pt x="6777" y="16659"/>
                              </a:lnTo>
                              <a:lnTo>
                                <a:pt x="35621" y="0"/>
                              </a:lnTo>
                              <a:lnTo>
                                <a:pt x="32683" y="9348"/>
                              </a:lnTo>
                              <a:lnTo>
                                <a:pt x="21934" y="15524"/>
                              </a:lnTo>
                              <a:lnTo>
                                <a:pt x="16058" y="22902"/>
                              </a:lnTo>
                              <a:lnTo>
                                <a:pt x="0" y="31949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16E43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</p:grpSp>
                  <p:grpSp>
                    <p:nvGrpSpPr>
                      <p:cNvPr id="1144" name="그래픽 253">
                        <a:extLst>
                          <a:ext uri="{FF2B5EF4-FFF2-40B4-BE49-F238E27FC236}">
                            <a16:creationId xmlns:a16="http://schemas.microsoft.com/office/drawing/2014/main" id="{C30CE495-F8AA-88F4-8F50-6F531FE539E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254715" y="3299644"/>
                        <a:ext cx="117914" cy="77488"/>
                        <a:chOff x="5254715" y="3299644"/>
                        <a:chExt cx="117914" cy="77488"/>
                      </a:xfrm>
                    </p:grpSpPr>
                    <p:sp>
                      <p:nvSpPr>
                        <p:cNvPr id="1294" name="자유형: 도형 1293">
                          <a:extLst>
                            <a:ext uri="{FF2B5EF4-FFF2-40B4-BE49-F238E27FC236}">
                              <a16:creationId xmlns:a16="http://schemas.microsoft.com/office/drawing/2014/main" id="{58AB225F-7C7D-7F12-49FE-79DDF3792B2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24823" y="3325751"/>
                          <a:ext cx="34152" cy="22634"/>
                        </a:xfrm>
                        <a:custGeom>
                          <a:avLst/>
                          <a:gdLst>
                            <a:gd name="connsiteX0" fmla="*/ 0 w 34152"/>
                            <a:gd name="connsiteY0" fmla="*/ 15123 h 22634"/>
                            <a:gd name="connsiteX1" fmla="*/ 5308 w 34152"/>
                            <a:gd name="connsiteY1" fmla="*/ 22635 h 22634"/>
                            <a:gd name="connsiteX2" fmla="*/ 34152 w 34152"/>
                            <a:gd name="connsiteY2" fmla="*/ 5976 h 22634"/>
                            <a:gd name="connsiteX3" fmla="*/ 31215 w 34152"/>
                            <a:gd name="connsiteY3" fmla="*/ 0 h 22634"/>
                            <a:gd name="connsiteX4" fmla="*/ 20465 w 34152"/>
                            <a:gd name="connsiteY4" fmla="*/ 6210 h 22634"/>
                            <a:gd name="connsiteX5" fmla="*/ 14522 w 34152"/>
                            <a:gd name="connsiteY5" fmla="*/ 5075 h 22634"/>
                            <a:gd name="connsiteX6" fmla="*/ 0 w 34152"/>
                            <a:gd name="connsiteY6" fmla="*/ 15123 h 2263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34152" h="22634">
                              <a:moveTo>
                                <a:pt x="0" y="15123"/>
                              </a:moveTo>
                              <a:lnTo>
                                <a:pt x="5308" y="22635"/>
                              </a:lnTo>
                              <a:lnTo>
                                <a:pt x="34152" y="5976"/>
                              </a:lnTo>
                              <a:lnTo>
                                <a:pt x="31215" y="0"/>
                              </a:lnTo>
                              <a:lnTo>
                                <a:pt x="20465" y="6210"/>
                              </a:lnTo>
                              <a:lnTo>
                                <a:pt x="14522" y="5075"/>
                              </a:lnTo>
                              <a:lnTo>
                                <a:pt x="0" y="1512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16E43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95" name="자유형: 도형 1294">
                          <a:extLst>
                            <a:ext uri="{FF2B5EF4-FFF2-40B4-BE49-F238E27FC236}">
                              <a16:creationId xmlns:a16="http://schemas.microsoft.com/office/drawing/2014/main" id="{66C03F8E-1F43-81D9-D6A4-B8F864FF2A9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32168" y="3321144"/>
                          <a:ext cx="20231" cy="15190"/>
                        </a:xfrm>
                        <a:custGeom>
                          <a:avLst/>
                          <a:gdLst>
                            <a:gd name="connsiteX0" fmla="*/ 33 w 20231"/>
                            <a:gd name="connsiteY0" fmla="*/ 14389 h 15190"/>
                            <a:gd name="connsiteX1" fmla="*/ 20231 w 20231"/>
                            <a:gd name="connsiteY1" fmla="*/ 0 h 15190"/>
                            <a:gd name="connsiteX2" fmla="*/ 20231 w 20231"/>
                            <a:gd name="connsiteY2" fmla="*/ 434 h 15190"/>
                            <a:gd name="connsiteX3" fmla="*/ 0 w 20231"/>
                            <a:gd name="connsiteY3" fmla="*/ 15190 h 15190"/>
                            <a:gd name="connsiteX4" fmla="*/ 33 w 20231"/>
                            <a:gd name="connsiteY4" fmla="*/ 14389 h 15190"/>
                            <a:gd name="connsiteX5" fmla="*/ 33 w 20231"/>
                            <a:gd name="connsiteY5" fmla="*/ 14389 h 1519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0231" h="15190">
                              <a:moveTo>
                                <a:pt x="33" y="14389"/>
                              </a:moveTo>
                              <a:lnTo>
                                <a:pt x="20231" y="0"/>
                              </a:lnTo>
                              <a:cubicBezTo>
                                <a:pt x="20231" y="0"/>
                                <a:pt x="20231" y="301"/>
                                <a:pt x="20231" y="434"/>
                              </a:cubicBezTo>
                              <a:lnTo>
                                <a:pt x="0" y="15190"/>
                              </a:lnTo>
                              <a:cubicBezTo>
                                <a:pt x="0" y="14923"/>
                                <a:pt x="33" y="14656"/>
                                <a:pt x="33" y="14389"/>
                              </a:cubicBezTo>
                              <a:lnTo>
                                <a:pt x="33" y="14389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86F4E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96" name="자유형: 도형 1295">
                          <a:extLst>
                            <a:ext uri="{FF2B5EF4-FFF2-40B4-BE49-F238E27FC236}">
                              <a16:creationId xmlns:a16="http://schemas.microsoft.com/office/drawing/2014/main" id="{B53B3AF8-85B8-F5F4-7B55-8710A6D165B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31801" y="3321578"/>
                          <a:ext cx="20598" cy="16124"/>
                        </a:xfrm>
                        <a:custGeom>
                          <a:avLst/>
                          <a:gdLst>
                            <a:gd name="connsiteX0" fmla="*/ 367 w 20598"/>
                            <a:gd name="connsiteY0" fmla="*/ 14756 h 16124"/>
                            <a:gd name="connsiteX1" fmla="*/ 20598 w 20598"/>
                            <a:gd name="connsiteY1" fmla="*/ 0 h 16124"/>
                            <a:gd name="connsiteX2" fmla="*/ 20398 w 20598"/>
                            <a:gd name="connsiteY2" fmla="*/ 734 h 16124"/>
                            <a:gd name="connsiteX3" fmla="*/ 0 w 20598"/>
                            <a:gd name="connsiteY3" fmla="*/ 16125 h 16124"/>
                            <a:gd name="connsiteX4" fmla="*/ 367 w 20598"/>
                            <a:gd name="connsiteY4" fmla="*/ 14789 h 16124"/>
                            <a:gd name="connsiteX5" fmla="*/ 367 w 20598"/>
                            <a:gd name="connsiteY5" fmla="*/ 14789 h 1612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0598" h="16124">
                              <a:moveTo>
                                <a:pt x="367" y="14756"/>
                              </a:moveTo>
                              <a:lnTo>
                                <a:pt x="20598" y="0"/>
                              </a:lnTo>
                              <a:cubicBezTo>
                                <a:pt x="20565" y="267"/>
                                <a:pt x="20498" y="501"/>
                                <a:pt x="20398" y="734"/>
                              </a:cubicBezTo>
                              <a:lnTo>
                                <a:pt x="0" y="16125"/>
                              </a:lnTo>
                              <a:cubicBezTo>
                                <a:pt x="200" y="15758"/>
                                <a:pt x="334" y="15290"/>
                                <a:pt x="367" y="14789"/>
                              </a:cubicBezTo>
                              <a:lnTo>
                                <a:pt x="367" y="14789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C5F43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97" name="자유형: 도형 1296">
                          <a:extLst>
                            <a:ext uri="{FF2B5EF4-FFF2-40B4-BE49-F238E27FC236}">
                              <a16:creationId xmlns:a16="http://schemas.microsoft.com/office/drawing/2014/main" id="{E5549CE0-FB92-4F77-27F1-95641D02388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31033" y="3322312"/>
                          <a:ext cx="21165" cy="16358"/>
                        </a:xfrm>
                        <a:custGeom>
                          <a:avLst/>
                          <a:gdLst>
                            <a:gd name="connsiteX0" fmla="*/ 768 w 21165"/>
                            <a:gd name="connsiteY0" fmla="*/ 15390 h 16358"/>
                            <a:gd name="connsiteX1" fmla="*/ 21166 w 21165"/>
                            <a:gd name="connsiteY1" fmla="*/ 0 h 16358"/>
                            <a:gd name="connsiteX2" fmla="*/ 20765 w 21165"/>
                            <a:gd name="connsiteY2" fmla="*/ 534 h 16358"/>
                            <a:gd name="connsiteX3" fmla="*/ 0 w 21165"/>
                            <a:gd name="connsiteY3" fmla="*/ 16358 h 16358"/>
                            <a:gd name="connsiteX4" fmla="*/ 768 w 21165"/>
                            <a:gd name="connsiteY4" fmla="*/ 15390 h 16358"/>
                            <a:gd name="connsiteX5" fmla="*/ 768 w 21165"/>
                            <a:gd name="connsiteY5" fmla="*/ 15390 h 1635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1165" h="16358">
                              <a:moveTo>
                                <a:pt x="768" y="15390"/>
                              </a:moveTo>
                              <a:lnTo>
                                <a:pt x="21166" y="0"/>
                              </a:lnTo>
                              <a:cubicBezTo>
                                <a:pt x="21066" y="200"/>
                                <a:pt x="20932" y="401"/>
                                <a:pt x="20765" y="534"/>
                              </a:cubicBezTo>
                              <a:lnTo>
                                <a:pt x="0" y="16358"/>
                              </a:lnTo>
                              <a:cubicBezTo>
                                <a:pt x="300" y="16125"/>
                                <a:pt x="568" y="15791"/>
                                <a:pt x="768" y="15390"/>
                              </a:cubicBezTo>
                              <a:lnTo>
                                <a:pt x="768" y="1539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F4F38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98" name="자유형: 도형 1297">
                          <a:extLst>
                            <a:ext uri="{FF2B5EF4-FFF2-40B4-BE49-F238E27FC236}">
                              <a16:creationId xmlns:a16="http://schemas.microsoft.com/office/drawing/2014/main" id="{2D64B44B-B053-2866-BE41-26B7E0A5D89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23955" y="3316259"/>
                          <a:ext cx="25772" cy="10794"/>
                        </a:xfrm>
                        <a:custGeom>
                          <a:avLst/>
                          <a:gdLst>
                            <a:gd name="connsiteX0" fmla="*/ 33 w 25772"/>
                            <a:gd name="connsiteY0" fmla="*/ 10327 h 10794"/>
                            <a:gd name="connsiteX1" fmla="*/ 24070 w 25772"/>
                            <a:gd name="connsiteY1" fmla="*/ 111 h 10794"/>
                            <a:gd name="connsiteX2" fmla="*/ 25773 w 25772"/>
                            <a:gd name="connsiteY2" fmla="*/ 345 h 10794"/>
                            <a:gd name="connsiteX3" fmla="*/ 25773 w 25772"/>
                            <a:gd name="connsiteY3" fmla="*/ 345 h 10794"/>
                            <a:gd name="connsiteX4" fmla="*/ 3238 w 25772"/>
                            <a:gd name="connsiteY4" fmla="*/ 10794 h 10794"/>
                            <a:gd name="connsiteX5" fmla="*/ 3172 w 25772"/>
                            <a:gd name="connsiteY5" fmla="*/ 10794 h 10794"/>
                            <a:gd name="connsiteX6" fmla="*/ 0 w 25772"/>
                            <a:gd name="connsiteY6" fmla="*/ 10327 h 10794"/>
                            <a:gd name="connsiteX7" fmla="*/ 0 w 25772"/>
                            <a:gd name="connsiteY7" fmla="*/ 10327 h 1079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25772" h="10794">
                              <a:moveTo>
                                <a:pt x="33" y="10327"/>
                              </a:moveTo>
                              <a:lnTo>
                                <a:pt x="24070" y="111"/>
                              </a:lnTo>
                              <a:cubicBezTo>
                                <a:pt x="24538" y="-89"/>
                                <a:pt x="25105" y="-23"/>
                                <a:pt x="25773" y="345"/>
                              </a:cubicBezTo>
                              <a:lnTo>
                                <a:pt x="25773" y="345"/>
                              </a:lnTo>
                              <a:lnTo>
                                <a:pt x="3238" y="10794"/>
                              </a:lnTo>
                              <a:lnTo>
                                <a:pt x="3172" y="10794"/>
                              </a:lnTo>
                              <a:cubicBezTo>
                                <a:pt x="1970" y="10093"/>
                                <a:pt x="835" y="9959"/>
                                <a:pt x="0" y="10327"/>
                              </a:cubicBezTo>
                              <a:lnTo>
                                <a:pt x="0" y="10327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F4F38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99" name="자유형: 도형 1298">
                          <a:extLst>
                            <a:ext uri="{FF2B5EF4-FFF2-40B4-BE49-F238E27FC236}">
                              <a16:creationId xmlns:a16="http://schemas.microsoft.com/office/drawing/2014/main" id="{1D1E9415-EBC0-FC5D-4029-19765B91B14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27261" y="3316637"/>
                          <a:ext cx="23302" cy="11484"/>
                        </a:xfrm>
                        <a:custGeom>
                          <a:avLst/>
                          <a:gdLst>
                            <a:gd name="connsiteX0" fmla="*/ 0 w 23302"/>
                            <a:gd name="connsiteY0" fmla="*/ 10416 h 11484"/>
                            <a:gd name="connsiteX1" fmla="*/ 22535 w 23302"/>
                            <a:gd name="connsiteY1" fmla="*/ 0 h 11484"/>
                            <a:gd name="connsiteX2" fmla="*/ 23302 w 23302"/>
                            <a:gd name="connsiteY2" fmla="*/ 567 h 11484"/>
                            <a:gd name="connsiteX3" fmla="*/ 1436 w 23302"/>
                            <a:gd name="connsiteY3" fmla="*/ 11484 h 11484"/>
                            <a:gd name="connsiteX4" fmla="*/ 33 w 23302"/>
                            <a:gd name="connsiteY4" fmla="*/ 10449 h 11484"/>
                            <a:gd name="connsiteX5" fmla="*/ 33 w 23302"/>
                            <a:gd name="connsiteY5" fmla="*/ 10449 h 1148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3302" h="11484">
                              <a:moveTo>
                                <a:pt x="0" y="10416"/>
                              </a:moveTo>
                              <a:lnTo>
                                <a:pt x="22535" y="0"/>
                              </a:lnTo>
                              <a:cubicBezTo>
                                <a:pt x="22802" y="133"/>
                                <a:pt x="23035" y="334"/>
                                <a:pt x="23302" y="567"/>
                              </a:cubicBezTo>
                              <a:lnTo>
                                <a:pt x="1436" y="11484"/>
                              </a:lnTo>
                              <a:cubicBezTo>
                                <a:pt x="1002" y="11084"/>
                                <a:pt x="501" y="10716"/>
                                <a:pt x="33" y="10449"/>
                              </a:cubicBezTo>
                              <a:lnTo>
                                <a:pt x="33" y="10449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C5F43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00" name="자유형: 도형 1299">
                          <a:extLst>
                            <a:ext uri="{FF2B5EF4-FFF2-40B4-BE49-F238E27FC236}">
                              <a16:creationId xmlns:a16="http://schemas.microsoft.com/office/drawing/2014/main" id="{1CCD6E69-E1DA-E3A3-28BF-C6F8074375B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28663" y="3317171"/>
                          <a:ext cx="22634" cy="12485"/>
                        </a:xfrm>
                        <a:custGeom>
                          <a:avLst/>
                          <a:gdLst>
                            <a:gd name="connsiteX0" fmla="*/ 0 w 22634"/>
                            <a:gd name="connsiteY0" fmla="*/ 10917 h 12485"/>
                            <a:gd name="connsiteX1" fmla="*/ 21867 w 22634"/>
                            <a:gd name="connsiteY1" fmla="*/ 0 h 12485"/>
                            <a:gd name="connsiteX2" fmla="*/ 22635 w 22634"/>
                            <a:gd name="connsiteY2" fmla="*/ 835 h 12485"/>
                            <a:gd name="connsiteX3" fmla="*/ 1436 w 22634"/>
                            <a:gd name="connsiteY3" fmla="*/ 12486 h 12485"/>
                            <a:gd name="connsiteX4" fmla="*/ 33 w 22634"/>
                            <a:gd name="connsiteY4" fmla="*/ 10883 h 12485"/>
                            <a:gd name="connsiteX5" fmla="*/ 33 w 22634"/>
                            <a:gd name="connsiteY5" fmla="*/ 10883 h 1248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2634" h="12485">
                              <a:moveTo>
                                <a:pt x="0" y="10917"/>
                              </a:moveTo>
                              <a:lnTo>
                                <a:pt x="21867" y="0"/>
                              </a:lnTo>
                              <a:cubicBezTo>
                                <a:pt x="22134" y="234"/>
                                <a:pt x="22401" y="534"/>
                                <a:pt x="22635" y="835"/>
                              </a:cubicBezTo>
                              <a:lnTo>
                                <a:pt x="1436" y="12486"/>
                              </a:lnTo>
                              <a:cubicBezTo>
                                <a:pt x="1002" y="11885"/>
                                <a:pt x="534" y="11351"/>
                                <a:pt x="33" y="10883"/>
                              </a:cubicBezTo>
                              <a:lnTo>
                                <a:pt x="33" y="1088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86F4E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01" name="자유형: 도형 1300">
                          <a:extLst>
                            <a:ext uri="{FF2B5EF4-FFF2-40B4-BE49-F238E27FC236}">
                              <a16:creationId xmlns:a16="http://schemas.microsoft.com/office/drawing/2014/main" id="{6A4E83EB-49B5-FEAE-5764-7EF3877EBA7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30031" y="3318039"/>
                          <a:ext cx="22334" cy="16458"/>
                        </a:xfrm>
                        <a:custGeom>
                          <a:avLst/>
                          <a:gdLst>
                            <a:gd name="connsiteX0" fmla="*/ 33 w 22334"/>
                            <a:gd name="connsiteY0" fmla="*/ 11651 h 16458"/>
                            <a:gd name="connsiteX1" fmla="*/ 21233 w 22334"/>
                            <a:gd name="connsiteY1" fmla="*/ 0 h 16458"/>
                            <a:gd name="connsiteX2" fmla="*/ 22334 w 22334"/>
                            <a:gd name="connsiteY2" fmla="*/ 2571 h 16458"/>
                            <a:gd name="connsiteX3" fmla="*/ 2070 w 22334"/>
                            <a:gd name="connsiteY3" fmla="*/ 16459 h 16458"/>
                            <a:gd name="connsiteX4" fmla="*/ 0 w 22334"/>
                            <a:gd name="connsiteY4" fmla="*/ 11651 h 16458"/>
                            <a:gd name="connsiteX5" fmla="*/ 0 w 22334"/>
                            <a:gd name="connsiteY5" fmla="*/ 11651 h 1645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2334" h="16458">
                              <a:moveTo>
                                <a:pt x="33" y="11651"/>
                              </a:moveTo>
                              <a:lnTo>
                                <a:pt x="21233" y="0"/>
                              </a:lnTo>
                              <a:cubicBezTo>
                                <a:pt x="21800" y="768"/>
                                <a:pt x="22201" y="1669"/>
                                <a:pt x="22334" y="2571"/>
                              </a:cubicBezTo>
                              <a:lnTo>
                                <a:pt x="2070" y="16459"/>
                              </a:lnTo>
                              <a:cubicBezTo>
                                <a:pt x="1836" y="14823"/>
                                <a:pt x="1068" y="13087"/>
                                <a:pt x="0" y="11651"/>
                              </a:cubicBezTo>
                              <a:lnTo>
                                <a:pt x="0" y="1165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657F59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02" name="자유형: 도형 1301">
                          <a:extLst>
                            <a:ext uri="{FF2B5EF4-FFF2-40B4-BE49-F238E27FC236}">
                              <a16:creationId xmlns:a16="http://schemas.microsoft.com/office/drawing/2014/main" id="{B11BD3C6-90DA-F655-667B-FDB3CB7DFFC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32135" y="3320609"/>
                          <a:ext cx="20297" cy="14956"/>
                        </a:xfrm>
                        <a:custGeom>
                          <a:avLst/>
                          <a:gdLst>
                            <a:gd name="connsiteX0" fmla="*/ 0 w 20297"/>
                            <a:gd name="connsiteY0" fmla="*/ 13888 h 14956"/>
                            <a:gd name="connsiteX1" fmla="*/ 20264 w 20297"/>
                            <a:gd name="connsiteY1" fmla="*/ 0 h 14956"/>
                            <a:gd name="connsiteX2" fmla="*/ 20298 w 20297"/>
                            <a:gd name="connsiteY2" fmla="*/ 567 h 14956"/>
                            <a:gd name="connsiteX3" fmla="*/ 100 w 20297"/>
                            <a:gd name="connsiteY3" fmla="*/ 14956 h 14956"/>
                            <a:gd name="connsiteX4" fmla="*/ 0 w 20297"/>
                            <a:gd name="connsiteY4" fmla="*/ 13921 h 14956"/>
                            <a:gd name="connsiteX5" fmla="*/ 0 w 20297"/>
                            <a:gd name="connsiteY5" fmla="*/ 13921 h 1495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0297" h="14956">
                              <a:moveTo>
                                <a:pt x="0" y="13888"/>
                              </a:moveTo>
                              <a:lnTo>
                                <a:pt x="20264" y="0"/>
                              </a:lnTo>
                              <a:cubicBezTo>
                                <a:pt x="20264" y="200"/>
                                <a:pt x="20298" y="367"/>
                                <a:pt x="20298" y="567"/>
                              </a:cubicBezTo>
                              <a:lnTo>
                                <a:pt x="100" y="14956"/>
                              </a:lnTo>
                              <a:cubicBezTo>
                                <a:pt x="100" y="14622"/>
                                <a:pt x="67" y="14255"/>
                                <a:pt x="0" y="13921"/>
                              </a:cubicBezTo>
                              <a:lnTo>
                                <a:pt x="0" y="1392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86F4E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03" name="자유형: 도형 1302">
                          <a:extLst>
                            <a:ext uri="{FF2B5EF4-FFF2-40B4-BE49-F238E27FC236}">
                              <a16:creationId xmlns:a16="http://schemas.microsoft.com/office/drawing/2014/main" id="{0FC57C31-B367-38F6-E3A1-6B57CE725CF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04993" y="3335532"/>
                          <a:ext cx="27241" cy="24804"/>
                        </a:xfrm>
                        <a:custGeom>
                          <a:avLst/>
                          <a:gdLst>
                            <a:gd name="connsiteX0" fmla="*/ 0 w 27241"/>
                            <a:gd name="connsiteY0" fmla="*/ 23636 h 24804"/>
                            <a:gd name="connsiteX1" fmla="*/ 27242 w 27241"/>
                            <a:gd name="connsiteY1" fmla="*/ 0 h 24804"/>
                            <a:gd name="connsiteX2" fmla="*/ 27242 w 27241"/>
                            <a:gd name="connsiteY2" fmla="*/ 501 h 24804"/>
                            <a:gd name="connsiteX3" fmla="*/ 0 w 27241"/>
                            <a:gd name="connsiteY3" fmla="*/ 24805 h 24804"/>
                            <a:gd name="connsiteX4" fmla="*/ 0 w 27241"/>
                            <a:gd name="connsiteY4" fmla="*/ 23636 h 24804"/>
                            <a:gd name="connsiteX5" fmla="*/ 0 w 27241"/>
                            <a:gd name="connsiteY5" fmla="*/ 23636 h 2480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7241" h="24804">
                              <a:moveTo>
                                <a:pt x="0" y="23636"/>
                              </a:moveTo>
                              <a:lnTo>
                                <a:pt x="27242" y="0"/>
                              </a:lnTo>
                              <a:cubicBezTo>
                                <a:pt x="27242" y="167"/>
                                <a:pt x="27242" y="334"/>
                                <a:pt x="27242" y="501"/>
                              </a:cubicBezTo>
                              <a:lnTo>
                                <a:pt x="0" y="24805"/>
                              </a:lnTo>
                              <a:cubicBezTo>
                                <a:pt x="0" y="24437"/>
                                <a:pt x="33" y="24037"/>
                                <a:pt x="0" y="23636"/>
                              </a:cubicBezTo>
                              <a:lnTo>
                                <a:pt x="0" y="23636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86F4E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04" name="자유형: 도형 1303">
                          <a:extLst>
                            <a:ext uri="{FF2B5EF4-FFF2-40B4-BE49-F238E27FC236}">
                              <a16:creationId xmlns:a16="http://schemas.microsoft.com/office/drawing/2014/main" id="{BD15EFE4-F3F4-7316-EDBA-07516B38BEE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04158" y="3336033"/>
                          <a:ext cx="28043" cy="27876"/>
                        </a:xfrm>
                        <a:custGeom>
                          <a:avLst/>
                          <a:gdLst>
                            <a:gd name="connsiteX0" fmla="*/ 801 w 28043"/>
                            <a:gd name="connsiteY0" fmla="*/ 24304 h 27876"/>
                            <a:gd name="connsiteX1" fmla="*/ 28043 w 28043"/>
                            <a:gd name="connsiteY1" fmla="*/ 0 h 27876"/>
                            <a:gd name="connsiteX2" fmla="*/ 27709 w 28043"/>
                            <a:gd name="connsiteY2" fmla="*/ 1502 h 27876"/>
                            <a:gd name="connsiteX3" fmla="*/ 0 w 28043"/>
                            <a:gd name="connsiteY3" fmla="*/ 27876 h 27876"/>
                            <a:gd name="connsiteX4" fmla="*/ 801 w 28043"/>
                            <a:gd name="connsiteY4" fmla="*/ 24337 h 27876"/>
                            <a:gd name="connsiteX5" fmla="*/ 801 w 28043"/>
                            <a:gd name="connsiteY5" fmla="*/ 24337 h 2787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8043" h="27876">
                              <a:moveTo>
                                <a:pt x="801" y="24304"/>
                              </a:moveTo>
                              <a:lnTo>
                                <a:pt x="28043" y="0"/>
                              </a:lnTo>
                              <a:cubicBezTo>
                                <a:pt x="28010" y="567"/>
                                <a:pt x="27876" y="1068"/>
                                <a:pt x="27709" y="1502"/>
                              </a:cubicBezTo>
                              <a:lnTo>
                                <a:pt x="0" y="27876"/>
                              </a:lnTo>
                              <a:cubicBezTo>
                                <a:pt x="434" y="26875"/>
                                <a:pt x="701" y="25673"/>
                                <a:pt x="801" y="24337"/>
                              </a:cubicBezTo>
                              <a:lnTo>
                                <a:pt x="801" y="24337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C5F43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05" name="자유형: 도형 1304">
                          <a:extLst>
                            <a:ext uri="{FF2B5EF4-FFF2-40B4-BE49-F238E27FC236}">
                              <a16:creationId xmlns:a16="http://schemas.microsoft.com/office/drawing/2014/main" id="{9775F537-773C-4A7B-0507-96D56BAF321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02656" y="3337535"/>
                          <a:ext cx="29211" cy="28610"/>
                        </a:xfrm>
                        <a:custGeom>
                          <a:avLst/>
                          <a:gdLst>
                            <a:gd name="connsiteX0" fmla="*/ 1502 w 29211"/>
                            <a:gd name="connsiteY0" fmla="*/ 26374 h 28610"/>
                            <a:gd name="connsiteX1" fmla="*/ 29211 w 29211"/>
                            <a:gd name="connsiteY1" fmla="*/ 0 h 28610"/>
                            <a:gd name="connsiteX2" fmla="*/ 28577 w 29211"/>
                            <a:gd name="connsiteY2" fmla="*/ 935 h 28610"/>
                            <a:gd name="connsiteX3" fmla="*/ 0 w 29211"/>
                            <a:gd name="connsiteY3" fmla="*/ 28611 h 28610"/>
                            <a:gd name="connsiteX4" fmla="*/ 1502 w 29211"/>
                            <a:gd name="connsiteY4" fmla="*/ 26340 h 28610"/>
                            <a:gd name="connsiteX5" fmla="*/ 1502 w 29211"/>
                            <a:gd name="connsiteY5" fmla="*/ 26340 h 2861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9211" h="28610">
                              <a:moveTo>
                                <a:pt x="1502" y="26374"/>
                              </a:moveTo>
                              <a:lnTo>
                                <a:pt x="29211" y="0"/>
                              </a:lnTo>
                              <a:cubicBezTo>
                                <a:pt x="29045" y="367"/>
                                <a:pt x="28844" y="701"/>
                                <a:pt x="28577" y="935"/>
                              </a:cubicBezTo>
                              <a:lnTo>
                                <a:pt x="0" y="28611"/>
                              </a:lnTo>
                              <a:cubicBezTo>
                                <a:pt x="634" y="28010"/>
                                <a:pt x="1135" y="27242"/>
                                <a:pt x="1502" y="26340"/>
                              </a:cubicBezTo>
                              <a:lnTo>
                                <a:pt x="1502" y="2634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F4F38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06" name="자유형: 도형 1305">
                          <a:extLst>
                            <a:ext uri="{FF2B5EF4-FFF2-40B4-BE49-F238E27FC236}">
                              <a16:creationId xmlns:a16="http://schemas.microsoft.com/office/drawing/2014/main" id="{BCD8829B-3148-CFE6-287A-A400E44BD74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86064" y="3326384"/>
                          <a:ext cx="41363" cy="12887"/>
                        </a:xfrm>
                        <a:custGeom>
                          <a:avLst/>
                          <a:gdLst>
                            <a:gd name="connsiteX0" fmla="*/ 0 w 41363"/>
                            <a:gd name="connsiteY0" fmla="*/ 11252 h 12887"/>
                            <a:gd name="connsiteX1" fmla="*/ 38192 w 41363"/>
                            <a:gd name="connsiteY1" fmla="*/ 101 h 12887"/>
                            <a:gd name="connsiteX2" fmla="*/ 41096 w 41363"/>
                            <a:gd name="connsiteY2" fmla="*/ 636 h 12887"/>
                            <a:gd name="connsiteX3" fmla="*/ 41363 w 41363"/>
                            <a:gd name="connsiteY3" fmla="*/ 803 h 12887"/>
                            <a:gd name="connsiteX4" fmla="*/ 7545 w 41363"/>
                            <a:gd name="connsiteY4" fmla="*/ 12888 h 12887"/>
                            <a:gd name="connsiteX5" fmla="*/ 6911 w 41363"/>
                            <a:gd name="connsiteY5" fmla="*/ 12520 h 12887"/>
                            <a:gd name="connsiteX6" fmla="*/ 0 w 41363"/>
                            <a:gd name="connsiteY6" fmla="*/ 11252 h 12887"/>
                            <a:gd name="connsiteX7" fmla="*/ 0 w 41363"/>
                            <a:gd name="connsiteY7" fmla="*/ 11252 h 1288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1363" h="12887">
                              <a:moveTo>
                                <a:pt x="0" y="11252"/>
                              </a:moveTo>
                              <a:lnTo>
                                <a:pt x="38192" y="101"/>
                              </a:lnTo>
                              <a:cubicBezTo>
                                <a:pt x="38993" y="-132"/>
                                <a:pt x="39995" y="35"/>
                                <a:pt x="41096" y="636"/>
                              </a:cubicBezTo>
                              <a:cubicBezTo>
                                <a:pt x="41197" y="669"/>
                                <a:pt x="41263" y="736"/>
                                <a:pt x="41363" y="803"/>
                              </a:cubicBezTo>
                              <a:lnTo>
                                <a:pt x="7545" y="12888"/>
                              </a:lnTo>
                              <a:cubicBezTo>
                                <a:pt x="7345" y="12754"/>
                                <a:pt x="7144" y="12654"/>
                                <a:pt x="6911" y="12520"/>
                              </a:cubicBezTo>
                              <a:cubicBezTo>
                                <a:pt x="4307" y="11085"/>
                                <a:pt x="1903" y="10718"/>
                                <a:pt x="0" y="11252"/>
                              </a:cubicBezTo>
                              <a:lnTo>
                                <a:pt x="0" y="11252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F4F38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07" name="자유형: 도형 1306">
                          <a:extLst>
                            <a:ext uri="{FF2B5EF4-FFF2-40B4-BE49-F238E27FC236}">
                              <a16:creationId xmlns:a16="http://schemas.microsoft.com/office/drawing/2014/main" id="{38F1B755-397E-402D-3E18-8B016252EE1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93575" y="3327153"/>
                          <a:ext cx="35320" cy="14856"/>
                        </a:xfrm>
                        <a:custGeom>
                          <a:avLst/>
                          <a:gdLst>
                            <a:gd name="connsiteX0" fmla="*/ 33 w 35320"/>
                            <a:gd name="connsiteY0" fmla="*/ 12085 h 14856"/>
                            <a:gd name="connsiteX1" fmla="*/ 33852 w 35320"/>
                            <a:gd name="connsiteY1" fmla="*/ 0 h 14856"/>
                            <a:gd name="connsiteX2" fmla="*/ 35321 w 35320"/>
                            <a:gd name="connsiteY2" fmla="*/ 1168 h 14856"/>
                            <a:gd name="connsiteX3" fmla="*/ 3539 w 35320"/>
                            <a:gd name="connsiteY3" fmla="*/ 14856 h 14856"/>
                            <a:gd name="connsiteX4" fmla="*/ 0 w 35320"/>
                            <a:gd name="connsiteY4" fmla="*/ 12052 h 14856"/>
                            <a:gd name="connsiteX5" fmla="*/ 0 w 35320"/>
                            <a:gd name="connsiteY5" fmla="*/ 12052 h 1485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5320" h="14856">
                              <a:moveTo>
                                <a:pt x="33" y="12085"/>
                              </a:moveTo>
                              <a:lnTo>
                                <a:pt x="33852" y="0"/>
                              </a:lnTo>
                              <a:cubicBezTo>
                                <a:pt x="34353" y="334"/>
                                <a:pt x="34853" y="701"/>
                                <a:pt x="35321" y="1168"/>
                              </a:cubicBezTo>
                              <a:lnTo>
                                <a:pt x="3539" y="14856"/>
                              </a:lnTo>
                              <a:cubicBezTo>
                                <a:pt x="2437" y="13754"/>
                                <a:pt x="1235" y="12820"/>
                                <a:pt x="0" y="12052"/>
                              </a:cubicBezTo>
                              <a:lnTo>
                                <a:pt x="0" y="12052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C5F43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08" name="자유형: 도형 1307">
                          <a:extLst>
                            <a:ext uri="{FF2B5EF4-FFF2-40B4-BE49-F238E27FC236}">
                              <a16:creationId xmlns:a16="http://schemas.microsoft.com/office/drawing/2014/main" id="{E24DCD35-B9D4-6BFC-E5B8-BDCD7B196AF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97148" y="3328355"/>
                          <a:ext cx="33384" cy="18528"/>
                        </a:xfrm>
                        <a:custGeom>
                          <a:avLst/>
                          <a:gdLst>
                            <a:gd name="connsiteX0" fmla="*/ 0 w 33384"/>
                            <a:gd name="connsiteY0" fmla="*/ 13688 h 18528"/>
                            <a:gd name="connsiteX1" fmla="*/ 31782 w 33384"/>
                            <a:gd name="connsiteY1" fmla="*/ 0 h 18528"/>
                            <a:gd name="connsiteX2" fmla="*/ 33385 w 33384"/>
                            <a:gd name="connsiteY2" fmla="*/ 2037 h 18528"/>
                            <a:gd name="connsiteX3" fmla="*/ 3839 w 33384"/>
                            <a:gd name="connsiteY3" fmla="*/ 18528 h 18528"/>
                            <a:gd name="connsiteX4" fmla="*/ 0 w 33384"/>
                            <a:gd name="connsiteY4" fmla="*/ 13721 h 18528"/>
                            <a:gd name="connsiteX5" fmla="*/ 0 w 33384"/>
                            <a:gd name="connsiteY5" fmla="*/ 13721 h 1852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3384" h="18528">
                              <a:moveTo>
                                <a:pt x="0" y="13688"/>
                              </a:moveTo>
                              <a:lnTo>
                                <a:pt x="31782" y="0"/>
                              </a:lnTo>
                              <a:cubicBezTo>
                                <a:pt x="32383" y="601"/>
                                <a:pt x="32917" y="1269"/>
                                <a:pt x="33385" y="2037"/>
                              </a:cubicBezTo>
                              <a:lnTo>
                                <a:pt x="3839" y="18528"/>
                              </a:lnTo>
                              <a:cubicBezTo>
                                <a:pt x="2738" y="16759"/>
                                <a:pt x="1436" y="15123"/>
                                <a:pt x="0" y="13721"/>
                              </a:cubicBezTo>
                              <a:lnTo>
                                <a:pt x="0" y="1372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86F4E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09" name="자유형: 도형 1308">
                          <a:extLst>
                            <a:ext uri="{FF2B5EF4-FFF2-40B4-BE49-F238E27FC236}">
                              <a16:creationId xmlns:a16="http://schemas.microsoft.com/office/drawing/2014/main" id="{B64C0B4B-DDE0-C432-970C-ACDFEAB9F92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00987" y="3330391"/>
                          <a:ext cx="30980" cy="24537"/>
                        </a:xfrm>
                        <a:custGeom>
                          <a:avLst/>
                          <a:gdLst>
                            <a:gd name="connsiteX0" fmla="*/ 0 w 30980"/>
                            <a:gd name="connsiteY0" fmla="*/ 16492 h 24537"/>
                            <a:gd name="connsiteX1" fmla="*/ 29545 w 30980"/>
                            <a:gd name="connsiteY1" fmla="*/ 0 h 24537"/>
                            <a:gd name="connsiteX2" fmla="*/ 30981 w 30980"/>
                            <a:gd name="connsiteY2" fmla="*/ 3372 h 24537"/>
                            <a:gd name="connsiteX3" fmla="*/ 3439 w 30980"/>
                            <a:gd name="connsiteY3" fmla="*/ 24538 h 24537"/>
                            <a:gd name="connsiteX4" fmla="*/ 0 w 30980"/>
                            <a:gd name="connsiteY4" fmla="*/ 16492 h 24537"/>
                            <a:gd name="connsiteX5" fmla="*/ 0 w 30980"/>
                            <a:gd name="connsiteY5" fmla="*/ 16492 h 2453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0980" h="24537">
                              <a:moveTo>
                                <a:pt x="0" y="16492"/>
                              </a:moveTo>
                              <a:lnTo>
                                <a:pt x="29545" y="0"/>
                              </a:lnTo>
                              <a:cubicBezTo>
                                <a:pt x="30213" y="1068"/>
                                <a:pt x="30714" y="2237"/>
                                <a:pt x="30981" y="3372"/>
                              </a:cubicBezTo>
                              <a:lnTo>
                                <a:pt x="3439" y="24538"/>
                              </a:lnTo>
                              <a:cubicBezTo>
                                <a:pt x="2771" y="21800"/>
                                <a:pt x="1569" y="18996"/>
                                <a:pt x="0" y="16492"/>
                              </a:cubicBezTo>
                              <a:lnTo>
                                <a:pt x="0" y="16492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657F59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10" name="자유형: 도형 1309">
                          <a:extLst>
                            <a:ext uri="{FF2B5EF4-FFF2-40B4-BE49-F238E27FC236}">
                              <a16:creationId xmlns:a16="http://schemas.microsoft.com/office/drawing/2014/main" id="{60617685-5287-A915-5FED-84BF00797FE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04392" y="3333730"/>
                          <a:ext cx="27809" cy="25439"/>
                        </a:xfrm>
                        <a:custGeom>
                          <a:avLst/>
                          <a:gdLst>
                            <a:gd name="connsiteX0" fmla="*/ 33 w 27809"/>
                            <a:gd name="connsiteY0" fmla="*/ 21166 h 25439"/>
                            <a:gd name="connsiteX1" fmla="*/ 27576 w 27809"/>
                            <a:gd name="connsiteY1" fmla="*/ 0 h 25439"/>
                            <a:gd name="connsiteX2" fmla="*/ 27809 w 27809"/>
                            <a:gd name="connsiteY2" fmla="*/ 1803 h 25439"/>
                            <a:gd name="connsiteX3" fmla="*/ 568 w 27809"/>
                            <a:gd name="connsiteY3" fmla="*/ 25439 h 25439"/>
                            <a:gd name="connsiteX4" fmla="*/ 0 w 27809"/>
                            <a:gd name="connsiteY4" fmla="*/ 21166 h 25439"/>
                            <a:gd name="connsiteX5" fmla="*/ 0 w 27809"/>
                            <a:gd name="connsiteY5" fmla="*/ 21166 h 2543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7809" h="25439">
                              <a:moveTo>
                                <a:pt x="33" y="21166"/>
                              </a:moveTo>
                              <a:lnTo>
                                <a:pt x="27576" y="0"/>
                              </a:lnTo>
                              <a:cubicBezTo>
                                <a:pt x="27709" y="601"/>
                                <a:pt x="27809" y="1202"/>
                                <a:pt x="27809" y="1803"/>
                              </a:cubicBezTo>
                              <a:lnTo>
                                <a:pt x="568" y="25439"/>
                              </a:lnTo>
                              <a:cubicBezTo>
                                <a:pt x="568" y="24070"/>
                                <a:pt x="367" y="22635"/>
                                <a:pt x="0" y="21166"/>
                              </a:cubicBezTo>
                              <a:lnTo>
                                <a:pt x="0" y="21166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86F4E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11" name="자유형: 도형 1310">
                          <a:extLst>
                            <a:ext uri="{FF2B5EF4-FFF2-40B4-BE49-F238E27FC236}">
                              <a16:creationId xmlns:a16="http://schemas.microsoft.com/office/drawing/2014/main" id="{02B2C683-0CEB-DBED-3A34-37815695ECD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97114" y="3359202"/>
                          <a:ext cx="7878" cy="6943"/>
                        </a:xfrm>
                        <a:custGeom>
                          <a:avLst/>
                          <a:gdLst>
                            <a:gd name="connsiteX0" fmla="*/ 167 w 7878"/>
                            <a:gd name="connsiteY0" fmla="*/ 4474 h 6943"/>
                            <a:gd name="connsiteX1" fmla="*/ 7879 w 7878"/>
                            <a:gd name="connsiteY1" fmla="*/ 0 h 6943"/>
                            <a:gd name="connsiteX2" fmla="*/ 7712 w 7878"/>
                            <a:gd name="connsiteY2" fmla="*/ 2470 h 6943"/>
                            <a:gd name="connsiteX3" fmla="*/ 0 w 7878"/>
                            <a:gd name="connsiteY3" fmla="*/ 6944 h 6943"/>
                            <a:gd name="connsiteX4" fmla="*/ 167 w 7878"/>
                            <a:gd name="connsiteY4" fmla="*/ 4474 h 6943"/>
                            <a:gd name="connsiteX5" fmla="*/ 167 w 7878"/>
                            <a:gd name="connsiteY5" fmla="*/ 4474 h 694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7878" h="6943">
                              <a:moveTo>
                                <a:pt x="167" y="4474"/>
                              </a:moveTo>
                              <a:lnTo>
                                <a:pt x="7879" y="0"/>
                              </a:lnTo>
                              <a:cubicBezTo>
                                <a:pt x="7879" y="868"/>
                                <a:pt x="7812" y="1703"/>
                                <a:pt x="7712" y="2470"/>
                              </a:cubicBezTo>
                              <a:lnTo>
                                <a:pt x="0" y="6944"/>
                              </a:lnTo>
                              <a:cubicBezTo>
                                <a:pt x="134" y="6176"/>
                                <a:pt x="200" y="5375"/>
                                <a:pt x="167" y="4474"/>
                              </a:cubicBezTo>
                              <a:lnTo>
                                <a:pt x="167" y="447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86F4E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12" name="자유형: 도형 1311">
                          <a:extLst>
                            <a:ext uri="{FF2B5EF4-FFF2-40B4-BE49-F238E27FC236}">
                              <a16:creationId xmlns:a16="http://schemas.microsoft.com/office/drawing/2014/main" id="{4B992BC1-80B2-F1DF-E7E0-37D58B0FF67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96079" y="3361639"/>
                          <a:ext cx="8713" cy="7444"/>
                        </a:xfrm>
                        <a:custGeom>
                          <a:avLst/>
                          <a:gdLst>
                            <a:gd name="connsiteX0" fmla="*/ 1002 w 8713"/>
                            <a:gd name="connsiteY0" fmla="*/ 4474 h 7444"/>
                            <a:gd name="connsiteX1" fmla="*/ 8713 w 8713"/>
                            <a:gd name="connsiteY1" fmla="*/ 0 h 7444"/>
                            <a:gd name="connsiteX2" fmla="*/ 7712 w 8713"/>
                            <a:gd name="connsiteY2" fmla="*/ 2971 h 7444"/>
                            <a:gd name="connsiteX3" fmla="*/ 0 w 8713"/>
                            <a:gd name="connsiteY3" fmla="*/ 7445 h 7444"/>
                            <a:gd name="connsiteX4" fmla="*/ 1002 w 8713"/>
                            <a:gd name="connsiteY4" fmla="*/ 4474 h 7444"/>
                            <a:gd name="connsiteX5" fmla="*/ 1002 w 8713"/>
                            <a:gd name="connsiteY5" fmla="*/ 4474 h 744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8713" h="7444">
                              <a:moveTo>
                                <a:pt x="1002" y="4474"/>
                              </a:moveTo>
                              <a:lnTo>
                                <a:pt x="8713" y="0"/>
                              </a:lnTo>
                              <a:cubicBezTo>
                                <a:pt x="8513" y="1135"/>
                                <a:pt x="8179" y="2137"/>
                                <a:pt x="7712" y="2971"/>
                              </a:cubicBezTo>
                              <a:lnTo>
                                <a:pt x="0" y="7445"/>
                              </a:lnTo>
                              <a:cubicBezTo>
                                <a:pt x="467" y="6610"/>
                                <a:pt x="801" y="5609"/>
                                <a:pt x="1002" y="4474"/>
                              </a:cubicBezTo>
                              <a:lnTo>
                                <a:pt x="1002" y="447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C5F43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13" name="자유형: 도형 1312">
                          <a:extLst>
                            <a:ext uri="{FF2B5EF4-FFF2-40B4-BE49-F238E27FC236}">
                              <a16:creationId xmlns:a16="http://schemas.microsoft.com/office/drawing/2014/main" id="{28E5FCE5-46A1-2F62-2054-0059897C0EB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93809" y="3364610"/>
                          <a:ext cx="9981" cy="6843"/>
                        </a:xfrm>
                        <a:custGeom>
                          <a:avLst/>
                          <a:gdLst>
                            <a:gd name="connsiteX0" fmla="*/ 2270 w 9981"/>
                            <a:gd name="connsiteY0" fmla="*/ 4474 h 6843"/>
                            <a:gd name="connsiteX1" fmla="*/ 9982 w 9981"/>
                            <a:gd name="connsiteY1" fmla="*/ 0 h 6843"/>
                            <a:gd name="connsiteX2" fmla="*/ 7712 w 9981"/>
                            <a:gd name="connsiteY2" fmla="*/ 2370 h 6843"/>
                            <a:gd name="connsiteX3" fmla="*/ 0 w 9981"/>
                            <a:gd name="connsiteY3" fmla="*/ 6844 h 6843"/>
                            <a:gd name="connsiteX4" fmla="*/ 2270 w 9981"/>
                            <a:gd name="connsiteY4" fmla="*/ 4474 h 6843"/>
                            <a:gd name="connsiteX5" fmla="*/ 2270 w 9981"/>
                            <a:gd name="connsiteY5" fmla="*/ 4474 h 684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9981" h="6843">
                              <a:moveTo>
                                <a:pt x="2270" y="4474"/>
                              </a:moveTo>
                              <a:lnTo>
                                <a:pt x="9982" y="0"/>
                              </a:lnTo>
                              <a:cubicBezTo>
                                <a:pt x="9414" y="1035"/>
                                <a:pt x="8647" y="1836"/>
                                <a:pt x="7712" y="2370"/>
                              </a:cubicBezTo>
                              <a:lnTo>
                                <a:pt x="0" y="6844"/>
                              </a:lnTo>
                              <a:cubicBezTo>
                                <a:pt x="935" y="6310"/>
                                <a:pt x="1703" y="5508"/>
                                <a:pt x="2270" y="4474"/>
                              </a:cubicBezTo>
                              <a:lnTo>
                                <a:pt x="2270" y="447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F4F38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14" name="자유형: 도형 1313">
                          <a:extLst>
                            <a:ext uri="{FF2B5EF4-FFF2-40B4-BE49-F238E27FC236}">
                              <a16:creationId xmlns:a16="http://schemas.microsoft.com/office/drawing/2014/main" id="{169FEDBF-B3A5-4AD1-A425-C3F4953157C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77084" y="3337396"/>
                          <a:ext cx="15657" cy="5848"/>
                        </a:xfrm>
                        <a:custGeom>
                          <a:avLst/>
                          <a:gdLst>
                            <a:gd name="connsiteX0" fmla="*/ 0 w 15657"/>
                            <a:gd name="connsiteY0" fmla="*/ 5281 h 5848"/>
                            <a:gd name="connsiteX1" fmla="*/ 7712 w 15657"/>
                            <a:gd name="connsiteY1" fmla="*/ 807 h 5848"/>
                            <a:gd name="connsiteX2" fmla="*/ 15657 w 15657"/>
                            <a:gd name="connsiteY2" fmla="*/ 1375 h 5848"/>
                            <a:gd name="connsiteX3" fmla="*/ 7946 w 15657"/>
                            <a:gd name="connsiteY3" fmla="*/ 5849 h 5848"/>
                            <a:gd name="connsiteX4" fmla="*/ 0 w 15657"/>
                            <a:gd name="connsiteY4" fmla="*/ 5281 h 5848"/>
                            <a:gd name="connsiteX5" fmla="*/ 0 w 15657"/>
                            <a:gd name="connsiteY5" fmla="*/ 5281 h 584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5657" h="5848">
                              <a:moveTo>
                                <a:pt x="0" y="5281"/>
                              </a:moveTo>
                              <a:lnTo>
                                <a:pt x="7712" y="807"/>
                              </a:lnTo>
                              <a:cubicBezTo>
                                <a:pt x="9748" y="-394"/>
                                <a:pt x="12553" y="-294"/>
                                <a:pt x="15657" y="1375"/>
                              </a:cubicBezTo>
                              <a:lnTo>
                                <a:pt x="7946" y="5849"/>
                              </a:lnTo>
                              <a:cubicBezTo>
                                <a:pt x="4841" y="4213"/>
                                <a:pt x="2036" y="4113"/>
                                <a:pt x="0" y="5281"/>
                              </a:cubicBezTo>
                              <a:lnTo>
                                <a:pt x="0" y="528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F4F38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15" name="자유형: 도형 1314">
                          <a:extLst>
                            <a:ext uri="{FF2B5EF4-FFF2-40B4-BE49-F238E27FC236}">
                              <a16:creationId xmlns:a16="http://schemas.microsoft.com/office/drawing/2014/main" id="{4B1DD257-CCE5-DFA1-BA9E-0D2BEAE0DC4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85029" y="3338771"/>
                          <a:ext cx="10983" cy="6710"/>
                        </a:xfrm>
                        <a:custGeom>
                          <a:avLst/>
                          <a:gdLst>
                            <a:gd name="connsiteX0" fmla="*/ 0 w 10983"/>
                            <a:gd name="connsiteY0" fmla="*/ 4474 h 6710"/>
                            <a:gd name="connsiteX1" fmla="*/ 7712 w 10983"/>
                            <a:gd name="connsiteY1" fmla="*/ 0 h 6710"/>
                            <a:gd name="connsiteX2" fmla="*/ 7979 w 10983"/>
                            <a:gd name="connsiteY2" fmla="*/ 133 h 6710"/>
                            <a:gd name="connsiteX3" fmla="*/ 10984 w 10983"/>
                            <a:gd name="connsiteY3" fmla="*/ 2237 h 6710"/>
                            <a:gd name="connsiteX4" fmla="*/ 3272 w 10983"/>
                            <a:gd name="connsiteY4" fmla="*/ 6710 h 6710"/>
                            <a:gd name="connsiteX5" fmla="*/ 267 w 10983"/>
                            <a:gd name="connsiteY5" fmla="*/ 4607 h 6710"/>
                            <a:gd name="connsiteX6" fmla="*/ 0 w 10983"/>
                            <a:gd name="connsiteY6" fmla="*/ 4474 h 6710"/>
                            <a:gd name="connsiteX7" fmla="*/ 0 w 10983"/>
                            <a:gd name="connsiteY7" fmla="*/ 4474 h 671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0983" h="6710">
                              <a:moveTo>
                                <a:pt x="0" y="4474"/>
                              </a:moveTo>
                              <a:lnTo>
                                <a:pt x="7712" y="0"/>
                              </a:lnTo>
                              <a:cubicBezTo>
                                <a:pt x="7712" y="0"/>
                                <a:pt x="7879" y="100"/>
                                <a:pt x="7979" y="133"/>
                              </a:cubicBezTo>
                              <a:cubicBezTo>
                                <a:pt x="9014" y="701"/>
                                <a:pt x="10015" y="1436"/>
                                <a:pt x="10984" y="2237"/>
                              </a:cubicBezTo>
                              <a:lnTo>
                                <a:pt x="3272" y="6710"/>
                              </a:lnTo>
                              <a:cubicBezTo>
                                <a:pt x="2304" y="5876"/>
                                <a:pt x="1302" y="5175"/>
                                <a:pt x="267" y="4607"/>
                              </a:cubicBezTo>
                              <a:cubicBezTo>
                                <a:pt x="167" y="4574"/>
                                <a:pt x="100" y="4507"/>
                                <a:pt x="0" y="4474"/>
                              </a:cubicBezTo>
                              <a:lnTo>
                                <a:pt x="0" y="447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C5F43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16" name="자유형: 도형 1315">
                          <a:extLst>
                            <a:ext uri="{FF2B5EF4-FFF2-40B4-BE49-F238E27FC236}">
                              <a16:creationId xmlns:a16="http://schemas.microsoft.com/office/drawing/2014/main" id="{B959601A-C9E2-40DB-868E-4C436810713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88267" y="3341007"/>
                          <a:ext cx="10849" cy="7745"/>
                        </a:xfrm>
                        <a:custGeom>
                          <a:avLst/>
                          <a:gdLst>
                            <a:gd name="connsiteX0" fmla="*/ 0 w 10849"/>
                            <a:gd name="connsiteY0" fmla="*/ 4474 h 7745"/>
                            <a:gd name="connsiteX1" fmla="*/ 7712 w 10849"/>
                            <a:gd name="connsiteY1" fmla="*/ 0 h 7745"/>
                            <a:gd name="connsiteX2" fmla="*/ 10850 w 10849"/>
                            <a:gd name="connsiteY2" fmla="*/ 3272 h 7745"/>
                            <a:gd name="connsiteX3" fmla="*/ 3138 w 10849"/>
                            <a:gd name="connsiteY3" fmla="*/ 7745 h 7745"/>
                            <a:gd name="connsiteX4" fmla="*/ 0 w 10849"/>
                            <a:gd name="connsiteY4" fmla="*/ 4474 h 7745"/>
                            <a:gd name="connsiteX5" fmla="*/ 0 w 10849"/>
                            <a:gd name="connsiteY5" fmla="*/ 4474 h 774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0849" h="7745">
                              <a:moveTo>
                                <a:pt x="0" y="4474"/>
                              </a:moveTo>
                              <a:lnTo>
                                <a:pt x="7712" y="0"/>
                              </a:lnTo>
                              <a:cubicBezTo>
                                <a:pt x="8814" y="968"/>
                                <a:pt x="9882" y="2070"/>
                                <a:pt x="10850" y="3272"/>
                              </a:cubicBezTo>
                              <a:lnTo>
                                <a:pt x="3138" y="7745"/>
                              </a:lnTo>
                              <a:cubicBezTo>
                                <a:pt x="2170" y="6543"/>
                                <a:pt x="1102" y="5442"/>
                                <a:pt x="0" y="4474"/>
                              </a:cubicBezTo>
                              <a:lnTo>
                                <a:pt x="0" y="447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86F4E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17" name="자유형: 도형 1316">
                          <a:extLst>
                            <a:ext uri="{FF2B5EF4-FFF2-40B4-BE49-F238E27FC236}">
                              <a16:creationId xmlns:a16="http://schemas.microsoft.com/office/drawing/2014/main" id="{F48F51D7-1579-952C-A525-B1829AEDBE7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91405" y="3344279"/>
                          <a:ext cx="13487" cy="17960"/>
                        </a:xfrm>
                        <a:custGeom>
                          <a:avLst/>
                          <a:gdLst>
                            <a:gd name="connsiteX0" fmla="*/ 0 w 13487"/>
                            <a:gd name="connsiteY0" fmla="*/ 4474 h 17960"/>
                            <a:gd name="connsiteX1" fmla="*/ 7712 w 13487"/>
                            <a:gd name="connsiteY1" fmla="*/ 0 h 17960"/>
                            <a:gd name="connsiteX2" fmla="*/ 13487 w 13487"/>
                            <a:gd name="connsiteY2" fmla="*/ 13487 h 17960"/>
                            <a:gd name="connsiteX3" fmla="*/ 5776 w 13487"/>
                            <a:gd name="connsiteY3" fmla="*/ 17961 h 17960"/>
                            <a:gd name="connsiteX4" fmla="*/ 0 w 13487"/>
                            <a:gd name="connsiteY4" fmla="*/ 4474 h 17960"/>
                            <a:gd name="connsiteX5" fmla="*/ 0 w 13487"/>
                            <a:gd name="connsiteY5" fmla="*/ 4474 h 1796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3487" h="17960">
                              <a:moveTo>
                                <a:pt x="0" y="4474"/>
                              </a:moveTo>
                              <a:lnTo>
                                <a:pt x="7712" y="0"/>
                              </a:lnTo>
                              <a:cubicBezTo>
                                <a:pt x="10850" y="3906"/>
                                <a:pt x="13053" y="8880"/>
                                <a:pt x="13487" y="13487"/>
                              </a:cubicBezTo>
                              <a:lnTo>
                                <a:pt x="5776" y="17961"/>
                              </a:lnTo>
                              <a:cubicBezTo>
                                <a:pt x="5342" y="13354"/>
                                <a:pt x="3138" y="8379"/>
                                <a:pt x="0" y="4474"/>
                              </a:cubicBezTo>
                              <a:lnTo>
                                <a:pt x="0" y="447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657F59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18" name="자유형: 도형 1317">
                          <a:extLst>
                            <a:ext uri="{FF2B5EF4-FFF2-40B4-BE49-F238E27FC236}">
                              <a16:creationId xmlns:a16="http://schemas.microsoft.com/office/drawing/2014/main" id="{62786105-3D8A-38A3-E350-EE5F12CE7B5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97181" y="3357766"/>
                          <a:ext cx="7778" cy="5909"/>
                        </a:xfrm>
                        <a:custGeom>
                          <a:avLst/>
                          <a:gdLst>
                            <a:gd name="connsiteX0" fmla="*/ 0 w 7778"/>
                            <a:gd name="connsiteY0" fmla="*/ 4474 h 5909"/>
                            <a:gd name="connsiteX1" fmla="*/ 7712 w 7778"/>
                            <a:gd name="connsiteY1" fmla="*/ 0 h 5909"/>
                            <a:gd name="connsiteX2" fmla="*/ 7779 w 7778"/>
                            <a:gd name="connsiteY2" fmla="*/ 1436 h 5909"/>
                            <a:gd name="connsiteX3" fmla="*/ 67 w 7778"/>
                            <a:gd name="connsiteY3" fmla="*/ 5909 h 5909"/>
                            <a:gd name="connsiteX4" fmla="*/ 0 w 7778"/>
                            <a:gd name="connsiteY4" fmla="*/ 4474 h 5909"/>
                            <a:gd name="connsiteX5" fmla="*/ 0 w 7778"/>
                            <a:gd name="connsiteY5" fmla="*/ 4474 h 590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7778" h="5909">
                              <a:moveTo>
                                <a:pt x="0" y="4474"/>
                              </a:moveTo>
                              <a:lnTo>
                                <a:pt x="7712" y="0"/>
                              </a:lnTo>
                              <a:cubicBezTo>
                                <a:pt x="7745" y="467"/>
                                <a:pt x="7779" y="968"/>
                                <a:pt x="7779" y="1436"/>
                              </a:cubicBezTo>
                              <a:lnTo>
                                <a:pt x="67" y="5909"/>
                              </a:lnTo>
                              <a:cubicBezTo>
                                <a:pt x="67" y="5442"/>
                                <a:pt x="67" y="4974"/>
                                <a:pt x="0" y="4474"/>
                              </a:cubicBezTo>
                              <a:lnTo>
                                <a:pt x="0" y="447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86F4E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19" name="자유형: 도형 1318">
                          <a:extLst>
                            <a:ext uri="{FF2B5EF4-FFF2-40B4-BE49-F238E27FC236}">
                              <a16:creationId xmlns:a16="http://schemas.microsoft.com/office/drawing/2014/main" id="{D3EED828-676D-4EAC-18E9-2F80B07E5E8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62561" y="3363676"/>
                          <a:ext cx="34686" cy="11050"/>
                        </a:xfrm>
                        <a:custGeom>
                          <a:avLst/>
                          <a:gdLst>
                            <a:gd name="connsiteX0" fmla="*/ 100 w 34686"/>
                            <a:gd name="connsiteY0" fmla="*/ 10182 h 11050"/>
                            <a:gd name="connsiteX1" fmla="*/ 34687 w 34686"/>
                            <a:gd name="connsiteY1" fmla="*/ 0 h 11050"/>
                            <a:gd name="connsiteX2" fmla="*/ 34353 w 34686"/>
                            <a:gd name="connsiteY2" fmla="*/ 3238 h 11050"/>
                            <a:gd name="connsiteX3" fmla="*/ 0 w 34686"/>
                            <a:gd name="connsiteY3" fmla="*/ 11050 h 11050"/>
                            <a:gd name="connsiteX4" fmla="*/ 100 w 34686"/>
                            <a:gd name="connsiteY4" fmla="*/ 10182 h 11050"/>
                            <a:gd name="connsiteX5" fmla="*/ 100 w 34686"/>
                            <a:gd name="connsiteY5" fmla="*/ 10182 h 1105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4686" h="11050">
                              <a:moveTo>
                                <a:pt x="100" y="10182"/>
                              </a:moveTo>
                              <a:lnTo>
                                <a:pt x="34687" y="0"/>
                              </a:lnTo>
                              <a:cubicBezTo>
                                <a:pt x="34687" y="1202"/>
                                <a:pt x="34586" y="2270"/>
                                <a:pt x="34353" y="3238"/>
                              </a:cubicBezTo>
                              <a:lnTo>
                                <a:pt x="0" y="11050"/>
                              </a:lnTo>
                              <a:cubicBezTo>
                                <a:pt x="67" y="10783"/>
                                <a:pt x="100" y="10516"/>
                                <a:pt x="100" y="10182"/>
                              </a:cubicBezTo>
                              <a:lnTo>
                                <a:pt x="100" y="10182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86F4E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20" name="자유형: 도형 1319">
                          <a:extLst>
                            <a:ext uri="{FF2B5EF4-FFF2-40B4-BE49-F238E27FC236}">
                              <a16:creationId xmlns:a16="http://schemas.microsoft.com/office/drawing/2014/main" id="{CBFC1246-F6B7-03A0-9437-1C387B84AC9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62294" y="3366880"/>
                          <a:ext cx="34653" cy="8513"/>
                        </a:xfrm>
                        <a:custGeom>
                          <a:avLst/>
                          <a:gdLst>
                            <a:gd name="connsiteX0" fmla="*/ 300 w 34653"/>
                            <a:gd name="connsiteY0" fmla="*/ 7812 h 8513"/>
                            <a:gd name="connsiteX1" fmla="*/ 34653 w 34653"/>
                            <a:gd name="connsiteY1" fmla="*/ 0 h 8513"/>
                            <a:gd name="connsiteX2" fmla="*/ 33451 w 34653"/>
                            <a:gd name="connsiteY2" fmla="*/ 2771 h 8513"/>
                            <a:gd name="connsiteX3" fmla="*/ 0 w 34653"/>
                            <a:gd name="connsiteY3" fmla="*/ 8513 h 8513"/>
                            <a:gd name="connsiteX4" fmla="*/ 300 w 34653"/>
                            <a:gd name="connsiteY4" fmla="*/ 7779 h 8513"/>
                            <a:gd name="connsiteX5" fmla="*/ 300 w 34653"/>
                            <a:gd name="connsiteY5" fmla="*/ 7779 h 851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4653" h="8513">
                              <a:moveTo>
                                <a:pt x="300" y="7812"/>
                              </a:moveTo>
                              <a:lnTo>
                                <a:pt x="34653" y="0"/>
                              </a:lnTo>
                              <a:cubicBezTo>
                                <a:pt x="34386" y="1068"/>
                                <a:pt x="33985" y="2003"/>
                                <a:pt x="33451" y="2771"/>
                              </a:cubicBezTo>
                              <a:lnTo>
                                <a:pt x="0" y="8513"/>
                              </a:lnTo>
                              <a:cubicBezTo>
                                <a:pt x="134" y="8313"/>
                                <a:pt x="234" y="8079"/>
                                <a:pt x="300" y="7779"/>
                              </a:cubicBezTo>
                              <a:lnTo>
                                <a:pt x="300" y="7779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C5F43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21" name="자유형: 도형 1320">
                          <a:extLst>
                            <a:ext uri="{FF2B5EF4-FFF2-40B4-BE49-F238E27FC236}">
                              <a16:creationId xmlns:a16="http://schemas.microsoft.com/office/drawing/2014/main" id="{B9220322-C9D6-9C58-D26F-765B9FDA27B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61159" y="3369685"/>
                          <a:ext cx="34552" cy="6409"/>
                        </a:xfrm>
                        <a:custGeom>
                          <a:avLst/>
                          <a:gdLst>
                            <a:gd name="connsiteX0" fmla="*/ 1102 w 34552"/>
                            <a:gd name="connsiteY0" fmla="*/ 5742 h 6409"/>
                            <a:gd name="connsiteX1" fmla="*/ 34553 w 34552"/>
                            <a:gd name="connsiteY1" fmla="*/ 0 h 6409"/>
                            <a:gd name="connsiteX2" fmla="*/ 30413 w 34552"/>
                            <a:gd name="connsiteY2" fmla="*/ 2537 h 6409"/>
                            <a:gd name="connsiteX3" fmla="*/ 0 w 34552"/>
                            <a:gd name="connsiteY3" fmla="*/ 6410 h 6409"/>
                            <a:gd name="connsiteX4" fmla="*/ 1102 w 34552"/>
                            <a:gd name="connsiteY4" fmla="*/ 5742 h 6409"/>
                            <a:gd name="connsiteX5" fmla="*/ 1102 w 34552"/>
                            <a:gd name="connsiteY5" fmla="*/ 5742 h 640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4552" h="6409">
                              <a:moveTo>
                                <a:pt x="1102" y="5742"/>
                              </a:moveTo>
                              <a:lnTo>
                                <a:pt x="34553" y="0"/>
                              </a:lnTo>
                              <a:cubicBezTo>
                                <a:pt x="33551" y="1436"/>
                                <a:pt x="32116" y="2304"/>
                                <a:pt x="30413" y="2537"/>
                              </a:cubicBezTo>
                              <a:lnTo>
                                <a:pt x="0" y="6410"/>
                              </a:lnTo>
                              <a:cubicBezTo>
                                <a:pt x="467" y="6343"/>
                                <a:pt x="835" y="6109"/>
                                <a:pt x="1102" y="5742"/>
                              </a:cubicBezTo>
                              <a:lnTo>
                                <a:pt x="1102" y="5742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F4F38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22" name="자유형: 도형 1321">
                          <a:extLst>
                            <a:ext uri="{FF2B5EF4-FFF2-40B4-BE49-F238E27FC236}">
                              <a16:creationId xmlns:a16="http://schemas.microsoft.com/office/drawing/2014/main" id="{05E08C77-33F2-E0BA-FCC3-89286AC9414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56919" y="3341873"/>
                          <a:ext cx="27341" cy="26877"/>
                        </a:xfrm>
                        <a:custGeom>
                          <a:avLst/>
                          <a:gdLst>
                            <a:gd name="connsiteX0" fmla="*/ 0 w 27341"/>
                            <a:gd name="connsiteY0" fmla="*/ 26877 h 26877"/>
                            <a:gd name="connsiteX1" fmla="*/ 18428 w 27341"/>
                            <a:gd name="connsiteY1" fmla="*/ 2373 h 26877"/>
                            <a:gd name="connsiteX2" fmla="*/ 27342 w 27341"/>
                            <a:gd name="connsiteY2" fmla="*/ 971 h 26877"/>
                            <a:gd name="connsiteX3" fmla="*/ 2370 w 27341"/>
                            <a:gd name="connsiteY3" fmla="*/ 26510 h 26877"/>
                            <a:gd name="connsiteX4" fmla="*/ 33 w 27341"/>
                            <a:gd name="connsiteY4" fmla="*/ 26877 h 26877"/>
                            <a:gd name="connsiteX5" fmla="*/ 33 w 27341"/>
                            <a:gd name="connsiteY5" fmla="*/ 26877 h 2687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7341" h="26877">
                              <a:moveTo>
                                <a:pt x="0" y="26877"/>
                              </a:moveTo>
                              <a:lnTo>
                                <a:pt x="18428" y="2373"/>
                              </a:lnTo>
                              <a:cubicBezTo>
                                <a:pt x="20298" y="-98"/>
                                <a:pt x="23536" y="-765"/>
                                <a:pt x="27342" y="971"/>
                              </a:cubicBezTo>
                              <a:lnTo>
                                <a:pt x="2370" y="26510"/>
                              </a:lnTo>
                              <a:cubicBezTo>
                                <a:pt x="1369" y="26043"/>
                                <a:pt x="534" y="26210"/>
                                <a:pt x="33" y="26877"/>
                              </a:cubicBezTo>
                              <a:lnTo>
                                <a:pt x="33" y="26877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F4F38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23" name="자유형: 도형 1322">
                          <a:extLst>
                            <a:ext uri="{FF2B5EF4-FFF2-40B4-BE49-F238E27FC236}">
                              <a16:creationId xmlns:a16="http://schemas.microsoft.com/office/drawing/2014/main" id="{1E0945D4-B59E-A951-2C7A-123E29DE362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59223" y="3342844"/>
                          <a:ext cx="28276" cy="26073"/>
                        </a:xfrm>
                        <a:custGeom>
                          <a:avLst/>
                          <a:gdLst>
                            <a:gd name="connsiteX0" fmla="*/ 33 w 28276"/>
                            <a:gd name="connsiteY0" fmla="*/ 25539 h 26073"/>
                            <a:gd name="connsiteX1" fmla="*/ 25005 w 28276"/>
                            <a:gd name="connsiteY1" fmla="*/ 0 h 26073"/>
                            <a:gd name="connsiteX2" fmla="*/ 26040 w 28276"/>
                            <a:gd name="connsiteY2" fmla="*/ 534 h 26073"/>
                            <a:gd name="connsiteX3" fmla="*/ 28277 w 28276"/>
                            <a:gd name="connsiteY3" fmla="*/ 2037 h 26073"/>
                            <a:gd name="connsiteX4" fmla="*/ 868 w 28276"/>
                            <a:gd name="connsiteY4" fmla="*/ 26073 h 26073"/>
                            <a:gd name="connsiteX5" fmla="*/ 267 w 28276"/>
                            <a:gd name="connsiteY5" fmla="*/ 25673 h 26073"/>
                            <a:gd name="connsiteX6" fmla="*/ 0 w 28276"/>
                            <a:gd name="connsiteY6" fmla="*/ 25539 h 26073"/>
                            <a:gd name="connsiteX7" fmla="*/ 0 w 28276"/>
                            <a:gd name="connsiteY7" fmla="*/ 25539 h 2607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28276" h="26073">
                              <a:moveTo>
                                <a:pt x="33" y="25539"/>
                              </a:moveTo>
                              <a:lnTo>
                                <a:pt x="25005" y="0"/>
                              </a:lnTo>
                              <a:cubicBezTo>
                                <a:pt x="25339" y="167"/>
                                <a:pt x="25706" y="334"/>
                                <a:pt x="26040" y="534"/>
                              </a:cubicBezTo>
                              <a:cubicBezTo>
                                <a:pt x="26808" y="968"/>
                                <a:pt x="27542" y="1469"/>
                                <a:pt x="28277" y="2037"/>
                              </a:cubicBezTo>
                              <a:lnTo>
                                <a:pt x="868" y="26073"/>
                              </a:lnTo>
                              <a:cubicBezTo>
                                <a:pt x="668" y="25940"/>
                                <a:pt x="467" y="25806"/>
                                <a:pt x="267" y="25673"/>
                              </a:cubicBezTo>
                              <a:cubicBezTo>
                                <a:pt x="167" y="25606"/>
                                <a:pt x="67" y="25573"/>
                                <a:pt x="0" y="25539"/>
                              </a:cubicBezTo>
                              <a:lnTo>
                                <a:pt x="0" y="25539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C5F43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24" name="자유형: 도형 1323">
                          <a:extLst>
                            <a:ext uri="{FF2B5EF4-FFF2-40B4-BE49-F238E27FC236}">
                              <a16:creationId xmlns:a16="http://schemas.microsoft.com/office/drawing/2014/main" id="{020BE7C7-D8F8-96D9-A8FE-07F90F6D33E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60124" y="3344880"/>
                          <a:ext cx="30480" cy="24804"/>
                        </a:xfrm>
                        <a:custGeom>
                          <a:avLst/>
                          <a:gdLst>
                            <a:gd name="connsiteX0" fmla="*/ 0 w 30480"/>
                            <a:gd name="connsiteY0" fmla="*/ 24037 h 24804"/>
                            <a:gd name="connsiteX1" fmla="*/ 27409 w 30480"/>
                            <a:gd name="connsiteY1" fmla="*/ 0 h 24804"/>
                            <a:gd name="connsiteX2" fmla="*/ 30480 w 30480"/>
                            <a:gd name="connsiteY2" fmla="*/ 2904 h 24804"/>
                            <a:gd name="connsiteX3" fmla="*/ 801 w 30480"/>
                            <a:gd name="connsiteY3" fmla="*/ 24805 h 24804"/>
                            <a:gd name="connsiteX4" fmla="*/ 0 w 30480"/>
                            <a:gd name="connsiteY4" fmla="*/ 24037 h 24804"/>
                            <a:gd name="connsiteX5" fmla="*/ 0 w 30480"/>
                            <a:gd name="connsiteY5" fmla="*/ 24037 h 2480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0480" h="24804">
                              <a:moveTo>
                                <a:pt x="0" y="24037"/>
                              </a:moveTo>
                              <a:lnTo>
                                <a:pt x="27409" y="0"/>
                              </a:lnTo>
                              <a:cubicBezTo>
                                <a:pt x="28477" y="835"/>
                                <a:pt x="29512" y="1836"/>
                                <a:pt x="30480" y="2904"/>
                              </a:cubicBezTo>
                              <a:lnTo>
                                <a:pt x="801" y="24805"/>
                              </a:lnTo>
                              <a:cubicBezTo>
                                <a:pt x="534" y="24504"/>
                                <a:pt x="267" y="24271"/>
                                <a:pt x="0" y="24037"/>
                              </a:cubicBezTo>
                              <a:lnTo>
                                <a:pt x="0" y="24037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86F4E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25" name="자유형: 도형 1324">
                          <a:extLst>
                            <a:ext uri="{FF2B5EF4-FFF2-40B4-BE49-F238E27FC236}">
                              <a16:creationId xmlns:a16="http://schemas.microsoft.com/office/drawing/2014/main" id="{58A5D906-B90B-C651-8B91-5384AF464FD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60892" y="3347784"/>
                          <a:ext cx="36355" cy="25973"/>
                        </a:xfrm>
                        <a:custGeom>
                          <a:avLst/>
                          <a:gdLst>
                            <a:gd name="connsiteX0" fmla="*/ 33 w 36355"/>
                            <a:gd name="connsiteY0" fmla="*/ 21900 h 25973"/>
                            <a:gd name="connsiteX1" fmla="*/ 29712 w 36355"/>
                            <a:gd name="connsiteY1" fmla="*/ 0 h 25973"/>
                            <a:gd name="connsiteX2" fmla="*/ 36356 w 36355"/>
                            <a:gd name="connsiteY2" fmla="*/ 15557 h 25973"/>
                            <a:gd name="connsiteX3" fmla="*/ 1769 w 36355"/>
                            <a:gd name="connsiteY3" fmla="*/ 25973 h 25973"/>
                            <a:gd name="connsiteX4" fmla="*/ 0 w 36355"/>
                            <a:gd name="connsiteY4" fmla="*/ 21867 h 25973"/>
                            <a:gd name="connsiteX5" fmla="*/ 0 w 36355"/>
                            <a:gd name="connsiteY5" fmla="*/ 21867 h 2597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6355" h="25973">
                              <a:moveTo>
                                <a:pt x="33" y="21900"/>
                              </a:moveTo>
                              <a:lnTo>
                                <a:pt x="29712" y="0"/>
                              </a:lnTo>
                              <a:cubicBezTo>
                                <a:pt x="33518" y="4307"/>
                                <a:pt x="36189" y="10283"/>
                                <a:pt x="36356" y="15557"/>
                              </a:cubicBezTo>
                              <a:lnTo>
                                <a:pt x="1769" y="25973"/>
                              </a:lnTo>
                              <a:cubicBezTo>
                                <a:pt x="1736" y="24571"/>
                                <a:pt x="1035" y="23002"/>
                                <a:pt x="0" y="21867"/>
                              </a:cubicBezTo>
                              <a:lnTo>
                                <a:pt x="0" y="21867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657F59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26" name="자유형: 도형 1325">
                          <a:extLst>
                            <a:ext uri="{FF2B5EF4-FFF2-40B4-BE49-F238E27FC236}">
                              <a16:creationId xmlns:a16="http://schemas.microsoft.com/office/drawing/2014/main" id="{DD66EB63-2DF4-6B37-CCE5-92AF99A0E8A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62661" y="3363342"/>
                          <a:ext cx="34586" cy="10516"/>
                        </a:xfrm>
                        <a:custGeom>
                          <a:avLst/>
                          <a:gdLst>
                            <a:gd name="connsiteX0" fmla="*/ 0 w 34586"/>
                            <a:gd name="connsiteY0" fmla="*/ 10416 h 10516"/>
                            <a:gd name="connsiteX1" fmla="*/ 34586 w 34586"/>
                            <a:gd name="connsiteY1" fmla="*/ 0 h 10516"/>
                            <a:gd name="connsiteX2" fmla="*/ 34586 w 34586"/>
                            <a:gd name="connsiteY2" fmla="*/ 334 h 10516"/>
                            <a:gd name="connsiteX3" fmla="*/ 0 w 34586"/>
                            <a:gd name="connsiteY3" fmla="*/ 10516 h 10516"/>
                            <a:gd name="connsiteX4" fmla="*/ 0 w 34586"/>
                            <a:gd name="connsiteY4" fmla="*/ 10416 h 10516"/>
                            <a:gd name="connsiteX5" fmla="*/ 0 w 34586"/>
                            <a:gd name="connsiteY5" fmla="*/ 10416 h 105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4586" h="10516">
                              <a:moveTo>
                                <a:pt x="0" y="10416"/>
                              </a:moveTo>
                              <a:lnTo>
                                <a:pt x="34586" y="0"/>
                              </a:lnTo>
                              <a:cubicBezTo>
                                <a:pt x="34586" y="0"/>
                                <a:pt x="34586" y="200"/>
                                <a:pt x="34586" y="334"/>
                              </a:cubicBezTo>
                              <a:lnTo>
                                <a:pt x="0" y="10516"/>
                              </a:lnTo>
                              <a:lnTo>
                                <a:pt x="0" y="10416"/>
                              </a:lnTo>
                              <a:lnTo>
                                <a:pt x="0" y="10416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86F4E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27" name="자유형: 도형 1326">
                          <a:extLst>
                            <a:ext uri="{FF2B5EF4-FFF2-40B4-BE49-F238E27FC236}">
                              <a16:creationId xmlns:a16="http://schemas.microsoft.com/office/drawing/2014/main" id="{B38E81B2-3E31-AC0A-3C77-C941CA5C645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60925" y="3373858"/>
                          <a:ext cx="1769" cy="1635"/>
                        </a:xfrm>
                        <a:custGeom>
                          <a:avLst/>
                          <a:gdLst>
                            <a:gd name="connsiteX0" fmla="*/ 33 w 1769"/>
                            <a:gd name="connsiteY0" fmla="*/ 1002 h 1635"/>
                            <a:gd name="connsiteX1" fmla="*/ 1769 w 1769"/>
                            <a:gd name="connsiteY1" fmla="*/ 0 h 1635"/>
                            <a:gd name="connsiteX2" fmla="*/ 1736 w 1769"/>
                            <a:gd name="connsiteY2" fmla="*/ 634 h 1635"/>
                            <a:gd name="connsiteX3" fmla="*/ 0 w 1769"/>
                            <a:gd name="connsiteY3" fmla="*/ 1636 h 1635"/>
                            <a:gd name="connsiteX4" fmla="*/ 33 w 1769"/>
                            <a:gd name="connsiteY4" fmla="*/ 1002 h 1635"/>
                            <a:gd name="connsiteX5" fmla="*/ 33 w 1769"/>
                            <a:gd name="connsiteY5" fmla="*/ 1002 h 163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769" h="1635">
                              <a:moveTo>
                                <a:pt x="33" y="1002"/>
                              </a:moveTo>
                              <a:lnTo>
                                <a:pt x="1769" y="0"/>
                              </a:lnTo>
                              <a:cubicBezTo>
                                <a:pt x="1769" y="234"/>
                                <a:pt x="1769" y="434"/>
                                <a:pt x="1736" y="634"/>
                              </a:cubicBezTo>
                              <a:lnTo>
                                <a:pt x="0" y="1636"/>
                              </a:lnTo>
                              <a:cubicBezTo>
                                <a:pt x="0" y="1436"/>
                                <a:pt x="33" y="1235"/>
                                <a:pt x="33" y="1002"/>
                              </a:cubicBezTo>
                              <a:lnTo>
                                <a:pt x="33" y="1002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86F4E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28" name="자유형: 도형 1327">
                          <a:extLst>
                            <a:ext uri="{FF2B5EF4-FFF2-40B4-BE49-F238E27FC236}">
                              <a16:creationId xmlns:a16="http://schemas.microsoft.com/office/drawing/2014/main" id="{A1084E45-B9D5-0339-CC39-DF751709A9B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60625" y="3374492"/>
                          <a:ext cx="2003" cy="1769"/>
                        </a:xfrm>
                        <a:custGeom>
                          <a:avLst/>
                          <a:gdLst>
                            <a:gd name="connsiteX0" fmla="*/ 267 w 2003"/>
                            <a:gd name="connsiteY0" fmla="*/ 1002 h 1769"/>
                            <a:gd name="connsiteX1" fmla="*/ 2003 w 2003"/>
                            <a:gd name="connsiteY1" fmla="*/ 0 h 1769"/>
                            <a:gd name="connsiteX2" fmla="*/ 1736 w 2003"/>
                            <a:gd name="connsiteY2" fmla="*/ 768 h 1769"/>
                            <a:gd name="connsiteX3" fmla="*/ 0 w 2003"/>
                            <a:gd name="connsiteY3" fmla="*/ 1769 h 1769"/>
                            <a:gd name="connsiteX4" fmla="*/ 267 w 2003"/>
                            <a:gd name="connsiteY4" fmla="*/ 1002 h 1769"/>
                            <a:gd name="connsiteX5" fmla="*/ 267 w 2003"/>
                            <a:gd name="connsiteY5" fmla="*/ 1002 h 176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003" h="1769">
                              <a:moveTo>
                                <a:pt x="267" y="1002"/>
                              </a:moveTo>
                              <a:lnTo>
                                <a:pt x="2003" y="0"/>
                              </a:lnTo>
                              <a:cubicBezTo>
                                <a:pt x="1936" y="300"/>
                                <a:pt x="1870" y="568"/>
                                <a:pt x="1736" y="768"/>
                              </a:cubicBezTo>
                              <a:lnTo>
                                <a:pt x="0" y="1769"/>
                              </a:lnTo>
                              <a:cubicBezTo>
                                <a:pt x="134" y="1536"/>
                                <a:pt x="200" y="1302"/>
                                <a:pt x="267" y="1002"/>
                              </a:cubicBezTo>
                              <a:lnTo>
                                <a:pt x="267" y="1002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C5F43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29" name="자유형: 도형 1328">
                          <a:extLst>
                            <a:ext uri="{FF2B5EF4-FFF2-40B4-BE49-F238E27FC236}">
                              <a16:creationId xmlns:a16="http://schemas.microsoft.com/office/drawing/2014/main" id="{66757902-6170-2B22-F6E4-C9642AEF4F5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60024" y="3375293"/>
                          <a:ext cx="2336" cy="1635"/>
                        </a:xfrm>
                        <a:custGeom>
                          <a:avLst/>
                          <a:gdLst>
                            <a:gd name="connsiteX0" fmla="*/ 601 w 2336"/>
                            <a:gd name="connsiteY0" fmla="*/ 1002 h 1635"/>
                            <a:gd name="connsiteX1" fmla="*/ 2337 w 2336"/>
                            <a:gd name="connsiteY1" fmla="*/ 0 h 1635"/>
                            <a:gd name="connsiteX2" fmla="*/ 1736 w 2336"/>
                            <a:gd name="connsiteY2" fmla="*/ 634 h 1635"/>
                            <a:gd name="connsiteX3" fmla="*/ 0 w 2336"/>
                            <a:gd name="connsiteY3" fmla="*/ 1636 h 1635"/>
                            <a:gd name="connsiteX4" fmla="*/ 601 w 2336"/>
                            <a:gd name="connsiteY4" fmla="*/ 1002 h 1635"/>
                            <a:gd name="connsiteX5" fmla="*/ 601 w 2336"/>
                            <a:gd name="connsiteY5" fmla="*/ 1002 h 163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336" h="1635">
                              <a:moveTo>
                                <a:pt x="601" y="1002"/>
                              </a:moveTo>
                              <a:lnTo>
                                <a:pt x="2337" y="0"/>
                              </a:lnTo>
                              <a:cubicBezTo>
                                <a:pt x="2170" y="267"/>
                                <a:pt x="1970" y="501"/>
                                <a:pt x="1736" y="634"/>
                              </a:cubicBezTo>
                              <a:lnTo>
                                <a:pt x="0" y="1636"/>
                              </a:lnTo>
                              <a:cubicBezTo>
                                <a:pt x="234" y="1502"/>
                                <a:pt x="434" y="1269"/>
                                <a:pt x="601" y="1002"/>
                              </a:cubicBezTo>
                              <a:lnTo>
                                <a:pt x="601" y="1002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F4F38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30" name="자유형: 도형 1329">
                          <a:extLst>
                            <a:ext uri="{FF2B5EF4-FFF2-40B4-BE49-F238E27FC236}">
                              <a16:creationId xmlns:a16="http://schemas.microsoft.com/office/drawing/2014/main" id="{2D461A6E-5E81-7897-C43D-E2E90EF8D57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55651" y="3368105"/>
                          <a:ext cx="3839" cy="1345"/>
                        </a:xfrm>
                        <a:custGeom>
                          <a:avLst/>
                          <a:gdLst>
                            <a:gd name="connsiteX0" fmla="*/ 0 w 3839"/>
                            <a:gd name="connsiteY0" fmla="*/ 1213 h 1345"/>
                            <a:gd name="connsiteX1" fmla="*/ 1736 w 3839"/>
                            <a:gd name="connsiteY1" fmla="*/ 211 h 1345"/>
                            <a:gd name="connsiteX2" fmla="*/ 3839 w 3839"/>
                            <a:gd name="connsiteY2" fmla="*/ 344 h 1345"/>
                            <a:gd name="connsiteX3" fmla="*/ 2103 w 3839"/>
                            <a:gd name="connsiteY3" fmla="*/ 1346 h 1345"/>
                            <a:gd name="connsiteX4" fmla="*/ 0 w 3839"/>
                            <a:gd name="connsiteY4" fmla="*/ 1213 h 1345"/>
                            <a:gd name="connsiteX5" fmla="*/ 0 w 3839"/>
                            <a:gd name="connsiteY5" fmla="*/ 1213 h 134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839" h="1345">
                              <a:moveTo>
                                <a:pt x="0" y="1213"/>
                              </a:moveTo>
                              <a:lnTo>
                                <a:pt x="1736" y="211"/>
                              </a:lnTo>
                              <a:cubicBezTo>
                                <a:pt x="2270" y="-90"/>
                                <a:pt x="3005" y="-90"/>
                                <a:pt x="3839" y="344"/>
                              </a:cubicBezTo>
                              <a:lnTo>
                                <a:pt x="2103" y="1346"/>
                              </a:lnTo>
                              <a:cubicBezTo>
                                <a:pt x="1302" y="912"/>
                                <a:pt x="568" y="879"/>
                                <a:pt x="0" y="1213"/>
                              </a:cubicBezTo>
                              <a:lnTo>
                                <a:pt x="0" y="121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F4F38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31" name="자유형: 도형 1330">
                          <a:extLst>
                            <a:ext uri="{FF2B5EF4-FFF2-40B4-BE49-F238E27FC236}">
                              <a16:creationId xmlns:a16="http://schemas.microsoft.com/office/drawing/2014/main" id="{E46F6774-8290-9FE0-B8A5-7E0858F01E8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57720" y="3368483"/>
                          <a:ext cx="2603" cy="1602"/>
                        </a:xfrm>
                        <a:custGeom>
                          <a:avLst/>
                          <a:gdLst>
                            <a:gd name="connsiteX0" fmla="*/ 0 w 2603"/>
                            <a:gd name="connsiteY0" fmla="*/ 1001 h 1602"/>
                            <a:gd name="connsiteX1" fmla="*/ 1736 w 2603"/>
                            <a:gd name="connsiteY1" fmla="*/ 0 h 1602"/>
                            <a:gd name="connsiteX2" fmla="*/ 1803 w 2603"/>
                            <a:gd name="connsiteY2" fmla="*/ 0 h 1602"/>
                            <a:gd name="connsiteX3" fmla="*/ 2604 w 2603"/>
                            <a:gd name="connsiteY3" fmla="*/ 601 h 1602"/>
                            <a:gd name="connsiteX4" fmla="*/ 868 w 2603"/>
                            <a:gd name="connsiteY4" fmla="*/ 1602 h 1602"/>
                            <a:gd name="connsiteX5" fmla="*/ 67 w 2603"/>
                            <a:gd name="connsiteY5" fmla="*/ 1035 h 1602"/>
                            <a:gd name="connsiteX6" fmla="*/ 0 w 2603"/>
                            <a:gd name="connsiteY6" fmla="*/ 1035 h 160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2603" h="1602">
                              <a:moveTo>
                                <a:pt x="0" y="1001"/>
                              </a:moveTo>
                              <a:lnTo>
                                <a:pt x="1736" y="0"/>
                              </a:lnTo>
                              <a:lnTo>
                                <a:pt x="1803" y="0"/>
                              </a:lnTo>
                              <a:cubicBezTo>
                                <a:pt x="2070" y="200"/>
                                <a:pt x="2337" y="367"/>
                                <a:pt x="2604" y="601"/>
                              </a:cubicBezTo>
                              <a:lnTo>
                                <a:pt x="868" y="1602"/>
                              </a:lnTo>
                              <a:cubicBezTo>
                                <a:pt x="601" y="1402"/>
                                <a:pt x="367" y="1202"/>
                                <a:pt x="67" y="1035"/>
                              </a:cubicBezTo>
                              <a:lnTo>
                                <a:pt x="0" y="103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C5F43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32" name="자유형: 도형 1331">
                          <a:extLst>
                            <a:ext uri="{FF2B5EF4-FFF2-40B4-BE49-F238E27FC236}">
                              <a16:creationId xmlns:a16="http://schemas.microsoft.com/office/drawing/2014/main" id="{6F03D2C4-950A-BC1D-FCDF-3C21008A914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58589" y="3369050"/>
                          <a:ext cx="2570" cy="1869"/>
                        </a:xfrm>
                        <a:custGeom>
                          <a:avLst/>
                          <a:gdLst>
                            <a:gd name="connsiteX0" fmla="*/ 0 w 2570"/>
                            <a:gd name="connsiteY0" fmla="*/ 1002 h 1869"/>
                            <a:gd name="connsiteX1" fmla="*/ 1736 w 2570"/>
                            <a:gd name="connsiteY1" fmla="*/ 0 h 1869"/>
                            <a:gd name="connsiteX2" fmla="*/ 2571 w 2570"/>
                            <a:gd name="connsiteY2" fmla="*/ 868 h 1869"/>
                            <a:gd name="connsiteX3" fmla="*/ 835 w 2570"/>
                            <a:gd name="connsiteY3" fmla="*/ 1870 h 1869"/>
                            <a:gd name="connsiteX4" fmla="*/ 0 w 2570"/>
                            <a:gd name="connsiteY4" fmla="*/ 1002 h 1869"/>
                            <a:gd name="connsiteX5" fmla="*/ 0 w 2570"/>
                            <a:gd name="connsiteY5" fmla="*/ 1002 h 186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570" h="1869">
                              <a:moveTo>
                                <a:pt x="0" y="1002"/>
                              </a:moveTo>
                              <a:lnTo>
                                <a:pt x="1736" y="0"/>
                              </a:lnTo>
                              <a:cubicBezTo>
                                <a:pt x="2036" y="267"/>
                                <a:pt x="2304" y="534"/>
                                <a:pt x="2571" y="868"/>
                              </a:cubicBezTo>
                              <a:lnTo>
                                <a:pt x="835" y="1870"/>
                              </a:lnTo>
                              <a:cubicBezTo>
                                <a:pt x="568" y="1569"/>
                                <a:pt x="300" y="1269"/>
                                <a:pt x="0" y="1002"/>
                              </a:cubicBezTo>
                              <a:lnTo>
                                <a:pt x="0" y="1002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86F4E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33" name="자유형: 도형 1332">
                          <a:extLst>
                            <a:ext uri="{FF2B5EF4-FFF2-40B4-BE49-F238E27FC236}">
                              <a16:creationId xmlns:a16="http://schemas.microsoft.com/office/drawing/2014/main" id="{1F8502E6-CB44-3E5D-D707-9D2820F8E89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59423" y="3369918"/>
                          <a:ext cx="3271" cy="4540"/>
                        </a:xfrm>
                        <a:custGeom>
                          <a:avLst/>
                          <a:gdLst>
                            <a:gd name="connsiteX0" fmla="*/ 0 w 3271"/>
                            <a:gd name="connsiteY0" fmla="*/ 1001 h 4540"/>
                            <a:gd name="connsiteX1" fmla="*/ 1736 w 3271"/>
                            <a:gd name="connsiteY1" fmla="*/ 0 h 4540"/>
                            <a:gd name="connsiteX2" fmla="*/ 3272 w 3271"/>
                            <a:gd name="connsiteY2" fmla="*/ 3539 h 4540"/>
                            <a:gd name="connsiteX3" fmla="*/ 1536 w 3271"/>
                            <a:gd name="connsiteY3" fmla="*/ 4540 h 4540"/>
                            <a:gd name="connsiteX4" fmla="*/ 0 w 3271"/>
                            <a:gd name="connsiteY4" fmla="*/ 1001 h 4540"/>
                            <a:gd name="connsiteX5" fmla="*/ 0 w 3271"/>
                            <a:gd name="connsiteY5" fmla="*/ 1001 h 454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271" h="4540">
                              <a:moveTo>
                                <a:pt x="0" y="1001"/>
                              </a:moveTo>
                              <a:lnTo>
                                <a:pt x="1736" y="0"/>
                              </a:lnTo>
                              <a:cubicBezTo>
                                <a:pt x="2571" y="1035"/>
                                <a:pt x="3138" y="2337"/>
                                <a:pt x="3272" y="3539"/>
                              </a:cubicBezTo>
                              <a:lnTo>
                                <a:pt x="1536" y="4540"/>
                              </a:lnTo>
                              <a:cubicBezTo>
                                <a:pt x="1436" y="3338"/>
                                <a:pt x="835" y="2003"/>
                                <a:pt x="0" y="1001"/>
                              </a:cubicBezTo>
                              <a:lnTo>
                                <a:pt x="0" y="100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657F59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34" name="자유형: 도형 1333">
                          <a:extLst>
                            <a:ext uri="{FF2B5EF4-FFF2-40B4-BE49-F238E27FC236}">
                              <a16:creationId xmlns:a16="http://schemas.microsoft.com/office/drawing/2014/main" id="{5F996C34-DF89-51A3-24BC-7F79A3C81C0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60925" y="3373491"/>
                          <a:ext cx="1736" cy="1368"/>
                        </a:xfrm>
                        <a:custGeom>
                          <a:avLst/>
                          <a:gdLst>
                            <a:gd name="connsiteX0" fmla="*/ 0 w 1736"/>
                            <a:gd name="connsiteY0" fmla="*/ 1001 h 1368"/>
                            <a:gd name="connsiteX1" fmla="*/ 1736 w 1736"/>
                            <a:gd name="connsiteY1" fmla="*/ 0 h 1368"/>
                            <a:gd name="connsiteX2" fmla="*/ 1736 w 1736"/>
                            <a:gd name="connsiteY2" fmla="*/ 367 h 1368"/>
                            <a:gd name="connsiteX3" fmla="*/ 0 w 1736"/>
                            <a:gd name="connsiteY3" fmla="*/ 1369 h 1368"/>
                            <a:gd name="connsiteX4" fmla="*/ 0 w 1736"/>
                            <a:gd name="connsiteY4" fmla="*/ 1001 h 1368"/>
                            <a:gd name="connsiteX5" fmla="*/ 0 w 1736"/>
                            <a:gd name="connsiteY5" fmla="*/ 1001 h 136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736" h="1368">
                              <a:moveTo>
                                <a:pt x="0" y="1001"/>
                              </a:moveTo>
                              <a:lnTo>
                                <a:pt x="1736" y="0"/>
                              </a:lnTo>
                              <a:cubicBezTo>
                                <a:pt x="1736" y="0"/>
                                <a:pt x="1736" y="267"/>
                                <a:pt x="1736" y="367"/>
                              </a:cubicBezTo>
                              <a:lnTo>
                                <a:pt x="0" y="1369"/>
                              </a:lnTo>
                              <a:cubicBezTo>
                                <a:pt x="0" y="1369"/>
                                <a:pt x="0" y="1135"/>
                                <a:pt x="0" y="1001"/>
                              </a:cubicBezTo>
                              <a:lnTo>
                                <a:pt x="0" y="100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86F4E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35" name="자유형: 도형 1334">
                          <a:extLst>
                            <a:ext uri="{FF2B5EF4-FFF2-40B4-BE49-F238E27FC236}">
                              <a16:creationId xmlns:a16="http://schemas.microsoft.com/office/drawing/2014/main" id="{B054F624-27C5-EBB2-1E88-F2ECEEE5F0C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54715" y="3369115"/>
                          <a:ext cx="6243" cy="8017"/>
                        </a:xfrm>
                        <a:custGeom>
                          <a:avLst/>
                          <a:gdLst>
                            <a:gd name="connsiteX0" fmla="*/ 6244 w 6243"/>
                            <a:gd name="connsiteY0" fmla="*/ 5745 h 8017"/>
                            <a:gd name="connsiteX1" fmla="*/ 3172 w 6243"/>
                            <a:gd name="connsiteY1" fmla="*/ 7614 h 8017"/>
                            <a:gd name="connsiteX2" fmla="*/ 1 w 6243"/>
                            <a:gd name="connsiteY2" fmla="*/ 2273 h 8017"/>
                            <a:gd name="connsiteX3" fmla="*/ 3072 w 6243"/>
                            <a:gd name="connsiteY3" fmla="*/ 403 h 8017"/>
                            <a:gd name="connsiteX4" fmla="*/ 6244 w 6243"/>
                            <a:gd name="connsiteY4" fmla="*/ 5745 h 801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6243" h="8017">
                              <a:moveTo>
                                <a:pt x="6244" y="5745"/>
                              </a:moveTo>
                              <a:cubicBezTo>
                                <a:pt x="6244" y="7748"/>
                                <a:pt x="4908" y="8582"/>
                                <a:pt x="3172" y="7614"/>
                              </a:cubicBezTo>
                              <a:cubicBezTo>
                                <a:pt x="1470" y="6646"/>
                                <a:pt x="34" y="4276"/>
                                <a:pt x="1" y="2273"/>
                              </a:cubicBezTo>
                              <a:cubicBezTo>
                                <a:pt x="-33" y="270"/>
                                <a:pt x="1336" y="-565"/>
                                <a:pt x="3072" y="403"/>
                              </a:cubicBezTo>
                              <a:cubicBezTo>
                                <a:pt x="4775" y="1371"/>
                                <a:pt x="6210" y="3742"/>
                                <a:pt x="6244" y="574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C4B35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36" name="자유형: 도형 1335">
                          <a:extLst>
                            <a:ext uri="{FF2B5EF4-FFF2-40B4-BE49-F238E27FC236}">
                              <a16:creationId xmlns:a16="http://schemas.microsoft.com/office/drawing/2014/main" id="{78F5D746-AA83-231D-AAB3-2099A2031A0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27127" y="3319007"/>
                          <a:ext cx="45503" cy="18795"/>
                        </a:xfrm>
                        <a:custGeom>
                          <a:avLst/>
                          <a:gdLst>
                            <a:gd name="connsiteX0" fmla="*/ 0 w 45503"/>
                            <a:gd name="connsiteY0" fmla="*/ 16993 h 18795"/>
                            <a:gd name="connsiteX1" fmla="*/ 16659 w 45503"/>
                            <a:gd name="connsiteY1" fmla="*/ 18796 h 18795"/>
                            <a:gd name="connsiteX2" fmla="*/ 45503 w 45503"/>
                            <a:gd name="connsiteY2" fmla="*/ 2137 h 18795"/>
                            <a:gd name="connsiteX3" fmla="*/ 35955 w 45503"/>
                            <a:gd name="connsiteY3" fmla="*/ 0 h 18795"/>
                            <a:gd name="connsiteX4" fmla="*/ 25205 w 45503"/>
                            <a:gd name="connsiteY4" fmla="*/ 6209 h 18795"/>
                            <a:gd name="connsiteX5" fmla="*/ 16025 w 45503"/>
                            <a:gd name="connsiteY5" fmla="*/ 7111 h 18795"/>
                            <a:gd name="connsiteX6" fmla="*/ 0 w 45503"/>
                            <a:gd name="connsiteY6" fmla="*/ 16993 h 1879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45503" h="18795">
                              <a:moveTo>
                                <a:pt x="0" y="16993"/>
                              </a:moveTo>
                              <a:lnTo>
                                <a:pt x="16659" y="18796"/>
                              </a:lnTo>
                              <a:lnTo>
                                <a:pt x="45503" y="2137"/>
                              </a:lnTo>
                              <a:lnTo>
                                <a:pt x="35955" y="0"/>
                              </a:lnTo>
                              <a:lnTo>
                                <a:pt x="25205" y="6209"/>
                              </a:lnTo>
                              <a:lnTo>
                                <a:pt x="16025" y="7111"/>
                              </a:lnTo>
                              <a:lnTo>
                                <a:pt x="0" y="1699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657F59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37" name="자유형: 도형 1336">
                          <a:extLst>
                            <a:ext uri="{FF2B5EF4-FFF2-40B4-BE49-F238E27FC236}">
                              <a16:creationId xmlns:a16="http://schemas.microsoft.com/office/drawing/2014/main" id="{5F3E896A-45D8-27C3-87ED-5937A41C725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15042" y="3304552"/>
                          <a:ext cx="32549" cy="24671"/>
                        </a:xfrm>
                        <a:custGeom>
                          <a:avLst/>
                          <a:gdLst>
                            <a:gd name="connsiteX0" fmla="*/ 2604 w 32549"/>
                            <a:gd name="connsiteY0" fmla="*/ 24671 h 24671"/>
                            <a:gd name="connsiteX1" fmla="*/ 0 w 32549"/>
                            <a:gd name="connsiteY1" fmla="*/ 16659 h 24671"/>
                            <a:gd name="connsiteX2" fmla="*/ 28844 w 32549"/>
                            <a:gd name="connsiteY2" fmla="*/ 0 h 24671"/>
                            <a:gd name="connsiteX3" fmla="*/ 32550 w 32549"/>
                            <a:gd name="connsiteY3" fmla="*/ 5508 h 24671"/>
                            <a:gd name="connsiteX4" fmla="*/ 21800 w 32549"/>
                            <a:gd name="connsiteY4" fmla="*/ 11718 h 24671"/>
                            <a:gd name="connsiteX5" fmla="*/ 20365 w 32549"/>
                            <a:gd name="connsiteY5" fmla="*/ 16959 h 24671"/>
                            <a:gd name="connsiteX6" fmla="*/ 2604 w 32549"/>
                            <a:gd name="connsiteY6" fmla="*/ 24671 h 2467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32549" h="24671">
                              <a:moveTo>
                                <a:pt x="2604" y="24671"/>
                              </a:moveTo>
                              <a:lnTo>
                                <a:pt x="0" y="16659"/>
                              </a:lnTo>
                              <a:lnTo>
                                <a:pt x="28844" y="0"/>
                              </a:lnTo>
                              <a:lnTo>
                                <a:pt x="32550" y="5508"/>
                              </a:lnTo>
                              <a:lnTo>
                                <a:pt x="21800" y="11718"/>
                              </a:lnTo>
                              <a:lnTo>
                                <a:pt x="20365" y="16959"/>
                              </a:lnTo>
                              <a:lnTo>
                                <a:pt x="2604" y="2467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657F59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338" name="자유형: 도형 1337">
                          <a:extLst>
                            <a:ext uri="{FF2B5EF4-FFF2-40B4-BE49-F238E27FC236}">
                              <a16:creationId xmlns:a16="http://schemas.microsoft.com/office/drawing/2014/main" id="{C5124693-866A-22AA-707F-8B919FB52F6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23354" y="3299644"/>
                          <a:ext cx="35621" cy="31982"/>
                        </a:xfrm>
                        <a:custGeom>
                          <a:avLst/>
                          <a:gdLst>
                            <a:gd name="connsiteX0" fmla="*/ 0 w 35621"/>
                            <a:gd name="connsiteY0" fmla="*/ 31982 h 31982"/>
                            <a:gd name="connsiteX1" fmla="*/ 6777 w 35621"/>
                            <a:gd name="connsiteY1" fmla="*/ 16659 h 31982"/>
                            <a:gd name="connsiteX2" fmla="*/ 35621 w 35621"/>
                            <a:gd name="connsiteY2" fmla="*/ 0 h 31982"/>
                            <a:gd name="connsiteX3" fmla="*/ 32683 w 35621"/>
                            <a:gd name="connsiteY3" fmla="*/ 9348 h 31982"/>
                            <a:gd name="connsiteX4" fmla="*/ 21934 w 35621"/>
                            <a:gd name="connsiteY4" fmla="*/ 15557 h 31982"/>
                            <a:gd name="connsiteX5" fmla="*/ 16058 w 35621"/>
                            <a:gd name="connsiteY5" fmla="*/ 22902 h 31982"/>
                            <a:gd name="connsiteX6" fmla="*/ 0 w 35621"/>
                            <a:gd name="connsiteY6" fmla="*/ 31982 h 3198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35621" h="31982">
                              <a:moveTo>
                                <a:pt x="0" y="31982"/>
                              </a:moveTo>
                              <a:lnTo>
                                <a:pt x="6777" y="16659"/>
                              </a:lnTo>
                              <a:lnTo>
                                <a:pt x="35621" y="0"/>
                              </a:lnTo>
                              <a:lnTo>
                                <a:pt x="32683" y="9348"/>
                              </a:lnTo>
                              <a:lnTo>
                                <a:pt x="21934" y="15557"/>
                              </a:lnTo>
                              <a:lnTo>
                                <a:pt x="16058" y="22902"/>
                              </a:lnTo>
                              <a:lnTo>
                                <a:pt x="0" y="31982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16E43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</p:grpSp>
                  <p:grpSp>
                    <p:nvGrpSpPr>
                      <p:cNvPr id="1145" name="그래픽 253">
                        <a:extLst>
                          <a:ext uri="{FF2B5EF4-FFF2-40B4-BE49-F238E27FC236}">
                            <a16:creationId xmlns:a16="http://schemas.microsoft.com/office/drawing/2014/main" id="{9FBB6314-F843-7911-D029-3DD71A6C502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208812" y="3272669"/>
                        <a:ext cx="117914" cy="77454"/>
                        <a:chOff x="5208812" y="3272669"/>
                        <a:chExt cx="117914" cy="77454"/>
                      </a:xfrm>
                    </p:grpSpPr>
                    <p:sp>
                      <p:nvSpPr>
                        <p:cNvPr id="1249" name="자유형: 도형 1248">
                          <a:extLst>
                            <a:ext uri="{FF2B5EF4-FFF2-40B4-BE49-F238E27FC236}">
                              <a16:creationId xmlns:a16="http://schemas.microsoft.com/office/drawing/2014/main" id="{D4929310-9185-77C7-BF60-CA34CDDD489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78920" y="3298776"/>
                          <a:ext cx="34152" cy="22601"/>
                        </a:xfrm>
                        <a:custGeom>
                          <a:avLst/>
                          <a:gdLst>
                            <a:gd name="connsiteX0" fmla="*/ 0 w 34152"/>
                            <a:gd name="connsiteY0" fmla="*/ 15090 h 22601"/>
                            <a:gd name="connsiteX1" fmla="*/ 5308 w 34152"/>
                            <a:gd name="connsiteY1" fmla="*/ 22601 h 22601"/>
                            <a:gd name="connsiteX2" fmla="*/ 34152 w 34152"/>
                            <a:gd name="connsiteY2" fmla="*/ 5976 h 22601"/>
                            <a:gd name="connsiteX3" fmla="*/ 31215 w 34152"/>
                            <a:gd name="connsiteY3" fmla="*/ 0 h 22601"/>
                            <a:gd name="connsiteX4" fmla="*/ 20465 w 34152"/>
                            <a:gd name="connsiteY4" fmla="*/ 6209 h 22601"/>
                            <a:gd name="connsiteX5" fmla="*/ 14522 w 34152"/>
                            <a:gd name="connsiteY5" fmla="*/ 5041 h 22601"/>
                            <a:gd name="connsiteX6" fmla="*/ 0 w 34152"/>
                            <a:gd name="connsiteY6" fmla="*/ 15090 h 2260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34152" h="22601">
                              <a:moveTo>
                                <a:pt x="0" y="15090"/>
                              </a:moveTo>
                              <a:lnTo>
                                <a:pt x="5308" y="22601"/>
                              </a:lnTo>
                              <a:lnTo>
                                <a:pt x="34152" y="5976"/>
                              </a:lnTo>
                              <a:lnTo>
                                <a:pt x="31215" y="0"/>
                              </a:lnTo>
                              <a:lnTo>
                                <a:pt x="20465" y="6209"/>
                              </a:lnTo>
                              <a:lnTo>
                                <a:pt x="14522" y="5041"/>
                              </a:lnTo>
                              <a:lnTo>
                                <a:pt x="0" y="1509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16E43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50" name="자유형: 도형 1249">
                          <a:extLst>
                            <a:ext uri="{FF2B5EF4-FFF2-40B4-BE49-F238E27FC236}">
                              <a16:creationId xmlns:a16="http://schemas.microsoft.com/office/drawing/2014/main" id="{EA9E226A-0F7D-405B-C11D-28857BEBCCD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86264" y="3294169"/>
                          <a:ext cx="20231" cy="15189"/>
                        </a:xfrm>
                        <a:custGeom>
                          <a:avLst/>
                          <a:gdLst>
                            <a:gd name="connsiteX0" fmla="*/ 33 w 20231"/>
                            <a:gd name="connsiteY0" fmla="*/ 14389 h 15189"/>
                            <a:gd name="connsiteX1" fmla="*/ 20231 w 20231"/>
                            <a:gd name="connsiteY1" fmla="*/ 0 h 15189"/>
                            <a:gd name="connsiteX2" fmla="*/ 20231 w 20231"/>
                            <a:gd name="connsiteY2" fmla="*/ 434 h 15189"/>
                            <a:gd name="connsiteX3" fmla="*/ 0 w 20231"/>
                            <a:gd name="connsiteY3" fmla="*/ 15190 h 15189"/>
                            <a:gd name="connsiteX4" fmla="*/ 33 w 20231"/>
                            <a:gd name="connsiteY4" fmla="*/ 14389 h 15189"/>
                            <a:gd name="connsiteX5" fmla="*/ 33 w 20231"/>
                            <a:gd name="connsiteY5" fmla="*/ 14389 h 1518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0231" h="15189">
                              <a:moveTo>
                                <a:pt x="33" y="14389"/>
                              </a:moveTo>
                              <a:lnTo>
                                <a:pt x="20231" y="0"/>
                              </a:lnTo>
                              <a:cubicBezTo>
                                <a:pt x="20231" y="0"/>
                                <a:pt x="20231" y="300"/>
                                <a:pt x="20231" y="434"/>
                              </a:cubicBezTo>
                              <a:lnTo>
                                <a:pt x="0" y="15190"/>
                              </a:lnTo>
                              <a:cubicBezTo>
                                <a:pt x="0" y="14923"/>
                                <a:pt x="33" y="14656"/>
                                <a:pt x="33" y="14389"/>
                              </a:cubicBezTo>
                              <a:lnTo>
                                <a:pt x="33" y="14389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86F4E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51" name="자유형: 도형 1250">
                          <a:extLst>
                            <a:ext uri="{FF2B5EF4-FFF2-40B4-BE49-F238E27FC236}">
                              <a16:creationId xmlns:a16="http://schemas.microsoft.com/office/drawing/2014/main" id="{4C562406-8AEC-B132-23AE-175DA971B6C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85897" y="3294603"/>
                          <a:ext cx="20598" cy="16124"/>
                        </a:xfrm>
                        <a:custGeom>
                          <a:avLst/>
                          <a:gdLst>
                            <a:gd name="connsiteX0" fmla="*/ 367 w 20598"/>
                            <a:gd name="connsiteY0" fmla="*/ 14756 h 16124"/>
                            <a:gd name="connsiteX1" fmla="*/ 20598 w 20598"/>
                            <a:gd name="connsiteY1" fmla="*/ 0 h 16124"/>
                            <a:gd name="connsiteX2" fmla="*/ 20398 w 20598"/>
                            <a:gd name="connsiteY2" fmla="*/ 734 h 16124"/>
                            <a:gd name="connsiteX3" fmla="*/ 0 w 20598"/>
                            <a:gd name="connsiteY3" fmla="*/ 16125 h 16124"/>
                            <a:gd name="connsiteX4" fmla="*/ 367 w 20598"/>
                            <a:gd name="connsiteY4" fmla="*/ 14789 h 16124"/>
                            <a:gd name="connsiteX5" fmla="*/ 367 w 20598"/>
                            <a:gd name="connsiteY5" fmla="*/ 14789 h 1612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0598" h="16124">
                              <a:moveTo>
                                <a:pt x="367" y="14756"/>
                              </a:moveTo>
                              <a:lnTo>
                                <a:pt x="20598" y="0"/>
                              </a:lnTo>
                              <a:cubicBezTo>
                                <a:pt x="20565" y="267"/>
                                <a:pt x="20498" y="501"/>
                                <a:pt x="20398" y="734"/>
                              </a:cubicBezTo>
                              <a:lnTo>
                                <a:pt x="0" y="16125"/>
                              </a:lnTo>
                              <a:cubicBezTo>
                                <a:pt x="200" y="15758"/>
                                <a:pt x="334" y="15290"/>
                                <a:pt x="367" y="14789"/>
                              </a:cubicBezTo>
                              <a:lnTo>
                                <a:pt x="367" y="14789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C5F43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52" name="자유형: 도형 1251">
                          <a:extLst>
                            <a:ext uri="{FF2B5EF4-FFF2-40B4-BE49-F238E27FC236}">
                              <a16:creationId xmlns:a16="http://schemas.microsoft.com/office/drawing/2014/main" id="{0F875BAB-AAE4-010B-964B-E06A38818B5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85129" y="3295304"/>
                          <a:ext cx="21165" cy="16358"/>
                        </a:xfrm>
                        <a:custGeom>
                          <a:avLst/>
                          <a:gdLst>
                            <a:gd name="connsiteX0" fmla="*/ 768 w 21165"/>
                            <a:gd name="connsiteY0" fmla="*/ 15390 h 16358"/>
                            <a:gd name="connsiteX1" fmla="*/ 21166 w 21165"/>
                            <a:gd name="connsiteY1" fmla="*/ 0 h 16358"/>
                            <a:gd name="connsiteX2" fmla="*/ 20765 w 21165"/>
                            <a:gd name="connsiteY2" fmla="*/ 534 h 16358"/>
                            <a:gd name="connsiteX3" fmla="*/ 0 w 21165"/>
                            <a:gd name="connsiteY3" fmla="*/ 16358 h 16358"/>
                            <a:gd name="connsiteX4" fmla="*/ 768 w 21165"/>
                            <a:gd name="connsiteY4" fmla="*/ 15390 h 16358"/>
                            <a:gd name="connsiteX5" fmla="*/ 768 w 21165"/>
                            <a:gd name="connsiteY5" fmla="*/ 15390 h 1635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1165" h="16358">
                              <a:moveTo>
                                <a:pt x="768" y="15390"/>
                              </a:moveTo>
                              <a:lnTo>
                                <a:pt x="21166" y="0"/>
                              </a:lnTo>
                              <a:cubicBezTo>
                                <a:pt x="21066" y="200"/>
                                <a:pt x="20932" y="401"/>
                                <a:pt x="20765" y="534"/>
                              </a:cubicBezTo>
                              <a:lnTo>
                                <a:pt x="0" y="16358"/>
                              </a:lnTo>
                              <a:cubicBezTo>
                                <a:pt x="300" y="16125"/>
                                <a:pt x="568" y="15791"/>
                                <a:pt x="768" y="15390"/>
                              </a:cubicBezTo>
                              <a:lnTo>
                                <a:pt x="768" y="1539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F4F38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53" name="자유형: 도형 1252">
                          <a:extLst>
                            <a:ext uri="{FF2B5EF4-FFF2-40B4-BE49-F238E27FC236}">
                              <a16:creationId xmlns:a16="http://schemas.microsoft.com/office/drawing/2014/main" id="{EF67BF72-47E7-E665-DD3E-7BC5A6C528E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78052" y="3289284"/>
                          <a:ext cx="25772" cy="10793"/>
                        </a:xfrm>
                        <a:custGeom>
                          <a:avLst/>
                          <a:gdLst>
                            <a:gd name="connsiteX0" fmla="*/ 33 w 25772"/>
                            <a:gd name="connsiteY0" fmla="*/ 10327 h 10793"/>
                            <a:gd name="connsiteX1" fmla="*/ 24070 w 25772"/>
                            <a:gd name="connsiteY1" fmla="*/ 111 h 10793"/>
                            <a:gd name="connsiteX2" fmla="*/ 25773 w 25772"/>
                            <a:gd name="connsiteY2" fmla="*/ 345 h 10793"/>
                            <a:gd name="connsiteX3" fmla="*/ 25773 w 25772"/>
                            <a:gd name="connsiteY3" fmla="*/ 345 h 10793"/>
                            <a:gd name="connsiteX4" fmla="*/ 3238 w 25772"/>
                            <a:gd name="connsiteY4" fmla="*/ 10794 h 10793"/>
                            <a:gd name="connsiteX5" fmla="*/ 3172 w 25772"/>
                            <a:gd name="connsiteY5" fmla="*/ 10794 h 10793"/>
                            <a:gd name="connsiteX6" fmla="*/ 0 w 25772"/>
                            <a:gd name="connsiteY6" fmla="*/ 10327 h 10793"/>
                            <a:gd name="connsiteX7" fmla="*/ 0 w 25772"/>
                            <a:gd name="connsiteY7" fmla="*/ 10327 h 1079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25772" h="10793">
                              <a:moveTo>
                                <a:pt x="33" y="10327"/>
                              </a:moveTo>
                              <a:lnTo>
                                <a:pt x="24070" y="111"/>
                              </a:lnTo>
                              <a:cubicBezTo>
                                <a:pt x="24538" y="-89"/>
                                <a:pt x="25105" y="-23"/>
                                <a:pt x="25773" y="345"/>
                              </a:cubicBezTo>
                              <a:lnTo>
                                <a:pt x="25773" y="345"/>
                              </a:lnTo>
                              <a:lnTo>
                                <a:pt x="3238" y="10794"/>
                              </a:lnTo>
                              <a:lnTo>
                                <a:pt x="3172" y="10794"/>
                              </a:lnTo>
                              <a:cubicBezTo>
                                <a:pt x="1970" y="10093"/>
                                <a:pt x="835" y="9959"/>
                                <a:pt x="0" y="10327"/>
                              </a:cubicBezTo>
                              <a:lnTo>
                                <a:pt x="0" y="10327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F4F38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54" name="자유형: 도형 1253">
                          <a:extLst>
                            <a:ext uri="{FF2B5EF4-FFF2-40B4-BE49-F238E27FC236}">
                              <a16:creationId xmlns:a16="http://schemas.microsoft.com/office/drawing/2014/main" id="{4EB0A0FE-1816-3023-1AE0-CC87C079B21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81357" y="3289662"/>
                          <a:ext cx="23302" cy="11484"/>
                        </a:xfrm>
                        <a:custGeom>
                          <a:avLst/>
                          <a:gdLst>
                            <a:gd name="connsiteX0" fmla="*/ 0 w 23302"/>
                            <a:gd name="connsiteY0" fmla="*/ 10416 h 11484"/>
                            <a:gd name="connsiteX1" fmla="*/ 22535 w 23302"/>
                            <a:gd name="connsiteY1" fmla="*/ 0 h 11484"/>
                            <a:gd name="connsiteX2" fmla="*/ 23302 w 23302"/>
                            <a:gd name="connsiteY2" fmla="*/ 568 h 11484"/>
                            <a:gd name="connsiteX3" fmla="*/ 1436 w 23302"/>
                            <a:gd name="connsiteY3" fmla="*/ 11484 h 11484"/>
                            <a:gd name="connsiteX4" fmla="*/ 33 w 23302"/>
                            <a:gd name="connsiteY4" fmla="*/ 10449 h 11484"/>
                            <a:gd name="connsiteX5" fmla="*/ 33 w 23302"/>
                            <a:gd name="connsiteY5" fmla="*/ 10449 h 1148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3302" h="11484">
                              <a:moveTo>
                                <a:pt x="0" y="10416"/>
                              </a:moveTo>
                              <a:lnTo>
                                <a:pt x="22535" y="0"/>
                              </a:lnTo>
                              <a:cubicBezTo>
                                <a:pt x="22802" y="134"/>
                                <a:pt x="23035" y="334"/>
                                <a:pt x="23302" y="568"/>
                              </a:cubicBezTo>
                              <a:lnTo>
                                <a:pt x="1436" y="11484"/>
                              </a:lnTo>
                              <a:cubicBezTo>
                                <a:pt x="1002" y="11084"/>
                                <a:pt x="501" y="10717"/>
                                <a:pt x="33" y="10449"/>
                              </a:cubicBezTo>
                              <a:lnTo>
                                <a:pt x="33" y="10449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C5F43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55" name="자유형: 도형 1254">
                          <a:extLst>
                            <a:ext uri="{FF2B5EF4-FFF2-40B4-BE49-F238E27FC236}">
                              <a16:creationId xmlns:a16="http://schemas.microsoft.com/office/drawing/2014/main" id="{C4ABA641-E14B-2345-54EB-609947F1C86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82759" y="3290196"/>
                          <a:ext cx="22634" cy="12485"/>
                        </a:xfrm>
                        <a:custGeom>
                          <a:avLst/>
                          <a:gdLst>
                            <a:gd name="connsiteX0" fmla="*/ 0 w 22634"/>
                            <a:gd name="connsiteY0" fmla="*/ 10917 h 12485"/>
                            <a:gd name="connsiteX1" fmla="*/ 21867 w 22634"/>
                            <a:gd name="connsiteY1" fmla="*/ 0 h 12485"/>
                            <a:gd name="connsiteX2" fmla="*/ 22635 w 22634"/>
                            <a:gd name="connsiteY2" fmla="*/ 835 h 12485"/>
                            <a:gd name="connsiteX3" fmla="*/ 1436 w 22634"/>
                            <a:gd name="connsiteY3" fmla="*/ 12486 h 12485"/>
                            <a:gd name="connsiteX4" fmla="*/ 33 w 22634"/>
                            <a:gd name="connsiteY4" fmla="*/ 10883 h 12485"/>
                            <a:gd name="connsiteX5" fmla="*/ 33 w 22634"/>
                            <a:gd name="connsiteY5" fmla="*/ 10883 h 1248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2634" h="12485">
                              <a:moveTo>
                                <a:pt x="0" y="10917"/>
                              </a:moveTo>
                              <a:lnTo>
                                <a:pt x="21867" y="0"/>
                              </a:lnTo>
                              <a:cubicBezTo>
                                <a:pt x="22134" y="234"/>
                                <a:pt x="22401" y="534"/>
                                <a:pt x="22635" y="835"/>
                              </a:cubicBezTo>
                              <a:lnTo>
                                <a:pt x="1436" y="12486"/>
                              </a:lnTo>
                              <a:cubicBezTo>
                                <a:pt x="1002" y="11885"/>
                                <a:pt x="534" y="11351"/>
                                <a:pt x="33" y="10883"/>
                              </a:cubicBezTo>
                              <a:lnTo>
                                <a:pt x="33" y="1088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86F4E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56" name="자유형: 도형 1255">
                          <a:extLst>
                            <a:ext uri="{FF2B5EF4-FFF2-40B4-BE49-F238E27FC236}">
                              <a16:creationId xmlns:a16="http://schemas.microsoft.com/office/drawing/2014/main" id="{7C405388-252A-4F11-3E1F-E78590F508D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84128" y="3291064"/>
                          <a:ext cx="22334" cy="16458"/>
                        </a:xfrm>
                        <a:custGeom>
                          <a:avLst/>
                          <a:gdLst>
                            <a:gd name="connsiteX0" fmla="*/ 33 w 22334"/>
                            <a:gd name="connsiteY0" fmla="*/ 11651 h 16458"/>
                            <a:gd name="connsiteX1" fmla="*/ 21233 w 22334"/>
                            <a:gd name="connsiteY1" fmla="*/ 0 h 16458"/>
                            <a:gd name="connsiteX2" fmla="*/ 22334 w 22334"/>
                            <a:gd name="connsiteY2" fmla="*/ 2571 h 16458"/>
                            <a:gd name="connsiteX3" fmla="*/ 2070 w 22334"/>
                            <a:gd name="connsiteY3" fmla="*/ 16459 h 16458"/>
                            <a:gd name="connsiteX4" fmla="*/ 0 w 22334"/>
                            <a:gd name="connsiteY4" fmla="*/ 11651 h 16458"/>
                            <a:gd name="connsiteX5" fmla="*/ 0 w 22334"/>
                            <a:gd name="connsiteY5" fmla="*/ 11651 h 1645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2334" h="16458">
                              <a:moveTo>
                                <a:pt x="33" y="11651"/>
                              </a:moveTo>
                              <a:lnTo>
                                <a:pt x="21233" y="0"/>
                              </a:lnTo>
                              <a:cubicBezTo>
                                <a:pt x="21800" y="768"/>
                                <a:pt x="22201" y="1703"/>
                                <a:pt x="22334" y="2571"/>
                              </a:cubicBezTo>
                              <a:lnTo>
                                <a:pt x="2070" y="16459"/>
                              </a:lnTo>
                              <a:cubicBezTo>
                                <a:pt x="1836" y="14823"/>
                                <a:pt x="1068" y="13087"/>
                                <a:pt x="0" y="11651"/>
                              </a:cubicBezTo>
                              <a:lnTo>
                                <a:pt x="0" y="1165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657F59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57" name="자유형: 도형 1256">
                          <a:extLst>
                            <a:ext uri="{FF2B5EF4-FFF2-40B4-BE49-F238E27FC236}">
                              <a16:creationId xmlns:a16="http://schemas.microsoft.com/office/drawing/2014/main" id="{4070BF1D-4EDF-C915-F521-29EAA5BE764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86231" y="3293635"/>
                          <a:ext cx="20297" cy="14956"/>
                        </a:xfrm>
                        <a:custGeom>
                          <a:avLst/>
                          <a:gdLst>
                            <a:gd name="connsiteX0" fmla="*/ 0 w 20297"/>
                            <a:gd name="connsiteY0" fmla="*/ 13888 h 14956"/>
                            <a:gd name="connsiteX1" fmla="*/ 20264 w 20297"/>
                            <a:gd name="connsiteY1" fmla="*/ 0 h 14956"/>
                            <a:gd name="connsiteX2" fmla="*/ 20298 w 20297"/>
                            <a:gd name="connsiteY2" fmla="*/ 568 h 14956"/>
                            <a:gd name="connsiteX3" fmla="*/ 100 w 20297"/>
                            <a:gd name="connsiteY3" fmla="*/ 14956 h 14956"/>
                            <a:gd name="connsiteX4" fmla="*/ 0 w 20297"/>
                            <a:gd name="connsiteY4" fmla="*/ 13921 h 14956"/>
                            <a:gd name="connsiteX5" fmla="*/ 0 w 20297"/>
                            <a:gd name="connsiteY5" fmla="*/ 13921 h 1495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0297" h="14956">
                              <a:moveTo>
                                <a:pt x="0" y="13888"/>
                              </a:moveTo>
                              <a:lnTo>
                                <a:pt x="20264" y="0"/>
                              </a:lnTo>
                              <a:cubicBezTo>
                                <a:pt x="20264" y="200"/>
                                <a:pt x="20298" y="367"/>
                                <a:pt x="20298" y="568"/>
                              </a:cubicBezTo>
                              <a:lnTo>
                                <a:pt x="100" y="14956"/>
                              </a:lnTo>
                              <a:cubicBezTo>
                                <a:pt x="100" y="14622"/>
                                <a:pt x="67" y="14255"/>
                                <a:pt x="0" y="13921"/>
                              </a:cubicBezTo>
                              <a:lnTo>
                                <a:pt x="0" y="1392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86F4E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58" name="자유형: 도형 1257">
                          <a:extLst>
                            <a:ext uri="{FF2B5EF4-FFF2-40B4-BE49-F238E27FC236}">
                              <a16:creationId xmlns:a16="http://schemas.microsoft.com/office/drawing/2014/main" id="{2B8F5CB9-712E-DDDE-05A5-D51AEAFE341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59089" y="3308558"/>
                          <a:ext cx="27241" cy="24804"/>
                        </a:xfrm>
                        <a:custGeom>
                          <a:avLst/>
                          <a:gdLst>
                            <a:gd name="connsiteX0" fmla="*/ 0 w 27241"/>
                            <a:gd name="connsiteY0" fmla="*/ 23636 h 24804"/>
                            <a:gd name="connsiteX1" fmla="*/ 27242 w 27241"/>
                            <a:gd name="connsiteY1" fmla="*/ 0 h 24804"/>
                            <a:gd name="connsiteX2" fmla="*/ 27242 w 27241"/>
                            <a:gd name="connsiteY2" fmla="*/ 501 h 24804"/>
                            <a:gd name="connsiteX3" fmla="*/ 0 w 27241"/>
                            <a:gd name="connsiteY3" fmla="*/ 24805 h 24804"/>
                            <a:gd name="connsiteX4" fmla="*/ 0 w 27241"/>
                            <a:gd name="connsiteY4" fmla="*/ 23636 h 24804"/>
                            <a:gd name="connsiteX5" fmla="*/ 0 w 27241"/>
                            <a:gd name="connsiteY5" fmla="*/ 23636 h 2480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7241" h="24804">
                              <a:moveTo>
                                <a:pt x="0" y="23636"/>
                              </a:moveTo>
                              <a:lnTo>
                                <a:pt x="27242" y="0"/>
                              </a:lnTo>
                              <a:cubicBezTo>
                                <a:pt x="27242" y="167"/>
                                <a:pt x="27242" y="334"/>
                                <a:pt x="27242" y="501"/>
                              </a:cubicBezTo>
                              <a:lnTo>
                                <a:pt x="0" y="24805"/>
                              </a:lnTo>
                              <a:cubicBezTo>
                                <a:pt x="0" y="24438"/>
                                <a:pt x="33" y="24037"/>
                                <a:pt x="0" y="23636"/>
                              </a:cubicBezTo>
                              <a:lnTo>
                                <a:pt x="0" y="23636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86F4E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59" name="자유형: 도형 1258">
                          <a:extLst>
                            <a:ext uri="{FF2B5EF4-FFF2-40B4-BE49-F238E27FC236}">
                              <a16:creationId xmlns:a16="http://schemas.microsoft.com/office/drawing/2014/main" id="{60D1BB23-A5A4-B949-E5A6-B35B32474F1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58255" y="3309058"/>
                          <a:ext cx="28043" cy="27876"/>
                        </a:xfrm>
                        <a:custGeom>
                          <a:avLst/>
                          <a:gdLst>
                            <a:gd name="connsiteX0" fmla="*/ 801 w 28043"/>
                            <a:gd name="connsiteY0" fmla="*/ 24304 h 27876"/>
                            <a:gd name="connsiteX1" fmla="*/ 28043 w 28043"/>
                            <a:gd name="connsiteY1" fmla="*/ 0 h 27876"/>
                            <a:gd name="connsiteX2" fmla="*/ 27709 w 28043"/>
                            <a:gd name="connsiteY2" fmla="*/ 1502 h 27876"/>
                            <a:gd name="connsiteX3" fmla="*/ 0 w 28043"/>
                            <a:gd name="connsiteY3" fmla="*/ 27876 h 27876"/>
                            <a:gd name="connsiteX4" fmla="*/ 801 w 28043"/>
                            <a:gd name="connsiteY4" fmla="*/ 24337 h 27876"/>
                            <a:gd name="connsiteX5" fmla="*/ 801 w 28043"/>
                            <a:gd name="connsiteY5" fmla="*/ 24337 h 2787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8043" h="27876">
                              <a:moveTo>
                                <a:pt x="801" y="24304"/>
                              </a:moveTo>
                              <a:lnTo>
                                <a:pt x="28043" y="0"/>
                              </a:lnTo>
                              <a:cubicBezTo>
                                <a:pt x="28010" y="568"/>
                                <a:pt x="27876" y="1068"/>
                                <a:pt x="27709" y="1502"/>
                              </a:cubicBezTo>
                              <a:lnTo>
                                <a:pt x="0" y="27876"/>
                              </a:lnTo>
                              <a:cubicBezTo>
                                <a:pt x="434" y="26875"/>
                                <a:pt x="701" y="25673"/>
                                <a:pt x="801" y="24337"/>
                              </a:cubicBezTo>
                              <a:lnTo>
                                <a:pt x="801" y="24337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C5F43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60" name="자유형: 도형 1259">
                          <a:extLst>
                            <a:ext uri="{FF2B5EF4-FFF2-40B4-BE49-F238E27FC236}">
                              <a16:creationId xmlns:a16="http://schemas.microsoft.com/office/drawing/2014/main" id="{155E702B-DFFF-723C-BB61-21E4B13AE1F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56752" y="3310527"/>
                          <a:ext cx="29211" cy="28610"/>
                        </a:xfrm>
                        <a:custGeom>
                          <a:avLst/>
                          <a:gdLst>
                            <a:gd name="connsiteX0" fmla="*/ 1502 w 29211"/>
                            <a:gd name="connsiteY0" fmla="*/ 26374 h 28610"/>
                            <a:gd name="connsiteX1" fmla="*/ 29211 w 29211"/>
                            <a:gd name="connsiteY1" fmla="*/ 0 h 28610"/>
                            <a:gd name="connsiteX2" fmla="*/ 28577 w 29211"/>
                            <a:gd name="connsiteY2" fmla="*/ 935 h 28610"/>
                            <a:gd name="connsiteX3" fmla="*/ 0 w 29211"/>
                            <a:gd name="connsiteY3" fmla="*/ 28611 h 28610"/>
                            <a:gd name="connsiteX4" fmla="*/ 1502 w 29211"/>
                            <a:gd name="connsiteY4" fmla="*/ 26340 h 28610"/>
                            <a:gd name="connsiteX5" fmla="*/ 1502 w 29211"/>
                            <a:gd name="connsiteY5" fmla="*/ 26340 h 2861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9211" h="28610">
                              <a:moveTo>
                                <a:pt x="1502" y="26374"/>
                              </a:moveTo>
                              <a:lnTo>
                                <a:pt x="29211" y="0"/>
                              </a:lnTo>
                              <a:cubicBezTo>
                                <a:pt x="29045" y="367"/>
                                <a:pt x="28844" y="701"/>
                                <a:pt x="28577" y="935"/>
                              </a:cubicBezTo>
                              <a:lnTo>
                                <a:pt x="0" y="28611"/>
                              </a:lnTo>
                              <a:cubicBezTo>
                                <a:pt x="634" y="28010"/>
                                <a:pt x="1135" y="27242"/>
                                <a:pt x="1502" y="26340"/>
                              </a:cubicBezTo>
                              <a:lnTo>
                                <a:pt x="1502" y="2634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F4F38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61" name="자유형: 도형 1260">
                          <a:extLst>
                            <a:ext uri="{FF2B5EF4-FFF2-40B4-BE49-F238E27FC236}">
                              <a16:creationId xmlns:a16="http://schemas.microsoft.com/office/drawing/2014/main" id="{325F05E1-BAD0-7593-DE54-2CA7F70DFB8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40160" y="3299409"/>
                          <a:ext cx="41363" cy="12887"/>
                        </a:xfrm>
                        <a:custGeom>
                          <a:avLst/>
                          <a:gdLst>
                            <a:gd name="connsiteX0" fmla="*/ 0 w 41363"/>
                            <a:gd name="connsiteY0" fmla="*/ 11252 h 12887"/>
                            <a:gd name="connsiteX1" fmla="*/ 38192 w 41363"/>
                            <a:gd name="connsiteY1" fmla="*/ 101 h 12887"/>
                            <a:gd name="connsiteX2" fmla="*/ 41096 w 41363"/>
                            <a:gd name="connsiteY2" fmla="*/ 636 h 12887"/>
                            <a:gd name="connsiteX3" fmla="*/ 41363 w 41363"/>
                            <a:gd name="connsiteY3" fmla="*/ 802 h 12887"/>
                            <a:gd name="connsiteX4" fmla="*/ 7545 w 41363"/>
                            <a:gd name="connsiteY4" fmla="*/ 12888 h 12887"/>
                            <a:gd name="connsiteX5" fmla="*/ 6911 w 41363"/>
                            <a:gd name="connsiteY5" fmla="*/ 12521 h 12887"/>
                            <a:gd name="connsiteX6" fmla="*/ 0 w 41363"/>
                            <a:gd name="connsiteY6" fmla="*/ 11252 h 12887"/>
                            <a:gd name="connsiteX7" fmla="*/ 0 w 41363"/>
                            <a:gd name="connsiteY7" fmla="*/ 11252 h 1288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1363" h="12887">
                              <a:moveTo>
                                <a:pt x="0" y="11252"/>
                              </a:moveTo>
                              <a:lnTo>
                                <a:pt x="38192" y="101"/>
                              </a:lnTo>
                              <a:cubicBezTo>
                                <a:pt x="38993" y="-132"/>
                                <a:pt x="39995" y="35"/>
                                <a:pt x="41096" y="636"/>
                              </a:cubicBezTo>
                              <a:cubicBezTo>
                                <a:pt x="41197" y="669"/>
                                <a:pt x="41263" y="736"/>
                                <a:pt x="41363" y="802"/>
                              </a:cubicBezTo>
                              <a:lnTo>
                                <a:pt x="7545" y="12888"/>
                              </a:lnTo>
                              <a:cubicBezTo>
                                <a:pt x="7345" y="12754"/>
                                <a:pt x="7144" y="12654"/>
                                <a:pt x="6911" y="12521"/>
                              </a:cubicBezTo>
                              <a:cubicBezTo>
                                <a:pt x="4307" y="11085"/>
                                <a:pt x="1903" y="10718"/>
                                <a:pt x="0" y="11252"/>
                              </a:cubicBezTo>
                              <a:lnTo>
                                <a:pt x="0" y="11252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F4F38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62" name="자유형: 도형 1261">
                          <a:extLst>
                            <a:ext uri="{FF2B5EF4-FFF2-40B4-BE49-F238E27FC236}">
                              <a16:creationId xmlns:a16="http://schemas.microsoft.com/office/drawing/2014/main" id="{09ECD355-950F-F861-0265-8C7C0609FE7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47672" y="3300178"/>
                          <a:ext cx="35320" cy="14856"/>
                        </a:xfrm>
                        <a:custGeom>
                          <a:avLst/>
                          <a:gdLst>
                            <a:gd name="connsiteX0" fmla="*/ 33 w 35320"/>
                            <a:gd name="connsiteY0" fmla="*/ 12085 h 14856"/>
                            <a:gd name="connsiteX1" fmla="*/ 33852 w 35320"/>
                            <a:gd name="connsiteY1" fmla="*/ 0 h 14856"/>
                            <a:gd name="connsiteX2" fmla="*/ 35321 w 35320"/>
                            <a:gd name="connsiteY2" fmla="*/ 1168 h 14856"/>
                            <a:gd name="connsiteX3" fmla="*/ 3539 w 35320"/>
                            <a:gd name="connsiteY3" fmla="*/ 14856 h 14856"/>
                            <a:gd name="connsiteX4" fmla="*/ 0 w 35320"/>
                            <a:gd name="connsiteY4" fmla="*/ 12052 h 14856"/>
                            <a:gd name="connsiteX5" fmla="*/ 0 w 35320"/>
                            <a:gd name="connsiteY5" fmla="*/ 12052 h 1485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5320" h="14856">
                              <a:moveTo>
                                <a:pt x="33" y="12085"/>
                              </a:moveTo>
                              <a:lnTo>
                                <a:pt x="33852" y="0"/>
                              </a:lnTo>
                              <a:cubicBezTo>
                                <a:pt x="34353" y="334"/>
                                <a:pt x="34853" y="734"/>
                                <a:pt x="35321" y="1168"/>
                              </a:cubicBezTo>
                              <a:lnTo>
                                <a:pt x="3539" y="14856"/>
                              </a:lnTo>
                              <a:cubicBezTo>
                                <a:pt x="2437" y="13755"/>
                                <a:pt x="1235" y="12820"/>
                                <a:pt x="0" y="12052"/>
                              </a:cubicBezTo>
                              <a:lnTo>
                                <a:pt x="0" y="12052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C5F43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63" name="자유형: 도형 1262">
                          <a:extLst>
                            <a:ext uri="{FF2B5EF4-FFF2-40B4-BE49-F238E27FC236}">
                              <a16:creationId xmlns:a16="http://schemas.microsoft.com/office/drawing/2014/main" id="{47947F7E-1188-28EF-88C6-2459A1D597B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51244" y="3301380"/>
                          <a:ext cx="33384" cy="18528"/>
                        </a:xfrm>
                        <a:custGeom>
                          <a:avLst/>
                          <a:gdLst>
                            <a:gd name="connsiteX0" fmla="*/ 0 w 33384"/>
                            <a:gd name="connsiteY0" fmla="*/ 13688 h 18528"/>
                            <a:gd name="connsiteX1" fmla="*/ 31782 w 33384"/>
                            <a:gd name="connsiteY1" fmla="*/ 0 h 18528"/>
                            <a:gd name="connsiteX2" fmla="*/ 33385 w 33384"/>
                            <a:gd name="connsiteY2" fmla="*/ 2036 h 18528"/>
                            <a:gd name="connsiteX3" fmla="*/ 3839 w 33384"/>
                            <a:gd name="connsiteY3" fmla="*/ 18528 h 18528"/>
                            <a:gd name="connsiteX4" fmla="*/ 0 w 33384"/>
                            <a:gd name="connsiteY4" fmla="*/ 13721 h 18528"/>
                            <a:gd name="connsiteX5" fmla="*/ 0 w 33384"/>
                            <a:gd name="connsiteY5" fmla="*/ 13721 h 1852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3384" h="18528">
                              <a:moveTo>
                                <a:pt x="0" y="13688"/>
                              </a:moveTo>
                              <a:lnTo>
                                <a:pt x="31782" y="0"/>
                              </a:lnTo>
                              <a:cubicBezTo>
                                <a:pt x="32383" y="601"/>
                                <a:pt x="32917" y="1269"/>
                                <a:pt x="33385" y="2036"/>
                              </a:cubicBezTo>
                              <a:lnTo>
                                <a:pt x="3839" y="18528"/>
                              </a:lnTo>
                              <a:cubicBezTo>
                                <a:pt x="2738" y="16759"/>
                                <a:pt x="1436" y="15123"/>
                                <a:pt x="0" y="13721"/>
                              </a:cubicBezTo>
                              <a:lnTo>
                                <a:pt x="0" y="1372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86F4E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64" name="자유형: 도형 1263">
                          <a:extLst>
                            <a:ext uri="{FF2B5EF4-FFF2-40B4-BE49-F238E27FC236}">
                              <a16:creationId xmlns:a16="http://schemas.microsoft.com/office/drawing/2014/main" id="{0464E2DF-8F12-D15E-2DCD-51DBD29ADFC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55083" y="3303383"/>
                          <a:ext cx="30980" cy="24537"/>
                        </a:xfrm>
                        <a:custGeom>
                          <a:avLst/>
                          <a:gdLst>
                            <a:gd name="connsiteX0" fmla="*/ 0 w 30980"/>
                            <a:gd name="connsiteY0" fmla="*/ 16492 h 24537"/>
                            <a:gd name="connsiteX1" fmla="*/ 29545 w 30980"/>
                            <a:gd name="connsiteY1" fmla="*/ 0 h 24537"/>
                            <a:gd name="connsiteX2" fmla="*/ 30981 w 30980"/>
                            <a:gd name="connsiteY2" fmla="*/ 3372 h 24537"/>
                            <a:gd name="connsiteX3" fmla="*/ 3439 w 30980"/>
                            <a:gd name="connsiteY3" fmla="*/ 24538 h 24537"/>
                            <a:gd name="connsiteX4" fmla="*/ 0 w 30980"/>
                            <a:gd name="connsiteY4" fmla="*/ 16492 h 24537"/>
                            <a:gd name="connsiteX5" fmla="*/ 0 w 30980"/>
                            <a:gd name="connsiteY5" fmla="*/ 16492 h 2453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0980" h="24537">
                              <a:moveTo>
                                <a:pt x="0" y="16492"/>
                              </a:moveTo>
                              <a:lnTo>
                                <a:pt x="29545" y="0"/>
                              </a:lnTo>
                              <a:cubicBezTo>
                                <a:pt x="30213" y="1068"/>
                                <a:pt x="30714" y="2237"/>
                                <a:pt x="30981" y="3372"/>
                              </a:cubicBezTo>
                              <a:lnTo>
                                <a:pt x="3439" y="24538"/>
                              </a:lnTo>
                              <a:cubicBezTo>
                                <a:pt x="2771" y="21800"/>
                                <a:pt x="1569" y="18996"/>
                                <a:pt x="0" y="16492"/>
                              </a:cubicBezTo>
                              <a:lnTo>
                                <a:pt x="0" y="16492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657F59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65" name="자유형: 도형 1264">
                          <a:extLst>
                            <a:ext uri="{FF2B5EF4-FFF2-40B4-BE49-F238E27FC236}">
                              <a16:creationId xmlns:a16="http://schemas.microsoft.com/office/drawing/2014/main" id="{051C1F76-522B-B930-1CE6-D9BC927A55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58488" y="3306755"/>
                          <a:ext cx="27809" cy="25439"/>
                        </a:xfrm>
                        <a:custGeom>
                          <a:avLst/>
                          <a:gdLst>
                            <a:gd name="connsiteX0" fmla="*/ 33 w 27809"/>
                            <a:gd name="connsiteY0" fmla="*/ 21166 h 25439"/>
                            <a:gd name="connsiteX1" fmla="*/ 27576 w 27809"/>
                            <a:gd name="connsiteY1" fmla="*/ 0 h 25439"/>
                            <a:gd name="connsiteX2" fmla="*/ 27809 w 27809"/>
                            <a:gd name="connsiteY2" fmla="*/ 1803 h 25439"/>
                            <a:gd name="connsiteX3" fmla="*/ 568 w 27809"/>
                            <a:gd name="connsiteY3" fmla="*/ 25439 h 25439"/>
                            <a:gd name="connsiteX4" fmla="*/ 0 w 27809"/>
                            <a:gd name="connsiteY4" fmla="*/ 21166 h 25439"/>
                            <a:gd name="connsiteX5" fmla="*/ 0 w 27809"/>
                            <a:gd name="connsiteY5" fmla="*/ 21166 h 2543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7809" h="25439">
                              <a:moveTo>
                                <a:pt x="33" y="21166"/>
                              </a:moveTo>
                              <a:lnTo>
                                <a:pt x="27576" y="0"/>
                              </a:lnTo>
                              <a:cubicBezTo>
                                <a:pt x="27709" y="601"/>
                                <a:pt x="27809" y="1202"/>
                                <a:pt x="27809" y="1803"/>
                              </a:cubicBezTo>
                              <a:lnTo>
                                <a:pt x="568" y="25439"/>
                              </a:lnTo>
                              <a:cubicBezTo>
                                <a:pt x="568" y="24070"/>
                                <a:pt x="367" y="22635"/>
                                <a:pt x="0" y="21166"/>
                              </a:cubicBezTo>
                              <a:lnTo>
                                <a:pt x="0" y="21166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86F4E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66" name="자유형: 도형 1265">
                          <a:extLst>
                            <a:ext uri="{FF2B5EF4-FFF2-40B4-BE49-F238E27FC236}">
                              <a16:creationId xmlns:a16="http://schemas.microsoft.com/office/drawing/2014/main" id="{B367B743-A213-A171-BA67-4C515C13E0A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51211" y="3332194"/>
                          <a:ext cx="7878" cy="6943"/>
                        </a:xfrm>
                        <a:custGeom>
                          <a:avLst/>
                          <a:gdLst>
                            <a:gd name="connsiteX0" fmla="*/ 167 w 7878"/>
                            <a:gd name="connsiteY0" fmla="*/ 4474 h 6943"/>
                            <a:gd name="connsiteX1" fmla="*/ 7879 w 7878"/>
                            <a:gd name="connsiteY1" fmla="*/ 0 h 6943"/>
                            <a:gd name="connsiteX2" fmla="*/ 7712 w 7878"/>
                            <a:gd name="connsiteY2" fmla="*/ 2470 h 6943"/>
                            <a:gd name="connsiteX3" fmla="*/ 0 w 7878"/>
                            <a:gd name="connsiteY3" fmla="*/ 6944 h 6943"/>
                            <a:gd name="connsiteX4" fmla="*/ 167 w 7878"/>
                            <a:gd name="connsiteY4" fmla="*/ 4474 h 6943"/>
                            <a:gd name="connsiteX5" fmla="*/ 167 w 7878"/>
                            <a:gd name="connsiteY5" fmla="*/ 4474 h 694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7878" h="6943">
                              <a:moveTo>
                                <a:pt x="167" y="4474"/>
                              </a:moveTo>
                              <a:lnTo>
                                <a:pt x="7879" y="0"/>
                              </a:lnTo>
                              <a:cubicBezTo>
                                <a:pt x="7879" y="868"/>
                                <a:pt x="7845" y="1703"/>
                                <a:pt x="7712" y="2470"/>
                              </a:cubicBezTo>
                              <a:lnTo>
                                <a:pt x="0" y="6944"/>
                              </a:lnTo>
                              <a:cubicBezTo>
                                <a:pt x="134" y="6176"/>
                                <a:pt x="200" y="5375"/>
                                <a:pt x="167" y="4474"/>
                              </a:cubicBezTo>
                              <a:lnTo>
                                <a:pt x="167" y="447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86F4E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67" name="자유형: 도형 1266">
                          <a:extLst>
                            <a:ext uri="{FF2B5EF4-FFF2-40B4-BE49-F238E27FC236}">
                              <a16:creationId xmlns:a16="http://schemas.microsoft.com/office/drawing/2014/main" id="{9338D7F2-2664-320A-5632-CE1BAD84281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50176" y="3334664"/>
                          <a:ext cx="8713" cy="7444"/>
                        </a:xfrm>
                        <a:custGeom>
                          <a:avLst/>
                          <a:gdLst>
                            <a:gd name="connsiteX0" fmla="*/ 1002 w 8713"/>
                            <a:gd name="connsiteY0" fmla="*/ 4474 h 7444"/>
                            <a:gd name="connsiteX1" fmla="*/ 8713 w 8713"/>
                            <a:gd name="connsiteY1" fmla="*/ 0 h 7444"/>
                            <a:gd name="connsiteX2" fmla="*/ 7712 w 8713"/>
                            <a:gd name="connsiteY2" fmla="*/ 2971 h 7444"/>
                            <a:gd name="connsiteX3" fmla="*/ 0 w 8713"/>
                            <a:gd name="connsiteY3" fmla="*/ 7445 h 7444"/>
                            <a:gd name="connsiteX4" fmla="*/ 1002 w 8713"/>
                            <a:gd name="connsiteY4" fmla="*/ 4474 h 7444"/>
                            <a:gd name="connsiteX5" fmla="*/ 1002 w 8713"/>
                            <a:gd name="connsiteY5" fmla="*/ 4474 h 744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8713" h="7444">
                              <a:moveTo>
                                <a:pt x="1002" y="4474"/>
                              </a:moveTo>
                              <a:lnTo>
                                <a:pt x="8713" y="0"/>
                              </a:lnTo>
                              <a:cubicBezTo>
                                <a:pt x="8513" y="1135"/>
                                <a:pt x="8179" y="2137"/>
                                <a:pt x="7712" y="2971"/>
                              </a:cubicBezTo>
                              <a:lnTo>
                                <a:pt x="0" y="7445"/>
                              </a:lnTo>
                              <a:cubicBezTo>
                                <a:pt x="467" y="6610"/>
                                <a:pt x="801" y="5609"/>
                                <a:pt x="1002" y="4474"/>
                              </a:cubicBezTo>
                              <a:lnTo>
                                <a:pt x="1002" y="447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C5F43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68" name="자유형: 도형 1267">
                          <a:extLst>
                            <a:ext uri="{FF2B5EF4-FFF2-40B4-BE49-F238E27FC236}">
                              <a16:creationId xmlns:a16="http://schemas.microsoft.com/office/drawing/2014/main" id="{E5EA223D-507D-C945-FE60-FA6A421FBE4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47905" y="3337636"/>
                          <a:ext cx="9981" cy="6843"/>
                        </a:xfrm>
                        <a:custGeom>
                          <a:avLst/>
                          <a:gdLst>
                            <a:gd name="connsiteX0" fmla="*/ 2270 w 9981"/>
                            <a:gd name="connsiteY0" fmla="*/ 4474 h 6843"/>
                            <a:gd name="connsiteX1" fmla="*/ 9982 w 9981"/>
                            <a:gd name="connsiteY1" fmla="*/ 0 h 6843"/>
                            <a:gd name="connsiteX2" fmla="*/ 7712 w 9981"/>
                            <a:gd name="connsiteY2" fmla="*/ 2370 h 6843"/>
                            <a:gd name="connsiteX3" fmla="*/ 0 w 9981"/>
                            <a:gd name="connsiteY3" fmla="*/ 6844 h 6843"/>
                            <a:gd name="connsiteX4" fmla="*/ 2270 w 9981"/>
                            <a:gd name="connsiteY4" fmla="*/ 4474 h 6843"/>
                            <a:gd name="connsiteX5" fmla="*/ 2270 w 9981"/>
                            <a:gd name="connsiteY5" fmla="*/ 4474 h 684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9981" h="6843">
                              <a:moveTo>
                                <a:pt x="2270" y="4474"/>
                              </a:moveTo>
                              <a:lnTo>
                                <a:pt x="9982" y="0"/>
                              </a:lnTo>
                              <a:cubicBezTo>
                                <a:pt x="9414" y="1035"/>
                                <a:pt x="8647" y="1836"/>
                                <a:pt x="7712" y="2370"/>
                              </a:cubicBezTo>
                              <a:lnTo>
                                <a:pt x="0" y="6844"/>
                              </a:lnTo>
                              <a:cubicBezTo>
                                <a:pt x="935" y="6310"/>
                                <a:pt x="1703" y="5509"/>
                                <a:pt x="2270" y="4474"/>
                              </a:cubicBezTo>
                              <a:lnTo>
                                <a:pt x="2270" y="447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F4F38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69" name="자유형: 도형 1268">
                          <a:extLst>
                            <a:ext uri="{FF2B5EF4-FFF2-40B4-BE49-F238E27FC236}">
                              <a16:creationId xmlns:a16="http://schemas.microsoft.com/office/drawing/2014/main" id="{FAFC016E-8D69-36C1-992B-85A49ABCC9D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31180" y="3310387"/>
                          <a:ext cx="15657" cy="5848"/>
                        </a:xfrm>
                        <a:custGeom>
                          <a:avLst/>
                          <a:gdLst>
                            <a:gd name="connsiteX0" fmla="*/ 0 w 15657"/>
                            <a:gd name="connsiteY0" fmla="*/ 5281 h 5848"/>
                            <a:gd name="connsiteX1" fmla="*/ 7712 w 15657"/>
                            <a:gd name="connsiteY1" fmla="*/ 808 h 5848"/>
                            <a:gd name="connsiteX2" fmla="*/ 15657 w 15657"/>
                            <a:gd name="connsiteY2" fmla="*/ 1375 h 5848"/>
                            <a:gd name="connsiteX3" fmla="*/ 7946 w 15657"/>
                            <a:gd name="connsiteY3" fmla="*/ 5849 h 5848"/>
                            <a:gd name="connsiteX4" fmla="*/ 0 w 15657"/>
                            <a:gd name="connsiteY4" fmla="*/ 5281 h 5848"/>
                            <a:gd name="connsiteX5" fmla="*/ 0 w 15657"/>
                            <a:gd name="connsiteY5" fmla="*/ 5281 h 584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5657" h="5848">
                              <a:moveTo>
                                <a:pt x="0" y="5281"/>
                              </a:moveTo>
                              <a:lnTo>
                                <a:pt x="7712" y="808"/>
                              </a:lnTo>
                              <a:cubicBezTo>
                                <a:pt x="9748" y="-394"/>
                                <a:pt x="12553" y="-294"/>
                                <a:pt x="15657" y="1375"/>
                              </a:cubicBezTo>
                              <a:lnTo>
                                <a:pt x="7946" y="5849"/>
                              </a:lnTo>
                              <a:cubicBezTo>
                                <a:pt x="4841" y="4213"/>
                                <a:pt x="2036" y="4113"/>
                                <a:pt x="0" y="5281"/>
                              </a:cubicBezTo>
                              <a:lnTo>
                                <a:pt x="0" y="528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F4F38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70" name="자유형: 도형 1269">
                          <a:extLst>
                            <a:ext uri="{FF2B5EF4-FFF2-40B4-BE49-F238E27FC236}">
                              <a16:creationId xmlns:a16="http://schemas.microsoft.com/office/drawing/2014/main" id="{13BEC97B-BBEF-3CA0-B56B-E759A54792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39125" y="3311762"/>
                          <a:ext cx="10983" cy="6710"/>
                        </a:xfrm>
                        <a:custGeom>
                          <a:avLst/>
                          <a:gdLst>
                            <a:gd name="connsiteX0" fmla="*/ 0 w 10983"/>
                            <a:gd name="connsiteY0" fmla="*/ 4474 h 6710"/>
                            <a:gd name="connsiteX1" fmla="*/ 7712 w 10983"/>
                            <a:gd name="connsiteY1" fmla="*/ 0 h 6710"/>
                            <a:gd name="connsiteX2" fmla="*/ 7979 w 10983"/>
                            <a:gd name="connsiteY2" fmla="*/ 134 h 6710"/>
                            <a:gd name="connsiteX3" fmla="*/ 10984 w 10983"/>
                            <a:gd name="connsiteY3" fmla="*/ 2237 h 6710"/>
                            <a:gd name="connsiteX4" fmla="*/ 3272 w 10983"/>
                            <a:gd name="connsiteY4" fmla="*/ 6710 h 6710"/>
                            <a:gd name="connsiteX5" fmla="*/ 267 w 10983"/>
                            <a:gd name="connsiteY5" fmla="*/ 4607 h 6710"/>
                            <a:gd name="connsiteX6" fmla="*/ 0 w 10983"/>
                            <a:gd name="connsiteY6" fmla="*/ 4474 h 6710"/>
                            <a:gd name="connsiteX7" fmla="*/ 0 w 10983"/>
                            <a:gd name="connsiteY7" fmla="*/ 4474 h 671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0983" h="6710">
                              <a:moveTo>
                                <a:pt x="0" y="4474"/>
                              </a:moveTo>
                              <a:lnTo>
                                <a:pt x="7712" y="0"/>
                              </a:lnTo>
                              <a:cubicBezTo>
                                <a:pt x="7712" y="0"/>
                                <a:pt x="7879" y="100"/>
                                <a:pt x="7979" y="134"/>
                              </a:cubicBezTo>
                              <a:cubicBezTo>
                                <a:pt x="9014" y="701"/>
                                <a:pt x="10015" y="1436"/>
                                <a:pt x="10984" y="2237"/>
                              </a:cubicBezTo>
                              <a:lnTo>
                                <a:pt x="3272" y="6710"/>
                              </a:lnTo>
                              <a:cubicBezTo>
                                <a:pt x="2304" y="5876"/>
                                <a:pt x="1302" y="5175"/>
                                <a:pt x="267" y="4607"/>
                              </a:cubicBezTo>
                              <a:lnTo>
                                <a:pt x="0" y="4474"/>
                              </a:lnTo>
                              <a:lnTo>
                                <a:pt x="0" y="447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C5F43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71" name="자유형: 도형 1270">
                          <a:extLst>
                            <a:ext uri="{FF2B5EF4-FFF2-40B4-BE49-F238E27FC236}">
                              <a16:creationId xmlns:a16="http://schemas.microsoft.com/office/drawing/2014/main" id="{93EE0AC3-33D9-CEB2-540B-2D67DA990FA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42364" y="3314033"/>
                          <a:ext cx="10849" cy="7745"/>
                        </a:xfrm>
                        <a:custGeom>
                          <a:avLst/>
                          <a:gdLst>
                            <a:gd name="connsiteX0" fmla="*/ 0 w 10849"/>
                            <a:gd name="connsiteY0" fmla="*/ 4474 h 7745"/>
                            <a:gd name="connsiteX1" fmla="*/ 7712 w 10849"/>
                            <a:gd name="connsiteY1" fmla="*/ 0 h 7745"/>
                            <a:gd name="connsiteX2" fmla="*/ 10850 w 10849"/>
                            <a:gd name="connsiteY2" fmla="*/ 3272 h 7745"/>
                            <a:gd name="connsiteX3" fmla="*/ 3138 w 10849"/>
                            <a:gd name="connsiteY3" fmla="*/ 7745 h 7745"/>
                            <a:gd name="connsiteX4" fmla="*/ 0 w 10849"/>
                            <a:gd name="connsiteY4" fmla="*/ 4474 h 7745"/>
                            <a:gd name="connsiteX5" fmla="*/ 0 w 10849"/>
                            <a:gd name="connsiteY5" fmla="*/ 4474 h 774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0849" h="7745">
                              <a:moveTo>
                                <a:pt x="0" y="4474"/>
                              </a:moveTo>
                              <a:lnTo>
                                <a:pt x="7712" y="0"/>
                              </a:lnTo>
                              <a:cubicBezTo>
                                <a:pt x="8814" y="968"/>
                                <a:pt x="9882" y="2070"/>
                                <a:pt x="10850" y="3272"/>
                              </a:cubicBezTo>
                              <a:lnTo>
                                <a:pt x="3138" y="7745"/>
                              </a:lnTo>
                              <a:cubicBezTo>
                                <a:pt x="2170" y="6543"/>
                                <a:pt x="1135" y="5442"/>
                                <a:pt x="0" y="4474"/>
                              </a:cubicBezTo>
                              <a:lnTo>
                                <a:pt x="0" y="447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86F4E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72" name="자유형: 도형 1271">
                          <a:extLst>
                            <a:ext uri="{FF2B5EF4-FFF2-40B4-BE49-F238E27FC236}">
                              <a16:creationId xmlns:a16="http://schemas.microsoft.com/office/drawing/2014/main" id="{D4ECCF50-D408-7C2F-4DCB-FBEAF8BE441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45502" y="3317271"/>
                          <a:ext cx="13487" cy="17960"/>
                        </a:xfrm>
                        <a:custGeom>
                          <a:avLst/>
                          <a:gdLst>
                            <a:gd name="connsiteX0" fmla="*/ 0 w 13487"/>
                            <a:gd name="connsiteY0" fmla="*/ 4474 h 17960"/>
                            <a:gd name="connsiteX1" fmla="*/ 7712 w 13487"/>
                            <a:gd name="connsiteY1" fmla="*/ 0 h 17960"/>
                            <a:gd name="connsiteX2" fmla="*/ 13487 w 13487"/>
                            <a:gd name="connsiteY2" fmla="*/ 13487 h 17960"/>
                            <a:gd name="connsiteX3" fmla="*/ 5776 w 13487"/>
                            <a:gd name="connsiteY3" fmla="*/ 17961 h 17960"/>
                            <a:gd name="connsiteX4" fmla="*/ 0 w 13487"/>
                            <a:gd name="connsiteY4" fmla="*/ 4474 h 17960"/>
                            <a:gd name="connsiteX5" fmla="*/ 0 w 13487"/>
                            <a:gd name="connsiteY5" fmla="*/ 4474 h 1796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3487" h="17960">
                              <a:moveTo>
                                <a:pt x="0" y="4474"/>
                              </a:moveTo>
                              <a:lnTo>
                                <a:pt x="7712" y="0"/>
                              </a:lnTo>
                              <a:cubicBezTo>
                                <a:pt x="10850" y="3906"/>
                                <a:pt x="13053" y="8880"/>
                                <a:pt x="13487" y="13487"/>
                              </a:cubicBezTo>
                              <a:lnTo>
                                <a:pt x="5776" y="17961"/>
                              </a:lnTo>
                              <a:cubicBezTo>
                                <a:pt x="5342" y="13354"/>
                                <a:pt x="3138" y="8379"/>
                                <a:pt x="0" y="4474"/>
                              </a:cubicBezTo>
                              <a:lnTo>
                                <a:pt x="0" y="447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657F59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73" name="자유형: 도형 1272">
                          <a:extLst>
                            <a:ext uri="{FF2B5EF4-FFF2-40B4-BE49-F238E27FC236}">
                              <a16:creationId xmlns:a16="http://schemas.microsoft.com/office/drawing/2014/main" id="{0FEA398E-79A1-DBB8-3D17-E7A081E505E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51277" y="3330792"/>
                          <a:ext cx="7778" cy="5909"/>
                        </a:xfrm>
                        <a:custGeom>
                          <a:avLst/>
                          <a:gdLst>
                            <a:gd name="connsiteX0" fmla="*/ 0 w 7778"/>
                            <a:gd name="connsiteY0" fmla="*/ 4474 h 5909"/>
                            <a:gd name="connsiteX1" fmla="*/ 7712 w 7778"/>
                            <a:gd name="connsiteY1" fmla="*/ 0 h 5909"/>
                            <a:gd name="connsiteX2" fmla="*/ 7779 w 7778"/>
                            <a:gd name="connsiteY2" fmla="*/ 1436 h 5909"/>
                            <a:gd name="connsiteX3" fmla="*/ 67 w 7778"/>
                            <a:gd name="connsiteY3" fmla="*/ 5909 h 5909"/>
                            <a:gd name="connsiteX4" fmla="*/ 0 w 7778"/>
                            <a:gd name="connsiteY4" fmla="*/ 4474 h 5909"/>
                            <a:gd name="connsiteX5" fmla="*/ 0 w 7778"/>
                            <a:gd name="connsiteY5" fmla="*/ 4474 h 590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7778" h="5909">
                              <a:moveTo>
                                <a:pt x="0" y="4474"/>
                              </a:moveTo>
                              <a:lnTo>
                                <a:pt x="7712" y="0"/>
                              </a:lnTo>
                              <a:cubicBezTo>
                                <a:pt x="7745" y="467"/>
                                <a:pt x="7779" y="968"/>
                                <a:pt x="7779" y="1436"/>
                              </a:cubicBezTo>
                              <a:lnTo>
                                <a:pt x="67" y="5909"/>
                              </a:lnTo>
                              <a:cubicBezTo>
                                <a:pt x="67" y="5442"/>
                                <a:pt x="67" y="4974"/>
                                <a:pt x="0" y="4474"/>
                              </a:cubicBezTo>
                              <a:lnTo>
                                <a:pt x="0" y="447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86F4E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74" name="자유형: 도형 1273">
                          <a:extLst>
                            <a:ext uri="{FF2B5EF4-FFF2-40B4-BE49-F238E27FC236}">
                              <a16:creationId xmlns:a16="http://schemas.microsoft.com/office/drawing/2014/main" id="{F51957B5-E539-E9FF-6A69-BDFF67BE282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16658" y="3336667"/>
                          <a:ext cx="34686" cy="11050"/>
                        </a:xfrm>
                        <a:custGeom>
                          <a:avLst/>
                          <a:gdLst>
                            <a:gd name="connsiteX0" fmla="*/ 100 w 34686"/>
                            <a:gd name="connsiteY0" fmla="*/ 10182 h 11050"/>
                            <a:gd name="connsiteX1" fmla="*/ 34687 w 34686"/>
                            <a:gd name="connsiteY1" fmla="*/ 0 h 11050"/>
                            <a:gd name="connsiteX2" fmla="*/ 34353 w 34686"/>
                            <a:gd name="connsiteY2" fmla="*/ 3238 h 11050"/>
                            <a:gd name="connsiteX3" fmla="*/ 0 w 34686"/>
                            <a:gd name="connsiteY3" fmla="*/ 11050 h 11050"/>
                            <a:gd name="connsiteX4" fmla="*/ 100 w 34686"/>
                            <a:gd name="connsiteY4" fmla="*/ 10182 h 11050"/>
                            <a:gd name="connsiteX5" fmla="*/ 100 w 34686"/>
                            <a:gd name="connsiteY5" fmla="*/ 10182 h 1105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4686" h="11050">
                              <a:moveTo>
                                <a:pt x="100" y="10182"/>
                              </a:moveTo>
                              <a:lnTo>
                                <a:pt x="34687" y="0"/>
                              </a:lnTo>
                              <a:cubicBezTo>
                                <a:pt x="34687" y="1202"/>
                                <a:pt x="34586" y="2270"/>
                                <a:pt x="34353" y="3238"/>
                              </a:cubicBezTo>
                              <a:lnTo>
                                <a:pt x="0" y="11050"/>
                              </a:lnTo>
                              <a:cubicBezTo>
                                <a:pt x="67" y="10783"/>
                                <a:pt x="100" y="10516"/>
                                <a:pt x="100" y="10182"/>
                              </a:cubicBezTo>
                              <a:lnTo>
                                <a:pt x="100" y="10182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86F4E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75" name="자유형: 도형 1274">
                          <a:extLst>
                            <a:ext uri="{FF2B5EF4-FFF2-40B4-BE49-F238E27FC236}">
                              <a16:creationId xmlns:a16="http://schemas.microsoft.com/office/drawing/2014/main" id="{7717E173-1D3B-920F-9A4C-BB7D4938E20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16390" y="3339906"/>
                          <a:ext cx="34653" cy="8546"/>
                        </a:xfrm>
                        <a:custGeom>
                          <a:avLst/>
                          <a:gdLst>
                            <a:gd name="connsiteX0" fmla="*/ 300 w 34653"/>
                            <a:gd name="connsiteY0" fmla="*/ 7812 h 8546"/>
                            <a:gd name="connsiteX1" fmla="*/ 34653 w 34653"/>
                            <a:gd name="connsiteY1" fmla="*/ 0 h 8546"/>
                            <a:gd name="connsiteX2" fmla="*/ 33451 w 34653"/>
                            <a:gd name="connsiteY2" fmla="*/ 2804 h 8546"/>
                            <a:gd name="connsiteX3" fmla="*/ 0 w 34653"/>
                            <a:gd name="connsiteY3" fmla="*/ 8546 h 8546"/>
                            <a:gd name="connsiteX4" fmla="*/ 300 w 34653"/>
                            <a:gd name="connsiteY4" fmla="*/ 7812 h 8546"/>
                            <a:gd name="connsiteX5" fmla="*/ 300 w 34653"/>
                            <a:gd name="connsiteY5" fmla="*/ 7812 h 854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4653" h="8546">
                              <a:moveTo>
                                <a:pt x="300" y="7812"/>
                              </a:moveTo>
                              <a:lnTo>
                                <a:pt x="34653" y="0"/>
                              </a:lnTo>
                              <a:cubicBezTo>
                                <a:pt x="34386" y="1068"/>
                                <a:pt x="33985" y="2003"/>
                                <a:pt x="33451" y="2804"/>
                              </a:cubicBezTo>
                              <a:lnTo>
                                <a:pt x="0" y="8546"/>
                              </a:lnTo>
                              <a:cubicBezTo>
                                <a:pt x="134" y="8346"/>
                                <a:pt x="234" y="8112"/>
                                <a:pt x="300" y="7812"/>
                              </a:cubicBezTo>
                              <a:lnTo>
                                <a:pt x="300" y="7812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C5F43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76" name="자유형: 도형 1275">
                          <a:extLst>
                            <a:ext uri="{FF2B5EF4-FFF2-40B4-BE49-F238E27FC236}">
                              <a16:creationId xmlns:a16="http://schemas.microsoft.com/office/drawing/2014/main" id="{81065FAE-FA85-E3FF-FC77-D8FAF68C126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15255" y="3342710"/>
                          <a:ext cx="34553" cy="6409"/>
                        </a:xfrm>
                        <a:custGeom>
                          <a:avLst/>
                          <a:gdLst>
                            <a:gd name="connsiteX0" fmla="*/ 1102 w 34553"/>
                            <a:gd name="connsiteY0" fmla="*/ 5742 h 6409"/>
                            <a:gd name="connsiteX1" fmla="*/ 34553 w 34553"/>
                            <a:gd name="connsiteY1" fmla="*/ 0 h 6409"/>
                            <a:gd name="connsiteX2" fmla="*/ 30413 w 34553"/>
                            <a:gd name="connsiteY2" fmla="*/ 2537 h 6409"/>
                            <a:gd name="connsiteX3" fmla="*/ 0 w 34553"/>
                            <a:gd name="connsiteY3" fmla="*/ 6410 h 6409"/>
                            <a:gd name="connsiteX4" fmla="*/ 1102 w 34553"/>
                            <a:gd name="connsiteY4" fmla="*/ 5742 h 6409"/>
                            <a:gd name="connsiteX5" fmla="*/ 1102 w 34553"/>
                            <a:gd name="connsiteY5" fmla="*/ 5742 h 640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4553" h="6409">
                              <a:moveTo>
                                <a:pt x="1102" y="5742"/>
                              </a:moveTo>
                              <a:lnTo>
                                <a:pt x="34553" y="0"/>
                              </a:lnTo>
                              <a:cubicBezTo>
                                <a:pt x="33551" y="1436"/>
                                <a:pt x="32116" y="2304"/>
                                <a:pt x="30413" y="2537"/>
                              </a:cubicBezTo>
                              <a:lnTo>
                                <a:pt x="0" y="6410"/>
                              </a:lnTo>
                              <a:cubicBezTo>
                                <a:pt x="467" y="6343"/>
                                <a:pt x="835" y="6109"/>
                                <a:pt x="1102" y="5742"/>
                              </a:cubicBezTo>
                              <a:lnTo>
                                <a:pt x="1102" y="5742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F4F38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77" name="자유형: 도형 1276">
                          <a:extLst>
                            <a:ext uri="{FF2B5EF4-FFF2-40B4-BE49-F238E27FC236}">
                              <a16:creationId xmlns:a16="http://schemas.microsoft.com/office/drawing/2014/main" id="{38AEA6A5-9F64-EB9A-68C5-F43AA4777F6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11016" y="3314879"/>
                          <a:ext cx="27341" cy="26862"/>
                        </a:xfrm>
                        <a:custGeom>
                          <a:avLst/>
                          <a:gdLst>
                            <a:gd name="connsiteX0" fmla="*/ 0 w 27341"/>
                            <a:gd name="connsiteY0" fmla="*/ 26863 h 26862"/>
                            <a:gd name="connsiteX1" fmla="*/ 18428 w 27341"/>
                            <a:gd name="connsiteY1" fmla="*/ 2358 h 26862"/>
                            <a:gd name="connsiteX2" fmla="*/ 27342 w 27341"/>
                            <a:gd name="connsiteY2" fmla="*/ 956 h 26862"/>
                            <a:gd name="connsiteX3" fmla="*/ 2370 w 27341"/>
                            <a:gd name="connsiteY3" fmla="*/ 26495 h 26862"/>
                            <a:gd name="connsiteX4" fmla="*/ 33 w 27341"/>
                            <a:gd name="connsiteY4" fmla="*/ 26863 h 26862"/>
                            <a:gd name="connsiteX5" fmla="*/ 33 w 27341"/>
                            <a:gd name="connsiteY5" fmla="*/ 26863 h 2686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7341" h="26862">
                              <a:moveTo>
                                <a:pt x="0" y="26863"/>
                              </a:moveTo>
                              <a:lnTo>
                                <a:pt x="18428" y="2358"/>
                              </a:lnTo>
                              <a:cubicBezTo>
                                <a:pt x="20298" y="-112"/>
                                <a:pt x="23536" y="-746"/>
                                <a:pt x="27342" y="956"/>
                              </a:cubicBezTo>
                              <a:lnTo>
                                <a:pt x="2370" y="26495"/>
                              </a:lnTo>
                              <a:cubicBezTo>
                                <a:pt x="1369" y="26028"/>
                                <a:pt x="534" y="26195"/>
                                <a:pt x="33" y="26863"/>
                              </a:cubicBezTo>
                              <a:lnTo>
                                <a:pt x="33" y="2686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F4F38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78" name="자유형: 도형 1277">
                          <a:extLst>
                            <a:ext uri="{FF2B5EF4-FFF2-40B4-BE49-F238E27FC236}">
                              <a16:creationId xmlns:a16="http://schemas.microsoft.com/office/drawing/2014/main" id="{76A020B0-4203-32D8-9A9A-84FA3DD14CB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13319" y="3315835"/>
                          <a:ext cx="28276" cy="26073"/>
                        </a:xfrm>
                        <a:custGeom>
                          <a:avLst/>
                          <a:gdLst>
                            <a:gd name="connsiteX0" fmla="*/ 33 w 28276"/>
                            <a:gd name="connsiteY0" fmla="*/ 25539 h 26073"/>
                            <a:gd name="connsiteX1" fmla="*/ 25005 w 28276"/>
                            <a:gd name="connsiteY1" fmla="*/ 0 h 26073"/>
                            <a:gd name="connsiteX2" fmla="*/ 26040 w 28276"/>
                            <a:gd name="connsiteY2" fmla="*/ 534 h 26073"/>
                            <a:gd name="connsiteX3" fmla="*/ 28277 w 28276"/>
                            <a:gd name="connsiteY3" fmla="*/ 2037 h 26073"/>
                            <a:gd name="connsiteX4" fmla="*/ 868 w 28276"/>
                            <a:gd name="connsiteY4" fmla="*/ 26073 h 26073"/>
                            <a:gd name="connsiteX5" fmla="*/ 267 w 28276"/>
                            <a:gd name="connsiteY5" fmla="*/ 25673 h 26073"/>
                            <a:gd name="connsiteX6" fmla="*/ 0 w 28276"/>
                            <a:gd name="connsiteY6" fmla="*/ 25539 h 26073"/>
                            <a:gd name="connsiteX7" fmla="*/ 0 w 28276"/>
                            <a:gd name="connsiteY7" fmla="*/ 25539 h 2607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28276" h="26073">
                              <a:moveTo>
                                <a:pt x="33" y="25539"/>
                              </a:moveTo>
                              <a:lnTo>
                                <a:pt x="25005" y="0"/>
                              </a:lnTo>
                              <a:cubicBezTo>
                                <a:pt x="25339" y="167"/>
                                <a:pt x="25706" y="334"/>
                                <a:pt x="26040" y="534"/>
                              </a:cubicBezTo>
                              <a:cubicBezTo>
                                <a:pt x="26808" y="968"/>
                                <a:pt x="27542" y="1469"/>
                                <a:pt x="28277" y="2037"/>
                              </a:cubicBezTo>
                              <a:lnTo>
                                <a:pt x="868" y="26073"/>
                              </a:lnTo>
                              <a:cubicBezTo>
                                <a:pt x="668" y="25940"/>
                                <a:pt x="467" y="25806"/>
                                <a:pt x="267" y="25673"/>
                              </a:cubicBezTo>
                              <a:cubicBezTo>
                                <a:pt x="167" y="25606"/>
                                <a:pt x="67" y="25573"/>
                                <a:pt x="0" y="25539"/>
                              </a:cubicBezTo>
                              <a:lnTo>
                                <a:pt x="0" y="25539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C5F43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79" name="자유형: 도형 1278">
                          <a:extLst>
                            <a:ext uri="{FF2B5EF4-FFF2-40B4-BE49-F238E27FC236}">
                              <a16:creationId xmlns:a16="http://schemas.microsoft.com/office/drawing/2014/main" id="{CBD11B5A-617C-BCB7-C7D5-4394538CFB2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14220" y="3317872"/>
                          <a:ext cx="30480" cy="24804"/>
                        </a:xfrm>
                        <a:custGeom>
                          <a:avLst/>
                          <a:gdLst>
                            <a:gd name="connsiteX0" fmla="*/ 0 w 30480"/>
                            <a:gd name="connsiteY0" fmla="*/ 24037 h 24804"/>
                            <a:gd name="connsiteX1" fmla="*/ 27409 w 30480"/>
                            <a:gd name="connsiteY1" fmla="*/ 0 h 24804"/>
                            <a:gd name="connsiteX2" fmla="*/ 30480 w 30480"/>
                            <a:gd name="connsiteY2" fmla="*/ 2904 h 24804"/>
                            <a:gd name="connsiteX3" fmla="*/ 801 w 30480"/>
                            <a:gd name="connsiteY3" fmla="*/ 24805 h 24804"/>
                            <a:gd name="connsiteX4" fmla="*/ 0 w 30480"/>
                            <a:gd name="connsiteY4" fmla="*/ 24037 h 24804"/>
                            <a:gd name="connsiteX5" fmla="*/ 0 w 30480"/>
                            <a:gd name="connsiteY5" fmla="*/ 24037 h 2480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0480" h="24804">
                              <a:moveTo>
                                <a:pt x="0" y="24037"/>
                              </a:moveTo>
                              <a:lnTo>
                                <a:pt x="27409" y="0"/>
                              </a:lnTo>
                              <a:cubicBezTo>
                                <a:pt x="28477" y="835"/>
                                <a:pt x="29512" y="1836"/>
                                <a:pt x="30480" y="2904"/>
                              </a:cubicBezTo>
                              <a:lnTo>
                                <a:pt x="801" y="24805"/>
                              </a:lnTo>
                              <a:cubicBezTo>
                                <a:pt x="534" y="24504"/>
                                <a:pt x="267" y="24271"/>
                                <a:pt x="0" y="24037"/>
                              </a:cubicBezTo>
                              <a:lnTo>
                                <a:pt x="0" y="24037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86F4E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80" name="자유형: 도형 1279">
                          <a:extLst>
                            <a:ext uri="{FF2B5EF4-FFF2-40B4-BE49-F238E27FC236}">
                              <a16:creationId xmlns:a16="http://schemas.microsoft.com/office/drawing/2014/main" id="{06C3DFDB-6B20-77C1-B6B0-FB3F42EC142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14988" y="3320776"/>
                          <a:ext cx="36355" cy="25973"/>
                        </a:xfrm>
                        <a:custGeom>
                          <a:avLst/>
                          <a:gdLst>
                            <a:gd name="connsiteX0" fmla="*/ 33 w 36355"/>
                            <a:gd name="connsiteY0" fmla="*/ 21900 h 25973"/>
                            <a:gd name="connsiteX1" fmla="*/ 29712 w 36355"/>
                            <a:gd name="connsiteY1" fmla="*/ 0 h 25973"/>
                            <a:gd name="connsiteX2" fmla="*/ 36356 w 36355"/>
                            <a:gd name="connsiteY2" fmla="*/ 15557 h 25973"/>
                            <a:gd name="connsiteX3" fmla="*/ 1769 w 36355"/>
                            <a:gd name="connsiteY3" fmla="*/ 25973 h 25973"/>
                            <a:gd name="connsiteX4" fmla="*/ 0 w 36355"/>
                            <a:gd name="connsiteY4" fmla="*/ 21867 h 25973"/>
                            <a:gd name="connsiteX5" fmla="*/ 0 w 36355"/>
                            <a:gd name="connsiteY5" fmla="*/ 21867 h 2597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6355" h="25973">
                              <a:moveTo>
                                <a:pt x="33" y="21900"/>
                              </a:moveTo>
                              <a:lnTo>
                                <a:pt x="29712" y="0"/>
                              </a:lnTo>
                              <a:cubicBezTo>
                                <a:pt x="33518" y="4307"/>
                                <a:pt x="36189" y="10282"/>
                                <a:pt x="36356" y="15557"/>
                              </a:cubicBezTo>
                              <a:lnTo>
                                <a:pt x="1769" y="25973"/>
                              </a:lnTo>
                              <a:cubicBezTo>
                                <a:pt x="1736" y="24571"/>
                                <a:pt x="1035" y="23002"/>
                                <a:pt x="0" y="21867"/>
                              </a:cubicBezTo>
                              <a:lnTo>
                                <a:pt x="0" y="21867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657F59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81" name="자유형: 도형 1280">
                          <a:extLst>
                            <a:ext uri="{FF2B5EF4-FFF2-40B4-BE49-F238E27FC236}">
                              <a16:creationId xmlns:a16="http://schemas.microsoft.com/office/drawing/2014/main" id="{717D410F-CE0B-8515-A5AA-164D2B1500E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16758" y="3336367"/>
                          <a:ext cx="34586" cy="10516"/>
                        </a:xfrm>
                        <a:custGeom>
                          <a:avLst/>
                          <a:gdLst>
                            <a:gd name="connsiteX0" fmla="*/ 0 w 34586"/>
                            <a:gd name="connsiteY0" fmla="*/ 10416 h 10516"/>
                            <a:gd name="connsiteX1" fmla="*/ 34586 w 34586"/>
                            <a:gd name="connsiteY1" fmla="*/ 0 h 10516"/>
                            <a:gd name="connsiteX2" fmla="*/ 34586 w 34586"/>
                            <a:gd name="connsiteY2" fmla="*/ 334 h 10516"/>
                            <a:gd name="connsiteX3" fmla="*/ 0 w 34586"/>
                            <a:gd name="connsiteY3" fmla="*/ 10516 h 10516"/>
                            <a:gd name="connsiteX4" fmla="*/ 0 w 34586"/>
                            <a:gd name="connsiteY4" fmla="*/ 10416 h 10516"/>
                            <a:gd name="connsiteX5" fmla="*/ 0 w 34586"/>
                            <a:gd name="connsiteY5" fmla="*/ 10416 h 105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4586" h="10516">
                              <a:moveTo>
                                <a:pt x="0" y="10416"/>
                              </a:moveTo>
                              <a:lnTo>
                                <a:pt x="34586" y="0"/>
                              </a:lnTo>
                              <a:cubicBezTo>
                                <a:pt x="34586" y="0"/>
                                <a:pt x="34586" y="200"/>
                                <a:pt x="34586" y="334"/>
                              </a:cubicBezTo>
                              <a:lnTo>
                                <a:pt x="0" y="10516"/>
                              </a:lnTo>
                              <a:lnTo>
                                <a:pt x="0" y="10416"/>
                              </a:lnTo>
                              <a:lnTo>
                                <a:pt x="0" y="10416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86F4E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82" name="자유형: 도형 1281">
                          <a:extLst>
                            <a:ext uri="{FF2B5EF4-FFF2-40B4-BE49-F238E27FC236}">
                              <a16:creationId xmlns:a16="http://schemas.microsoft.com/office/drawing/2014/main" id="{38115399-1EEC-A5CA-2D4E-EB94E01AA2F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15022" y="3346850"/>
                          <a:ext cx="1769" cy="1635"/>
                        </a:xfrm>
                        <a:custGeom>
                          <a:avLst/>
                          <a:gdLst>
                            <a:gd name="connsiteX0" fmla="*/ 33 w 1769"/>
                            <a:gd name="connsiteY0" fmla="*/ 1001 h 1635"/>
                            <a:gd name="connsiteX1" fmla="*/ 1769 w 1769"/>
                            <a:gd name="connsiteY1" fmla="*/ 0 h 1635"/>
                            <a:gd name="connsiteX2" fmla="*/ 1736 w 1769"/>
                            <a:gd name="connsiteY2" fmla="*/ 634 h 1635"/>
                            <a:gd name="connsiteX3" fmla="*/ 0 w 1769"/>
                            <a:gd name="connsiteY3" fmla="*/ 1636 h 1635"/>
                            <a:gd name="connsiteX4" fmla="*/ 33 w 1769"/>
                            <a:gd name="connsiteY4" fmla="*/ 1001 h 1635"/>
                            <a:gd name="connsiteX5" fmla="*/ 33 w 1769"/>
                            <a:gd name="connsiteY5" fmla="*/ 1001 h 163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769" h="1635">
                              <a:moveTo>
                                <a:pt x="33" y="1001"/>
                              </a:moveTo>
                              <a:lnTo>
                                <a:pt x="1769" y="0"/>
                              </a:lnTo>
                              <a:cubicBezTo>
                                <a:pt x="1769" y="234"/>
                                <a:pt x="1769" y="434"/>
                                <a:pt x="1736" y="634"/>
                              </a:cubicBezTo>
                              <a:lnTo>
                                <a:pt x="0" y="1636"/>
                              </a:lnTo>
                              <a:cubicBezTo>
                                <a:pt x="0" y="1436"/>
                                <a:pt x="33" y="1202"/>
                                <a:pt x="33" y="1001"/>
                              </a:cubicBezTo>
                              <a:lnTo>
                                <a:pt x="33" y="100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86F4E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83" name="자유형: 도형 1282">
                          <a:extLst>
                            <a:ext uri="{FF2B5EF4-FFF2-40B4-BE49-F238E27FC236}">
                              <a16:creationId xmlns:a16="http://schemas.microsoft.com/office/drawing/2014/main" id="{69945D67-A38D-6E40-8277-C9D18E25A08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14721" y="3347517"/>
                          <a:ext cx="2003" cy="1769"/>
                        </a:xfrm>
                        <a:custGeom>
                          <a:avLst/>
                          <a:gdLst>
                            <a:gd name="connsiteX0" fmla="*/ 267 w 2003"/>
                            <a:gd name="connsiteY0" fmla="*/ 1001 h 1769"/>
                            <a:gd name="connsiteX1" fmla="*/ 2003 w 2003"/>
                            <a:gd name="connsiteY1" fmla="*/ 0 h 1769"/>
                            <a:gd name="connsiteX2" fmla="*/ 1736 w 2003"/>
                            <a:gd name="connsiteY2" fmla="*/ 768 h 1769"/>
                            <a:gd name="connsiteX3" fmla="*/ 0 w 2003"/>
                            <a:gd name="connsiteY3" fmla="*/ 1769 h 1769"/>
                            <a:gd name="connsiteX4" fmla="*/ 267 w 2003"/>
                            <a:gd name="connsiteY4" fmla="*/ 1001 h 1769"/>
                            <a:gd name="connsiteX5" fmla="*/ 267 w 2003"/>
                            <a:gd name="connsiteY5" fmla="*/ 1001 h 176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003" h="1769">
                              <a:moveTo>
                                <a:pt x="267" y="1001"/>
                              </a:moveTo>
                              <a:lnTo>
                                <a:pt x="2003" y="0"/>
                              </a:lnTo>
                              <a:cubicBezTo>
                                <a:pt x="1936" y="300"/>
                                <a:pt x="1870" y="567"/>
                                <a:pt x="1736" y="768"/>
                              </a:cubicBezTo>
                              <a:lnTo>
                                <a:pt x="0" y="1769"/>
                              </a:lnTo>
                              <a:cubicBezTo>
                                <a:pt x="134" y="1536"/>
                                <a:pt x="200" y="1302"/>
                                <a:pt x="267" y="1001"/>
                              </a:cubicBezTo>
                              <a:lnTo>
                                <a:pt x="267" y="100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C5F43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84" name="자유형: 도형 1283">
                          <a:extLst>
                            <a:ext uri="{FF2B5EF4-FFF2-40B4-BE49-F238E27FC236}">
                              <a16:creationId xmlns:a16="http://schemas.microsoft.com/office/drawing/2014/main" id="{16A387DB-F836-0CCB-1C81-098A8D932C1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14120" y="3348285"/>
                          <a:ext cx="2336" cy="1635"/>
                        </a:xfrm>
                        <a:custGeom>
                          <a:avLst/>
                          <a:gdLst>
                            <a:gd name="connsiteX0" fmla="*/ 601 w 2336"/>
                            <a:gd name="connsiteY0" fmla="*/ 1002 h 1635"/>
                            <a:gd name="connsiteX1" fmla="*/ 2337 w 2336"/>
                            <a:gd name="connsiteY1" fmla="*/ 0 h 1635"/>
                            <a:gd name="connsiteX2" fmla="*/ 1736 w 2336"/>
                            <a:gd name="connsiteY2" fmla="*/ 634 h 1635"/>
                            <a:gd name="connsiteX3" fmla="*/ 0 w 2336"/>
                            <a:gd name="connsiteY3" fmla="*/ 1636 h 1635"/>
                            <a:gd name="connsiteX4" fmla="*/ 601 w 2336"/>
                            <a:gd name="connsiteY4" fmla="*/ 1002 h 1635"/>
                            <a:gd name="connsiteX5" fmla="*/ 601 w 2336"/>
                            <a:gd name="connsiteY5" fmla="*/ 1002 h 163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336" h="1635">
                              <a:moveTo>
                                <a:pt x="601" y="1002"/>
                              </a:moveTo>
                              <a:lnTo>
                                <a:pt x="2337" y="0"/>
                              </a:lnTo>
                              <a:cubicBezTo>
                                <a:pt x="2170" y="267"/>
                                <a:pt x="1970" y="501"/>
                                <a:pt x="1736" y="634"/>
                              </a:cubicBezTo>
                              <a:lnTo>
                                <a:pt x="0" y="1636"/>
                              </a:lnTo>
                              <a:cubicBezTo>
                                <a:pt x="234" y="1502"/>
                                <a:pt x="434" y="1269"/>
                                <a:pt x="601" y="1002"/>
                              </a:cubicBezTo>
                              <a:lnTo>
                                <a:pt x="601" y="1002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F4F38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85" name="자유형: 도형 1284">
                          <a:extLst>
                            <a:ext uri="{FF2B5EF4-FFF2-40B4-BE49-F238E27FC236}">
                              <a16:creationId xmlns:a16="http://schemas.microsoft.com/office/drawing/2014/main" id="{2A085806-514A-BC61-0942-F735DF64E28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09747" y="3341130"/>
                          <a:ext cx="3839" cy="1345"/>
                        </a:xfrm>
                        <a:custGeom>
                          <a:avLst/>
                          <a:gdLst>
                            <a:gd name="connsiteX0" fmla="*/ 0 w 3839"/>
                            <a:gd name="connsiteY0" fmla="*/ 1212 h 1345"/>
                            <a:gd name="connsiteX1" fmla="*/ 1736 w 3839"/>
                            <a:gd name="connsiteY1" fmla="*/ 211 h 1345"/>
                            <a:gd name="connsiteX2" fmla="*/ 3839 w 3839"/>
                            <a:gd name="connsiteY2" fmla="*/ 344 h 1345"/>
                            <a:gd name="connsiteX3" fmla="*/ 2103 w 3839"/>
                            <a:gd name="connsiteY3" fmla="*/ 1346 h 1345"/>
                            <a:gd name="connsiteX4" fmla="*/ 0 w 3839"/>
                            <a:gd name="connsiteY4" fmla="*/ 1212 h 1345"/>
                            <a:gd name="connsiteX5" fmla="*/ 0 w 3839"/>
                            <a:gd name="connsiteY5" fmla="*/ 1212 h 134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839" h="1345">
                              <a:moveTo>
                                <a:pt x="0" y="1212"/>
                              </a:moveTo>
                              <a:lnTo>
                                <a:pt x="1736" y="211"/>
                              </a:lnTo>
                              <a:cubicBezTo>
                                <a:pt x="2270" y="-90"/>
                                <a:pt x="3005" y="-90"/>
                                <a:pt x="3839" y="344"/>
                              </a:cubicBezTo>
                              <a:lnTo>
                                <a:pt x="2103" y="1346"/>
                              </a:lnTo>
                              <a:cubicBezTo>
                                <a:pt x="1302" y="912"/>
                                <a:pt x="568" y="879"/>
                                <a:pt x="0" y="1212"/>
                              </a:cubicBezTo>
                              <a:lnTo>
                                <a:pt x="0" y="1212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F4F38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86" name="자유형: 도형 1285">
                          <a:extLst>
                            <a:ext uri="{FF2B5EF4-FFF2-40B4-BE49-F238E27FC236}">
                              <a16:creationId xmlns:a16="http://schemas.microsoft.com/office/drawing/2014/main" id="{12043412-F40A-D909-18FD-A4E06E7CDDA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11817" y="3341475"/>
                          <a:ext cx="2603" cy="1602"/>
                        </a:xfrm>
                        <a:custGeom>
                          <a:avLst/>
                          <a:gdLst>
                            <a:gd name="connsiteX0" fmla="*/ 0 w 2603"/>
                            <a:gd name="connsiteY0" fmla="*/ 1001 h 1602"/>
                            <a:gd name="connsiteX1" fmla="*/ 1736 w 2603"/>
                            <a:gd name="connsiteY1" fmla="*/ 0 h 1602"/>
                            <a:gd name="connsiteX2" fmla="*/ 1803 w 2603"/>
                            <a:gd name="connsiteY2" fmla="*/ 0 h 1602"/>
                            <a:gd name="connsiteX3" fmla="*/ 2604 w 2603"/>
                            <a:gd name="connsiteY3" fmla="*/ 601 h 1602"/>
                            <a:gd name="connsiteX4" fmla="*/ 868 w 2603"/>
                            <a:gd name="connsiteY4" fmla="*/ 1602 h 1602"/>
                            <a:gd name="connsiteX5" fmla="*/ 67 w 2603"/>
                            <a:gd name="connsiteY5" fmla="*/ 1035 h 1602"/>
                            <a:gd name="connsiteX6" fmla="*/ 0 w 2603"/>
                            <a:gd name="connsiteY6" fmla="*/ 1035 h 160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2603" h="1602">
                              <a:moveTo>
                                <a:pt x="0" y="1001"/>
                              </a:moveTo>
                              <a:lnTo>
                                <a:pt x="1736" y="0"/>
                              </a:lnTo>
                              <a:lnTo>
                                <a:pt x="1803" y="0"/>
                              </a:lnTo>
                              <a:cubicBezTo>
                                <a:pt x="2070" y="200"/>
                                <a:pt x="2337" y="367"/>
                                <a:pt x="2604" y="601"/>
                              </a:cubicBezTo>
                              <a:lnTo>
                                <a:pt x="868" y="1602"/>
                              </a:lnTo>
                              <a:cubicBezTo>
                                <a:pt x="601" y="1402"/>
                                <a:pt x="367" y="1202"/>
                                <a:pt x="67" y="1035"/>
                              </a:cubicBezTo>
                              <a:lnTo>
                                <a:pt x="0" y="103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C5F43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87" name="자유형: 도형 1286">
                          <a:extLst>
                            <a:ext uri="{FF2B5EF4-FFF2-40B4-BE49-F238E27FC236}">
                              <a16:creationId xmlns:a16="http://schemas.microsoft.com/office/drawing/2014/main" id="{C74E5163-899D-81B4-18C0-576D1FF73F0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12685" y="3342076"/>
                          <a:ext cx="2570" cy="1869"/>
                        </a:xfrm>
                        <a:custGeom>
                          <a:avLst/>
                          <a:gdLst>
                            <a:gd name="connsiteX0" fmla="*/ 0 w 2570"/>
                            <a:gd name="connsiteY0" fmla="*/ 1001 h 1869"/>
                            <a:gd name="connsiteX1" fmla="*/ 1736 w 2570"/>
                            <a:gd name="connsiteY1" fmla="*/ 0 h 1869"/>
                            <a:gd name="connsiteX2" fmla="*/ 2571 w 2570"/>
                            <a:gd name="connsiteY2" fmla="*/ 868 h 1869"/>
                            <a:gd name="connsiteX3" fmla="*/ 835 w 2570"/>
                            <a:gd name="connsiteY3" fmla="*/ 1870 h 1869"/>
                            <a:gd name="connsiteX4" fmla="*/ 0 w 2570"/>
                            <a:gd name="connsiteY4" fmla="*/ 1001 h 1869"/>
                            <a:gd name="connsiteX5" fmla="*/ 0 w 2570"/>
                            <a:gd name="connsiteY5" fmla="*/ 1001 h 186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570" h="1869">
                              <a:moveTo>
                                <a:pt x="0" y="1001"/>
                              </a:moveTo>
                              <a:lnTo>
                                <a:pt x="1736" y="0"/>
                              </a:lnTo>
                              <a:cubicBezTo>
                                <a:pt x="2036" y="267"/>
                                <a:pt x="2304" y="534"/>
                                <a:pt x="2571" y="868"/>
                              </a:cubicBezTo>
                              <a:lnTo>
                                <a:pt x="835" y="1870"/>
                              </a:lnTo>
                              <a:cubicBezTo>
                                <a:pt x="568" y="1569"/>
                                <a:pt x="300" y="1269"/>
                                <a:pt x="0" y="1001"/>
                              </a:cubicBezTo>
                              <a:lnTo>
                                <a:pt x="0" y="100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86F4E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88" name="자유형: 도형 1287">
                          <a:extLst>
                            <a:ext uri="{FF2B5EF4-FFF2-40B4-BE49-F238E27FC236}">
                              <a16:creationId xmlns:a16="http://schemas.microsoft.com/office/drawing/2014/main" id="{07A0971C-03AA-6663-02DD-787A5F53CB7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13519" y="3342944"/>
                          <a:ext cx="3271" cy="4540"/>
                        </a:xfrm>
                        <a:custGeom>
                          <a:avLst/>
                          <a:gdLst>
                            <a:gd name="connsiteX0" fmla="*/ 0 w 3271"/>
                            <a:gd name="connsiteY0" fmla="*/ 1001 h 4540"/>
                            <a:gd name="connsiteX1" fmla="*/ 1736 w 3271"/>
                            <a:gd name="connsiteY1" fmla="*/ 0 h 4540"/>
                            <a:gd name="connsiteX2" fmla="*/ 3272 w 3271"/>
                            <a:gd name="connsiteY2" fmla="*/ 3539 h 4540"/>
                            <a:gd name="connsiteX3" fmla="*/ 1536 w 3271"/>
                            <a:gd name="connsiteY3" fmla="*/ 4540 h 4540"/>
                            <a:gd name="connsiteX4" fmla="*/ 0 w 3271"/>
                            <a:gd name="connsiteY4" fmla="*/ 1001 h 4540"/>
                            <a:gd name="connsiteX5" fmla="*/ 0 w 3271"/>
                            <a:gd name="connsiteY5" fmla="*/ 1001 h 454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271" h="4540">
                              <a:moveTo>
                                <a:pt x="0" y="1001"/>
                              </a:moveTo>
                              <a:lnTo>
                                <a:pt x="1736" y="0"/>
                              </a:lnTo>
                              <a:cubicBezTo>
                                <a:pt x="2571" y="1035"/>
                                <a:pt x="3138" y="2337"/>
                                <a:pt x="3272" y="3539"/>
                              </a:cubicBezTo>
                              <a:lnTo>
                                <a:pt x="1536" y="4540"/>
                              </a:lnTo>
                              <a:cubicBezTo>
                                <a:pt x="1436" y="3338"/>
                                <a:pt x="835" y="2003"/>
                                <a:pt x="0" y="1001"/>
                              </a:cubicBezTo>
                              <a:lnTo>
                                <a:pt x="0" y="100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657F59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89" name="자유형: 도형 1288">
                          <a:extLst>
                            <a:ext uri="{FF2B5EF4-FFF2-40B4-BE49-F238E27FC236}">
                              <a16:creationId xmlns:a16="http://schemas.microsoft.com/office/drawing/2014/main" id="{956D5497-B9F2-34B4-975A-71DA1AD97A0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15022" y="3346483"/>
                          <a:ext cx="1735" cy="1368"/>
                        </a:xfrm>
                        <a:custGeom>
                          <a:avLst/>
                          <a:gdLst>
                            <a:gd name="connsiteX0" fmla="*/ 0 w 1735"/>
                            <a:gd name="connsiteY0" fmla="*/ 1001 h 1368"/>
                            <a:gd name="connsiteX1" fmla="*/ 1736 w 1735"/>
                            <a:gd name="connsiteY1" fmla="*/ 0 h 1368"/>
                            <a:gd name="connsiteX2" fmla="*/ 1736 w 1735"/>
                            <a:gd name="connsiteY2" fmla="*/ 367 h 1368"/>
                            <a:gd name="connsiteX3" fmla="*/ 0 w 1735"/>
                            <a:gd name="connsiteY3" fmla="*/ 1369 h 1368"/>
                            <a:gd name="connsiteX4" fmla="*/ 0 w 1735"/>
                            <a:gd name="connsiteY4" fmla="*/ 1001 h 1368"/>
                            <a:gd name="connsiteX5" fmla="*/ 0 w 1735"/>
                            <a:gd name="connsiteY5" fmla="*/ 1001 h 136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735" h="1368">
                              <a:moveTo>
                                <a:pt x="0" y="1001"/>
                              </a:moveTo>
                              <a:lnTo>
                                <a:pt x="1736" y="0"/>
                              </a:lnTo>
                              <a:cubicBezTo>
                                <a:pt x="1736" y="0"/>
                                <a:pt x="1736" y="267"/>
                                <a:pt x="1736" y="367"/>
                              </a:cubicBezTo>
                              <a:lnTo>
                                <a:pt x="0" y="1369"/>
                              </a:lnTo>
                              <a:cubicBezTo>
                                <a:pt x="0" y="1369"/>
                                <a:pt x="0" y="1135"/>
                                <a:pt x="0" y="1001"/>
                              </a:cubicBezTo>
                              <a:lnTo>
                                <a:pt x="0" y="100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86F4E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90" name="자유형: 도형 1289">
                          <a:extLst>
                            <a:ext uri="{FF2B5EF4-FFF2-40B4-BE49-F238E27FC236}">
                              <a16:creationId xmlns:a16="http://schemas.microsoft.com/office/drawing/2014/main" id="{1B39071A-0BD6-665E-7A46-FD1294F0817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08812" y="3342107"/>
                          <a:ext cx="6242" cy="8017"/>
                        </a:xfrm>
                        <a:custGeom>
                          <a:avLst/>
                          <a:gdLst>
                            <a:gd name="connsiteX0" fmla="*/ 6243 w 6242"/>
                            <a:gd name="connsiteY0" fmla="*/ 5745 h 8017"/>
                            <a:gd name="connsiteX1" fmla="*/ 3172 w 6242"/>
                            <a:gd name="connsiteY1" fmla="*/ 7614 h 8017"/>
                            <a:gd name="connsiteX2" fmla="*/ 0 w 6242"/>
                            <a:gd name="connsiteY2" fmla="*/ 2273 h 8017"/>
                            <a:gd name="connsiteX3" fmla="*/ 3071 w 6242"/>
                            <a:gd name="connsiteY3" fmla="*/ 403 h 8017"/>
                            <a:gd name="connsiteX4" fmla="*/ 6243 w 6242"/>
                            <a:gd name="connsiteY4" fmla="*/ 5745 h 801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6242" h="8017">
                              <a:moveTo>
                                <a:pt x="6243" y="5745"/>
                              </a:moveTo>
                              <a:cubicBezTo>
                                <a:pt x="6243" y="7748"/>
                                <a:pt x="4908" y="8582"/>
                                <a:pt x="3172" y="7614"/>
                              </a:cubicBezTo>
                              <a:cubicBezTo>
                                <a:pt x="1469" y="6646"/>
                                <a:pt x="33" y="4276"/>
                                <a:pt x="0" y="2273"/>
                              </a:cubicBezTo>
                              <a:cubicBezTo>
                                <a:pt x="0" y="270"/>
                                <a:pt x="1335" y="-565"/>
                                <a:pt x="3071" y="403"/>
                              </a:cubicBezTo>
                              <a:cubicBezTo>
                                <a:pt x="4774" y="1371"/>
                                <a:pt x="6210" y="3742"/>
                                <a:pt x="6243" y="574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C4B35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91" name="자유형: 도형 1290">
                          <a:extLst>
                            <a:ext uri="{FF2B5EF4-FFF2-40B4-BE49-F238E27FC236}">
                              <a16:creationId xmlns:a16="http://schemas.microsoft.com/office/drawing/2014/main" id="{85DDA558-2BBB-9EE7-3BE7-E2D65A5B822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81223" y="3292032"/>
                          <a:ext cx="45503" cy="18762"/>
                        </a:xfrm>
                        <a:custGeom>
                          <a:avLst/>
                          <a:gdLst>
                            <a:gd name="connsiteX0" fmla="*/ 0 w 45503"/>
                            <a:gd name="connsiteY0" fmla="*/ 16993 h 18762"/>
                            <a:gd name="connsiteX1" fmla="*/ 16659 w 45503"/>
                            <a:gd name="connsiteY1" fmla="*/ 18762 h 18762"/>
                            <a:gd name="connsiteX2" fmla="*/ 45503 w 45503"/>
                            <a:gd name="connsiteY2" fmla="*/ 2137 h 18762"/>
                            <a:gd name="connsiteX3" fmla="*/ 35955 w 45503"/>
                            <a:gd name="connsiteY3" fmla="*/ 0 h 18762"/>
                            <a:gd name="connsiteX4" fmla="*/ 25205 w 45503"/>
                            <a:gd name="connsiteY4" fmla="*/ 6176 h 18762"/>
                            <a:gd name="connsiteX5" fmla="*/ 16025 w 45503"/>
                            <a:gd name="connsiteY5" fmla="*/ 7111 h 18762"/>
                            <a:gd name="connsiteX6" fmla="*/ 0 w 45503"/>
                            <a:gd name="connsiteY6" fmla="*/ 16993 h 1876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45503" h="18762">
                              <a:moveTo>
                                <a:pt x="0" y="16993"/>
                              </a:moveTo>
                              <a:lnTo>
                                <a:pt x="16659" y="18762"/>
                              </a:lnTo>
                              <a:lnTo>
                                <a:pt x="45503" y="2137"/>
                              </a:lnTo>
                              <a:lnTo>
                                <a:pt x="35955" y="0"/>
                              </a:lnTo>
                              <a:lnTo>
                                <a:pt x="25205" y="6176"/>
                              </a:lnTo>
                              <a:lnTo>
                                <a:pt x="16025" y="7111"/>
                              </a:lnTo>
                              <a:lnTo>
                                <a:pt x="0" y="1699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657F59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92" name="자유형: 도형 1291">
                          <a:extLst>
                            <a:ext uri="{FF2B5EF4-FFF2-40B4-BE49-F238E27FC236}">
                              <a16:creationId xmlns:a16="http://schemas.microsoft.com/office/drawing/2014/main" id="{E5CDC833-77AA-2E65-A639-32526565D47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69138" y="3277577"/>
                          <a:ext cx="32549" cy="24671"/>
                        </a:xfrm>
                        <a:custGeom>
                          <a:avLst/>
                          <a:gdLst>
                            <a:gd name="connsiteX0" fmla="*/ 2604 w 32549"/>
                            <a:gd name="connsiteY0" fmla="*/ 24671 h 24671"/>
                            <a:gd name="connsiteX1" fmla="*/ 0 w 32549"/>
                            <a:gd name="connsiteY1" fmla="*/ 16626 h 24671"/>
                            <a:gd name="connsiteX2" fmla="*/ 28844 w 32549"/>
                            <a:gd name="connsiteY2" fmla="*/ 0 h 24671"/>
                            <a:gd name="connsiteX3" fmla="*/ 32550 w 32549"/>
                            <a:gd name="connsiteY3" fmla="*/ 5508 h 24671"/>
                            <a:gd name="connsiteX4" fmla="*/ 21800 w 32549"/>
                            <a:gd name="connsiteY4" fmla="*/ 11685 h 24671"/>
                            <a:gd name="connsiteX5" fmla="*/ 20365 w 32549"/>
                            <a:gd name="connsiteY5" fmla="*/ 16959 h 24671"/>
                            <a:gd name="connsiteX6" fmla="*/ 2604 w 32549"/>
                            <a:gd name="connsiteY6" fmla="*/ 24671 h 2467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32549" h="24671">
                              <a:moveTo>
                                <a:pt x="2604" y="24671"/>
                              </a:moveTo>
                              <a:lnTo>
                                <a:pt x="0" y="16626"/>
                              </a:lnTo>
                              <a:lnTo>
                                <a:pt x="28844" y="0"/>
                              </a:lnTo>
                              <a:lnTo>
                                <a:pt x="32550" y="5508"/>
                              </a:lnTo>
                              <a:lnTo>
                                <a:pt x="21800" y="11685"/>
                              </a:lnTo>
                              <a:lnTo>
                                <a:pt x="20365" y="16959"/>
                              </a:lnTo>
                              <a:lnTo>
                                <a:pt x="2604" y="2467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657F59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93" name="자유형: 도형 1292">
                          <a:extLst>
                            <a:ext uri="{FF2B5EF4-FFF2-40B4-BE49-F238E27FC236}">
                              <a16:creationId xmlns:a16="http://schemas.microsoft.com/office/drawing/2014/main" id="{DE07EDBC-6A88-CB71-2780-D6F7478FA73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77451" y="3272669"/>
                          <a:ext cx="35621" cy="31982"/>
                        </a:xfrm>
                        <a:custGeom>
                          <a:avLst/>
                          <a:gdLst>
                            <a:gd name="connsiteX0" fmla="*/ 0 w 35621"/>
                            <a:gd name="connsiteY0" fmla="*/ 31982 h 31982"/>
                            <a:gd name="connsiteX1" fmla="*/ 6777 w 35621"/>
                            <a:gd name="connsiteY1" fmla="*/ 16659 h 31982"/>
                            <a:gd name="connsiteX2" fmla="*/ 35621 w 35621"/>
                            <a:gd name="connsiteY2" fmla="*/ 0 h 31982"/>
                            <a:gd name="connsiteX3" fmla="*/ 32683 w 35621"/>
                            <a:gd name="connsiteY3" fmla="*/ 9348 h 31982"/>
                            <a:gd name="connsiteX4" fmla="*/ 21934 w 35621"/>
                            <a:gd name="connsiteY4" fmla="*/ 15557 h 31982"/>
                            <a:gd name="connsiteX5" fmla="*/ 16058 w 35621"/>
                            <a:gd name="connsiteY5" fmla="*/ 22902 h 31982"/>
                            <a:gd name="connsiteX6" fmla="*/ 0 w 35621"/>
                            <a:gd name="connsiteY6" fmla="*/ 31982 h 3198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35621" h="31982">
                              <a:moveTo>
                                <a:pt x="0" y="31982"/>
                              </a:moveTo>
                              <a:lnTo>
                                <a:pt x="6777" y="16659"/>
                              </a:lnTo>
                              <a:lnTo>
                                <a:pt x="35621" y="0"/>
                              </a:lnTo>
                              <a:lnTo>
                                <a:pt x="32683" y="9348"/>
                              </a:lnTo>
                              <a:lnTo>
                                <a:pt x="21934" y="15557"/>
                              </a:lnTo>
                              <a:lnTo>
                                <a:pt x="16058" y="22902"/>
                              </a:lnTo>
                              <a:lnTo>
                                <a:pt x="0" y="31982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16E43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</p:grpSp>
                  <p:grpSp>
                    <p:nvGrpSpPr>
                      <p:cNvPr id="1146" name="그래픽 253">
                        <a:extLst>
                          <a:ext uri="{FF2B5EF4-FFF2-40B4-BE49-F238E27FC236}">
                            <a16:creationId xmlns:a16="http://schemas.microsoft.com/office/drawing/2014/main" id="{3154F8D2-C525-D38D-9E3E-B3CC57D23C9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166947" y="3248165"/>
                        <a:ext cx="117948" cy="77454"/>
                        <a:chOff x="5166947" y="3248165"/>
                        <a:chExt cx="117948" cy="77454"/>
                      </a:xfrm>
                    </p:grpSpPr>
                    <p:sp>
                      <p:nvSpPr>
                        <p:cNvPr id="1204" name="자유형: 도형 1203">
                          <a:extLst>
                            <a:ext uri="{FF2B5EF4-FFF2-40B4-BE49-F238E27FC236}">
                              <a16:creationId xmlns:a16="http://schemas.microsoft.com/office/drawing/2014/main" id="{0B36C0CC-0709-3F2E-6A2F-2F86C9C8391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37089" y="3274272"/>
                          <a:ext cx="34119" cy="22601"/>
                        </a:xfrm>
                        <a:custGeom>
                          <a:avLst/>
                          <a:gdLst>
                            <a:gd name="connsiteX0" fmla="*/ 0 w 34119"/>
                            <a:gd name="connsiteY0" fmla="*/ 15090 h 22601"/>
                            <a:gd name="connsiteX1" fmla="*/ 5275 w 34119"/>
                            <a:gd name="connsiteY1" fmla="*/ 22601 h 22601"/>
                            <a:gd name="connsiteX2" fmla="*/ 34119 w 34119"/>
                            <a:gd name="connsiteY2" fmla="*/ 5942 h 22601"/>
                            <a:gd name="connsiteX3" fmla="*/ 31215 w 34119"/>
                            <a:gd name="connsiteY3" fmla="*/ 0 h 22601"/>
                            <a:gd name="connsiteX4" fmla="*/ 20465 w 34119"/>
                            <a:gd name="connsiteY4" fmla="*/ 6176 h 22601"/>
                            <a:gd name="connsiteX5" fmla="*/ 14522 w 34119"/>
                            <a:gd name="connsiteY5" fmla="*/ 5041 h 22601"/>
                            <a:gd name="connsiteX6" fmla="*/ 0 w 34119"/>
                            <a:gd name="connsiteY6" fmla="*/ 15090 h 2260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34119" h="22601">
                              <a:moveTo>
                                <a:pt x="0" y="15090"/>
                              </a:moveTo>
                              <a:lnTo>
                                <a:pt x="5275" y="22601"/>
                              </a:lnTo>
                              <a:lnTo>
                                <a:pt x="34119" y="5942"/>
                              </a:lnTo>
                              <a:lnTo>
                                <a:pt x="31215" y="0"/>
                              </a:lnTo>
                              <a:lnTo>
                                <a:pt x="20465" y="6176"/>
                              </a:lnTo>
                              <a:lnTo>
                                <a:pt x="14522" y="5041"/>
                              </a:lnTo>
                              <a:lnTo>
                                <a:pt x="0" y="1509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16E43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05" name="자유형: 도형 1204">
                          <a:extLst>
                            <a:ext uri="{FF2B5EF4-FFF2-40B4-BE49-F238E27FC236}">
                              <a16:creationId xmlns:a16="http://schemas.microsoft.com/office/drawing/2014/main" id="{E7A76649-5731-D5D8-4DC2-B120A97A554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44433" y="3269665"/>
                          <a:ext cx="20231" cy="15189"/>
                        </a:xfrm>
                        <a:custGeom>
                          <a:avLst/>
                          <a:gdLst>
                            <a:gd name="connsiteX0" fmla="*/ 33 w 20231"/>
                            <a:gd name="connsiteY0" fmla="*/ 14389 h 15189"/>
                            <a:gd name="connsiteX1" fmla="*/ 20231 w 20231"/>
                            <a:gd name="connsiteY1" fmla="*/ 0 h 15189"/>
                            <a:gd name="connsiteX2" fmla="*/ 20231 w 20231"/>
                            <a:gd name="connsiteY2" fmla="*/ 434 h 15189"/>
                            <a:gd name="connsiteX3" fmla="*/ 0 w 20231"/>
                            <a:gd name="connsiteY3" fmla="*/ 15190 h 15189"/>
                            <a:gd name="connsiteX4" fmla="*/ 33 w 20231"/>
                            <a:gd name="connsiteY4" fmla="*/ 14389 h 15189"/>
                            <a:gd name="connsiteX5" fmla="*/ 33 w 20231"/>
                            <a:gd name="connsiteY5" fmla="*/ 14389 h 1518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0231" h="15189">
                              <a:moveTo>
                                <a:pt x="33" y="14389"/>
                              </a:moveTo>
                              <a:lnTo>
                                <a:pt x="20231" y="0"/>
                              </a:lnTo>
                              <a:cubicBezTo>
                                <a:pt x="20231" y="0"/>
                                <a:pt x="20231" y="300"/>
                                <a:pt x="20231" y="434"/>
                              </a:cubicBezTo>
                              <a:lnTo>
                                <a:pt x="0" y="15190"/>
                              </a:lnTo>
                              <a:cubicBezTo>
                                <a:pt x="0" y="14923"/>
                                <a:pt x="33" y="14656"/>
                                <a:pt x="33" y="14389"/>
                              </a:cubicBezTo>
                              <a:lnTo>
                                <a:pt x="33" y="14389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86F4E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06" name="자유형: 도형 1205">
                          <a:extLst>
                            <a:ext uri="{FF2B5EF4-FFF2-40B4-BE49-F238E27FC236}">
                              <a16:creationId xmlns:a16="http://schemas.microsoft.com/office/drawing/2014/main" id="{9EA04209-8282-2CEF-965A-27C09175097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44066" y="3270099"/>
                          <a:ext cx="20598" cy="16124"/>
                        </a:xfrm>
                        <a:custGeom>
                          <a:avLst/>
                          <a:gdLst>
                            <a:gd name="connsiteX0" fmla="*/ 367 w 20598"/>
                            <a:gd name="connsiteY0" fmla="*/ 14756 h 16124"/>
                            <a:gd name="connsiteX1" fmla="*/ 20598 w 20598"/>
                            <a:gd name="connsiteY1" fmla="*/ 0 h 16124"/>
                            <a:gd name="connsiteX2" fmla="*/ 20398 w 20598"/>
                            <a:gd name="connsiteY2" fmla="*/ 734 h 16124"/>
                            <a:gd name="connsiteX3" fmla="*/ 0 w 20598"/>
                            <a:gd name="connsiteY3" fmla="*/ 16125 h 16124"/>
                            <a:gd name="connsiteX4" fmla="*/ 367 w 20598"/>
                            <a:gd name="connsiteY4" fmla="*/ 14789 h 16124"/>
                            <a:gd name="connsiteX5" fmla="*/ 367 w 20598"/>
                            <a:gd name="connsiteY5" fmla="*/ 14789 h 1612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0598" h="16124">
                              <a:moveTo>
                                <a:pt x="367" y="14756"/>
                              </a:moveTo>
                              <a:lnTo>
                                <a:pt x="20598" y="0"/>
                              </a:lnTo>
                              <a:cubicBezTo>
                                <a:pt x="20565" y="267"/>
                                <a:pt x="20498" y="501"/>
                                <a:pt x="20398" y="734"/>
                              </a:cubicBezTo>
                              <a:lnTo>
                                <a:pt x="0" y="16125"/>
                              </a:lnTo>
                              <a:cubicBezTo>
                                <a:pt x="200" y="15758"/>
                                <a:pt x="334" y="15290"/>
                                <a:pt x="367" y="14789"/>
                              </a:cubicBezTo>
                              <a:lnTo>
                                <a:pt x="367" y="14789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C5F43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07" name="자유형: 도형 1206">
                          <a:extLst>
                            <a:ext uri="{FF2B5EF4-FFF2-40B4-BE49-F238E27FC236}">
                              <a16:creationId xmlns:a16="http://schemas.microsoft.com/office/drawing/2014/main" id="{51A5D47D-A1B6-75B6-2AFE-0699EE8ED74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43265" y="3270800"/>
                          <a:ext cx="21165" cy="16325"/>
                        </a:xfrm>
                        <a:custGeom>
                          <a:avLst/>
                          <a:gdLst>
                            <a:gd name="connsiteX0" fmla="*/ 768 w 21165"/>
                            <a:gd name="connsiteY0" fmla="*/ 15390 h 16325"/>
                            <a:gd name="connsiteX1" fmla="*/ 21166 w 21165"/>
                            <a:gd name="connsiteY1" fmla="*/ 0 h 16325"/>
                            <a:gd name="connsiteX2" fmla="*/ 20765 w 21165"/>
                            <a:gd name="connsiteY2" fmla="*/ 501 h 16325"/>
                            <a:gd name="connsiteX3" fmla="*/ 0 w 21165"/>
                            <a:gd name="connsiteY3" fmla="*/ 16325 h 16325"/>
                            <a:gd name="connsiteX4" fmla="*/ 768 w 21165"/>
                            <a:gd name="connsiteY4" fmla="*/ 15357 h 16325"/>
                            <a:gd name="connsiteX5" fmla="*/ 768 w 21165"/>
                            <a:gd name="connsiteY5" fmla="*/ 15357 h 1632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1165" h="16325">
                              <a:moveTo>
                                <a:pt x="768" y="15390"/>
                              </a:moveTo>
                              <a:lnTo>
                                <a:pt x="21166" y="0"/>
                              </a:lnTo>
                              <a:cubicBezTo>
                                <a:pt x="21066" y="200"/>
                                <a:pt x="20932" y="401"/>
                                <a:pt x="20765" y="501"/>
                              </a:cubicBezTo>
                              <a:lnTo>
                                <a:pt x="0" y="16325"/>
                              </a:lnTo>
                              <a:cubicBezTo>
                                <a:pt x="300" y="16091"/>
                                <a:pt x="568" y="15758"/>
                                <a:pt x="768" y="15357"/>
                              </a:cubicBezTo>
                              <a:lnTo>
                                <a:pt x="768" y="15357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F4F38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08" name="자유형: 도형 1207">
                          <a:extLst>
                            <a:ext uri="{FF2B5EF4-FFF2-40B4-BE49-F238E27FC236}">
                              <a16:creationId xmlns:a16="http://schemas.microsoft.com/office/drawing/2014/main" id="{6DDE9D9F-9B2D-9789-8040-1E7F578B2ED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36221" y="3264780"/>
                          <a:ext cx="25772" cy="10793"/>
                        </a:xfrm>
                        <a:custGeom>
                          <a:avLst/>
                          <a:gdLst>
                            <a:gd name="connsiteX0" fmla="*/ 33 w 25772"/>
                            <a:gd name="connsiteY0" fmla="*/ 10327 h 10793"/>
                            <a:gd name="connsiteX1" fmla="*/ 24070 w 25772"/>
                            <a:gd name="connsiteY1" fmla="*/ 111 h 10793"/>
                            <a:gd name="connsiteX2" fmla="*/ 25773 w 25772"/>
                            <a:gd name="connsiteY2" fmla="*/ 345 h 10793"/>
                            <a:gd name="connsiteX3" fmla="*/ 25773 w 25772"/>
                            <a:gd name="connsiteY3" fmla="*/ 345 h 10793"/>
                            <a:gd name="connsiteX4" fmla="*/ 3238 w 25772"/>
                            <a:gd name="connsiteY4" fmla="*/ 10794 h 10793"/>
                            <a:gd name="connsiteX5" fmla="*/ 3172 w 25772"/>
                            <a:gd name="connsiteY5" fmla="*/ 10794 h 10793"/>
                            <a:gd name="connsiteX6" fmla="*/ 0 w 25772"/>
                            <a:gd name="connsiteY6" fmla="*/ 10327 h 10793"/>
                            <a:gd name="connsiteX7" fmla="*/ 0 w 25772"/>
                            <a:gd name="connsiteY7" fmla="*/ 10327 h 1079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25772" h="10793">
                              <a:moveTo>
                                <a:pt x="33" y="10327"/>
                              </a:moveTo>
                              <a:lnTo>
                                <a:pt x="24070" y="111"/>
                              </a:lnTo>
                              <a:cubicBezTo>
                                <a:pt x="24538" y="-89"/>
                                <a:pt x="25105" y="-23"/>
                                <a:pt x="25773" y="345"/>
                              </a:cubicBezTo>
                              <a:lnTo>
                                <a:pt x="25773" y="345"/>
                              </a:lnTo>
                              <a:lnTo>
                                <a:pt x="3238" y="10794"/>
                              </a:lnTo>
                              <a:lnTo>
                                <a:pt x="3172" y="10794"/>
                              </a:lnTo>
                              <a:cubicBezTo>
                                <a:pt x="1970" y="10093"/>
                                <a:pt x="835" y="9959"/>
                                <a:pt x="0" y="10327"/>
                              </a:cubicBezTo>
                              <a:lnTo>
                                <a:pt x="0" y="10327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F4F38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09" name="자유형: 도형 1208">
                          <a:extLst>
                            <a:ext uri="{FF2B5EF4-FFF2-40B4-BE49-F238E27FC236}">
                              <a16:creationId xmlns:a16="http://schemas.microsoft.com/office/drawing/2014/main" id="{37753DE5-831C-C279-7352-FD086742E12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39493" y="3265158"/>
                          <a:ext cx="23302" cy="11484"/>
                        </a:xfrm>
                        <a:custGeom>
                          <a:avLst/>
                          <a:gdLst>
                            <a:gd name="connsiteX0" fmla="*/ 0 w 23302"/>
                            <a:gd name="connsiteY0" fmla="*/ 10416 h 11484"/>
                            <a:gd name="connsiteX1" fmla="*/ 22535 w 23302"/>
                            <a:gd name="connsiteY1" fmla="*/ 0 h 11484"/>
                            <a:gd name="connsiteX2" fmla="*/ 23302 w 23302"/>
                            <a:gd name="connsiteY2" fmla="*/ 568 h 11484"/>
                            <a:gd name="connsiteX3" fmla="*/ 1436 w 23302"/>
                            <a:gd name="connsiteY3" fmla="*/ 11484 h 11484"/>
                            <a:gd name="connsiteX4" fmla="*/ 33 w 23302"/>
                            <a:gd name="connsiteY4" fmla="*/ 10449 h 11484"/>
                            <a:gd name="connsiteX5" fmla="*/ 33 w 23302"/>
                            <a:gd name="connsiteY5" fmla="*/ 10449 h 1148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3302" h="11484">
                              <a:moveTo>
                                <a:pt x="0" y="10416"/>
                              </a:moveTo>
                              <a:lnTo>
                                <a:pt x="22535" y="0"/>
                              </a:lnTo>
                              <a:cubicBezTo>
                                <a:pt x="22802" y="134"/>
                                <a:pt x="23035" y="334"/>
                                <a:pt x="23302" y="568"/>
                              </a:cubicBezTo>
                              <a:lnTo>
                                <a:pt x="1436" y="11484"/>
                              </a:lnTo>
                              <a:cubicBezTo>
                                <a:pt x="1002" y="11084"/>
                                <a:pt x="501" y="10716"/>
                                <a:pt x="33" y="10449"/>
                              </a:cubicBezTo>
                              <a:lnTo>
                                <a:pt x="33" y="10449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C5F43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10" name="자유형: 도형 1209">
                          <a:extLst>
                            <a:ext uri="{FF2B5EF4-FFF2-40B4-BE49-F238E27FC236}">
                              <a16:creationId xmlns:a16="http://schemas.microsoft.com/office/drawing/2014/main" id="{A29BC5E2-DAE3-993A-B204-A4BB9786AEE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40895" y="3265692"/>
                          <a:ext cx="22634" cy="12485"/>
                        </a:xfrm>
                        <a:custGeom>
                          <a:avLst/>
                          <a:gdLst>
                            <a:gd name="connsiteX0" fmla="*/ 0 w 22634"/>
                            <a:gd name="connsiteY0" fmla="*/ 10917 h 12485"/>
                            <a:gd name="connsiteX1" fmla="*/ 21867 w 22634"/>
                            <a:gd name="connsiteY1" fmla="*/ 0 h 12485"/>
                            <a:gd name="connsiteX2" fmla="*/ 22635 w 22634"/>
                            <a:gd name="connsiteY2" fmla="*/ 835 h 12485"/>
                            <a:gd name="connsiteX3" fmla="*/ 1436 w 22634"/>
                            <a:gd name="connsiteY3" fmla="*/ 12486 h 12485"/>
                            <a:gd name="connsiteX4" fmla="*/ 33 w 22634"/>
                            <a:gd name="connsiteY4" fmla="*/ 10883 h 12485"/>
                            <a:gd name="connsiteX5" fmla="*/ 33 w 22634"/>
                            <a:gd name="connsiteY5" fmla="*/ 10883 h 1248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2634" h="12485">
                              <a:moveTo>
                                <a:pt x="0" y="10917"/>
                              </a:moveTo>
                              <a:lnTo>
                                <a:pt x="21867" y="0"/>
                              </a:lnTo>
                              <a:cubicBezTo>
                                <a:pt x="22134" y="234"/>
                                <a:pt x="22401" y="534"/>
                                <a:pt x="22635" y="835"/>
                              </a:cubicBezTo>
                              <a:lnTo>
                                <a:pt x="1436" y="12486"/>
                              </a:lnTo>
                              <a:cubicBezTo>
                                <a:pt x="1002" y="11885"/>
                                <a:pt x="534" y="11351"/>
                                <a:pt x="33" y="10883"/>
                              </a:cubicBezTo>
                              <a:lnTo>
                                <a:pt x="33" y="1088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86F4E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11" name="자유형: 도형 1210">
                          <a:extLst>
                            <a:ext uri="{FF2B5EF4-FFF2-40B4-BE49-F238E27FC236}">
                              <a16:creationId xmlns:a16="http://schemas.microsoft.com/office/drawing/2014/main" id="{BB8C98D3-A68D-D287-F3B4-BD1F67A068B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42297" y="3266526"/>
                          <a:ext cx="22334" cy="16458"/>
                        </a:xfrm>
                        <a:custGeom>
                          <a:avLst/>
                          <a:gdLst>
                            <a:gd name="connsiteX0" fmla="*/ 33 w 22334"/>
                            <a:gd name="connsiteY0" fmla="*/ 11651 h 16458"/>
                            <a:gd name="connsiteX1" fmla="*/ 21233 w 22334"/>
                            <a:gd name="connsiteY1" fmla="*/ 0 h 16458"/>
                            <a:gd name="connsiteX2" fmla="*/ 22334 w 22334"/>
                            <a:gd name="connsiteY2" fmla="*/ 2571 h 16458"/>
                            <a:gd name="connsiteX3" fmla="*/ 2070 w 22334"/>
                            <a:gd name="connsiteY3" fmla="*/ 16459 h 16458"/>
                            <a:gd name="connsiteX4" fmla="*/ 0 w 22334"/>
                            <a:gd name="connsiteY4" fmla="*/ 11651 h 16458"/>
                            <a:gd name="connsiteX5" fmla="*/ 0 w 22334"/>
                            <a:gd name="connsiteY5" fmla="*/ 11651 h 1645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2334" h="16458">
                              <a:moveTo>
                                <a:pt x="33" y="11651"/>
                              </a:moveTo>
                              <a:lnTo>
                                <a:pt x="21233" y="0"/>
                              </a:lnTo>
                              <a:cubicBezTo>
                                <a:pt x="21800" y="768"/>
                                <a:pt x="22201" y="1669"/>
                                <a:pt x="22334" y="2571"/>
                              </a:cubicBezTo>
                              <a:lnTo>
                                <a:pt x="2070" y="16459"/>
                              </a:lnTo>
                              <a:cubicBezTo>
                                <a:pt x="1836" y="14823"/>
                                <a:pt x="1068" y="13087"/>
                                <a:pt x="0" y="11651"/>
                              </a:cubicBezTo>
                              <a:lnTo>
                                <a:pt x="0" y="1165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657F59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12" name="자유형: 도형 1211">
                          <a:extLst>
                            <a:ext uri="{FF2B5EF4-FFF2-40B4-BE49-F238E27FC236}">
                              <a16:creationId xmlns:a16="http://schemas.microsoft.com/office/drawing/2014/main" id="{D8DA982D-D707-8BC8-E056-2DAD4CD52A0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44367" y="3269097"/>
                          <a:ext cx="20297" cy="14956"/>
                        </a:xfrm>
                        <a:custGeom>
                          <a:avLst/>
                          <a:gdLst>
                            <a:gd name="connsiteX0" fmla="*/ 0 w 20297"/>
                            <a:gd name="connsiteY0" fmla="*/ 13888 h 14956"/>
                            <a:gd name="connsiteX1" fmla="*/ 20264 w 20297"/>
                            <a:gd name="connsiteY1" fmla="*/ 0 h 14956"/>
                            <a:gd name="connsiteX2" fmla="*/ 20298 w 20297"/>
                            <a:gd name="connsiteY2" fmla="*/ 568 h 14956"/>
                            <a:gd name="connsiteX3" fmla="*/ 100 w 20297"/>
                            <a:gd name="connsiteY3" fmla="*/ 14956 h 14956"/>
                            <a:gd name="connsiteX4" fmla="*/ 0 w 20297"/>
                            <a:gd name="connsiteY4" fmla="*/ 13921 h 14956"/>
                            <a:gd name="connsiteX5" fmla="*/ 0 w 20297"/>
                            <a:gd name="connsiteY5" fmla="*/ 13921 h 1495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0297" h="14956">
                              <a:moveTo>
                                <a:pt x="0" y="13888"/>
                              </a:moveTo>
                              <a:lnTo>
                                <a:pt x="20264" y="0"/>
                              </a:lnTo>
                              <a:cubicBezTo>
                                <a:pt x="20264" y="200"/>
                                <a:pt x="20298" y="367"/>
                                <a:pt x="20298" y="568"/>
                              </a:cubicBezTo>
                              <a:lnTo>
                                <a:pt x="100" y="14956"/>
                              </a:lnTo>
                              <a:cubicBezTo>
                                <a:pt x="100" y="14622"/>
                                <a:pt x="67" y="14255"/>
                                <a:pt x="0" y="13921"/>
                              </a:cubicBezTo>
                              <a:lnTo>
                                <a:pt x="0" y="1392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86F4E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13" name="자유형: 도형 1212">
                          <a:extLst>
                            <a:ext uri="{FF2B5EF4-FFF2-40B4-BE49-F238E27FC236}">
                              <a16:creationId xmlns:a16="http://schemas.microsoft.com/office/drawing/2014/main" id="{2833D9C0-02A3-3A33-BBA8-27AF23193FD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17225" y="3284020"/>
                          <a:ext cx="27241" cy="24804"/>
                        </a:xfrm>
                        <a:custGeom>
                          <a:avLst/>
                          <a:gdLst>
                            <a:gd name="connsiteX0" fmla="*/ 0 w 27241"/>
                            <a:gd name="connsiteY0" fmla="*/ 23636 h 24804"/>
                            <a:gd name="connsiteX1" fmla="*/ 27242 w 27241"/>
                            <a:gd name="connsiteY1" fmla="*/ 0 h 24804"/>
                            <a:gd name="connsiteX2" fmla="*/ 27242 w 27241"/>
                            <a:gd name="connsiteY2" fmla="*/ 501 h 24804"/>
                            <a:gd name="connsiteX3" fmla="*/ 0 w 27241"/>
                            <a:gd name="connsiteY3" fmla="*/ 24805 h 24804"/>
                            <a:gd name="connsiteX4" fmla="*/ 0 w 27241"/>
                            <a:gd name="connsiteY4" fmla="*/ 23636 h 24804"/>
                            <a:gd name="connsiteX5" fmla="*/ 0 w 27241"/>
                            <a:gd name="connsiteY5" fmla="*/ 23636 h 2480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7241" h="24804">
                              <a:moveTo>
                                <a:pt x="0" y="23636"/>
                              </a:moveTo>
                              <a:lnTo>
                                <a:pt x="27242" y="0"/>
                              </a:lnTo>
                              <a:cubicBezTo>
                                <a:pt x="27242" y="167"/>
                                <a:pt x="27242" y="334"/>
                                <a:pt x="27242" y="501"/>
                              </a:cubicBezTo>
                              <a:lnTo>
                                <a:pt x="0" y="24805"/>
                              </a:lnTo>
                              <a:cubicBezTo>
                                <a:pt x="0" y="24438"/>
                                <a:pt x="33" y="24037"/>
                                <a:pt x="0" y="23636"/>
                              </a:cubicBezTo>
                              <a:lnTo>
                                <a:pt x="0" y="23636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86F4E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14" name="자유형: 도형 1213">
                          <a:extLst>
                            <a:ext uri="{FF2B5EF4-FFF2-40B4-BE49-F238E27FC236}">
                              <a16:creationId xmlns:a16="http://schemas.microsoft.com/office/drawing/2014/main" id="{61EE695A-D2A0-A514-D56B-39989E937CB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16390" y="3284554"/>
                          <a:ext cx="28043" cy="27876"/>
                        </a:xfrm>
                        <a:custGeom>
                          <a:avLst/>
                          <a:gdLst>
                            <a:gd name="connsiteX0" fmla="*/ 801 w 28043"/>
                            <a:gd name="connsiteY0" fmla="*/ 24304 h 27876"/>
                            <a:gd name="connsiteX1" fmla="*/ 28043 w 28043"/>
                            <a:gd name="connsiteY1" fmla="*/ 0 h 27876"/>
                            <a:gd name="connsiteX2" fmla="*/ 27709 w 28043"/>
                            <a:gd name="connsiteY2" fmla="*/ 1502 h 27876"/>
                            <a:gd name="connsiteX3" fmla="*/ 0 w 28043"/>
                            <a:gd name="connsiteY3" fmla="*/ 27876 h 27876"/>
                            <a:gd name="connsiteX4" fmla="*/ 801 w 28043"/>
                            <a:gd name="connsiteY4" fmla="*/ 24337 h 27876"/>
                            <a:gd name="connsiteX5" fmla="*/ 801 w 28043"/>
                            <a:gd name="connsiteY5" fmla="*/ 24337 h 2787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8043" h="27876">
                              <a:moveTo>
                                <a:pt x="801" y="24304"/>
                              </a:moveTo>
                              <a:lnTo>
                                <a:pt x="28043" y="0"/>
                              </a:lnTo>
                              <a:cubicBezTo>
                                <a:pt x="28010" y="568"/>
                                <a:pt x="27876" y="1068"/>
                                <a:pt x="27709" y="1502"/>
                              </a:cubicBezTo>
                              <a:lnTo>
                                <a:pt x="0" y="27876"/>
                              </a:lnTo>
                              <a:cubicBezTo>
                                <a:pt x="434" y="26875"/>
                                <a:pt x="701" y="25673"/>
                                <a:pt x="801" y="24337"/>
                              </a:cubicBezTo>
                              <a:lnTo>
                                <a:pt x="801" y="24337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C5F43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15" name="자유형: 도형 1214">
                          <a:extLst>
                            <a:ext uri="{FF2B5EF4-FFF2-40B4-BE49-F238E27FC236}">
                              <a16:creationId xmlns:a16="http://schemas.microsoft.com/office/drawing/2014/main" id="{582A1CC9-3137-61B4-4F04-666E86FCC1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14922" y="3286023"/>
                          <a:ext cx="29211" cy="28610"/>
                        </a:xfrm>
                        <a:custGeom>
                          <a:avLst/>
                          <a:gdLst>
                            <a:gd name="connsiteX0" fmla="*/ 1502 w 29211"/>
                            <a:gd name="connsiteY0" fmla="*/ 26374 h 28610"/>
                            <a:gd name="connsiteX1" fmla="*/ 29211 w 29211"/>
                            <a:gd name="connsiteY1" fmla="*/ 0 h 28610"/>
                            <a:gd name="connsiteX2" fmla="*/ 28577 w 29211"/>
                            <a:gd name="connsiteY2" fmla="*/ 935 h 28610"/>
                            <a:gd name="connsiteX3" fmla="*/ 0 w 29211"/>
                            <a:gd name="connsiteY3" fmla="*/ 28611 h 28610"/>
                            <a:gd name="connsiteX4" fmla="*/ 1502 w 29211"/>
                            <a:gd name="connsiteY4" fmla="*/ 26340 h 28610"/>
                            <a:gd name="connsiteX5" fmla="*/ 1502 w 29211"/>
                            <a:gd name="connsiteY5" fmla="*/ 26340 h 2861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9211" h="28610">
                              <a:moveTo>
                                <a:pt x="1502" y="26374"/>
                              </a:moveTo>
                              <a:lnTo>
                                <a:pt x="29211" y="0"/>
                              </a:lnTo>
                              <a:cubicBezTo>
                                <a:pt x="29045" y="367"/>
                                <a:pt x="28844" y="701"/>
                                <a:pt x="28577" y="935"/>
                              </a:cubicBezTo>
                              <a:lnTo>
                                <a:pt x="0" y="28611"/>
                              </a:lnTo>
                              <a:cubicBezTo>
                                <a:pt x="634" y="28010"/>
                                <a:pt x="1135" y="27242"/>
                                <a:pt x="1502" y="26340"/>
                              </a:cubicBezTo>
                              <a:lnTo>
                                <a:pt x="1502" y="2634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F4F38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16" name="자유형: 도형 1215">
                          <a:extLst>
                            <a:ext uri="{FF2B5EF4-FFF2-40B4-BE49-F238E27FC236}">
                              <a16:creationId xmlns:a16="http://schemas.microsoft.com/office/drawing/2014/main" id="{826D2E4A-AB63-9AF1-65FD-17701AB29DA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98329" y="3274871"/>
                          <a:ext cx="41363" cy="12887"/>
                        </a:xfrm>
                        <a:custGeom>
                          <a:avLst/>
                          <a:gdLst>
                            <a:gd name="connsiteX0" fmla="*/ 0 w 41363"/>
                            <a:gd name="connsiteY0" fmla="*/ 11252 h 12887"/>
                            <a:gd name="connsiteX1" fmla="*/ 38192 w 41363"/>
                            <a:gd name="connsiteY1" fmla="*/ 101 h 12887"/>
                            <a:gd name="connsiteX2" fmla="*/ 41096 w 41363"/>
                            <a:gd name="connsiteY2" fmla="*/ 636 h 12887"/>
                            <a:gd name="connsiteX3" fmla="*/ 41363 w 41363"/>
                            <a:gd name="connsiteY3" fmla="*/ 802 h 12887"/>
                            <a:gd name="connsiteX4" fmla="*/ 7545 w 41363"/>
                            <a:gd name="connsiteY4" fmla="*/ 12888 h 12887"/>
                            <a:gd name="connsiteX5" fmla="*/ 6911 w 41363"/>
                            <a:gd name="connsiteY5" fmla="*/ 12520 h 12887"/>
                            <a:gd name="connsiteX6" fmla="*/ 0 w 41363"/>
                            <a:gd name="connsiteY6" fmla="*/ 11252 h 12887"/>
                            <a:gd name="connsiteX7" fmla="*/ 0 w 41363"/>
                            <a:gd name="connsiteY7" fmla="*/ 11252 h 1288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1363" h="12887">
                              <a:moveTo>
                                <a:pt x="0" y="11252"/>
                              </a:moveTo>
                              <a:lnTo>
                                <a:pt x="38192" y="101"/>
                              </a:lnTo>
                              <a:cubicBezTo>
                                <a:pt x="38993" y="-132"/>
                                <a:pt x="39995" y="35"/>
                                <a:pt x="41096" y="636"/>
                              </a:cubicBezTo>
                              <a:cubicBezTo>
                                <a:pt x="41197" y="669"/>
                                <a:pt x="41263" y="736"/>
                                <a:pt x="41363" y="802"/>
                              </a:cubicBezTo>
                              <a:lnTo>
                                <a:pt x="7545" y="12888"/>
                              </a:lnTo>
                              <a:cubicBezTo>
                                <a:pt x="7345" y="12754"/>
                                <a:pt x="7144" y="12654"/>
                                <a:pt x="6911" y="12520"/>
                              </a:cubicBezTo>
                              <a:cubicBezTo>
                                <a:pt x="4307" y="11085"/>
                                <a:pt x="1903" y="10718"/>
                                <a:pt x="0" y="11252"/>
                              </a:cubicBezTo>
                              <a:lnTo>
                                <a:pt x="0" y="11252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F4F38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17" name="자유형: 도형 1216">
                          <a:extLst>
                            <a:ext uri="{FF2B5EF4-FFF2-40B4-BE49-F238E27FC236}">
                              <a16:creationId xmlns:a16="http://schemas.microsoft.com/office/drawing/2014/main" id="{DF336590-6480-A446-EA04-8C001FC9C94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05841" y="3275674"/>
                          <a:ext cx="35320" cy="14856"/>
                        </a:xfrm>
                        <a:custGeom>
                          <a:avLst/>
                          <a:gdLst>
                            <a:gd name="connsiteX0" fmla="*/ 33 w 35320"/>
                            <a:gd name="connsiteY0" fmla="*/ 12085 h 14856"/>
                            <a:gd name="connsiteX1" fmla="*/ 33852 w 35320"/>
                            <a:gd name="connsiteY1" fmla="*/ 0 h 14856"/>
                            <a:gd name="connsiteX2" fmla="*/ 35321 w 35320"/>
                            <a:gd name="connsiteY2" fmla="*/ 1168 h 14856"/>
                            <a:gd name="connsiteX3" fmla="*/ 3539 w 35320"/>
                            <a:gd name="connsiteY3" fmla="*/ 14856 h 14856"/>
                            <a:gd name="connsiteX4" fmla="*/ 0 w 35320"/>
                            <a:gd name="connsiteY4" fmla="*/ 12052 h 14856"/>
                            <a:gd name="connsiteX5" fmla="*/ 0 w 35320"/>
                            <a:gd name="connsiteY5" fmla="*/ 12052 h 1485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5320" h="14856">
                              <a:moveTo>
                                <a:pt x="33" y="12085"/>
                              </a:moveTo>
                              <a:lnTo>
                                <a:pt x="33852" y="0"/>
                              </a:lnTo>
                              <a:cubicBezTo>
                                <a:pt x="34353" y="334"/>
                                <a:pt x="34853" y="701"/>
                                <a:pt x="35321" y="1168"/>
                              </a:cubicBezTo>
                              <a:lnTo>
                                <a:pt x="3539" y="14856"/>
                              </a:lnTo>
                              <a:cubicBezTo>
                                <a:pt x="2437" y="13754"/>
                                <a:pt x="1235" y="12820"/>
                                <a:pt x="0" y="12052"/>
                              </a:cubicBezTo>
                              <a:lnTo>
                                <a:pt x="0" y="12052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C5F43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18" name="자유형: 도형 1217">
                          <a:extLst>
                            <a:ext uri="{FF2B5EF4-FFF2-40B4-BE49-F238E27FC236}">
                              <a16:creationId xmlns:a16="http://schemas.microsoft.com/office/drawing/2014/main" id="{C9377A0F-774C-7DB4-BE66-7C0CA1E3D84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09380" y="3276876"/>
                          <a:ext cx="33384" cy="18528"/>
                        </a:xfrm>
                        <a:custGeom>
                          <a:avLst/>
                          <a:gdLst>
                            <a:gd name="connsiteX0" fmla="*/ 0 w 33384"/>
                            <a:gd name="connsiteY0" fmla="*/ 13688 h 18528"/>
                            <a:gd name="connsiteX1" fmla="*/ 31782 w 33384"/>
                            <a:gd name="connsiteY1" fmla="*/ 0 h 18528"/>
                            <a:gd name="connsiteX2" fmla="*/ 33385 w 33384"/>
                            <a:gd name="connsiteY2" fmla="*/ 2036 h 18528"/>
                            <a:gd name="connsiteX3" fmla="*/ 3839 w 33384"/>
                            <a:gd name="connsiteY3" fmla="*/ 18528 h 18528"/>
                            <a:gd name="connsiteX4" fmla="*/ 0 w 33384"/>
                            <a:gd name="connsiteY4" fmla="*/ 13721 h 18528"/>
                            <a:gd name="connsiteX5" fmla="*/ 0 w 33384"/>
                            <a:gd name="connsiteY5" fmla="*/ 13721 h 1852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3384" h="18528">
                              <a:moveTo>
                                <a:pt x="0" y="13688"/>
                              </a:moveTo>
                              <a:lnTo>
                                <a:pt x="31782" y="0"/>
                              </a:lnTo>
                              <a:cubicBezTo>
                                <a:pt x="32383" y="601"/>
                                <a:pt x="32917" y="1269"/>
                                <a:pt x="33385" y="2036"/>
                              </a:cubicBezTo>
                              <a:lnTo>
                                <a:pt x="3839" y="18528"/>
                              </a:lnTo>
                              <a:cubicBezTo>
                                <a:pt x="2738" y="16759"/>
                                <a:pt x="1436" y="15123"/>
                                <a:pt x="0" y="13721"/>
                              </a:cubicBezTo>
                              <a:lnTo>
                                <a:pt x="0" y="1372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86F4E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19" name="자유형: 도형 1218">
                          <a:extLst>
                            <a:ext uri="{FF2B5EF4-FFF2-40B4-BE49-F238E27FC236}">
                              <a16:creationId xmlns:a16="http://schemas.microsoft.com/office/drawing/2014/main" id="{0D5622C4-3DA3-FA97-B439-6F247B35914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13252" y="3278879"/>
                          <a:ext cx="30980" cy="24537"/>
                        </a:xfrm>
                        <a:custGeom>
                          <a:avLst/>
                          <a:gdLst>
                            <a:gd name="connsiteX0" fmla="*/ 0 w 30980"/>
                            <a:gd name="connsiteY0" fmla="*/ 16492 h 24537"/>
                            <a:gd name="connsiteX1" fmla="*/ 29545 w 30980"/>
                            <a:gd name="connsiteY1" fmla="*/ 0 h 24537"/>
                            <a:gd name="connsiteX2" fmla="*/ 30981 w 30980"/>
                            <a:gd name="connsiteY2" fmla="*/ 3372 h 24537"/>
                            <a:gd name="connsiteX3" fmla="*/ 3439 w 30980"/>
                            <a:gd name="connsiteY3" fmla="*/ 24538 h 24537"/>
                            <a:gd name="connsiteX4" fmla="*/ 0 w 30980"/>
                            <a:gd name="connsiteY4" fmla="*/ 16492 h 24537"/>
                            <a:gd name="connsiteX5" fmla="*/ 0 w 30980"/>
                            <a:gd name="connsiteY5" fmla="*/ 16492 h 2453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0980" h="24537">
                              <a:moveTo>
                                <a:pt x="0" y="16492"/>
                              </a:moveTo>
                              <a:lnTo>
                                <a:pt x="29545" y="0"/>
                              </a:lnTo>
                              <a:cubicBezTo>
                                <a:pt x="30213" y="1068"/>
                                <a:pt x="30714" y="2237"/>
                                <a:pt x="30981" y="3372"/>
                              </a:cubicBezTo>
                              <a:lnTo>
                                <a:pt x="3439" y="24538"/>
                              </a:lnTo>
                              <a:cubicBezTo>
                                <a:pt x="2771" y="21800"/>
                                <a:pt x="1569" y="18996"/>
                                <a:pt x="0" y="16492"/>
                              </a:cubicBezTo>
                              <a:lnTo>
                                <a:pt x="0" y="16492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657F59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20" name="자유형: 도형 1219">
                          <a:extLst>
                            <a:ext uri="{FF2B5EF4-FFF2-40B4-BE49-F238E27FC236}">
                              <a16:creationId xmlns:a16="http://schemas.microsoft.com/office/drawing/2014/main" id="{5BC56509-9344-E912-42EF-74B8B8E9440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16658" y="3282251"/>
                          <a:ext cx="27809" cy="25439"/>
                        </a:xfrm>
                        <a:custGeom>
                          <a:avLst/>
                          <a:gdLst>
                            <a:gd name="connsiteX0" fmla="*/ 33 w 27809"/>
                            <a:gd name="connsiteY0" fmla="*/ 21166 h 25439"/>
                            <a:gd name="connsiteX1" fmla="*/ 27576 w 27809"/>
                            <a:gd name="connsiteY1" fmla="*/ 0 h 25439"/>
                            <a:gd name="connsiteX2" fmla="*/ 27809 w 27809"/>
                            <a:gd name="connsiteY2" fmla="*/ 1803 h 25439"/>
                            <a:gd name="connsiteX3" fmla="*/ 568 w 27809"/>
                            <a:gd name="connsiteY3" fmla="*/ 25439 h 25439"/>
                            <a:gd name="connsiteX4" fmla="*/ 0 w 27809"/>
                            <a:gd name="connsiteY4" fmla="*/ 21166 h 25439"/>
                            <a:gd name="connsiteX5" fmla="*/ 0 w 27809"/>
                            <a:gd name="connsiteY5" fmla="*/ 21166 h 2543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7809" h="25439">
                              <a:moveTo>
                                <a:pt x="33" y="21166"/>
                              </a:moveTo>
                              <a:lnTo>
                                <a:pt x="27576" y="0"/>
                              </a:lnTo>
                              <a:cubicBezTo>
                                <a:pt x="27709" y="601"/>
                                <a:pt x="27809" y="1202"/>
                                <a:pt x="27809" y="1803"/>
                              </a:cubicBezTo>
                              <a:lnTo>
                                <a:pt x="568" y="25439"/>
                              </a:lnTo>
                              <a:cubicBezTo>
                                <a:pt x="568" y="24070"/>
                                <a:pt x="367" y="22635"/>
                                <a:pt x="0" y="21166"/>
                              </a:cubicBezTo>
                              <a:lnTo>
                                <a:pt x="0" y="21166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86F4E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21" name="자유형: 도형 1220">
                          <a:extLst>
                            <a:ext uri="{FF2B5EF4-FFF2-40B4-BE49-F238E27FC236}">
                              <a16:creationId xmlns:a16="http://schemas.microsoft.com/office/drawing/2014/main" id="{90002ADF-50DB-CC14-7CB5-A3C2AC3CD64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09346" y="3307690"/>
                          <a:ext cx="7878" cy="6944"/>
                        </a:xfrm>
                        <a:custGeom>
                          <a:avLst/>
                          <a:gdLst>
                            <a:gd name="connsiteX0" fmla="*/ 167 w 7878"/>
                            <a:gd name="connsiteY0" fmla="*/ 4474 h 6944"/>
                            <a:gd name="connsiteX1" fmla="*/ 7879 w 7878"/>
                            <a:gd name="connsiteY1" fmla="*/ 0 h 6944"/>
                            <a:gd name="connsiteX2" fmla="*/ 7712 w 7878"/>
                            <a:gd name="connsiteY2" fmla="*/ 2471 h 6944"/>
                            <a:gd name="connsiteX3" fmla="*/ 0 w 7878"/>
                            <a:gd name="connsiteY3" fmla="*/ 6944 h 6944"/>
                            <a:gd name="connsiteX4" fmla="*/ 167 w 7878"/>
                            <a:gd name="connsiteY4" fmla="*/ 4474 h 6944"/>
                            <a:gd name="connsiteX5" fmla="*/ 167 w 7878"/>
                            <a:gd name="connsiteY5" fmla="*/ 4474 h 694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7878" h="6944">
                              <a:moveTo>
                                <a:pt x="167" y="4474"/>
                              </a:moveTo>
                              <a:lnTo>
                                <a:pt x="7879" y="0"/>
                              </a:lnTo>
                              <a:cubicBezTo>
                                <a:pt x="7879" y="868"/>
                                <a:pt x="7845" y="1703"/>
                                <a:pt x="7712" y="2471"/>
                              </a:cubicBezTo>
                              <a:lnTo>
                                <a:pt x="0" y="6944"/>
                              </a:lnTo>
                              <a:cubicBezTo>
                                <a:pt x="134" y="6176"/>
                                <a:pt x="200" y="5375"/>
                                <a:pt x="167" y="4474"/>
                              </a:cubicBezTo>
                              <a:lnTo>
                                <a:pt x="167" y="447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86F4E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22" name="자유형: 도형 1221">
                          <a:extLst>
                            <a:ext uri="{FF2B5EF4-FFF2-40B4-BE49-F238E27FC236}">
                              <a16:creationId xmlns:a16="http://schemas.microsoft.com/office/drawing/2014/main" id="{421A4FD9-D66B-6032-3CB5-F8FC820F247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08345" y="3310160"/>
                          <a:ext cx="8713" cy="7444"/>
                        </a:xfrm>
                        <a:custGeom>
                          <a:avLst/>
                          <a:gdLst>
                            <a:gd name="connsiteX0" fmla="*/ 1002 w 8713"/>
                            <a:gd name="connsiteY0" fmla="*/ 4474 h 7444"/>
                            <a:gd name="connsiteX1" fmla="*/ 8713 w 8713"/>
                            <a:gd name="connsiteY1" fmla="*/ 0 h 7444"/>
                            <a:gd name="connsiteX2" fmla="*/ 7712 w 8713"/>
                            <a:gd name="connsiteY2" fmla="*/ 2971 h 7444"/>
                            <a:gd name="connsiteX3" fmla="*/ 0 w 8713"/>
                            <a:gd name="connsiteY3" fmla="*/ 7445 h 7444"/>
                            <a:gd name="connsiteX4" fmla="*/ 1002 w 8713"/>
                            <a:gd name="connsiteY4" fmla="*/ 4474 h 7444"/>
                            <a:gd name="connsiteX5" fmla="*/ 1002 w 8713"/>
                            <a:gd name="connsiteY5" fmla="*/ 4474 h 744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8713" h="7444">
                              <a:moveTo>
                                <a:pt x="1002" y="4474"/>
                              </a:moveTo>
                              <a:lnTo>
                                <a:pt x="8713" y="0"/>
                              </a:lnTo>
                              <a:cubicBezTo>
                                <a:pt x="8513" y="1135"/>
                                <a:pt x="8179" y="2137"/>
                                <a:pt x="7712" y="2971"/>
                              </a:cubicBezTo>
                              <a:lnTo>
                                <a:pt x="0" y="7445"/>
                              </a:lnTo>
                              <a:cubicBezTo>
                                <a:pt x="467" y="6610"/>
                                <a:pt x="801" y="5609"/>
                                <a:pt x="1002" y="4474"/>
                              </a:cubicBezTo>
                              <a:lnTo>
                                <a:pt x="1002" y="447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C5F43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23" name="자유형: 도형 1222">
                          <a:extLst>
                            <a:ext uri="{FF2B5EF4-FFF2-40B4-BE49-F238E27FC236}">
                              <a16:creationId xmlns:a16="http://schemas.microsoft.com/office/drawing/2014/main" id="{2218ECD8-5D43-B99F-ABA9-10F1334D27B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06075" y="3313131"/>
                          <a:ext cx="9981" cy="6843"/>
                        </a:xfrm>
                        <a:custGeom>
                          <a:avLst/>
                          <a:gdLst>
                            <a:gd name="connsiteX0" fmla="*/ 2270 w 9981"/>
                            <a:gd name="connsiteY0" fmla="*/ 4474 h 6843"/>
                            <a:gd name="connsiteX1" fmla="*/ 9982 w 9981"/>
                            <a:gd name="connsiteY1" fmla="*/ 0 h 6843"/>
                            <a:gd name="connsiteX2" fmla="*/ 7712 w 9981"/>
                            <a:gd name="connsiteY2" fmla="*/ 2370 h 6843"/>
                            <a:gd name="connsiteX3" fmla="*/ 0 w 9981"/>
                            <a:gd name="connsiteY3" fmla="*/ 6844 h 6843"/>
                            <a:gd name="connsiteX4" fmla="*/ 2270 w 9981"/>
                            <a:gd name="connsiteY4" fmla="*/ 4474 h 6843"/>
                            <a:gd name="connsiteX5" fmla="*/ 2270 w 9981"/>
                            <a:gd name="connsiteY5" fmla="*/ 4474 h 684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9981" h="6843">
                              <a:moveTo>
                                <a:pt x="2270" y="4474"/>
                              </a:moveTo>
                              <a:lnTo>
                                <a:pt x="9982" y="0"/>
                              </a:lnTo>
                              <a:cubicBezTo>
                                <a:pt x="9414" y="1035"/>
                                <a:pt x="8647" y="1836"/>
                                <a:pt x="7712" y="2370"/>
                              </a:cubicBezTo>
                              <a:lnTo>
                                <a:pt x="0" y="6844"/>
                              </a:lnTo>
                              <a:cubicBezTo>
                                <a:pt x="935" y="6310"/>
                                <a:pt x="1703" y="5508"/>
                                <a:pt x="2270" y="4474"/>
                              </a:cubicBezTo>
                              <a:lnTo>
                                <a:pt x="2270" y="447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F4F38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24" name="자유형: 도형 1223">
                          <a:extLst>
                            <a:ext uri="{FF2B5EF4-FFF2-40B4-BE49-F238E27FC236}">
                              <a16:creationId xmlns:a16="http://schemas.microsoft.com/office/drawing/2014/main" id="{0FF54FB7-B4C9-FEA9-8783-24788663ABC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89316" y="3285883"/>
                          <a:ext cx="15657" cy="5848"/>
                        </a:xfrm>
                        <a:custGeom>
                          <a:avLst/>
                          <a:gdLst>
                            <a:gd name="connsiteX0" fmla="*/ 0 w 15657"/>
                            <a:gd name="connsiteY0" fmla="*/ 5281 h 5848"/>
                            <a:gd name="connsiteX1" fmla="*/ 7712 w 15657"/>
                            <a:gd name="connsiteY1" fmla="*/ 808 h 5848"/>
                            <a:gd name="connsiteX2" fmla="*/ 15657 w 15657"/>
                            <a:gd name="connsiteY2" fmla="*/ 1375 h 5848"/>
                            <a:gd name="connsiteX3" fmla="*/ 7946 w 15657"/>
                            <a:gd name="connsiteY3" fmla="*/ 5849 h 5848"/>
                            <a:gd name="connsiteX4" fmla="*/ 0 w 15657"/>
                            <a:gd name="connsiteY4" fmla="*/ 5281 h 5848"/>
                            <a:gd name="connsiteX5" fmla="*/ 0 w 15657"/>
                            <a:gd name="connsiteY5" fmla="*/ 5281 h 584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5657" h="5848">
                              <a:moveTo>
                                <a:pt x="0" y="5281"/>
                              </a:moveTo>
                              <a:lnTo>
                                <a:pt x="7712" y="808"/>
                              </a:lnTo>
                              <a:cubicBezTo>
                                <a:pt x="9748" y="-394"/>
                                <a:pt x="12553" y="-294"/>
                                <a:pt x="15657" y="1375"/>
                              </a:cubicBezTo>
                              <a:lnTo>
                                <a:pt x="7946" y="5849"/>
                              </a:lnTo>
                              <a:cubicBezTo>
                                <a:pt x="4841" y="4213"/>
                                <a:pt x="2036" y="4113"/>
                                <a:pt x="0" y="5281"/>
                              </a:cubicBezTo>
                              <a:lnTo>
                                <a:pt x="0" y="528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F4F38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25" name="자유형: 도형 1224">
                          <a:extLst>
                            <a:ext uri="{FF2B5EF4-FFF2-40B4-BE49-F238E27FC236}">
                              <a16:creationId xmlns:a16="http://schemas.microsoft.com/office/drawing/2014/main" id="{3CB13CB3-915B-9E69-5A3E-5E5988F9494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97261" y="3287258"/>
                          <a:ext cx="10983" cy="6710"/>
                        </a:xfrm>
                        <a:custGeom>
                          <a:avLst/>
                          <a:gdLst>
                            <a:gd name="connsiteX0" fmla="*/ 0 w 10983"/>
                            <a:gd name="connsiteY0" fmla="*/ 4474 h 6710"/>
                            <a:gd name="connsiteX1" fmla="*/ 7712 w 10983"/>
                            <a:gd name="connsiteY1" fmla="*/ 0 h 6710"/>
                            <a:gd name="connsiteX2" fmla="*/ 7979 w 10983"/>
                            <a:gd name="connsiteY2" fmla="*/ 134 h 6710"/>
                            <a:gd name="connsiteX3" fmla="*/ 10984 w 10983"/>
                            <a:gd name="connsiteY3" fmla="*/ 2237 h 6710"/>
                            <a:gd name="connsiteX4" fmla="*/ 3272 w 10983"/>
                            <a:gd name="connsiteY4" fmla="*/ 6710 h 6710"/>
                            <a:gd name="connsiteX5" fmla="*/ 267 w 10983"/>
                            <a:gd name="connsiteY5" fmla="*/ 4607 h 6710"/>
                            <a:gd name="connsiteX6" fmla="*/ 0 w 10983"/>
                            <a:gd name="connsiteY6" fmla="*/ 4474 h 6710"/>
                            <a:gd name="connsiteX7" fmla="*/ 0 w 10983"/>
                            <a:gd name="connsiteY7" fmla="*/ 4474 h 671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0983" h="6710">
                              <a:moveTo>
                                <a:pt x="0" y="4474"/>
                              </a:moveTo>
                              <a:lnTo>
                                <a:pt x="7712" y="0"/>
                              </a:lnTo>
                              <a:cubicBezTo>
                                <a:pt x="7712" y="0"/>
                                <a:pt x="7879" y="100"/>
                                <a:pt x="7979" y="134"/>
                              </a:cubicBezTo>
                              <a:cubicBezTo>
                                <a:pt x="9014" y="701"/>
                                <a:pt x="10015" y="1436"/>
                                <a:pt x="10984" y="2237"/>
                              </a:cubicBezTo>
                              <a:lnTo>
                                <a:pt x="3272" y="6710"/>
                              </a:lnTo>
                              <a:cubicBezTo>
                                <a:pt x="2304" y="5876"/>
                                <a:pt x="1302" y="5175"/>
                                <a:pt x="267" y="4607"/>
                              </a:cubicBezTo>
                              <a:cubicBezTo>
                                <a:pt x="167" y="4574"/>
                                <a:pt x="100" y="4507"/>
                                <a:pt x="0" y="4474"/>
                              </a:cubicBezTo>
                              <a:lnTo>
                                <a:pt x="0" y="447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C5F43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26" name="자유형: 도형 1225">
                          <a:extLst>
                            <a:ext uri="{FF2B5EF4-FFF2-40B4-BE49-F238E27FC236}">
                              <a16:creationId xmlns:a16="http://schemas.microsoft.com/office/drawing/2014/main" id="{83D7724C-4479-A12A-0C76-C1D80006046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00533" y="3289495"/>
                          <a:ext cx="10849" cy="7745"/>
                        </a:xfrm>
                        <a:custGeom>
                          <a:avLst/>
                          <a:gdLst>
                            <a:gd name="connsiteX0" fmla="*/ 0 w 10849"/>
                            <a:gd name="connsiteY0" fmla="*/ 4474 h 7745"/>
                            <a:gd name="connsiteX1" fmla="*/ 7712 w 10849"/>
                            <a:gd name="connsiteY1" fmla="*/ 0 h 7745"/>
                            <a:gd name="connsiteX2" fmla="*/ 10850 w 10849"/>
                            <a:gd name="connsiteY2" fmla="*/ 3272 h 7745"/>
                            <a:gd name="connsiteX3" fmla="*/ 3138 w 10849"/>
                            <a:gd name="connsiteY3" fmla="*/ 7745 h 7745"/>
                            <a:gd name="connsiteX4" fmla="*/ 0 w 10849"/>
                            <a:gd name="connsiteY4" fmla="*/ 4474 h 7745"/>
                            <a:gd name="connsiteX5" fmla="*/ 0 w 10849"/>
                            <a:gd name="connsiteY5" fmla="*/ 4474 h 774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0849" h="7745">
                              <a:moveTo>
                                <a:pt x="0" y="4474"/>
                              </a:moveTo>
                              <a:lnTo>
                                <a:pt x="7712" y="0"/>
                              </a:lnTo>
                              <a:cubicBezTo>
                                <a:pt x="8814" y="968"/>
                                <a:pt x="9882" y="2070"/>
                                <a:pt x="10850" y="3272"/>
                              </a:cubicBezTo>
                              <a:lnTo>
                                <a:pt x="3138" y="7745"/>
                              </a:lnTo>
                              <a:cubicBezTo>
                                <a:pt x="2170" y="6543"/>
                                <a:pt x="1135" y="5442"/>
                                <a:pt x="0" y="4474"/>
                              </a:cubicBezTo>
                              <a:lnTo>
                                <a:pt x="0" y="447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86F4E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27" name="자유형: 도형 1226">
                          <a:extLst>
                            <a:ext uri="{FF2B5EF4-FFF2-40B4-BE49-F238E27FC236}">
                              <a16:creationId xmlns:a16="http://schemas.microsoft.com/office/drawing/2014/main" id="{5E44A70D-0489-A3B9-5D1E-33532064B08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03671" y="3292767"/>
                          <a:ext cx="13487" cy="17960"/>
                        </a:xfrm>
                        <a:custGeom>
                          <a:avLst/>
                          <a:gdLst>
                            <a:gd name="connsiteX0" fmla="*/ 0 w 13487"/>
                            <a:gd name="connsiteY0" fmla="*/ 4474 h 17960"/>
                            <a:gd name="connsiteX1" fmla="*/ 7712 w 13487"/>
                            <a:gd name="connsiteY1" fmla="*/ 0 h 17960"/>
                            <a:gd name="connsiteX2" fmla="*/ 13487 w 13487"/>
                            <a:gd name="connsiteY2" fmla="*/ 13487 h 17960"/>
                            <a:gd name="connsiteX3" fmla="*/ 5776 w 13487"/>
                            <a:gd name="connsiteY3" fmla="*/ 17961 h 17960"/>
                            <a:gd name="connsiteX4" fmla="*/ 0 w 13487"/>
                            <a:gd name="connsiteY4" fmla="*/ 4474 h 17960"/>
                            <a:gd name="connsiteX5" fmla="*/ 0 w 13487"/>
                            <a:gd name="connsiteY5" fmla="*/ 4474 h 1796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3487" h="17960">
                              <a:moveTo>
                                <a:pt x="0" y="4474"/>
                              </a:moveTo>
                              <a:lnTo>
                                <a:pt x="7712" y="0"/>
                              </a:lnTo>
                              <a:cubicBezTo>
                                <a:pt x="10850" y="3906"/>
                                <a:pt x="13053" y="8880"/>
                                <a:pt x="13487" y="13487"/>
                              </a:cubicBezTo>
                              <a:lnTo>
                                <a:pt x="5776" y="17961"/>
                              </a:lnTo>
                              <a:cubicBezTo>
                                <a:pt x="5342" y="13354"/>
                                <a:pt x="3138" y="8380"/>
                                <a:pt x="0" y="4474"/>
                              </a:cubicBezTo>
                              <a:lnTo>
                                <a:pt x="0" y="447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657F59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28" name="자유형: 도형 1227">
                          <a:extLst>
                            <a:ext uri="{FF2B5EF4-FFF2-40B4-BE49-F238E27FC236}">
                              <a16:creationId xmlns:a16="http://schemas.microsoft.com/office/drawing/2014/main" id="{8E1E4A6F-E33B-62E9-CCA6-9D74D2F36C6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09446" y="3306254"/>
                          <a:ext cx="7778" cy="5909"/>
                        </a:xfrm>
                        <a:custGeom>
                          <a:avLst/>
                          <a:gdLst>
                            <a:gd name="connsiteX0" fmla="*/ 0 w 7778"/>
                            <a:gd name="connsiteY0" fmla="*/ 4474 h 5909"/>
                            <a:gd name="connsiteX1" fmla="*/ 7712 w 7778"/>
                            <a:gd name="connsiteY1" fmla="*/ 0 h 5909"/>
                            <a:gd name="connsiteX2" fmla="*/ 7779 w 7778"/>
                            <a:gd name="connsiteY2" fmla="*/ 1436 h 5909"/>
                            <a:gd name="connsiteX3" fmla="*/ 67 w 7778"/>
                            <a:gd name="connsiteY3" fmla="*/ 5909 h 5909"/>
                            <a:gd name="connsiteX4" fmla="*/ 0 w 7778"/>
                            <a:gd name="connsiteY4" fmla="*/ 4474 h 5909"/>
                            <a:gd name="connsiteX5" fmla="*/ 0 w 7778"/>
                            <a:gd name="connsiteY5" fmla="*/ 4474 h 590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7778" h="5909">
                              <a:moveTo>
                                <a:pt x="0" y="4474"/>
                              </a:moveTo>
                              <a:lnTo>
                                <a:pt x="7712" y="0"/>
                              </a:lnTo>
                              <a:cubicBezTo>
                                <a:pt x="7745" y="467"/>
                                <a:pt x="7779" y="968"/>
                                <a:pt x="7779" y="1436"/>
                              </a:cubicBezTo>
                              <a:lnTo>
                                <a:pt x="67" y="5909"/>
                              </a:lnTo>
                              <a:cubicBezTo>
                                <a:pt x="67" y="5442"/>
                                <a:pt x="67" y="4974"/>
                                <a:pt x="0" y="4474"/>
                              </a:cubicBezTo>
                              <a:lnTo>
                                <a:pt x="0" y="447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86F4E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29" name="자유형: 도형 1228">
                          <a:extLst>
                            <a:ext uri="{FF2B5EF4-FFF2-40B4-BE49-F238E27FC236}">
                              <a16:creationId xmlns:a16="http://schemas.microsoft.com/office/drawing/2014/main" id="{2AE8BA55-9F68-F8EC-40C5-13C0C31003C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74827" y="3312163"/>
                          <a:ext cx="34686" cy="11050"/>
                        </a:xfrm>
                        <a:custGeom>
                          <a:avLst/>
                          <a:gdLst>
                            <a:gd name="connsiteX0" fmla="*/ 100 w 34686"/>
                            <a:gd name="connsiteY0" fmla="*/ 10182 h 11050"/>
                            <a:gd name="connsiteX1" fmla="*/ 34687 w 34686"/>
                            <a:gd name="connsiteY1" fmla="*/ 0 h 11050"/>
                            <a:gd name="connsiteX2" fmla="*/ 34353 w 34686"/>
                            <a:gd name="connsiteY2" fmla="*/ 3238 h 11050"/>
                            <a:gd name="connsiteX3" fmla="*/ 0 w 34686"/>
                            <a:gd name="connsiteY3" fmla="*/ 11050 h 11050"/>
                            <a:gd name="connsiteX4" fmla="*/ 100 w 34686"/>
                            <a:gd name="connsiteY4" fmla="*/ 10182 h 11050"/>
                            <a:gd name="connsiteX5" fmla="*/ 100 w 34686"/>
                            <a:gd name="connsiteY5" fmla="*/ 10182 h 1105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4686" h="11050">
                              <a:moveTo>
                                <a:pt x="100" y="10182"/>
                              </a:moveTo>
                              <a:lnTo>
                                <a:pt x="34687" y="0"/>
                              </a:lnTo>
                              <a:cubicBezTo>
                                <a:pt x="34687" y="1202"/>
                                <a:pt x="34586" y="2270"/>
                                <a:pt x="34353" y="3238"/>
                              </a:cubicBezTo>
                              <a:lnTo>
                                <a:pt x="0" y="11050"/>
                              </a:lnTo>
                              <a:cubicBezTo>
                                <a:pt x="67" y="10783"/>
                                <a:pt x="100" y="10516"/>
                                <a:pt x="100" y="10182"/>
                              </a:cubicBezTo>
                              <a:lnTo>
                                <a:pt x="100" y="10182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86F4E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30" name="자유형: 도형 1229">
                          <a:extLst>
                            <a:ext uri="{FF2B5EF4-FFF2-40B4-BE49-F238E27FC236}">
                              <a16:creationId xmlns:a16="http://schemas.microsoft.com/office/drawing/2014/main" id="{FE77B181-68AE-D17F-AD9D-5E078C14057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74526" y="3315368"/>
                          <a:ext cx="34653" cy="8513"/>
                        </a:xfrm>
                        <a:custGeom>
                          <a:avLst/>
                          <a:gdLst>
                            <a:gd name="connsiteX0" fmla="*/ 300 w 34653"/>
                            <a:gd name="connsiteY0" fmla="*/ 7812 h 8513"/>
                            <a:gd name="connsiteX1" fmla="*/ 34653 w 34653"/>
                            <a:gd name="connsiteY1" fmla="*/ 0 h 8513"/>
                            <a:gd name="connsiteX2" fmla="*/ 33451 w 34653"/>
                            <a:gd name="connsiteY2" fmla="*/ 2771 h 8513"/>
                            <a:gd name="connsiteX3" fmla="*/ 0 w 34653"/>
                            <a:gd name="connsiteY3" fmla="*/ 8513 h 8513"/>
                            <a:gd name="connsiteX4" fmla="*/ 300 w 34653"/>
                            <a:gd name="connsiteY4" fmla="*/ 7779 h 8513"/>
                            <a:gd name="connsiteX5" fmla="*/ 300 w 34653"/>
                            <a:gd name="connsiteY5" fmla="*/ 7779 h 851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4653" h="8513">
                              <a:moveTo>
                                <a:pt x="300" y="7812"/>
                              </a:moveTo>
                              <a:lnTo>
                                <a:pt x="34653" y="0"/>
                              </a:lnTo>
                              <a:cubicBezTo>
                                <a:pt x="34386" y="1068"/>
                                <a:pt x="33985" y="2003"/>
                                <a:pt x="33451" y="2771"/>
                              </a:cubicBezTo>
                              <a:lnTo>
                                <a:pt x="0" y="8513"/>
                              </a:lnTo>
                              <a:cubicBezTo>
                                <a:pt x="134" y="8313"/>
                                <a:pt x="234" y="8079"/>
                                <a:pt x="300" y="7779"/>
                              </a:cubicBezTo>
                              <a:lnTo>
                                <a:pt x="300" y="7779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C5F43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31" name="자유형: 도형 1230">
                          <a:extLst>
                            <a:ext uri="{FF2B5EF4-FFF2-40B4-BE49-F238E27FC236}">
                              <a16:creationId xmlns:a16="http://schemas.microsoft.com/office/drawing/2014/main" id="{B5BDD088-3CB2-57BF-617D-53683E83B96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73425" y="3318172"/>
                          <a:ext cx="34552" cy="6409"/>
                        </a:xfrm>
                        <a:custGeom>
                          <a:avLst/>
                          <a:gdLst>
                            <a:gd name="connsiteX0" fmla="*/ 1102 w 34552"/>
                            <a:gd name="connsiteY0" fmla="*/ 5742 h 6409"/>
                            <a:gd name="connsiteX1" fmla="*/ 34553 w 34552"/>
                            <a:gd name="connsiteY1" fmla="*/ 0 h 6409"/>
                            <a:gd name="connsiteX2" fmla="*/ 30413 w 34552"/>
                            <a:gd name="connsiteY2" fmla="*/ 2537 h 6409"/>
                            <a:gd name="connsiteX3" fmla="*/ 0 w 34552"/>
                            <a:gd name="connsiteY3" fmla="*/ 6410 h 6409"/>
                            <a:gd name="connsiteX4" fmla="*/ 1102 w 34552"/>
                            <a:gd name="connsiteY4" fmla="*/ 5742 h 6409"/>
                            <a:gd name="connsiteX5" fmla="*/ 1102 w 34552"/>
                            <a:gd name="connsiteY5" fmla="*/ 5742 h 640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4552" h="6409">
                              <a:moveTo>
                                <a:pt x="1102" y="5742"/>
                              </a:moveTo>
                              <a:lnTo>
                                <a:pt x="34553" y="0"/>
                              </a:lnTo>
                              <a:cubicBezTo>
                                <a:pt x="33551" y="1436"/>
                                <a:pt x="32116" y="2304"/>
                                <a:pt x="30413" y="2537"/>
                              </a:cubicBezTo>
                              <a:lnTo>
                                <a:pt x="0" y="6410"/>
                              </a:lnTo>
                              <a:cubicBezTo>
                                <a:pt x="467" y="6343"/>
                                <a:pt x="835" y="6109"/>
                                <a:pt x="1102" y="5742"/>
                              </a:cubicBezTo>
                              <a:lnTo>
                                <a:pt x="1102" y="5742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F4F38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32" name="자유형: 도형 1231">
                          <a:extLst>
                            <a:ext uri="{FF2B5EF4-FFF2-40B4-BE49-F238E27FC236}">
                              <a16:creationId xmlns:a16="http://schemas.microsoft.com/office/drawing/2014/main" id="{BB608F8B-FD0D-E20F-E461-B2F3595F9CD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69151" y="3290360"/>
                          <a:ext cx="27341" cy="26877"/>
                        </a:xfrm>
                        <a:custGeom>
                          <a:avLst/>
                          <a:gdLst>
                            <a:gd name="connsiteX0" fmla="*/ 0 w 27341"/>
                            <a:gd name="connsiteY0" fmla="*/ 26877 h 26877"/>
                            <a:gd name="connsiteX1" fmla="*/ 18428 w 27341"/>
                            <a:gd name="connsiteY1" fmla="*/ 2373 h 26877"/>
                            <a:gd name="connsiteX2" fmla="*/ 27342 w 27341"/>
                            <a:gd name="connsiteY2" fmla="*/ 971 h 26877"/>
                            <a:gd name="connsiteX3" fmla="*/ 2370 w 27341"/>
                            <a:gd name="connsiteY3" fmla="*/ 26510 h 26877"/>
                            <a:gd name="connsiteX4" fmla="*/ 33 w 27341"/>
                            <a:gd name="connsiteY4" fmla="*/ 26877 h 26877"/>
                            <a:gd name="connsiteX5" fmla="*/ 33 w 27341"/>
                            <a:gd name="connsiteY5" fmla="*/ 26877 h 2687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7341" h="26877">
                              <a:moveTo>
                                <a:pt x="0" y="26877"/>
                              </a:moveTo>
                              <a:lnTo>
                                <a:pt x="18428" y="2373"/>
                              </a:lnTo>
                              <a:cubicBezTo>
                                <a:pt x="20298" y="-98"/>
                                <a:pt x="23536" y="-765"/>
                                <a:pt x="27342" y="971"/>
                              </a:cubicBezTo>
                              <a:lnTo>
                                <a:pt x="2370" y="26510"/>
                              </a:lnTo>
                              <a:cubicBezTo>
                                <a:pt x="1369" y="26043"/>
                                <a:pt x="534" y="26209"/>
                                <a:pt x="33" y="26877"/>
                              </a:cubicBezTo>
                              <a:lnTo>
                                <a:pt x="33" y="26877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F4F38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33" name="자유형: 도형 1232">
                          <a:extLst>
                            <a:ext uri="{FF2B5EF4-FFF2-40B4-BE49-F238E27FC236}">
                              <a16:creationId xmlns:a16="http://schemas.microsoft.com/office/drawing/2014/main" id="{7E32E872-3180-03A2-795A-5B6E12F0D5F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71455" y="3291331"/>
                          <a:ext cx="28276" cy="26073"/>
                        </a:xfrm>
                        <a:custGeom>
                          <a:avLst/>
                          <a:gdLst>
                            <a:gd name="connsiteX0" fmla="*/ 33 w 28276"/>
                            <a:gd name="connsiteY0" fmla="*/ 25539 h 26073"/>
                            <a:gd name="connsiteX1" fmla="*/ 25005 w 28276"/>
                            <a:gd name="connsiteY1" fmla="*/ 0 h 26073"/>
                            <a:gd name="connsiteX2" fmla="*/ 26040 w 28276"/>
                            <a:gd name="connsiteY2" fmla="*/ 534 h 26073"/>
                            <a:gd name="connsiteX3" fmla="*/ 28277 w 28276"/>
                            <a:gd name="connsiteY3" fmla="*/ 2037 h 26073"/>
                            <a:gd name="connsiteX4" fmla="*/ 868 w 28276"/>
                            <a:gd name="connsiteY4" fmla="*/ 26073 h 26073"/>
                            <a:gd name="connsiteX5" fmla="*/ 267 w 28276"/>
                            <a:gd name="connsiteY5" fmla="*/ 25673 h 26073"/>
                            <a:gd name="connsiteX6" fmla="*/ 0 w 28276"/>
                            <a:gd name="connsiteY6" fmla="*/ 25539 h 26073"/>
                            <a:gd name="connsiteX7" fmla="*/ 0 w 28276"/>
                            <a:gd name="connsiteY7" fmla="*/ 25539 h 2607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28276" h="26073">
                              <a:moveTo>
                                <a:pt x="33" y="25539"/>
                              </a:moveTo>
                              <a:lnTo>
                                <a:pt x="25005" y="0"/>
                              </a:lnTo>
                              <a:cubicBezTo>
                                <a:pt x="25339" y="167"/>
                                <a:pt x="25706" y="334"/>
                                <a:pt x="26040" y="534"/>
                              </a:cubicBezTo>
                              <a:cubicBezTo>
                                <a:pt x="26808" y="968"/>
                                <a:pt x="27542" y="1469"/>
                                <a:pt x="28277" y="2037"/>
                              </a:cubicBezTo>
                              <a:lnTo>
                                <a:pt x="868" y="26073"/>
                              </a:lnTo>
                              <a:cubicBezTo>
                                <a:pt x="668" y="25940"/>
                                <a:pt x="467" y="25806"/>
                                <a:pt x="267" y="25673"/>
                              </a:cubicBezTo>
                              <a:cubicBezTo>
                                <a:pt x="167" y="25606"/>
                                <a:pt x="67" y="25573"/>
                                <a:pt x="0" y="25539"/>
                              </a:cubicBezTo>
                              <a:lnTo>
                                <a:pt x="0" y="25539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C5F43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34" name="자유형: 도형 1233">
                          <a:extLst>
                            <a:ext uri="{FF2B5EF4-FFF2-40B4-BE49-F238E27FC236}">
                              <a16:creationId xmlns:a16="http://schemas.microsoft.com/office/drawing/2014/main" id="{C7086899-77A7-BF9A-302F-7CD5AF6B790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72356" y="3293368"/>
                          <a:ext cx="30480" cy="24804"/>
                        </a:xfrm>
                        <a:custGeom>
                          <a:avLst/>
                          <a:gdLst>
                            <a:gd name="connsiteX0" fmla="*/ 0 w 30480"/>
                            <a:gd name="connsiteY0" fmla="*/ 24037 h 24804"/>
                            <a:gd name="connsiteX1" fmla="*/ 27409 w 30480"/>
                            <a:gd name="connsiteY1" fmla="*/ 0 h 24804"/>
                            <a:gd name="connsiteX2" fmla="*/ 30480 w 30480"/>
                            <a:gd name="connsiteY2" fmla="*/ 2904 h 24804"/>
                            <a:gd name="connsiteX3" fmla="*/ 801 w 30480"/>
                            <a:gd name="connsiteY3" fmla="*/ 24805 h 24804"/>
                            <a:gd name="connsiteX4" fmla="*/ 0 w 30480"/>
                            <a:gd name="connsiteY4" fmla="*/ 24037 h 24804"/>
                            <a:gd name="connsiteX5" fmla="*/ 0 w 30480"/>
                            <a:gd name="connsiteY5" fmla="*/ 24037 h 2480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0480" h="24804">
                              <a:moveTo>
                                <a:pt x="0" y="24037"/>
                              </a:moveTo>
                              <a:lnTo>
                                <a:pt x="27409" y="0"/>
                              </a:lnTo>
                              <a:cubicBezTo>
                                <a:pt x="28477" y="835"/>
                                <a:pt x="29512" y="1836"/>
                                <a:pt x="30480" y="2904"/>
                              </a:cubicBezTo>
                              <a:lnTo>
                                <a:pt x="801" y="24805"/>
                              </a:lnTo>
                              <a:cubicBezTo>
                                <a:pt x="534" y="24504"/>
                                <a:pt x="267" y="24271"/>
                                <a:pt x="0" y="24037"/>
                              </a:cubicBezTo>
                              <a:lnTo>
                                <a:pt x="0" y="24037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86F4E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35" name="자유형: 도형 1234">
                          <a:extLst>
                            <a:ext uri="{FF2B5EF4-FFF2-40B4-BE49-F238E27FC236}">
                              <a16:creationId xmlns:a16="http://schemas.microsoft.com/office/drawing/2014/main" id="{C35806FD-6647-3E81-1976-DAA881123FD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73157" y="3296272"/>
                          <a:ext cx="36355" cy="25973"/>
                        </a:xfrm>
                        <a:custGeom>
                          <a:avLst/>
                          <a:gdLst>
                            <a:gd name="connsiteX0" fmla="*/ 33 w 36355"/>
                            <a:gd name="connsiteY0" fmla="*/ 21900 h 25973"/>
                            <a:gd name="connsiteX1" fmla="*/ 29712 w 36355"/>
                            <a:gd name="connsiteY1" fmla="*/ 0 h 25973"/>
                            <a:gd name="connsiteX2" fmla="*/ 36356 w 36355"/>
                            <a:gd name="connsiteY2" fmla="*/ 15557 h 25973"/>
                            <a:gd name="connsiteX3" fmla="*/ 1769 w 36355"/>
                            <a:gd name="connsiteY3" fmla="*/ 25973 h 25973"/>
                            <a:gd name="connsiteX4" fmla="*/ 0 w 36355"/>
                            <a:gd name="connsiteY4" fmla="*/ 21867 h 25973"/>
                            <a:gd name="connsiteX5" fmla="*/ 0 w 36355"/>
                            <a:gd name="connsiteY5" fmla="*/ 21867 h 2597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6355" h="25973">
                              <a:moveTo>
                                <a:pt x="33" y="21900"/>
                              </a:moveTo>
                              <a:lnTo>
                                <a:pt x="29712" y="0"/>
                              </a:lnTo>
                              <a:cubicBezTo>
                                <a:pt x="33518" y="4307"/>
                                <a:pt x="36189" y="10282"/>
                                <a:pt x="36356" y="15557"/>
                              </a:cubicBezTo>
                              <a:lnTo>
                                <a:pt x="1769" y="25973"/>
                              </a:lnTo>
                              <a:cubicBezTo>
                                <a:pt x="1736" y="24571"/>
                                <a:pt x="1035" y="23002"/>
                                <a:pt x="0" y="21867"/>
                              </a:cubicBezTo>
                              <a:lnTo>
                                <a:pt x="0" y="21867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657F59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36" name="자유형: 도형 1235">
                          <a:extLst>
                            <a:ext uri="{FF2B5EF4-FFF2-40B4-BE49-F238E27FC236}">
                              <a16:creationId xmlns:a16="http://schemas.microsoft.com/office/drawing/2014/main" id="{E4BE5C0B-E478-32FE-E6C8-25456C11970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74927" y="3311829"/>
                          <a:ext cx="34586" cy="10516"/>
                        </a:xfrm>
                        <a:custGeom>
                          <a:avLst/>
                          <a:gdLst>
                            <a:gd name="connsiteX0" fmla="*/ 0 w 34586"/>
                            <a:gd name="connsiteY0" fmla="*/ 10416 h 10516"/>
                            <a:gd name="connsiteX1" fmla="*/ 34586 w 34586"/>
                            <a:gd name="connsiteY1" fmla="*/ 0 h 10516"/>
                            <a:gd name="connsiteX2" fmla="*/ 34586 w 34586"/>
                            <a:gd name="connsiteY2" fmla="*/ 334 h 10516"/>
                            <a:gd name="connsiteX3" fmla="*/ 0 w 34586"/>
                            <a:gd name="connsiteY3" fmla="*/ 10516 h 10516"/>
                            <a:gd name="connsiteX4" fmla="*/ 0 w 34586"/>
                            <a:gd name="connsiteY4" fmla="*/ 10416 h 10516"/>
                            <a:gd name="connsiteX5" fmla="*/ 0 w 34586"/>
                            <a:gd name="connsiteY5" fmla="*/ 10416 h 105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4586" h="10516">
                              <a:moveTo>
                                <a:pt x="0" y="10416"/>
                              </a:moveTo>
                              <a:lnTo>
                                <a:pt x="34586" y="0"/>
                              </a:lnTo>
                              <a:cubicBezTo>
                                <a:pt x="34586" y="0"/>
                                <a:pt x="34586" y="200"/>
                                <a:pt x="34586" y="334"/>
                              </a:cubicBezTo>
                              <a:lnTo>
                                <a:pt x="0" y="10516"/>
                              </a:lnTo>
                              <a:lnTo>
                                <a:pt x="0" y="10416"/>
                              </a:lnTo>
                              <a:lnTo>
                                <a:pt x="0" y="10416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86F4E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37" name="자유형: 도형 1236">
                          <a:extLst>
                            <a:ext uri="{FF2B5EF4-FFF2-40B4-BE49-F238E27FC236}">
                              <a16:creationId xmlns:a16="http://schemas.microsoft.com/office/drawing/2014/main" id="{B477468A-B125-49BD-4067-8EE188F2423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73157" y="3322345"/>
                          <a:ext cx="1769" cy="1635"/>
                        </a:xfrm>
                        <a:custGeom>
                          <a:avLst/>
                          <a:gdLst>
                            <a:gd name="connsiteX0" fmla="*/ 33 w 1769"/>
                            <a:gd name="connsiteY0" fmla="*/ 1001 h 1635"/>
                            <a:gd name="connsiteX1" fmla="*/ 1769 w 1769"/>
                            <a:gd name="connsiteY1" fmla="*/ 0 h 1635"/>
                            <a:gd name="connsiteX2" fmla="*/ 1736 w 1769"/>
                            <a:gd name="connsiteY2" fmla="*/ 634 h 1635"/>
                            <a:gd name="connsiteX3" fmla="*/ 0 w 1769"/>
                            <a:gd name="connsiteY3" fmla="*/ 1636 h 1635"/>
                            <a:gd name="connsiteX4" fmla="*/ 33 w 1769"/>
                            <a:gd name="connsiteY4" fmla="*/ 1001 h 1635"/>
                            <a:gd name="connsiteX5" fmla="*/ 33 w 1769"/>
                            <a:gd name="connsiteY5" fmla="*/ 1001 h 163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769" h="1635">
                              <a:moveTo>
                                <a:pt x="33" y="1001"/>
                              </a:moveTo>
                              <a:lnTo>
                                <a:pt x="1769" y="0"/>
                              </a:lnTo>
                              <a:cubicBezTo>
                                <a:pt x="1769" y="234"/>
                                <a:pt x="1769" y="434"/>
                                <a:pt x="1736" y="634"/>
                              </a:cubicBezTo>
                              <a:lnTo>
                                <a:pt x="0" y="1636"/>
                              </a:lnTo>
                              <a:cubicBezTo>
                                <a:pt x="0" y="1436"/>
                                <a:pt x="33" y="1202"/>
                                <a:pt x="33" y="1001"/>
                              </a:cubicBezTo>
                              <a:lnTo>
                                <a:pt x="33" y="100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86F4E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38" name="자유형: 도형 1237">
                          <a:extLst>
                            <a:ext uri="{FF2B5EF4-FFF2-40B4-BE49-F238E27FC236}">
                              <a16:creationId xmlns:a16="http://schemas.microsoft.com/office/drawing/2014/main" id="{F09C0C52-D8D4-CCD2-A3F6-E6657ADAF03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72890" y="3322980"/>
                          <a:ext cx="2003" cy="1769"/>
                        </a:xfrm>
                        <a:custGeom>
                          <a:avLst/>
                          <a:gdLst>
                            <a:gd name="connsiteX0" fmla="*/ 267 w 2003"/>
                            <a:gd name="connsiteY0" fmla="*/ 1001 h 1769"/>
                            <a:gd name="connsiteX1" fmla="*/ 2003 w 2003"/>
                            <a:gd name="connsiteY1" fmla="*/ 0 h 1769"/>
                            <a:gd name="connsiteX2" fmla="*/ 1736 w 2003"/>
                            <a:gd name="connsiteY2" fmla="*/ 768 h 1769"/>
                            <a:gd name="connsiteX3" fmla="*/ 0 w 2003"/>
                            <a:gd name="connsiteY3" fmla="*/ 1769 h 1769"/>
                            <a:gd name="connsiteX4" fmla="*/ 267 w 2003"/>
                            <a:gd name="connsiteY4" fmla="*/ 1001 h 1769"/>
                            <a:gd name="connsiteX5" fmla="*/ 267 w 2003"/>
                            <a:gd name="connsiteY5" fmla="*/ 1001 h 176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003" h="1769">
                              <a:moveTo>
                                <a:pt x="267" y="1001"/>
                              </a:moveTo>
                              <a:lnTo>
                                <a:pt x="2003" y="0"/>
                              </a:lnTo>
                              <a:cubicBezTo>
                                <a:pt x="1936" y="300"/>
                                <a:pt x="1870" y="567"/>
                                <a:pt x="1736" y="768"/>
                              </a:cubicBezTo>
                              <a:lnTo>
                                <a:pt x="0" y="1769"/>
                              </a:lnTo>
                              <a:cubicBezTo>
                                <a:pt x="134" y="1536"/>
                                <a:pt x="200" y="1302"/>
                                <a:pt x="267" y="1001"/>
                              </a:cubicBezTo>
                              <a:lnTo>
                                <a:pt x="267" y="100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C5F43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39" name="자유형: 도형 1238">
                          <a:extLst>
                            <a:ext uri="{FF2B5EF4-FFF2-40B4-BE49-F238E27FC236}">
                              <a16:creationId xmlns:a16="http://schemas.microsoft.com/office/drawing/2014/main" id="{65441D0E-B708-7A2F-96F5-FAA9DE5D4A2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72289" y="3323781"/>
                          <a:ext cx="2336" cy="1635"/>
                        </a:xfrm>
                        <a:custGeom>
                          <a:avLst/>
                          <a:gdLst>
                            <a:gd name="connsiteX0" fmla="*/ 601 w 2336"/>
                            <a:gd name="connsiteY0" fmla="*/ 1002 h 1635"/>
                            <a:gd name="connsiteX1" fmla="*/ 2337 w 2336"/>
                            <a:gd name="connsiteY1" fmla="*/ 0 h 1635"/>
                            <a:gd name="connsiteX2" fmla="*/ 1736 w 2336"/>
                            <a:gd name="connsiteY2" fmla="*/ 634 h 1635"/>
                            <a:gd name="connsiteX3" fmla="*/ 0 w 2336"/>
                            <a:gd name="connsiteY3" fmla="*/ 1636 h 1635"/>
                            <a:gd name="connsiteX4" fmla="*/ 601 w 2336"/>
                            <a:gd name="connsiteY4" fmla="*/ 1002 h 1635"/>
                            <a:gd name="connsiteX5" fmla="*/ 601 w 2336"/>
                            <a:gd name="connsiteY5" fmla="*/ 1002 h 163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336" h="1635">
                              <a:moveTo>
                                <a:pt x="601" y="1002"/>
                              </a:moveTo>
                              <a:lnTo>
                                <a:pt x="2337" y="0"/>
                              </a:lnTo>
                              <a:cubicBezTo>
                                <a:pt x="2170" y="267"/>
                                <a:pt x="1970" y="501"/>
                                <a:pt x="1736" y="634"/>
                              </a:cubicBezTo>
                              <a:lnTo>
                                <a:pt x="0" y="1636"/>
                              </a:lnTo>
                              <a:cubicBezTo>
                                <a:pt x="234" y="1502"/>
                                <a:pt x="434" y="1269"/>
                                <a:pt x="601" y="1002"/>
                              </a:cubicBezTo>
                              <a:lnTo>
                                <a:pt x="601" y="1002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F4F38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40" name="자유형: 도형 1239">
                          <a:extLst>
                            <a:ext uri="{FF2B5EF4-FFF2-40B4-BE49-F238E27FC236}">
                              <a16:creationId xmlns:a16="http://schemas.microsoft.com/office/drawing/2014/main" id="{12D1BF84-4E93-29D1-DF95-04AE8FBB887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67883" y="3316626"/>
                          <a:ext cx="3839" cy="1346"/>
                        </a:xfrm>
                        <a:custGeom>
                          <a:avLst/>
                          <a:gdLst>
                            <a:gd name="connsiteX0" fmla="*/ 0 w 3839"/>
                            <a:gd name="connsiteY0" fmla="*/ 1212 h 1346"/>
                            <a:gd name="connsiteX1" fmla="*/ 1736 w 3839"/>
                            <a:gd name="connsiteY1" fmla="*/ 211 h 1346"/>
                            <a:gd name="connsiteX2" fmla="*/ 3839 w 3839"/>
                            <a:gd name="connsiteY2" fmla="*/ 344 h 1346"/>
                            <a:gd name="connsiteX3" fmla="*/ 2103 w 3839"/>
                            <a:gd name="connsiteY3" fmla="*/ 1346 h 1346"/>
                            <a:gd name="connsiteX4" fmla="*/ 0 w 3839"/>
                            <a:gd name="connsiteY4" fmla="*/ 1212 h 1346"/>
                            <a:gd name="connsiteX5" fmla="*/ 0 w 3839"/>
                            <a:gd name="connsiteY5" fmla="*/ 1212 h 134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839" h="1346">
                              <a:moveTo>
                                <a:pt x="0" y="1212"/>
                              </a:moveTo>
                              <a:lnTo>
                                <a:pt x="1736" y="211"/>
                              </a:lnTo>
                              <a:cubicBezTo>
                                <a:pt x="2270" y="-90"/>
                                <a:pt x="3005" y="-90"/>
                                <a:pt x="3839" y="344"/>
                              </a:cubicBezTo>
                              <a:lnTo>
                                <a:pt x="2103" y="1346"/>
                              </a:lnTo>
                              <a:cubicBezTo>
                                <a:pt x="1302" y="912"/>
                                <a:pt x="568" y="879"/>
                                <a:pt x="0" y="1212"/>
                              </a:cubicBezTo>
                              <a:lnTo>
                                <a:pt x="0" y="1212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F4F38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41" name="자유형: 도형 1240">
                          <a:extLst>
                            <a:ext uri="{FF2B5EF4-FFF2-40B4-BE49-F238E27FC236}">
                              <a16:creationId xmlns:a16="http://schemas.microsoft.com/office/drawing/2014/main" id="{E688E31C-DCDC-4ED8-BAA2-8E6DFAC4A1A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69986" y="3316970"/>
                          <a:ext cx="2603" cy="1602"/>
                        </a:xfrm>
                        <a:custGeom>
                          <a:avLst/>
                          <a:gdLst>
                            <a:gd name="connsiteX0" fmla="*/ 0 w 2603"/>
                            <a:gd name="connsiteY0" fmla="*/ 1002 h 1602"/>
                            <a:gd name="connsiteX1" fmla="*/ 1736 w 2603"/>
                            <a:gd name="connsiteY1" fmla="*/ 0 h 1602"/>
                            <a:gd name="connsiteX2" fmla="*/ 1803 w 2603"/>
                            <a:gd name="connsiteY2" fmla="*/ 0 h 1602"/>
                            <a:gd name="connsiteX3" fmla="*/ 2604 w 2603"/>
                            <a:gd name="connsiteY3" fmla="*/ 601 h 1602"/>
                            <a:gd name="connsiteX4" fmla="*/ 868 w 2603"/>
                            <a:gd name="connsiteY4" fmla="*/ 1602 h 1602"/>
                            <a:gd name="connsiteX5" fmla="*/ 67 w 2603"/>
                            <a:gd name="connsiteY5" fmla="*/ 1035 h 1602"/>
                            <a:gd name="connsiteX6" fmla="*/ 0 w 2603"/>
                            <a:gd name="connsiteY6" fmla="*/ 1035 h 160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2603" h="1602">
                              <a:moveTo>
                                <a:pt x="0" y="1002"/>
                              </a:moveTo>
                              <a:lnTo>
                                <a:pt x="1736" y="0"/>
                              </a:lnTo>
                              <a:lnTo>
                                <a:pt x="1803" y="0"/>
                              </a:lnTo>
                              <a:cubicBezTo>
                                <a:pt x="2070" y="200"/>
                                <a:pt x="2337" y="367"/>
                                <a:pt x="2604" y="601"/>
                              </a:cubicBezTo>
                              <a:lnTo>
                                <a:pt x="868" y="1602"/>
                              </a:lnTo>
                              <a:cubicBezTo>
                                <a:pt x="601" y="1402"/>
                                <a:pt x="367" y="1202"/>
                                <a:pt x="67" y="1035"/>
                              </a:cubicBezTo>
                              <a:lnTo>
                                <a:pt x="0" y="103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C5F43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42" name="자유형: 도형 1241">
                          <a:extLst>
                            <a:ext uri="{FF2B5EF4-FFF2-40B4-BE49-F238E27FC236}">
                              <a16:creationId xmlns:a16="http://schemas.microsoft.com/office/drawing/2014/main" id="{7D578911-DB02-B33A-9389-1D1F7F5AEC6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70821" y="3317571"/>
                          <a:ext cx="2570" cy="1869"/>
                        </a:xfrm>
                        <a:custGeom>
                          <a:avLst/>
                          <a:gdLst>
                            <a:gd name="connsiteX0" fmla="*/ 0 w 2570"/>
                            <a:gd name="connsiteY0" fmla="*/ 1001 h 1869"/>
                            <a:gd name="connsiteX1" fmla="*/ 1736 w 2570"/>
                            <a:gd name="connsiteY1" fmla="*/ 0 h 1869"/>
                            <a:gd name="connsiteX2" fmla="*/ 2571 w 2570"/>
                            <a:gd name="connsiteY2" fmla="*/ 868 h 1869"/>
                            <a:gd name="connsiteX3" fmla="*/ 835 w 2570"/>
                            <a:gd name="connsiteY3" fmla="*/ 1870 h 1869"/>
                            <a:gd name="connsiteX4" fmla="*/ 0 w 2570"/>
                            <a:gd name="connsiteY4" fmla="*/ 1001 h 1869"/>
                            <a:gd name="connsiteX5" fmla="*/ 0 w 2570"/>
                            <a:gd name="connsiteY5" fmla="*/ 1001 h 186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570" h="1869">
                              <a:moveTo>
                                <a:pt x="0" y="1001"/>
                              </a:moveTo>
                              <a:lnTo>
                                <a:pt x="1736" y="0"/>
                              </a:lnTo>
                              <a:cubicBezTo>
                                <a:pt x="2036" y="267"/>
                                <a:pt x="2304" y="534"/>
                                <a:pt x="2571" y="868"/>
                              </a:cubicBezTo>
                              <a:lnTo>
                                <a:pt x="835" y="1870"/>
                              </a:lnTo>
                              <a:cubicBezTo>
                                <a:pt x="568" y="1536"/>
                                <a:pt x="300" y="1269"/>
                                <a:pt x="0" y="1001"/>
                              </a:cubicBezTo>
                              <a:lnTo>
                                <a:pt x="0" y="100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86F4E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43" name="자유형: 도형 1242">
                          <a:extLst>
                            <a:ext uri="{FF2B5EF4-FFF2-40B4-BE49-F238E27FC236}">
                              <a16:creationId xmlns:a16="http://schemas.microsoft.com/office/drawing/2014/main" id="{4A2D166F-893F-448A-EDCC-8B8B96E1F8D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71655" y="3318406"/>
                          <a:ext cx="3271" cy="4540"/>
                        </a:xfrm>
                        <a:custGeom>
                          <a:avLst/>
                          <a:gdLst>
                            <a:gd name="connsiteX0" fmla="*/ 0 w 3271"/>
                            <a:gd name="connsiteY0" fmla="*/ 1001 h 4540"/>
                            <a:gd name="connsiteX1" fmla="*/ 1736 w 3271"/>
                            <a:gd name="connsiteY1" fmla="*/ 0 h 4540"/>
                            <a:gd name="connsiteX2" fmla="*/ 3272 w 3271"/>
                            <a:gd name="connsiteY2" fmla="*/ 3539 h 4540"/>
                            <a:gd name="connsiteX3" fmla="*/ 1536 w 3271"/>
                            <a:gd name="connsiteY3" fmla="*/ 4540 h 4540"/>
                            <a:gd name="connsiteX4" fmla="*/ 0 w 3271"/>
                            <a:gd name="connsiteY4" fmla="*/ 1001 h 4540"/>
                            <a:gd name="connsiteX5" fmla="*/ 0 w 3271"/>
                            <a:gd name="connsiteY5" fmla="*/ 1001 h 454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271" h="4540">
                              <a:moveTo>
                                <a:pt x="0" y="1001"/>
                              </a:moveTo>
                              <a:lnTo>
                                <a:pt x="1736" y="0"/>
                              </a:lnTo>
                              <a:cubicBezTo>
                                <a:pt x="2571" y="1035"/>
                                <a:pt x="3138" y="2337"/>
                                <a:pt x="3272" y="3539"/>
                              </a:cubicBezTo>
                              <a:lnTo>
                                <a:pt x="1536" y="4540"/>
                              </a:lnTo>
                              <a:cubicBezTo>
                                <a:pt x="1436" y="3338"/>
                                <a:pt x="835" y="2003"/>
                                <a:pt x="0" y="1001"/>
                              </a:cubicBezTo>
                              <a:lnTo>
                                <a:pt x="0" y="100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657F59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44" name="자유형: 도형 1243">
                          <a:extLst>
                            <a:ext uri="{FF2B5EF4-FFF2-40B4-BE49-F238E27FC236}">
                              <a16:creationId xmlns:a16="http://schemas.microsoft.com/office/drawing/2014/main" id="{5116BA14-119F-A29F-21D6-F75F2D235CC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73191" y="3321978"/>
                          <a:ext cx="1735" cy="1368"/>
                        </a:xfrm>
                        <a:custGeom>
                          <a:avLst/>
                          <a:gdLst>
                            <a:gd name="connsiteX0" fmla="*/ 0 w 1735"/>
                            <a:gd name="connsiteY0" fmla="*/ 1002 h 1368"/>
                            <a:gd name="connsiteX1" fmla="*/ 1736 w 1735"/>
                            <a:gd name="connsiteY1" fmla="*/ 0 h 1368"/>
                            <a:gd name="connsiteX2" fmla="*/ 1736 w 1735"/>
                            <a:gd name="connsiteY2" fmla="*/ 367 h 1368"/>
                            <a:gd name="connsiteX3" fmla="*/ 0 w 1735"/>
                            <a:gd name="connsiteY3" fmla="*/ 1369 h 1368"/>
                            <a:gd name="connsiteX4" fmla="*/ 0 w 1735"/>
                            <a:gd name="connsiteY4" fmla="*/ 1002 h 1368"/>
                            <a:gd name="connsiteX5" fmla="*/ 0 w 1735"/>
                            <a:gd name="connsiteY5" fmla="*/ 1002 h 136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735" h="1368">
                              <a:moveTo>
                                <a:pt x="0" y="1002"/>
                              </a:moveTo>
                              <a:lnTo>
                                <a:pt x="1736" y="0"/>
                              </a:lnTo>
                              <a:cubicBezTo>
                                <a:pt x="1736" y="0"/>
                                <a:pt x="1736" y="267"/>
                                <a:pt x="1736" y="367"/>
                              </a:cubicBezTo>
                              <a:lnTo>
                                <a:pt x="0" y="1369"/>
                              </a:lnTo>
                              <a:cubicBezTo>
                                <a:pt x="0" y="1369"/>
                                <a:pt x="0" y="1135"/>
                                <a:pt x="0" y="1002"/>
                              </a:cubicBezTo>
                              <a:lnTo>
                                <a:pt x="0" y="1002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86F4E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45" name="자유형: 도형 1244">
                          <a:extLst>
                            <a:ext uri="{FF2B5EF4-FFF2-40B4-BE49-F238E27FC236}">
                              <a16:creationId xmlns:a16="http://schemas.microsoft.com/office/drawing/2014/main" id="{2F19C01C-0255-A6E3-D931-D04D1BE4DB0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66947" y="3317602"/>
                          <a:ext cx="6243" cy="8017"/>
                        </a:xfrm>
                        <a:custGeom>
                          <a:avLst/>
                          <a:gdLst>
                            <a:gd name="connsiteX0" fmla="*/ 6244 w 6243"/>
                            <a:gd name="connsiteY0" fmla="*/ 5745 h 8017"/>
                            <a:gd name="connsiteX1" fmla="*/ 3172 w 6243"/>
                            <a:gd name="connsiteY1" fmla="*/ 7614 h 8017"/>
                            <a:gd name="connsiteX2" fmla="*/ 1 w 6243"/>
                            <a:gd name="connsiteY2" fmla="*/ 2273 h 8017"/>
                            <a:gd name="connsiteX3" fmla="*/ 3072 w 6243"/>
                            <a:gd name="connsiteY3" fmla="*/ 403 h 8017"/>
                            <a:gd name="connsiteX4" fmla="*/ 6244 w 6243"/>
                            <a:gd name="connsiteY4" fmla="*/ 5745 h 801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6243" h="8017">
                              <a:moveTo>
                                <a:pt x="6244" y="5745"/>
                              </a:moveTo>
                              <a:cubicBezTo>
                                <a:pt x="6244" y="7748"/>
                                <a:pt x="4908" y="8582"/>
                                <a:pt x="3172" y="7614"/>
                              </a:cubicBezTo>
                              <a:cubicBezTo>
                                <a:pt x="1470" y="6646"/>
                                <a:pt x="34" y="4276"/>
                                <a:pt x="1" y="2273"/>
                              </a:cubicBezTo>
                              <a:cubicBezTo>
                                <a:pt x="-33" y="270"/>
                                <a:pt x="1336" y="-565"/>
                                <a:pt x="3072" y="403"/>
                              </a:cubicBezTo>
                              <a:cubicBezTo>
                                <a:pt x="4775" y="1371"/>
                                <a:pt x="6210" y="3742"/>
                                <a:pt x="6244" y="574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C4B35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46" name="자유형: 도형 1245">
                          <a:extLst>
                            <a:ext uri="{FF2B5EF4-FFF2-40B4-BE49-F238E27FC236}">
                              <a16:creationId xmlns:a16="http://schemas.microsoft.com/office/drawing/2014/main" id="{E27C804E-04F2-8093-5EC1-0CFA8123BD7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39392" y="3267495"/>
                          <a:ext cx="45503" cy="18795"/>
                        </a:xfrm>
                        <a:custGeom>
                          <a:avLst/>
                          <a:gdLst>
                            <a:gd name="connsiteX0" fmla="*/ 0 w 45503"/>
                            <a:gd name="connsiteY0" fmla="*/ 16993 h 18795"/>
                            <a:gd name="connsiteX1" fmla="*/ 16659 w 45503"/>
                            <a:gd name="connsiteY1" fmla="*/ 18796 h 18795"/>
                            <a:gd name="connsiteX2" fmla="*/ 45503 w 45503"/>
                            <a:gd name="connsiteY2" fmla="*/ 2137 h 18795"/>
                            <a:gd name="connsiteX3" fmla="*/ 35922 w 45503"/>
                            <a:gd name="connsiteY3" fmla="*/ 0 h 18795"/>
                            <a:gd name="connsiteX4" fmla="*/ 25205 w 45503"/>
                            <a:gd name="connsiteY4" fmla="*/ 6209 h 18795"/>
                            <a:gd name="connsiteX5" fmla="*/ 16025 w 45503"/>
                            <a:gd name="connsiteY5" fmla="*/ 7111 h 18795"/>
                            <a:gd name="connsiteX6" fmla="*/ 0 w 45503"/>
                            <a:gd name="connsiteY6" fmla="*/ 16993 h 1879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45503" h="18795">
                              <a:moveTo>
                                <a:pt x="0" y="16993"/>
                              </a:moveTo>
                              <a:lnTo>
                                <a:pt x="16659" y="18796"/>
                              </a:lnTo>
                              <a:lnTo>
                                <a:pt x="45503" y="2137"/>
                              </a:lnTo>
                              <a:lnTo>
                                <a:pt x="35922" y="0"/>
                              </a:lnTo>
                              <a:lnTo>
                                <a:pt x="25205" y="6209"/>
                              </a:lnTo>
                              <a:lnTo>
                                <a:pt x="16025" y="7111"/>
                              </a:lnTo>
                              <a:lnTo>
                                <a:pt x="0" y="1699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657F59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47" name="자유형: 도형 1246">
                          <a:extLst>
                            <a:ext uri="{FF2B5EF4-FFF2-40B4-BE49-F238E27FC236}">
                              <a16:creationId xmlns:a16="http://schemas.microsoft.com/office/drawing/2014/main" id="{049751A5-CC5E-1CF1-32DC-D0A9929307F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27307" y="3253039"/>
                          <a:ext cx="32516" cy="24704"/>
                        </a:xfrm>
                        <a:custGeom>
                          <a:avLst/>
                          <a:gdLst>
                            <a:gd name="connsiteX0" fmla="*/ 2571 w 32516"/>
                            <a:gd name="connsiteY0" fmla="*/ 24705 h 24704"/>
                            <a:gd name="connsiteX1" fmla="*/ 0 w 32516"/>
                            <a:gd name="connsiteY1" fmla="*/ 16659 h 24704"/>
                            <a:gd name="connsiteX2" fmla="*/ 28844 w 32516"/>
                            <a:gd name="connsiteY2" fmla="*/ 0 h 24704"/>
                            <a:gd name="connsiteX3" fmla="*/ 32517 w 32516"/>
                            <a:gd name="connsiteY3" fmla="*/ 5508 h 24704"/>
                            <a:gd name="connsiteX4" fmla="*/ 21800 w 32516"/>
                            <a:gd name="connsiteY4" fmla="*/ 11718 h 24704"/>
                            <a:gd name="connsiteX5" fmla="*/ 20331 w 32516"/>
                            <a:gd name="connsiteY5" fmla="*/ 16993 h 24704"/>
                            <a:gd name="connsiteX6" fmla="*/ 2571 w 32516"/>
                            <a:gd name="connsiteY6" fmla="*/ 24705 h 2470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32516" h="24704">
                              <a:moveTo>
                                <a:pt x="2571" y="24705"/>
                              </a:moveTo>
                              <a:lnTo>
                                <a:pt x="0" y="16659"/>
                              </a:lnTo>
                              <a:lnTo>
                                <a:pt x="28844" y="0"/>
                              </a:lnTo>
                              <a:lnTo>
                                <a:pt x="32517" y="5508"/>
                              </a:lnTo>
                              <a:lnTo>
                                <a:pt x="21800" y="11718"/>
                              </a:lnTo>
                              <a:lnTo>
                                <a:pt x="20331" y="16993"/>
                              </a:lnTo>
                              <a:lnTo>
                                <a:pt x="2571" y="2470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657F59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48" name="자유형: 도형 1247">
                          <a:extLst>
                            <a:ext uri="{FF2B5EF4-FFF2-40B4-BE49-F238E27FC236}">
                              <a16:creationId xmlns:a16="http://schemas.microsoft.com/office/drawing/2014/main" id="{99C58900-62A1-8EB5-FCC5-8E32DD8421F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35620" y="3248165"/>
                          <a:ext cx="35587" cy="31949"/>
                        </a:xfrm>
                        <a:custGeom>
                          <a:avLst/>
                          <a:gdLst>
                            <a:gd name="connsiteX0" fmla="*/ 0 w 35587"/>
                            <a:gd name="connsiteY0" fmla="*/ 31949 h 31949"/>
                            <a:gd name="connsiteX1" fmla="*/ 6744 w 35587"/>
                            <a:gd name="connsiteY1" fmla="*/ 16626 h 31949"/>
                            <a:gd name="connsiteX2" fmla="*/ 35588 w 35587"/>
                            <a:gd name="connsiteY2" fmla="*/ 0 h 31949"/>
                            <a:gd name="connsiteX3" fmla="*/ 32683 w 35587"/>
                            <a:gd name="connsiteY3" fmla="*/ 9314 h 31949"/>
                            <a:gd name="connsiteX4" fmla="*/ 21934 w 35587"/>
                            <a:gd name="connsiteY4" fmla="*/ 15524 h 31949"/>
                            <a:gd name="connsiteX5" fmla="*/ 16058 w 35587"/>
                            <a:gd name="connsiteY5" fmla="*/ 22868 h 31949"/>
                            <a:gd name="connsiteX6" fmla="*/ 0 w 35587"/>
                            <a:gd name="connsiteY6" fmla="*/ 31949 h 3194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35587" h="31949">
                              <a:moveTo>
                                <a:pt x="0" y="31949"/>
                              </a:moveTo>
                              <a:lnTo>
                                <a:pt x="6744" y="16626"/>
                              </a:lnTo>
                              <a:lnTo>
                                <a:pt x="35588" y="0"/>
                              </a:lnTo>
                              <a:lnTo>
                                <a:pt x="32683" y="9314"/>
                              </a:lnTo>
                              <a:lnTo>
                                <a:pt x="21934" y="15524"/>
                              </a:lnTo>
                              <a:lnTo>
                                <a:pt x="16058" y="22868"/>
                              </a:lnTo>
                              <a:lnTo>
                                <a:pt x="0" y="31949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16E43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</p:grpSp>
                  <p:grpSp>
                    <p:nvGrpSpPr>
                      <p:cNvPr id="1147" name="그래픽 253">
                        <a:extLst>
                          <a:ext uri="{FF2B5EF4-FFF2-40B4-BE49-F238E27FC236}">
                            <a16:creationId xmlns:a16="http://schemas.microsoft.com/office/drawing/2014/main" id="{A5C6432C-8729-1734-8F9C-8E5133D70F5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123848" y="3223961"/>
                        <a:ext cx="117948" cy="77454"/>
                        <a:chOff x="5123848" y="3223961"/>
                        <a:chExt cx="117948" cy="77454"/>
                      </a:xfrm>
                    </p:grpSpPr>
                    <p:sp>
                      <p:nvSpPr>
                        <p:cNvPr id="1159" name="자유형: 도형 1158">
                          <a:extLst>
                            <a:ext uri="{FF2B5EF4-FFF2-40B4-BE49-F238E27FC236}">
                              <a16:creationId xmlns:a16="http://schemas.microsoft.com/office/drawing/2014/main" id="{28CBDE4C-6539-D15C-F234-704D409F3A0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93989" y="3250068"/>
                          <a:ext cx="34119" cy="22601"/>
                        </a:xfrm>
                        <a:custGeom>
                          <a:avLst/>
                          <a:gdLst>
                            <a:gd name="connsiteX0" fmla="*/ 0 w 34119"/>
                            <a:gd name="connsiteY0" fmla="*/ 15090 h 22601"/>
                            <a:gd name="connsiteX1" fmla="*/ 5275 w 34119"/>
                            <a:gd name="connsiteY1" fmla="*/ 22601 h 22601"/>
                            <a:gd name="connsiteX2" fmla="*/ 34119 w 34119"/>
                            <a:gd name="connsiteY2" fmla="*/ 5942 h 22601"/>
                            <a:gd name="connsiteX3" fmla="*/ 31215 w 34119"/>
                            <a:gd name="connsiteY3" fmla="*/ 0 h 22601"/>
                            <a:gd name="connsiteX4" fmla="*/ 20465 w 34119"/>
                            <a:gd name="connsiteY4" fmla="*/ 6176 h 22601"/>
                            <a:gd name="connsiteX5" fmla="*/ 14522 w 34119"/>
                            <a:gd name="connsiteY5" fmla="*/ 5041 h 22601"/>
                            <a:gd name="connsiteX6" fmla="*/ 0 w 34119"/>
                            <a:gd name="connsiteY6" fmla="*/ 15090 h 2260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34119" h="22601">
                              <a:moveTo>
                                <a:pt x="0" y="15090"/>
                              </a:moveTo>
                              <a:lnTo>
                                <a:pt x="5275" y="22601"/>
                              </a:lnTo>
                              <a:lnTo>
                                <a:pt x="34119" y="5942"/>
                              </a:lnTo>
                              <a:lnTo>
                                <a:pt x="31215" y="0"/>
                              </a:lnTo>
                              <a:lnTo>
                                <a:pt x="20465" y="6176"/>
                              </a:lnTo>
                              <a:lnTo>
                                <a:pt x="14522" y="5041"/>
                              </a:lnTo>
                              <a:lnTo>
                                <a:pt x="0" y="1509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16E43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160" name="자유형: 도형 1159">
                          <a:extLst>
                            <a:ext uri="{FF2B5EF4-FFF2-40B4-BE49-F238E27FC236}">
                              <a16:creationId xmlns:a16="http://schemas.microsoft.com/office/drawing/2014/main" id="{1583B948-6820-6A92-306F-BD6CE0DE05B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01334" y="3245427"/>
                          <a:ext cx="20231" cy="15190"/>
                        </a:xfrm>
                        <a:custGeom>
                          <a:avLst/>
                          <a:gdLst>
                            <a:gd name="connsiteX0" fmla="*/ 33 w 20231"/>
                            <a:gd name="connsiteY0" fmla="*/ 14389 h 15190"/>
                            <a:gd name="connsiteX1" fmla="*/ 20231 w 20231"/>
                            <a:gd name="connsiteY1" fmla="*/ 0 h 15190"/>
                            <a:gd name="connsiteX2" fmla="*/ 20231 w 20231"/>
                            <a:gd name="connsiteY2" fmla="*/ 434 h 15190"/>
                            <a:gd name="connsiteX3" fmla="*/ 0 w 20231"/>
                            <a:gd name="connsiteY3" fmla="*/ 15190 h 15190"/>
                            <a:gd name="connsiteX4" fmla="*/ 33 w 20231"/>
                            <a:gd name="connsiteY4" fmla="*/ 14389 h 15190"/>
                            <a:gd name="connsiteX5" fmla="*/ 33 w 20231"/>
                            <a:gd name="connsiteY5" fmla="*/ 14389 h 1519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0231" h="15190">
                              <a:moveTo>
                                <a:pt x="33" y="14389"/>
                              </a:moveTo>
                              <a:lnTo>
                                <a:pt x="20231" y="0"/>
                              </a:lnTo>
                              <a:cubicBezTo>
                                <a:pt x="20231" y="0"/>
                                <a:pt x="20231" y="300"/>
                                <a:pt x="20231" y="434"/>
                              </a:cubicBezTo>
                              <a:lnTo>
                                <a:pt x="0" y="15190"/>
                              </a:lnTo>
                              <a:cubicBezTo>
                                <a:pt x="0" y="14923"/>
                                <a:pt x="33" y="14656"/>
                                <a:pt x="33" y="14389"/>
                              </a:cubicBezTo>
                              <a:lnTo>
                                <a:pt x="33" y="14389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86F4E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161" name="자유형: 도형 1160">
                          <a:extLst>
                            <a:ext uri="{FF2B5EF4-FFF2-40B4-BE49-F238E27FC236}">
                              <a16:creationId xmlns:a16="http://schemas.microsoft.com/office/drawing/2014/main" id="{E18BD8AB-D85C-1454-96CF-49CEAA61824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00967" y="3245861"/>
                          <a:ext cx="20598" cy="16124"/>
                        </a:xfrm>
                        <a:custGeom>
                          <a:avLst/>
                          <a:gdLst>
                            <a:gd name="connsiteX0" fmla="*/ 367 w 20598"/>
                            <a:gd name="connsiteY0" fmla="*/ 14756 h 16124"/>
                            <a:gd name="connsiteX1" fmla="*/ 20598 w 20598"/>
                            <a:gd name="connsiteY1" fmla="*/ 0 h 16124"/>
                            <a:gd name="connsiteX2" fmla="*/ 20398 w 20598"/>
                            <a:gd name="connsiteY2" fmla="*/ 734 h 16124"/>
                            <a:gd name="connsiteX3" fmla="*/ 0 w 20598"/>
                            <a:gd name="connsiteY3" fmla="*/ 16125 h 16124"/>
                            <a:gd name="connsiteX4" fmla="*/ 367 w 20598"/>
                            <a:gd name="connsiteY4" fmla="*/ 14789 h 16124"/>
                            <a:gd name="connsiteX5" fmla="*/ 367 w 20598"/>
                            <a:gd name="connsiteY5" fmla="*/ 14789 h 1612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0598" h="16124">
                              <a:moveTo>
                                <a:pt x="367" y="14756"/>
                              </a:moveTo>
                              <a:lnTo>
                                <a:pt x="20598" y="0"/>
                              </a:lnTo>
                              <a:cubicBezTo>
                                <a:pt x="20565" y="267"/>
                                <a:pt x="20498" y="501"/>
                                <a:pt x="20398" y="734"/>
                              </a:cubicBezTo>
                              <a:lnTo>
                                <a:pt x="0" y="16125"/>
                              </a:lnTo>
                              <a:cubicBezTo>
                                <a:pt x="200" y="15758"/>
                                <a:pt x="334" y="15290"/>
                                <a:pt x="367" y="14789"/>
                              </a:cubicBezTo>
                              <a:lnTo>
                                <a:pt x="367" y="14789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C5F43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162" name="자유형: 도형 1161">
                          <a:extLst>
                            <a:ext uri="{FF2B5EF4-FFF2-40B4-BE49-F238E27FC236}">
                              <a16:creationId xmlns:a16="http://schemas.microsoft.com/office/drawing/2014/main" id="{326D9F50-0CD5-728D-CE9A-03E56218CD9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00166" y="3246596"/>
                          <a:ext cx="21165" cy="16325"/>
                        </a:xfrm>
                        <a:custGeom>
                          <a:avLst/>
                          <a:gdLst>
                            <a:gd name="connsiteX0" fmla="*/ 768 w 21165"/>
                            <a:gd name="connsiteY0" fmla="*/ 15390 h 16325"/>
                            <a:gd name="connsiteX1" fmla="*/ 21166 w 21165"/>
                            <a:gd name="connsiteY1" fmla="*/ 0 h 16325"/>
                            <a:gd name="connsiteX2" fmla="*/ 20765 w 21165"/>
                            <a:gd name="connsiteY2" fmla="*/ 501 h 16325"/>
                            <a:gd name="connsiteX3" fmla="*/ 0 w 21165"/>
                            <a:gd name="connsiteY3" fmla="*/ 16325 h 16325"/>
                            <a:gd name="connsiteX4" fmla="*/ 768 w 21165"/>
                            <a:gd name="connsiteY4" fmla="*/ 15357 h 16325"/>
                            <a:gd name="connsiteX5" fmla="*/ 768 w 21165"/>
                            <a:gd name="connsiteY5" fmla="*/ 15357 h 1632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1165" h="16325">
                              <a:moveTo>
                                <a:pt x="768" y="15390"/>
                              </a:moveTo>
                              <a:lnTo>
                                <a:pt x="21166" y="0"/>
                              </a:lnTo>
                              <a:cubicBezTo>
                                <a:pt x="21066" y="200"/>
                                <a:pt x="20932" y="401"/>
                                <a:pt x="20765" y="501"/>
                              </a:cubicBezTo>
                              <a:lnTo>
                                <a:pt x="0" y="16325"/>
                              </a:lnTo>
                              <a:cubicBezTo>
                                <a:pt x="300" y="16091"/>
                                <a:pt x="568" y="15758"/>
                                <a:pt x="768" y="15357"/>
                              </a:cubicBezTo>
                              <a:lnTo>
                                <a:pt x="768" y="15357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F4F38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163" name="자유형: 도형 1162">
                          <a:extLst>
                            <a:ext uri="{FF2B5EF4-FFF2-40B4-BE49-F238E27FC236}">
                              <a16:creationId xmlns:a16="http://schemas.microsoft.com/office/drawing/2014/main" id="{97F7F13D-4C73-7948-8F2C-8E49F68D3E6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93121" y="3240576"/>
                          <a:ext cx="25772" cy="10793"/>
                        </a:xfrm>
                        <a:custGeom>
                          <a:avLst/>
                          <a:gdLst>
                            <a:gd name="connsiteX0" fmla="*/ 33 w 25772"/>
                            <a:gd name="connsiteY0" fmla="*/ 10327 h 10793"/>
                            <a:gd name="connsiteX1" fmla="*/ 24070 w 25772"/>
                            <a:gd name="connsiteY1" fmla="*/ 111 h 10793"/>
                            <a:gd name="connsiteX2" fmla="*/ 25773 w 25772"/>
                            <a:gd name="connsiteY2" fmla="*/ 345 h 10793"/>
                            <a:gd name="connsiteX3" fmla="*/ 25773 w 25772"/>
                            <a:gd name="connsiteY3" fmla="*/ 345 h 10793"/>
                            <a:gd name="connsiteX4" fmla="*/ 3238 w 25772"/>
                            <a:gd name="connsiteY4" fmla="*/ 10794 h 10793"/>
                            <a:gd name="connsiteX5" fmla="*/ 3172 w 25772"/>
                            <a:gd name="connsiteY5" fmla="*/ 10794 h 10793"/>
                            <a:gd name="connsiteX6" fmla="*/ 0 w 25772"/>
                            <a:gd name="connsiteY6" fmla="*/ 10327 h 10793"/>
                            <a:gd name="connsiteX7" fmla="*/ 0 w 25772"/>
                            <a:gd name="connsiteY7" fmla="*/ 10327 h 1079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25772" h="10793">
                              <a:moveTo>
                                <a:pt x="33" y="10327"/>
                              </a:moveTo>
                              <a:lnTo>
                                <a:pt x="24070" y="111"/>
                              </a:lnTo>
                              <a:cubicBezTo>
                                <a:pt x="24538" y="-89"/>
                                <a:pt x="25105" y="-23"/>
                                <a:pt x="25773" y="345"/>
                              </a:cubicBezTo>
                              <a:lnTo>
                                <a:pt x="25773" y="345"/>
                              </a:lnTo>
                              <a:lnTo>
                                <a:pt x="3238" y="10794"/>
                              </a:lnTo>
                              <a:lnTo>
                                <a:pt x="3172" y="10794"/>
                              </a:lnTo>
                              <a:cubicBezTo>
                                <a:pt x="1970" y="10093"/>
                                <a:pt x="835" y="9959"/>
                                <a:pt x="0" y="10327"/>
                              </a:cubicBezTo>
                              <a:lnTo>
                                <a:pt x="0" y="10327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F4F38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164" name="자유형: 도형 1163">
                          <a:extLst>
                            <a:ext uri="{FF2B5EF4-FFF2-40B4-BE49-F238E27FC236}">
                              <a16:creationId xmlns:a16="http://schemas.microsoft.com/office/drawing/2014/main" id="{6CD03D68-A10B-6EFB-CD07-68D55E5725E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96393" y="3240954"/>
                          <a:ext cx="23302" cy="11484"/>
                        </a:xfrm>
                        <a:custGeom>
                          <a:avLst/>
                          <a:gdLst>
                            <a:gd name="connsiteX0" fmla="*/ 0 w 23302"/>
                            <a:gd name="connsiteY0" fmla="*/ 10416 h 11484"/>
                            <a:gd name="connsiteX1" fmla="*/ 22535 w 23302"/>
                            <a:gd name="connsiteY1" fmla="*/ 0 h 11484"/>
                            <a:gd name="connsiteX2" fmla="*/ 23302 w 23302"/>
                            <a:gd name="connsiteY2" fmla="*/ 568 h 11484"/>
                            <a:gd name="connsiteX3" fmla="*/ 1436 w 23302"/>
                            <a:gd name="connsiteY3" fmla="*/ 11484 h 11484"/>
                            <a:gd name="connsiteX4" fmla="*/ 33 w 23302"/>
                            <a:gd name="connsiteY4" fmla="*/ 10449 h 11484"/>
                            <a:gd name="connsiteX5" fmla="*/ 33 w 23302"/>
                            <a:gd name="connsiteY5" fmla="*/ 10449 h 1148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3302" h="11484">
                              <a:moveTo>
                                <a:pt x="0" y="10416"/>
                              </a:moveTo>
                              <a:lnTo>
                                <a:pt x="22535" y="0"/>
                              </a:lnTo>
                              <a:cubicBezTo>
                                <a:pt x="22802" y="134"/>
                                <a:pt x="23035" y="334"/>
                                <a:pt x="23302" y="568"/>
                              </a:cubicBezTo>
                              <a:lnTo>
                                <a:pt x="1436" y="11484"/>
                              </a:lnTo>
                              <a:cubicBezTo>
                                <a:pt x="1002" y="11084"/>
                                <a:pt x="501" y="10716"/>
                                <a:pt x="33" y="10449"/>
                              </a:cubicBezTo>
                              <a:lnTo>
                                <a:pt x="33" y="10449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C5F43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165" name="자유형: 도형 1164">
                          <a:extLst>
                            <a:ext uri="{FF2B5EF4-FFF2-40B4-BE49-F238E27FC236}">
                              <a16:creationId xmlns:a16="http://schemas.microsoft.com/office/drawing/2014/main" id="{4B1C825D-F480-5631-C5C1-1C211968A1D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97795" y="3241488"/>
                          <a:ext cx="22634" cy="12485"/>
                        </a:xfrm>
                        <a:custGeom>
                          <a:avLst/>
                          <a:gdLst>
                            <a:gd name="connsiteX0" fmla="*/ 0 w 22634"/>
                            <a:gd name="connsiteY0" fmla="*/ 10917 h 12485"/>
                            <a:gd name="connsiteX1" fmla="*/ 21867 w 22634"/>
                            <a:gd name="connsiteY1" fmla="*/ 0 h 12485"/>
                            <a:gd name="connsiteX2" fmla="*/ 22635 w 22634"/>
                            <a:gd name="connsiteY2" fmla="*/ 835 h 12485"/>
                            <a:gd name="connsiteX3" fmla="*/ 1436 w 22634"/>
                            <a:gd name="connsiteY3" fmla="*/ 12486 h 12485"/>
                            <a:gd name="connsiteX4" fmla="*/ 33 w 22634"/>
                            <a:gd name="connsiteY4" fmla="*/ 10883 h 12485"/>
                            <a:gd name="connsiteX5" fmla="*/ 33 w 22634"/>
                            <a:gd name="connsiteY5" fmla="*/ 10883 h 1248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2634" h="12485">
                              <a:moveTo>
                                <a:pt x="0" y="10917"/>
                              </a:moveTo>
                              <a:lnTo>
                                <a:pt x="21867" y="0"/>
                              </a:lnTo>
                              <a:cubicBezTo>
                                <a:pt x="22134" y="234"/>
                                <a:pt x="22401" y="534"/>
                                <a:pt x="22635" y="835"/>
                              </a:cubicBezTo>
                              <a:lnTo>
                                <a:pt x="1436" y="12486"/>
                              </a:lnTo>
                              <a:cubicBezTo>
                                <a:pt x="1002" y="11885"/>
                                <a:pt x="534" y="11351"/>
                                <a:pt x="33" y="10883"/>
                              </a:cubicBezTo>
                              <a:lnTo>
                                <a:pt x="33" y="1088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86F4E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166" name="자유형: 도형 1165">
                          <a:extLst>
                            <a:ext uri="{FF2B5EF4-FFF2-40B4-BE49-F238E27FC236}">
                              <a16:creationId xmlns:a16="http://schemas.microsoft.com/office/drawing/2014/main" id="{B374D30E-62CF-F513-4580-0952EF7AADC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99231" y="3242323"/>
                          <a:ext cx="22300" cy="16458"/>
                        </a:xfrm>
                        <a:custGeom>
                          <a:avLst/>
                          <a:gdLst>
                            <a:gd name="connsiteX0" fmla="*/ 0 w 22300"/>
                            <a:gd name="connsiteY0" fmla="*/ 11651 h 16458"/>
                            <a:gd name="connsiteX1" fmla="*/ 21199 w 22300"/>
                            <a:gd name="connsiteY1" fmla="*/ 0 h 16458"/>
                            <a:gd name="connsiteX2" fmla="*/ 22301 w 22300"/>
                            <a:gd name="connsiteY2" fmla="*/ 2571 h 16458"/>
                            <a:gd name="connsiteX3" fmla="*/ 2070 w 22300"/>
                            <a:gd name="connsiteY3" fmla="*/ 16459 h 16458"/>
                            <a:gd name="connsiteX4" fmla="*/ 0 w 22300"/>
                            <a:gd name="connsiteY4" fmla="*/ 11651 h 16458"/>
                            <a:gd name="connsiteX5" fmla="*/ 0 w 22300"/>
                            <a:gd name="connsiteY5" fmla="*/ 11651 h 1645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2300" h="16458">
                              <a:moveTo>
                                <a:pt x="0" y="11651"/>
                              </a:moveTo>
                              <a:lnTo>
                                <a:pt x="21199" y="0"/>
                              </a:lnTo>
                              <a:cubicBezTo>
                                <a:pt x="21767" y="768"/>
                                <a:pt x="22167" y="1703"/>
                                <a:pt x="22301" y="2571"/>
                              </a:cubicBezTo>
                              <a:lnTo>
                                <a:pt x="2070" y="16459"/>
                              </a:lnTo>
                              <a:cubicBezTo>
                                <a:pt x="1836" y="14823"/>
                                <a:pt x="1068" y="13087"/>
                                <a:pt x="0" y="11651"/>
                              </a:cubicBezTo>
                              <a:lnTo>
                                <a:pt x="0" y="1165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657F59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167" name="자유형: 도형 1166">
                          <a:extLst>
                            <a:ext uri="{FF2B5EF4-FFF2-40B4-BE49-F238E27FC236}">
                              <a16:creationId xmlns:a16="http://schemas.microsoft.com/office/drawing/2014/main" id="{C646F35C-90E7-8A3F-3AA0-D88421A6DD6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01234" y="3244893"/>
                          <a:ext cx="20297" cy="14956"/>
                        </a:xfrm>
                        <a:custGeom>
                          <a:avLst/>
                          <a:gdLst>
                            <a:gd name="connsiteX0" fmla="*/ 33 w 20297"/>
                            <a:gd name="connsiteY0" fmla="*/ 13888 h 14956"/>
                            <a:gd name="connsiteX1" fmla="*/ 20264 w 20297"/>
                            <a:gd name="connsiteY1" fmla="*/ 0 h 14956"/>
                            <a:gd name="connsiteX2" fmla="*/ 20298 w 20297"/>
                            <a:gd name="connsiteY2" fmla="*/ 568 h 14956"/>
                            <a:gd name="connsiteX3" fmla="*/ 100 w 20297"/>
                            <a:gd name="connsiteY3" fmla="*/ 14956 h 14956"/>
                            <a:gd name="connsiteX4" fmla="*/ 0 w 20297"/>
                            <a:gd name="connsiteY4" fmla="*/ 13921 h 14956"/>
                            <a:gd name="connsiteX5" fmla="*/ 0 w 20297"/>
                            <a:gd name="connsiteY5" fmla="*/ 13921 h 1495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0297" h="14956">
                              <a:moveTo>
                                <a:pt x="33" y="13888"/>
                              </a:moveTo>
                              <a:lnTo>
                                <a:pt x="20264" y="0"/>
                              </a:lnTo>
                              <a:cubicBezTo>
                                <a:pt x="20264" y="200"/>
                                <a:pt x="20298" y="367"/>
                                <a:pt x="20298" y="568"/>
                              </a:cubicBezTo>
                              <a:lnTo>
                                <a:pt x="100" y="14956"/>
                              </a:lnTo>
                              <a:cubicBezTo>
                                <a:pt x="100" y="14622"/>
                                <a:pt x="67" y="14255"/>
                                <a:pt x="0" y="13921"/>
                              </a:cubicBezTo>
                              <a:lnTo>
                                <a:pt x="0" y="1392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86F4E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168" name="자유형: 도형 1167">
                          <a:extLst>
                            <a:ext uri="{FF2B5EF4-FFF2-40B4-BE49-F238E27FC236}">
                              <a16:creationId xmlns:a16="http://schemas.microsoft.com/office/drawing/2014/main" id="{B738FDA2-F665-D638-CD8E-C50D458394A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74126" y="3259816"/>
                          <a:ext cx="27241" cy="24804"/>
                        </a:xfrm>
                        <a:custGeom>
                          <a:avLst/>
                          <a:gdLst>
                            <a:gd name="connsiteX0" fmla="*/ 0 w 27241"/>
                            <a:gd name="connsiteY0" fmla="*/ 23636 h 24804"/>
                            <a:gd name="connsiteX1" fmla="*/ 27242 w 27241"/>
                            <a:gd name="connsiteY1" fmla="*/ 0 h 24804"/>
                            <a:gd name="connsiteX2" fmla="*/ 27242 w 27241"/>
                            <a:gd name="connsiteY2" fmla="*/ 501 h 24804"/>
                            <a:gd name="connsiteX3" fmla="*/ 0 w 27241"/>
                            <a:gd name="connsiteY3" fmla="*/ 24805 h 24804"/>
                            <a:gd name="connsiteX4" fmla="*/ 0 w 27241"/>
                            <a:gd name="connsiteY4" fmla="*/ 23636 h 24804"/>
                            <a:gd name="connsiteX5" fmla="*/ 0 w 27241"/>
                            <a:gd name="connsiteY5" fmla="*/ 23636 h 2480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7241" h="24804">
                              <a:moveTo>
                                <a:pt x="0" y="23636"/>
                              </a:moveTo>
                              <a:lnTo>
                                <a:pt x="27242" y="0"/>
                              </a:lnTo>
                              <a:cubicBezTo>
                                <a:pt x="27242" y="167"/>
                                <a:pt x="27242" y="334"/>
                                <a:pt x="27242" y="501"/>
                              </a:cubicBezTo>
                              <a:lnTo>
                                <a:pt x="0" y="24805"/>
                              </a:lnTo>
                              <a:cubicBezTo>
                                <a:pt x="0" y="24438"/>
                                <a:pt x="33" y="24037"/>
                                <a:pt x="0" y="23636"/>
                              </a:cubicBezTo>
                              <a:lnTo>
                                <a:pt x="0" y="23636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86F4E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169" name="자유형: 도형 1168">
                          <a:extLst>
                            <a:ext uri="{FF2B5EF4-FFF2-40B4-BE49-F238E27FC236}">
                              <a16:creationId xmlns:a16="http://schemas.microsoft.com/office/drawing/2014/main" id="{ADC0CB68-6193-F3D9-9CFE-F8029684CE4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73291" y="3260317"/>
                          <a:ext cx="28043" cy="27876"/>
                        </a:xfrm>
                        <a:custGeom>
                          <a:avLst/>
                          <a:gdLst>
                            <a:gd name="connsiteX0" fmla="*/ 801 w 28043"/>
                            <a:gd name="connsiteY0" fmla="*/ 24304 h 27876"/>
                            <a:gd name="connsiteX1" fmla="*/ 28043 w 28043"/>
                            <a:gd name="connsiteY1" fmla="*/ 0 h 27876"/>
                            <a:gd name="connsiteX2" fmla="*/ 27709 w 28043"/>
                            <a:gd name="connsiteY2" fmla="*/ 1502 h 27876"/>
                            <a:gd name="connsiteX3" fmla="*/ 0 w 28043"/>
                            <a:gd name="connsiteY3" fmla="*/ 27876 h 27876"/>
                            <a:gd name="connsiteX4" fmla="*/ 801 w 28043"/>
                            <a:gd name="connsiteY4" fmla="*/ 24337 h 27876"/>
                            <a:gd name="connsiteX5" fmla="*/ 801 w 28043"/>
                            <a:gd name="connsiteY5" fmla="*/ 24337 h 2787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8043" h="27876">
                              <a:moveTo>
                                <a:pt x="801" y="24304"/>
                              </a:moveTo>
                              <a:lnTo>
                                <a:pt x="28043" y="0"/>
                              </a:lnTo>
                              <a:cubicBezTo>
                                <a:pt x="28010" y="567"/>
                                <a:pt x="27876" y="1068"/>
                                <a:pt x="27709" y="1502"/>
                              </a:cubicBezTo>
                              <a:lnTo>
                                <a:pt x="0" y="27876"/>
                              </a:lnTo>
                              <a:cubicBezTo>
                                <a:pt x="434" y="26875"/>
                                <a:pt x="701" y="25673"/>
                                <a:pt x="801" y="24337"/>
                              </a:cubicBezTo>
                              <a:lnTo>
                                <a:pt x="801" y="24337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C5F43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170" name="자유형: 도형 1169">
                          <a:extLst>
                            <a:ext uri="{FF2B5EF4-FFF2-40B4-BE49-F238E27FC236}">
                              <a16:creationId xmlns:a16="http://schemas.microsoft.com/office/drawing/2014/main" id="{50B0239E-0B13-561A-4B11-11C1A1AA493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71822" y="3261819"/>
                          <a:ext cx="29211" cy="28610"/>
                        </a:xfrm>
                        <a:custGeom>
                          <a:avLst/>
                          <a:gdLst>
                            <a:gd name="connsiteX0" fmla="*/ 1502 w 29211"/>
                            <a:gd name="connsiteY0" fmla="*/ 26374 h 28610"/>
                            <a:gd name="connsiteX1" fmla="*/ 29211 w 29211"/>
                            <a:gd name="connsiteY1" fmla="*/ 0 h 28610"/>
                            <a:gd name="connsiteX2" fmla="*/ 28577 w 29211"/>
                            <a:gd name="connsiteY2" fmla="*/ 935 h 28610"/>
                            <a:gd name="connsiteX3" fmla="*/ 0 w 29211"/>
                            <a:gd name="connsiteY3" fmla="*/ 28611 h 28610"/>
                            <a:gd name="connsiteX4" fmla="*/ 1502 w 29211"/>
                            <a:gd name="connsiteY4" fmla="*/ 26340 h 28610"/>
                            <a:gd name="connsiteX5" fmla="*/ 1502 w 29211"/>
                            <a:gd name="connsiteY5" fmla="*/ 26340 h 2861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9211" h="28610">
                              <a:moveTo>
                                <a:pt x="1502" y="26374"/>
                              </a:moveTo>
                              <a:lnTo>
                                <a:pt x="29211" y="0"/>
                              </a:lnTo>
                              <a:cubicBezTo>
                                <a:pt x="29045" y="367"/>
                                <a:pt x="28844" y="701"/>
                                <a:pt x="28577" y="935"/>
                              </a:cubicBezTo>
                              <a:lnTo>
                                <a:pt x="0" y="28611"/>
                              </a:lnTo>
                              <a:cubicBezTo>
                                <a:pt x="634" y="28010"/>
                                <a:pt x="1135" y="27242"/>
                                <a:pt x="1502" y="26340"/>
                              </a:cubicBezTo>
                              <a:lnTo>
                                <a:pt x="1502" y="2634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F4F38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171" name="자유형: 도형 1170">
                          <a:extLst>
                            <a:ext uri="{FF2B5EF4-FFF2-40B4-BE49-F238E27FC236}">
                              <a16:creationId xmlns:a16="http://schemas.microsoft.com/office/drawing/2014/main" id="{4DA6319F-BE08-C143-81CB-5D4B867BF6C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55230" y="3250667"/>
                          <a:ext cx="41363" cy="12887"/>
                        </a:xfrm>
                        <a:custGeom>
                          <a:avLst/>
                          <a:gdLst>
                            <a:gd name="connsiteX0" fmla="*/ 0 w 41363"/>
                            <a:gd name="connsiteY0" fmla="*/ 11252 h 12887"/>
                            <a:gd name="connsiteX1" fmla="*/ 38192 w 41363"/>
                            <a:gd name="connsiteY1" fmla="*/ 101 h 12887"/>
                            <a:gd name="connsiteX2" fmla="*/ 41096 w 41363"/>
                            <a:gd name="connsiteY2" fmla="*/ 636 h 12887"/>
                            <a:gd name="connsiteX3" fmla="*/ 41363 w 41363"/>
                            <a:gd name="connsiteY3" fmla="*/ 802 h 12887"/>
                            <a:gd name="connsiteX4" fmla="*/ 7545 w 41363"/>
                            <a:gd name="connsiteY4" fmla="*/ 12888 h 12887"/>
                            <a:gd name="connsiteX5" fmla="*/ 6911 w 41363"/>
                            <a:gd name="connsiteY5" fmla="*/ 12520 h 12887"/>
                            <a:gd name="connsiteX6" fmla="*/ 0 w 41363"/>
                            <a:gd name="connsiteY6" fmla="*/ 11252 h 12887"/>
                            <a:gd name="connsiteX7" fmla="*/ 0 w 41363"/>
                            <a:gd name="connsiteY7" fmla="*/ 11252 h 1288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1363" h="12887">
                              <a:moveTo>
                                <a:pt x="0" y="11252"/>
                              </a:moveTo>
                              <a:lnTo>
                                <a:pt x="38192" y="101"/>
                              </a:lnTo>
                              <a:cubicBezTo>
                                <a:pt x="38993" y="-132"/>
                                <a:pt x="39995" y="35"/>
                                <a:pt x="41096" y="636"/>
                              </a:cubicBezTo>
                              <a:cubicBezTo>
                                <a:pt x="41197" y="669"/>
                                <a:pt x="41263" y="736"/>
                                <a:pt x="41363" y="802"/>
                              </a:cubicBezTo>
                              <a:lnTo>
                                <a:pt x="7545" y="12888"/>
                              </a:lnTo>
                              <a:cubicBezTo>
                                <a:pt x="7345" y="12754"/>
                                <a:pt x="7144" y="12654"/>
                                <a:pt x="6911" y="12520"/>
                              </a:cubicBezTo>
                              <a:cubicBezTo>
                                <a:pt x="4307" y="11085"/>
                                <a:pt x="1903" y="10718"/>
                                <a:pt x="0" y="11252"/>
                              </a:cubicBezTo>
                              <a:lnTo>
                                <a:pt x="0" y="11252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F4F38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172" name="자유형: 도형 1171">
                          <a:extLst>
                            <a:ext uri="{FF2B5EF4-FFF2-40B4-BE49-F238E27FC236}">
                              <a16:creationId xmlns:a16="http://schemas.microsoft.com/office/drawing/2014/main" id="{92CB5C27-DD59-DC63-B498-A4FBA8E1222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62741" y="3251470"/>
                          <a:ext cx="35320" cy="14856"/>
                        </a:xfrm>
                        <a:custGeom>
                          <a:avLst/>
                          <a:gdLst>
                            <a:gd name="connsiteX0" fmla="*/ 33 w 35320"/>
                            <a:gd name="connsiteY0" fmla="*/ 12085 h 14856"/>
                            <a:gd name="connsiteX1" fmla="*/ 33852 w 35320"/>
                            <a:gd name="connsiteY1" fmla="*/ 0 h 14856"/>
                            <a:gd name="connsiteX2" fmla="*/ 35321 w 35320"/>
                            <a:gd name="connsiteY2" fmla="*/ 1168 h 14856"/>
                            <a:gd name="connsiteX3" fmla="*/ 3539 w 35320"/>
                            <a:gd name="connsiteY3" fmla="*/ 14856 h 14856"/>
                            <a:gd name="connsiteX4" fmla="*/ 0 w 35320"/>
                            <a:gd name="connsiteY4" fmla="*/ 12052 h 14856"/>
                            <a:gd name="connsiteX5" fmla="*/ 0 w 35320"/>
                            <a:gd name="connsiteY5" fmla="*/ 12052 h 1485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5320" h="14856">
                              <a:moveTo>
                                <a:pt x="33" y="12085"/>
                              </a:moveTo>
                              <a:lnTo>
                                <a:pt x="33852" y="0"/>
                              </a:lnTo>
                              <a:cubicBezTo>
                                <a:pt x="34353" y="334"/>
                                <a:pt x="34853" y="701"/>
                                <a:pt x="35321" y="1168"/>
                              </a:cubicBezTo>
                              <a:lnTo>
                                <a:pt x="3539" y="14856"/>
                              </a:lnTo>
                              <a:cubicBezTo>
                                <a:pt x="2437" y="13754"/>
                                <a:pt x="1235" y="12820"/>
                                <a:pt x="0" y="12052"/>
                              </a:cubicBezTo>
                              <a:lnTo>
                                <a:pt x="0" y="12052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C5F43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173" name="자유형: 도형 1172">
                          <a:extLst>
                            <a:ext uri="{FF2B5EF4-FFF2-40B4-BE49-F238E27FC236}">
                              <a16:creationId xmlns:a16="http://schemas.microsoft.com/office/drawing/2014/main" id="{30CC2864-8BAC-B71F-8272-EA1D6586219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66280" y="3252672"/>
                          <a:ext cx="33384" cy="18528"/>
                        </a:xfrm>
                        <a:custGeom>
                          <a:avLst/>
                          <a:gdLst>
                            <a:gd name="connsiteX0" fmla="*/ 0 w 33384"/>
                            <a:gd name="connsiteY0" fmla="*/ 13688 h 18528"/>
                            <a:gd name="connsiteX1" fmla="*/ 31782 w 33384"/>
                            <a:gd name="connsiteY1" fmla="*/ 0 h 18528"/>
                            <a:gd name="connsiteX2" fmla="*/ 33385 w 33384"/>
                            <a:gd name="connsiteY2" fmla="*/ 2036 h 18528"/>
                            <a:gd name="connsiteX3" fmla="*/ 3839 w 33384"/>
                            <a:gd name="connsiteY3" fmla="*/ 18528 h 18528"/>
                            <a:gd name="connsiteX4" fmla="*/ 0 w 33384"/>
                            <a:gd name="connsiteY4" fmla="*/ 13721 h 18528"/>
                            <a:gd name="connsiteX5" fmla="*/ 0 w 33384"/>
                            <a:gd name="connsiteY5" fmla="*/ 13721 h 1852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3384" h="18528">
                              <a:moveTo>
                                <a:pt x="0" y="13688"/>
                              </a:moveTo>
                              <a:lnTo>
                                <a:pt x="31782" y="0"/>
                              </a:lnTo>
                              <a:cubicBezTo>
                                <a:pt x="32383" y="601"/>
                                <a:pt x="32917" y="1269"/>
                                <a:pt x="33385" y="2036"/>
                              </a:cubicBezTo>
                              <a:lnTo>
                                <a:pt x="3839" y="18528"/>
                              </a:lnTo>
                              <a:cubicBezTo>
                                <a:pt x="2738" y="16759"/>
                                <a:pt x="1436" y="15123"/>
                                <a:pt x="0" y="13721"/>
                              </a:cubicBezTo>
                              <a:lnTo>
                                <a:pt x="0" y="1372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86F4E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174" name="자유형: 도형 1173">
                          <a:extLst>
                            <a:ext uri="{FF2B5EF4-FFF2-40B4-BE49-F238E27FC236}">
                              <a16:creationId xmlns:a16="http://schemas.microsoft.com/office/drawing/2014/main" id="{349CFCEE-8278-6F78-6CEB-C2A4913D4DD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70153" y="3254675"/>
                          <a:ext cx="30980" cy="24537"/>
                        </a:xfrm>
                        <a:custGeom>
                          <a:avLst/>
                          <a:gdLst>
                            <a:gd name="connsiteX0" fmla="*/ 0 w 30980"/>
                            <a:gd name="connsiteY0" fmla="*/ 16492 h 24537"/>
                            <a:gd name="connsiteX1" fmla="*/ 29545 w 30980"/>
                            <a:gd name="connsiteY1" fmla="*/ 0 h 24537"/>
                            <a:gd name="connsiteX2" fmla="*/ 30981 w 30980"/>
                            <a:gd name="connsiteY2" fmla="*/ 3372 h 24537"/>
                            <a:gd name="connsiteX3" fmla="*/ 3439 w 30980"/>
                            <a:gd name="connsiteY3" fmla="*/ 24538 h 24537"/>
                            <a:gd name="connsiteX4" fmla="*/ 0 w 30980"/>
                            <a:gd name="connsiteY4" fmla="*/ 16492 h 24537"/>
                            <a:gd name="connsiteX5" fmla="*/ 0 w 30980"/>
                            <a:gd name="connsiteY5" fmla="*/ 16492 h 2453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0980" h="24537">
                              <a:moveTo>
                                <a:pt x="0" y="16492"/>
                              </a:moveTo>
                              <a:lnTo>
                                <a:pt x="29545" y="0"/>
                              </a:lnTo>
                              <a:cubicBezTo>
                                <a:pt x="30213" y="1068"/>
                                <a:pt x="30714" y="2237"/>
                                <a:pt x="30981" y="3372"/>
                              </a:cubicBezTo>
                              <a:lnTo>
                                <a:pt x="3439" y="24538"/>
                              </a:lnTo>
                              <a:cubicBezTo>
                                <a:pt x="2771" y="21800"/>
                                <a:pt x="1569" y="18996"/>
                                <a:pt x="0" y="16492"/>
                              </a:cubicBezTo>
                              <a:lnTo>
                                <a:pt x="0" y="16492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657F59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175" name="자유형: 도형 1174">
                          <a:extLst>
                            <a:ext uri="{FF2B5EF4-FFF2-40B4-BE49-F238E27FC236}">
                              <a16:creationId xmlns:a16="http://schemas.microsoft.com/office/drawing/2014/main" id="{B63C5F2F-1E9F-BEEA-707B-4B3001C6A34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73558" y="3258047"/>
                          <a:ext cx="27809" cy="25439"/>
                        </a:xfrm>
                        <a:custGeom>
                          <a:avLst/>
                          <a:gdLst>
                            <a:gd name="connsiteX0" fmla="*/ 33 w 27809"/>
                            <a:gd name="connsiteY0" fmla="*/ 21166 h 25439"/>
                            <a:gd name="connsiteX1" fmla="*/ 27576 w 27809"/>
                            <a:gd name="connsiteY1" fmla="*/ 0 h 25439"/>
                            <a:gd name="connsiteX2" fmla="*/ 27809 w 27809"/>
                            <a:gd name="connsiteY2" fmla="*/ 1803 h 25439"/>
                            <a:gd name="connsiteX3" fmla="*/ 568 w 27809"/>
                            <a:gd name="connsiteY3" fmla="*/ 25439 h 25439"/>
                            <a:gd name="connsiteX4" fmla="*/ 0 w 27809"/>
                            <a:gd name="connsiteY4" fmla="*/ 21166 h 25439"/>
                            <a:gd name="connsiteX5" fmla="*/ 0 w 27809"/>
                            <a:gd name="connsiteY5" fmla="*/ 21166 h 2543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7809" h="25439">
                              <a:moveTo>
                                <a:pt x="33" y="21166"/>
                              </a:moveTo>
                              <a:lnTo>
                                <a:pt x="27576" y="0"/>
                              </a:lnTo>
                              <a:cubicBezTo>
                                <a:pt x="27709" y="601"/>
                                <a:pt x="27809" y="1202"/>
                                <a:pt x="27809" y="1803"/>
                              </a:cubicBezTo>
                              <a:lnTo>
                                <a:pt x="568" y="25439"/>
                              </a:lnTo>
                              <a:cubicBezTo>
                                <a:pt x="568" y="24070"/>
                                <a:pt x="367" y="22635"/>
                                <a:pt x="0" y="21166"/>
                              </a:cubicBezTo>
                              <a:lnTo>
                                <a:pt x="0" y="21166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86F4E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176" name="자유형: 도형 1175">
                          <a:extLst>
                            <a:ext uri="{FF2B5EF4-FFF2-40B4-BE49-F238E27FC236}">
                              <a16:creationId xmlns:a16="http://schemas.microsoft.com/office/drawing/2014/main" id="{E3B1C005-CC24-DB49-7CA6-0F2AA18823A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66247" y="3283486"/>
                          <a:ext cx="7878" cy="6944"/>
                        </a:xfrm>
                        <a:custGeom>
                          <a:avLst/>
                          <a:gdLst>
                            <a:gd name="connsiteX0" fmla="*/ 167 w 7878"/>
                            <a:gd name="connsiteY0" fmla="*/ 4474 h 6944"/>
                            <a:gd name="connsiteX1" fmla="*/ 7879 w 7878"/>
                            <a:gd name="connsiteY1" fmla="*/ 0 h 6944"/>
                            <a:gd name="connsiteX2" fmla="*/ 7712 w 7878"/>
                            <a:gd name="connsiteY2" fmla="*/ 2471 h 6944"/>
                            <a:gd name="connsiteX3" fmla="*/ 0 w 7878"/>
                            <a:gd name="connsiteY3" fmla="*/ 6944 h 6944"/>
                            <a:gd name="connsiteX4" fmla="*/ 167 w 7878"/>
                            <a:gd name="connsiteY4" fmla="*/ 4474 h 6944"/>
                            <a:gd name="connsiteX5" fmla="*/ 167 w 7878"/>
                            <a:gd name="connsiteY5" fmla="*/ 4474 h 694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7878" h="6944">
                              <a:moveTo>
                                <a:pt x="167" y="4474"/>
                              </a:moveTo>
                              <a:lnTo>
                                <a:pt x="7879" y="0"/>
                              </a:lnTo>
                              <a:cubicBezTo>
                                <a:pt x="7879" y="868"/>
                                <a:pt x="7812" y="1703"/>
                                <a:pt x="7712" y="2471"/>
                              </a:cubicBezTo>
                              <a:lnTo>
                                <a:pt x="0" y="6944"/>
                              </a:lnTo>
                              <a:cubicBezTo>
                                <a:pt x="134" y="6176"/>
                                <a:pt x="200" y="5375"/>
                                <a:pt x="167" y="4474"/>
                              </a:cubicBezTo>
                              <a:lnTo>
                                <a:pt x="167" y="447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86F4E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177" name="자유형: 도형 1176">
                          <a:extLst>
                            <a:ext uri="{FF2B5EF4-FFF2-40B4-BE49-F238E27FC236}">
                              <a16:creationId xmlns:a16="http://schemas.microsoft.com/office/drawing/2014/main" id="{F18707CB-FBC9-80BD-69F9-32C03742004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65245" y="3285956"/>
                          <a:ext cx="8713" cy="7444"/>
                        </a:xfrm>
                        <a:custGeom>
                          <a:avLst/>
                          <a:gdLst>
                            <a:gd name="connsiteX0" fmla="*/ 1002 w 8713"/>
                            <a:gd name="connsiteY0" fmla="*/ 4474 h 7444"/>
                            <a:gd name="connsiteX1" fmla="*/ 8713 w 8713"/>
                            <a:gd name="connsiteY1" fmla="*/ 0 h 7444"/>
                            <a:gd name="connsiteX2" fmla="*/ 7712 w 8713"/>
                            <a:gd name="connsiteY2" fmla="*/ 2971 h 7444"/>
                            <a:gd name="connsiteX3" fmla="*/ 0 w 8713"/>
                            <a:gd name="connsiteY3" fmla="*/ 7445 h 7444"/>
                            <a:gd name="connsiteX4" fmla="*/ 1002 w 8713"/>
                            <a:gd name="connsiteY4" fmla="*/ 4474 h 7444"/>
                            <a:gd name="connsiteX5" fmla="*/ 1002 w 8713"/>
                            <a:gd name="connsiteY5" fmla="*/ 4474 h 744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8713" h="7444">
                              <a:moveTo>
                                <a:pt x="1002" y="4474"/>
                              </a:moveTo>
                              <a:lnTo>
                                <a:pt x="8713" y="0"/>
                              </a:lnTo>
                              <a:cubicBezTo>
                                <a:pt x="8513" y="1135"/>
                                <a:pt x="8179" y="2137"/>
                                <a:pt x="7712" y="2971"/>
                              </a:cubicBezTo>
                              <a:lnTo>
                                <a:pt x="0" y="7445"/>
                              </a:lnTo>
                              <a:cubicBezTo>
                                <a:pt x="467" y="6610"/>
                                <a:pt x="801" y="5609"/>
                                <a:pt x="1002" y="4474"/>
                              </a:cubicBezTo>
                              <a:lnTo>
                                <a:pt x="1002" y="447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C5F43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178" name="자유형: 도형 1177">
                          <a:extLst>
                            <a:ext uri="{FF2B5EF4-FFF2-40B4-BE49-F238E27FC236}">
                              <a16:creationId xmlns:a16="http://schemas.microsoft.com/office/drawing/2014/main" id="{4082046F-FDF5-E053-D44C-C7A19AEDAA7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62975" y="3288927"/>
                          <a:ext cx="9981" cy="6843"/>
                        </a:xfrm>
                        <a:custGeom>
                          <a:avLst/>
                          <a:gdLst>
                            <a:gd name="connsiteX0" fmla="*/ 2270 w 9981"/>
                            <a:gd name="connsiteY0" fmla="*/ 4474 h 6843"/>
                            <a:gd name="connsiteX1" fmla="*/ 9982 w 9981"/>
                            <a:gd name="connsiteY1" fmla="*/ 0 h 6843"/>
                            <a:gd name="connsiteX2" fmla="*/ 7712 w 9981"/>
                            <a:gd name="connsiteY2" fmla="*/ 2370 h 6843"/>
                            <a:gd name="connsiteX3" fmla="*/ 0 w 9981"/>
                            <a:gd name="connsiteY3" fmla="*/ 6844 h 6843"/>
                            <a:gd name="connsiteX4" fmla="*/ 2270 w 9981"/>
                            <a:gd name="connsiteY4" fmla="*/ 4474 h 6843"/>
                            <a:gd name="connsiteX5" fmla="*/ 2270 w 9981"/>
                            <a:gd name="connsiteY5" fmla="*/ 4474 h 684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9981" h="6843">
                              <a:moveTo>
                                <a:pt x="2270" y="4474"/>
                              </a:moveTo>
                              <a:lnTo>
                                <a:pt x="9982" y="0"/>
                              </a:lnTo>
                              <a:cubicBezTo>
                                <a:pt x="9414" y="1035"/>
                                <a:pt x="8647" y="1836"/>
                                <a:pt x="7712" y="2370"/>
                              </a:cubicBezTo>
                              <a:lnTo>
                                <a:pt x="0" y="6844"/>
                              </a:lnTo>
                              <a:cubicBezTo>
                                <a:pt x="935" y="6310"/>
                                <a:pt x="1703" y="5508"/>
                                <a:pt x="2270" y="4474"/>
                              </a:cubicBezTo>
                              <a:lnTo>
                                <a:pt x="2270" y="447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F4F38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179" name="자유형: 도형 1178">
                          <a:extLst>
                            <a:ext uri="{FF2B5EF4-FFF2-40B4-BE49-F238E27FC236}">
                              <a16:creationId xmlns:a16="http://schemas.microsoft.com/office/drawing/2014/main" id="{8520B18E-535B-8707-A839-0807BD236A8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46216" y="3261679"/>
                          <a:ext cx="15657" cy="5848"/>
                        </a:xfrm>
                        <a:custGeom>
                          <a:avLst/>
                          <a:gdLst>
                            <a:gd name="connsiteX0" fmla="*/ 0 w 15657"/>
                            <a:gd name="connsiteY0" fmla="*/ 5281 h 5848"/>
                            <a:gd name="connsiteX1" fmla="*/ 7712 w 15657"/>
                            <a:gd name="connsiteY1" fmla="*/ 808 h 5848"/>
                            <a:gd name="connsiteX2" fmla="*/ 15657 w 15657"/>
                            <a:gd name="connsiteY2" fmla="*/ 1375 h 5848"/>
                            <a:gd name="connsiteX3" fmla="*/ 7946 w 15657"/>
                            <a:gd name="connsiteY3" fmla="*/ 5849 h 5848"/>
                            <a:gd name="connsiteX4" fmla="*/ 0 w 15657"/>
                            <a:gd name="connsiteY4" fmla="*/ 5281 h 5848"/>
                            <a:gd name="connsiteX5" fmla="*/ 0 w 15657"/>
                            <a:gd name="connsiteY5" fmla="*/ 5281 h 584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5657" h="5848">
                              <a:moveTo>
                                <a:pt x="0" y="5281"/>
                              </a:moveTo>
                              <a:lnTo>
                                <a:pt x="7712" y="808"/>
                              </a:lnTo>
                              <a:cubicBezTo>
                                <a:pt x="9748" y="-394"/>
                                <a:pt x="12553" y="-294"/>
                                <a:pt x="15657" y="1375"/>
                              </a:cubicBezTo>
                              <a:lnTo>
                                <a:pt x="7946" y="5849"/>
                              </a:lnTo>
                              <a:cubicBezTo>
                                <a:pt x="4841" y="4213"/>
                                <a:pt x="2036" y="4113"/>
                                <a:pt x="0" y="5281"/>
                              </a:cubicBezTo>
                              <a:lnTo>
                                <a:pt x="0" y="528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F4F38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180" name="자유형: 도형 1179">
                          <a:extLst>
                            <a:ext uri="{FF2B5EF4-FFF2-40B4-BE49-F238E27FC236}">
                              <a16:creationId xmlns:a16="http://schemas.microsoft.com/office/drawing/2014/main" id="{B3668EAA-E3D9-B4C6-5F2A-587E72E7553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54162" y="3263054"/>
                          <a:ext cx="10983" cy="6710"/>
                        </a:xfrm>
                        <a:custGeom>
                          <a:avLst/>
                          <a:gdLst>
                            <a:gd name="connsiteX0" fmla="*/ 0 w 10983"/>
                            <a:gd name="connsiteY0" fmla="*/ 4474 h 6710"/>
                            <a:gd name="connsiteX1" fmla="*/ 7712 w 10983"/>
                            <a:gd name="connsiteY1" fmla="*/ 0 h 6710"/>
                            <a:gd name="connsiteX2" fmla="*/ 7979 w 10983"/>
                            <a:gd name="connsiteY2" fmla="*/ 134 h 6710"/>
                            <a:gd name="connsiteX3" fmla="*/ 10984 w 10983"/>
                            <a:gd name="connsiteY3" fmla="*/ 2237 h 6710"/>
                            <a:gd name="connsiteX4" fmla="*/ 3272 w 10983"/>
                            <a:gd name="connsiteY4" fmla="*/ 6710 h 6710"/>
                            <a:gd name="connsiteX5" fmla="*/ 267 w 10983"/>
                            <a:gd name="connsiteY5" fmla="*/ 4607 h 6710"/>
                            <a:gd name="connsiteX6" fmla="*/ 0 w 10983"/>
                            <a:gd name="connsiteY6" fmla="*/ 4474 h 6710"/>
                            <a:gd name="connsiteX7" fmla="*/ 0 w 10983"/>
                            <a:gd name="connsiteY7" fmla="*/ 4474 h 671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0983" h="6710">
                              <a:moveTo>
                                <a:pt x="0" y="4474"/>
                              </a:moveTo>
                              <a:lnTo>
                                <a:pt x="7712" y="0"/>
                              </a:lnTo>
                              <a:cubicBezTo>
                                <a:pt x="7712" y="0"/>
                                <a:pt x="7879" y="100"/>
                                <a:pt x="7979" y="134"/>
                              </a:cubicBezTo>
                              <a:cubicBezTo>
                                <a:pt x="9014" y="701"/>
                                <a:pt x="10015" y="1436"/>
                                <a:pt x="10984" y="2237"/>
                              </a:cubicBezTo>
                              <a:lnTo>
                                <a:pt x="3272" y="6710"/>
                              </a:lnTo>
                              <a:cubicBezTo>
                                <a:pt x="2304" y="5876"/>
                                <a:pt x="1302" y="5175"/>
                                <a:pt x="267" y="4607"/>
                              </a:cubicBezTo>
                              <a:cubicBezTo>
                                <a:pt x="167" y="4574"/>
                                <a:pt x="100" y="4507"/>
                                <a:pt x="0" y="4474"/>
                              </a:cubicBezTo>
                              <a:lnTo>
                                <a:pt x="0" y="447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C5F43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181" name="자유형: 도형 1180">
                          <a:extLst>
                            <a:ext uri="{FF2B5EF4-FFF2-40B4-BE49-F238E27FC236}">
                              <a16:creationId xmlns:a16="http://schemas.microsoft.com/office/drawing/2014/main" id="{BE406B81-178B-BDAB-3069-867F1CE7C79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57433" y="3265291"/>
                          <a:ext cx="10849" cy="7745"/>
                        </a:xfrm>
                        <a:custGeom>
                          <a:avLst/>
                          <a:gdLst>
                            <a:gd name="connsiteX0" fmla="*/ 0 w 10849"/>
                            <a:gd name="connsiteY0" fmla="*/ 4474 h 7745"/>
                            <a:gd name="connsiteX1" fmla="*/ 7712 w 10849"/>
                            <a:gd name="connsiteY1" fmla="*/ 0 h 7745"/>
                            <a:gd name="connsiteX2" fmla="*/ 10850 w 10849"/>
                            <a:gd name="connsiteY2" fmla="*/ 3272 h 7745"/>
                            <a:gd name="connsiteX3" fmla="*/ 3138 w 10849"/>
                            <a:gd name="connsiteY3" fmla="*/ 7745 h 7745"/>
                            <a:gd name="connsiteX4" fmla="*/ 0 w 10849"/>
                            <a:gd name="connsiteY4" fmla="*/ 4474 h 7745"/>
                            <a:gd name="connsiteX5" fmla="*/ 0 w 10849"/>
                            <a:gd name="connsiteY5" fmla="*/ 4474 h 774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0849" h="7745">
                              <a:moveTo>
                                <a:pt x="0" y="4474"/>
                              </a:moveTo>
                              <a:lnTo>
                                <a:pt x="7712" y="0"/>
                              </a:lnTo>
                              <a:cubicBezTo>
                                <a:pt x="8814" y="968"/>
                                <a:pt x="9882" y="2070"/>
                                <a:pt x="10850" y="3272"/>
                              </a:cubicBezTo>
                              <a:lnTo>
                                <a:pt x="3138" y="7745"/>
                              </a:lnTo>
                              <a:cubicBezTo>
                                <a:pt x="2170" y="6543"/>
                                <a:pt x="1102" y="5442"/>
                                <a:pt x="0" y="4474"/>
                              </a:cubicBezTo>
                              <a:lnTo>
                                <a:pt x="0" y="447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86F4E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182" name="자유형: 도형 1181">
                          <a:extLst>
                            <a:ext uri="{FF2B5EF4-FFF2-40B4-BE49-F238E27FC236}">
                              <a16:creationId xmlns:a16="http://schemas.microsoft.com/office/drawing/2014/main" id="{A8C50483-35A8-0065-0BEA-FCACF1C178E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60571" y="3268563"/>
                          <a:ext cx="13487" cy="17960"/>
                        </a:xfrm>
                        <a:custGeom>
                          <a:avLst/>
                          <a:gdLst>
                            <a:gd name="connsiteX0" fmla="*/ 0 w 13487"/>
                            <a:gd name="connsiteY0" fmla="*/ 4474 h 17960"/>
                            <a:gd name="connsiteX1" fmla="*/ 7712 w 13487"/>
                            <a:gd name="connsiteY1" fmla="*/ 0 h 17960"/>
                            <a:gd name="connsiteX2" fmla="*/ 13487 w 13487"/>
                            <a:gd name="connsiteY2" fmla="*/ 13487 h 17960"/>
                            <a:gd name="connsiteX3" fmla="*/ 5776 w 13487"/>
                            <a:gd name="connsiteY3" fmla="*/ 17961 h 17960"/>
                            <a:gd name="connsiteX4" fmla="*/ 0 w 13487"/>
                            <a:gd name="connsiteY4" fmla="*/ 4474 h 17960"/>
                            <a:gd name="connsiteX5" fmla="*/ 0 w 13487"/>
                            <a:gd name="connsiteY5" fmla="*/ 4474 h 1796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3487" h="17960">
                              <a:moveTo>
                                <a:pt x="0" y="4474"/>
                              </a:moveTo>
                              <a:lnTo>
                                <a:pt x="7712" y="0"/>
                              </a:lnTo>
                              <a:cubicBezTo>
                                <a:pt x="10850" y="3906"/>
                                <a:pt x="13053" y="8880"/>
                                <a:pt x="13487" y="13487"/>
                              </a:cubicBezTo>
                              <a:lnTo>
                                <a:pt x="5776" y="17961"/>
                              </a:lnTo>
                              <a:cubicBezTo>
                                <a:pt x="5342" y="13354"/>
                                <a:pt x="3138" y="8380"/>
                                <a:pt x="0" y="4474"/>
                              </a:cubicBezTo>
                              <a:lnTo>
                                <a:pt x="0" y="447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657F59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183" name="자유형: 도형 1182">
                          <a:extLst>
                            <a:ext uri="{FF2B5EF4-FFF2-40B4-BE49-F238E27FC236}">
                              <a16:creationId xmlns:a16="http://schemas.microsoft.com/office/drawing/2014/main" id="{69B611D4-C8D2-00C6-B204-1216ACE3AFE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66347" y="3282050"/>
                          <a:ext cx="7778" cy="5909"/>
                        </a:xfrm>
                        <a:custGeom>
                          <a:avLst/>
                          <a:gdLst>
                            <a:gd name="connsiteX0" fmla="*/ 0 w 7778"/>
                            <a:gd name="connsiteY0" fmla="*/ 4474 h 5909"/>
                            <a:gd name="connsiteX1" fmla="*/ 7712 w 7778"/>
                            <a:gd name="connsiteY1" fmla="*/ 0 h 5909"/>
                            <a:gd name="connsiteX2" fmla="*/ 7779 w 7778"/>
                            <a:gd name="connsiteY2" fmla="*/ 1436 h 5909"/>
                            <a:gd name="connsiteX3" fmla="*/ 67 w 7778"/>
                            <a:gd name="connsiteY3" fmla="*/ 5909 h 5909"/>
                            <a:gd name="connsiteX4" fmla="*/ 0 w 7778"/>
                            <a:gd name="connsiteY4" fmla="*/ 4474 h 5909"/>
                            <a:gd name="connsiteX5" fmla="*/ 0 w 7778"/>
                            <a:gd name="connsiteY5" fmla="*/ 4474 h 590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7778" h="5909">
                              <a:moveTo>
                                <a:pt x="0" y="4474"/>
                              </a:moveTo>
                              <a:lnTo>
                                <a:pt x="7712" y="0"/>
                              </a:lnTo>
                              <a:cubicBezTo>
                                <a:pt x="7745" y="467"/>
                                <a:pt x="7779" y="968"/>
                                <a:pt x="7779" y="1436"/>
                              </a:cubicBezTo>
                              <a:lnTo>
                                <a:pt x="67" y="5909"/>
                              </a:lnTo>
                              <a:cubicBezTo>
                                <a:pt x="67" y="5442"/>
                                <a:pt x="67" y="4974"/>
                                <a:pt x="0" y="4474"/>
                              </a:cubicBezTo>
                              <a:lnTo>
                                <a:pt x="0" y="447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86F4E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184" name="자유형: 도형 1183">
                          <a:extLst>
                            <a:ext uri="{FF2B5EF4-FFF2-40B4-BE49-F238E27FC236}">
                              <a16:creationId xmlns:a16="http://schemas.microsoft.com/office/drawing/2014/main" id="{2CB05DC4-42A3-7711-6880-BA58825BB2E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31727" y="3287959"/>
                          <a:ext cx="34686" cy="11050"/>
                        </a:xfrm>
                        <a:custGeom>
                          <a:avLst/>
                          <a:gdLst>
                            <a:gd name="connsiteX0" fmla="*/ 100 w 34686"/>
                            <a:gd name="connsiteY0" fmla="*/ 10182 h 11050"/>
                            <a:gd name="connsiteX1" fmla="*/ 34687 w 34686"/>
                            <a:gd name="connsiteY1" fmla="*/ 0 h 11050"/>
                            <a:gd name="connsiteX2" fmla="*/ 34353 w 34686"/>
                            <a:gd name="connsiteY2" fmla="*/ 3238 h 11050"/>
                            <a:gd name="connsiteX3" fmla="*/ 0 w 34686"/>
                            <a:gd name="connsiteY3" fmla="*/ 11050 h 11050"/>
                            <a:gd name="connsiteX4" fmla="*/ 100 w 34686"/>
                            <a:gd name="connsiteY4" fmla="*/ 10182 h 11050"/>
                            <a:gd name="connsiteX5" fmla="*/ 100 w 34686"/>
                            <a:gd name="connsiteY5" fmla="*/ 10182 h 1105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4686" h="11050">
                              <a:moveTo>
                                <a:pt x="100" y="10182"/>
                              </a:moveTo>
                              <a:lnTo>
                                <a:pt x="34687" y="0"/>
                              </a:lnTo>
                              <a:cubicBezTo>
                                <a:pt x="34687" y="1202"/>
                                <a:pt x="34586" y="2270"/>
                                <a:pt x="34353" y="3238"/>
                              </a:cubicBezTo>
                              <a:lnTo>
                                <a:pt x="0" y="11050"/>
                              </a:lnTo>
                              <a:cubicBezTo>
                                <a:pt x="67" y="10783"/>
                                <a:pt x="100" y="10516"/>
                                <a:pt x="100" y="10182"/>
                              </a:cubicBezTo>
                              <a:lnTo>
                                <a:pt x="100" y="10182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86F4E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185" name="자유형: 도형 1184">
                          <a:extLst>
                            <a:ext uri="{FF2B5EF4-FFF2-40B4-BE49-F238E27FC236}">
                              <a16:creationId xmlns:a16="http://schemas.microsoft.com/office/drawing/2014/main" id="{06614587-DE3B-FF5A-EC57-C73C5693714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31427" y="3291164"/>
                          <a:ext cx="34653" cy="8513"/>
                        </a:xfrm>
                        <a:custGeom>
                          <a:avLst/>
                          <a:gdLst>
                            <a:gd name="connsiteX0" fmla="*/ 300 w 34653"/>
                            <a:gd name="connsiteY0" fmla="*/ 7812 h 8513"/>
                            <a:gd name="connsiteX1" fmla="*/ 34653 w 34653"/>
                            <a:gd name="connsiteY1" fmla="*/ 0 h 8513"/>
                            <a:gd name="connsiteX2" fmla="*/ 33451 w 34653"/>
                            <a:gd name="connsiteY2" fmla="*/ 2771 h 8513"/>
                            <a:gd name="connsiteX3" fmla="*/ 0 w 34653"/>
                            <a:gd name="connsiteY3" fmla="*/ 8513 h 8513"/>
                            <a:gd name="connsiteX4" fmla="*/ 300 w 34653"/>
                            <a:gd name="connsiteY4" fmla="*/ 7779 h 8513"/>
                            <a:gd name="connsiteX5" fmla="*/ 300 w 34653"/>
                            <a:gd name="connsiteY5" fmla="*/ 7779 h 851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4653" h="8513">
                              <a:moveTo>
                                <a:pt x="300" y="7812"/>
                              </a:moveTo>
                              <a:lnTo>
                                <a:pt x="34653" y="0"/>
                              </a:lnTo>
                              <a:cubicBezTo>
                                <a:pt x="34386" y="1068"/>
                                <a:pt x="33985" y="2003"/>
                                <a:pt x="33451" y="2771"/>
                              </a:cubicBezTo>
                              <a:lnTo>
                                <a:pt x="0" y="8513"/>
                              </a:lnTo>
                              <a:cubicBezTo>
                                <a:pt x="134" y="8313"/>
                                <a:pt x="234" y="8079"/>
                                <a:pt x="300" y="7779"/>
                              </a:cubicBezTo>
                              <a:lnTo>
                                <a:pt x="300" y="7779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C5F43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186" name="자유형: 도형 1185">
                          <a:extLst>
                            <a:ext uri="{FF2B5EF4-FFF2-40B4-BE49-F238E27FC236}">
                              <a16:creationId xmlns:a16="http://schemas.microsoft.com/office/drawing/2014/main" id="{8CCB8579-4954-8AEA-9C19-999D08BD4E8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30325" y="3293969"/>
                          <a:ext cx="34552" cy="6409"/>
                        </a:xfrm>
                        <a:custGeom>
                          <a:avLst/>
                          <a:gdLst>
                            <a:gd name="connsiteX0" fmla="*/ 1102 w 34552"/>
                            <a:gd name="connsiteY0" fmla="*/ 5742 h 6409"/>
                            <a:gd name="connsiteX1" fmla="*/ 34553 w 34552"/>
                            <a:gd name="connsiteY1" fmla="*/ 0 h 6409"/>
                            <a:gd name="connsiteX2" fmla="*/ 30413 w 34552"/>
                            <a:gd name="connsiteY2" fmla="*/ 2537 h 6409"/>
                            <a:gd name="connsiteX3" fmla="*/ 0 w 34552"/>
                            <a:gd name="connsiteY3" fmla="*/ 6410 h 6409"/>
                            <a:gd name="connsiteX4" fmla="*/ 1102 w 34552"/>
                            <a:gd name="connsiteY4" fmla="*/ 5742 h 6409"/>
                            <a:gd name="connsiteX5" fmla="*/ 1102 w 34552"/>
                            <a:gd name="connsiteY5" fmla="*/ 5742 h 640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4552" h="6409">
                              <a:moveTo>
                                <a:pt x="1102" y="5742"/>
                              </a:moveTo>
                              <a:lnTo>
                                <a:pt x="34553" y="0"/>
                              </a:lnTo>
                              <a:cubicBezTo>
                                <a:pt x="33551" y="1436"/>
                                <a:pt x="32116" y="2304"/>
                                <a:pt x="30413" y="2537"/>
                              </a:cubicBezTo>
                              <a:lnTo>
                                <a:pt x="0" y="6410"/>
                              </a:lnTo>
                              <a:cubicBezTo>
                                <a:pt x="467" y="6343"/>
                                <a:pt x="835" y="6109"/>
                                <a:pt x="1102" y="5742"/>
                              </a:cubicBezTo>
                              <a:lnTo>
                                <a:pt x="1102" y="5742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F4F38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187" name="자유형: 도형 1186">
                          <a:extLst>
                            <a:ext uri="{FF2B5EF4-FFF2-40B4-BE49-F238E27FC236}">
                              <a16:creationId xmlns:a16="http://schemas.microsoft.com/office/drawing/2014/main" id="{5A125175-242F-500A-1FD0-6482C9FC0FE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26052" y="3266157"/>
                          <a:ext cx="27341" cy="26877"/>
                        </a:xfrm>
                        <a:custGeom>
                          <a:avLst/>
                          <a:gdLst>
                            <a:gd name="connsiteX0" fmla="*/ 0 w 27341"/>
                            <a:gd name="connsiteY0" fmla="*/ 26877 h 26877"/>
                            <a:gd name="connsiteX1" fmla="*/ 18428 w 27341"/>
                            <a:gd name="connsiteY1" fmla="*/ 2373 h 26877"/>
                            <a:gd name="connsiteX2" fmla="*/ 27342 w 27341"/>
                            <a:gd name="connsiteY2" fmla="*/ 971 h 26877"/>
                            <a:gd name="connsiteX3" fmla="*/ 2370 w 27341"/>
                            <a:gd name="connsiteY3" fmla="*/ 26510 h 26877"/>
                            <a:gd name="connsiteX4" fmla="*/ 33 w 27341"/>
                            <a:gd name="connsiteY4" fmla="*/ 26877 h 26877"/>
                            <a:gd name="connsiteX5" fmla="*/ 33 w 27341"/>
                            <a:gd name="connsiteY5" fmla="*/ 26877 h 2687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7341" h="26877">
                              <a:moveTo>
                                <a:pt x="0" y="26877"/>
                              </a:moveTo>
                              <a:lnTo>
                                <a:pt x="18428" y="2373"/>
                              </a:lnTo>
                              <a:cubicBezTo>
                                <a:pt x="20298" y="-98"/>
                                <a:pt x="23536" y="-765"/>
                                <a:pt x="27342" y="971"/>
                              </a:cubicBezTo>
                              <a:lnTo>
                                <a:pt x="2370" y="26510"/>
                              </a:lnTo>
                              <a:cubicBezTo>
                                <a:pt x="1369" y="26043"/>
                                <a:pt x="534" y="26209"/>
                                <a:pt x="33" y="26877"/>
                              </a:cubicBezTo>
                              <a:lnTo>
                                <a:pt x="33" y="26877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F4F38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188" name="자유형: 도형 1187">
                          <a:extLst>
                            <a:ext uri="{FF2B5EF4-FFF2-40B4-BE49-F238E27FC236}">
                              <a16:creationId xmlns:a16="http://schemas.microsoft.com/office/drawing/2014/main" id="{C109061B-2E3C-CABF-B4C7-DB9F89CB4E7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28355" y="3267127"/>
                          <a:ext cx="28276" cy="26073"/>
                        </a:xfrm>
                        <a:custGeom>
                          <a:avLst/>
                          <a:gdLst>
                            <a:gd name="connsiteX0" fmla="*/ 33 w 28276"/>
                            <a:gd name="connsiteY0" fmla="*/ 25539 h 26073"/>
                            <a:gd name="connsiteX1" fmla="*/ 25005 w 28276"/>
                            <a:gd name="connsiteY1" fmla="*/ 0 h 26073"/>
                            <a:gd name="connsiteX2" fmla="*/ 26040 w 28276"/>
                            <a:gd name="connsiteY2" fmla="*/ 534 h 26073"/>
                            <a:gd name="connsiteX3" fmla="*/ 28277 w 28276"/>
                            <a:gd name="connsiteY3" fmla="*/ 2037 h 26073"/>
                            <a:gd name="connsiteX4" fmla="*/ 868 w 28276"/>
                            <a:gd name="connsiteY4" fmla="*/ 26073 h 26073"/>
                            <a:gd name="connsiteX5" fmla="*/ 267 w 28276"/>
                            <a:gd name="connsiteY5" fmla="*/ 25673 h 26073"/>
                            <a:gd name="connsiteX6" fmla="*/ 0 w 28276"/>
                            <a:gd name="connsiteY6" fmla="*/ 25539 h 26073"/>
                            <a:gd name="connsiteX7" fmla="*/ 0 w 28276"/>
                            <a:gd name="connsiteY7" fmla="*/ 25539 h 2607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28276" h="26073">
                              <a:moveTo>
                                <a:pt x="33" y="25539"/>
                              </a:moveTo>
                              <a:lnTo>
                                <a:pt x="25005" y="0"/>
                              </a:lnTo>
                              <a:cubicBezTo>
                                <a:pt x="25339" y="167"/>
                                <a:pt x="25706" y="334"/>
                                <a:pt x="26040" y="534"/>
                              </a:cubicBezTo>
                              <a:cubicBezTo>
                                <a:pt x="26808" y="968"/>
                                <a:pt x="27542" y="1469"/>
                                <a:pt x="28277" y="2037"/>
                              </a:cubicBezTo>
                              <a:lnTo>
                                <a:pt x="868" y="26073"/>
                              </a:lnTo>
                              <a:cubicBezTo>
                                <a:pt x="668" y="25940"/>
                                <a:pt x="467" y="25806"/>
                                <a:pt x="267" y="25673"/>
                              </a:cubicBezTo>
                              <a:cubicBezTo>
                                <a:pt x="167" y="25606"/>
                                <a:pt x="67" y="25573"/>
                                <a:pt x="0" y="25539"/>
                              </a:cubicBezTo>
                              <a:lnTo>
                                <a:pt x="0" y="25539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C5F43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189" name="자유형: 도형 1188">
                          <a:extLst>
                            <a:ext uri="{FF2B5EF4-FFF2-40B4-BE49-F238E27FC236}">
                              <a16:creationId xmlns:a16="http://schemas.microsoft.com/office/drawing/2014/main" id="{C65FA992-5215-064B-5329-4FB24819011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29257" y="3269164"/>
                          <a:ext cx="30480" cy="24804"/>
                        </a:xfrm>
                        <a:custGeom>
                          <a:avLst/>
                          <a:gdLst>
                            <a:gd name="connsiteX0" fmla="*/ 0 w 30480"/>
                            <a:gd name="connsiteY0" fmla="*/ 24037 h 24804"/>
                            <a:gd name="connsiteX1" fmla="*/ 27409 w 30480"/>
                            <a:gd name="connsiteY1" fmla="*/ 0 h 24804"/>
                            <a:gd name="connsiteX2" fmla="*/ 30480 w 30480"/>
                            <a:gd name="connsiteY2" fmla="*/ 2904 h 24804"/>
                            <a:gd name="connsiteX3" fmla="*/ 801 w 30480"/>
                            <a:gd name="connsiteY3" fmla="*/ 24805 h 24804"/>
                            <a:gd name="connsiteX4" fmla="*/ 0 w 30480"/>
                            <a:gd name="connsiteY4" fmla="*/ 24037 h 24804"/>
                            <a:gd name="connsiteX5" fmla="*/ 0 w 30480"/>
                            <a:gd name="connsiteY5" fmla="*/ 24037 h 2480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0480" h="24804">
                              <a:moveTo>
                                <a:pt x="0" y="24037"/>
                              </a:moveTo>
                              <a:lnTo>
                                <a:pt x="27409" y="0"/>
                              </a:lnTo>
                              <a:cubicBezTo>
                                <a:pt x="28477" y="835"/>
                                <a:pt x="29512" y="1836"/>
                                <a:pt x="30480" y="2904"/>
                              </a:cubicBezTo>
                              <a:lnTo>
                                <a:pt x="801" y="24805"/>
                              </a:lnTo>
                              <a:cubicBezTo>
                                <a:pt x="534" y="24504"/>
                                <a:pt x="267" y="24271"/>
                                <a:pt x="0" y="24037"/>
                              </a:cubicBezTo>
                              <a:lnTo>
                                <a:pt x="0" y="24037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86F4E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190" name="자유형: 도형 1189">
                          <a:extLst>
                            <a:ext uri="{FF2B5EF4-FFF2-40B4-BE49-F238E27FC236}">
                              <a16:creationId xmlns:a16="http://schemas.microsoft.com/office/drawing/2014/main" id="{8BD9CC7E-841A-F7AF-2CB8-89B8AD88E4D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30058" y="3272068"/>
                          <a:ext cx="36355" cy="25973"/>
                        </a:xfrm>
                        <a:custGeom>
                          <a:avLst/>
                          <a:gdLst>
                            <a:gd name="connsiteX0" fmla="*/ 33 w 36355"/>
                            <a:gd name="connsiteY0" fmla="*/ 21900 h 25973"/>
                            <a:gd name="connsiteX1" fmla="*/ 29712 w 36355"/>
                            <a:gd name="connsiteY1" fmla="*/ 0 h 25973"/>
                            <a:gd name="connsiteX2" fmla="*/ 36356 w 36355"/>
                            <a:gd name="connsiteY2" fmla="*/ 15557 h 25973"/>
                            <a:gd name="connsiteX3" fmla="*/ 1769 w 36355"/>
                            <a:gd name="connsiteY3" fmla="*/ 25973 h 25973"/>
                            <a:gd name="connsiteX4" fmla="*/ 0 w 36355"/>
                            <a:gd name="connsiteY4" fmla="*/ 21867 h 25973"/>
                            <a:gd name="connsiteX5" fmla="*/ 0 w 36355"/>
                            <a:gd name="connsiteY5" fmla="*/ 21867 h 2597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6355" h="25973">
                              <a:moveTo>
                                <a:pt x="33" y="21900"/>
                              </a:moveTo>
                              <a:lnTo>
                                <a:pt x="29712" y="0"/>
                              </a:lnTo>
                              <a:cubicBezTo>
                                <a:pt x="33518" y="4307"/>
                                <a:pt x="36189" y="10282"/>
                                <a:pt x="36356" y="15557"/>
                              </a:cubicBezTo>
                              <a:lnTo>
                                <a:pt x="1769" y="25973"/>
                              </a:lnTo>
                              <a:cubicBezTo>
                                <a:pt x="1736" y="24571"/>
                                <a:pt x="1035" y="23002"/>
                                <a:pt x="0" y="21867"/>
                              </a:cubicBezTo>
                              <a:lnTo>
                                <a:pt x="0" y="21867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657F59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191" name="자유형: 도형 1190">
                          <a:extLst>
                            <a:ext uri="{FF2B5EF4-FFF2-40B4-BE49-F238E27FC236}">
                              <a16:creationId xmlns:a16="http://schemas.microsoft.com/office/drawing/2014/main" id="{06A83833-A131-BF61-6CE8-3A9C445EF59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31827" y="3287626"/>
                          <a:ext cx="34586" cy="10516"/>
                        </a:xfrm>
                        <a:custGeom>
                          <a:avLst/>
                          <a:gdLst>
                            <a:gd name="connsiteX0" fmla="*/ 0 w 34586"/>
                            <a:gd name="connsiteY0" fmla="*/ 10416 h 10516"/>
                            <a:gd name="connsiteX1" fmla="*/ 34586 w 34586"/>
                            <a:gd name="connsiteY1" fmla="*/ 0 h 10516"/>
                            <a:gd name="connsiteX2" fmla="*/ 34586 w 34586"/>
                            <a:gd name="connsiteY2" fmla="*/ 334 h 10516"/>
                            <a:gd name="connsiteX3" fmla="*/ 0 w 34586"/>
                            <a:gd name="connsiteY3" fmla="*/ 10516 h 10516"/>
                            <a:gd name="connsiteX4" fmla="*/ 0 w 34586"/>
                            <a:gd name="connsiteY4" fmla="*/ 10416 h 10516"/>
                            <a:gd name="connsiteX5" fmla="*/ 0 w 34586"/>
                            <a:gd name="connsiteY5" fmla="*/ 10416 h 105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4586" h="10516">
                              <a:moveTo>
                                <a:pt x="0" y="10416"/>
                              </a:moveTo>
                              <a:lnTo>
                                <a:pt x="34586" y="0"/>
                              </a:lnTo>
                              <a:cubicBezTo>
                                <a:pt x="34586" y="0"/>
                                <a:pt x="34586" y="200"/>
                                <a:pt x="34586" y="334"/>
                              </a:cubicBezTo>
                              <a:lnTo>
                                <a:pt x="0" y="10516"/>
                              </a:lnTo>
                              <a:lnTo>
                                <a:pt x="0" y="10416"/>
                              </a:lnTo>
                              <a:lnTo>
                                <a:pt x="0" y="10416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86F4E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192" name="자유형: 도형 1191">
                          <a:extLst>
                            <a:ext uri="{FF2B5EF4-FFF2-40B4-BE49-F238E27FC236}">
                              <a16:creationId xmlns:a16="http://schemas.microsoft.com/office/drawing/2014/main" id="{CD534E0C-3263-2DA3-3CA1-971F918E245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30058" y="3298142"/>
                          <a:ext cx="1769" cy="1635"/>
                        </a:xfrm>
                        <a:custGeom>
                          <a:avLst/>
                          <a:gdLst>
                            <a:gd name="connsiteX0" fmla="*/ 33 w 1769"/>
                            <a:gd name="connsiteY0" fmla="*/ 1001 h 1635"/>
                            <a:gd name="connsiteX1" fmla="*/ 1769 w 1769"/>
                            <a:gd name="connsiteY1" fmla="*/ 0 h 1635"/>
                            <a:gd name="connsiteX2" fmla="*/ 1736 w 1769"/>
                            <a:gd name="connsiteY2" fmla="*/ 634 h 1635"/>
                            <a:gd name="connsiteX3" fmla="*/ 0 w 1769"/>
                            <a:gd name="connsiteY3" fmla="*/ 1636 h 1635"/>
                            <a:gd name="connsiteX4" fmla="*/ 33 w 1769"/>
                            <a:gd name="connsiteY4" fmla="*/ 1001 h 1635"/>
                            <a:gd name="connsiteX5" fmla="*/ 33 w 1769"/>
                            <a:gd name="connsiteY5" fmla="*/ 1001 h 163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769" h="1635">
                              <a:moveTo>
                                <a:pt x="33" y="1001"/>
                              </a:moveTo>
                              <a:lnTo>
                                <a:pt x="1769" y="0"/>
                              </a:lnTo>
                              <a:cubicBezTo>
                                <a:pt x="1769" y="234"/>
                                <a:pt x="1769" y="434"/>
                                <a:pt x="1736" y="634"/>
                              </a:cubicBezTo>
                              <a:lnTo>
                                <a:pt x="0" y="1636"/>
                              </a:lnTo>
                              <a:cubicBezTo>
                                <a:pt x="0" y="1436"/>
                                <a:pt x="33" y="1235"/>
                                <a:pt x="33" y="1001"/>
                              </a:cubicBezTo>
                              <a:lnTo>
                                <a:pt x="33" y="100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86F4E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193" name="자유형: 도형 1192">
                          <a:extLst>
                            <a:ext uri="{FF2B5EF4-FFF2-40B4-BE49-F238E27FC236}">
                              <a16:creationId xmlns:a16="http://schemas.microsoft.com/office/drawing/2014/main" id="{9DE47A33-94E1-A64A-C67F-147C6D6A452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29791" y="3298776"/>
                          <a:ext cx="2003" cy="1769"/>
                        </a:xfrm>
                        <a:custGeom>
                          <a:avLst/>
                          <a:gdLst>
                            <a:gd name="connsiteX0" fmla="*/ 267 w 2003"/>
                            <a:gd name="connsiteY0" fmla="*/ 1001 h 1769"/>
                            <a:gd name="connsiteX1" fmla="*/ 2003 w 2003"/>
                            <a:gd name="connsiteY1" fmla="*/ 0 h 1769"/>
                            <a:gd name="connsiteX2" fmla="*/ 1736 w 2003"/>
                            <a:gd name="connsiteY2" fmla="*/ 768 h 1769"/>
                            <a:gd name="connsiteX3" fmla="*/ 0 w 2003"/>
                            <a:gd name="connsiteY3" fmla="*/ 1769 h 1769"/>
                            <a:gd name="connsiteX4" fmla="*/ 267 w 2003"/>
                            <a:gd name="connsiteY4" fmla="*/ 1001 h 1769"/>
                            <a:gd name="connsiteX5" fmla="*/ 267 w 2003"/>
                            <a:gd name="connsiteY5" fmla="*/ 1001 h 176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003" h="1769">
                              <a:moveTo>
                                <a:pt x="267" y="1001"/>
                              </a:moveTo>
                              <a:lnTo>
                                <a:pt x="2003" y="0"/>
                              </a:lnTo>
                              <a:cubicBezTo>
                                <a:pt x="1936" y="300"/>
                                <a:pt x="1870" y="567"/>
                                <a:pt x="1736" y="768"/>
                              </a:cubicBezTo>
                              <a:lnTo>
                                <a:pt x="0" y="1769"/>
                              </a:lnTo>
                              <a:cubicBezTo>
                                <a:pt x="134" y="1536"/>
                                <a:pt x="200" y="1302"/>
                                <a:pt x="267" y="1001"/>
                              </a:cubicBezTo>
                              <a:lnTo>
                                <a:pt x="267" y="100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C5F43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194" name="자유형: 도형 1193">
                          <a:extLst>
                            <a:ext uri="{FF2B5EF4-FFF2-40B4-BE49-F238E27FC236}">
                              <a16:creationId xmlns:a16="http://schemas.microsoft.com/office/drawing/2014/main" id="{AC8AA4B4-0077-9C2A-0600-DC6047F0E7E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29190" y="3299577"/>
                          <a:ext cx="2336" cy="1635"/>
                        </a:xfrm>
                        <a:custGeom>
                          <a:avLst/>
                          <a:gdLst>
                            <a:gd name="connsiteX0" fmla="*/ 601 w 2336"/>
                            <a:gd name="connsiteY0" fmla="*/ 1002 h 1635"/>
                            <a:gd name="connsiteX1" fmla="*/ 2337 w 2336"/>
                            <a:gd name="connsiteY1" fmla="*/ 0 h 1635"/>
                            <a:gd name="connsiteX2" fmla="*/ 1736 w 2336"/>
                            <a:gd name="connsiteY2" fmla="*/ 634 h 1635"/>
                            <a:gd name="connsiteX3" fmla="*/ 0 w 2336"/>
                            <a:gd name="connsiteY3" fmla="*/ 1636 h 1635"/>
                            <a:gd name="connsiteX4" fmla="*/ 601 w 2336"/>
                            <a:gd name="connsiteY4" fmla="*/ 1002 h 1635"/>
                            <a:gd name="connsiteX5" fmla="*/ 601 w 2336"/>
                            <a:gd name="connsiteY5" fmla="*/ 1002 h 163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336" h="1635">
                              <a:moveTo>
                                <a:pt x="601" y="1002"/>
                              </a:moveTo>
                              <a:lnTo>
                                <a:pt x="2337" y="0"/>
                              </a:lnTo>
                              <a:cubicBezTo>
                                <a:pt x="2170" y="267"/>
                                <a:pt x="1970" y="501"/>
                                <a:pt x="1736" y="634"/>
                              </a:cubicBezTo>
                              <a:lnTo>
                                <a:pt x="0" y="1636"/>
                              </a:lnTo>
                              <a:cubicBezTo>
                                <a:pt x="234" y="1502"/>
                                <a:pt x="434" y="1269"/>
                                <a:pt x="601" y="1002"/>
                              </a:cubicBezTo>
                              <a:lnTo>
                                <a:pt x="601" y="1002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F4F38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195" name="자유형: 도형 1194">
                          <a:extLst>
                            <a:ext uri="{FF2B5EF4-FFF2-40B4-BE49-F238E27FC236}">
                              <a16:creationId xmlns:a16="http://schemas.microsoft.com/office/drawing/2014/main" id="{3F274AD5-6ACF-64D7-140A-674700972FA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24783" y="3292389"/>
                          <a:ext cx="3839" cy="1345"/>
                        </a:xfrm>
                        <a:custGeom>
                          <a:avLst/>
                          <a:gdLst>
                            <a:gd name="connsiteX0" fmla="*/ 0 w 3839"/>
                            <a:gd name="connsiteY0" fmla="*/ 1212 h 1345"/>
                            <a:gd name="connsiteX1" fmla="*/ 1736 w 3839"/>
                            <a:gd name="connsiteY1" fmla="*/ 211 h 1345"/>
                            <a:gd name="connsiteX2" fmla="*/ 3839 w 3839"/>
                            <a:gd name="connsiteY2" fmla="*/ 344 h 1345"/>
                            <a:gd name="connsiteX3" fmla="*/ 2103 w 3839"/>
                            <a:gd name="connsiteY3" fmla="*/ 1346 h 1345"/>
                            <a:gd name="connsiteX4" fmla="*/ 0 w 3839"/>
                            <a:gd name="connsiteY4" fmla="*/ 1212 h 1345"/>
                            <a:gd name="connsiteX5" fmla="*/ 0 w 3839"/>
                            <a:gd name="connsiteY5" fmla="*/ 1212 h 134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839" h="1345">
                              <a:moveTo>
                                <a:pt x="0" y="1212"/>
                              </a:moveTo>
                              <a:lnTo>
                                <a:pt x="1736" y="211"/>
                              </a:lnTo>
                              <a:cubicBezTo>
                                <a:pt x="2270" y="-90"/>
                                <a:pt x="3005" y="-90"/>
                                <a:pt x="3839" y="344"/>
                              </a:cubicBezTo>
                              <a:lnTo>
                                <a:pt x="2103" y="1346"/>
                              </a:lnTo>
                              <a:cubicBezTo>
                                <a:pt x="1302" y="912"/>
                                <a:pt x="568" y="879"/>
                                <a:pt x="0" y="1212"/>
                              </a:cubicBezTo>
                              <a:lnTo>
                                <a:pt x="0" y="1212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F4F38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196" name="자유형: 도형 1195">
                          <a:extLst>
                            <a:ext uri="{FF2B5EF4-FFF2-40B4-BE49-F238E27FC236}">
                              <a16:creationId xmlns:a16="http://schemas.microsoft.com/office/drawing/2014/main" id="{0525A154-9DB2-96E8-CD26-2AC444F0102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26886" y="3292767"/>
                          <a:ext cx="2603" cy="1602"/>
                        </a:xfrm>
                        <a:custGeom>
                          <a:avLst/>
                          <a:gdLst>
                            <a:gd name="connsiteX0" fmla="*/ 0 w 2603"/>
                            <a:gd name="connsiteY0" fmla="*/ 1002 h 1602"/>
                            <a:gd name="connsiteX1" fmla="*/ 1736 w 2603"/>
                            <a:gd name="connsiteY1" fmla="*/ 0 h 1602"/>
                            <a:gd name="connsiteX2" fmla="*/ 1803 w 2603"/>
                            <a:gd name="connsiteY2" fmla="*/ 0 h 1602"/>
                            <a:gd name="connsiteX3" fmla="*/ 2604 w 2603"/>
                            <a:gd name="connsiteY3" fmla="*/ 601 h 1602"/>
                            <a:gd name="connsiteX4" fmla="*/ 868 w 2603"/>
                            <a:gd name="connsiteY4" fmla="*/ 1602 h 1602"/>
                            <a:gd name="connsiteX5" fmla="*/ 67 w 2603"/>
                            <a:gd name="connsiteY5" fmla="*/ 1035 h 1602"/>
                            <a:gd name="connsiteX6" fmla="*/ 0 w 2603"/>
                            <a:gd name="connsiteY6" fmla="*/ 1035 h 160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2603" h="1602">
                              <a:moveTo>
                                <a:pt x="0" y="1002"/>
                              </a:moveTo>
                              <a:lnTo>
                                <a:pt x="1736" y="0"/>
                              </a:lnTo>
                              <a:lnTo>
                                <a:pt x="1803" y="0"/>
                              </a:lnTo>
                              <a:cubicBezTo>
                                <a:pt x="2070" y="200"/>
                                <a:pt x="2337" y="367"/>
                                <a:pt x="2604" y="601"/>
                              </a:cubicBezTo>
                              <a:lnTo>
                                <a:pt x="868" y="1602"/>
                              </a:lnTo>
                              <a:cubicBezTo>
                                <a:pt x="601" y="1402"/>
                                <a:pt x="367" y="1202"/>
                                <a:pt x="67" y="1035"/>
                              </a:cubicBezTo>
                              <a:lnTo>
                                <a:pt x="0" y="103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C5F43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197" name="자유형: 도형 1196">
                          <a:extLst>
                            <a:ext uri="{FF2B5EF4-FFF2-40B4-BE49-F238E27FC236}">
                              <a16:creationId xmlns:a16="http://schemas.microsoft.com/office/drawing/2014/main" id="{0D2A0024-6D7D-94F8-9017-E28DA06BA85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27721" y="3293368"/>
                          <a:ext cx="2570" cy="1869"/>
                        </a:xfrm>
                        <a:custGeom>
                          <a:avLst/>
                          <a:gdLst>
                            <a:gd name="connsiteX0" fmla="*/ 0 w 2570"/>
                            <a:gd name="connsiteY0" fmla="*/ 1001 h 1869"/>
                            <a:gd name="connsiteX1" fmla="*/ 1736 w 2570"/>
                            <a:gd name="connsiteY1" fmla="*/ 0 h 1869"/>
                            <a:gd name="connsiteX2" fmla="*/ 2571 w 2570"/>
                            <a:gd name="connsiteY2" fmla="*/ 868 h 1869"/>
                            <a:gd name="connsiteX3" fmla="*/ 835 w 2570"/>
                            <a:gd name="connsiteY3" fmla="*/ 1870 h 1869"/>
                            <a:gd name="connsiteX4" fmla="*/ 0 w 2570"/>
                            <a:gd name="connsiteY4" fmla="*/ 1001 h 1869"/>
                            <a:gd name="connsiteX5" fmla="*/ 0 w 2570"/>
                            <a:gd name="connsiteY5" fmla="*/ 1001 h 186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570" h="1869">
                              <a:moveTo>
                                <a:pt x="0" y="1001"/>
                              </a:moveTo>
                              <a:lnTo>
                                <a:pt x="1736" y="0"/>
                              </a:lnTo>
                              <a:cubicBezTo>
                                <a:pt x="2036" y="267"/>
                                <a:pt x="2304" y="534"/>
                                <a:pt x="2571" y="868"/>
                              </a:cubicBezTo>
                              <a:lnTo>
                                <a:pt x="835" y="1870"/>
                              </a:lnTo>
                              <a:cubicBezTo>
                                <a:pt x="568" y="1536"/>
                                <a:pt x="300" y="1269"/>
                                <a:pt x="0" y="1001"/>
                              </a:cubicBezTo>
                              <a:lnTo>
                                <a:pt x="0" y="100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86F4E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198" name="자유형: 도형 1197">
                          <a:extLst>
                            <a:ext uri="{FF2B5EF4-FFF2-40B4-BE49-F238E27FC236}">
                              <a16:creationId xmlns:a16="http://schemas.microsoft.com/office/drawing/2014/main" id="{7BEF3B50-A6CB-F4AA-8AC4-C9913191E85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28556" y="3294202"/>
                          <a:ext cx="3271" cy="4540"/>
                        </a:xfrm>
                        <a:custGeom>
                          <a:avLst/>
                          <a:gdLst>
                            <a:gd name="connsiteX0" fmla="*/ 0 w 3271"/>
                            <a:gd name="connsiteY0" fmla="*/ 1001 h 4540"/>
                            <a:gd name="connsiteX1" fmla="*/ 1736 w 3271"/>
                            <a:gd name="connsiteY1" fmla="*/ 0 h 4540"/>
                            <a:gd name="connsiteX2" fmla="*/ 3272 w 3271"/>
                            <a:gd name="connsiteY2" fmla="*/ 3539 h 4540"/>
                            <a:gd name="connsiteX3" fmla="*/ 1536 w 3271"/>
                            <a:gd name="connsiteY3" fmla="*/ 4540 h 4540"/>
                            <a:gd name="connsiteX4" fmla="*/ 0 w 3271"/>
                            <a:gd name="connsiteY4" fmla="*/ 1001 h 4540"/>
                            <a:gd name="connsiteX5" fmla="*/ 0 w 3271"/>
                            <a:gd name="connsiteY5" fmla="*/ 1001 h 454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271" h="4540">
                              <a:moveTo>
                                <a:pt x="0" y="1001"/>
                              </a:moveTo>
                              <a:lnTo>
                                <a:pt x="1736" y="0"/>
                              </a:lnTo>
                              <a:cubicBezTo>
                                <a:pt x="2571" y="1035"/>
                                <a:pt x="3138" y="2337"/>
                                <a:pt x="3272" y="3539"/>
                              </a:cubicBezTo>
                              <a:lnTo>
                                <a:pt x="1536" y="4540"/>
                              </a:lnTo>
                              <a:cubicBezTo>
                                <a:pt x="1436" y="3338"/>
                                <a:pt x="835" y="2003"/>
                                <a:pt x="0" y="1001"/>
                              </a:cubicBezTo>
                              <a:lnTo>
                                <a:pt x="0" y="100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657F59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199" name="자유형: 도형 1198">
                          <a:extLst>
                            <a:ext uri="{FF2B5EF4-FFF2-40B4-BE49-F238E27FC236}">
                              <a16:creationId xmlns:a16="http://schemas.microsoft.com/office/drawing/2014/main" id="{C8FD97A0-B9AA-02BE-5FEE-4E8F326C99E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30091" y="3297774"/>
                          <a:ext cx="1735" cy="1368"/>
                        </a:xfrm>
                        <a:custGeom>
                          <a:avLst/>
                          <a:gdLst>
                            <a:gd name="connsiteX0" fmla="*/ 0 w 1735"/>
                            <a:gd name="connsiteY0" fmla="*/ 1002 h 1368"/>
                            <a:gd name="connsiteX1" fmla="*/ 1736 w 1735"/>
                            <a:gd name="connsiteY1" fmla="*/ 0 h 1368"/>
                            <a:gd name="connsiteX2" fmla="*/ 1736 w 1735"/>
                            <a:gd name="connsiteY2" fmla="*/ 367 h 1368"/>
                            <a:gd name="connsiteX3" fmla="*/ 0 w 1735"/>
                            <a:gd name="connsiteY3" fmla="*/ 1369 h 1368"/>
                            <a:gd name="connsiteX4" fmla="*/ 0 w 1735"/>
                            <a:gd name="connsiteY4" fmla="*/ 1002 h 1368"/>
                            <a:gd name="connsiteX5" fmla="*/ 0 w 1735"/>
                            <a:gd name="connsiteY5" fmla="*/ 1002 h 136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735" h="1368">
                              <a:moveTo>
                                <a:pt x="0" y="1002"/>
                              </a:moveTo>
                              <a:lnTo>
                                <a:pt x="1736" y="0"/>
                              </a:lnTo>
                              <a:cubicBezTo>
                                <a:pt x="1736" y="0"/>
                                <a:pt x="1736" y="267"/>
                                <a:pt x="1736" y="367"/>
                              </a:cubicBezTo>
                              <a:lnTo>
                                <a:pt x="0" y="1369"/>
                              </a:lnTo>
                              <a:cubicBezTo>
                                <a:pt x="0" y="1369"/>
                                <a:pt x="0" y="1135"/>
                                <a:pt x="0" y="1002"/>
                              </a:cubicBezTo>
                              <a:lnTo>
                                <a:pt x="0" y="1002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86F4E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00" name="자유형: 도형 1199">
                          <a:extLst>
                            <a:ext uri="{FF2B5EF4-FFF2-40B4-BE49-F238E27FC236}">
                              <a16:creationId xmlns:a16="http://schemas.microsoft.com/office/drawing/2014/main" id="{7E744592-4268-20B4-24A1-45C471B880A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23848" y="3293398"/>
                          <a:ext cx="6243" cy="8017"/>
                        </a:xfrm>
                        <a:custGeom>
                          <a:avLst/>
                          <a:gdLst>
                            <a:gd name="connsiteX0" fmla="*/ 6244 w 6243"/>
                            <a:gd name="connsiteY0" fmla="*/ 5745 h 8017"/>
                            <a:gd name="connsiteX1" fmla="*/ 3172 w 6243"/>
                            <a:gd name="connsiteY1" fmla="*/ 7614 h 8017"/>
                            <a:gd name="connsiteX2" fmla="*/ 1 w 6243"/>
                            <a:gd name="connsiteY2" fmla="*/ 2273 h 8017"/>
                            <a:gd name="connsiteX3" fmla="*/ 3072 w 6243"/>
                            <a:gd name="connsiteY3" fmla="*/ 403 h 8017"/>
                            <a:gd name="connsiteX4" fmla="*/ 6244 w 6243"/>
                            <a:gd name="connsiteY4" fmla="*/ 5745 h 801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6243" h="8017">
                              <a:moveTo>
                                <a:pt x="6244" y="5745"/>
                              </a:moveTo>
                              <a:cubicBezTo>
                                <a:pt x="6244" y="7748"/>
                                <a:pt x="4908" y="8582"/>
                                <a:pt x="3172" y="7614"/>
                              </a:cubicBezTo>
                              <a:cubicBezTo>
                                <a:pt x="1470" y="6646"/>
                                <a:pt x="34" y="4276"/>
                                <a:pt x="1" y="2273"/>
                              </a:cubicBezTo>
                              <a:cubicBezTo>
                                <a:pt x="-33" y="270"/>
                                <a:pt x="1336" y="-565"/>
                                <a:pt x="3072" y="403"/>
                              </a:cubicBezTo>
                              <a:cubicBezTo>
                                <a:pt x="4775" y="1371"/>
                                <a:pt x="6210" y="3742"/>
                                <a:pt x="6244" y="574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C4B35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01" name="자유형: 도형 1200">
                          <a:extLst>
                            <a:ext uri="{FF2B5EF4-FFF2-40B4-BE49-F238E27FC236}">
                              <a16:creationId xmlns:a16="http://schemas.microsoft.com/office/drawing/2014/main" id="{FC7D1CB2-43F3-5889-F419-45037E6AE5D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96293" y="3243291"/>
                          <a:ext cx="45503" cy="18795"/>
                        </a:xfrm>
                        <a:custGeom>
                          <a:avLst/>
                          <a:gdLst>
                            <a:gd name="connsiteX0" fmla="*/ 0 w 45503"/>
                            <a:gd name="connsiteY0" fmla="*/ 16993 h 18795"/>
                            <a:gd name="connsiteX1" fmla="*/ 16659 w 45503"/>
                            <a:gd name="connsiteY1" fmla="*/ 18796 h 18795"/>
                            <a:gd name="connsiteX2" fmla="*/ 45503 w 45503"/>
                            <a:gd name="connsiteY2" fmla="*/ 2137 h 18795"/>
                            <a:gd name="connsiteX3" fmla="*/ 35922 w 45503"/>
                            <a:gd name="connsiteY3" fmla="*/ 0 h 18795"/>
                            <a:gd name="connsiteX4" fmla="*/ 25205 w 45503"/>
                            <a:gd name="connsiteY4" fmla="*/ 6209 h 18795"/>
                            <a:gd name="connsiteX5" fmla="*/ 16025 w 45503"/>
                            <a:gd name="connsiteY5" fmla="*/ 7111 h 18795"/>
                            <a:gd name="connsiteX6" fmla="*/ 0 w 45503"/>
                            <a:gd name="connsiteY6" fmla="*/ 16993 h 1879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45503" h="18795">
                              <a:moveTo>
                                <a:pt x="0" y="16993"/>
                              </a:moveTo>
                              <a:lnTo>
                                <a:pt x="16659" y="18796"/>
                              </a:lnTo>
                              <a:lnTo>
                                <a:pt x="45503" y="2137"/>
                              </a:lnTo>
                              <a:lnTo>
                                <a:pt x="35922" y="0"/>
                              </a:lnTo>
                              <a:lnTo>
                                <a:pt x="25205" y="6209"/>
                              </a:lnTo>
                              <a:lnTo>
                                <a:pt x="16025" y="7111"/>
                              </a:lnTo>
                              <a:lnTo>
                                <a:pt x="0" y="1699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657F59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02" name="자유형: 도형 1201">
                          <a:extLst>
                            <a:ext uri="{FF2B5EF4-FFF2-40B4-BE49-F238E27FC236}">
                              <a16:creationId xmlns:a16="http://schemas.microsoft.com/office/drawing/2014/main" id="{D6308959-57A9-F75B-B964-9A8EA83B27C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84208" y="3228835"/>
                          <a:ext cx="32516" cy="24704"/>
                        </a:xfrm>
                        <a:custGeom>
                          <a:avLst/>
                          <a:gdLst>
                            <a:gd name="connsiteX0" fmla="*/ 2571 w 32516"/>
                            <a:gd name="connsiteY0" fmla="*/ 24705 h 24704"/>
                            <a:gd name="connsiteX1" fmla="*/ 0 w 32516"/>
                            <a:gd name="connsiteY1" fmla="*/ 16659 h 24704"/>
                            <a:gd name="connsiteX2" fmla="*/ 28844 w 32516"/>
                            <a:gd name="connsiteY2" fmla="*/ 0 h 24704"/>
                            <a:gd name="connsiteX3" fmla="*/ 32517 w 32516"/>
                            <a:gd name="connsiteY3" fmla="*/ 5508 h 24704"/>
                            <a:gd name="connsiteX4" fmla="*/ 21767 w 32516"/>
                            <a:gd name="connsiteY4" fmla="*/ 11718 h 24704"/>
                            <a:gd name="connsiteX5" fmla="*/ 20331 w 32516"/>
                            <a:gd name="connsiteY5" fmla="*/ 16993 h 24704"/>
                            <a:gd name="connsiteX6" fmla="*/ 2571 w 32516"/>
                            <a:gd name="connsiteY6" fmla="*/ 24705 h 2470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32516" h="24704">
                              <a:moveTo>
                                <a:pt x="2571" y="24705"/>
                              </a:moveTo>
                              <a:lnTo>
                                <a:pt x="0" y="16659"/>
                              </a:lnTo>
                              <a:lnTo>
                                <a:pt x="28844" y="0"/>
                              </a:lnTo>
                              <a:lnTo>
                                <a:pt x="32517" y="5508"/>
                              </a:lnTo>
                              <a:lnTo>
                                <a:pt x="21767" y="11718"/>
                              </a:lnTo>
                              <a:lnTo>
                                <a:pt x="20331" y="16993"/>
                              </a:lnTo>
                              <a:lnTo>
                                <a:pt x="2571" y="2470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657F59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203" name="자유형: 도형 1202">
                          <a:extLst>
                            <a:ext uri="{FF2B5EF4-FFF2-40B4-BE49-F238E27FC236}">
                              <a16:creationId xmlns:a16="http://schemas.microsoft.com/office/drawing/2014/main" id="{B1DB154E-78C6-9BBD-9921-858FA3A0C58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92520" y="3223961"/>
                          <a:ext cx="35587" cy="31949"/>
                        </a:xfrm>
                        <a:custGeom>
                          <a:avLst/>
                          <a:gdLst>
                            <a:gd name="connsiteX0" fmla="*/ 0 w 35587"/>
                            <a:gd name="connsiteY0" fmla="*/ 31949 h 31949"/>
                            <a:gd name="connsiteX1" fmla="*/ 6744 w 35587"/>
                            <a:gd name="connsiteY1" fmla="*/ 16626 h 31949"/>
                            <a:gd name="connsiteX2" fmla="*/ 35588 w 35587"/>
                            <a:gd name="connsiteY2" fmla="*/ 0 h 31949"/>
                            <a:gd name="connsiteX3" fmla="*/ 32683 w 35587"/>
                            <a:gd name="connsiteY3" fmla="*/ 9314 h 31949"/>
                            <a:gd name="connsiteX4" fmla="*/ 21934 w 35587"/>
                            <a:gd name="connsiteY4" fmla="*/ 15524 h 31949"/>
                            <a:gd name="connsiteX5" fmla="*/ 16058 w 35587"/>
                            <a:gd name="connsiteY5" fmla="*/ 22868 h 31949"/>
                            <a:gd name="connsiteX6" fmla="*/ 0 w 35587"/>
                            <a:gd name="connsiteY6" fmla="*/ 31949 h 3194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35587" h="31949">
                              <a:moveTo>
                                <a:pt x="0" y="31949"/>
                              </a:moveTo>
                              <a:lnTo>
                                <a:pt x="6744" y="16626"/>
                              </a:lnTo>
                              <a:lnTo>
                                <a:pt x="35588" y="0"/>
                              </a:lnTo>
                              <a:lnTo>
                                <a:pt x="32683" y="9314"/>
                              </a:lnTo>
                              <a:lnTo>
                                <a:pt x="21934" y="15524"/>
                              </a:lnTo>
                              <a:lnTo>
                                <a:pt x="16058" y="22868"/>
                              </a:lnTo>
                              <a:lnTo>
                                <a:pt x="0" y="31949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16E43"/>
                        </a:solidFill>
                        <a:ln w="33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</p:grpSp>
                  <p:grpSp>
                    <p:nvGrpSpPr>
                      <p:cNvPr id="1148" name="그래픽 253">
                        <a:extLst>
                          <a:ext uri="{FF2B5EF4-FFF2-40B4-BE49-F238E27FC236}">
                            <a16:creationId xmlns:a16="http://schemas.microsoft.com/office/drawing/2014/main" id="{78682454-AC9E-A8C4-16EC-8EEFA2F5712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085823" y="3273470"/>
                        <a:ext cx="396908" cy="238566"/>
                        <a:chOff x="5085823" y="3273470"/>
                        <a:chExt cx="396908" cy="238566"/>
                      </a:xfrm>
                    </p:grpSpPr>
                    <p:grpSp>
                      <p:nvGrpSpPr>
                        <p:cNvPr id="1149" name="그래픽 253">
                          <a:extLst>
                            <a:ext uri="{FF2B5EF4-FFF2-40B4-BE49-F238E27FC236}">
                              <a16:creationId xmlns:a16="http://schemas.microsoft.com/office/drawing/2014/main" id="{D1415236-A1DD-BBA9-A975-76006291B13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5085823" y="3314099"/>
                          <a:ext cx="396908" cy="197937"/>
                          <a:chOff x="5085823" y="3314099"/>
                          <a:chExt cx="396908" cy="197937"/>
                        </a:xfrm>
                      </p:grpSpPr>
                      <p:sp>
                        <p:nvSpPr>
                          <p:cNvPr id="1155" name="자유형: 도형 1154">
                            <a:extLst>
                              <a:ext uri="{FF2B5EF4-FFF2-40B4-BE49-F238E27FC236}">
                                <a16:creationId xmlns:a16="http://schemas.microsoft.com/office/drawing/2014/main" id="{E00E9654-5E1D-C8C9-4D03-6B87BB5FAA9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361146" y="3402869"/>
                            <a:ext cx="121586" cy="109167"/>
                          </a:xfrm>
                          <a:custGeom>
                            <a:avLst/>
                            <a:gdLst>
                              <a:gd name="connsiteX0" fmla="*/ 121587 w 121586"/>
                              <a:gd name="connsiteY0" fmla="*/ 38960 h 109167"/>
                              <a:gd name="connsiteX1" fmla="*/ 0 w 121586"/>
                              <a:gd name="connsiteY1" fmla="*/ 109168 h 109167"/>
                              <a:gd name="connsiteX2" fmla="*/ 0 w 121586"/>
                              <a:gd name="connsiteY2" fmla="*/ 70208 h 109167"/>
                              <a:gd name="connsiteX3" fmla="*/ 121587 w 121586"/>
                              <a:gd name="connsiteY3" fmla="*/ 0 h 109167"/>
                              <a:gd name="connsiteX4" fmla="*/ 121587 w 121586"/>
                              <a:gd name="connsiteY4" fmla="*/ 38960 h 109167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121586" h="109167">
                                <a:moveTo>
                                  <a:pt x="121587" y="38960"/>
                                </a:moveTo>
                                <a:lnTo>
                                  <a:pt x="0" y="109168"/>
                                </a:lnTo>
                                <a:lnTo>
                                  <a:pt x="0" y="70208"/>
                                </a:lnTo>
                                <a:lnTo>
                                  <a:pt x="121587" y="0"/>
                                </a:lnTo>
                                <a:lnTo>
                                  <a:pt x="121587" y="3896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B5946B"/>
                          </a:solidFill>
                          <a:ln w="33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ko-KR" altLang="en-US" dirty="0">
                              <a:ea typeface="문체부 제목 돋음체" panose="020B0609000101010101" pitchFamily="49" charset="-127"/>
                            </a:endParaRPr>
                          </a:p>
                        </p:txBody>
                      </p:sp>
                      <p:sp>
                        <p:nvSpPr>
                          <p:cNvPr id="1156" name="자유형: 도형 1155">
                            <a:extLst>
                              <a:ext uri="{FF2B5EF4-FFF2-40B4-BE49-F238E27FC236}">
                                <a16:creationId xmlns:a16="http://schemas.microsoft.com/office/drawing/2014/main" id="{C8E5FAC3-9CC7-6701-0D4D-D79AB621495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357340" y="3400666"/>
                            <a:ext cx="125392" cy="72411"/>
                          </a:xfrm>
                          <a:custGeom>
                            <a:avLst/>
                            <a:gdLst>
                              <a:gd name="connsiteX0" fmla="*/ 125392 w 125392"/>
                              <a:gd name="connsiteY0" fmla="*/ 2203 h 72411"/>
                              <a:gd name="connsiteX1" fmla="*/ 3806 w 125392"/>
                              <a:gd name="connsiteY1" fmla="*/ 72411 h 72411"/>
                              <a:gd name="connsiteX2" fmla="*/ 0 w 125392"/>
                              <a:gd name="connsiteY2" fmla="*/ 70208 h 72411"/>
                              <a:gd name="connsiteX3" fmla="*/ 121620 w 125392"/>
                              <a:gd name="connsiteY3" fmla="*/ 0 h 72411"/>
                              <a:gd name="connsiteX4" fmla="*/ 125392 w 125392"/>
                              <a:gd name="connsiteY4" fmla="*/ 2203 h 72411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125392" h="72411">
                                <a:moveTo>
                                  <a:pt x="125392" y="2203"/>
                                </a:moveTo>
                                <a:lnTo>
                                  <a:pt x="3806" y="72411"/>
                                </a:lnTo>
                                <a:lnTo>
                                  <a:pt x="0" y="70208"/>
                                </a:lnTo>
                                <a:lnTo>
                                  <a:pt x="121620" y="0"/>
                                </a:lnTo>
                                <a:lnTo>
                                  <a:pt x="125392" y="2203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8C7049"/>
                          </a:solidFill>
                          <a:ln w="33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ko-KR" altLang="en-US" dirty="0">
                              <a:ea typeface="문체부 제목 돋음체" panose="020B0609000101010101" pitchFamily="49" charset="-127"/>
                            </a:endParaRPr>
                          </a:p>
                        </p:txBody>
                      </p:sp>
                      <p:sp>
                        <p:nvSpPr>
                          <p:cNvPr id="1157" name="자유형: 도형 1156">
                            <a:extLst>
                              <a:ext uri="{FF2B5EF4-FFF2-40B4-BE49-F238E27FC236}">
                                <a16:creationId xmlns:a16="http://schemas.microsoft.com/office/drawing/2014/main" id="{69FEE73E-FD34-F796-8ACB-3BF467033FC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085823" y="3314099"/>
                            <a:ext cx="275322" cy="197937"/>
                          </a:xfrm>
                          <a:custGeom>
                            <a:avLst/>
                            <a:gdLst>
                              <a:gd name="connsiteX0" fmla="*/ 0 w 275322"/>
                              <a:gd name="connsiteY0" fmla="*/ 38960 h 197937"/>
                              <a:gd name="connsiteX1" fmla="*/ 275322 w 275322"/>
                              <a:gd name="connsiteY1" fmla="*/ 197937 h 197937"/>
                              <a:gd name="connsiteX2" fmla="*/ 275322 w 275322"/>
                              <a:gd name="connsiteY2" fmla="*/ 158977 h 197937"/>
                              <a:gd name="connsiteX3" fmla="*/ 0 w 275322"/>
                              <a:gd name="connsiteY3" fmla="*/ 0 h 197937"/>
                              <a:gd name="connsiteX4" fmla="*/ 0 w 275322"/>
                              <a:gd name="connsiteY4" fmla="*/ 38960 h 197937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275322" h="197937">
                                <a:moveTo>
                                  <a:pt x="0" y="38960"/>
                                </a:moveTo>
                                <a:lnTo>
                                  <a:pt x="275322" y="197937"/>
                                </a:lnTo>
                                <a:lnTo>
                                  <a:pt x="275322" y="158977"/>
                                </a:lnTo>
                                <a:lnTo>
                                  <a:pt x="0" y="0"/>
                                </a:lnTo>
                                <a:lnTo>
                                  <a:pt x="0" y="3896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9C7E55"/>
                          </a:solidFill>
                          <a:ln w="33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ko-KR" altLang="en-US" dirty="0">
                              <a:ea typeface="문체부 제목 돋음체" panose="020B0609000101010101" pitchFamily="49" charset="-127"/>
                            </a:endParaRPr>
                          </a:p>
                        </p:txBody>
                      </p:sp>
                      <p:sp>
                        <p:nvSpPr>
                          <p:cNvPr id="1158" name="자유형: 도형 1157">
                            <a:extLst>
                              <a:ext uri="{FF2B5EF4-FFF2-40B4-BE49-F238E27FC236}">
                                <a16:creationId xmlns:a16="http://schemas.microsoft.com/office/drawing/2014/main" id="{13E3E4D8-7BAE-FA75-8D96-366F5755F25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089629" y="3314099"/>
                            <a:ext cx="271516" cy="156773"/>
                          </a:xfrm>
                          <a:custGeom>
                            <a:avLst/>
                            <a:gdLst>
                              <a:gd name="connsiteX0" fmla="*/ 0 w 271516"/>
                              <a:gd name="connsiteY0" fmla="*/ 2203 h 156773"/>
                              <a:gd name="connsiteX1" fmla="*/ 267711 w 271516"/>
                              <a:gd name="connsiteY1" fmla="*/ 156774 h 156773"/>
                              <a:gd name="connsiteX2" fmla="*/ 271517 w 271516"/>
                              <a:gd name="connsiteY2" fmla="*/ 154571 h 156773"/>
                              <a:gd name="connsiteX3" fmla="*/ 3806 w 271516"/>
                              <a:gd name="connsiteY3" fmla="*/ 0 h 156773"/>
                              <a:gd name="connsiteX4" fmla="*/ 0 w 271516"/>
                              <a:gd name="connsiteY4" fmla="*/ 2203 h 15677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271516" h="156773">
                                <a:moveTo>
                                  <a:pt x="0" y="2203"/>
                                </a:moveTo>
                                <a:lnTo>
                                  <a:pt x="267711" y="156774"/>
                                </a:lnTo>
                                <a:lnTo>
                                  <a:pt x="271517" y="154571"/>
                                </a:lnTo>
                                <a:lnTo>
                                  <a:pt x="3806" y="0"/>
                                </a:lnTo>
                                <a:lnTo>
                                  <a:pt x="0" y="2203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8C7049"/>
                          </a:solidFill>
                          <a:ln w="33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ko-KR" altLang="en-US" dirty="0">
                              <a:ea typeface="문체부 제목 돋음체" panose="020B0609000101010101" pitchFamily="49" charset="-127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150" name="그래픽 253">
                          <a:extLst>
                            <a:ext uri="{FF2B5EF4-FFF2-40B4-BE49-F238E27FC236}">
                              <a16:creationId xmlns:a16="http://schemas.microsoft.com/office/drawing/2014/main" id="{DB834B41-2752-9ADC-D127-C0F786B38EB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5085823" y="3273470"/>
                          <a:ext cx="396908" cy="196802"/>
                          <a:chOff x="5085823" y="3273470"/>
                          <a:chExt cx="396908" cy="196802"/>
                        </a:xfrm>
                      </p:grpSpPr>
                      <p:sp>
                        <p:nvSpPr>
                          <p:cNvPr id="1151" name="자유형: 도형 1150">
                            <a:extLst>
                              <a:ext uri="{FF2B5EF4-FFF2-40B4-BE49-F238E27FC236}">
                                <a16:creationId xmlns:a16="http://schemas.microsoft.com/office/drawing/2014/main" id="{E0C76A69-8423-0634-8A8A-F179184D573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361146" y="3362240"/>
                            <a:ext cx="121586" cy="108032"/>
                          </a:xfrm>
                          <a:custGeom>
                            <a:avLst/>
                            <a:gdLst>
                              <a:gd name="connsiteX0" fmla="*/ 121587 w 121586"/>
                              <a:gd name="connsiteY0" fmla="*/ 37825 h 108032"/>
                              <a:gd name="connsiteX1" fmla="*/ 0 w 121586"/>
                              <a:gd name="connsiteY1" fmla="*/ 108032 h 108032"/>
                              <a:gd name="connsiteX2" fmla="*/ 0 w 121586"/>
                              <a:gd name="connsiteY2" fmla="*/ 70174 h 108032"/>
                              <a:gd name="connsiteX3" fmla="*/ 121587 w 121586"/>
                              <a:gd name="connsiteY3" fmla="*/ 0 h 108032"/>
                              <a:gd name="connsiteX4" fmla="*/ 121587 w 121586"/>
                              <a:gd name="connsiteY4" fmla="*/ 37825 h 108032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121586" h="108032">
                                <a:moveTo>
                                  <a:pt x="121587" y="37825"/>
                                </a:moveTo>
                                <a:lnTo>
                                  <a:pt x="0" y="108032"/>
                                </a:lnTo>
                                <a:lnTo>
                                  <a:pt x="0" y="70174"/>
                                </a:lnTo>
                                <a:lnTo>
                                  <a:pt x="121587" y="0"/>
                                </a:lnTo>
                                <a:lnTo>
                                  <a:pt x="121587" y="3782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B5946B"/>
                          </a:solidFill>
                          <a:ln w="33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ko-KR" altLang="en-US" dirty="0">
                              <a:ea typeface="문체부 제목 돋음체" panose="020B0609000101010101" pitchFamily="49" charset="-127"/>
                            </a:endParaRPr>
                          </a:p>
                        </p:txBody>
                      </p:sp>
                      <p:sp>
                        <p:nvSpPr>
                          <p:cNvPr id="1152" name="자유형: 도형 1151">
                            <a:extLst>
                              <a:ext uri="{FF2B5EF4-FFF2-40B4-BE49-F238E27FC236}">
                                <a16:creationId xmlns:a16="http://schemas.microsoft.com/office/drawing/2014/main" id="{BAD18DE4-E9D2-E257-E9F2-2946050FC01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357340" y="3360037"/>
                            <a:ext cx="125392" cy="72377"/>
                          </a:xfrm>
                          <a:custGeom>
                            <a:avLst/>
                            <a:gdLst>
                              <a:gd name="connsiteX0" fmla="*/ 125392 w 125392"/>
                              <a:gd name="connsiteY0" fmla="*/ 2203 h 72377"/>
                              <a:gd name="connsiteX1" fmla="*/ 3806 w 125392"/>
                              <a:gd name="connsiteY1" fmla="*/ 72378 h 72377"/>
                              <a:gd name="connsiteX2" fmla="*/ 0 w 125392"/>
                              <a:gd name="connsiteY2" fmla="*/ 70208 h 72377"/>
                              <a:gd name="connsiteX3" fmla="*/ 121620 w 125392"/>
                              <a:gd name="connsiteY3" fmla="*/ 0 h 72377"/>
                              <a:gd name="connsiteX4" fmla="*/ 125392 w 125392"/>
                              <a:gd name="connsiteY4" fmla="*/ 2203 h 72377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125392" h="72377">
                                <a:moveTo>
                                  <a:pt x="125392" y="2203"/>
                                </a:moveTo>
                                <a:lnTo>
                                  <a:pt x="3806" y="72378"/>
                                </a:lnTo>
                                <a:lnTo>
                                  <a:pt x="0" y="70208"/>
                                </a:lnTo>
                                <a:lnTo>
                                  <a:pt x="121620" y="0"/>
                                </a:lnTo>
                                <a:lnTo>
                                  <a:pt x="125392" y="2203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D0AE8A"/>
                          </a:solidFill>
                          <a:ln w="33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ko-KR" altLang="en-US" dirty="0">
                              <a:ea typeface="문체부 제목 돋음체" panose="020B0609000101010101" pitchFamily="49" charset="-127"/>
                            </a:endParaRPr>
                          </a:p>
                        </p:txBody>
                      </p:sp>
                      <p:sp>
                        <p:nvSpPr>
                          <p:cNvPr id="1153" name="자유형: 도형 1152">
                            <a:extLst>
                              <a:ext uri="{FF2B5EF4-FFF2-40B4-BE49-F238E27FC236}">
                                <a16:creationId xmlns:a16="http://schemas.microsoft.com/office/drawing/2014/main" id="{C099B2CA-865A-72CE-207C-0BC3C0C9FC1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085823" y="3273470"/>
                            <a:ext cx="275322" cy="196802"/>
                          </a:xfrm>
                          <a:custGeom>
                            <a:avLst/>
                            <a:gdLst>
                              <a:gd name="connsiteX0" fmla="*/ 0 w 275322"/>
                              <a:gd name="connsiteY0" fmla="*/ 37825 h 196802"/>
                              <a:gd name="connsiteX1" fmla="*/ 275322 w 275322"/>
                              <a:gd name="connsiteY1" fmla="*/ 196802 h 196802"/>
                              <a:gd name="connsiteX2" fmla="*/ 275322 w 275322"/>
                              <a:gd name="connsiteY2" fmla="*/ 158944 h 196802"/>
                              <a:gd name="connsiteX3" fmla="*/ 0 w 275322"/>
                              <a:gd name="connsiteY3" fmla="*/ 0 h 196802"/>
                              <a:gd name="connsiteX4" fmla="*/ 0 w 275322"/>
                              <a:gd name="connsiteY4" fmla="*/ 37825 h 196802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275322" h="196802">
                                <a:moveTo>
                                  <a:pt x="0" y="37825"/>
                                </a:moveTo>
                                <a:lnTo>
                                  <a:pt x="275322" y="196802"/>
                                </a:lnTo>
                                <a:lnTo>
                                  <a:pt x="275322" y="158944"/>
                                </a:lnTo>
                                <a:lnTo>
                                  <a:pt x="0" y="0"/>
                                </a:lnTo>
                                <a:lnTo>
                                  <a:pt x="0" y="3782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9C7E55"/>
                          </a:solidFill>
                          <a:ln w="33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ko-KR" altLang="en-US" dirty="0">
                              <a:ea typeface="문체부 제목 돋음체" panose="020B0609000101010101" pitchFamily="49" charset="-127"/>
                            </a:endParaRPr>
                          </a:p>
                        </p:txBody>
                      </p:sp>
                      <p:sp>
                        <p:nvSpPr>
                          <p:cNvPr id="1154" name="자유형: 도형 1153">
                            <a:extLst>
                              <a:ext uri="{FF2B5EF4-FFF2-40B4-BE49-F238E27FC236}">
                                <a16:creationId xmlns:a16="http://schemas.microsoft.com/office/drawing/2014/main" id="{89C850CD-9A96-67F3-C36D-D0158189150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089629" y="3273470"/>
                            <a:ext cx="271516" cy="156774"/>
                          </a:xfrm>
                          <a:custGeom>
                            <a:avLst/>
                            <a:gdLst>
                              <a:gd name="connsiteX0" fmla="*/ 0 w 271516"/>
                              <a:gd name="connsiteY0" fmla="*/ 2170 h 156774"/>
                              <a:gd name="connsiteX1" fmla="*/ 267711 w 271516"/>
                              <a:gd name="connsiteY1" fmla="*/ 156774 h 156774"/>
                              <a:gd name="connsiteX2" fmla="*/ 271517 w 271516"/>
                              <a:gd name="connsiteY2" fmla="*/ 154571 h 156774"/>
                              <a:gd name="connsiteX3" fmla="*/ 3806 w 271516"/>
                              <a:gd name="connsiteY3" fmla="*/ 0 h 156774"/>
                              <a:gd name="connsiteX4" fmla="*/ 0 w 271516"/>
                              <a:gd name="connsiteY4" fmla="*/ 2170 h 156774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271516" h="156774">
                                <a:moveTo>
                                  <a:pt x="0" y="2170"/>
                                </a:moveTo>
                                <a:lnTo>
                                  <a:pt x="267711" y="156774"/>
                                </a:lnTo>
                                <a:lnTo>
                                  <a:pt x="271517" y="154571"/>
                                </a:lnTo>
                                <a:lnTo>
                                  <a:pt x="3806" y="0"/>
                                </a:lnTo>
                                <a:lnTo>
                                  <a:pt x="0" y="217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D0AE8A"/>
                          </a:solidFill>
                          <a:ln w="33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ko-KR" altLang="en-US" dirty="0">
                              <a:ea typeface="문체부 제목 돋음체" panose="020B0609000101010101" pitchFamily="49" charset="-127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1135" name="그래픽 253">
                      <a:extLst>
                        <a:ext uri="{FF2B5EF4-FFF2-40B4-BE49-F238E27FC236}">
                          <a16:creationId xmlns:a16="http://schemas.microsoft.com/office/drawing/2014/main" id="{8AB871C9-5096-28E5-A632-AB18537188F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43459" y="3246830"/>
                      <a:ext cx="321493" cy="293951"/>
                      <a:chOff x="5043459" y="3246830"/>
                      <a:chExt cx="321493" cy="293951"/>
                    </a:xfrm>
                  </p:grpSpPr>
                  <p:sp>
                    <p:nvSpPr>
                      <p:cNvPr id="1136" name="자유형: 도형 1135">
                        <a:extLst>
                          <a:ext uri="{FF2B5EF4-FFF2-40B4-BE49-F238E27FC236}">
                            <a16:creationId xmlns:a16="http://schemas.microsoft.com/office/drawing/2014/main" id="{37F0C492-A158-0535-D362-A3B973ED261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18781" y="3405807"/>
                        <a:ext cx="46170" cy="134973"/>
                      </a:xfrm>
                      <a:custGeom>
                        <a:avLst/>
                        <a:gdLst>
                          <a:gd name="connsiteX0" fmla="*/ 46171 w 46170"/>
                          <a:gd name="connsiteY0" fmla="*/ 601 h 134973"/>
                          <a:gd name="connsiteX1" fmla="*/ 5609 w 46170"/>
                          <a:gd name="connsiteY1" fmla="*/ 134974 h 134973"/>
                          <a:gd name="connsiteX2" fmla="*/ 0 w 46170"/>
                          <a:gd name="connsiteY2" fmla="*/ 134373 h 134973"/>
                          <a:gd name="connsiteX3" fmla="*/ 40562 w 46170"/>
                          <a:gd name="connsiteY3" fmla="*/ 0 h 134973"/>
                          <a:gd name="connsiteX4" fmla="*/ 46171 w 46170"/>
                          <a:gd name="connsiteY4" fmla="*/ 601 h 13497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6170" h="134973">
                            <a:moveTo>
                              <a:pt x="46171" y="601"/>
                            </a:moveTo>
                            <a:lnTo>
                              <a:pt x="5609" y="134974"/>
                            </a:lnTo>
                            <a:lnTo>
                              <a:pt x="0" y="134373"/>
                            </a:lnTo>
                            <a:lnTo>
                              <a:pt x="40562" y="0"/>
                            </a:lnTo>
                            <a:lnTo>
                              <a:pt x="46171" y="601"/>
                            </a:lnTo>
                            <a:close/>
                          </a:path>
                        </a:pathLst>
                      </a:custGeom>
                      <a:solidFill>
                        <a:srgbClr val="B5946B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137" name="자유형: 도형 1136">
                        <a:extLst>
                          <a:ext uri="{FF2B5EF4-FFF2-40B4-BE49-F238E27FC236}">
                            <a16:creationId xmlns:a16="http://schemas.microsoft.com/office/drawing/2014/main" id="{505128B7-18FC-8722-18F6-14A537DC006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84021" y="3246830"/>
                        <a:ext cx="280930" cy="159578"/>
                      </a:xfrm>
                      <a:custGeom>
                        <a:avLst/>
                        <a:gdLst>
                          <a:gd name="connsiteX0" fmla="*/ 5575 w 280930"/>
                          <a:gd name="connsiteY0" fmla="*/ 601 h 159578"/>
                          <a:gd name="connsiteX1" fmla="*/ 280931 w 280930"/>
                          <a:gd name="connsiteY1" fmla="*/ 159578 h 159578"/>
                          <a:gd name="connsiteX2" fmla="*/ 275322 w 280930"/>
                          <a:gd name="connsiteY2" fmla="*/ 158977 h 159578"/>
                          <a:gd name="connsiteX3" fmla="*/ 0 w 280930"/>
                          <a:gd name="connsiteY3" fmla="*/ 0 h 159578"/>
                          <a:gd name="connsiteX4" fmla="*/ 5575 w 280930"/>
                          <a:gd name="connsiteY4" fmla="*/ 601 h 15957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80930" h="159578">
                            <a:moveTo>
                              <a:pt x="5575" y="601"/>
                            </a:moveTo>
                            <a:lnTo>
                              <a:pt x="280931" y="159578"/>
                            </a:lnTo>
                            <a:lnTo>
                              <a:pt x="275322" y="158977"/>
                            </a:lnTo>
                            <a:lnTo>
                              <a:pt x="0" y="0"/>
                            </a:lnTo>
                            <a:lnTo>
                              <a:pt x="5575" y="601"/>
                            </a:lnTo>
                            <a:close/>
                          </a:path>
                        </a:pathLst>
                      </a:custGeom>
                      <a:solidFill>
                        <a:srgbClr val="9C7E55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138" name="자유형: 도형 1137">
                        <a:extLst>
                          <a:ext uri="{FF2B5EF4-FFF2-40B4-BE49-F238E27FC236}">
                            <a16:creationId xmlns:a16="http://schemas.microsoft.com/office/drawing/2014/main" id="{FE0DF3B5-76B0-E4ED-DB6C-B8F5741F881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43459" y="3246830"/>
                        <a:ext cx="315917" cy="293350"/>
                      </a:xfrm>
                      <a:custGeom>
                        <a:avLst/>
                        <a:gdLst>
                          <a:gd name="connsiteX0" fmla="*/ 312079 w 315917"/>
                          <a:gd name="connsiteY0" fmla="*/ 156774 h 293350"/>
                          <a:gd name="connsiteX1" fmla="*/ 44335 w 315917"/>
                          <a:gd name="connsiteY1" fmla="*/ 2203 h 293350"/>
                          <a:gd name="connsiteX2" fmla="*/ 40529 w 315917"/>
                          <a:gd name="connsiteY2" fmla="*/ 0 h 293350"/>
                          <a:gd name="connsiteX3" fmla="*/ 0 w 315917"/>
                          <a:gd name="connsiteY3" fmla="*/ 134373 h 293350"/>
                          <a:gd name="connsiteX4" fmla="*/ 3806 w 315917"/>
                          <a:gd name="connsiteY4" fmla="*/ 136576 h 293350"/>
                          <a:gd name="connsiteX5" fmla="*/ 271550 w 315917"/>
                          <a:gd name="connsiteY5" fmla="*/ 291147 h 293350"/>
                          <a:gd name="connsiteX6" fmla="*/ 275356 w 315917"/>
                          <a:gd name="connsiteY6" fmla="*/ 293350 h 293350"/>
                          <a:gd name="connsiteX7" fmla="*/ 315918 w 315917"/>
                          <a:gd name="connsiteY7" fmla="*/ 158977 h 293350"/>
                          <a:gd name="connsiteX8" fmla="*/ 312112 w 315917"/>
                          <a:gd name="connsiteY8" fmla="*/ 156774 h 2933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315917" h="293350">
                            <a:moveTo>
                              <a:pt x="312079" y="156774"/>
                            </a:moveTo>
                            <a:lnTo>
                              <a:pt x="44335" y="2203"/>
                            </a:lnTo>
                            <a:lnTo>
                              <a:pt x="40529" y="0"/>
                            </a:lnTo>
                            <a:lnTo>
                              <a:pt x="0" y="134373"/>
                            </a:lnTo>
                            <a:lnTo>
                              <a:pt x="3806" y="136576"/>
                            </a:lnTo>
                            <a:lnTo>
                              <a:pt x="271550" y="291147"/>
                            </a:lnTo>
                            <a:lnTo>
                              <a:pt x="275356" y="293350"/>
                            </a:lnTo>
                            <a:lnTo>
                              <a:pt x="315918" y="158977"/>
                            </a:lnTo>
                            <a:lnTo>
                              <a:pt x="312112" y="156774"/>
                            </a:lnTo>
                            <a:close/>
                          </a:path>
                        </a:pathLst>
                      </a:custGeom>
                      <a:solidFill>
                        <a:srgbClr val="937C59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139" name="자유형: 도형 1138">
                        <a:extLst>
                          <a:ext uri="{FF2B5EF4-FFF2-40B4-BE49-F238E27FC236}">
                            <a16:creationId xmlns:a16="http://schemas.microsoft.com/office/drawing/2014/main" id="{C0E9A492-6279-1B83-18ED-9FCAAA39A2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73104" y="3284220"/>
                        <a:ext cx="256593" cy="218568"/>
                      </a:xfrm>
                      <a:custGeom>
                        <a:avLst/>
                        <a:gdLst>
                          <a:gd name="connsiteX0" fmla="*/ 0 w 256593"/>
                          <a:gd name="connsiteY0" fmla="*/ 85264 h 218568"/>
                          <a:gd name="connsiteX1" fmla="*/ 25706 w 256593"/>
                          <a:gd name="connsiteY1" fmla="*/ 0 h 218568"/>
                          <a:gd name="connsiteX2" fmla="*/ 256594 w 256593"/>
                          <a:gd name="connsiteY2" fmla="*/ 133305 h 218568"/>
                          <a:gd name="connsiteX3" fmla="*/ 230888 w 256593"/>
                          <a:gd name="connsiteY3" fmla="*/ 218569 h 218568"/>
                          <a:gd name="connsiteX4" fmla="*/ 0 w 256593"/>
                          <a:gd name="connsiteY4" fmla="*/ 85264 h 2185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56593" h="218568">
                            <a:moveTo>
                              <a:pt x="0" y="85264"/>
                            </a:moveTo>
                            <a:lnTo>
                              <a:pt x="25706" y="0"/>
                            </a:lnTo>
                            <a:lnTo>
                              <a:pt x="256594" y="133305"/>
                            </a:lnTo>
                            <a:lnTo>
                              <a:pt x="230888" y="218569"/>
                            </a:lnTo>
                            <a:lnTo>
                              <a:pt x="0" y="85264"/>
                            </a:lnTo>
                            <a:close/>
                          </a:path>
                        </a:pathLst>
                      </a:custGeom>
                      <a:solidFill>
                        <a:srgbClr val="826E4F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140" name="자유형: 도형 1139">
                        <a:extLst>
                          <a:ext uri="{FF2B5EF4-FFF2-40B4-BE49-F238E27FC236}">
                            <a16:creationId xmlns:a16="http://schemas.microsoft.com/office/drawing/2014/main" id="{8F6C45A6-9649-CA26-78EC-493E9172965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73104" y="3284220"/>
                        <a:ext cx="231989" cy="218568"/>
                      </a:xfrm>
                      <a:custGeom>
                        <a:avLst/>
                        <a:gdLst>
                          <a:gd name="connsiteX0" fmla="*/ 6944 w 231989"/>
                          <a:gd name="connsiteY0" fmla="*/ 84930 h 218568"/>
                          <a:gd name="connsiteX1" fmla="*/ 31548 w 231989"/>
                          <a:gd name="connsiteY1" fmla="*/ 3372 h 218568"/>
                          <a:gd name="connsiteX2" fmla="*/ 25706 w 231989"/>
                          <a:gd name="connsiteY2" fmla="*/ 0 h 218568"/>
                          <a:gd name="connsiteX3" fmla="*/ 0 w 231989"/>
                          <a:gd name="connsiteY3" fmla="*/ 85264 h 218568"/>
                          <a:gd name="connsiteX4" fmla="*/ 230888 w 231989"/>
                          <a:gd name="connsiteY4" fmla="*/ 218569 h 218568"/>
                          <a:gd name="connsiteX5" fmla="*/ 231989 w 231989"/>
                          <a:gd name="connsiteY5" fmla="*/ 214863 h 218568"/>
                          <a:gd name="connsiteX6" fmla="*/ 6944 w 231989"/>
                          <a:gd name="connsiteY6" fmla="*/ 84930 h 2185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231989" h="218568">
                            <a:moveTo>
                              <a:pt x="6944" y="84930"/>
                            </a:moveTo>
                            <a:lnTo>
                              <a:pt x="31548" y="3372"/>
                            </a:lnTo>
                            <a:lnTo>
                              <a:pt x="25706" y="0"/>
                            </a:lnTo>
                            <a:lnTo>
                              <a:pt x="0" y="85264"/>
                            </a:lnTo>
                            <a:lnTo>
                              <a:pt x="230888" y="218569"/>
                            </a:lnTo>
                            <a:lnTo>
                              <a:pt x="231989" y="214863"/>
                            </a:lnTo>
                            <a:lnTo>
                              <a:pt x="6944" y="84930"/>
                            </a:lnTo>
                            <a:close/>
                          </a:path>
                        </a:pathLst>
                      </a:custGeom>
                      <a:solidFill>
                        <a:srgbClr val="8C7049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141" name="자유형: 도형 1140">
                        <a:extLst>
                          <a:ext uri="{FF2B5EF4-FFF2-40B4-BE49-F238E27FC236}">
                            <a16:creationId xmlns:a16="http://schemas.microsoft.com/office/drawing/2014/main" id="{282F4DD3-442A-F4A8-749C-E487553FAA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73104" y="3369151"/>
                        <a:ext cx="231989" cy="133638"/>
                      </a:xfrm>
                      <a:custGeom>
                        <a:avLst/>
                        <a:gdLst>
                          <a:gd name="connsiteX0" fmla="*/ 6944 w 231989"/>
                          <a:gd name="connsiteY0" fmla="*/ 0 h 133638"/>
                          <a:gd name="connsiteX1" fmla="*/ 0 w 231989"/>
                          <a:gd name="connsiteY1" fmla="*/ 334 h 133638"/>
                          <a:gd name="connsiteX2" fmla="*/ 230888 w 231989"/>
                          <a:gd name="connsiteY2" fmla="*/ 133638 h 133638"/>
                          <a:gd name="connsiteX3" fmla="*/ 231989 w 231989"/>
                          <a:gd name="connsiteY3" fmla="*/ 129933 h 133638"/>
                          <a:gd name="connsiteX4" fmla="*/ 6944 w 231989"/>
                          <a:gd name="connsiteY4" fmla="*/ 0 h 1336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31989" h="133638">
                            <a:moveTo>
                              <a:pt x="6944" y="0"/>
                            </a:moveTo>
                            <a:lnTo>
                              <a:pt x="0" y="334"/>
                            </a:lnTo>
                            <a:lnTo>
                              <a:pt x="230888" y="133638"/>
                            </a:lnTo>
                            <a:lnTo>
                              <a:pt x="231989" y="129933"/>
                            </a:lnTo>
                            <a:lnTo>
                              <a:pt x="6944" y="0"/>
                            </a:lnTo>
                            <a:close/>
                          </a:path>
                        </a:pathLst>
                      </a:custGeom>
                      <a:solidFill>
                        <a:srgbClr val="B5946B"/>
                      </a:solidFill>
                      <a:ln w="33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1858" name="그룹 1857">
                <a:extLst>
                  <a:ext uri="{FF2B5EF4-FFF2-40B4-BE49-F238E27FC236}">
                    <a16:creationId xmlns:a16="http://schemas.microsoft.com/office/drawing/2014/main" id="{E2EFF9A3-EBBE-44A9-FA7B-D5197B9454A9}"/>
                  </a:ext>
                </a:extLst>
              </p:cNvPr>
              <p:cNvGrpSpPr/>
              <p:nvPr/>
            </p:nvGrpSpPr>
            <p:grpSpPr>
              <a:xfrm>
                <a:off x="324208" y="1341335"/>
                <a:ext cx="3037588" cy="2881415"/>
                <a:chOff x="324208" y="1341335"/>
                <a:chExt cx="3037588" cy="2881415"/>
              </a:xfrm>
            </p:grpSpPr>
            <p:grpSp>
              <p:nvGrpSpPr>
                <p:cNvPr id="43" name="그룹 42">
                  <a:extLst>
                    <a:ext uri="{FF2B5EF4-FFF2-40B4-BE49-F238E27FC236}">
                      <a16:creationId xmlns:a16="http://schemas.microsoft.com/office/drawing/2014/main" id="{9233E215-FE9E-F3F6-16E9-1A274188AA48}"/>
                    </a:ext>
                  </a:extLst>
                </p:cNvPr>
                <p:cNvGrpSpPr/>
                <p:nvPr/>
              </p:nvGrpSpPr>
              <p:grpSpPr>
                <a:xfrm>
                  <a:off x="324208" y="1341335"/>
                  <a:ext cx="3037588" cy="2881415"/>
                  <a:chOff x="324208" y="1341335"/>
                  <a:chExt cx="3037588" cy="2881415"/>
                </a:xfrm>
              </p:grpSpPr>
              <p:sp>
                <p:nvSpPr>
                  <p:cNvPr id="76" name="사각형: 둥근 모서리 75">
                    <a:extLst>
                      <a:ext uri="{FF2B5EF4-FFF2-40B4-BE49-F238E27FC236}">
                        <a16:creationId xmlns:a16="http://schemas.microsoft.com/office/drawing/2014/main" id="{04248170-2458-E255-B033-ED269B5D2EB1}"/>
                      </a:ext>
                    </a:extLst>
                  </p:cNvPr>
                  <p:cNvSpPr/>
                  <p:nvPr/>
                </p:nvSpPr>
                <p:spPr>
                  <a:xfrm rot="10800000" flipH="1" flipV="1">
                    <a:off x="461421" y="1954550"/>
                    <a:ext cx="2763163" cy="2268200"/>
                  </a:xfrm>
                  <a:prstGeom prst="roundRect">
                    <a:avLst>
                      <a:gd name="adj" fmla="val 5701"/>
                    </a:avLst>
                  </a:prstGeom>
                  <a:solidFill>
                    <a:srgbClr val="FFE8AF"/>
                  </a:solidFill>
                  <a:ln w="1905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781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맑은 고딕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grpSp>
                <p:nvGrpSpPr>
                  <p:cNvPr id="32" name="그룹 31">
                    <a:extLst>
                      <a:ext uri="{FF2B5EF4-FFF2-40B4-BE49-F238E27FC236}">
                        <a16:creationId xmlns:a16="http://schemas.microsoft.com/office/drawing/2014/main" id="{668F3520-993F-7A3C-1AAB-B07993FA16D9}"/>
                      </a:ext>
                    </a:extLst>
                  </p:cNvPr>
                  <p:cNvGrpSpPr/>
                  <p:nvPr/>
                </p:nvGrpSpPr>
                <p:grpSpPr>
                  <a:xfrm>
                    <a:off x="324208" y="1341335"/>
                    <a:ext cx="3037588" cy="841913"/>
                    <a:chOff x="324208" y="1341335"/>
                    <a:chExt cx="3037588" cy="841913"/>
                  </a:xfrm>
                </p:grpSpPr>
                <p:grpSp>
                  <p:nvGrpSpPr>
                    <p:cNvPr id="31" name="그룹 30">
                      <a:extLst>
                        <a:ext uri="{FF2B5EF4-FFF2-40B4-BE49-F238E27FC236}">
                          <a16:creationId xmlns:a16="http://schemas.microsoft.com/office/drawing/2014/main" id="{1731D1A1-5B2D-E38B-7F54-DF1B23AF729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4208" y="1625062"/>
                      <a:ext cx="3037588" cy="558186"/>
                      <a:chOff x="324208" y="1625062"/>
                      <a:chExt cx="3037588" cy="558186"/>
                    </a:xfrm>
                  </p:grpSpPr>
                  <p:grpSp>
                    <p:nvGrpSpPr>
                      <p:cNvPr id="81" name="그룹 80">
                        <a:extLst>
                          <a:ext uri="{FF2B5EF4-FFF2-40B4-BE49-F238E27FC236}">
                            <a16:creationId xmlns:a16="http://schemas.microsoft.com/office/drawing/2014/main" id="{F802E6BB-F255-3FA2-5D4C-4CA0224CDEC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24208" y="1625062"/>
                        <a:ext cx="3037588" cy="558186"/>
                        <a:chOff x="347267" y="1764762"/>
                        <a:chExt cx="3037588" cy="558186"/>
                      </a:xfrm>
                    </p:grpSpPr>
                    <p:sp>
                      <p:nvSpPr>
                        <p:cNvPr id="78" name="사각형: 둥근 모서리 77">
                          <a:extLst>
                            <a:ext uri="{FF2B5EF4-FFF2-40B4-BE49-F238E27FC236}">
                              <a16:creationId xmlns:a16="http://schemas.microsoft.com/office/drawing/2014/main" id="{78C4ECA4-394D-CCF5-F9C5-E59B77FE356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5694" y="1764763"/>
                          <a:ext cx="2440734" cy="419637"/>
                        </a:xfrm>
                        <a:prstGeom prst="roundRect">
                          <a:avLst>
                            <a:gd name="adj" fmla="val 50000"/>
                          </a:avLst>
                        </a:prstGeom>
                        <a:solidFill>
                          <a:srgbClr val="3B7253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ko-KR" alt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79" name="자유형: 도형 78">
                          <a:extLst>
                            <a:ext uri="{FF2B5EF4-FFF2-40B4-BE49-F238E27FC236}">
                              <a16:creationId xmlns:a16="http://schemas.microsoft.com/office/drawing/2014/main" id="{22DDE3C0-D227-F886-D8BB-CCA937639DC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846654" y="1764762"/>
                          <a:ext cx="538201" cy="558186"/>
                        </a:xfrm>
                        <a:custGeom>
                          <a:avLst/>
                          <a:gdLst>
                            <a:gd name="connsiteX0" fmla="*/ 0 w 538201"/>
                            <a:gd name="connsiteY0" fmla="*/ 0 h 558186"/>
                            <a:gd name="connsiteX1" fmla="*/ 15712 w 538201"/>
                            <a:gd name="connsiteY1" fmla="*/ 0 h 558186"/>
                            <a:gd name="connsiteX2" fmla="*/ 398302 w 538201"/>
                            <a:gd name="connsiteY2" fmla="*/ 0 h 558186"/>
                            <a:gd name="connsiteX3" fmla="*/ 538201 w 538201"/>
                            <a:gd name="connsiteY3" fmla="*/ 142147 h 558186"/>
                            <a:gd name="connsiteX4" fmla="*/ 538201 w 538201"/>
                            <a:gd name="connsiteY4" fmla="*/ 416039 h 558186"/>
                            <a:gd name="connsiteX5" fmla="*/ 398302 w 538201"/>
                            <a:gd name="connsiteY5" fmla="*/ 558186 h 558186"/>
                            <a:gd name="connsiteX6" fmla="*/ 254990 w 538201"/>
                            <a:gd name="connsiteY6" fmla="*/ 416039 h 558186"/>
                            <a:gd name="connsiteX7" fmla="*/ 0 w 538201"/>
                            <a:gd name="connsiteY7" fmla="*/ 416039 h 558186"/>
                            <a:gd name="connsiteX8" fmla="*/ 0 w 538201"/>
                            <a:gd name="connsiteY8" fmla="*/ 0 h 55818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538201" h="558186">
                              <a:moveTo>
                                <a:pt x="0" y="0"/>
                              </a:moveTo>
                              <a:lnTo>
                                <a:pt x="15712" y="0"/>
                              </a:lnTo>
                              <a:cubicBezTo>
                                <a:pt x="398302" y="0"/>
                                <a:pt x="398302" y="0"/>
                                <a:pt x="398302" y="0"/>
                              </a:cubicBezTo>
                              <a:cubicBezTo>
                                <a:pt x="473370" y="0"/>
                                <a:pt x="538201" y="65873"/>
                                <a:pt x="538201" y="142147"/>
                              </a:cubicBezTo>
                              <a:cubicBezTo>
                                <a:pt x="538201" y="416039"/>
                                <a:pt x="538201" y="416039"/>
                                <a:pt x="538201" y="416039"/>
                              </a:cubicBezTo>
                              <a:cubicBezTo>
                                <a:pt x="538201" y="495780"/>
                                <a:pt x="473370" y="558186"/>
                                <a:pt x="398302" y="558186"/>
                              </a:cubicBezTo>
                              <a:cubicBezTo>
                                <a:pt x="398302" y="481912"/>
                                <a:pt x="333471" y="416039"/>
                                <a:pt x="254990" y="416039"/>
                              </a:cubicBezTo>
                              <a:lnTo>
                                <a:pt x="0" y="416039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B7253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ko-KR" alt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80" name="자유형: 도형 79">
                          <a:extLst>
                            <a:ext uri="{FF2B5EF4-FFF2-40B4-BE49-F238E27FC236}">
                              <a16:creationId xmlns:a16="http://schemas.microsoft.com/office/drawing/2014/main" id="{19C7B55B-6BF1-ED63-6A70-D11724F5BA9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H="1">
                          <a:off x="347267" y="1764762"/>
                          <a:ext cx="538201" cy="558186"/>
                        </a:xfrm>
                        <a:custGeom>
                          <a:avLst/>
                          <a:gdLst>
                            <a:gd name="connsiteX0" fmla="*/ 0 w 538201"/>
                            <a:gd name="connsiteY0" fmla="*/ 0 h 558186"/>
                            <a:gd name="connsiteX1" fmla="*/ 15712 w 538201"/>
                            <a:gd name="connsiteY1" fmla="*/ 0 h 558186"/>
                            <a:gd name="connsiteX2" fmla="*/ 398302 w 538201"/>
                            <a:gd name="connsiteY2" fmla="*/ 0 h 558186"/>
                            <a:gd name="connsiteX3" fmla="*/ 538201 w 538201"/>
                            <a:gd name="connsiteY3" fmla="*/ 142147 h 558186"/>
                            <a:gd name="connsiteX4" fmla="*/ 538201 w 538201"/>
                            <a:gd name="connsiteY4" fmla="*/ 416039 h 558186"/>
                            <a:gd name="connsiteX5" fmla="*/ 398302 w 538201"/>
                            <a:gd name="connsiteY5" fmla="*/ 558186 h 558186"/>
                            <a:gd name="connsiteX6" fmla="*/ 254990 w 538201"/>
                            <a:gd name="connsiteY6" fmla="*/ 416039 h 558186"/>
                            <a:gd name="connsiteX7" fmla="*/ 0 w 538201"/>
                            <a:gd name="connsiteY7" fmla="*/ 416039 h 558186"/>
                            <a:gd name="connsiteX8" fmla="*/ 0 w 538201"/>
                            <a:gd name="connsiteY8" fmla="*/ 0 h 55818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538201" h="558186">
                              <a:moveTo>
                                <a:pt x="0" y="0"/>
                              </a:moveTo>
                              <a:lnTo>
                                <a:pt x="15712" y="0"/>
                              </a:lnTo>
                              <a:cubicBezTo>
                                <a:pt x="398302" y="0"/>
                                <a:pt x="398302" y="0"/>
                                <a:pt x="398302" y="0"/>
                              </a:cubicBezTo>
                              <a:cubicBezTo>
                                <a:pt x="473370" y="0"/>
                                <a:pt x="538201" y="65873"/>
                                <a:pt x="538201" y="142147"/>
                              </a:cubicBezTo>
                              <a:cubicBezTo>
                                <a:pt x="538201" y="416039"/>
                                <a:pt x="538201" y="416039"/>
                                <a:pt x="538201" y="416039"/>
                              </a:cubicBezTo>
                              <a:cubicBezTo>
                                <a:pt x="538201" y="495780"/>
                                <a:pt x="473370" y="558186"/>
                                <a:pt x="398302" y="558186"/>
                              </a:cubicBezTo>
                              <a:cubicBezTo>
                                <a:pt x="398302" y="481912"/>
                                <a:pt x="333471" y="416039"/>
                                <a:pt x="254990" y="416039"/>
                              </a:cubicBezTo>
                              <a:lnTo>
                                <a:pt x="0" y="416039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B7253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ko-KR" alt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</p:grpSp>
                  <p:sp>
                    <p:nvSpPr>
                      <p:cNvPr id="212" name="TextBox 211">
                        <a:extLst>
                          <a:ext uri="{FF2B5EF4-FFF2-40B4-BE49-F238E27FC236}">
                            <a16:creationId xmlns:a16="http://schemas.microsoft.com/office/drawing/2014/main" id="{AA5D164F-C70B-9168-B9EB-47424699A67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323309" y="1703426"/>
                        <a:ext cx="1039387" cy="30777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ko-KR" altLang="en-US" sz="2000" b="0" i="0" u="none" strike="noStrike" kern="1200" cap="none" spc="-49" normalizeH="0" baseline="0" noProof="0" dirty="0">
                            <a:ln>
                              <a:solidFill>
                                <a:prstClr val="white">
                                  <a:alpha val="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G마켓 산스 TTF Bold" panose="02000000000000000000" pitchFamily="2" charset="-127"/>
                            <a:ea typeface="문체부 제목 돋음체" panose="020B0609000101010101" pitchFamily="49" charset="-127"/>
                          </a:rPr>
                          <a:t>입 영 전</a:t>
                        </a:r>
                      </a:p>
                    </p:txBody>
                  </p:sp>
                </p:grpSp>
                <p:sp>
                  <p:nvSpPr>
                    <p:cNvPr id="263" name="TextBox 262">
                      <a:extLst>
                        <a:ext uri="{FF2B5EF4-FFF2-40B4-BE49-F238E27FC236}">
                          <a16:creationId xmlns:a16="http://schemas.microsoft.com/office/drawing/2014/main" id="{5FBE5925-1249-292C-726E-374B6C8DC4B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501178" y="1341335"/>
                      <a:ext cx="683650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600" b="0" i="0" u="none" strike="noStrike" kern="1200" cap="none" spc="-49" normalizeH="0" baseline="0" noProof="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srgbClr val="3B7253"/>
                          </a:solidFill>
                          <a:effectLst/>
                          <a:uLnTx/>
                          <a:uFillTx/>
                          <a:latin typeface="G마켓 산스 TTF Bold" panose="02000000000000000000" pitchFamily="2" charset="-127"/>
                          <a:ea typeface="문체부 제목 돋음체" panose="020B0609000101010101" pitchFamily="49" charset="-127"/>
                        </a:rPr>
                        <a:t>1 step</a:t>
                      </a:r>
                      <a:endParaRPr kumimoji="0" lang="ko-KR" altLang="en-US" sz="1600" b="0" i="0" u="none" strike="noStrike" kern="1200" cap="none" spc="-49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srgbClr val="3B7253"/>
                        </a:solidFill>
                        <a:effectLst/>
                        <a:uLnTx/>
                        <a:uFillTx/>
                        <a:latin typeface="G마켓 산스 TTF Bold" panose="02000000000000000000" pitchFamily="2" charset="-127"/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  <p:sp>
                <p:nvSpPr>
                  <p:cNvPr id="266" name="TextBox 265">
                    <a:extLst>
                      <a:ext uri="{FF2B5EF4-FFF2-40B4-BE49-F238E27FC236}">
                        <a16:creationId xmlns:a16="http://schemas.microsoft.com/office/drawing/2014/main" id="{BD1F2285-43AC-6AFF-3904-A81750AEF27F}"/>
                      </a:ext>
                    </a:extLst>
                  </p:cNvPr>
                  <p:cNvSpPr txBox="1"/>
                  <p:nvPr/>
                </p:nvSpPr>
                <p:spPr>
                  <a:xfrm>
                    <a:off x="607728" y="3481293"/>
                    <a:ext cx="2470549" cy="46166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anchor="ctr"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ko-KR" altLang="en-US" sz="1500" b="0" i="0" u="none" strike="noStrike" kern="1200" cap="none" spc="-49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병역 및 진로상담 등을 통해</a:t>
                    </a:r>
                    <a:endParaRPr kumimoji="0" lang="en-US" altLang="ko-KR" sz="1500" b="0" i="0" u="none" strike="noStrike" kern="1200" cap="none" spc="-4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endParaRPr>
                  </a:p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ko-KR" altLang="en-US" sz="1500" b="0" i="0" u="none" strike="noStrike" kern="1200" cap="none" spc="-49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적성에 맞는 기술훈련 이수</a:t>
                    </a:r>
                  </a:p>
                </p:txBody>
              </p:sp>
              <p:sp>
                <p:nvSpPr>
                  <p:cNvPr id="273" name="TextBox 272">
                    <a:extLst>
                      <a:ext uri="{FF2B5EF4-FFF2-40B4-BE49-F238E27FC236}">
                        <a16:creationId xmlns:a16="http://schemas.microsoft.com/office/drawing/2014/main" id="{5A01227E-741E-6495-9E9A-75DA382C8300}"/>
                      </a:ext>
                    </a:extLst>
                  </p:cNvPr>
                  <p:cNvSpPr txBox="1"/>
                  <p:nvPr/>
                </p:nvSpPr>
                <p:spPr>
                  <a:xfrm>
                    <a:off x="837919" y="3987486"/>
                    <a:ext cx="2199320" cy="15388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anchor="t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ko-KR" sz="10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※ </a:t>
                    </a:r>
                    <a:r>
                      <a:rPr kumimoji="0" lang="ko-KR" altLang="en-US" sz="10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국민취업지원제도 참여</a:t>
                    </a:r>
                    <a:r>
                      <a:rPr kumimoji="0" lang="en-US" altLang="ko-KR" sz="10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(</a:t>
                    </a:r>
                    <a:r>
                      <a:rPr kumimoji="0" lang="ko-KR" altLang="en-US" sz="10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고용노동부</a:t>
                    </a:r>
                    <a:r>
                      <a:rPr kumimoji="0" lang="en-US" altLang="ko-KR" sz="10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)</a:t>
                    </a:r>
                  </a:p>
                </p:txBody>
              </p:sp>
              <p:pic>
                <p:nvPicPr>
                  <p:cNvPr id="36" name="그림 51" descr="004.png">
                    <a:extLst>
                      <a:ext uri="{FF2B5EF4-FFF2-40B4-BE49-F238E27FC236}">
                        <a16:creationId xmlns:a16="http://schemas.microsoft.com/office/drawing/2014/main" id="{BB51CA79-81D6-5B96-9D32-3156A83B7D3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2518" t="423" r="-12566" b="4021"/>
                  <a:stretch/>
                </p:blipFill>
                <p:spPr bwMode="auto">
                  <a:xfrm rot="16200000" flipH="1">
                    <a:off x="1755854" y="884402"/>
                    <a:ext cx="174295" cy="25527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628" name="그룹 1627">
                  <a:extLst>
                    <a:ext uri="{FF2B5EF4-FFF2-40B4-BE49-F238E27FC236}">
                      <a16:creationId xmlns:a16="http://schemas.microsoft.com/office/drawing/2014/main" id="{88B8F22C-2736-1EED-84D4-5AD81FED4543}"/>
                    </a:ext>
                  </a:extLst>
                </p:cNvPr>
                <p:cNvGrpSpPr/>
                <p:nvPr/>
              </p:nvGrpSpPr>
              <p:grpSpPr>
                <a:xfrm flipH="1">
                  <a:off x="1239902" y="2255864"/>
                  <a:ext cx="1206200" cy="1089080"/>
                  <a:chOff x="3114675" y="1771650"/>
                  <a:chExt cx="3672744" cy="3316128"/>
                </a:xfrm>
              </p:grpSpPr>
              <p:grpSp>
                <p:nvGrpSpPr>
                  <p:cNvPr id="1629" name="그래픽 781">
                    <a:extLst>
                      <a:ext uri="{FF2B5EF4-FFF2-40B4-BE49-F238E27FC236}">
                        <a16:creationId xmlns:a16="http://schemas.microsoft.com/office/drawing/2014/main" id="{E44E6EE9-FC13-6250-A891-3E2A37D59BAC}"/>
                      </a:ext>
                    </a:extLst>
                  </p:cNvPr>
                  <p:cNvGrpSpPr/>
                  <p:nvPr/>
                </p:nvGrpSpPr>
                <p:grpSpPr>
                  <a:xfrm>
                    <a:off x="3345846" y="2012727"/>
                    <a:ext cx="1446371" cy="2040254"/>
                    <a:chOff x="3345846" y="2012727"/>
                    <a:chExt cx="1446371" cy="2040254"/>
                  </a:xfrm>
                </p:grpSpPr>
                <p:grpSp>
                  <p:nvGrpSpPr>
                    <p:cNvPr id="1848" name="그래픽 781">
                      <a:extLst>
                        <a:ext uri="{FF2B5EF4-FFF2-40B4-BE49-F238E27FC236}">
                          <a16:creationId xmlns:a16="http://schemas.microsoft.com/office/drawing/2014/main" id="{835998B9-9A05-4B94-E646-AAA38F0600F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549997" y="2012727"/>
                      <a:ext cx="242220" cy="1185957"/>
                      <a:chOff x="4549997" y="2012727"/>
                      <a:chExt cx="242220" cy="1185957"/>
                    </a:xfrm>
                  </p:grpSpPr>
                  <p:sp>
                    <p:nvSpPr>
                      <p:cNvPr id="1852" name="자유형: 도형 1851">
                        <a:extLst>
                          <a:ext uri="{FF2B5EF4-FFF2-40B4-BE49-F238E27FC236}">
                            <a16:creationId xmlns:a16="http://schemas.microsoft.com/office/drawing/2014/main" id="{4A4D970B-C68E-0B02-B1C1-691BFC8B23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68392" y="2012727"/>
                        <a:ext cx="123825" cy="1185957"/>
                      </a:xfrm>
                      <a:custGeom>
                        <a:avLst/>
                        <a:gdLst>
                          <a:gd name="connsiteX0" fmla="*/ 123825 w 123825"/>
                          <a:gd name="connsiteY0" fmla="*/ 0 h 1185957"/>
                          <a:gd name="connsiteX1" fmla="*/ 121444 w 123825"/>
                          <a:gd name="connsiteY1" fmla="*/ 1115473 h 1185957"/>
                          <a:gd name="connsiteX2" fmla="*/ 0 w 123825"/>
                          <a:gd name="connsiteY2" fmla="*/ 1185958 h 1185957"/>
                          <a:gd name="connsiteX3" fmla="*/ 2477 w 123825"/>
                          <a:gd name="connsiteY3" fmla="*/ 0 h 1185957"/>
                          <a:gd name="connsiteX4" fmla="*/ 123825 w 123825"/>
                          <a:gd name="connsiteY4" fmla="*/ 0 h 11859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3825" h="1185957">
                            <a:moveTo>
                              <a:pt x="123825" y="0"/>
                            </a:moveTo>
                            <a:lnTo>
                              <a:pt x="121444" y="1115473"/>
                            </a:lnTo>
                            <a:lnTo>
                              <a:pt x="0" y="1185958"/>
                            </a:lnTo>
                            <a:lnTo>
                              <a:pt x="2477" y="0"/>
                            </a:lnTo>
                            <a:lnTo>
                              <a:pt x="123825" y="0"/>
                            </a:lnTo>
                            <a:close/>
                          </a:path>
                        </a:pathLst>
                      </a:custGeom>
                      <a:solidFill>
                        <a:srgbClr val="828994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853" name="자유형: 도형 1852">
                        <a:extLst>
                          <a:ext uri="{FF2B5EF4-FFF2-40B4-BE49-F238E27FC236}">
                            <a16:creationId xmlns:a16="http://schemas.microsoft.com/office/drawing/2014/main" id="{5874404E-8520-DFAB-A311-DECDD108289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549997" y="2012727"/>
                        <a:ext cx="120872" cy="1185957"/>
                      </a:xfrm>
                      <a:custGeom>
                        <a:avLst/>
                        <a:gdLst>
                          <a:gd name="connsiteX0" fmla="*/ 120872 w 120872"/>
                          <a:gd name="connsiteY0" fmla="*/ 0 h 1185957"/>
                          <a:gd name="connsiteX1" fmla="*/ 118396 w 120872"/>
                          <a:gd name="connsiteY1" fmla="*/ 1185958 h 1185957"/>
                          <a:gd name="connsiteX2" fmla="*/ 0 w 120872"/>
                          <a:gd name="connsiteY2" fmla="*/ 1117664 h 1185957"/>
                          <a:gd name="connsiteX3" fmla="*/ 2286 w 120872"/>
                          <a:gd name="connsiteY3" fmla="*/ 0 h 1185957"/>
                          <a:gd name="connsiteX4" fmla="*/ 120872 w 120872"/>
                          <a:gd name="connsiteY4" fmla="*/ 0 h 11859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0872" h="1185957">
                            <a:moveTo>
                              <a:pt x="120872" y="0"/>
                            </a:moveTo>
                            <a:lnTo>
                              <a:pt x="118396" y="1185958"/>
                            </a:lnTo>
                            <a:lnTo>
                              <a:pt x="0" y="1117664"/>
                            </a:lnTo>
                            <a:lnTo>
                              <a:pt x="2286" y="0"/>
                            </a:lnTo>
                            <a:lnTo>
                              <a:pt x="120872" y="0"/>
                            </a:lnTo>
                            <a:close/>
                          </a:path>
                        </a:pathLst>
                      </a:custGeom>
                      <a:solidFill>
                        <a:srgbClr val="98A0AD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</p:grpSp>
                <p:grpSp>
                  <p:nvGrpSpPr>
                    <p:cNvPr id="1849" name="그래픽 781">
                      <a:extLst>
                        <a:ext uri="{FF2B5EF4-FFF2-40B4-BE49-F238E27FC236}">
                          <a16:creationId xmlns:a16="http://schemas.microsoft.com/office/drawing/2014/main" id="{EBF82ADC-2871-555A-AF44-6004C0F5570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45846" y="2867310"/>
                      <a:ext cx="233960" cy="1185671"/>
                      <a:chOff x="3345846" y="2867310"/>
                      <a:chExt cx="233960" cy="1185671"/>
                    </a:xfrm>
                  </p:grpSpPr>
                  <p:sp>
                    <p:nvSpPr>
                      <p:cNvPr id="1850" name="자유형: 도형 1849">
                        <a:extLst>
                          <a:ext uri="{FF2B5EF4-FFF2-40B4-BE49-F238E27FC236}">
                            <a16:creationId xmlns:a16="http://schemas.microsoft.com/office/drawing/2014/main" id="{A3CBB1C3-2ACE-96A4-B2D1-4E0C72A5236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56268" y="2867310"/>
                        <a:ext cx="123538" cy="1185671"/>
                      </a:xfrm>
                      <a:custGeom>
                        <a:avLst/>
                        <a:gdLst>
                          <a:gd name="connsiteX0" fmla="*/ 123539 w 123539"/>
                          <a:gd name="connsiteY0" fmla="*/ 0 h 1185671"/>
                          <a:gd name="connsiteX1" fmla="*/ 121539 w 123539"/>
                          <a:gd name="connsiteY1" fmla="*/ 1115092 h 1185671"/>
                          <a:gd name="connsiteX2" fmla="*/ 0 w 123539"/>
                          <a:gd name="connsiteY2" fmla="*/ 1185672 h 1185671"/>
                          <a:gd name="connsiteX3" fmla="*/ 2191 w 123539"/>
                          <a:gd name="connsiteY3" fmla="*/ 0 h 1185671"/>
                          <a:gd name="connsiteX4" fmla="*/ 123539 w 123539"/>
                          <a:gd name="connsiteY4" fmla="*/ 0 h 118567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3539" h="1185671">
                            <a:moveTo>
                              <a:pt x="123539" y="0"/>
                            </a:moveTo>
                            <a:lnTo>
                              <a:pt x="121539" y="1115092"/>
                            </a:lnTo>
                            <a:lnTo>
                              <a:pt x="0" y="1185672"/>
                            </a:lnTo>
                            <a:lnTo>
                              <a:pt x="2191" y="0"/>
                            </a:lnTo>
                            <a:lnTo>
                              <a:pt x="123539" y="0"/>
                            </a:lnTo>
                            <a:close/>
                          </a:path>
                        </a:pathLst>
                      </a:custGeom>
                      <a:solidFill>
                        <a:srgbClr val="828994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851" name="자유형: 도형 1850">
                        <a:extLst>
                          <a:ext uri="{FF2B5EF4-FFF2-40B4-BE49-F238E27FC236}">
                            <a16:creationId xmlns:a16="http://schemas.microsoft.com/office/drawing/2014/main" id="{3E657A2A-A59B-934C-D7FB-864D21458D0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45846" y="2867310"/>
                        <a:ext cx="120586" cy="1185671"/>
                      </a:xfrm>
                      <a:custGeom>
                        <a:avLst/>
                        <a:gdLst>
                          <a:gd name="connsiteX0" fmla="*/ 120587 w 120586"/>
                          <a:gd name="connsiteY0" fmla="*/ 0 h 1185671"/>
                          <a:gd name="connsiteX1" fmla="*/ 118396 w 120586"/>
                          <a:gd name="connsiteY1" fmla="*/ 1185672 h 1185671"/>
                          <a:gd name="connsiteX2" fmla="*/ 0 w 120586"/>
                          <a:gd name="connsiteY2" fmla="*/ 1117283 h 1185671"/>
                          <a:gd name="connsiteX3" fmla="*/ 1905 w 120586"/>
                          <a:gd name="connsiteY3" fmla="*/ 0 h 1185671"/>
                          <a:gd name="connsiteX4" fmla="*/ 120587 w 120586"/>
                          <a:gd name="connsiteY4" fmla="*/ 0 h 118567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0586" h="1185671">
                            <a:moveTo>
                              <a:pt x="120587" y="0"/>
                            </a:moveTo>
                            <a:lnTo>
                              <a:pt x="118396" y="1185672"/>
                            </a:lnTo>
                            <a:lnTo>
                              <a:pt x="0" y="1117283"/>
                            </a:lnTo>
                            <a:lnTo>
                              <a:pt x="1905" y="0"/>
                            </a:lnTo>
                            <a:lnTo>
                              <a:pt x="120587" y="0"/>
                            </a:lnTo>
                            <a:close/>
                          </a:path>
                        </a:pathLst>
                      </a:custGeom>
                      <a:solidFill>
                        <a:srgbClr val="98A0AD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</p:grpSp>
              </p:grpSp>
              <p:grpSp>
                <p:nvGrpSpPr>
                  <p:cNvPr id="1630" name="그래픽 781">
                    <a:extLst>
                      <a:ext uri="{FF2B5EF4-FFF2-40B4-BE49-F238E27FC236}">
                        <a16:creationId xmlns:a16="http://schemas.microsoft.com/office/drawing/2014/main" id="{032F7C15-7955-F7BD-E466-C1604E5FB440}"/>
                      </a:ext>
                    </a:extLst>
                  </p:cNvPr>
                  <p:cNvGrpSpPr/>
                  <p:nvPr/>
                </p:nvGrpSpPr>
                <p:grpSpPr>
                  <a:xfrm>
                    <a:off x="5164264" y="3047523"/>
                    <a:ext cx="1438396" cy="2040255"/>
                    <a:chOff x="5164264" y="3047523"/>
                    <a:chExt cx="1438396" cy="2040255"/>
                  </a:xfrm>
                </p:grpSpPr>
                <p:grpSp>
                  <p:nvGrpSpPr>
                    <p:cNvPr id="1842" name="그래픽 781">
                      <a:extLst>
                        <a:ext uri="{FF2B5EF4-FFF2-40B4-BE49-F238E27FC236}">
                          <a16:creationId xmlns:a16="http://schemas.microsoft.com/office/drawing/2014/main" id="{522C1302-AFD4-A280-13E9-FADBBF2BD12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68415" y="3047523"/>
                      <a:ext cx="234245" cy="1332261"/>
                      <a:chOff x="6368415" y="3047523"/>
                      <a:chExt cx="234245" cy="1332261"/>
                    </a:xfrm>
                  </p:grpSpPr>
                  <p:sp>
                    <p:nvSpPr>
                      <p:cNvPr id="1846" name="자유형: 도형 1845">
                        <a:extLst>
                          <a:ext uri="{FF2B5EF4-FFF2-40B4-BE49-F238E27FC236}">
                            <a16:creationId xmlns:a16="http://schemas.microsoft.com/office/drawing/2014/main" id="{9C891103-EE36-BB05-3740-8C855B10ABB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78834" y="3047523"/>
                        <a:ext cx="123826" cy="1332261"/>
                      </a:xfrm>
                      <a:custGeom>
                        <a:avLst/>
                        <a:gdLst>
                          <a:gd name="connsiteX0" fmla="*/ 123825 w 123825"/>
                          <a:gd name="connsiteY0" fmla="*/ 0 h 1332261"/>
                          <a:gd name="connsiteX1" fmla="*/ 121444 w 123825"/>
                          <a:gd name="connsiteY1" fmla="*/ 1261586 h 1332261"/>
                          <a:gd name="connsiteX2" fmla="*/ 0 w 123825"/>
                          <a:gd name="connsiteY2" fmla="*/ 1332262 h 1332261"/>
                          <a:gd name="connsiteX3" fmla="*/ 2477 w 123825"/>
                          <a:gd name="connsiteY3" fmla="*/ 0 h 1332261"/>
                          <a:gd name="connsiteX4" fmla="*/ 123825 w 123825"/>
                          <a:gd name="connsiteY4" fmla="*/ 0 h 133226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3825" h="1332261">
                            <a:moveTo>
                              <a:pt x="123825" y="0"/>
                            </a:moveTo>
                            <a:lnTo>
                              <a:pt x="121444" y="1261586"/>
                            </a:lnTo>
                            <a:lnTo>
                              <a:pt x="0" y="1332262"/>
                            </a:lnTo>
                            <a:lnTo>
                              <a:pt x="2477" y="0"/>
                            </a:lnTo>
                            <a:lnTo>
                              <a:pt x="123825" y="0"/>
                            </a:lnTo>
                            <a:close/>
                          </a:path>
                        </a:pathLst>
                      </a:custGeom>
                      <a:solidFill>
                        <a:srgbClr val="828994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847" name="자유형: 도형 1846">
                        <a:extLst>
                          <a:ext uri="{FF2B5EF4-FFF2-40B4-BE49-F238E27FC236}">
                            <a16:creationId xmlns:a16="http://schemas.microsoft.com/office/drawing/2014/main" id="{C8548062-3FDD-E320-8EA0-A69051F67E7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8415" y="3047523"/>
                        <a:ext cx="120872" cy="1332261"/>
                      </a:xfrm>
                      <a:custGeom>
                        <a:avLst/>
                        <a:gdLst>
                          <a:gd name="connsiteX0" fmla="*/ 120872 w 120872"/>
                          <a:gd name="connsiteY0" fmla="*/ 0 h 1332261"/>
                          <a:gd name="connsiteX1" fmla="*/ 118396 w 120872"/>
                          <a:gd name="connsiteY1" fmla="*/ 1332262 h 1332261"/>
                          <a:gd name="connsiteX2" fmla="*/ 0 w 120872"/>
                          <a:gd name="connsiteY2" fmla="*/ 1263777 h 1332261"/>
                          <a:gd name="connsiteX3" fmla="*/ 2286 w 120872"/>
                          <a:gd name="connsiteY3" fmla="*/ 0 h 1332261"/>
                          <a:gd name="connsiteX4" fmla="*/ 120872 w 120872"/>
                          <a:gd name="connsiteY4" fmla="*/ 0 h 133226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0872" h="1332261">
                            <a:moveTo>
                              <a:pt x="120872" y="0"/>
                            </a:moveTo>
                            <a:lnTo>
                              <a:pt x="118396" y="1332262"/>
                            </a:lnTo>
                            <a:lnTo>
                              <a:pt x="0" y="1263777"/>
                            </a:lnTo>
                            <a:lnTo>
                              <a:pt x="2286" y="0"/>
                            </a:lnTo>
                            <a:lnTo>
                              <a:pt x="120872" y="0"/>
                            </a:lnTo>
                            <a:close/>
                          </a:path>
                        </a:pathLst>
                      </a:custGeom>
                      <a:solidFill>
                        <a:srgbClr val="98A0AD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</p:grpSp>
                <p:grpSp>
                  <p:nvGrpSpPr>
                    <p:cNvPr id="1843" name="그래픽 781">
                      <a:extLst>
                        <a:ext uri="{FF2B5EF4-FFF2-40B4-BE49-F238E27FC236}">
                          <a16:creationId xmlns:a16="http://schemas.microsoft.com/office/drawing/2014/main" id="{383FB408-1795-538D-E37A-4354F7B208C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164264" y="3368897"/>
                      <a:ext cx="235103" cy="1718881"/>
                      <a:chOff x="5164264" y="3368897"/>
                      <a:chExt cx="235103" cy="1718881"/>
                    </a:xfrm>
                  </p:grpSpPr>
                  <p:sp>
                    <p:nvSpPr>
                      <p:cNvPr id="1844" name="자유형: 도형 1843">
                        <a:extLst>
                          <a:ext uri="{FF2B5EF4-FFF2-40B4-BE49-F238E27FC236}">
                            <a16:creationId xmlns:a16="http://schemas.microsoft.com/office/drawing/2014/main" id="{A384EC28-E99F-DEBC-1792-EAD05A9F649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74686" y="3368897"/>
                        <a:ext cx="124681" cy="1718881"/>
                      </a:xfrm>
                      <a:custGeom>
                        <a:avLst/>
                        <a:gdLst>
                          <a:gd name="connsiteX0" fmla="*/ 3048 w 124682"/>
                          <a:gd name="connsiteY0" fmla="*/ 70675 h 1718881"/>
                          <a:gd name="connsiteX1" fmla="*/ 124682 w 124682"/>
                          <a:gd name="connsiteY1" fmla="*/ 0 h 1718881"/>
                          <a:gd name="connsiteX2" fmla="*/ 121539 w 124682"/>
                          <a:gd name="connsiteY2" fmla="*/ 1648206 h 1718881"/>
                          <a:gd name="connsiteX3" fmla="*/ 0 w 124682"/>
                          <a:gd name="connsiteY3" fmla="*/ 1718881 h 1718881"/>
                          <a:gd name="connsiteX4" fmla="*/ 3048 w 124682"/>
                          <a:gd name="connsiteY4" fmla="*/ 70675 h 171888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4682" h="1718881">
                            <a:moveTo>
                              <a:pt x="3048" y="70675"/>
                            </a:moveTo>
                            <a:lnTo>
                              <a:pt x="124682" y="0"/>
                            </a:lnTo>
                            <a:lnTo>
                              <a:pt x="121539" y="1648206"/>
                            </a:lnTo>
                            <a:lnTo>
                              <a:pt x="0" y="1718881"/>
                            </a:lnTo>
                            <a:lnTo>
                              <a:pt x="3048" y="70675"/>
                            </a:lnTo>
                            <a:close/>
                          </a:path>
                        </a:pathLst>
                      </a:custGeom>
                      <a:solidFill>
                        <a:srgbClr val="828994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845" name="자유형: 도형 1844">
                        <a:extLst>
                          <a:ext uri="{FF2B5EF4-FFF2-40B4-BE49-F238E27FC236}">
                            <a16:creationId xmlns:a16="http://schemas.microsoft.com/office/drawing/2014/main" id="{50FD513E-1B1C-0C43-9710-9089DA99349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164264" y="3371183"/>
                        <a:ext cx="121443" cy="1716595"/>
                      </a:xfrm>
                      <a:custGeom>
                        <a:avLst/>
                        <a:gdLst>
                          <a:gd name="connsiteX0" fmla="*/ 121444 w 121443"/>
                          <a:gd name="connsiteY0" fmla="*/ 68390 h 1716595"/>
                          <a:gd name="connsiteX1" fmla="*/ 118396 w 121443"/>
                          <a:gd name="connsiteY1" fmla="*/ 1716596 h 1716595"/>
                          <a:gd name="connsiteX2" fmla="*/ 0 w 121443"/>
                          <a:gd name="connsiteY2" fmla="*/ 1648111 h 1716595"/>
                          <a:gd name="connsiteX3" fmla="*/ 3048 w 121443"/>
                          <a:gd name="connsiteY3" fmla="*/ 0 h 1716595"/>
                          <a:gd name="connsiteX4" fmla="*/ 121444 w 121443"/>
                          <a:gd name="connsiteY4" fmla="*/ 68390 h 171659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1443" h="1716595">
                            <a:moveTo>
                              <a:pt x="121444" y="68390"/>
                            </a:moveTo>
                            <a:lnTo>
                              <a:pt x="118396" y="1716596"/>
                            </a:lnTo>
                            <a:lnTo>
                              <a:pt x="0" y="1648111"/>
                            </a:lnTo>
                            <a:lnTo>
                              <a:pt x="3048" y="0"/>
                            </a:lnTo>
                            <a:lnTo>
                              <a:pt x="121444" y="68390"/>
                            </a:lnTo>
                            <a:close/>
                          </a:path>
                        </a:pathLst>
                      </a:custGeom>
                      <a:solidFill>
                        <a:srgbClr val="98A0AD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</p:grpSp>
              </p:grpSp>
              <p:grpSp>
                <p:nvGrpSpPr>
                  <p:cNvPr id="1631" name="그래픽 781">
                    <a:extLst>
                      <a:ext uri="{FF2B5EF4-FFF2-40B4-BE49-F238E27FC236}">
                        <a16:creationId xmlns:a16="http://schemas.microsoft.com/office/drawing/2014/main" id="{48A250A5-F1AE-5F17-DFDC-46124F7F99B1}"/>
                      </a:ext>
                    </a:extLst>
                  </p:cNvPr>
                  <p:cNvGrpSpPr/>
                  <p:nvPr/>
                </p:nvGrpSpPr>
                <p:grpSpPr>
                  <a:xfrm>
                    <a:off x="3514248" y="3411610"/>
                    <a:ext cx="1544928" cy="1667881"/>
                    <a:chOff x="3514248" y="3411610"/>
                    <a:chExt cx="1544928" cy="1667881"/>
                  </a:xfrm>
                </p:grpSpPr>
                <p:grpSp>
                  <p:nvGrpSpPr>
                    <p:cNvPr id="1815" name="그래픽 781">
                      <a:extLst>
                        <a:ext uri="{FF2B5EF4-FFF2-40B4-BE49-F238E27FC236}">
                          <a16:creationId xmlns:a16="http://schemas.microsoft.com/office/drawing/2014/main" id="{FACCA5AA-E831-0AC9-2D95-F69F75231AD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514248" y="3411610"/>
                      <a:ext cx="1544928" cy="1667881"/>
                      <a:chOff x="3514248" y="3411610"/>
                      <a:chExt cx="1544928" cy="1667881"/>
                    </a:xfrm>
                  </p:grpSpPr>
                  <p:grpSp>
                    <p:nvGrpSpPr>
                      <p:cNvPr id="1817" name="그래픽 781">
                        <a:extLst>
                          <a:ext uri="{FF2B5EF4-FFF2-40B4-BE49-F238E27FC236}">
                            <a16:creationId xmlns:a16="http://schemas.microsoft.com/office/drawing/2014/main" id="{AFB3AA99-FC13-7878-4198-492F8AE418D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204525" y="3523107"/>
                        <a:ext cx="854651" cy="1280797"/>
                        <a:chOff x="4204525" y="3523107"/>
                        <a:chExt cx="854651" cy="1280797"/>
                      </a:xfrm>
                    </p:grpSpPr>
                    <p:grpSp>
                      <p:nvGrpSpPr>
                        <p:cNvPr id="1835" name="그래픽 781">
                          <a:extLst>
                            <a:ext uri="{FF2B5EF4-FFF2-40B4-BE49-F238E27FC236}">
                              <a16:creationId xmlns:a16="http://schemas.microsoft.com/office/drawing/2014/main" id="{9A383798-E8EA-2395-6673-93B93FB3439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4204525" y="3523107"/>
                          <a:ext cx="593133" cy="1128466"/>
                          <a:chOff x="4204525" y="3523107"/>
                          <a:chExt cx="593133" cy="1128466"/>
                        </a:xfrm>
                      </p:grpSpPr>
                      <p:sp>
                        <p:nvSpPr>
                          <p:cNvPr id="1840" name="자유형: 도형 1839">
                            <a:extLst>
                              <a:ext uri="{FF2B5EF4-FFF2-40B4-BE49-F238E27FC236}">
                                <a16:creationId xmlns:a16="http://schemas.microsoft.com/office/drawing/2014/main" id="{6C2E552E-D4E5-F336-139C-61FA25DA5AF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252817" y="4299336"/>
                            <a:ext cx="544841" cy="352237"/>
                          </a:xfrm>
                          <a:custGeom>
                            <a:avLst/>
                            <a:gdLst>
                              <a:gd name="connsiteX0" fmla="*/ 110109 w 544841"/>
                              <a:gd name="connsiteY0" fmla="*/ 75401 h 352237"/>
                              <a:gd name="connsiteX1" fmla="*/ 0 w 544841"/>
                              <a:gd name="connsiteY1" fmla="*/ 159602 h 352237"/>
                              <a:gd name="connsiteX2" fmla="*/ 40291 w 544841"/>
                              <a:gd name="connsiteY2" fmla="*/ 337147 h 352237"/>
                              <a:gd name="connsiteX3" fmla="*/ 217456 w 544841"/>
                              <a:gd name="connsiteY3" fmla="*/ 321050 h 352237"/>
                              <a:gd name="connsiteX4" fmla="*/ 230696 w 544841"/>
                              <a:gd name="connsiteY4" fmla="*/ 281807 h 352237"/>
                              <a:gd name="connsiteX5" fmla="*/ 317754 w 544841"/>
                              <a:gd name="connsiteY5" fmla="*/ 261138 h 352237"/>
                              <a:gd name="connsiteX6" fmla="*/ 544163 w 544841"/>
                              <a:gd name="connsiteY6" fmla="*/ 56922 h 352237"/>
                              <a:gd name="connsiteX7" fmla="*/ 510159 w 544841"/>
                              <a:gd name="connsiteY7" fmla="*/ 248 h 352237"/>
                              <a:gd name="connsiteX8" fmla="*/ 263938 w 544841"/>
                              <a:gd name="connsiteY8" fmla="*/ 42920 h 352237"/>
                              <a:gd name="connsiteX9" fmla="*/ 110109 w 544841"/>
                              <a:gd name="connsiteY9" fmla="*/ 75305 h 352237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</a:cxnLst>
                            <a:rect l="l" t="t" r="r" b="b"/>
                            <a:pathLst>
                              <a:path w="544841" h="352237">
                                <a:moveTo>
                                  <a:pt x="110109" y="75401"/>
                                </a:moveTo>
                                <a:lnTo>
                                  <a:pt x="0" y="159602"/>
                                </a:lnTo>
                                <a:cubicBezTo>
                                  <a:pt x="1238" y="260947"/>
                                  <a:pt x="1048" y="310859"/>
                                  <a:pt x="40291" y="337147"/>
                                </a:cubicBezTo>
                                <a:cubicBezTo>
                                  <a:pt x="88106" y="369342"/>
                                  <a:pt x="168783" y="343339"/>
                                  <a:pt x="217456" y="321050"/>
                                </a:cubicBezTo>
                                <a:lnTo>
                                  <a:pt x="230696" y="281807"/>
                                </a:lnTo>
                                <a:cubicBezTo>
                                  <a:pt x="277559" y="275330"/>
                                  <a:pt x="266986" y="289237"/>
                                  <a:pt x="317754" y="261138"/>
                                </a:cubicBezTo>
                                <a:cubicBezTo>
                                  <a:pt x="402717" y="213989"/>
                                  <a:pt x="527495" y="141314"/>
                                  <a:pt x="544163" y="56922"/>
                                </a:cubicBezTo>
                                <a:cubicBezTo>
                                  <a:pt x="548450" y="35396"/>
                                  <a:pt x="531876" y="-3466"/>
                                  <a:pt x="510159" y="248"/>
                                </a:cubicBezTo>
                                <a:lnTo>
                                  <a:pt x="263938" y="42920"/>
                                </a:lnTo>
                                <a:lnTo>
                                  <a:pt x="110109" y="7530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41D33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ko-KR" altLang="en-US" dirty="0">
                              <a:ea typeface="문체부 제목 돋음체" panose="020B0609000101010101" pitchFamily="49" charset="-127"/>
                            </a:endParaRPr>
                          </a:p>
                        </p:txBody>
                      </p:sp>
                      <p:sp>
                        <p:nvSpPr>
                          <p:cNvPr id="1841" name="자유형: 도형 1840">
                            <a:extLst>
                              <a:ext uri="{FF2B5EF4-FFF2-40B4-BE49-F238E27FC236}">
                                <a16:creationId xmlns:a16="http://schemas.microsoft.com/office/drawing/2014/main" id="{A3F97715-80F4-2759-C718-F629FA5B4F7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204525" y="3523107"/>
                            <a:ext cx="391953" cy="990510"/>
                          </a:xfrm>
                          <a:custGeom>
                            <a:avLst/>
                            <a:gdLst>
                              <a:gd name="connsiteX0" fmla="*/ 95 w 391953"/>
                              <a:gd name="connsiteY0" fmla="*/ 195929 h 990510"/>
                              <a:gd name="connsiteX1" fmla="*/ 40291 w 391953"/>
                              <a:gd name="connsiteY1" fmla="*/ 970788 h 990510"/>
                              <a:gd name="connsiteX2" fmla="*/ 40291 w 391953"/>
                              <a:gd name="connsiteY2" fmla="*/ 971264 h 990510"/>
                              <a:gd name="connsiteX3" fmla="*/ 47720 w 391953"/>
                              <a:gd name="connsiteY3" fmla="*/ 986123 h 990510"/>
                              <a:gd name="connsiteX4" fmla="*/ 239649 w 391953"/>
                              <a:gd name="connsiteY4" fmla="*/ 929735 h 990510"/>
                              <a:gd name="connsiteX5" fmla="*/ 317945 w 391953"/>
                              <a:gd name="connsiteY5" fmla="*/ 873347 h 990510"/>
                              <a:gd name="connsiteX6" fmla="*/ 347472 w 391953"/>
                              <a:gd name="connsiteY6" fmla="*/ 853249 h 990510"/>
                              <a:gd name="connsiteX7" fmla="*/ 391954 w 391953"/>
                              <a:gd name="connsiteY7" fmla="*/ 0 h 990510"/>
                              <a:gd name="connsiteX8" fmla="*/ 0 w 391953"/>
                              <a:gd name="connsiteY8" fmla="*/ 195929 h 99051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</a:cxnLst>
                            <a:rect l="l" t="t" r="r" b="b"/>
                            <a:pathLst>
                              <a:path w="391953" h="990510">
                                <a:moveTo>
                                  <a:pt x="95" y="195929"/>
                                </a:moveTo>
                                <a:lnTo>
                                  <a:pt x="40291" y="970788"/>
                                </a:lnTo>
                                <a:lnTo>
                                  <a:pt x="40291" y="971264"/>
                                </a:lnTo>
                                <a:cubicBezTo>
                                  <a:pt x="39624" y="977551"/>
                                  <a:pt x="41910" y="982789"/>
                                  <a:pt x="47720" y="986123"/>
                                </a:cubicBezTo>
                                <a:cubicBezTo>
                                  <a:pt x="73628" y="1001268"/>
                                  <a:pt x="159639" y="975931"/>
                                  <a:pt x="239649" y="929735"/>
                                </a:cubicBezTo>
                                <a:cubicBezTo>
                                  <a:pt x="272796" y="910685"/>
                                  <a:pt x="299657" y="890969"/>
                                  <a:pt x="317945" y="873347"/>
                                </a:cubicBezTo>
                                <a:cubicBezTo>
                                  <a:pt x="327565" y="866965"/>
                                  <a:pt x="337375" y="860203"/>
                                  <a:pt x="347472" y="853249"/>
                                </a:cubicBezTo>
                                <a:lnTo>
                                  <a:pt x="391954" y="0"/>
                                </a:lnTo>
                                <a:lnTo>
                                  <a:pt x="0" y="195929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25232B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ko-KR" altLang="en-US" dirty="0">
                              <a:ea typeface="문체부 제목 돋음체" panose="020B0609000101010101" pitchFamily="49" charset="-127"/>
                            </a:endParaRPr>
                          </a:p>
                        </p:txBody>
                      </p:sp>
                    </p:grpSp>
                    <p:sp>
                      <p:nvSpPr>
                        <p:cNvPr id="1836" name="자유형: 도형 1835">
                          <a:extLst>
                            <a:ext uri="{FF2B5EF4-FFF2-40B4-BE49-F238E27FC236}">
                              <a16:creationId xmlns:a16="http://schemas.microsoft.com/office/drawing/2014/main" id="{8E9F98DE-0954-2295-84A8-7DE2CCE56C2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62818" y="4321778"/>
                          <a:ext cx="539474" cy="330076"/>
                        </a:xfrm>
                        <a:custGeom>
                          <a:avLst/>
                          <a:gdLst>
                            <a:gd name="connsiteX0" fmla="*/ 0 w 539474"/>
                            <a:gd name="connsiteY0" fmla="*/ 271463 h 330076"/>
                            <a:gd name="connsiteX1" fmla="*/ 28289 w 539474"/>
                            <a:gd name="connsiteY1" fmla="*/ 313849 h 330076"/>
                            <a:gd name="connsiteX2" fmla="*/ 208502 w 539474"/>
                            <a:gd name="connsiteY2" fmla="*/ 298513 h 330076"/>
                            <a:gd name="connsiteX3" fmla="*/ 221837 w 539474"/>
                            <a:gd name="connsiteY3" fmla="*/ 260318 h 330076"/>
                            <a:gd name="connsiteX4" fmla="*/ 338233 w 539474"/>
                            <a:gd name="connsiteY4" fmla="*/ 228790 h 330076"/>
                            <a:gd name="connsiteX5" fmla="*/ 538448 w 539474"/>
                            <a:gd name="connsiteY5" fmla="*/ 51816 h 330076"/>
                            <a:gd name="connsiteX6" fmla="*/ 523303 w 539474"/>
                            <a:gd name="connsiteY6" fmla="*/ 0 h 330076"/>
                            <a:gd name="connsiteX7" fmla="*/ 523589 w 539474"/>
                            <a:gd name="connsiteY7" fmla="*/ 22003 h 330076"/>
                            <a:gd name="connsiteX8" fmla="*/ 323374 w 539474"/>
                            <a:gd name="connsiteY8" fmla="*/ 199072 h 330076"/>
                            <a:gd name="connsiteX9" fmla="*/ 206978 w 539474"/>
                            <a:gd name="connsiteY9" fmla="*/ 230600 h 330076"/>
                            <a:gd name="connsiteX10" fmla="*/ 192119 w 539474"/>
                            <a:gd name="connsiteY10" fmla="*/ 269272 h 330076"/>
                            <a:gd name="connsiteX11" fmla="*/ 12954 w 539474"/>
                            <a:gd name="connsiteY11" fmla="*/ 283559 h 330076"/>
                            <a:gd name="connsiteX12" fmla="*/ 0 w 539474"/>
                            <a:gd name="connsiteY12" fmla="*/ 271367 h 33007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539474" h="330076">
                              <a:moveTo>
                                <a:pt x="0" y="271463"/>
                              </a:moveTo>
                              <a:cubicBezTo>
                                <a:pt x="4953" y="289465"/>
                                <a:pt x="14097" y="303466"/>
                                <a:pt x="28289" y="313849"/>
                              </a:cubicBezTo>
                              <a:cubicBezTo>
                                <a:pt x="74676" y="347948"/>
                                <a:pt x="157924" y="321183"/>
                                <a:pt x="208502" y="298513"/>
                              </a:cubicBezTo>
                              <a:lnTo>
                                <a:pt x="221837" y="260318"/>
                              </a:lnTo>
                              <a:cubicBezTo>
                                <a:pt x="288607" y="253937"/>
                                <a:pt x="270319" y="264033"/>
                                <a:pt x="338233" y="228790"/>
                              </a:cubicBezTo>
                              <a:cubicBezTo>
                                <a:pt x="420433" y="186309"/>
                                <a:pt x="520446" y="126301"/>
                                <a:pt x="538448" y="51816"/>
                              </a:cubicBezTo>
                              <a:cubicBezTo>
                                <a:pt x="542163" y="36385"/>
                                <a:pt x="535495" y="11621"/>
                                <a:pt x="523303" y="0"/>
                              </a:cubicBezTo>
                              <a:cubicBezTo>
                                <a:pt x="524923" y="7810"/>
                                <a:pt x="525113" y="15716"/>
                                <a:pt x="523589" y="22003"/>
                              </a:cubicBezTo>
                              <a:cubicBezTo>
                                <a:pt x="505492" y="96488"/>
                                <a:pt x="405574" y="156496"/>
                                <a:pt x="323374" y="199072"/>
                              </a:cubicBezTo>
                              <a:cubicBezTo>
                                <a:pt x="255365" y="234315"/>
                                <a:pt x="273653" y="224028"/>
                                <a:pt x="206978" y="230600"/>
                              </a:cubicBezTo>
                              <a:lnTo>
                                <a:pt x="192119" y="269272"/>
                              </a:lnTo>
                              <a:cubicBezTo>
                                <a:pt x="142494" y="289560"/>
                                <a:pt x="59341" y="317754"/>
                                <a:pt x="12954" y="283559"/>
                              </a:cubicBezTo>
                              <a:cubicBezTo>
                                <a:pt x="8001" y="279940"/>
                                <a:pt x="3715" y="275939"/>
                                <a:pt x="0" y="27136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D0DBDF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grpSp>
                      <p:nvGrpSpPr>
                        <p:cNvPr id="1837" name="그래픽 781">
                          <a:extLst>
                            <a:ext uri="{FF2B5EF4-FFF2-40B4-BE49-F238E27FC236}">
                              <a16:creationId xmlns:a16="http://schemas.microsoft.com/office/drawing/2014/main" id="{7BDADBBE-A17B-E406-7F73-7E9B0FBCE3A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4467320" y="3545223"/>
                          <a:ext cx="591857" cy="1258681"/>
                          <a:chOff x="4467320" y="3545223"/>
                          <a:chExt cx="591857" cy="1258681"/>
                        </a:xfrm>
                      </p:grpSpPr>
                      <p:sp>
                        <p:nvSpPr>
                          <p:cNvPr id="1838" name="자유형: 도형 1837">
                            <a:extLst>
                              <a:ext uri="{FF2B5EF4-FFF2-40B4-BE49-F238E27FC236}">
                                <a16:creationId xmlns:a16="http://schemas.microsoft.com/office/drawing/2014/main" id="{9CD86CCA-9525-E40F-3C0E-F3977872B6C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514713" y="4472248"/>
                            <a:ext cx="544464" cy="331656"/>
                          </a:xfrm>
                          <a:custGeom>
                            <a:avLst/>
                            <a:gdLst>
                              <a:gd name="connsiteX0" fmla="*/ 115104 w 544464"/>
                              <a:gd name="connsiteY0" fmla="*/ 55365 h 331656"/>
                              <a:gd name="connsiteX1" fmla="*/ 1470 w 544464"/>
                              <a:gd name="connsiteY1" fmla="*/ 134899 h 331656"/>
                              <a:gd name="connsiteX2" fmla="*/ 34331 w 544464"/>
                              <a:gd name="connsiteY2" fmla="*/ 314064 h 331656"/>
                              <a:gd name="connsiteX3" fmla="*/ 212068 w 544464"/>
                              <a:gd name="connsiteY3" fmla="*/ 305396 h 331656"/>
                              <a:gd name="connsiteX4" fmla="*/ 226832 w 544464"/>
                              <a:gd name="connsiteY4" fmla="*/ 266820 h 331656"/>
                              <a:gd name="connsiteX5" fmla="*/ 343227 w 544464"/>
                              <a:gd name="connsiteY5" fmla="*/ 235292 h 331656"/>
                              <a:gd name="connsiteX6" fmla="*/ 543443 w 544464"/>
                              <a:gd name="connsiteY6" fmla="*/ 58223 h 331656"/>
                              <a:gd name="connsiteX7" fmla="*/ 511820 w 544464"/>
                              <a:gd name="connsiteY7" fmla="*/ 120 h 331656"/>
                              <a:gd name="connsiteX8" fmla="*/ 270171 w 544464"/>
                              <a:gd name="connsiteY8" fmla="*/ 29552 h 331656"/>
                              <a:gd name="connsiteX9" fmla="*/ 115104 w 544464"/>
                              <a:gd name="connsiteY9" fmla="*/ 55365 h 33165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</a:cxnLst>
                            <a:rect l="l" t="t" r="r" b="b"/>
                            <a:pathLst>
                              <a:path w="544464" h="331656">
                                <a:moveTo>
                                  <a:pt x="115104" y="55365"/>
                                </a:moveTo>
                                <a:lnTo>
                                  <a:pt x="1470" y="134899"/>
                                </a:lnTo>
                                <a:cubicBezTo>
                                  <a:pt x="-1482" y="236150"/>
                                  <a:pt x="-3769" y="286061"/>
                                  <a:pt x="34331" y="314064"/>
                                </a:cubicBezTo>
                                <a:cubicBezTo>
                                  <a:pt x="80623" y="348163"/>
                                  <a:pt x="162443" y="325685"/>
                                  <a:pt x="212068" y="305396"/>
                                </a:cubicBezTo>
                                <a:lnTo>
                                  <a:pt x="226832" y="266820"/>
                                </a:lnTo>
                                <a:cubicBezTo>
                                  <a:pt x="293697" y="260343"/>
                                  <a:pt x="275409" y="270535"/>
                                  <a:pt x="343227" y="235292"/>
                                </a:cubicBezTo>
                                <a:cubicBezTo>
                                  <a:pt x="425428" y="192716"/>
                                  <a:pt x="525440" y="132708"/>
                                  <a:pt x="543443" y="58223"/>
                                </a:cubicBezTo>
                                <a:cubicBezTo>
                                  <a:pt x="548586" y="36887"/>
                                  <a:pt x="533727" y="-2452"/>
                                  <a:pt x="511820" y="120"/>
                                </a:cubicBezTo>
                                <a:lnTo>
                                  <a:pt x="270171" y="29552"/>
                                </a:lnTo>
                                <a:lnTo>
                                  <a:pt x="115104" y="5536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8355C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ko-KR" altLang="en-US" dirty="0">
                              <a:ea typeface="문체부 제목 돋음체" panose="020B0609000101010101" pitchFamily="49" charset="-127"/>
                            </a:endParaRPr>
                          </a:p>
                        </p:txBody>
                      </p:sp>
                      <p:sp>
                        <p:nvSpPr>
                          <p:cNvPr id="1839" name="자유형: 도형 1838">
                            <a:extLst>
                              <a:ext uri="{FF2B5EF4-FFF2-40B4-BE49-F238E27FC236}">
                                <a16:creationId xmlns:a16="http://schemas.microsoft.com/office/drawing/2014/main" id="{CD1128A2-0284-D734-EED2-F4A6AAB2C81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467320" y="3545223"/>
                            <a:ext cx="340337" cy="1118604"/>
                          </a:xfrm>
                          <a:custGeom>
                            <a:avLst/>
                            <a:gdLst>
                              <a:gd name="connsiteX0" fmla="*/ 95 w 340337"/>
                              <a:gd name="connsiteY0" fmla="*/ 130951 h 1118604"/>
                              <a:gd name="connsiteX1" fmla="*/ 11430 w 340337"/>
                              <a:gd name="connsiteY1" fmla="*/ 340691 h 1118604"/>
                              <a:gd name="connsiteX2" fmla="*/ 34576 w 340337"/>
                              <a:gd name="connsiteY2" fmla="*/ 1103929 h 1118604"/>
                              <a:gd name="connsiteX3" fmla="*/ 35719 w 340337"/>
                              <a:gd name="connsiteY3" fmla="*/ 1103358 h 1118604"/>
                              <a:gd name="connsiteX4" fmla="*/ 43053 w 340337"/>
                              <a:gd name="connsiteY4" fmla="*/ 1114216 h 1118604"/>
                              <a:gd name="connsiteX5" fmla="*/ 234982 w 340337"/>
                              <a:gd name="connsiteY5" fmla="*/ 1057924 h 1118604"/>
                              <a:gd name="connsiteX6" fmla="*/ 335756 w 340337"/>
                              <a:gd name="connsiteY6" fmla="*/ 948957 h 1118604"/>
                              <a:gd name="connsiteX7" fmla="*/ 340043 w 340337"/>
                              <a:gd name="connsiteY7" fmla="*/ 114377 h 1118604"/>
                              <a:gd name="connsiteX8" fmla="*/ 0 w 340337"/>
                              <a:gd name="connsiteY8" fmla="*/ 130951 h 1118604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</a:cxnLst>
                            <a:rect l="l" t="t" r="r" b="b"/>
                            <a:pathLst>
                              <a:path w="340337" h="1118604">
                                <a:moveTo>
                                  <a:pt x="95" y="130951"/>
                                </a:moveTo>
                                <a:cubicBezTo>
                                  <a:pt x="5144" y="200769"/>
                                  <a:pt x="9239" y="270587"/>
                                  <a:pt x="11430" y="340691"/>
                                </a:cubicBezTo>
                                <a:lnTo>
                                  <a:pt x="34576" y="1103929"/>
                                </a:lnTo>
                                <a:lnTo>
                                  <a:pt x="35719" y="1103358"/>
                                </a:lnTo>
                                <a:cubicBezTo>
                                  <a:pt x="36195" y="1107835"/>
                                  <a:pt x="38576" y="1111549"/>
                                  <a:pt x="43053" y="1114216"/>
                                </a:cubicBezTo>
                                <a:cubicBezTo>
                                  <a:pt x="68961" y="1129361"/>
                                  <a:pt x="154972" y="1104025"/>
                                  <a:pt x="234982" y="1057924"/>
                                </a:cubicBezTo>
                                <a:cubicBezTo>
                                  <a:pt x="311658" y="1013728"/>
                                  <a:pt x="355092" y="966198"/>
                                  <a:pt x="335756" y="948957"/>
                                </a:cubicBezTo>
                                <a:lnTo>
                                  <a:pt x="340043" y="114377"/>
                                </a:lnTo>
                                <a:cubicBezTo>
                                  <a:pt x="343662" y="-57835"/>
                                  <a:pt x="2953" y="-21830"/>
                                  <a:pt x="0" y="13095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33303B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ko-KR" altLang="en-US" dirty="0">
                              <a:ea typeface="문체부 제목 돋음체" panose="020B0609000101010101" pitchFamily="49" charset="-127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818" name="그래픽 781">
                        <a:extLst>
                          <a:ext uri="{FF2B5EF4-FFF2-40B4-BE49-F238E27FC236}">
                            <a16:creationId xmlns:a16="http://schemas.microsoft.com/office/drawing/2014/main" id="{390F7980-BC46-865F-E5D0-A49A15F8FB4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514248" y="3613427"/>
                        <a:ext cx="1167955" cy="1466064"/>
                        <a:chOff x="3514248" y="3613427"/>
                        <a:chExt cx="1167955" cy="1466064"/>
                      </a:xfrm>
                    </p:grpSpPr>
                    <p:grpSp>
                      <p:nvGrpSpPr>
                        <p:cNvPr id="1821" name="그래픽 781">
                          <a:extLst>
                            <a:ext uri="{FF2B5EF4-FFF2-40B4-BE49-F238E27FC236}">
                              <a16:creationId xmlns:a16="http://schemas.microsoft.com/office/drawing/2014/main" id="{8F87B57B-1292-E332-C87D-1A8F96FAF4A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718560" y="4589573"/>
                          <a:ext cx="759332" cy="489918"/>
                          <a:chOff x="3718560" y="4589573"/>
                          <a:chExt cx="759332" cy="489918"/>
                        </a:xfrm>
                      </p:grpSpPr>
                      <p:sp>
                        <p:nvSpPr>
                          <p:cNvPr id="1832" name="자유형: 도형 1831">
                            <a:extLst>
                              <a:ext uri="{FF2B5EF4-FFF2-40B4-BE49-F238E27FC236}">
                                <a16:creationId xmlns:a16="http://schemas.microsoft.com/office/drawing/2014/main" id="{B1EC5F4B-8E34-758A-7783-855F138630F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151661" y="4823269"/>
                            <a:ext cx="326231" cy="249459"/>
                          </a:xfrm>
                          <a:custGeom>
                            <a:avLst/>
                            <a:gdLst>
                              <a:gd name="connsiteX0" fmla="*/ 326231 w 326231"/>
                              <a:gd name="connsiteY0" fmla="*/ 0 h 249459"/>
                              <a:gd name="connsiteX1" fmla="*/ 325565 w 326231"/>
                              <a:gd name="connsiteY1" fmla="*/ 4096 h 249459"/>
                              <a:gd name="connsiteX2" fmla="*/ 325374 w 326231"/>
                              <a:gd name="connsiteY2" fmla="*/ 4572 h 249459"/>
                              <a:gd name="connsiteX3" fmla="*/ 323469 w 326231"/>
                              <a:gd name="connsiteY3" fmla="*/ 8191 h 249459"/>
                              <a:gd name="connsiteX4" fmla="*/ 323088 w 326231"/>
                              <a:gd name="connsiteY4" fmla="*/ 8954 h 249459"/>
                              <a:gd name="connsiteX5" fmla="*/ 319945 w 326231"/>
                              <a:gd name="connsiteY5" fmla="*/ 12382 h 249459"/>
                              <a:gd name="connsiteX6" fmla="*/ 317182 w 326231"/>
                              <a:gd name="connsiteY6" fmla="*/ 14383 h 249459"/>
                              <a:gd name="connsiteX7" fmla="*/ 314706 w 326231"/>
                              <a:gd name="connsiteY7" fmla="*/ 16192 h 249459"/>
                              <a:gd name="connsiteX8" fmla="*/ 0 w 326231"/>
                              <a:gd name="connsiteY8" fmla="*/ 199072 h 249459"/>
                              <a:gd name="connsiteX9" fmla="*/ 0 w 326231"/>
                              <a:gd name="connsiteY9" fmla="*/ 249460 h 249459"/>
                              <a:gd name="connsiteX10" fmla="*/ 314515 w 326231"/>
                              <a:gd name="connsiteY10" fmla="*/ 66580 h 249459"/>
                              <a:gd name="connsiteX11" fmla="*/ 314992 w 326231"/>
                              <a:gd name="connsiteY11" fmla="*/ 66294 h 249459"/>
                              <a:gd name="connsiteX12" fmla="*/ 316992 w 326231"/>
                              <a:gd name="connsiteY12" fmla="*/ 64770 h 249459"/>
                              <a:gd name="connsiteX13" fmla="*/ 319754 w 326231"/>
                              <a:gd name="connsiteY13" fmla="*/ 62770 h 249459"/>
                              <a:gd name="connsiteX14" fmla="*/ 320040 w 326231"/>
                              <a:gd name="connsiteY14" fmla="*/ 62579 h 249459"/>
                              <a:gd name="connsiteX15" fmla="*/ 322516 w 326231"/>
                              <a:gd name="connsiteY15" fmla="*/ 59912 h 249459"/>
                              <a:gd name="connsiteX16" fmla="*/ 322898 w 326231"/>
                              <a:gd name="connsiteY16" fmla="*/ 59341 h 249459"/>
                              <a:gd name="connsiteX17" fmla="*/ 323374 w 326231"/>
                              <a:gd name="connsiteY17" fmla="*/ 58674 h 249459"/>
                              <a:gd name="connsiteX18" fmla="*/ 324040 w 326231"/>
                              <a:gd name="connsiteY18" fmla="*/ 57531 h 249459"/>
                              <a:gd name="connsiteX19" fmla="*/ 325183 w 326231"/>
                              <a:gd name="connsiteY19" fmla="*/ 55340 h 249459"/>
                              <a:gd name="connsiteX20" fmla="*/ 325183 w 326231"/>
                              <a:gd name="connsiteY20" fmla="*/ 54959 h 249459"/>
                              <a:gd name="connsiteX21" fmla="*/ 325279 w 326231"/>
                              <a:gd name="connsiteY21" fmla="*/ 54483 h 249459"/>
                              <a:gd name="connsiteX22" fmla="*/ 325660 w 326231"/>
                              <a:gd name="connsiteY22" fmla="*/ 53054 h 249459"/>
                              <a:gd name="connsiteX23" fmla="*/ 325945 w 326231"/>
                              <a:gd name="connsiteY23" fmla="*/ 50768 h 249459"/>
                              <a:gd name="connsiteX24" fmla="*/ 325945 w 326231"/>
                              <a:gd name="connsiteY24" fmla="*/ 50387 h 249459"/>
                              <a:gd name="connsiteX25" fmla="*/ 325945 w 326231"/>
                              <a:gd name="connsiteY25" fmla="*/ 50387 h 249459"/>
                              <a:gd name="connsiteX26" fmla="*/ 326136 w 326231"/>
                              <a:gd name="connsiteY26" fmla="*/ 0 h 249459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</a:cxnLst>
                            <a:rect l="l" t="t" r="r" b="b"/>
                            <a:pathLst>
                              <a:path w="326231" h="249459">
                                <a:moveTo>
                                  <a:pt x="326231" y="0"/>
                                </a:moveTo>
                                <a:cubicBezTo>
                                  <a:pt x="326231" y="1429"/>
                                  <a:pt x="325945" y="2762"/>
                                  <a:pt x="325565" y="4096"/>
                                </a:cubicBezTo>
                                <a:cubicBezTo>
                                  <a:pt x="325469" y="4286"/>
                                  <a:pt x="325469" y="4381"/>
                                  <a:pt x="325374" y="4572"/>
                                </a:cubicBezTo>
                                <a:cubicBezTo>
                                  <a:pt x="324993" y="5810"/>
                                  <a:pt x="324326" y="7048"/>
                                  <a:pt x="323469" y="8191"/>
                                </a:cubicBezTo>
                                <a:cubicBezTo>
                                  <a:pt x="323374" y="8477"/>
                                  <a:pt x="323183" y="8668"/>
                                  <a:pt x="323088" y="8954"/>
                                </a:cubicBezTo>
                                <a:cubicBezTo>
                                  <a:pt x="322231" y="10096"/>
                                  <a:pt x="321183" y="11239"/>
                                  <a:pt x="319945" y="12382"/>
                                </a:cubicBezTo>
                                <a:cubicBezTo>
                                  <a:pt x="319087" y="13049"/>
                                  <a:pt x="318135" y="13716"/>
                                  <a:pt x="317182" y="14383"/>
                                </a:cubicBezTo>
                                <a:cubicBezTo>
                                  <a:pt x="316325" y="14954"/>
                                  <a:pt x="315658" y="15621"/>
                                  <a:pt x="314706" y="16192"/>
                                </a:cubicBezTo>
                                <a:lnTo>
                                  <a:pt x="0" y="199072"/>
                                </a:lnTo>
                                <a:lnTo>
                                  <a:pt x="0" y="249460"/>
                                </a:lnTo>
                                <a:lnTo>
                                  <a:pt x="314515" y="66580"/>
                                </a:lnTo>
                                <a:cubicBezTo>
                                  <a:pt x="314515" y="66580"/>
                                  <a:pt x="314896" y="66389"/>
                                  <a:pt x="314992" y="66294"/>
                                </a:cubicBezTo>
                                <a:cubicBezTo>
                                  <a:pt x="315754" y="65818"/>
                                  <a:pt x="316325" y="65246"/>
                                  <a:pt x="316992" y="64770"/>
                                </a:cubicBezTo>
                                <a:cubicBezTo>
                                  <a:pt x="317944" y="64103"/>
                                  <a:pt x="318992" y="63532"/>
                                  <a:pt x="319754" y="62770"/>
                                </a:cubicBezTo>
                                <a:cubicBezTo>
                                  <a:pt x="319849" y="62674"/>
                                  <a:pt x="319945" y="62674"/>
                                  <a:pt x="320040" y="62579"/>
                                </a:cubicBezTo>
                                <a:cubicBezTo>
                                  <a:pt x="320993" y="61722"/>
                                  <a:pt x="321754" y="60865"/>
                                  <a:pt x="322516" y="59912"/>
                                </a:cubicBezTo>
                                <a:cubicBezTo>
                                  <a:pt x="322612" y="59722"/>
                                  <a:pt x="322707" y="59531"/>
                                  <a:pt x="322898" y="59341"/>
                                </a:cubicBezTo>
                                <a:cubicBezTo>
                                  <a:pt x="323088" y="59055"/>
                                  <a:pt x="323183" y="58864"/>
                                  <a:pt x="323374" y="58674"/>
                                </a:cubicBezTo>
                                <a:cubicBezTo>
                                  <a:pt x="323564" y="58293"/>
                                  <a:pt x="323850" y="57912"/>
                                  <a:pt x="324040" y="57531"/>
                                </a:cubicBezTo>
                                <a:cubicBezTo>
                                  <a:pt x="324517" y="56769"/>
                                  <a:pt x="324803" y="56007"/>
                                  <a:pt x="325183" y="55340"/>
                                </a:cubicBezTo>
                                <a:cubicBezTo>
                                  <a:pt x="325183" y="55150"/>
                                  <a:pt x="325183" y="55054"/>
                                  <a:pt x="325183" y="54959"/>
                                </a:cubicBezTo>
                                <a:cubicBezTo>
                                  <a:pt x="325183" y="54769"/>
                                  <a:pt x="325183" y="54673"/>
                                  <a:pt x="325279" y="54483"/>
                                </a:cubicBezTo>
                                <a:cubicBezTo>
                                  <a:pt x="325469" y="54007"/>
                                  <a:pt x="325565" y="53530"/>
                                  <a:pt x="325660" y="53054"/>
                                </a:cubicBezTo>
                                <a:cubicBezTo>
                                  <a:pt x="325850" y="52292"/>
                                  <a:pt x="325945" y="51530"/>
                                  <a:pt x="325945" y="50768"/>
                                </a:cubicBezTo>
                                <a:lnTo>
                                  <a:pt x="325945" y="50387"/>
                                </a:lnTo>
                                <a:lnTo>
                                  <a:pt x="325945" y="50387"/>
                                </a:lnTo>
                                <a:lnTo>
                                  <a:pt x="326136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1F4351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ko-KR" altLang="en-US" dirty="0">
                              <a:ea typeface="문체부 제목 돋음체" panose="020B0609000101010101" pitchFamily="49" charset="-127"/>
                            </a:endParaRPr>
                          </a:p>
                        </p:txBody>
                      </p:sp>
                      <p:sp>
                        <p:nvSpPr>
                          <p:cNvPr id="1833" name="자유형: 도형 1832">
                            <a:extLst>
                              <a:ext uri="{FF2B5EF4-FFF2-40B4-BE49-F238E27FC236}">
                                <a16:creationId xmlns:a16="http://schemas.microsoft.com/office/drawing/2014/main" id="{B798A333-95AF-A0E6-DB68-E24B9678F97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718560" y="4795361"/>
                            <a:ext cx="432625" cy="284130"/>
                          </a:xfrm>
                          <a:custGeom>
                            <a:avLst/>
                            <a:gdLst>
                              <a:gd name="connsiteX0" fmla="*/ 420910 w 432625"/>
                              <a:gd name="connsiteY0" fmla="*/ 231648 h 284130"/>
                              <a:gd name="connsiteX1" fmla="*/ 419005 w 432625"/>
                              <a:gd name="connsiteY1" fmla="*/ 232219 h 284130"/>
                              <a:gd name="connsiteX2" fmla="*/ 405289 w 432625"/>
                              <a:gd name="connsiteY2" fmla="*/ 233743 h 284130"/>
                              <a:gd name="connsiteX3" fmla="*/ 404717 w 432625"/>
                              <a:gd name="connsiteY3" fmla="*/ 233743 h 284130"/>
                              <a:gd name="connsiteX4" fmla="*/ 390239 w 432625"/>
                              <a:gd name="connsiteY4" fmla="*/ 232124 h 284130"/>
                              <a:gd name="connsiteX5" fmla="*/ 389668 w 432625"/>
                              <a:gd name="connsiteY5" fmla="*/ 231934 h 284130"/>
                              <a:gd name="connsiteX6" fmla="*/ 376619 w 432625"/>
                              <a:gd name="connsiteY6" fmla="*/ 227076 h 284130"/>
                              <a:gd name="connsiteX7" fmla="*/ 11906 w 432625"/>
                              <a:gd name="connsiteY7" fmla="*/ 16383 h 284130"/>
                              <a:gd name="connsiteX8" fmla="*/ 190 w 432625"/>
                              <a:gd name="connsiteY8" fmla="*/ 0 h 284130"/>
                              <a:gd name="connsiteX9" fmla="*/ 0 w 432625"/>
                              <a:gd name="connsiteY9" fmla="*/ 50387 h 284130"/>
                              <a:gd name="connsiteX10" fmla="*/ 11716 w 432625"/>
                              <a:gd name="connsiteY10" fmla="*/ 66770 h 284130"/>
                              <a:gd name="connsiteX11" fmla="*/ 376523 w 432625"/>
                              <a:gd name="connsiteY11" fmla="*/ 277463 h 284130"/>
                              <a:gd name="connsiteX12" fmla="*/ 382238 w 432625"/>
                              <a:gd name="connsiteY12" fmla="*/ 280225 h 284130"/>
                              <a:gd name="connsiteX13" fmla="*/ 387001 w 432625"/>
                              <a:gd name="connsiteY13" fmla="*/ 281845 h 284130"/>
                              <a:gd name="connsiteX14" fmla="*/ 389477 w 432625"/>
                              <a:gd name="connsiteY14" fmla="*/ 282416 h 284130"/>
                              <a:gd name="connsiteX15" fmla="*/ 389953 w 432625"/>
                              <a:gd name="connsiteY15" fmla="*/ 282511 h 284130"/>
                              <a:gd name="connsiteX16" fmla="*/ 391192 w 432625"/>
                              <a:gd name="connsiteY16" fmla="*/ 282797 h 284130"/>
                              <a:gd name="connsiteX17" fmla="*/ 395097 w 432625"/>
                              <a:gd name="connsiteY17" fmla="*/ 283464 h 284130"/>
                              <a:gd name="connsiteX18" fmla="*/ 398907 w 432625"/>
                              <a:gd name="connsiteY18" fmla="*/ 283940 h 284130"/>
                              <a:gd name="connsiteX19" fmla="*/ 402907 w 432625"/>
                              <a:gd name="connsiteY19" fmla="*/ 284131 h 284130"/>
                              <a:gd name="connsiteX20" fmla="*/ 406908 w 432625"/>
                              <a:gd name="connsiteY20" fmla="*/ 284131 h 284130"/>
                              <a:gd name="connsiteX21" fmla="*/ 411385 w 432625"/>
                              <a:gd name="connsiteY21" fmla="*/ 283845 h 284130"/>
                              <a:gd name="connsiteX22" fmla="*/ 416433 w 432625"/>
                              <a:gd name="connsiteY22" fmla="*/ 283083 h 284130"/>
                              <a:gd name="connsiteX23" fmla="*/ 418624 w 432625"/>
                              <a:gd name="connsiteY23" fmla="*/ 282607 h 284130"/>
                              <a:gd name="connsiteX24" fmla="*/ 420529 w 432625"/>
                              <a:gd name="connsiteY24" fmla="*/ 282130 h 284130"/>
                              <a:gd name="connsiteX25" fmla="*/ 423958 w 432625"/>
                              <a:gd name="connsiteY25" fmla="*/ 281273 h 284130"/>
                              <a:gd name="connsiteX26" fmla="*/ 432625 w 432625"/>
                              <a:gd name="connsiteY26" fmla="*/ 277463 h 284130"/>
                              <a:gd name="connsiteX27" fmla="*/ 432625 w 432625"/>
                              <a:gd name="connsiteY27" fmla="*/ 227076 h 284130"/>
                              <a:gd name="connsiteX28" fmla="*/ 420529 w 432625"/>
                              <a:gd name="connsiteY28" fmla="*/ 231648 h 28413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</a:cxnLst>
                            <a:rect l="l" t="t" r="r" b="b"/>
                            <a:pathLst>
                              <a:path w="432625" h="284130">
                                <a:moveTo>
                                  <a:pt x="420910" y="231648"/>
                                </a:moveTo>
                                <a:cubicBezTo>
                                  <a:pt x="420338" y="231838"/>
                                  <a:pt x="419671" y="232029"/>
                                  <a:pt x="419005" y="232219"/>
                                </a:cubicBezTo>
                                <a:cubicBezTo>
                                  <a:pt x="414623" y="233172"/>
                                  <a:pt x="410051" y="233743"/>
                                  <a:pt x="405289" y="233743"/>
                                </a:cubicBezTo>
                                <a:lnTo>
                                  <a:pt x="404717" y="233743"/>
                                </a:lnTo>
                                <a:cubicBezTo>
                                  <a:pt x="399859" y="233743"/>
                                  <a:pt x="394811" y="233172"/>
                                  <a:pt x="390239" y="232124"/>
                                </a:cubicBezTo>
                                <a:cubicBezTo>
                                  <a:pt x="390049" y="232124"/>
                                  <a:pt x="389858" y="232029"/>
                                  <a:pt x="389668" y="231934"/>
                                </a:cubicBezTo>
                                <a:cubicBezTo>
                                  <a:pt x="385000" y="230886"/>
                                  <a:pt x="380524" y="229267"/>
                                  <a:pt x="376619" y="227076"/>
                                </a:cubicBezTo>
                                <a:lnTo>
                                  <a:pt x="11906" y="16383"/>
                                </a:lnTo>
                                <a:cubicBezTo>
                                  <a:pt x="4096" y="11906"/>
                                  <a:pt x="95" y="5905"/>
                                  <a:pt x="190" y="0"/>
                                </a:cubicBezTo>
                                <a:lnTo>
                                  <a:pt x="0" y="50387"/>
                                </a:lnTo>
                                <a:cubicBezTo>
                                  <a:pt x="0" y="56292"/>
                                  <a:pt x="3810" y="62293"/>
                                  <a:pt x="11716" y="66770"/>
                                </a:cubicBezTo>
                                <a:lnTo>
                                  <a:pt x="376523" y="277463"/>
                                </a:lnTo>
                                <a:cubicBezTo>
                                  <a:pt x="378333" y="278511"/>
                                  <a:pt x="380238" y="279368"/>
                                  <a:pt x="382238" y="280225"/>
                                </a:cubicBezTo>
                                <a:cubicBezTo>
                                  <a:pt x="383762" y="280797"/>
                                  <a:pt x="385382" y="281368"/>
                                  <a:pt x="387001" y="281845"/>
                                </a:cubicBezTo>
                                <a:cubicBezTo>
                                  <a:pt x="387763" y="282035"/>
                                  <a:pt x="388620" y="282226"/>
                                  <a:pt x="389477" y="282416"/>
                                </a:cubicBezTo>
                                <a:cubicBezTo>
                                  <a:pt x="389573" y="282416"/>
                                  <a:pt x="389763" y="282511"/>
                                  <a:pt x="389953" y="282511"/>
                                </a:cubicBezTo>
                                <a:cubicBezTo>
                                  <a:pt x="390334" y="282511"/>
                                  <a:pt x="390715" y="282702"/>
                                  <a:pt x="391192" y="282797"/>
                                </a:cubicBezTo>
                                <a:cubicBezTo>
                                  <a:pt x="392430" y="283083"/>
                                  <a:pt x="393763" y="283273"/>
                                  <a:pt x="395097" y="283464"/>
                                </a:cubicBezTo>
                                <a:cubicBezTo>
                                  <a:pt x="396335" y="283655"/>
                                  <a:pt x="397669" y="283845"/>
                                  <a:pt x="398907" y="283940"/>
                                </a:cubicBezTo>
                                <a:cubicBezTo>
                                  <a:pt x="400240" y="284035"/>
                                  <a:pt x="401574" y="284131"/>
                                  <a:pt x="402907" y="284131"/>
                                </a:cubicBezTo>
                                <a:lnTo>
                                  <a:pt x="406908" y="284131"/>
                                </a:lnTo>
                                <a:cubicBezTo>
                                  <a:pt x="408432" y="284035"/>
                                  <a:pt x="409861" y="284035"/>
                                  <a:pt x="411385" y="283845"/>
                                </a:cubicBezTo>
                                <a:cubicBezTo>
                                  <a:pt x="413099" y="283655"/>
                                  <a:pt x="414814" y="283464"/>
                                  <a:pt x="416433" y="283083"/>
                                </a:cubicBezTo>
                                <a:cubicBezTo>
                                  <a:pt x="417195" y="283083"/>
                                  <a:pt x="417862" y="282702"/>
                                  <a:pt x="418624" y="282607"/>
                                </a:cubicBezTo>
                                <a:cubicBezTo>
                                  <a:pt x="419290" y="282416"/>
                                  <a:pt x="419862" y="282321"/>
                                  <a:pt x="420529" y="282130"/>
                                </a:cubicBezTo>
                                <a:cubicBezTo>
                                  <a:pt x="421672" y="281845"/>
                                  <a:pt x="422815" y="281559"/>
                                  <a:pt x="423958" y="281273"/>
                                </a:cubicBezTo>
                                <a:cubicBezTo>
                                  <a:pt x="427101" y="280225"/>
                                  <a:pt x="429959" y="278987"/>
                                  <a:pt x="432625" y="277463"/>
                                </a:cubicBezTo>
                                <a:lnTo>
                                  <a:pt x="432625" y="227076"/>
                                </a:lnTo>
                                <a:cubicBezTo>
                                  <a:pt x="429196" y="229171"/>
                                  <a:pt x="425005" y="230600"/>
                                  <a:pt x="420529" y="231648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294F5E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ko-KR" altLang="en-US" dirty="0">
                              <a:ea typeface="문체부 제목 돋음체" panose="020B0609000101010101" pitchFamily="49" charset="-127"/>
                            </a:endParaRPr>
                          </a:p>
                        </p:txBody>
                      </p:sp>
                      <p:sp>
                        <p:nvSpPr>
                          <p:cNvPr id="1834" name="자유형: 도형 1833">
                            <a:extLst>
                              <a:ext uri="{FF2B5EF4-FFF2-40B4-BE49-F238E27FC236}">
                                <a16:creationId xmlns:a16="http://schemas.microsoft.com/office/drawing/2014/main" id="{17264388-08FC-F527-5EE6-4684C1C56DF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718762" y="4589573"/>
                            <a:ext cx="759059" cy="439578"/>
                          </a:xfrm>
                          <a:custGeom>
                            <a:avLst/>
                            <a:gdLst>
                              <a:gd name="connsiteX0" fmla="*/ 747320 w 759059"/>
                              <a:gd name="connsiteY0" fmla="*/ 217313 h 439578"/>
                              <a:gd name="connsiteX1" fmla="*/ 747510 w 759059"/>
                              <a:gd name="connsiteY1" fmla="*/ 249984 h 439578"/>
                              <a:gd name="connsiteX2" fmla="*/ 432804 w 759059"/>
                              <a:gd name="connsiteY2" fmla="*/ 432864 h 439578"/>
                              <a:gd name="connsiteX3" fmla="*/ 376416 w 759059"/>
                              <a:gd name="connsiteY3" fmla="*/ 432864 h 439578"/>
                              <a:gd name="connsiteX4" fmla="*/ 11704 w 759059"/>
                              <a:gd name="connsiteY4" fmla="*/ 222171 h 439578"/>
                              <a:gd name="connsiteX5" fmla="*/ 11514 w 759059"/>
                              <a:gd name="connsiteY5" fmla="*/ 189500 h 439578"/>
                              <a:gd name="connsiteX6" fmla="*/ 326124 w 759059"/>
                              <a:gd name="connsiteY6" fmla="*/ 6715 h 439578"/>
                              <a:gd name="connsiteX7" fmla="*/ 382512 w 759059"/>
                              <a:gd name="connsiteY7" fmla="*/ 6715 h 439578"/>
                              <a:gd name="connsiteX8" fmla="*/ 747320 w 759059"/>
                              <a:gd name="connsiteY8" fmla="*/ 217313 h 439578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</a:cxnLst>
                            <a:rect l="l" t="t" r="r" b="b"/>
                            <a:pathLst>
                              <a:path w="759059" h="439578">
                                <a:moveTo>
                                  <a:pt x="747320" y="217313"/>
                                </a:moveTo>
                                <a:cubicBezTo>
                                  <a:pt x="762941" y="226267"/>
                                  <a:pt x="762941" y="240935"/>
                                  <a:pt x="747510" y="249984"/>
                                </a:cubicBezTo>
                                <a:lnTo>
                                  <a:pt x="432804" y="432864"/>
                                </a:lnTo>
                                <a:cubicBezTo>
                                  <a:pt x="417374" y="441817"/>
                                  <a:pt x="392133" y="441817"/>
                                  <a:pt x="376416" y="432864"/>
                                </a:cubicBezTo>
                                <a:lnTo>
                                  <a:pt x="11704" y="222171"/>
                                </a:lnTo>
                                <a:cubicBezTo>
                                  <a:pt x="-3822" y="213312"/>
                                  <a:pt x="-3917" y="198549"/>
                                  <a:pt x="11514" y="189500"/>
                                </a:cubicBezTo>
                                <a:lnTo>
                                  <a:pt x="326124" y="6715"/>
                                </a:lnTo>
                                <a:cubicBezTo>
                                  <a:pt x="341555" y="-2238"/>
                                  <a:pt x="366987" y="-2238"/>
                                  <a:pt x="382512" y="6715"/>
                                </a:cubicBezTo>
                                <a:lnTo>
                                  <a:pt x="747320" y="217313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376375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ko-KR" altLang="en-US" dirty="0">
                              <a:ea typeface="문체부 제목 돋음체" panose="020B0609000101010101" pitchFamily="49" charset="-127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822" name="그래픽 781">
                          <a:extLst>
                            <a:ext uri="{FF2B5EF4-FFF2-40B4-BE49-F238E27FC236}">
                              <a16:creationId xmlns:a16="http://schemas.microsoft.com/office/drawing/2014/main" id="{68C3EE26-F77D-5B93-4E11-4D42AB6BE2C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4033456" y="3921537"/>
                          <a:ext cx="129444" cy="939450"/>
                          <a:chOff x="4033456" y="3921537"/>
                          <a:chExt cx="129444" cy="939450"/>
                        </a:xfrm>
                      </p:grpSpPr>
                      <p:sp>
                        <p:nvSpPr>
                          <p:cNvPr id="1830" name="자유형: 도형 1829">
                            <a:extLst>
                              <a:ext uri="{FF2B5EF4-FFF2-40B4-BE49-F238E27FC236}">
                                <a16:creationId xmlns:a16="http://schemas.microsoft.com/office/drawing/2014/main" id="{2A7CFC31-FCEB-09CC-ACE5-ED4868A5CBB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033456" y="3921537"/>
                            <a:ext cx="77438" cy="939450"/>
                          </a:xfrm>
                          <a:custGeom>
                            <a:avLst/>
                            <a:gdLst>
                              <a:gd name="connsiteX0" fmla="*/ 65818 w 77438"/>
                              <a:gd name="connsiteY0" fmla="*/ 37528 h 939450"/>
                              <a:gd name="connsiteX1" fmla="*/ 77438 w 77438"/>
                              <a:gd name="connsiteY1" fmla="*/ 283369 h 939450"/>
                              <a:gd name="connsiteX2" fmla="*/ 65056 w 77438"/>
                              <a:gd name="connsiteY2" fmla="*/ 939451 h 939450"/>
                              <a:gd name="connsiteX3" fmla="*/ 0 w 77438"/>
                              <a:gd name="connsiteY3" fmla="*/ 901922 h 939450"/>
                              <a:gd name="connsiteX4" fmla="*/ 762 w 77438"/>
                              <a:gd name="connsiteY4" fmla="*/ 0 h 939450"/>
                              <a:gd name="connsiteX5" fmla="*/ 65818 w 77438"/>
                              <a:gd name="connsiteY5" fmla="*/ 37528 h 93945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</a:cxnLst>
                            <a:rect l="l" t="t" r="r" b="b"/>
                            <a:pathLst>
                              <a:path w="77438" h="939450">
                                <a:moveTo>
                                  <a:pt x="65818" y="37528"/>
                                </a:moveTo>
                                <a:lnTo>
                                  <a:pt x="77438" y="283369"/>
                                </a:lnTo>
                                <a:lnTo>
                                  <a:pt x="65056" y="939451"/>
                                </a:lnTo>
                                <a:lnTo>
                                  <a:pt x="0" y="901922"/>
                                </a:lnTo>
                                <a:lnTo>
                                  <a:pt x="762" y="0"/>
                                </a:lnTo>
                                <a:lnTo>
                                  <a:pt x="65818" y="37528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41D33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ko-KR" altLang="en-US" dirty="0">
                              <a:ea typeface="문체부 제목 돋음체" panose="020B0609000101010101" pitchFamily="49" charset="-127"/>
                            </a:endParaRPr>
                          </a:p>
                        </p:txBody>
                      </p:sp>
                      <p:sp>
                        <p:nvSpPr>
                          <p:cNvPr id="1831" name="자유형: 도형 1830">
                            <a:extLst>
                              <a:ext uri="{FF2B5EF4-FFF2-40B4-BE49-F238E27FC236}">
                                <a16:creationId xmlns:a16="http://schemas.microsoft.com/office/drawing/2014/main" id="{387A19E6-FBE1-E83D-5086-ED1E18EC0DF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098512" y="3922109"/>
                            <a:ext cx="64389" cy="938879"/>
                          </a:xfrm>
                          <a:custGeom>
                            <a:avLst/>
                            <a:gdLst>
                              <a:gd name="connsiteX0" fmla="*/ 762 w 64389"/>
                              <a:gd name="connsiteY0" fmla="*/ 36957 h 938879"/>
                              <a:gd name="connsiteX1" fmla="*/ 64389 w 64389"/>
                              <a:gd name="connsiteY1" fmla="*/ 0 h 938879"/>
                              <a:gd name="connsiteX2" fmla="*/ 63627 w 64389"/>
                              <a:gd name="connsiteY2" fmla="*/ 901827 h 938879"/>
                              <a:gd name="connsiteX3" fmla="*/ 0 w 64389"/>
                              <a:gd name="connsiteY3" fmla="*/ 938879 h 938879"/>
                              <a:gd name="connsiteX4" fmla="*/ 762 w 64389"/>
                              <a:gd name="connsiteY4" fmla="*/ 36957 h 938879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64389" h="938879">
                                <a:moveTo>
                                  <a:pt x="762" y="36957"/>
                                </a:moveTo>
                                <a:lnTo>
                                  <a:pt x="64389" y="0"/>
                                </a:lnTo>
                                <a:lnTo>
                                  <a:pt x="63627" y="901827"/>
                                </a:lnTo>
                                <a:lnTo>
                                  <a:pt x="0" y="938879"/>
                                </a:lnTo>
                                <a:lnTo>
                                  <a:pt x="762" y="36957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8355C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ko-KR" altLang="en-US" dirty="0">
                              <a:ea typeface="문체부 제목 돋음체" panose="020B0609000101010101" pitchFamily="49" charset="-127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823" name="그래픽 781">
                          <a:extLst>
                            <a:ext uri="{FF2B5EF4-FFF2-40B4-BE49-F238E27FC236}">
                              <a16:creationId xmlns:a16="http://schemas.microsoft.com/office/drawing/2014/main" id="{8709605E-088F-CED4-A220-A009C8897F0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773804" y="3623024"/>
                          <a:ext cx="677513" cy="698106"/>
                          <a:chOff x="3773804" y="3623024"/>
                          <a:chExt cx="677513" cy="698106"/>
                        </a:xfrm>
                      </p:grpSpPr>
                      <p:sp>
                        <p:nvSpPr>
                          <p:cNvPr id="1828" name="자유형: 도형 1827">
                            <a:extLst>
                              <a:ext uri="{FF2B5EF4-FFF2-40B4-BE49-F238E27FC236}">
                                <a16:creationId xmlns:a16="http://schemas.microsoft.com/office/drawing/2014/main" id="{2FD858E2-553B-9A1C-D1B2-B49F53CDA45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787330" y="3917823"/>
                            <a:ext cx="663702" cy="355367"/>
                          </a:xfrm>
                          <a:custGeom>
                            <a:avLst/>
                            <a:gdLst>
                              <a:gd name="connsiteX0" fmla="*/ 608457 w 663702"/>
                              <a:gd name="connsiteY0" fmla="*/ 95 h 355367"/>
                              <a:gd name="connsiteX1" fmla="*/ 73247 w 663702"/>
                              <a:gd name="connsiteY1" fmla="*/ 309086 h 355367"/>
                              <a:gd name="connsiteX2" fmla="*/ 54197 w 663702"/>
                              <a:gd name="connsiteY2" fmla="*/ 317849 h 355367"/>
                              <a:gd name="connsiteX3" fmla="*/ 50673 w 663702"/>
                              <a:gd name="connsiteY3" fmla="*/ 319088 h 355367"/>
                              <a:gd name="connsiteX4" fmla="*/ 33719 w 663702"/>
                              <a:gd name="connsiteY4" fmla="*/ 322707 h 355367"/>
                              <a:gd name="connsiteX5" fmla="*/ 32290 w 663702"/>
                              <a:gd name="connsiteY5" fmla="*/ 322897 h 355367"/>
                              <a:gd name="connsiteX6" fmla="*/ 15716 w 663702"/>
                              <a:gd name="connsiteY6" fmla="*/ 322040 h 355367"/>
                              <a:gd name="connsiteX7" fmla="*/ 14859 w 663702"/>
                              <a:gd name="connsiteY7" fmla="*/ 321850 h 355367"/>
                              <a:gd name="connsiteX8" fmla="*/ 0 w 663702"/>
                              <a:gd name="connsiteY8" fmla="*/ 316230 h 355367"/>
                              <a:gd name="connsiteX9" fmla="*/ 0 w 663702"/>
                              <a:gd name="connsiteY9" fmla="*/ 316230 h 355367"/>
                              <a:gd name="connsiteX10" fmla="*/ 55435 w 663702"/>
                              <a:gd name="connsiteY10" fmla="*/ 348424 h 355367"/>
                              <a:gd name="connsiteX11" fmla="*/ 56007 w 663702"/>
                              <a:gd name="connsiteY11" fmla="*/ 348805 h 355367"/>
                              <a:gd name="connsiteX12" fmla="*/ 61150 w 663702"/>
                              <a:gd name="connsiteY12" fmla="*/ 351282 h 355367"/>
                              <a:gd name="connsiteX13" fmla="*/ 66580 w 663702"/>
                              <a:gd name="connsiteY13" fmla="*/ 353187 h 355367"/>
                              <a:gd name="connsiteX14" fmla="*/ 70199 w 663702"/>
                              <a:gd name="connsiteY14" fmla="*/ 354044 h 355367"/>
                              <a:gd name="connsiteX15" fmla="*/ 71056 w 663702"/>
                              <a:gd name="connsiteY15" fmla="*/ 354235 h 355367"/>
                              <a:gd name="connsiteX16" fmla="*/ 72390 w 663702"/>
                              <a:gd name="connsiteY16" fmla="*/ 354616 h 355367"/>
                              <a:gd name="connsiteX17" fmla="*/ 78581 w 663702"/>
                              <a:gd name="connsiteY17" fmla="*/ 355282 h 355367"/>
                              <a:gd name="connsiteX18" fmla="*/ 85344 w 663702"/>
                              <a:gd name="connsiteY18" fmla="*/ 355282 h 355367"/>
                              <a:gd name="connsiteX19" fmla="*/ 87535 w 663702"/>
                              <a:gd name="connsiteY19" fmla="*/ 354997 h 355367"/>
                              <a:gd name="connsiteX20" fmla="*/ 89059 w 663702"/>
                              <a:gd name="connsiteY20" fmla="*/ 354901 h 355367"/>
                              <a:gd name="connsiteX21" fmla="*/ 92964 w 663702"/>
                              <a:gd name="connsiteY21" fmla="*/ 354521 h 355367"/>
                              <a:gd name="connsiteX22" fmla="*/ 102108 w 663702"/>
                              <a:gd name="connsiteY22" fmla="*/ 352520 h 355367"/>
                              <a:gd name="connsiteX23" fmla="*/ 105918 w 663702"/>
                              <a:gd name="connsiteY23" fmla="*/ 351187 h 355367"/>
                              <a:gd name="connsiteX24" fmla="*/ 109538 w 663702"/>
                              <a:gd name="connsiteY24" fmla="*/ 350044 h 355367"/>
                              <a:gd name="connsiteX25" fmla="*/ 114109 w 663702"/>
                              <a:gd name="connsiteY25" fmla="*/ 348424 h 355367"/>
                              <a:gd name="connsiteX26" fmla="*/ 128492 w 663702"/>
                              <a:gd name="connsiteY26" fmla="*/ 341281 h 355367"/>
                              <a:gd name="connsiteX27" fmla="*/ 663702 w 663702"/>
                              <a:gd name="connsiteY27" fmla="*/ 32290 h 355367"/>
                              <a:gd name="connsiteX28" fmla="*/ 608266 w 663702"/>
                              <a:gd name="connsiteY28" fmla="*/ 0 h 355367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</a:cxnLst>
                            <a:rect l="l" t="t" r="r" b="b"/>
                            <a:pathLst>
                              <a:path w="663702" h="355367">
                                <a:moveTo>
                                  <a:pt x="608457" y="95"/>
                                </a:moveTo>
                                <a:lnTo>
                                  <a:pt x="73247" y="309086"/>
                                </a:lnTo>
                                <a:cubicBezTo>
                                  <a:pt x="66770" y="312896"/>
                                  <a:pt x="60388" y="315563"/>
                                  <a:pt x="54197" y="317849"/>
                                </a:cubicBezTo>
                                <a:cubicBezTo>
                                  <a:pt x="53054" y="318230"/>
                                  <a:pt x="51816" y="318706"/>
                                  <a:pt x="50673" y="319088"/>
                                </a:cubicBezTo>
                                <a:cubicBezTo>
                                  <a:pt x="44863" y="320897"/>
                                  <a:pt x="39148" y="322231"/>
                                  <a:pt x="33719" y="322707"/>
                                </a:cubicBezTo>
                                <a:cubicBezTo>
                                  <a:pt x="33242" y="322707"/>
                                  <a:pt x="32766" y="322802"/>
                                  <a:pt x="32290" y="322897"/>
                                </a:cubicBezTo>
                                <a:cubicBezTo>
                                  <a:pt x="26479" y="323279"/>
                                  <a:pt x="20860" y="323088"/>
                                  <a:pt x="15716" y="322040"/>
                                </a:cubicBezTo>
                                <a:cubicBezTo>
                                  <a:pt x="15430" y="321945"/>
                                  <a:pt x="15145" y="321850"/>
                                  <a:pt x="14859" y="321850"/>
                                </a:cubicBezTo>
                                <a:cubicBezTo>
                                  <a:pt x="9525" y="320707"/>
                                  <a:pt x="4477" y="318802"/>
                                  <a:pt x="0" y="316230"/>
                                </a:cubicBezTo>
                                <a:lnTo>
                                  <a:pt x="0" y="316230"/>
                                </a:lnTo>
                                <a:lnTo>
                                  <a:pt x="55435" y="348424"/>
                                </a:lnTo>
                                <a:cubicBezTo>
                                  <a:pt x="55435" y="348424"/>
                                  <a:pt x="55817" y="348710"/>
                                  <a:pt x="56007" y="348805"/>
                                </a:cubicBezTo>
                                <a:cubicBezTo>
                                  <a:pt x="57626" y="349663"/>
                                  <a:pt x="59341" y="350520"/>
                                  <a:pt x="61150" y="351282"/>
                                </a:cubicBezTo>
                                <a:cubicBezTo>
                                  <a:pt x="62865" y="352044"/>
                                  <a:pt x="64675" y="352711"/>
                                  <a:pt x="66580" y="353187"/>
                                </a:cubicBezTo>
                                <a:cubicBezTo>
                                  <a:pt x="67723" y="353568"/>
                                  <a:pt x="68961" y="353758"/>
                                  <a:pt x="70199" y="354044"/>
                                </a:cubicBezTo>
                                <a:cubicBezTo>
                                  <a:pt x="70485" y="354044"/>
                                  <a:pt x="70771" y="354235"/>
                                  <a:pt x="71056" y="354235"/>
                                </a:cubicBezTo>
                                <a:cubicBezTo>
                                  <a:pt x="71533" y="354330"/>
                                  <a:pt x="71914" y="354425"/>
                                  <a:pt x="72390" y="354616"/>
                                </a:cubicBezTo>
                                <a:cubicBezTo>
                                  <a:pt x="74295" y="354901"/>
                                  <a:pt x="76390" y="355187"/>
                                  <a:pt x="78581" y="355282"/>
                                </a:cubicBezTo>
                                <a:cubicBezTo>
                                  <a:pt x="80772" y="355282"/>
                                  <a:pt x="83058" y="355473"/>
                                  <a:pt x="85344" y="355282"/>
                                </a:cubicBezTo>
                                <a:cubicBezTo>
                                  <a:pt x="86106" y="355282"/>
                                  <a:pt x="86868" y="355092"/>
                                  <a:pt x="87535" y="354997"/>
                                </a:cubicBezTo>
                                <a:cubicBezTo>
                                  <a:pt x="88011" y="354997"/>
                                  <a:pt x="88582" y="354901"/>
                                  <a:pt x="89059" y="354901"/>
                                </a:cubicBezTo>
                                <a:cubicBezTo>
                                  <a:pt x="90392" y="354711"/>
                                  <a:pt x="91630" y="354711"/>
                                  <a:pt x="92964" y="354521"/>
                                </a:cubicBezTo>
                                <a:cubicBezTo>
                                  <a:pt x="95917" y="353949"/>
                                  <a:pt x="98965" y="353378"/>
                                  <a:pt x="102108" y="352520"/>
                                </a:cubicBezTo>
                                <a:cubicBezTo>
                                  <a:pt x="103346" y="352234"/>
                                  <a:pt x="104680" y="351663"/>
                                  <a:pt x="105918" y="351187"/>
                                </a:cubicBezTo>
                                <a:cubicBezTo>
                                  <a:pt x="107156" y="350901"/>
                                  <a:pt x="108299" y="350425"/>
                                  <a:pt x="109538" y="350044"/>
                                </a:cubicBezTo>
                                <a:cubicBezTo>
                                  <a:pt x="111061" y="349377"/>
                                  <a:pt x="112586" y="349091"/>
                                  <a:pt x="114109" y="348424"/>
                                </a:cubicBezTo>
                                <a:cubicBezTo>
                                  <a:pt x="118777" y="346520"/>
                                  <a:pt x="123539" y="344138"/>
                                  <a:pt x="128492" y="341281"/>
                                </a:cubicBezTo>
                                <a:lnTo>
                                  <a:pt x="663702" y="32290"/>
                                </a:lnTo>
                                <a:lnTo>
                                  <a:pt x="608266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41D33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ko-KR" altLang="en-US" dirty="0">
                              <a:ea typeface="문체부 제목 돋음체" panose="020B0609000101010101" pitchFamily="49" charset="-127"/>
                            </a:endParaRPr>
                          </a:p>
                        </p:txBody>
                      </p:sp>
                      <p:sp>
                        <p:nvSpPr>
                          <p:cNvPr id="1829" name="자유형: 도형 1828">
                            <a:extLst>
                              <a:ext uri="{FF2B5EF4-FFF2-40B4-BE49-F238E27FC236}">
                                <a16:creationId xmlns:a16="http://schemas.microsoft.com/office/drawing/2014/main" id="{A0F5230B-0E2A-2C8D-FEFC-06F7AD4EDAB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773804" y="3623024"/>
                            <a:ext cx="677513" cy="698106"/>
                          </a:xfrm>
                          <a:custGeom>
                            <a:avLst/>
                            <a:gdLst>
                              <a:gd name="connsiteX0" fmla="*/ 677323 w 677513"/>
                              <a:gd name="connsiteY0" fmla="*/ 327184 h 698106"/>
                              <a:gd name="connsiteX1" fmla="*/ 142113 w 677513"/>
                              <a:gd name="connsiteY1" fmla="*/ 636175 h 698106"/>
                              <a:gd name="connsiteX2" fmla="*/ 38862 w 677513"/>
                              <a:gd name="connsiteY2" fmla="*/ 577310 h 698106"/>
                              <a:gd name="connsiteX3" fmla="*/ 37148 w 677513"/>
                              <a:gd name="connsiteY3" fmla="*/ 0 h 698106"/>
                              <a:gd name="connsiteX4" fmla="*/ 0 w 677513"/>
                              <a:gd name="connsiteY4" fmla="*/ 21527 h 698106"/>
                              <a:gd name="connsiteX5" fmla="*/ 1619 w 677513"/>
                              <a:gd name="connsiteY5" fmla="*/ 598742 h 698106"/>
                              <a:gd name="connsiteX6" fmla="*/ 142208 w 677513"/>
                              <a:gd name="connsiteY6" fmla="*/ 678942 h 698106"/>
                              <a:gd name="connsiteX7" fmla="*/ 677513 w 677513"/>
                              <a:gd name="connsiteY7" fmla="*/ 369951 h 698106"/>
                              <a:gd name="connsiteX8" fmla="*/ 677323 w 677513"/>
                              <a:gd name="connsiteY8" fmla="*/ 327184 h 69810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</a:cxnLst>
                            <a:rect l="l" t="t" r="r" b="b"/>
                            <a:pathLst>
                              <a:path w="677513" h="698106">
                                <a:moveTo>
                                  <a:pt x="677323" y="327184"/>
                                </a:moveTo>
                                <a:lnTo>
                                  <a:pt x="142113" y="636175"/>
                                </a:lnTo>
                                <a:cubicBezTo>
                                  <a:pt x="85344" y="669036"/>
                                  <a:pt x="39053" y="642556"/>
                                  <a:pt x="38862" y="577310"/>
                                </a:cubicBezTo>
                                <a:lnTo>
                                  <a:pt x="37148" y="0"/>
                                </a:lnTo>
                                <a:lnTo>
                                  <a:pt x="0" y="21527"/>
                                </a:lnTo>
                                <a:lnTo>
                                  <a:pt x="1619" y="598742"/>
                                </a:lnTo>
                                <a:cubicBezTo>
                                  <a:pt x="1905" y="687705"/>
                                  <a:pt x="65056" y="723519"/>
                                  <a:pt x="142208" y="678942"/>
                                </a:cubicBezTo>
                                <a:lnTo>
                                  <a:pt x="677513" y="369951"/>
                                </a:lnTo>
                                <a:lnTo>
                                  <a:pt x="677323" y="327184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8355C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ko-KR" altLang="en-US" dirty="0">
                              <a:ea typeface="문체부 제목 돋음체" panose="020B0609000101010101" pitchFamily="49" charset="-127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824" name="그래픽 781">
                          <a:extLst>
                            <a:ext uri="{FF2B5EF4-FFF2-40B4-BE49-F238E27FC236}">
                              <a16:creationId xmlns:a16="http://schemas.microsoft.com/office/drawing/2014/main" id="{4F0BA7DE-868E-B668-F84B-367AF008498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514248" y="3613427"/>
                          <a:ext cx="1167955" cy="753689"/>
                          <a:chOff x="3514248" y="3613427"/>
                          <a:chExt cx="1167955" cy="753689"/>
                        </a:xfrm>
                      </p:grpSpPr>
                      <p:sp>
                        <p:nvSpPr>
                          <p:cNvPr id="1825" name="자유형: 도형 1824">
                            <a:extLst>
                              <a:ext uri="{FF2B5EF4-FFF2-40B4-BE49-F238E27FC236}">
                                <a16:creationId xmlns:a16="http://schemas.microsoft.com/office/drawing/2014/main" id="{992902C2-D702-826D-D106-B36D9C71338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170711" y="3973067"/>
                            <a:ext cx="511492" cy="383571"/>
                          </a:xfrm>
                          <a:custGeom>
                            <a:avLst/>
                            <a:gdLst>
                              <a:gd name="connsiteX0" fmla="*/ 511493 w 511492"/>
                              <a:gd name="connsiteY0" fmla="*/ 0 h 383571"/>
                              <a:gd name="connsiteX1" fmla="*/ 510445 w 511492"/>
                              <a:gd name="connsiteY1" fmla="*/ 6287 h 383571"/>
                              <a:gd name="connsiteX2" fmla="*/ 510254 w 511492"/>
                              <a:gd name="connsiteY2" fmla="*/ 6953 h 383571"/>
                              <a:gd name="connsiteX3" fmla="*/ 507397 w 511492"/>
                              <a:gd name="connsiteY3" fmla="*/ 12573 h 383571"/>
                              <a:gd name="connsiteX4" fmla="*/ 506730 w 511492"/>
                              <a:gd name="connsiteY4" fmla="*/ 13621 h 383571"/>
                              <a:gd name="connsiteX5" fmla="*/ 501872 w 511492"/>
                              <a:gd name="connsiteY5" fmla="*/ 18955 h 383571"/>
                              <a:gd name="connsiteX6" fmla="*/ 497586 w 511492"/>
                              <a:gd name="connsiteY6" fmla="*/ 22098 h 383571"/>
                              <a:gd name="connsiteX7" fmla="*/ 493871 w 511492"/>
                              <a:gd name="connsiteY7" fmla="*/ 24765 h 383571"/>
                              <a:gd name="connsiteX8" fmla="*/ 9811 w 511492"/>
                              <a:gd name="connsiteY8" fmla="*/ 306134 h 383571"/>
                              <a:gd name="connsiteX9" fmla="*/ 0 w 511492"/>
                              <a:gd name="connsiteY9" fmla="*/ 339090 h 383571"/>
                              <a:gd name="connsiteX10" fmla="*/ 9620 w 511492"/>
                              <a:gd name="connsiteY10" fmla="*/ 383572 h 383571"/>
                              <a:gd name="connsiteX11" fmla="*/ 493490 w 511492"/>
                              <a:gd name="connsiteY11" fmla="*/ 102299 h 383571"/>
                              <a:gd name="connsiteX12" fmla="*/ 494252 w 511492"/>
                              <a:gd name="connsiteY12" fmla="*/ 101822 h 383571"/>
                              <a:gd name="connsiteX13" fmla="*/ 497300 w 511492"/>
                              <a:gd name="connsiteY13" fmla="*/ 99536 h 383571"/>
                              <a:gd name="connsiteX14" fmla="*/ 501491 w 511492"/>
                              <a:gd name="connsiteY14" fmla="*/ 96488 h 383571"/>
                              <a:gd name="connsiteX15" fmla="*/ 501968 w 511492"/>
                              <a:gd name="connsiteY15" fmla="*/ 96107 h 383571"/>
                              <a:gd name="connsiteX16" fmla="*/ 505682 w 511492"/>
                              <a:gd name="connsiteY16" fmla="*/ 92107 h 383571"/>
                              <a:gd name="connsiteX17" fmla="*/ 506349 w 511492"/>
                              <a:gd name="connsiteY17" fmla="*/ 91059 h 383571"/>
                              <a:gd name="connsiteX18" fmla="*/ 507111 w 511492"/>
                              <a:gd name="connsiteY18" fmla="*/ 90107 h 383571"/>
                              <a:gd name="connsiteX19" fmla="*/ 508159 w 511492"/>
                              <a:gd name="connsiteY19" fmla="*/ 88392 h 383571"/>
                              <a:gd name="connsiteX20" fmla="*/ 509778 w 511492"/>
                              <a:gd name="connsiteY20" fmla="*/ 84963 h 383571"/>
                              <a:gd name="connsiteX21" fmla="*/ 509969 w 511492"/>
                              <a:gd name="connsiteY21" fmla="*/ 84392 h 383571"/>
                              <a:gd name="connsiteX22" fmla="*/ 510159 w 511492"/>
                              <a:gd name="connsiteY22" fmla="*/ 83725 h 383571"/>
                              <a:gd name="connsiteX23" fmla="*/ 510731 w 511492"/>
                              <a:gd name="connsiteY23" fmla="*/ 81534 h 383571"/>
                              <a:gd name="connsiteX24" fmla="*/ 511207 w 511492"/>
                              <a:gd name="connsiteY24" fmla="*/ 78010 h 383571"/>
                              <a:gd name="connsiteX25" fmla="*/ 511207 w 511492"/>
                              <a:gd name="connsiteY25" fmla="*/ 77438 h 383571"/>
                              <a:gd name="connsiteX26" fmla="*/ 511207 w 511492"/>
                              <a:gd name="connsiteY26" fmla="*/ 77438 h 383571"/>
                              <a:gd name="connsiteX27" fmla="*/ 511397 w 511492"/>
                              <a:gd name="connsiteY27" fmla="*/ 0 h 383571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</a:cxnLst>
                            <a:rect l="l" t="t" r="r" b="b"/>
                            <a:pathLst>
                              <a:path w="511492" h="383571">
                                <a:moveTo>
                                  <a:pt x="511493" y="0"/>
                                </a:moveTo>
                                <a:cubicBezTo>
                                  <a:pt x="511493" y="2096"/>
                                  <a:pt x="511111" y="4191"/>
                                  <a:pt x="510445" y="6287"/>
                                </a:cubicBezTo>
                                <a:cubicBezTo>
                                  <a:pt x="510445" y="6477"/>
                                  <a:pt x="510349" y="6668"/>
                                  <a:pt x="510254" y="6953"/>
                                </a:cubicBezTo>
                                <a:cubicBezTo>
                                  <a:pt x="509587" y="8858"/>
                                  <a:pt x="508635" y="10763"/>
                                  <a:pt x="507397" y="12573"/>
                                </a:cubicBezTo>
                                <a:cubicBezTo>
                                  <a:pt x="507111" y="12954"/>
                                  <a:pt x="506920" y="13240"/>
                                  <a:pt x="506730" y="13621"/>
                                </a:cubicBezTo>
                                <a:cubicBezTo>
                                  <a:pt x="505396" y="15431"/>
                                  <a:pt x="503777" y="17240"/>
                                  <a:pt x="501872" y="18955"/>
                                </a:cubicBezTo>
                                <a:cubicBezTo>
                                  <a:pt x="500634" y="20098"/>
                                  <a:pt x="499110" y="21050"/>
                                  <a:pt x="497586" y="22098"/>
                                </a:cubicBezTo>
                                <a:cubicBezTo>
                                  <a:pt x="496348" y="22955"/>
                                  <a:pt x="495300" y="24003"/>
                                  <a:pt x="493871" y="24765"/>
                                </a:cubicBezTo>
                                <a:lnTo>
                                  <a:pt x="9811" y="306134"/>
                                </a:lnTo>
                                <a:lnTo>
                                  <a:pt x="0" y="339090"/>
                                </a:lnTo>
                                <a:lnTo>
                                  <a:pt x="9620" y="383572"/>
                                </a:lnTo>
                                <a:lnTo>
                                  <a:pt x="493490" y="102299"/>
                                </a:lnTo>
                                <a:cubicBezTo>
                                  <a:pt x="493490" y="102299"/>
                                  <a:pt x="493966" y="102013"/>
                                  <a:pt x="494252" y="101822"/>
                                </a:cubicBezTo>
                                <a:cubicBezTo>
                                  <a:pt x="495395" y="101156"/>
                                  <a:pt x="496253" y="100298"/>
                                  <a:pt x="497300" y="99536"/>
                                </a:cubicBezTo>
                                <a:cubicBezTo>
                                  <a:pt x="498824" y="98584"/>
                                  <a:pt x="500348" y="97536"/>
                                  <a:pt x="501491" y="96488"/>
                                </a:cubicBezTo>
                                <a:cubicBezTo>
                                  <a:pt x="501682" y="96298"/>
                                  <a:pt x="501777" y="96298"/>
                                  <a:pt x="501968" y="96107"/>
                                </a:cubicBezTo>
                                <a:cubicBezTo>
                                  <a:pt x="503396" y="94869"/>
                                  <a:pt x="504635" y="93536"/>
                                  <a:pt x="505682" y="92107"/>
                                </a:cubicBezTo>
                                <a:cubicBezTo>
                                  <a:pt x="505968" y="91726"/>
                                  <a:pt x="506158" y="91440"/>
                                  <a:pt x="506349" y="91059"/>
                                </a:cubicBezTo>
                                <a:cubicBezTo>
                                  <a:pt x="506635" y="90773"/>
                                  <a:pt x="506825" y="90488"/>
                                  <a:pt x="507111" y="90107"/>
                                </a:cubicBezTo>
                                <a:cubicBezTo>
                                  <a:pt x="507397" y="89535"/>
                                  <a:pt x="507873" y="88964"/>
                                  <a:pt x="508159" y="88392"/>
                                </a:cubicBezTo>
                                <a:cubicBezTo>
                                  <a:pt x="508825" y="87249"/>
                                  <a:pt x="509397" y="86106"/>
                                  <a:pt x="509778" y="84963"/>
                                </a:cubicBezTo>
                                <a:cubicBezTo>
                                  <a:pt x="509873" y="84773"/>
                                  <a:pt x="509873" y="84582"/>
                                  <a:pt x="509969" y="84392"/>
                                </a:cubicBezTo>
                                <a:cubicBezTo>
                                  <a:pt x="509969" y="84201"/>
                                  <a:pt x="509969" y="84011"/>
                                  <a:pt x="510159" y="83725"/>
                                </a:cubicBezTo>
                                <a:cubicBezTo>
                                  <a:pt x="510349" y="82963"/>
                                  <a:pt x="510635" y="82201"/>
                                  <a:pt x="510731" y="81534"/>
                                </a:cubicBezTo>
                                <a:cubicBezTo>
                                  <a:pt x="511016" y="80391"/>
                                  <a:pt x="511207" y="79153"/>
                                  <a:pt x="511207" y="78010"/>
                                </a:cubicBezTo>
                                <a:lnTo>
                                  <a:pt x="511207" y="77438"/>
                                </a:lnTo>
                                <a:lnTo>
                                  <a:pt x="511207" y="77438"/>
                                </a:lnTo>
                                <a:lnTo>
                                  <a:pt x="511397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1F4351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ko-KR" altLang="en-US" dirty="0">
                              <a:ea typeface="문체부 제목 돋음체" panose="020B0609000101010101" pitchFamily="49" charset="-127"/>
                            </a:endParaRPr>
                          </a:p>
                        </p:txBody>
                      </p:sp>
                      <p:sp>
                        <p:nvSpPr>
                          <p:cNvPr id="1826" name="자유형: 도형 1825">
                            <a:extLst>
                              <a:ext uri="{FF2B5EF4-FFF2-40B4-BE49-F238E27FC236}">
                                <a16:creationId xmlns:a16="http://schemas.microsoft.com/office/drawing/2014/main" id="{ECA33668-CAAA-21DF-56EA-FE179840794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514248" y="3930110"/>
                            <a:ext cx="665988" cy="437006"/>
                          </a:xfrm>
                          <a:custGeom>
                            <a:avLst/>
                            <a:gdLst>
                              <a:gd name="connsiteX0" fmla="*/ 647414 w 665988"/>
                              <a:gd name="connsiteY0" fmla="*/ 356425 h 437006"/>
                              <a:gd name="connsiteX1" fmla="*/ 644557 w 665988"/>
                              <a:gd name="connsiteY1" fmla="*/ 357092 h 437006"/>
                              <a:gd name="connsiteX2" fmla="*/ 623411 w 665988"/>
                              <a:gd name="connsiteY2" fmla="*/ 359474 h 437006"/>
                              <a:gd name="connsiteX3" fmla="*/ 622554 w 665988"/>
                              <a:gd name="connsiteY3" fmla="*/ 359474 h 437006"/>
                              <a:gd name="connsiteX4" fmla="*/ 600266 w 665988"/>
                              <a:gd name="connsiteY4" fmla="*/ 356997 h 437006"/>
                              <a:gd name="connsiteX5" fmla="*/ 599408 w 665988"/>
                              <a:gd name="connsiteY5" fmla="*/ 356807 h 437006"/>
                              <a:gd name="connsiteX6" fmla="*/ 579501 w 665988"/>
                              <a:gd name="connsiteY6" fmla="*/ 349282 h 437006"/>
                              <a:gd name="connsiteX7" fmla="*/ 18193 w 665988"/>
                              <a:gd name="connsiteY7" fmla="*/ 25241 h 437006"/>
                              <a:gd name="connsiteX8" fmla="*/ 286 w 665988"/>
                              <a:gd name="connsiteY8" fmla="*/ 0 h 437006"/>
                              <a:gd name="connsiteX9" fmla="*/ 0 w 665988"/>
                              <a:gd name="connsiteY9" fmla="*/ 77438 h 437006"/>
                              <a:gd name="connsiteX10" fmla="*/ 18002 w 665988"/>
                              <a:gd name="connsiteY10" fmla="*/ 102679 h 437006"/>
                              <a:gd name="connsiteX11" fmla="*/ 579215 w 665988"/>
                              <a:gd name="connsiteY11" fmla="*/ 426720 h 437006"/>
                              <a:gd name="connsiteX12" fmla="*/ 588169 w 665988"/>
                              <a:gd name="connsiteY12" fmla="*/ 430911 h 437006"/>
                              <a:gd name="connsiteX13" fmla="*/ 595503 w 665988"/>
                              <a:gd name="connsiteY13" fmla="*/ 433387 h 437006"/>
                              <a:gd name="connsiteX14" fmla="*/ 599218 w 665988"/>
                              <a:gd name="connsiteY14" fmla="*/ 434340 h 437006"/>
                              <a:gd name="connsiteX15" fmla="*/ 600075 w 665988"/>
                              <a:gd name="connsiteY15" fmla="*/ 434531 h 437006"/>
                              <a:gd name="connsiteX16" fmla="*/ 601885 w 665988"/>
                              <a:gd name="connsiteY16" fmla="*/ 435007 h 437006"/>
                              <a:gd name="connsiteX17" fmla="*/ 607981 w 665988"/>
                              <a:gd name="connsiteY17" fmla="*/ 436055 h 437006"/>
                              <a:gd name="connsiteX18" fmla="*/ 613886 w 665988"/>
                              <a:gd name="connsiteY18" fmla="*/ 436721 h 437006"/>
                              <a:gd name="connsiteX19" fmla="*/ 619887 w 665988"/>
                              <a:gd name="connsiteY19" fmla="*/ 437007 h 437006"/>
                              <a:gd name="connsiteX20" fmla="*/ 626174 w 665988"/>
                              <a:gd name="connsiteY20" fmla="*/ 437007 h 437006"/>
                              <a:gd name="connsiteX21" fmla="*/ 632936 w 665988"/>
                              <a:gd name="connsiteY21" fmla="*/ 436531 h 437006"/>
                              <a:gd name="connsiteX22" fmla="*/ 640747 w 665988"/>
                              <a:gd name="connsiteY22" fmla="*/ 435388 h 437006"/>
                              <a:gd name="connsiteX23" fmla="*/ 644081 w 665988"/>
                              <a:gd name="connsiteY23" fmla="*/ 434626 h 437006"/>
                              <a:gd name="connsiteX24" fmla="*/ 647033 w 665988"/>
                              <a:gd name="connsiteY24" fmla="*/ 433864 h 437006"/>
                              <a:gd name="connsiteX25" fmla="*/ 652367 w 665988"/>
                              <a:gd name="connsiteY25" fmla="*/ 432625 h 437006"/>
                              <a:gd name="connsiteX26" fmla="*/ 665798 w 665988"/>
                              <a:gd name="connsiteY26" fmla="*/ 426720 h 437006"/>
                              <a:gd name="connsiteX27" fmla="*/ 665988 w 665988"/>
                              <a:gd name="connsiteY27" fmla="*/ 349282 h 437006"/>
                              <a:gd name="connsiteX28" fmla="*/ 647224 w 665988"/>
                              <a:gd name="connsiteY28" fmla="*/ 356425 h 43700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</a:cxnLst>
                            <a:rect l="l" t="t" r="r" b="b"/>
                            <a:pathLst>
                              <a:path w="665988" h="437006">
                                <a:moveTo>
                                  <a:pt x="647414" y="356425"/>
                                </a:moveTo>
                                <a:cubicBezTo>
                                  <a:pt x="646462" y="356616"/>
                                  <a:pt x="645509" y="356902"/>
                                  <a:pt x="644557" y="357092"/>
                                </a:cubicBezTo>
                                <a:cubicBezTo>
                                  <a:pt x="637699" y="358616"/>
                                  <a:pt x="630555" y="359474"/>
                                  <a:pt x="623411" y="359474"/>
                                </a:cubicBezTo>
                                <a:lnTo>
                                  <a:pt x="622554" y="359474"/>
                                </a:lnTo>
                                <a:cubicBezTo>
                                  <a:pt x="615029" y="359474"/>
                                  <a:pt x="607409" y="358711"/>
                                  <a:pt x="600266" y="356997"/>
                                </a:cubicBezTo>
                                <a:cubicBezTo>
                                  <a:pt x="599980" y="356997"/>
                                  <a:pt x="599694" y="356902"/>
                                  <a:pt x="599408" y="356807"/>
                                </a:cubicBezTo>
                                <a:cubicBezTo>
                                  <a:pt x="592264" y="355187"/>
                                  <a:pt x="585407" y="352616"/>
                                  <a:pt x="579501" y="349282"/>
                                </a:cubicBezTo>
                                <a:lnTo>
                                  <a:pt x="18193" y="25241"/>
                                </a:lnTo>
                                <a:cubicBezTo>
                                  <a:pt x="6191" y="18288"/>
                                  <a:pt x="191" y="9144"/>
                                  <a:pt x="286" y="0"/>
                                </a:cubicBezTo>
                                <a:lnTo>
                                  <a:pt x="0" y="77438"/>
                                </a:lnTo>
                                <a:cubicBezTo>
                                  <a:pt x="0" y="86678"/>
                                  <a:pt x="6001" y="95821"/>
                                  <a:pt x="18002" y="102679"/>
                                </a:cubicBezTo>
                                <a:lnTo>
                                  <a:pt x="579215" y="426720"/>
                                </a:lnTo>
                                <a:cubicBezTo>
                                  <a:pt x="581978" y="428244"/>
                                  <a:pt x="584930" y="429673"/>
                                  <a:pt x="588169" y="430911"/>
                                </a:cubicBezTo>
                                <a:cubicBezTo>
                                  <a:pt x="590550" y="431864"/>
                                  <a:pt x="593027" y="432721"/>
                                  <a:pt x="595503" y="433387"/>
                                </a:cubicBezTo>
                                <a:cubicBezTo>
                                  <a:pt x="596741" y="433768"/>
                                  <a:pt x="597980" y="434054"/>
                                  <a:pt x="599218" y="434340"/>
                                </a:cubicBezTo>
                                <a:cubicBezTo>
                                  <a:pt x="599504" y="434435"/>
                                  <a:pt x="599789" y="434435"/>
                                  <a:pt x="600075" y="434531"/>
                                </a:cubicBezTo>
                                <a:cubicBezTo>
                                  <a:pt x="600647" y="434626"/>
                                  <a:pt x="601218" y="434816"/>
                                  <a:pt x="601885" y="435007"/>
                                </a:cubicBezTo>
                                <a:cubicBezTo>
                                  <a:pt x="603885" y="435388"/>
                                  <a:pt x="605885" y="435674"/>
                                  <a:pt x="607981" y="436055"/>
                                </a:cubicBezTo>
                                <a:cubicBezTo>
                                  <a:pt x="609886" y="436245"/>
                                  <a:pt x="611886" y="436531"/>
                                  <a:pt x="613886" y="436721"/>
                                </a:cubicBezTo>
                                <a:cubicBezTo>
                                  <a:pt x="615887" y="436912"/>
                                  <a:pt x="617887" y="436912"/>
                                  <a:pt x="619887" y="437007"/>
                                </a:cubicBezTo>
                                <a:lnTo>
                                  <a:pt x="626174" y="437007"/>
                                </a:lnTo>
                                <a:cubicBezTo>
                                  <a:pt x="628460" y="436912"/>
                                  <a:pt x="630746" y="436817"/>
                                  <a:pt x="632936" y="436531"/>
                                </a:cubicBezTo>
                                <a:cubicBezTo>
                                  <a:pt x="635603" y="436245"/>
                                  <a:pt x="638270" y="435959"/>
                                  <a:pt x="640747" y="435388"/>
                                </a:cubicBezTo>
                                <a:cubicBezTo>
                                  <a:pt x="641890" y="435197"/>
                                  <a:pt x="642937" y="434816"/>
                                  <a:pt x="644081" y="434626"/>
                                </a:cubicBezTo>
                                <a:cubicBezTo>
                                  <a:pt x="645128" y="434435"/>
                                  <a:pt x="646081" y="434150"/>
                                  <a:pt x="647033" y="433864"/>
                                </a:cubicBezTo>
                                <a:cubicBezTo>
                                  <a:pt x="648843" y="433387"/>
                                  <a:pt x="650653" y="433102"/>
                                  <a:pt x="652367" y="432625"/>
                                </a:cubicBezTo>
                                <a:cubicBezTo>
                                  <a:pt x="657130" y="431006"/>
                                  <a:pt x="661607" y="429101"/>
                                  <a:pt x="665798" y="426720"/>
                                </a:cubicBezTo>
                                <a:lnTo>
                                  <a:pt x="665988" y="349282"/>
                                </a:lnTo>
                                <a:cubicBezTo>
                                  <a:pt x="660464" y="352425"/>
                                  <a:pt x="653987" y="354711"/>
                                  <a:pt x="647224" y="356425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294F5E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ko-KR" altLang="en-US" dirty="0">
                              <a:ea typeface="문체부 제목 돋음체" panose="020B0609000101010101" pitchFamily="49" charset="-127"/>
                            </a:endParaRPr>
                          </a:p>
                        </p:txBody>
                      </p:sp>
                      <p:sp>
                        <p:nvSpPr>
                          <p:cNvPr id="1827" name="자유형: 도형 1826">
                            <a:extLst>
                              <a:ext uri="{FF2B5EF4-FFF2-40B4-BE49-F238E27FC236}">
                                <a16:creationId xmlns:a16="http://schemas.microsoft.com/office/drawing/2014/main" id="{94C26C64-AD82-1CC5-8390-862BE292248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514522" y="3613427"/>
                            <a:ext cx="1167670" cy="676358"/>
                          </a:xfrm>
                          <a:custGeom>
                            <a:avLst/>
                            <a:gdLst>
                              <a:gd name="connsiteX0" fmla="*/ 1149584 w 1167670"/>
                              <a:gd name="connsiteY0" fmla="*/ 334399 h 676358"/>
                              <a:gd name="connsiteX1" fmla="*/ 1149965 w 1167670"/>
                              <a:gd name="connsiteY1" fmla="*/ 384596 h 676358"/>
                              <a:gd name="connsiteX2" fmla="*/ 665905 w 1167670"/>
                              <a:gd name="connsiteY2" fmla="*/ 665964 h 676358"/>
                              <a:gd name="connsiteX3" fmla="*/ 579227 w 1167670"/>
                              <a:gd name="connsiteY3" fmla="*/ 665964 h 676358"/>
                              <a:gd name="connsiteX4" fmla="*/ 17919 w 1167670"/>
                              <a:gd name="connsiteY4" fmla="*/ 341924 h 676358"/>
                              <a:gd name="connsiteX5" fmla="*/ 17729 w 1167670"/>
                              <a:gd name="connsiteY5" fmla="*/ 291632 h 676358"/>
                              <a:gd name="connsiteX6" fmla="*/ 501694 w 1167670"/>
                              <a:gd name="connsiteY6" fmla="*/ 10358 h 676358"/>
                              <a:gd name="connsiteX7" fmla="*/ 588371 w 1167670"/>
                              <a:gd name="connsiteY7" fmla="*/ 10358 h 676358"/>
                              <a:gd name="connsiteX8" fmla="*/ 1149584 w 1167670"/>
                              <a:gd name="connsiteY8" fmla="*/ 334399 h 676358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</a:cxnLst>
                            <a:rect l="l" t="t" r="r" b="b"/>
                            <a:pathLst>
                              <a:path w="1167670" h="676358">
                                <a:moveTo>
                                  <a:pt x="1149584" y="334399"/>
                                </a:moveTo>
                                <a:cubicBezTo>
                                  <a:pt x="1173683" y="348305"/>
                                  <a:pt x="1173587" y="370784"/>
                                  <a:pt x="1149965" y="384596"/>
                                </a:cubicBezTo>
                                <a:lnTo>
                                  <a:pt x="665905" y="665964"/>
                                </a:lnTo>
                                <a:cubicBezTo>
                                  <a:pt x="642188" y="679776"/>
                                  <a:pt x="603230" y="679871"/>
                                  <a:pt x="579227" y="665964"/>
                                </a:cubicBezTo>
                                <a:lnTo>
                                  <a:pt x="17919" y="341924"/>
                                </a:lnTo>
                                <a:cubicBezTo>
                                  <a:pt x="-5893" y="328112"/>
                                  <a:pt x="-5989" y="305443"/>
                                  <a:pt x="17729" y="291632"/>
                                </a:cubicBezTo>
                                <a:lnTo>
                                  <a:pt x="501694" y="10358"/>
                                </a:lnTo>
                                <a:cubicBezTo>
                                  <a:pt x="525411" y="-3453"/>
                                  <a:pt x="564559" y="-3453"/>
                                  <a:pt x="588371" y="10358"/>
                                </a:cubicBezTo>
                                <a:lnTo>
                                  <a:pt x="1149584" y="334399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376375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ko-KR" altLang="en-US" dirty="0">
                              <a:ea typeface="문체부 제목 돋음체" panose="020B0609000101010101" pitchFamily="49" charset="-127"/>
                            </a:endParaRPr>
                          </a:p>
                        </p:txBody>
                      </p:sp>
                    </p:grpSp>
                  </p:grpSp>
                  <p:sp>
                    <p:nvSpPr>
                      <p:cNvPr id="1819" name="자유형: 도형 1818">
                        <a:extLst>
                          <a:ext uri="{FF2B5EF4-FFF2-40B4-BE49-F238E27FC236}">
                            <a16:creationId xmlns:a16="http://schemas.microsoft.com/office/drawing/2014/main" id="{1C0FA091-D35F-4F4A-7D44-43361DCF33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76497" y="3411610"/>
                        <a:ext cx="630810" cy="634990"/>
                      </a:xfrm>
                      <a:custGeom>
                        <a:avLst/>
                        <a:gdLst>
                          <a:gd name="connsiteX0" fmla="*/ 41434 w 630810"/>
                          <a:gd name="connsiteY0" fmla="*/ 634990 h 634990"/>
                          <a:gd name="connsiteX1" fmla="*/ 475298 w 630810"/>
                          <a:gd name="connsiteY1" fmla="*/ 321713 h 634990"/>
                          <a:gd name="connsiteX2" fmla="*/ 627602 w 630810"/>
                          <a:gd name="connsiteY2" fmla="*/ 243894 h 634990"/>
                          <a:gd name="connsiteX3" fmla="*/ 553117 w 630810"/>
                          <a:gd name="connsiteY3" fmla="*/ 10436 h 634990"/>
                          <a:gd name="connsiteX4" fmla="*/ 0 w 630810"/>
                          <a:gd name="connsiteY4" fmla="*/ 174742 h 634990"/>
                          <a:gd name="connsiteX5" fmla="*/ 41434 w 630810"/>
                          <a:gd name="connsiteY5" fmla="*/ 634990 h 6349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630810" h="634990">
                            <a:moveTo>
                              <a:pt x="41434" y="634990"/>
                            </a:moveTo>
                            <a:cubicBezTo>
                              <a:pt x="189547" y="601081"/>
                              <a:pt x="303086" y="444490"/>
                              <a:pt x="475298" y="321713"/>
                            </a:cubicBezTo>
                            <a:lnTo>
                              <a:pt x="627602" y="243894"/>
                            </a:lnTo>
                            <a:cubicBezTo>
                              <a:pt x="637889" y="86255"/>
                              <a:pt x="626078" y="35487"/>
                              <a:pt x="553117" y="10436"/>
                            </a:cubicBezTo>
                            <a:cubicBezTo>
                              <a:pt x="415576" y="-36808"/>
                              <a:pt x="179927" y="86636"/>
                              <a:pt x="0" y="174742"/>
                            </a:cubicBezTo>
                            <a:lnTo>
                              <a:pt x="41434" y="634990"/>
                            </a:lnTo>
                            <a:close/>
                          </a:path>
                        </a:pathLst>
                      </a:custGeom>
                      <a:solidFill>
                        <a:srgbClr val="25232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820" name="자유형: 도형 1819">
                        <a:extLst>
                          <a:ext uri="{FF2B5EF4-FFF2-40B4-BE49-F238E27FC236}">
                            <a16:creationId xmlns:a16="http://schemas.microsoft.com/office/drawing/2014/main" id="{7C52AD31-C84B-3EA6-BA40-2ED2B181DE9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0200" y="3530451"/>
                        <a:ext cx="1178988" cy="648029"/>
                      </a:xfrm>
                      <a:custGeom>
                        <a:avLst/>
                        <a:gdLst>
                          <a:gd name="connsiteX0" fmla="*/ 111981 w 1178988"/>
                          <a:gd name="connsiteY0" fmla="*/ 99335 h 648029"/>
                          <a:gd name="connsiteX1" fmla="*/ 16445 w 1178988"/>
                          <a:gd name="connsiteY1" fmla="*/ 151437 h 648029"/>
                          <a:gd name="connsiteX2" fmla="*/ 73214 w 1178988"/>
                          <a:gd name="connsiteY2" fmla="*/ 491956 h 648029"/>
                          <a:gd name="connsiteX3" fmla="*/ 589660 w 1178988"/>
                          <a:gd name="connsiteY3" fmla="*/ 635021 h 648029"/>
                          <a:gd name="connsiteX4" fmla="*/ 1023524 w 1178988"/>
                          <a:gd name="connsiteY4" fmla="*/ 321744 h 648029"/>
                          <a:gd name="connsiteX5" fmla="*/ 1175733 w 1178988"/>
                          <a:gd name="connsiteY5" fmla="*/ 243925 h 648029"/>
                          <a:gd name="connsiteX6" fmla="*/ 1101438 w 1178988"/>
                          <a:gd name="connsiteY6" fmla="*/ 10467 h 648029"/>
                          <a:gd name="connsiteX7" fmla="*/ 548226 w 1178988"/>
                          <a:gd name="connsiteY7" fmla="*/ 174869 h 648029"/>
                          <a:gd name="connsiteX8" fmla="*/ 111981 w 1178988"/>
                          <a:gd name="connsiteY8" fmla="*/ 99431 h 6480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178988" h="648029">
                            <a:moveTo>
                              <a:pt x="111981" y="99335"/>
                            </a:moveTo>
                            <a:lnTo>
                              <a:pt x="16445" y="151437"/>
                            </a:lnTo>
                            <a:cubicBezTo>
                              <a:pt x="-17845" y="306599"/>
                              <a:pt x="1682" y="417185"/>
                              <a:pt x="73214" y="491956"/>
                            </a:cubicBezTo>
                            <a:cubicBezTo>
                              <a:pt x="176275" y="599874"/>
                              <a:pt x="390302" y="680646"/>
                              <a:pt x="589660" y="635021"/>
                            </a:cubicBezTo>
                            <a:cubicBezTo>
                              <a:pt x="737774" y="601112"/>
                              <a:pt x="851312" y="444521"/>
                              <a:pt x="1023524" y="321744"/>
                            </a:cubicBezTo>
                            <a:lnTo>
                              <a:pt x="1175733" y="243925"/>
                            </a:lnTo>
                            <a:cubicBezTo>
                              <a:pt x="1186115" y="86381"/>
                              <a:pt x="1174304" y="35518"/>
                              <a:pt x="1101438" y="10467"/>
                            </a:cubicBezTo>
                            <a:cubicBezTo>
                              <a:pt x="963802" y="-36872"/>
                              <a:pt x="728153" y="86667"/>
                              <a:pt x="548226" y="174869"/>
                            </a:cubicBezTo>
                            <a:lnTo>
                              <a:pt x="111981" y="99431"/>
                            </a:lnTo>
                            <a:close/>
                          </a:path>
                        </a:pathLst>
                      </a:custGeom>
                      <a:solidFill>
                        <a:srgbClr val="33303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</p:grpSp>
                <p:sp>
                  <p:nvSpPr>
                    <p:cNvPr id="1816" name="자유형: 도형 1815">
                      <a:extLst>
                        <a:ext uri="{FF2B5EF4-FFF2-40B4-BE49-F238E27FC236}">
                          <a16:creationId xmlns:a16="http://schemas.microsoft.com/office/drawing/2014/main" id="{1F58FACB-6007-E14D-8890-73BA39ECEB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21136" y="4478750"/>
                      <a:ext cx="537958" cy="325249"/>
                    </a:xfrm>
                    <a:custGeom>
                      <a:avLst/>
                      <a:gdLst>
                        <a:gd name="connsiteX0" fmla="*/ 95 w 537958"/>
                        <a:gd name="connsiteY0" fmla="*/ 265747 h 325249"/>
                        <a:gd name="connsiteX1" fmla="*/ 27813 w 537958"/>
                        <a:gd name="connsiteY1" fmla="*/ 307658 h 325249"/>
                        <a:gd name="connsiteX2" fmla="*/ 205550 w 537958"/>
                        <a:gd name="connsiteY2" fmla="*/ 298990 h 325249"/>
                        <a:gd name="connsiteX3" fmla="*/ 220313 w 537958"/>
                        <a:gd name="connsiteY3" fmla="*/ 260413 h 325249"/>
                        <a:gd name="connsiteX4" fmla="*/ 336709 w 537958"/>
                        <a:gd name="connsiteY4" fmla="*/ 228886 h 325249"/>
                        <a:gd name="connsiteX5" fmla="*/ 536924 w 537958"/>
                        <a:gd name="connsiteY5" fmla="*/ 51816 h 325249"/>
                        <a:gd name="connsiteX6" fmla="*/ 521780 w 537958"/>
                        <a:gd name="connsiteY6" fmla="*/ 0 h 325249"/>
                        <a:gd name="connsiteX7" fmla="*/ 522065 w 537958"/>
                        <a:gd name="connsiteY7" fmla="*/ 22098 h 325249"/>
                        <a:gd name="connsiteX8" fmla="*/ 321850 w 537958"/>
                        <a:gd name="connsiteY8" fmla="*/ 199168 h 325249"/>
                        <a:gd name="connsiteX9" fmla="*/ 205454 w 537958"/>
                        <a:gd name="connsiteY9" fmla="*/ 230696 h 325249"/>
                        <a:gd name="connsiteX10" fmla="*/ 190690 w 537958"/>
                        <a:gd name="connsiteY10" fmla="*/ 269272 h 325249"/>
                        <a:gd name="connsiteX11" fmla="*/ 12954 w 537958"/>
                        <a:gd name="connsiteY11" fmla="*/ 277844 h 325249"/>
                        <a:gd name="connsiteX12" fmla="*/ 0 w 537958"/>
                        <a:gd name="connsiteY12" fmla="*/ 265652 h 3252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537958" h="325249">
                          <a:moveTo>
                            <a:pt x="95" y="265747"/>
                          </a:moveTo>
                          <a:cubicBezTo>
                            <a:pt x="5048" y="283750"/>
                            <a:pt x="13716" y="297275"/>
                            <a:pt x="27813" y="307658"/>
                          </a:cubicBezTo>
                          <a:cubicBezTo>
                            <a:pt x="74104" y="341757"/>
                            <a:pt x="155924" y="319278"/>
                            <a:pt x="205550" y="298990"/>
                          </a:cubicBezTo>
                          <a:lnTo>
                            <a:pt x="220313" y="260413"/>
                          </a:lnTo>
                          <a:cubicBezTo>
                            <a:pt x="287179" y="253937"/>
                            <a:pt x="268891" y="264128"/>
                            <a:pt x="336709" y="228886"/>
                          </a:cubicBezTo>
                          <a:cubicBezTo>
                            <a:pt x="418909" y="186309"/>
                            <a:pt x="518922" y="126302"/>
                            <a:pt x="536924" y="51816"/>
                          </a:cubicBezTo>
                          <a:cubicBezTo>
                            <a:pt x="540639" y="36386"/>
                            <a:pt x="534067" y="11716"/>
                            <a:pt x="521780" y="0"/>
                          </a:cubicBezTo>
                          <a:cubicBezTo>
                            <a:pt x="523399" y="7906"/>
                            <a:pt x="523589" y="15812"/>
                            <a:pt x="522065" y="22098"/>
                          </a:cubicBezTo>
                          <a:cubicBezTo>
                            <a:pt x="504063" y="96584"/>
                            <a:pt x="404146" y="156591"/>
                            <a:pt x="321850" y="199168"/>
                          </a:cubicBezTo>
                          <a:cubicBezTo>
                            <a:pt x="253841" y="234315"/>
                            <a:pt x="272225" y="224123"/>
                            <a:pt x="205454" y="230696"/>
                          </a:cubicBezTo>
                          <a:lnTo>
                            <a:pt x="190690" y="269272"/>
                          </a:lnTo>
                          <a:cubicBezTo>
                            <a:pt x="140970" y="289560"/>
                            <a:pt x="59246" y="312039"/>
                            <a:pt x="12954" y="277844"/>
                          </a:cubicBezTo>
                          <a:cubicBezTo>
                            <a:pt x="8001" y="274225"/>
                            <a:pt x="3715" y="270224"/>
                            <a:pt x="0" y="265652"/>
                          </a:cubicBezTo>
                          <a:close/>
                        </a:path>
                      </a:pathLst>
                    </a:custGeom>
                    <a:solidFill>
                      <a:srgbClr val="D0DBD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  <p:grpSp>
                <p:nvGrpSpPr>
                  <p:cNvPr id="1632" name="그래픽 781">
                    <a:extLst>
                      <a:ext uri="{FF2B5EF4-FFF2-40B4-BE49-F238E27FC236}">
                        <a16:creationId xmlns:a16="http://schemas.microsoft.com/office/drawing/2014/main" id="{B3CC2DB3-D21F-1FBB-2899-E4DA716A3FDF}"/>
                      </a:ext>
                    </a:extLst>
                  </p:cNvPr>
                  <p:cNvGrpSpPr/>
                  <p:nvPr/>
                </p:nvGrpSpPr>
                <p:grpSpPr>
                  <a:xfrm>
                    <a:off x="3114675" y="1771650"/>
                    <a:ext cx="3672744" cy="2324721"/>
                    <a:chOff x="3114675" y="1771650"/>
                    <a:chExt cx="3672744" cy="2324721"/>
                  </a:xfrm>
                </p:grpSpPr>
                <p:sp>
                  <p:nvSpPr>
                    <p:cNvPr id="1812" name="자유형: 도형 1811">
                      <a:extLst>
                        <a:ext uri="{FF2B5EF4-FFF2-40B4-BE49-F238E27FC236}">
                          <a16:creationId xmlns:a16="http://schemas.microsoft.com/office/drawing/2014/main" id="{04E23A12-7A10-8A78-F746-1301F1E8CE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11128" y="2966707"/>
                      <a:ext cx="1576291" cy="1129664"/>
                    </a:xfrm>
                    <a:custGeom>
                      <a:avLst/>
                      <a:gdLst>
                        <a:gd name="connsiteX0" fmla="*/ 1576292 w 1576292"/>
                        <a:gd name="connsiteY0" fmla="*/ 0 h 1129665"/>
                        <a:gd name="connsiteX1" fmla="*/ 1575721 w 1576292"/>
                        <a:gd name="connsiteY1" fmla="*/ 200596 h 1129665"/>
                        <a:gd name="connsiteX2" fmla="*/ 0 w 1576292"/>
                        <a:gd name="connsiteY2" fmla="*/ 1129665 h 1129665"/>
                        <a:gd name="connsiteX3" fmla="*/ 571 w 1576292"/>
                        <a:gd name="connsiteY3" fmla="*/ 929068 h 1129665"/>
                        <a:gd name="connsiteX4" fmla="*/ 1576292 w 1576292"/>
                        <a:gd name="connsiteY4" fmla="*/ 0 h 11296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6292" h="1129665">
                          <a:moveTo>
                            <a:pt x="1576292" y="0"/>
                          </a:moveTo>
                          <a:lnTo>
                            <a:pt x="1575721" y="200596"/>
                          </a:lnTo>
                          <a:cubicBezTo>
                            <a:pt x="865632" y="613315"/>
                            <a:pt x="710184" y="716947"/>
                            <a:pt x="0" y="1129665"/>
                          </a:cubicBezTo>
                          <a:lnTo>
                            <a:pt x="571" y="929068"/>
                          </a:lnTo>
                          <a:cubicBezTo>
                            <a:pt x="710660" y="516350"/>
                            <a:pt x="866204" y="412718"/>
                            <a:pt x="1576292" y="0"/>
                          </a:cubicBezTo>
                          <a:close/>
                        </a:path>
                      </a:pathLst>
                    </a:custGeom>
                    <a:solidFill>
                      <a:srgbClr val="BAC2D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813" name="자유형: 도형 1812">
                      <a:extLst>
                        <a:ext uri="{FF2B5EF4-FFF2-40B4-BE49-F238E27FC236}">
                          <a16:creationId xmlns:a16="http://schemas.microsoft.com/office/drawing/2014/main" id="{05A7AC65-E5FD-DF9B-E64D-78C879B21D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15246" y="1771650"/>
                      <a:ext cx="3672173" cy="2140076"/>
                    </a:xfrm>
                    <a:custGeom>
                      <a:avLst/>
                      <a:gdLst>
                        <a:gd name="connsiteX0" fmla="*/ 1575626 w 3672173"/>
                        <a:gd name="connsiteY0" fmla="*/ 0 h 2140076"/>
                        <a:gd name="connsiteX1" fmla="*/ 3672173 w 3672173"/>
                        <a:gd name="connsiteY1" fmla="*/ 1211009 h 2140076"/>
                        <a:gd name="connsiteX2" fmla="*/ 2096453 w 3672173"/>
                        <a:gd name="connsiteY2" fmla="*/ 2140077 h 2140076"/>
                        <a:gd name="connsiteX3" fmla="*/ 0 w 3672173"/>
                        <a:gd name="connsiteY3" fmla="*/ 929164 h 2140076"/>
                        <a:gd name="connsiteX4" fmla="*/ 1575626 w 3672173"/>
                        <a:gd name="connsiteY4" fmla="*/ 0 h 21400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672173" h="2140076">
                          <a:moveTo>
                            <a:pt x="1575626" y="0"/>
                          </a:moveTo>
                          <a:lnTo>
                            <a:pt x="3672173" y="1211009"/>
                          </a:lnTo>
                          <a:cubicBezTo>
                            <a:pt x="2961989" y="1623727"/>
                            <a:pt x="2806637" y="1727359"/>
                            <a:pt x="2096453" y="2140077"/>
                          </a:cubicBezTo>
                          <a:lnTo>
                            <a:pt x="0" y="929164"/>
                          </a:lnTo>
                          <a:cubicBezTo>
                            <a:pt x="710089" y="516350"/>
                            <a:pt x="865537" y="412814"/>
                            <a:pt x="1575626" y="0"/>
                          </a:cubicBezTo>
                          <a:close/>
                        </a:path>
                      </a:pathLst>
                    </a:custGeom>
                    <a:solidFill>
                      <a:srgbClr val="D4DDEC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814" name="자유형: 도형 1813">
                      <a:extLst>
                        <a:ext uri="{FF2B5EF4-FFF2-40B4-BE49-F238E27FC236}">
                          <a16:creationId xmlns:a16="http://schemas.microsoft.com/office/drawing/2014/main" id="{9384F05D-78EB-308D-6489-8B10C68559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14675" y="2684864"/>
                      <a:ext cx="2097026" cy="1411413"/>
                    </a:xfrm>
                    <a:custGeom>
                      <a:avLst/>
                      <a:gdLst>
                        <a:gd name="connsiteX0" fmla="*/ 2097024 w 2097024"/>
                        <a:gd name="connsiteY0" fmla="*/ 1210913 h 1411414"/>
                        <a:gd name="connsiteX1" fmla="*/ 2096548 w 2097024"/>
                        <a:gd name="connsiteY1" fmla="*/ 1411414 h 1411414"/>
                        <a:gd name="connsiteX2" fmla="*/ 0 w 2097024"/>
                        <a:gd name="connsiteY2" fmla="*/ 200596 h 1411414"/>
                        <a:gd name="connsiteX3" fmla="*/ 572 w 2097024"/>
                        <a:gd name="connsiteY3" fmla="*/ 0 h 1411414"/>
                        <a:gd name="connsiteX4" fmla="*/ 2097024 w 2097024"/>
                        <a:gd name="connsiteY4" fmla="*/ 1210913 h 14114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097024" h="1411414">
                          <a:moveTo>
                            <a:pt x="2097024" y="1210913"/>
                          </a:moveTo>
                          <a:lnTo>
                            <a:pt x="2096548" y="1411414"/>
                          </a:lnTo>
                          <a:lnTo>
                            <a:pt x="0" y="200596"/>
                          </a:lnTo>
                          <a:lnTo>
                            <a:pt x="572" y="0"/>
                          </a:lnTo>
                          <a:lnTo>
                            <a:pt x="2097024" y="1210913"/>
                          </a:lnTo>
                          <a:close/>
                        </a:path>
                      </a:pathLst>
                    </a:custGeom>
                    <a:solidFill>
                      <a:srgbClr val="C8D1E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  <p:grpSp>
                <p:nvGrpSpPr>
                  <p:cNvPr id="1633" name="그래픽 781">
                    <a:extLst>
                      <a:ext uri="{FF2B5EF4-FFF2-40B4-BE49-F238E27FC236}">
                        <a16:creationId xmlns:a16="http://schemas.microsoft.com/office/drawing/2014/main" id="{9A76EEBC-1EC4-2FDE-F391-63F74F9ED809}"/>
                      </a:ext>
                    </a:extLst>
                  </p:cNvPr>
                  <p:cNvGrpSpPr/>
                  <p:nvPr/>
                </p:nvGrpSpPr>
                <p:grpSpPr>
                  <a:xfrm>
                    <a:off x="4270629" y="2004250"/>
                    <a:ext cx="1205103" cy="1259014"/>
                    <a:chOff x="4270629" y="2004250"/>
                    <a:chExt cx="1205103" cy="1259014"/>
                  </a:xfrm>
                </p:grpSpPr>
                <p:sp>
                  <p:nvSpPr>
                    <p:cNvPr id="1685" name="자유형: 도형 1684">
                      <a:extLst>
                        <a:ext uri="{FF2B5EF4-FFF2-40B4-BE49-F238E27FC236}">
                          <a16:creationId xmlns:a16="http://schemas.microsoft.com/office/drawing/2014/main" id="{2508BE73-DEF9-41B4-A1B0-12B15DD13C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40401" y="2024961"/>
                      <a:ext cx="699707" cy="946907"/>
                    </a:xfrm>
                    <a:custGeom>
                      <a:avLst/>
                      <a:gdLst>
                        <a:gd name="connsiteX0" fmla="*/ 641604 w 699707"/>
                        <a:gd name="connsiteY0" fmla="*/ 877878 h 946907"/>
                        <a:gd name="connsiteX1" fmla="*/ 643319 w 699707"/>
                        <a:gd name="connsiteY1" fmla="*/ 407343 h 946907"/>
                        <a:gd name="connsiteX2" fmla="*/ 58103 w 699707"/>
                        <a:gd name="connsiteY2" fmla="*/ 69015 h 946907"/>
                        <a:gd name="connsiteX3" fmla="*/ 56388 w 699707"/>
                        <a:gd name="connsiteY3" fmla="*/ 539455 h 946907"/>
                        <a:gd name="connsiteX4" fmla="*/ 641604 w 699707"/>
                        <a:gd name="connsiteY4" fmla="*/ 877878 h 946907"/>
                        <a:gd name="connsiteX5" fmla="*/ 641604 w 699707"/>
                        <a:gd name="connsiteY5" fmla="*/ 877878 h 946907"/>
                        <a:gd name="connsiteX6" fmla="*/ 350615 w 699707"/>
                        <a:gd name="connsiteY6" fmla="*/ 196078 h 946907"/>
                        <a:gd name="connsiteX7" fmla="*/ 365379 w 699707"/>
                        <a:gd name="connsiteY7" fmla="*/ 221605 h 946907"/>
                        <a:gd name="connsiteX8" fmla="*/ 350615 w 699707"/>
                        <a:gd name="connsiteY8" fmla="*/ 230083 h 946907"/>
                        <a:gd name="connsiteX9" fmla="*/ 335756 w 699707"/>
                        <a:gd name="connsiteY9" fmla="*/ 204651 h 946907"/>
                        <a:gd name="connsiteX10" fmla="*/ 350615 w 699707"/>
                        <a:gd name="connsiteY10" fmla="*/ 196174 h 946907"/>
                        <a:gd name="connsiteX11" fmla="*/ 350615 w 699707"/>
                        <a:gd name="connsiteY11" fmla="*/ 196174 h 946907"/>
                        <a:gd name="connsiteX12" fmla="*/ 1429 w 699707"/>
                        <a:gd name="connsiteY12" fmla="*/ 19104 h 946907"/>
                        <a:gd name="connsiteX13" fmla="*/ 28575 w 699707"/>
                        <a:gd name="connsiteY13" fmla="*/ 3673 h 946907"/>
                        <a:gd name="connsiteX14" fmla="*/ 672751 w 699707"/>
                        <a:gd name="connsiteY14" fmla="*/ 375529 h 946907"/>
                        <a:gd name="connsiteX15" fmla="*/ 699707 w 699707"/>
                        <a:gd name="connsiteY15" fmla="*/ 422297 h 946907"/>
                        <a:gd name="connsiteX16" fmla="*/ 698278 w 699707"/>
                        <a:gd name="connsiteY16" fmla="*/ 927694 h 946907"/>
                        <a:gd name="connsiteX17" fmla="*/ 671132 w 699707"/>
                        <a:gd name="connsiteY17" fmla="*/ 943219 h 946907"/>
                        <a:gd name="connsiteX18" fmla="*/ 26956 w 699707"/>
                        <a:gd name="connsiteY18" fmla="*/ 571268 h 946907"/>
                        <a:gd name="connsiteX19" fmla="*/ 0 w 699707"/>
                        <a:gd name="connsiteY19" fmla="*/ 524500 h 946907"/>
                        <a:gd name="connsiteX20" fmla="*/ 1429 w 699707"/>
                        <a:gd name="connsiteY20" fmla="*/ 19104 h 9469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699707" h="946907">
                          <a:moveTo>
                            <a:pt x="641604" y="877878"/>
                          </a:moveTo>
                          <a:lnTo>
                            <a:pt x="643319" y="407343"/>
                          </a:lnTo>
                          <a:lnTo>
                            <a:pt x="58103" y="69015"/>
                          </a:lnTo>
                          <a:lnTo>
                            <a:pt x="56388" y="539455"/>
                          </a:lnTo>
                          <a:lnTo>
                            <a:pt x="641604" y="877878"/>
                          </a:lnTo>
                          <a:lnTo>
                            <a:pt x="641604" y="877878"/>
                          </a:lnTo>
                          <a:close/>
                          <a:moveTo>
                            <a:pt x="350615" y="196078"/>
                          </a:moveTo>
                          <a:cubicBezTo>
                            <a:pt x="358807" y="200746"/>
                            <a:pt x="365474" y="212271"/>
                            <a:pt x="365379" y="221605"/>
                          </a:cubicBezTo>
                          <a:cubicBezTo>
                            <a:pt x="365379" y="230940"/>
                            <a:pt x="358712" y="234750"/>
                            <a:pt x="350615" y="230083"/>
                          </a:cubicBezTo>
                          <a:cubicBezTo>
                            <a:pt x="342424" y="225415"/>
                            <a:pt x="335756" y="213890"/>
                            <a:pt x="335756" y="204651"/>
                          </a:cubicBezTo>
                          <a:cubicBezTo>
                            <a:pt x="335852" y="195316"/>
                            <a:pt x="342519" y="191411"/>
                            <a:pt x="350615" y="196174"/>
                          </a:cubicBezTo>
                          <a:lnTo>
                            <a:pt x="350615" y="196174"/>
                          </a:lnTo>
                          <a:close/>
                          <a:moveTo>
                            <a:pt x="1429" y="19104"/>
                          </a:moveTo>
                          <a:cubicBezTo>
                            <a:pt x="1524" y="2054"/>
                            <a:pt x="13716" y="-4899"/>
                            <a:pt x="28575" y="3673"/>
                          </a:cubicBezTo>
                          <a:lnTo>
                            <a:pt x="672751" y="375529"/>
                          </a:lnTo>
                          <a:cubicBezTo>
                            <a:pt x="687610" y="384197"/>
                            <a:pt x="699802" y="405343"/>
                            <a:pt x="699707" y="422297"/>
                          </a:cubicBezTo>
                          <a:lnTo>
                            <a:pt x="698278" y="927694"/>
                          </a:lnTo>
                          <a:cubicBezTo>
                            <a:pt x="698278" y="944934"/>
                            <a:pt x="685991" y="951792"/>
                            <a:pt x="671132" y="943219"/>
                          </a:cubicBezTo>
                          <a:lnTo>
                            <a:pt x="26956" y="571268"/>
                          </a:lnTo>
                          <a:cubicBezTo>
                            <a:pt x="12097" y="562696"/>
                            <a:pt x="0" y="541645"/>
                            <a:pt x="0" y="524500"/>
                          </a:cubicBezTo>
                          <a:lnTo>
                            <a:pt x="1429" y="19104"/>
                          </a:lnTo>
                          <a:close/>
                        </a:path>
                      </a:pathLst>
                    </a:custGeom>
                    <a:solidFill>
                      <a:srgbClr val="C2C2C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86" name="자유형: 도형 1685">
                      <a:extLst>
                        <a:ext uri="{FF2B5EF4-FFF2-40B4-BE49-F238E27FC236}">
                          <a16:creationId xmlns:a16="http://schemas.microsoft.com/office/drawing/2014/main" id="{D56435B9-FC8E-9FF8-2CFF-FFD4D4BD1D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96885" y="2093976"/>
                      <a:ext cx="586930" cy="808863"/>
                    </a:xfrm>
                    <a:custGeom>
                      <a:avLst/>
                      <a:gdLst>
                        <a:gd name="connsiteX0" fmla="*/ 1714 w 586930"/>
                        <a:gd name="connsiteY0" fmla="*/ 0 h 808863"/>
                        <a:gd name="connsiteX1" fmla="*/ 586930 w 586930"/>
                        <a:gd name="connsiteY1" fmla="*/ 338328 h 808863"/>
                        <a:gd name="connsiteX2" fmla="*/ 585121 w 586930"/>
                        <a:gd name="connsiteY2" fmla="*/ 808863 h 808863"/>
                        <a:gd name="connsiteX3" fmla="*/ 0 w 586930"/>
                        <a:gd name="connsiteY3" fmla="*/ 470440 h 808863"/>
                        <a:gd name="connsiteX4" fmla="*/ 1714 w 586930"/>
                        <a:gd name="connsiteY4" fmla="*/ 0 h 8088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86930" h="808863">
                          <a:moveTo>
                            <a:pt x="1714" y="0"/>
                          </a:moveTo>
                          <a:lnTo>
                            <a:pt x="586930" y="338328"/>
                          </a:lnTo>
                          <a:lnTo>
                            <a:pt x="585121" y="808863"/>
                          </a:lnTo>
                          <a:lnTo>
                            <a:pt x="0" y="470440"/>
                          </a:lnTo>
                          <a:lnTo>
                            <a:pt x="1714" y="0"/>
                          </a:lnTo>
                          <a:close/>
                        </a:path>
                      </a:pathLst>
                    </a:custGeom>
                    <a:solidFill>
                      <a:srgbClr val="ECF3F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87" name="자유형: 도형 1686">
                      <a:extLst>
                        <a:ext uri="{FF2B5EF4-FFF2-40B4-BE49-F238E27FC236}">
                          <a16:creationId xmlns:a16="http://schemas.microsoft.com/office/drawing/2014/main" id="{CBC24860-708C-4951-DD78-221D9F3DB4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30964" y="2426589"/>
                      <a:ext cx="44767" cy="543401"/>
                    </a:xfrm>
                    <a:custGeom>
                      <a:avLst/>
                      <a:gdLst>
                        <a:gd name="connsiteX0" fmla="*/ 7811 w 44767"/>
                        <a:gd name="connsiteY0" fmla="*/ 525971 h 543401"/>
                        <a:gd name="connsiteX1" fmla="*/ 9239 w 44767"/>
                        <a:gd name="connsiteY1" fmla="*/ 20574 h 543401"/>
                        <a:gd name="connsiteX2" fmla="*/ 44768 w 44767"/>
                        <a:gd name="connsiteY2" fmla="*/ 0 h 543401"/>
                        <a:gd name="connsiteX3" fmla="*/ 43339 w 44767"/>
                        <a:gd name="connsiteY3" fmla="*/ 505396 h 543401"/>
                        <a:gd name="connsiteX4" fmla="*/ 42767 w 44767"/>
                        <a:gd name="connsiteY4" fmla="*/ 511302 h 543401"/>
                        <a:gd name="connsiteX5" fmla="*/ 35433 w 44767"/>
                        <a:gd name="connsiteY5" fmla="*/ 522732 h 543401"/>
                        <a:gd name="connsiteX6" fmla="*/ 0 w 44767"/>
                        <a:gd name="connsiteY6" fmla="*/ 543401 h 543401"/>
                        <a:gd name="connsiteX7" fmla="*/ 7811 w 44767"/>
                        <a:gd name="connsiteY7" fmla="*/ 525971 h 5434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4767" h="543401">
                          <a:moveTo>
                            <a:pt x="7811" y="525971"/>
                          </a:moveTo>
                          <a:lnTo>
                            <a:pt x="9239" y="20574"/>
                          </a:lnTo>
                          <a:lnTo>
                            <a:pt x="44768" y="0"/>
                          </a:lnTo>
                          <a:lnTo>
                            <a:pt x="43339" y="505396"/>
                          </a:lnTo>
                          <a:cubicBezTo>
                            <a:pt x="43339" y="507492"/>
                            <a:pt x="43148" y="509492"/>
                            <a:pt x="42767" y="511302"/>
                          </a:cubicBezTo>
                          <a:cubicBezTo>
                            <a:pt x="41720" y="516731"/>
                            <a:pt x="39053" y="520541"/>
                            <a:pt x="35433" y="522732"/>
                          </a:cubicBezTo>
                          <a:lnTo>
                            <a:pt x="0" y="543401"/>
                          </a:lnTo>
                          <a:cubicBezTo>
                            <a:pt x="4763" y="540544"/>
                            <a:pt x="7811" y="534543"/>
                            <a:pt x="7811" y="525971"/>
                          </a:cubicBezTo>
                          <a:close/>
                        </a:path>
                      </a:pathLst>
                    </a:custGeom>
                    <a:solidFill>
                      <a:srgbClr val="8A8C8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88" name="자유형: 도형 1687">
                      <a:extLst>
                        <a:ext uri="{FF2B5EF4-FFF2-40B4-BE49-F238E27FC236}">
                          <a16:creationId xmlns:a16="http://schemas.microsoft.com/office/drawing/2014/main" id="{57B8262C-FB5C-8693-7330-E096F614F8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49736" y="2004250"/>
                      <a:ext cx="725424" cy="442626"/>
                    </a:xfrm>
                    <a:custGeom>
                      <a:avLst/>
                      <a:gdLst>
                        <a:gd name="connsiteX0" fmla="*/ 0 w 725424"/>
                        <a:gd name="connsiteY0" fmla="*/ 22384 h 442626"/>
                        <a:gd name="connsiteX1" fmla="*/ 35528 w 725424"/>
                        <a:gd name="connsiteY1" fmla="*/ 1810 h 442626"/>
                        <a:gd name="connsiteX2" fmla="*/ 35528 w 725424"/>
                        <a:gd name="connsiteY2" fmla="*/ 1715 h 442626"/>
                        <a:gd name="connsiteX3" fmla="*/ 36957 w 725424"/>
                        <a:gd name="connsiteY3" fmla="*/ 1048 h 442626"/>
                        <a:gd name="connsiteX4" fmla="*/ 38386 w 725424"/>
                        <a:gd name="connsiteY4" fmla="*/ 571 h 442626"/>
                        <a:gd name="connsiteX5" fmla="*/ 39243 w 725424"/>
                        <a:gd name="connsiteY5" fmla="*/ 381 h 442626"/>
                        <a:gd name="connsiteX6" fmla="*/ 39529 w 725424"/>
                        <a:gd name="connsiteY6" fmla="*/ 286 h 442626"/>
                        <a:gd name="connsiteX7" fmla="*/ 39814 w 725424"/>
                        <a:gd name="connsiteY7" fmla="*/ 191 h 442626"/>
                        <a:gd name="connsiteX8" fmla="*/ 41529 w 725424"/>
                        <a:gd name="connsiteY8" fmla="*/ 0 h 442626"/>
                        <a:gd name="connsiteX9" fmla="*/ 43339 w 725424"/>
                        <a:gd name="connsiteY9" fmla="*/ 0 h 442626"/>
                        <a:gd name="connsiteX10" fmla="*/ 43815 w 725424"/>
                        <a:gd name="connsiteY10" fmla="*/ 0 h 442626"/>
                        <a:gd name="connsiteX11" fmla="*/ 44291 w 725424"/>
                        <a:gd name="connsiteY11" fmla="*/ 0 h 442626"/>
                        <a:gd name="connsiteX12" fmla="*/ 45339 w 725424"/>
                        <a:gd name="connsiteY12" fmla="*/ 95 h 442626"/>
                        <a:gd name="connsiteX13" fmla="*/ 47625 w 725424"/>
                        <a:gd name="connsiteY13" fmla="*/ 667 h 442626"/>
                        <a:gd name="connsiteX14" fmla="*/ 48673 w 725424"/>
                        <a:gd name="connsiteY14" fmla="*/ 953 h 442626"/>
                        <a:gd name="connsiteX15" fmla="*/ 49625 w 725424"/>
                        <a:gd name="connsiteY15" fmla="*/ 1238 h 442626"/>
                        <a:gd name="connsiteX16" fmla="*/ 50863 w 725424"/>
                        <a:gd name="connsiteY16" fmla="*/ 1715 h 442626"/>
                        <a:gd name="connsiteX17" fmla="*/ 54483 w 725424"/>
                        <a:gd name="connsiteY17" fmla="*/ 3524 h 442626"/>
                        <a:gd name="connsiteX18" fmla="*/ 698754 w 725424"/>
                        <a:gd name="connsiteY18" fmla="*/ 375476 h 442626"/>
                        <a:gd name="connsiteX19" fmla="*/ 706755 w 725424"/>
                        <a:gd name="connsiteY19" fmla="*/ 381762 h 442626"/>
                        <a:gd name="connsiteX20" fmla="*/ 707612 w 725424"/>
                        <a:gd name="connsiteY20" fmla="*/ 382429 h 442626"/>
                        <a:gd name="connsiteX21" fmla="*/ 708660 w 725424"/>
                        <a:gd name="connsiteY21" fmla="*/ 383572 h 442626"/>
                        <a:gd name="connsiteX22" fmla="*/ 709613 w 725424"/>
                        <a:gd name="connsiteY22" fmla="*/ 384524 h 442626"/>
                        <a:gd name="connsiteX23" fmla="*/ 710565 w 725424"/>
                        <a:gd name="connsiteY23" fmla="*/ 385572 h 442626"/>
                        <a:gd name="connsiteX24" fmla="*/ 712756 w 725424"/>
                        <a:gd name="connsiteY24" fmla="*/ 388239 h 442626"/>
                        <a:gd name="connsiteX25" fmla="*/ 713518 w 725424"/>
                        <a:gd name="connsiteY25" fmla="*/ 389287 h 442626"/>
                        <a:gd name="connsiteX26" fmla="*/ 713899 w 725424"/>
                        <a:gd name="connsiteY26" fmla="*/ 389763 h 442626"/>
                        <a:gd name="connsiteX27" fmla="*/ 714565 w 725424"/>
                        <a:gd name="connsiteY27" fmla="*/ 390620 h 442626"/>
                        <a:gd name="connsiteX28" fmla="*/ 716185 w 725424"/>
                        <a:gd name="connsiteY28" fmla="*/ 393002 h 442626"/>
                        <a:gd name="connsiteX29" fmla="*/ 717613 w 725424"/>
                        <a:gd name="connsiteY29" fmla="*/ 395287 h 442626"/>
                        <a:gd name="connsiteX30" fmla="*/ 717613 w 725424"/>
                        <a:gd name="connsiteY30" fmla="*/ 395478 h 442626"/>
                        <a:gd name="connsiteX31" fmla="*/ 717804 w 725424"/>
                        <a:gd name="connsiteY31" fmla="*/ 395764 h 442626"/>
                        <a:gd name="connsiteX32" fmla="*/ 718852 w 725424"/>
                        <a:gd name="connsiteY32" fmla="*/ 397669 h 442626"/>
                        <a:gd name="connsiteX33" fmla="*/ 719995 w 725424"/>
                        <a:gd name="connsiteY33" fmla="*/ 399955 h 442626"/>
                        <a:gd name="connsiteX34" fmla="*/ 720947 w 725424"/>
                        <a:gd name="connsiteY34" fmla="*/ 401955 h 442626"/>
                        <a:gd name="connsiteX35" fmla="*/ 721043 w 725424"/>
                        <a:gd name="connsiteY35" fmla="*/ 401955 h 442626"/>
                        <a:gd name="connsiteX36" fmla="*/ 721043 w 725424"/>
                        <a:gd name="connsiteY36" fmla="*/ 402336 h 442626"/>
                        <a:gd name="connsiteX37" fmla="*/ 721995 w 725424"/>
                        <a:gd name="connsiteY37" fmla="*/ 404717 h 442626"/>
                        <a:gd name="connsiteX38" fmla="*/ 722947 w 725424"/>
                        <a:gd name="connsiteY38" fmla="*/ 407289 h 442626"/>
                        <a:gd name="connsiteX39" fmla="*/ 723329 w 725424"/>
                        <a:gd name="connsiteY39" fmla="*/ 408527 h 442626"/>
                        <a:gd name="connsiteX40" fmla="*/ 723329 w 725424"/>
                        <a:gd name="connsiteY40" fmla="*/ 409099 h 442626"/>
                        <a:gd name="connsiteX41" fmla="*/ 723614 w 725424"/>
                        <a:gd name="connsiteY41" fmla="*/ 410051 h 442626"/>
                        <a:gd name="connsiteX42" fmla="*/ 724376 w 725424"/>
                        <a:gd name="connsiteY42" fmla="*/ 413099 h 442626"/>
                        <a:gd name="connsiteX43" fmla="*/ 724757 w 725424"/>
                        <a:gd name="connsiteY43" fmla="*/ 414909 h 442626"/>
                        <a:gd name="connsiteX44" fmla="*/ 724852 w 725424"/>
                        <a:gd name="connsiteY44" fmla="*/ 415957 h 442626"/>
                        <a:gd name="connsiteX45" fmla="*/ 725043 w 725424"/>
                        <a:gd name="connsiteY45" fmla="*/ 416814 h 442626"/>
                        <a:gd name="connsiteX46" fmla="*/ 725424 w 725424"/>
                        <a:gd name="connsiteY46" fmla="*/ 421577 h 442626"/>
                        <a:gd name="connsiteX47" fmla="*/ 725424 w 725424"/>
                        <a:gd name="connsiteY47" fmla="*/ 422053 h 442626"/>
                        <a:gd name="connsiteX48" fmla="*/ 689896 w 725424"/>
                        <a:gd name="connsiteY48" fmla="*/ 442627 h 442626"/>
                        <a:gd name="connsiteX49" fmla="*/ 689419 w 725424"/>
                        <a:gd name="connsiteY49" fmla="*/ 436531 h 442626"/>
                        <a:gd name="connsiteX50" fmla="*/ 689229 w 725424"/>
                        <a:gd name="connsiteY50" fmla="*/ 435578 h 442626"/>
                        <a:gd name="connsiteX51" fmla="*/ 687896 w 725424"/>
                        <a:gd name="connsiteY51" fmla="*/ 429673 h 442626"/>
                        <a:gd name="connsiteX52" fmla="*/ 687705 w 725424"/>
                        <a:gd name="connsiteY52" fmla="*/ 429101 h 442626"/>
                        <a:gd name="connsiteX53" fmla="*/ 685324 w 725424"/>
                        <a:gd name="connsiteY53" fmla="*/ 422720 h 442626"/>
                        <a:gd name="connsiteX54" fmla="*/ 685324 w 725424"/>
                        <a:gd name="connsiteY54" fmla="*/ 422720 h 442626"/>
                        <a:gd name="connsiteX55" fmla="*/ 682085 w 725424"/>
                        <a:gd name="connsiteY55" fmla="*/ 416338 h 442626"/>
                        <a:gd name="connsiteX56" fmla="*/ 682085 w 725424"/>
                        <a:gd name="connsiteY56" fmla="*/ 416147 h 442626"/>
                        <a:gd name="connsiteX57" fmla="*/ 678371 w 725424"/>
                        <a:gd name="connsiteY57" fmla="*/ 410337 h 442626"/>
                        <a:gd name="connsiteX58" fmla="*/ 677989 w 725424"/>
                        <a:gd name="connsiteY58" fmla="*/ 409861 h 442626"/>
                        <a:gd name="connsiteX59" fmla="*/ 673989 w 725424"/>
                        <a:gd name="connsiteY59" fmla="*/ 405098 h 442626"/>
                        <a:gd name="connsiteX60" fmla="*/ 673132 w 725424"/>
                        <a:gd name="connsiteY60" fmla="*/ 404146 h 442626"/>
                        <a:gd name="connsiteX61" fmla="*/ 671227 w 725424"/>
                        <a:gd name="connsiteY61" fmla="*/ 402336 h 442626"/>
                        <a:gd name="connsiteX62" fmla="*/ 663130 w 725424"/>
                        <a:gd name="connsiteY62" fmla="*/ 396050 h 442626"/>
                        <a:gd name="connsiteX63" fmla="*/ 19240 w 725424"/>
                        <a:gd name="connsiteY63" fmla="*/ 24384 h 442626"/>
                        <a:gd name="connsiteX64" fmla="*/ 14288 w 725424"/>
                        <a:gd name="connsiteY64" fmla="*/ 22098 h 442626"/>
                        <a:gd name="connsiteX65" fmla="*/ 13335 w 725424"/>
                        <a:gd name="connsiteY65" fmla="*/ 21717 h 442626"/>
                        <a:gd name="connsiteX66" fmla="*/ 8954 w 725424"/>
                        <a:gd name="connsiteY66" fmla="*/ 20765 h 442626"/>
                        <a:gd name="connsiteX67" fmla="*/ 8572 w 725424"/>
                        <a:gd name="connsiteY67" fmla="*/ 20765 h 442626"/>
                        <a:gd name="connsiteX68" fmla="*/ 4191 w 725424"/>
                        <a:gd name="connsiteY68" fmla="*/ 20955 h 442626"/>
                        <a:gd name="connsiteX69" fmla="*/ 4000 w 725424"/>
                        <a:gd name="connsiteY69" fmla="*/ 21050 h 442626"/>
                        <a:gd name="connsiteX70" fmla="*/ 95 w 725424"/>
                        <a:gd name="connsiteY70" fmla="*/ 22479 h 442626"/>
                        <a:gd name="connsiteX71" fmla="*/ 95 w 725424"/>
                        <a:gd name="connsiteY71" fmla="*/ 22479 h 4426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</a:cxnLst>
                      <a:rect l="l" t="t" r="r" b="b"/>
                      <a:pathLst>
                        <a:path w="725424" h="442626">
                          <a:moveTo>
                            <a:pt x="0" y="22384"/>
                          </a:moveTo>
                          <a:lnTo>
                            <a:pt x="35528" y="1810"/>
                          </a:lnTo>
                          <a:cubicBezTo>
                            <a:pt x="35528" y="1810"/>
                            <a:pt x="35528" y="1810"/>
                            <a:pt x="35528" y="1715"/>
                          </a:cubicBezTo>
                          <a:cubicBezTo>
                            <a:pt x="36004" y="1524"/>
                            <a:pt x="36385" y="1238"/>
                            <a:pt x="36957" y="1048"/>
                          </a:cubicBezTo>
                          <a:cubicBezTo>
                            <a:pt x="37338" y="857"/>
                            <a:pt x="37814" y="667"/>
                            <a:pt x="38386" y="571"/>
                          </a:cubicBezTo>
                          <a:cubicBezTo>
                            <a:pt x="38671" y="476"/>
                            <a:pt x="38957" y="381"/>
                            <a:pt x="39243" y="381"/>
                          </a:cubicBezTo>
                          <a:cubicBezTo>
                            <a:pt x="39338" y="381"/>
                            <a:pt x="39433" y="286"/>
                            <a:pt x="39529" y="286"/>
                          </a:cubicBezTo>
                          <a:cubicBezTo>
                            <a:pt x="39529" y="286"/>
                            <a:pt x="39719" y="191"/>
                            <a:pt x="39814" y="191"/>
                          </a:cubicBezTo>
                          <a:cubicBezTo>
                            <a:pt x="40386" y="95"/>
                            <a:pt x="40958" y="95"/>
                            <a:pt x="41529" y="0"/>
                          </a:cubicBezTo>
                          <a:lnTo>
                            <a:pt x="43339" y="0"/>
                          </a:lnTo>
                          <a:cubicBezTo>
                            <a:pt x="43339" y="0"/>
                            <a:pt x="43625" y="0"/>
                            <a:pt x="43815" y="0"/>
                          </a:cubicBezTo>
                          <a:lnTo>
                            <a:pt x="44291" y="0"/>
                          </a:lnTo>
                          <a:cubicBezTo>
                            <a:pt x="44291" y="0"/>
                            <a:pt x="44958" y="0"/>
                            <a:pt x="45339" y="95"/>
                          </a:cubicBezTo>
                          <a:cubicBezTo>
                            <a:pt x="46101" y="191"/>
                            <a:pt x="46863" y="381"/>
                            <a:pt x="47625" y="667"/>
                          </a:cubicBezTo>
                          <a:cubicBezTo>
                            <a:pt x="48006" y="667"/>
                            <a:pt x="48292" y="857"/>
                            <a:pt x="48673" y="953"/>
                          </a:cubicBezTo>
                          <a:cubicBezTo>
                            <a:pt x="48958" y="1048"/>
                            <a:pt x="49244" y="1143"/>
                            <a:pt x="49625" y="1238"/>
                          </a:cubicBezTo>
                          <a:cubicBezTo>
                            <a:pt x="50006" y="1429"/>
                            <a:pt x="50387" y="1524"/>
                            <a:pt x="50863" y="1715"/>
                          </a:cubicBezTo>
                          <a:cubicBezTo>
                            <a:pt x="52006" y="2191"/>
                            <a:pt x="53245" y="2857"/>
                            <a:pt x="54483" y="3524"/>
                          </a:cubicBezTo>
                          <a:lnTo>
                            <a:pt x="698754" y="375476"/>
                          </a:lnTo>
                          <a:cubicBezTo>
                            <a:pt x="701612" y="377190"/>
                            <a:pt x="704279" y="379381"/>
                            <a:pt x="706755" y="381762"/>
                          </a:cubicBezTo>
                          <a:cubicBezTo>
                            <a:pt x="707041" y="382048"/>
                            <a:pt x="707422" y="382143"/>
                            <a:pt x="707612" y="382429"/>
                          </a:cubicBezTo>
                          <a:cubicBezTo>
                            <a:pt x="707993" y="382810"/>
                            <a:pt x="708374" y="383191"/>
                            <a:pt x="708660" y="383572"/>
                          </a:cubicBezTo>
                          <a:cubicBezTo>
                            <a:pt x="709041" y="383858"/>
                            <a:pt x="709327" y="384143"/>
                            <a:pt x="709613" y="384524"/>
                          </a:cubicBezTo>
                          <a:cubicBezTo>
                            <a:pt x="709898" y="384810"/>
                            <a:pt x="710279" y="385191"/>
                            <a:pt x="710565" y="385572"/>
                          </a:cubicBezTo>
                          <a:cubicBezTo>
                            <a:pt x="711327" y="386429"/>
                            <a:pt x="712089" y="387287"/>
                            <a:pt x="712756" y="388239"/>
                          </a:cubicBezTo>
                          <a:cubicBezTo>
                            <a:pt x="713042" y="388525"/>
                            <a:pt x="713327" y="388906"/>
                            <a:pt x="713518" y="389287"/>
                          </a:cubicBezTo>
                          <a:cubicBezTo>
                            <a:pt x="713613" y="389382"/>
                            <a:pt x="713804" y="389573"/>
                            <a:pt x="713899" y="389763"/>
                          </a:cubicBezTo>
                          <a:cubicBezTo>
                            <a:pt x="714184" y="390049"/>
                            <a:pt x="714375" y="390335"/>
                            <a:pt x="714565" y="390620"/>
                          </a:cubicBezTo>
                          <a:cubicBezTo>
                            <a:pt x="715137" y="391477"/>
                            <a:pt x="715709" y="392240"/>
                            <a:pt x="716185" y="393002"/>
                          </a:cubicBezTo>
                          <a:cubicBezTo>
                            <a:pt x="716661" y="393764"/>
                            <a:pt x="717137" y="394621"/>
                            <a:pt x="717613" y="395287"/>
                          </a:cubicBezTo>
                          <a:lnTo>
                            <a:pt x="717613" y="395478"/>
                          </a:lnTo>
                          <a:cubicBezTo>
                            <a:pt x="717613" y="395478"/>
                            <a:pt x="717804" y="395669"/>
                            <a:pt x="717804" y="395764"/>
                          </a:cubicBezTo>
                          <a:cubicBezTo>
                            <a:pt x="718185" y="396335"/>
                            <a:pt x="718471" y="397002"/>
                            <a:pt x="718852" y="397669"/>
                          </a:cubicBezTo>
                          <a:cubicBezTo>
                            <a:pt x="719233" y="398431"/>
                            <a:pt x="719709" y="399193"/>
                            <a:pt x="719995" y="399955"/>
                          </a:cubicBezTo>
                          <a:cubicBezTo>
                            <a:pt x="720376" y="400622"/>
                            <a:pt x="720662" y="401288"/>
                            <a:pt x="720947" y="401955"/>
                          </a:cubicBezTo>
                          <a:lnTo>
                            <a:pt x="721043" y="401955"/>
                          </a:lnTo>
                          <a:cubicBezTo>
                            <a:pt x="721043" y="401955"/>
                            <a:pt x="721043" y="402241"/>
                            <a:pt x="721043" y="402336"/>
                          </a:cubicBezTo>
                          <a:cubicBezTo>
                            <a:pt x="721328" y="403098"/>
                            <a:pt x="721709" y="403955"/>
                            <a:pt x="721995" y="404717"/>
                          </a:cubicBezTo>
                          <a:cubicBezTo>
                            <a:pt x="722376" y="405575"/>
                            <a:pt x="722662" y="406432"/>
                            <a:pt x="722947" y="407289"/>
                          </a:cubicBezTo>
                          <a:cubicBezTo>
                            <a:pt x="722947" y="407670"/>
                            <a:pt x="723138" y="408146"/>
                            <a:pt x="723329" y="408527"/>
                          </a:cubicBezTo>
                          <a:cubicBezTo>
                            <a:pt x="723329" y="408718"/>
                            <a:pt x="723329" y="408908"/>
                            <a:pt x="723329" y="409099"/>
                          </a:cubicBezTo>
                          <a:cubicBezTo>
                            <a:pt x="723519" y="409385"/>
                            <a:pt x="723614" y="409766"/>
                            <a:pt x="723614" y="410051"/>
                          </a:cubicBezTo>
                          <a:cubicBezTo>
                            <a:pt x="723900" y="411099"/>
                            <a:pt x="724186" y="412052"/>
                            <a:pt x="724376" y="413099"/>
                          </a:cubicBezTo>
                          <a:cubicBezTo>
                            <a:pt x="724567" y="413766"/>
                            <a:pt x="724662" y="414337"/>
                            <a:pt x="724757" y="414909"/>
                          </a:cubicBezTo>
                          <a:cubicBezTo>
                            <a:pt x="724757" y="415290"/>
                            <a:pt x="724852" y="415576"/>
                            <a:pt x="724852" y="415957"/>
                          </a:cubicBezTo>
                          <a:cubicBezTo>
                            <a:pt x="724852" y="416243"/>
                            <a:pt x="725043" y="416528"/>
                            <a:pt x="725043" y="416814"/>
                          </a:cubicBezTo>
                          <a:cubicBezTo>
                            <a:pt x="725234" y="418433"/>
                            <a:pt x="725424" y="420052"/>
                            <a:pt x="725424" y="421577"/>
                          </a:cubicBezTo>
                          <a:lnTo>
                            <a:pt x="725424" y="422053"/>
                          </a:lnTo>
                          <a:lnTo>
                            <a:pt x="689896" y="442627"/>
                          </a:lnTo>
                          <a:cubicBezTo>
                            <a:pt x="689896" y="440627"/>
                            <a:pt x="689705" y="438626"/>
                            <a:pt x="689419" y="436531"/>
                          </a:cubicBezTo>
                          <a:cubicBezTo>
                            <a:pt x="689419" y="436150"/>
                            <a:pt x="689419" y="435864"/>
                            <a:pt x="689229" y="435578"/>
                          </a:cubicBezTo>
                          <a:cubicBezTo>
                            <a:pt x="688943" y="433578"/>
                            <a:pt x="688467" y="431673"/>
                            <a:pt x="687896" y="429673"/>
                          </a:cubicBezTo>
                          <a:cubicBezTo>
                            <a:pt x="687800" y="429482"/>
                            <a:pt x="687800" y="429292"/>
                            <a:pt x="687705" y="429101"/>
                          </a:cubicBezTo>
                          <a:cubicBezTo>
                            <a:pt x="687038" y="427006"/>
                            <a:pt x="686276" y="424815"/>
                            <a:pt x="685324" y="422720"/>
                          </a:cubicBezTo>
                          <a:lnTo>
                            <a:pt x="685324" y="422720"/>
                          </a:lnTo>
                          <a:cubicBezTo>
                            <a:pt x="684371" y="420433"/>
                            <a:pt x="683323" y="418338"/>
                            <a:pt x="682085" y="416338"/>
                          </a:cubicBezTo>
                          <a:cubicBezTo>
                            <a:pt x="682085" y="416243"/>
                            <a:pt x="682085" y="416147"/>
                            <a:pt x="682085" y="416147"/>
                          </a:cubicBezTo>
                          <a:cubicBezTo>
                            <a:pt x="680942" y="414147"/>
                            <a:pt x="679704" y="412242"/>
                            <a:pt x="678371" y="410337"/>
                          </a:cubicBezTo>
                          <a:cubicBezTo>
                            <a:pt x="678180" y="410147"/>
                            <a:pt x="678085" y="410051"/>
                            <a:pt x="677989" y="409861"/>
                          </a:cubicBezTo>
                          <a:cubicBezTo>
                            <a:pt x="676751" y="408146"/>
                            <a:pt x="675418" y="406622"/>
                            <a:pt x="673989" y="405098"/>
                          </a:cubicBezTo>
                          <a:cubicBezTo>
                            <a:pt x="673703" y="404812"/>
                            <a:pt x="673418" y="404431"/>
                            <a:pt x="673132" y="404146"/>
                          </a:cubicBezTo>
                          <a:cubicBezTo>
                            <a:pt x="672465" y="403479"/>
                            <a:pt x="671893" y="403003"/>
                            <a:pt x="671227" y="402336"/>
                          </a:cubicBezTo>
                          <a:cubicBezTo>
                            <a:pt x="668655" y="399955"/>
                            <a:pt x="665988" y="397764"/>
                            <a:pt x="663130" y="396050"/>
                          </a:cubicBezTo>
                          <a:lnTo>
                            <a:pt x="19240" y="24384"/>
                          </a:lnTo>
                          <a:cubicBezTo>
                            <a:pt x="17526" y="23336"/>
                            <a:pt x="15907" y="22669"/>
                            <a:pt x="14288" y="22098"/>
                          </a:cubicBezTo>
                          <a:cubicBezTo>
                            <a:pt x="14002" y="22003"/>
                            <a:pt x="13621" y="21812"/>
                            <a:pt x="13335" y="21717"/>
                          </a:cubicBezTo>
                          <a:cubicBezTo>
                            <a:pt x="11811" y="21241"/>
                            <a:pt x="10382" y="20955"/>
                            <a:pt x="8954" y="20765"/>
                          </a:cubicBezTo>
                          <a:lnTo>
                            <a:pt x="8572" y="20765"/>
                          </a:lnTo>
                          <a:cubicBezTo>
                            <a:pt x="7048" y="20669"/>
                            <a:pt x="5525" y="20669"/>
                            <a:pt x="4191" y="20955"/>
                          </a:cubicBezTo>
                          <a:cubicBezTo>
                            <a:pt x="4191" y="20955"/>
                            <a:pt x="4191" y="21050"/>
                            <a:pt x="4000" y="21050"/>
                          </a:cubicBezTo>
                          <a:cubicBezTo>
                            <a:pt x="2572" y="21336"/>
                            <a:pt x="1238" y="21812"/>
                            <a:pt x="95" y="22479"/>
                          </a:cubicBezTo>
                          <a:lnTo>
                            <a:pt x="95" y="22479"/>
                          </a:lnTo>
                          <a:close/>
                        </a:path>
                      </a:pathLst>
                    </a:custGeom>
                    <a:solidFill>
                      <a:srgbClr val="8A8C8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89" name="자유형: 도형 1688">
                      <a:extLst>
                        <a:ext uri="{FF2B5EF4-FFF2-40B4-BE49-F238E27FC236}">
                          <a16:creationId xmlns:a16="http://schemas.microsoft.com/office/drawing/2014/main" id="{6DCB149E-A255-0273-FFD5-C02F814040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35804" y="2582989"/>
                      <a:ext cx="833056" cy="483298"/>
                    </a:xfrm>
                    <a:custGeom>
                      <a:avLst/>
                      <a:gdLst>
                        <a:gd name="connsiteX0" fmla="*/ 207836 w 833056"/>
                        <a:gd name="connsiteY0" fmla="*/ 0 h 483298"/>
                        <a:gd name="connsiteX1" fmla="*/ 833057 w 833056"/>
                        <a:gd name="connsiteY1" fmla="*/ 363379 h 483298"/>
                        <a:gd name="connsiteX2" fmla="*/ 625316 w 833056"/>
                        <a:gd name="connsiteY2" fmla="*/ 483298 h 483298"/>
                        <a:gd name="connsiteX3" fmla="*/ 0 w 833056"/>
                        <a:gd name="connsiteY3" fmla="*/ 119920 h 483298"/>
                        <a:gd name="connsiteX4" fmla="*/ 207836 w 833056"/>
                        <a:gd name="connsiteY4" fmla="*/ 0 h 4832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33056" h="483298">
                          <a:moveTo>
                            <a:pt x="207836" y="0"/>
                          </a:moveTo>
                          <a:lnTo>
                            <a:pt x="833057" y="363379"/>
                          </a:lnTo>
                          <a:lnTo>
                            <a:pt x="625316" y="483298"/>
                          </a:lnTo>
                          <a:lnTo>
                            <a:pt x="0" y="119920"/>
                          </a:lnTo>
                          <a:lnTo>
                            <a:pt x="207836" y="0"/>
                          </a:lnTo>
                          <a:close/>
                        </a:path>
                      </a:pathLst>
                    </a:custGeom>
                    <a:solidFill>
                      <a:srgbClr val="78787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90" name="자유형: 도형 1689">
                      <a:extLst>
                        <a:ext uri="{FF2B5EF4-FFF2-40B4-BE49-F238E27FC236}">
                          <a16:creationId xmlns:a16="http://schemas.microsoft.com/office/drawing/2014/main" id="{7D803AF0-AF9D-B3F4-E917-29A26CFAFE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70629" y="2830353"/>
                      <a:ext cx="671607" cy="432911"/>
                    </a:xfrm>
                    <a:custGeom>
                      <a:avLst/>
                      <a:gdLst>
                        <a:gd name="connsiteX0" fmla="*/ 671513 w 671607"/>
                        <a:gd name="connsiteY0" fmla="*/ 390144 h 432911"/>
                        <a:gd name="connsiteX1" fmla="*/ 671608 w 671607"/>
                        <a:gd name="connsiteY1" fmla="*/ 432911 h 432911"/>
                        <a:gd name="connsiteX2" fmla="*/ 95 w 671607"/>
                        <a:gd name="connsiteY2" fmla="*/ 42672 h 432911"/>
                        <a:gd name="connsiteX3" fmla="*/ 0 w 671607"/>
                        <a:gd name="connsiteY3" fmla="*/ 0 h 432911"/>
                        <a:gd name="connsiteX4" fmla="*/ 671513 w 671607"/>
                        <a:gd name="connsiteY4" fmla="*/ 390144 h 4329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71607" h="432911">
                          <a:moveTo>
                            <a:pt x="671513" y="390144"/>
                          </a:moveTo>
                          <a:lnTo>
                            <a:pt x="671608" y="432911"/>
                          </a:lnTo>
                          <a:lnTo>
                            <a:pt x="95" y="42672"/>
                          </a:lnTo>
                          <a:lnTo>
                            <a:pt x="0" y="0"/>
                          </a:lnTo>
                          <a:lnTo>
                            <a:pt x="671513" y="390144"/>
                          </a:lnTo>
                          <a:close/>
                        </a:path>
                      </a:pathLst>
                    </a:custGeom>
                    <a:solidFill>
                      <a:srgbClr val="8A8C8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91" name="자유형: 도형 1690">
                      <a:extLst>
                        <a:ext uri="{FF2B5EF4-FFF2-40B4-BE49-F238E27FC236}">
                          <a16:creationId xmlns:a16="http://schemas.microsoft.com/office/drawing/2014/main" id="{5E8EB1D2-EDA6-8114-C8CF-66C235DA08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70629" y="2554319"/>
                      <a:ext cx="1147667" cy="666369"/>
                    </a:xfrm>
                    <a:custGeom>
                      <a:avLst/>
                      <a:gdLst>
                        <a:gd name="connsiteX0" fmla="*/ 890492 w 1147667"/>
                        <a:gd name="connsiteY0" fmla="*/ 511969 h 666369"/>
                        <a:gd name="connsiteX1" fmla="*/ 1098233 w 1147667"/>
                        <a:gd name="connsiteY1" fmla="*/ 392049 h 666369"/>
                        <a:gd name="connsiteX2" fmla="*/ 473012 w 1147667"/>
                        <a:gd name="connsiteY2" fmla="*/ 28670 h 666369"/>
                        <a:gd name="connsiteX3" fmla="*/ 265176 w 1147667"/>
                        <a:gd name="connsiteY3" fmla="*/ 148590 h 666369"/>
                        <a:gd name="connsiteX4" fmla="*/ 890492 w 1147667"/>
                        <a:gd name="connsiteY4" fmla="*/ 511969 h 666369"/>
                        <a:gd name="connsiteX5" fmla="*/ 890492 w 1147667"/>
                        <a:gd name="connsiteY5" fmla="*/ 511969 h 666369"/>
                        <a:gd name="connsiteX6" fmla="*/ 476155 w 1147667"/>
                        <a:gd name="connsiteY6" fmla="*/ 0 h 666369"/>
                        <a:gd name="connsiteX7" fmla="*/ 1147667 w 1147667"/>
                        <a:gd name="connsiteY7" fmla="*/ 390335 h 666369"/>
                        <a:gd name="connsiteX8" fmla="*/ 671608 w 1147667"/>
                        <a:gd name="connsiteY8" fmla="*/ 666369 h 666369"/>
                        <a:gd name="connsiteX9" fmla="*/ 0 w 1147667"/>
                        <a:gd name="connsiteY9" fmla="*/ 276035 h 666369"/>
                        <a:gd name="connsiteX10" fmla="*/ 476155 w 1147667"/>
                        <a:gd name="connsiteY10" fmla="*/ 0 h 6663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147667" h="666369">
                          <a:moveTo>
                            <a:pt x="890492" y="511969"/>
                          </a:moveTo>
                          <a:lnTo>
                            <a:pt x="1098233" y="392049"/>
                          </a:lnTo>
                          <a:lnTo>
                            <a:pt x="473012" y="28670"/>
                          </a:lnTo>
                          <a:lnTo>
                            <a:pt x="265176" y="148590"/>
                          </a:lnTo>
                          <a:lnTo>
                            <a:pt x="890492" y="511969"/>
                          </a:lnTo>
                          <a:lnTo>
                            <a:pt x="890492" y="511969"/>
                          </a:lnTo>
                          <a:close/>
                          <a:moveTo>
                            <a:pt x="476155" y="0"/>
                          </a:moveTo>
                          <a:lnTo>
                            <a:pt x="1147667" y="390335"/>
                          </a:lnTo>
                          <a:lnTo>
                            <a:pt x="671608" y="666369"/>
                          </a:lnTo>
                          <a:lnTo>
                            <a:pt x="0" y="276035"/>
                          </a:lnTo>
                          <a:lnTo>
                            <a:pt x="476155" y="0"/>
                          </a:lnTo>
                          <a:close/>
                        </a:path>
                      </a:pathLst>
                    </a:custGeom>
                    <a:solidFill>
                      <a:srgbClr val="A1A3A2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92" name="자유형: 도형 1691">
                      <a:extLst>
                        <a:ext uri="{FF2B5EF4-FFF2-40B4-BE49-F238E27FC236}">
                          <a16:creationId xmlns:a16="http://schemas.microsoft.com/office/drawing/2014/main" id="{7A458E0B-E550-E75C-8C88-220CFDD8A3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42141" y="2911030"/>
                      <a:ext cx="532066" cy="352234"/>
                    </a:xfrm>
                    <a:custGeom>
                      <a:avLst/>
                      <a:gdLst>
                        <a:gd name="connsiteX0" fmla="*/ 531971 w 532066"/>
                        <a:gd name="connsiteY0" fmla="*/ 0 h 352234"/>
                        <a:gd name="connsiteX1" fmla="*/ 532067 w 532066"/>
                        <a:gd name="connsiteY1" fmla="*/ 42672 h 352234"/>
                        <a:gd name="connsiteX2" fmla="*/ 95 w 532066"/>
                        <a:gd name="connsiteY2" fmla="*/ 352235 h 352234"/>
                        <a:gd name="connsiteX3" fmla="*/ 0 w 532066"/>
                        <a:gd name="connsiteY3" fmla="*/ 309467 h 352234"/>
                        <a:gd name="connsiteX4" fmla="*/ 531971 w 532066"/>
                        <a:gd name="connsiteY4" fmla="*/ 0 h 3522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32066" h="352234">
                          <a:moveTo>
                            <a:pt x="531971" y="0"/>
                          </a:moveTo>
                          <a:lnTo>
                            <a:pt x="532067" y="42672"/>
                          </a:lnTo>
                          <a:lnTo>
                            <a:pt x="95" y="352235"/>
                          </a:lnTo>
                          <a:lnTo>
                            <a:pt x="0" y="309467"/>
                          </a:lnTo>
                          <a:lnTo>
                            <a:pt x="531971" y="0"/>
                          </a:lnTo>
                          <a:close/>
                        </a:path>
                      </a:pathLst>
                    </a:custGeom>
                    <a:solidFill>
                      <a:srgbClr val="8A8C8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grpSp>
                  <p:nvGrpSpPr>
                    <p:cNvPr id="1693" name="그래픽 781">
                      <a:extLst>
                        <a:ext uri="{FF2B5EF4-FFF2-40B4-BE49-F238E27FC236}">
                          <a16:creationId xmlns:a16="http://schemas.microsoft.com/office/drawing/2014/main" id="{37699232-46A1-80EE-C4E3-6F018585E83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564260" y="2591752"/>
                      <a:ext cx="777716" cy="451140"/>
                      <a:chOff x="4564260" y="2591752"/>
                      <a:chExt cx="777716" cy="451140"/>
                    </a:xfrm>
                    <a:solidFill>
                      <a:srgbClr val="484D4B"/>
                    </a:solidFill>
                  </p:grpSpPr>
                  <p:sp>
                    <p:nvSpPr>
                      <p:cNvPr id="1699" name="자유형: 도형 1698">
                        <a:extLst>
                          <a:ext uri="{FF2B5EF4-FFF2-40B4-BE49-F238E27FC236}">
                            <a16:creationId xmlns:a16="http://schemas.microsoft.com/office/drawing/2014/main" id="{A0728627-A733-4276-5833-056A8EFAA07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70777" y="2907672"/>
                        <a:ext cx="32551" cy="18716"/>
                      </a:xfrm>
                      <a:custGeom>
                        <a:avLst/>
                        <a:gdLst>
                          <a:gd name="connsiteX0" fmla="*/ 18455 w 32551"/>
                          <a:gd name="connsiteY0" fmla="*/ 18217 h 18716"/>
                          <a:gd name="connsiteX1" fmla="*/ 14073 w 32551"/>
                          <a:gd name="connsiteY1" fmla="*/ 18217 h 18716"/>
                          <a:gd name="connsiteX2" fmla="*/ 929 w 32551"/>
                          <a:gd name="connsiteY2" fmla="*/ 10692 h 18716"/>
                          <a:gd name="connsiteX3" fmla="*/ 929 w 32551"/>
                          <a:gd name="connsiteY3" fmla="*/ 8120 h 18716"/>
                          <a:gd name="connsiteX4" fmla="*/ 14168 w 32551"/>
                          <a:gd name="connsiteY4" fmla="*/ 500 h 18716"/>
                          <a:gd name="connsiteX5" fmla="*/ 18550 w 32551"/>
                          <a:gd name="connsiteY5" fmla="*/ 500 h 18716"/>
                          <a:gd name="connsiteX6" fmla="*/ 31694 w 32551"/>
                          <a:gd name="connsiteY6" fmla="*/ 8120 h 18716"/>
                          <a:gd name="connsiteX7" fmla="*/ 31694 w 32551"/>
                          <a:gd name="connsiteY7" fmla="*/ 10692 h 18716"/>
                          <a:gd name="connsiteX8" fmla="*/ 18455 w 32551"/>
                          <a:gd name="connsiteY8" fmla="*/ 18217 h 187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32551" h="18716">
                            <a:moveTo>
                              <a:pt x="18455" y="18217"/>
                            </a:moveTo>
                            <a:cubicBezTo>
                              <a:pt x="17216" y="18883"/>
                              <a:pt x="15216" y="18883"/>
                              <a:pt x="14073" y="18217"/>
                            </a:cubicBezTo>
                            <a:lnTo>
                              <a:pt x="929" y="10692"/>
                            </a:lnTo>
                            <a:cubicBezTo>
                              <a:pt x="-310" y="9930"/>
                              <a:pt x="-310" y="8787"/>
                              <a:pt x="929" y="8120"/>
                            </a:cubicBezTo>
                            <a:lnTo>
                              <a:pt x="14168" y="500"/>
                            </a:lnTo>
                            <a:cubicBezTo>
                              <a:pt x="15407" y="-167"/>
                              <a:pt x="17312" y="-167"/>
                              <a:pt x="18550" y="500"/>
                            </a:cubicBezTo>
                            <a:lnTo>
                              <a:pt x="31694" y="8120"/>
                            </a:lnTo>
                            <a:cubicBezTo>
                              <a:pt x="32837" y="8787"/>
                              <a:pt x="32837" y="9930"/>
                              <a:pt x="31694" y="10692"/>
                            </a:cubicBezTo>
                            <a:lnTo>
                              <a:pt x="18455" y="18217"/>
                            </a:ln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00" name="자유형: 도형 1699">
                        <a:extLst>
                          <a:ext uri="{FF2B5EF4-FFF2-40B4-BE49-F238E27FC236}">
                            <a16:creationId xmlns:a16="http://schemas.microsoft.com/office/drawing/2014/main" id="{FF074983-E675-BAC1-6248-D8E22080EF1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10149" y="2872441"/>
                        <a:ext cx="32446" cy="18705"/>
                      </a:xfrm>
                      <a:custGeom>
                        <a:avLst/>
                        <a:gdLst>
                          <a:gd name="connsiteX0" fmla="*/ 18313 w 32446"/>
                          <a:gd name="connsiteY0" fmla="*/ 18205 h 18705"/>
                          <a:gd name="connsiteX1" fmla="*/ 13932 w 32446"/>
                          <a:gd name="connsiteY1" fmla="*/ 18205 h 18705"/>
                          <a:gd name="connsiteX2" fmla="*/ 882 w 32446"/>
                          <a:gd name="connsiteY2" fmla="*/ 10585 h 18705"/>
                          <a:gd name="connsiteX3" fmla="*/ 978 w 32446"/>
                          <a:gd name="connsiteY3" fmla="*/ 8109 h 18705"/>
                          <a:gd name="connsiteX4" fmla="*/ 14122 w 32446"/>
                          <a:gd name="connsiteY4" fmla="*/ 584 h 18705"/>
                          <a:gd name="connsiteX5" fmla="*/ 18408 w 32446"/>
                          <a:gd name="connsiteY5" fmla="*/ 489 h 18705"/>
                          <a:gd name="connsiteX6" fmla="*/ 31553 w 32446"/>
                          <a:gd name="connsiteY6" fmla="*/ 8014 h 18705"/>
                          <a:gd name="connsiteX7" fmla="*/ 31553 w 32446"/>
                          <a:gd name="connsiteY7" fmla="*/ 10585 h 18705"/>
                          <a:gd name="connsiteX8" fmla="*/ 18313 w 32446"/>
                          <a:gd name="connsiteY8" fmla="*/ 18205 h 187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32446" h="18705">
                            <a:moveTo>
                              <a:pt x="18313" y="18205"/>
                            </a:moveTo>
                            <a:cubicBezTo>
                              <a:pt x="17170" y="18872"/>
                              <a:pt x="15170" y="18872"/>
                              <a:pt x="13932" y="18205"/>
                            </a:cubicBezTo>
                            <a:lnTo>
                              <a:pt x="882" y="10585"/>
                            </a:lnTo>
                            <a:cubicBezTo>
                              <a:pt x="-356" y="9918"/>
                              <a:pt x="-261" y="8775"/>
                              <a:pt x="978" y="8109"/>
                            </a:cubicBezTo>
                            <a:lnTo>
                              <a:pt x="14122" y="584"/>
                            </a:lnTo>
                            <a:cubicBezTo>
                              <a:pt x="15360" y="-178"/>
                              <a:pt x="17265" y="-178"/>
                              <a:pt x="18408" y="489"/>
                            </a:cubicBezTo>
                            <a:lnTo>
                              <a:pt x="31553" y="8014"/>
                            </a:lnTo>
                            <a:cubicBezTo>
                              <a:pt x="32791" y="8775"/>
                              <a:pt x="32696" y="9918"/>
                              <a:pt x="31553" y="10585"/>
                            </a:cubicBezTo>
                            <a:lnTo>
                              <a:pt x="18313" y="18205"/>
                            </a:ln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01" name="자유형: 도형 1700">
                        <a:extLst>
                          <a:ext uri="{FF2B5EF4-FFF2-40B4-BE49-F238E27FC236}">
                            <a16:creationId xmlns:a16="http://schemas.microsoft.com/office/drawing/2014/main" id="{8EA6A4A7-22E6-8358-D11C-195A0F6F65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30201" y="2884146"/>
                        <a:ext cx="32481" cy="18705"/>
                      </a:xfrm>
                      <a:custGeom>
                        <a:avLst/>
                        <a:gdLst>
                          <a:gd name="connsiteX0" fmla="*/ 18359 w 32481"/>
                          <a:gd name="connsiteY0" fmla="*/ 18121 h 18705"/>
                          <a:gd name="connsiteX1" fmla="*/ 13978 w 32481"/>
                          <a:gd name="connsiteY1" fmla="*/ 18217 h 18705"/>
                          <a:gd name="connsiteX2" fmla="*/ 929 w 32481"/>
                          <a:gd name="connsiteY2" fmla="*/ 10692 h 18705"/>
                          <a:gd name="connsiteX3" fmla="*/ 929 w 32481"/>
                          <a:gd name="connsiteY3" fmla="*/ 8120 h 18705"/>
                          <a:gd name="connsiteX4" fmla="*/ 14168 w 32481"/>
                          <a:gd name="connsiteY4" fmla="*/ 500 h 18705"/>
                          <a:gd name="connsiteX5" fmla="*/ 18550 w 32481"/>
                          <a:gd name="connsiteY5" fmla="*/ 500 h 18705"/>
                          <a:gd name="connsiteX6" fmla="*/ 31599 w 32481"/>
                          <a:gd name="connsiteY6" fmla="*/ 8120 h 18705"/>
                          <a:gd name="connsiteX7" fmla="*/ 31504 w 32481"/>
                          <a:gd name="connsiteY7" fmla="*/ 10597 h 18705"/>
                          <a:gd name="connsiteX8" fmla="*/ 18359 w 32481"/>
                          <a:gd name="connsiteY8" fmla="*/ 18121 h 187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32481" h="18705">
                            <a:moveTo>
                              <a:pt x="18359" y="18121"/>
                            </a:moveTo>
                            <a:cubicBezTo>
                              <a:pt x="17121" y="18883"/>
                              <a:pt x="15216" y="18883"/>
                              <a:pt x="13978" y="18217"/>
                            </a:cubicBezTo>
                            <a:lnTo>
                              <a:pt x="929" y="10692"/>
                            </a:lnTo>
                            <a:cubicBezTo>
                              <a:pt x="-310" y="9930"/>
                              <a:pt x="-310" y="8787"/>
                              <a:pt x="929" y="8120"/>
                            </a:cubicBezTo>
                            <a:lnTo>
                              <a:pt x="14168" y="500"/>
                            </a:lnTo>
                            <a:cubicBezTo>
                              <a:pt x="15311" y="-167"/>
                              <a:pt x="17312" y="-167"/>
                              <a:pt x="18550" y="500"/>
                            </a:cubicBezTo>
                            <a:lnTo>
                              <a:pt x="31599" y="8120"/>
                            </a:lnTo>
                            <a:cubicBezTo>
                              <a:pt x="32837" y="8787"/>
                              <a:pt x="32742" y="9930"/>
                              <a:pt x="31504" y="10597"/>
                            </a:cubicBezTo>
                            <a:lnTo>
                              <a:pt x="18359" y="18121"/>
                            </a:ln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02" name="자유형: 도형 1701">
                        <a:extLst>
                          <a:ext uri="{FF2B5EF4-FFF2-40B4-BE49-F238E27FC236}">
                            <a16:creationId xmlns:a16="http://schemas.microsoft.com/office/drawing/2014/main" id="{1F11ABD8-A6E0-B19B-5F5E-11766ED5C19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50453" y="2895777"/>
                        <a:ext cx="32494" cy="18741"/>
                      </a:xfrm>
                      <a:custGeom>
                        <a:avLst/>
                        <a:gdLst>
                          <a:gd name="connsiteX0" fmla="*/ 18300 w 32494"/>
                          <a:gd name="connsiteY0" fmla="*/ 18205 h 18741"/>
                          <a:gd name="connsiteX1" fmla="*/ 14014 w 32494"/>
                          <a:gd name="connsiteY1" fmla="*/ 18205 h 18741"/>
                          <a:gd name="connsiteX2" fmla="*/ 774 w 32494"/>
                          <a:gd name="connsiteY2" fmla="*/ 10585 h 18741"/>
                          <a:gd name="connsiteX3" fmla="*/ 870 w 32494"/>
                          <a:gd name="connsiteY3" fmla="*/ 8109 h 18741"/>
                          <a:gd name="connsiteX4" fmla="*/ 14109 w 32494"/>
                          <a:gd name="connsiteY4" fmla="*/ 584 h 18741"/>
                          <a:gd name="connsiteX5" fmla="*/ 18396 w 32494"/>
                          <a:gd name="connsiteY5" fmla="*/ 489 h 18741"/>
                          <a:gd name="connsiteX6" fmla="*/ 31635 w 32494"/>
                          <a:gd name="connsiteY6" fmla="*/ 8109 h 18741"/>
                          <a:gd name="connsiteX7" fmla="*/ 31635 w 32494"/>
                          <a:gd name="connsiteY7" fmla="*/ 10585 h 18741"/>
                          <a:gd name="connsiteX8" fmla="*/ 18396 w 32494"/>
                          <a:gd name="connsiteY8" fmla="*/ 18205 h 187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32494" h="18741">
                            <a:moveTo>
                              <a:pt x="18300" y="18205"/>
                            </a:moveTo>
                            <a:cubicBezTo>
                              <a:pt x="17157" y="18872"/>
                              <a:pt x="15252" y="18967"/>
                              <a:pt x="14014" y="18205"/>
                            </a:cubicBezTo>
                            <a:lnTo>
                              <a:pt x="774" y="10585"/>
                            </a:lnTo>
                            <a:cubicBezTo>
                              <a:pt x="-273" y="10014"/>
                              <a:pt x="-273" y="8871"/>
                              <a:pt x="870" y="8109"/>
                            </a:cubicBezTo>
                            <a:lnTo>
                              <a:pt x="14109" y="584"/>
                            </a:lnTo>
                            <a:cubicBezTo>
                              <a:pt x="15348" y="-178"/>
                              <a:pt x="17348" y="-178"/>
                              <a:pt x="18396" y="489"/>
                            </a:cubicBezTo>
                            <a:lnTo>
                              <a:pt x="31635" y="8109"/>
                            </a:lnTo>
                            <a:cubicBezTo>
                              <a:pt x="32873" y="8871"/>
                              <a:pt x="32683" y="9918"/>
                              <a:pt x="31635" y="10585"/>
                            </a:cubicBezTo>
                            <a:lnTo>
                              <a:pt x="18396" y="18205"/>
                            </a:ln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03" name="자유형: 도형 1702">
                        <a:extLst>
                          <a:ext uri="{FF2B5EF4-FFF2-40B4-BE49-F238E27FC236}">
                            <a16:creationId xmlns:a16="http://schemas.microsoft.com/office/drawing/2014/main" id="{6EBF7CBA-85FF-CB9E-39BA-4F0A7C95980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06936" y="2902493"/>
                        <a:ext cx="50863" cy="29565"/>
                      </a:xfrm>
                      <a:custGeom>
                        <a:avLst/>
                        <a:gdLst>
                          <a:gd name="connsiteX0" fmla="*/ 28861 w 50863"/>
                          <a:gd name="connsiteY0" fmla="*/ 822 h 29565"/>
                          <a:gd name="connsiteX1" fmla="*/ 49435 w 50863"/>
                          <a:gd name="connsiteY1" fmla="*/ 12919 h 29565"/>
                          <a:gd name="connsiteX2" fmla="*/ 49435 w 50863"/>
                          <a:gd name="connsiteY2" fmla="*/ 16729 h 29565"/>
                          <a:gd name="connsiteX3" fmla="*/ 28765 w 50863"/>
                          <a:gd name="connsiteY3" fmla="*/ 28730 h 29565"/>
                          <a:gd name="connsiteX4" fmla="*/ 22003 w 50863"/>
                          <a:gd name="connsiteY4" fmla="*/ 28825 h 29565"/>
                          <a:gd name="connsiteX5" fmla="*/ 1429 w 50863"/>
                          <a:gd name="connsiteY5" fmla="*/ 16824 h 29565"/>
                          <a:gd name="connsiteX6" fmla="*/ 1429 w 50863"/>
                          <a:gd name="connsiteY6" fmla="*/ 12823 h 29565"/>
                          <a:gd name="connsiteX7" fmla="*/ 22098 w 50863"/>
                          <a:gd name="connsiteY7" fmla="*/ 822 h 29565"/>
                          <a:gd name="connsiteX8" fmla="*/ 28861 w 50863"/>
                          <a:gd name="connsiteY8" fmla="*/ 822 h 295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0863" h="29565">
                            <a:moveTo>
                              <a:pt x="28861" y="822"/>
                            </a:moveTo>
                            <a:lnTo>
                              <a:pt x="49435" y="12919"/>
                            </a:lnTo>
                            <a:cubicBezTo>
                              <a:pt x="51340" y="13966"/>
                              <a:pt x="51340" y="15681"/>
                              <a:pt x="49435" y="16729"/>
                            </a:cubicBezTo>
                            <a:lnTo>
                              <a:pt x="28765" y="28730"/>
                            </a:lnTo>
                            <a:cubicBezTo>
                              <a:pt x="26860" y="29778"/>
                              <a:pt x="23908" y="29873"/>
                              <a:pt x="22003" y="28825"/>
                            </a:cubicBezTo>
                            <a:lnTo>
                              <a:pt x="1429" y="16824"/>
                            </a:lnTo>
                            <a:cubicBezTo>
                              <a:pt x="-476" y="15681"/>
                              <a:pt x="-476" y="13966"/>
                              <a:pt x="1429" y="12823"/>
                            </a:cubicBezTo>
                            <a:lnTo>
                              <a:pt x="22098" y="822"/>
                            </a:lnTo>
                            <a:cubicBezTo>
                              <a:pt x="24003" y="-321"/>
                              <a:pt x="26956" y="-226"/>
                              <a:pt x="28861" y="822"/>
                            </a:cubicBez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04" name="자유형: 도형 1703">
                        <a:extLst>
                          <a:ext uri="{FF2B5EF4-FFF2-40B4-BE49-F238E27FC236}">
                            <a16:creationId xmlns:a16="http://schemas.microsoft.com/office/drawing/2014/main" id="{7B381AC1-5155-F7A7-1DFC-6D2CC4D3848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90350" y="2918971"/>
                        <a:ext cx="32493" cy="18752"/>
                      </a:xfrm>
                      <a:custGeom>
                        <a:avLst/>
                        <a:gdLst>
                          <a:gd name="connsiteX0" fmla="*/ 18408 w 32493"/>
                          <a:gd name="connsiteY0" fmla="*/ 18253 h 18752"/>
                          <a:gd name="connsiteX1" fmla="*/ 14027 w 32493"/>
                          <a:gd name="connsiteY1" fmla="*/ 18253 h 18752"/>
                          <a:gd name="connsiteX2" fmla="*/ 882 w 32493"/>
                          <a:gd name="connsiteY2" fmla="*/ 10633 h 18752"/>
                          <a:gd name="connsiteX3" fmla="*/ 978 w 32493"/>
                          <a:gd name="connsiteY3" fmla="*/ 8156 h 18752"/>
                          <a:gd name="connsiteX4" fmla="*/ 14217 w 32493"/>
                          <a:gd name="connsiteY4" fmla="*/ 536 h 18752"/>
                          <a:gd name="connsiteX5" fmla="*/ 18504 w 32493"/>
                          <a:gd name="connsiteY5" fmla="*/ 536 h 18752"/>
                          <a:gd name="connsiteX6" fmla="*/ 31648 w 32493"/>
                          <a:gd name="connsiteY6" fmla="*/ 8156 h 18752"/>
                          <a:gd name="connsiteX7" fmla="*/ 31553 w 32493"/>
                          <a:gd name="connsiteY7" fmla="*/ 10633 h 18752"/>
                          <a:gd name="connsiteX8" fmla="*/ 18408 w 32493"/>
                          <a:gd name="connsiteY8" fmla="*/ 18158 h 1875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32493" h="18752">
                            <a:moveTo>
                              <a:pt x="18408" y="18253"/>
                            </a:moveTo>
                            <a:cubicBezTo>
                              <a:pt x="17170" y="18920"/>
                              <a:pt x="15170" y="18920"/>
                              <a:pt x="14027" y="18253"/>
                            </a:cubicBezTo>
                            <a:lnTo>
                              <a:pt x="882" y="10633"/>
                            </a:lnTo>
                            <a:cubicBezTo>
                              <a:pt x="-356" y="9966"/>
                              <a:pt x="-261" y="8823"/>
                              <a:pt x="978" y="8156"/>
                            </a:cubicBezTo>
                            <a:lnTo>
                              <a:pt x="14217" y="536"/>
                            </a:lnTo>
                            <a:cubicBezTo>
                              <a:pt x="15360" y="-130"/>
                              <a:pt x="17265" y="-226"/>
                              <a:pt x="18504" y="536"/>
                            </a:cubicBezTo>
                            <a:lnTo>
                              <a:pt x="31648" y="8156"/>
                            </a:lnTo>
                            <a:cubicBezTo>
                              <a:pt x="32791" y="8728"/>
                              <a:pt x="32791" y="9966"/>
                              <a:pt x="31553" y="10633"/>
                            </a:cubicBezTo>
                            <a:lnTo>
                              <a:pt x="18408" y="18158"/>
                            </a:ln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05" name="자유형: 도형 1704">
                        <a:extLst>
                          <a:ext uri="{FF2B5EF4-FFF2-40B4-BE49-F238E27FC236}">
                            <a16:creationId xmlns:a16="http://schemas.microsoft.com/office/drawing/2014/main" id="{8C317CD2-3A9B-0649-4704-9570884ECB0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09449" y="2929985"/>
                        <a:ext cx="32527" cy="18788"/>
                      </a:xfrm>
                      <a:custGeom>
                        <a:avLst/>
                        <a:gdLst>
                          <a:gd name="connsiteX0" fmla="*/ 929 w 32527"/>
                          <a:gd name="connsiteY0" fmla="*/ 8096 h 18788"/>
                          <a:gd name="connsiteX1" fmla="*/ 14073 w 32527"/>
                          <a:gd name="connsiteY1" fmla="*/ 572 h 18788"/>
                          <a:gd name="connsiteX2" fmla="*/ 18550 w 32527"/>
                          <a:gd name="connsiteY2" fmla="*/ 572 h 18788"/>
                          <a:gd name="connsiteX3" fmla="*/ 31599 w 32527"/>
                          <a:gd name="connsiteY3" fmla="*/ 8096 h 18788"/>
                          <a:gd name="connsiteX4" fmla="*/ 31599 w 32527"/>
                          <a:gd name="connsiteY4" fmla="*/ 10668 h 18788"/>
                          <a:gd name="connsiteX5" fmla="*/ 18455 w 32527"/>
                          <a:gd name="connsiteY5" fmla="*/ 18288 h 18788"/>
                          <a:gd name="connsiteX6" fmla="*/ 13978 w 32527"/>
                          <a:gd name="connsiteY6" fmla="*/ 18288 h 18788"/>
                          <a:gd name="connsiteX7" fmla="*/ 929 w 32527"/>
                          <a:gd name="connsiteY7" fmla="*/ 10668 h 18788"/>
                          <a:gd name="connsiteX8" fmla="*/ 929 w 32527"/>
                          <a:gd name="connsiteY8" fmla="*/ 8096 h 1878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32527" h="18788">
                            <a:moveTo>
                              <a:pt x="929" y="8096"/>
                            </a:moveTo>
                            <a:lnTo>
                              <a:pt x="14073" y="572"/>
                            </a:lnTo>
                            <a:cubicBezTo>
                              <a:pt x="15311" y="-191"/>
                              <a:pt x="17312" y="-191"/>
                              <a:pt x="18550" y="572"/>
                            </a:cubicBezTo>
                            <a:lnTo>
                              <a:pt x="31599" y="8096"/>
                            </a:lnTo>
                            <a:cubicBezTo>
                              <a:pt x="32837" y="8858"/>
                              <a:pt x="32837" y="10001"/>
                              <a:pt x="31599" y="10668"/>
                            </a:cubicBezTo>
                            <a:lnTo>
                              <a:pt x="18455" y="18288"/>
                            </a:lnTo>
                            <a:cubicBezTo>
                              <a:pt x="17216" y="18955"/>
                              <a:pt x="15216" y="18955"/>
                              <a:pt x="13978" y="18288"/>
                            </a:cubicBezTo>
                            <a:lnTo>
                              <a:pt x="929" y="10668"/>
                            </a:lnTo>
                            <a:cubicBezTo>
                              <a:pt x="-310" y="10001"/>
                              <a:pt x="-310" y="8858"/>
                              <a:pt x="929" y="8096"/>
                            </a:cubicBez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06" name="자유형: 도형 1705">
                        <a:extLst>
                          <a:ext uri="{FF2B5EF4-FFF2-40B4-BE49-F238E27FC236}">
                            <a16:creationId xmlns:a16="http://schemas.microsoft.com/office/drawing/2014/main" id="{6CD733A7-FCF0-2A60-5CEA-8E9827ABC9B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37499" y="2920281"/>
                        <a:ext cx="50863" cy="29611"/>
                      </a:xfrm>
                      <a:custGeom>
                        <a:avLst/>
                        <a:gdLst>
                          <a:gd name="connsiteX0" fmla="*/ 28778 w 50863"/>
                          <a:gd name="connsiteY0" fmla="*/ 846 h 29611"/>
                          <a:gd name="connsiteX1" fmla="*/ 49542 w 50863"/>
                          <a:gd name="connsiteY1" fmla="*/ 12943 h 29611"/>
                          <a:gd name="connsiteX2" fmla="*/ 49542 w 50863"/>
                          <a:gd name="connsiteY2" fmla="*/ 16753 h 29611"/>
                          <a:gd name="connsiteX3" fmla="*/ 28778 w 50863"/>
                          <a:gd name="connsiteY3" fmla="*/ 28754 h 29611"/>
                          <a:gd name="connsiteX4" fmla="*/ 22015 w 50863"/>
                          <a:gd name="connsiteY4" fmla="*/ 28754 h 29611"/>
                          <a:gd name="connsiteX5" fmla="*/ 1346 w 50863"/>
                          <a:gd name="connsiteY5" fmla="*/ 16657 h 29611"/>
                          <a:gd name="connsiteX6" fmla="*/ 1441 w 50863"/>
                          <a:gd name="connsiteY6" fmla="*/ 12752 h 29611"/>
                          <a:gd name="connsiteX7" fmla="*/ 22205 w 50863"/>
                          <a:gd name="connsiteY7" fmla="*/ 751 h 29611"/>
                          <a:gd name="connsiteX8" fmla="*/ 28778 w 50863"/>
                          <a:gd name="connsiteY8" fmla="*/ 751 h 2961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0863" h="29611">
                            <a:moveTo>
                              <a:pt x="28778" y="846"/>
                            </a:moveTo>
                            <a:lnTo>
                              <a:pt x="49542" y="12943"/>
                            </a:lnTo>
                            <a:cubicBezTo>
                              <a:pt x="51257" y="13990"/>
                              <a:pt x="51352" y="15705"/>
                              <a:pt x="49542" y="16753"/>
                            </a:cubicBezTo>
                            <a:lnTo>
                              <a:pt x="28778" y="28754"/>
                            </a:lnTo>
                            <a:cubicBezTo>
                              <a:pt x="26873" y="29897"/>
                              <a:pt x="23825" y="29897"/>
                              <a:pt x="22015" y="28754"/>
                            </a:cubicBezTo>
                            <a:lnTo>
                              <a:pt x="1346" y="16657"/>
                            </a:lnTo>
                            <a:cubicBezTo>
                              <a:pt x="-464" y="15705"/>
                              <a:pt x="-464" y="13895"/>
                              <a:pt x="1441" y="12752"/>
                            </a:cubicBezTo>
                            <a:lnTo>
                              <a:pt x="22205" y="751"/>
                            </a:lnTo>
                            <a:cubicBezTo>
                              <a:pt x="24110" y="-297"/>
                              <a:pt x="27063" y="-202"/>
                              <a:pt x="28778" y="751"/>
                            </a:cubicBez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07" name="자유형: 도형 1706">
                        <a:extLst>
                          <a:ext uri="{FF2B5EF4-FFF2-40B4-BE49-F238E27FC236}">
                            <a16:creationId xmlns:a16="http://schemas.microsoft.com/office/drawing/2014/main" id="{0FF64B00-B126-593D-ACB9-26123CDE284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193934" y="2930747"/>
                        <a:ext cx="50793" cy="29515"/>
                      </a:xfrm>
                      <a:custGeom>
                        <a:avLst/>
                        <a:gdLst>
                          <a:gd name="connsiteX0" fmla="*/ 28624 w 50793"/>
                          <a:gd name="connsiteY0" fmla="*/ 28765 h 29515"/>
                          <a:gd name="connsiteX1" fmla="*/ 22051 w 50793"/>
                          <a:gd name="connsiteY1" fmla="*/ 28765 h 29515"/>
                          <a:gd name="connsiteX2" fmla="*/ 1477 w 50793"/>
                          <a:gd name="connsiteY2" fmla="*/ 16764 h 29515"/>
                          <a:gd name="connsiteX3" fmla="*/ 1382 w 50793"/>
                          <a:gd name="connsiteY3" fmla="*/ 12859 h 29515"/>
                          <a:gd name="connsiteX4" fmla="*/ 22051 w 50793"/>
                          <a:gd name="connsiteY4" fmla="*/ 857 h 29515"/>
                          <a:gd name="connsiteX5" fmla="*/ 28909 w 50793"/>
                          <a:gd name="connsiteY5" fmla="*/ 857 h 29515"/>
                          <a:gd name="connsiteX6" fmla="*/ 49483 w 50793"/>
                          <a:gd name="connsiteY6" fmla="*/ 12859 h 29515"/>
                          <a:gd name="connsiteX7" fmla="*/ 49388 w 50793"/>
                          <a:gd name="connsiteY7" fmla="*/ 16764 h 29515"/>
                          <a:gd name="connsiteX8" fmla="*/ 28624 w 50793"/>
                          <a:gd name="connsiteY8" fmla="*/ 28765 h 295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0793" h="29515">
                            <a:moveTo>
                              <a:pt x="28624" y="28765"/>
                            </a:moveTo>
                            <a:cubicBezTo>
                              <a:pt x="26719" y="29813"/>
                              <a:pt x="23766" y="29718"/>
                              <a:pt x="22051" y="28765"/>
                            </a:cubicBezTo>
                            <a:lnTo>
                              <a:pt x="1477" y="16764"/>
                            </a:lnTo>
                            <a:cubicBezTo>
                              <a:pt x="-428" y="15621"/>
                              <a:pt x="-523" y="13906"/>
                              <a:pt x="1382" y="12859"/>
                            </a:cubicBezTo>
                            <a:lnTo>
                              <a:pt x="22051" y="857"/>
                            </a:lnTo>
                            <a:cubicBezTo>
                              <a:pt x="23956" y="-286"/>
                              <a:pt x="27099" y="-286"/>
                              <a:pt x="28909" y="857"/>
                            </a:cubicBezTo>
                            <a:lnTo>
                              <a:pt x="49483" y="12859"/>
                            </a:lnTo>
                            <a:cubicBezTo>
                              <a:pt x="51293" y="13811"/>
                              <a:pt x="51198" y="15621"/>
                              <a:pt x="49388" y="16764"/>
                            </a:cubicBezTo>
                            <a:lnTo>
                              <a:pt x="28624" y="28765"/>
                            </a:ln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08" name="자유형: 도형 1707">
                        <a:extLst>
                          <a:ext uri="{FF2B5EF4-FFF2-40B4-BE49-F238E27FC236}">
                            <a16:creationId xmlns:a16="http://schemas.microsoft.com/office/drawing/2014/main" id="{4A811036-C72A-DFB9-0397-3A73AF7F6C0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67549" y="2937771"/>
                        <a:ext cx="50961" cy="29479"/>
                      </a:xfrm>
                      <a:custGeom>
                        <a:avLst/>
                        <a:gdLst>
                          <a:gd name="connsiteX0" fmla="*/ 1586 w 50961"/>
                          <a:gd name="connsiteY0" fmla="*/ 12787 h 29479"/>
                          <a:gd name="connsiteX1" fmla="*/ 22255 w 50961"/>
                          <a:gd name="connsiteY1" fmla="*/ 786 h 29479"/>
                          <a:gd name="connsiteX2" fmla="*/ 28922 w 50961"/>
                          <a:gd name="connsiteY2" fmla="*/ 786 h 29479"/>
                          <a:gd name="connsiteX3" fmla="*/ 49496 w 50961"/>
                          <a:gd name="connsiteY3" fmla="*/ 12787 h 29479"/>
                          <a:gd name="connsiteX4" fmla="*/ 49496 w 50961"/>
                          <a:gd name="connsiteY4" fmla="*/ 16693 h 29479"/>
                          <a:gd name="connsiteX5" fmla="*/ 28827 w 50961"/>
                          <a:gd name="connsiteY5" fmla="*/ 28694 h 29479"/>
                          <a:gd name="connsiteX6" fmla="*/ 21969 w 50961"/>
                          <a:gd name="connsiteY6" fmla="*/ 28694 h 29479"/>
                          <a:gd name="connsiteX7" fmla="*/ 1300 w 50961"/>
                          <a:gd name="connsiteY7" fmla="*/ 16693 h 29479"/>
                          <a:gd name="connsiteX8" fmla="*/ 1490 w 50961"/>
                          <a:gd name="connsiteY8" fmla="*/ 12787 h 294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0961" h="29479">
                            <a:moveTo>
                              <a:pt x="1586" y="12787"/>
                            </a:moveTo>
                            <a:lnTo>
                              <a:pt x="22255" y="786"/>
                            </a:lnTo>
                            <a:cubicBezTo>
                              <a:pt x="24160" y="-262"/>
                              <a:pt x="27017" y="-262"/>
                              <a:pt x="28922" y="786"/>
                            </a:cubicBezTo>
                            <a:lnTo>
                              <a:pt x="49496" y="12787"/>
                            </a:lnTo>
                            <a:cubicBezTo>
                              <a:pt x="51401" y="13930"/>
                              <a:pt x="51497" y="15645"/>
                              <a:pt x="49496" y="16693"/>
                            </a:cubicBezTo>
                            <a:lnTo>
                              <a:pt x="28827" y="28694"/>
                            </a:lnTo>
                            <a:cubicBezTo>
                              <a:pt x="26922" y="29742"/>
                              <a:pt x="23779" y="29742"/>
                              <a:pt x="21969" y="28694"/>
                            </a:cubicBezTo>
                            <a:lnTo>
                              <a:pt x="1300" y="16693"/>
                            </a:lnTo>
                            <a:cubicBezTo>
                              <a:pt x="-510" y="15645"/>
                              <a:pt x="-415" y="13930"/>
                              <a:pt x="1490" y="12787"/>
                            </a:cubicBez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09" name="자유형: 도형 1708">
                        <a:extLst>
                          <a:ext uri="{FF2B5EF4-FFF2-40B4-BE49-F238E27FC236}">
                            <a16:creationId xmlns:a16="http://schemas.microsoft.com/office/drawing/2014/main" id="{17935BBD-6414-2152-D4EA-E06B3FCA858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25700" y="2949261"/>
                        <a:ext cx="61829" cy="35886"/>
                      </a:xfrm>
                      <a:custGeom>
                        <a:avLst/>
                        <a:gdLst>
                          <a:gd name="connsiteX0" fmla="*/ 1429 w 61829"/>
                          <a:gd name="connsiteY0" fmla="*/ 12823 h 35886"/>
                          <a:gd name="connsiteX1" fmla="*/ 22098 w 61829"/>
                          <a:gd name="connsiteY1" fmla="*/ 822 h 35886"/>
                          <a:gd name="connsiteX2" fmla="*/ 28861 w 61829"/>
                          <a:gd name="connsiteY2" fmla="*/ 822 h 35886"/>
                          <a:gd name="connsiteX3" fmla="*/ 60484 w 61829"/>
                          <a:gd name="connsiteY3" fmla="*/ 19110 h 35886"/>
                          <a:gd name="connsiteX4" fmla="*/ 60389 w 61829"/>
                          <a:gd name="connsiteY4" fmla="*/ 23110 h 35886"/>
                          <a:gd name="connsiteX5" fmla="*/ 39719 w 61829"/>
                          <a:gd name="connsiteY5" fmla="*/ 35112 h 35886"/>
                          <a:gd name="connsiteX6" fmla="*/ 32956 w 61829"/>
                          <a:gd name="connsiteY6" fmla="*/ 35017 h 35886"/>
                          <a:gd name="connsiteX7" fmla="*/ 1429 w 61829"/>
                          <a:gd name="connsiteY7" fmla="*/ 16729 h 35886"/>
                          <a:gd name="connsiteX8" fmla="*/ 1429 w 61829"/>
                          <a:gd name="connsiteY8" fmla="*/ 12823 h 358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61829" h="35886">
                            <a:moveTo>
                              <a:pt x="1429" y="12823"/>
                            </a:moveTo>
                            <a:lnTo>
                              <a:pt x="22098" y="822"/>
                            </a:lnTo>
                            <a:cubicBezTo>
                              <a:pt x="24003" y="-226"/>
                              <a:pt x="26956" y="-321"/>
                              <a:pt x="28861" y="822"/>
                            </a:cubicBezTo>
                            <a:lnTo>
                              <a:pt x="60484" y="19110"/>
                            </a:lnTo>
                            <a:cubicBezTo>
                              <a:pt x="62293" y="20158"/>
                              <a:pt x="62293" y="21967"/>
                              <a:pt x="60389" y="23110"/>
                            </a:cubicBezTo>
                            <a:lnTo>
                              <a:pt x="39719" y="35112"/>
                            </a:lnTo>
                            <a:cubicBezTo>
                              <a:pt x="37814" y="36160"/>
                              <a:pt x="34861" y="36160"/>
                              <a:pt x="32956" y="35017"/>
                            </a:cubicBezTo>
                            <a:lnTo>
                              <a:pt x="1429" y="16729"/>
                            </a:lnTo>
                            <a:cubicBezTo>
                              <a:pt x="-476" y="15586"/>
                              <a:pt x="-476" y="13966"/>
                              <a:pt x="1429" y="12823"/>
                            </a:cubicBez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10" name="자유형: 도형 1709">
                        <a:extLst>
                          <a:ext uri="{FF2B5EF4-FFF2-40B4-BE49-F238E27FC236}">
                            <a16:creationId xmlns:a16="http://schemas.microsoft.com/office/drawing/2014/main" id="{0E9458F2-73A6-2CA0-8CFF-47B7BD98771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174870" y="2883884"/>
                        <a:ext cx="50829" cy="29539"/>
                      </a:xfrm>
                      <a:custGeom>
                        <a:avLst/>
                        <a:gdLst>
                          <a:gd name="connsiteX0" fmla="*/ 28827 w 50829"/>
                          <a:gd name="connsiteY0" fmla="*/ 857 h 29539"/>
                          <a:gd name="connsiteX1" fmla="*/ 49401 w 50829"/>
                          <a:gd name="connsiteY1" fmla="*/ 12859 h 29539"/>
                          <a:gd name="connsiteX2" fmla="*/ 49401 w 50829"/>
                          <a:gd name="connsiteY2" fmla="*/ 16669 h 29539"/>
                          <a:gd name="connsiteX3" fmla="*/ 28637 w 50829"/>
                          <a:gd name="connsiteY3" fmla="*/ 28670 h 29539"/>
                          <a:gd name="connsiteX4" fmla="*/ 21874 w 50829"/>
                          <a:gd name="connsiteY4" fmla="*/ 28766 h 29539"/>
                          <a:gd name="connsiteX5" fmla="*/ 1300 w 50829"/>
                          <a:gd name="connsiteY5" fmla="*/ 16764 h 29539"/>
                          <a:gd name="connsiteX6" fmla="*/ 1490 w 50829"/>
                          <a:gd name="connsiteY6" fmla="*/ 12859 h 29539"/>
                          <a:gd name="connsiteX7" fmla="*/ 22160 w 50829"/>
                          <a:gd name="connsiteY7" fmla="*/ 857 h 29539"/>
                          <a:gd name="connsiteX8" fmla="*/ 28827 w 50829"/>
                          <a:gd name="connsiteY8" fmla="*/ 857 h 2953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0829" h="29539">
                            <a:moveTo>
                              <a:pt x="28827" y="857"/>
                            </a:moveTo>
                            <a:lnTo>
                              <a:pt x="49401" y="12859"/>
                            </a:lnTo>
                            <a:cubicBezTo>
                              <a:pt x="51306" y="13907"/>
                              <a:pt x="51306" y="15621"/>
                              <a:pt x="49401" y="16669"/>
                            </a:cubicBezTo>
                            <a:lnTo>
                              <a:pt x="28637" y="28670"/>
                            </a:lnTo>
                            <a:cubicBezTo>
                              <a:pt x="26732" y="29813"/>
                              <a:pt x="23779" y="29813"/>
                              <a:pt x="21874" y="28766"/>
                            </a:cubicBezTo>
                            <a:lnTo>
                              <a:pt x="1300" y="16764"/>
                            </a:lnTo>
                            <a:cubicBezTo>
                              <a:pt x="-510" y="15621"/>
                              <a:pt x="-415" y="13907"/>
                              <a:pt x="1490" y="12859"/>
                            </a:cubicBezTo>
                            <a:lnTo>
                              <a:pt x="22160" y="857"/>
                            </a:lnTo>
                            <a:cubicBezTo>
                              <a:pt x="24065" y="-286"/>
                              <a:pt x="26922" y="-286"/>
                              <a:pt x="28827" y="857"/>
                            </a:cubicBez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11" name="자유형: 도형 1710">
                        <a:extLst>
                          <a:ext uri="{FF2B5EF4-FFF2-40B4-BE49-F238E27FC236}">
                            <a16:creationId xmlns:a16="http://schemas.microsoft.com/office/drawing/2014/main" id="{8B7899C1-2562-876C-EA3A-A53263BEDA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161775" y="2912078"/>
                        <a:ext cx="50842" cy="29551"/>
                      </a:xfrm>
                      <a:custGeom>
                        <a:avLst/>
                        <a:gdLst>
                          <a:gd name="connsiteX0" fmla="*/ 28968 w 50842"/>
                          <a:gd name="connsiteY0" fmla="*/ 857 h 29551"/>
                          <a:gd name="connsiteX1" fmla="*/ 49542 w 50842"/>
                          <a:gd name="connsiteY1" fmla="*/ 12859 h 29551"/>
                          <a:gd name="connsiteX2" fmla="*/ 49352 w 50842"/>
                          <a:gd name="connsiteY2" fmla="*/ 16764 h 29551"/>
                          <a:gd name="connsiteX3" fmla="*/ 28682 w 50842"/>
                          <a:gd name="connsiteY3" fmla="*/ 28766 h 29551"/>
                          <a:gd name="connsiteX4" fmla="*/ 22015 w 50842"/>
                          <a:gd name="connsiteY4" fmla="*/ 28766 h 29551"/>
                          <a:gd name="connsiteX5" fmla="*/ 1441 w 50842"/>
                          <a:gd name="connsiteY5" fmla="*/ 16764 h 29551"/>
                          <a:gd name="connsiteX6" fmla="*/ 1346 w 50842"/>
                          <a:gd name="connsiteY6" fmla="*/ 12859 h 29551"/>
                          <a:gd name="connsiteX7" fmla="*/ 22110 w 50842"/>
                          <a:gd name="connsiteY7" fmla="*/ 857 h 29551"/>
                          <a:gd name="connsiteX8" fmla="*/ 28968 w 50842"/>
                          <a:gd name="connsiteY8" fmla="*/ 857 h 2955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0842" h="29551">
                            <a:moveTo>
                              <a:pt x="28968" y="857"/>
                            </a:moveTo>
                            <a:lnTo>
                              <a:pt x="49542" y="12859"/>
                            </a:lnTo>
                            <a:cubicBezTo>
                              <a:pt x="51352" y="13907"/>
                              <a:pt x="51257" y="15621"/>
                              <a:pt x="49352" y="16764"/>
                            </a:cubicBezTo>
                            <a:lnTo>
                              <a:pt x="28682" y="28766"/>
                            </a:lnTo>
                            <a:cubicBezTo>
                              <a:pt x="26777" y="29813"/>
                              <a:pt x="23920" y="29813"/>
                              <a:pt x="22015" y="28766"/>
                            </a:cubicBezTo>
                            <a:lnTo>
                              <a:pt x="1441" y="16764"/>
                            </a:lnTo>
                            <a:cubicBezTo>
                              <a:pt x="-464" y="15621"/>
                              <a:pt x="-464" y="13907"/>
                              <a:pt x="1346" y="12859"/>
                            </a:cubicBezTo>
                            <a:lnTo>
                              <a:pt x="22110" y="857"/>
                            </a:lnTo>
                            <a:cubicBezTo>
                              <a:pt x="24015" y="-286"/>
                              <a:pt x="27063" y="-286"/>
                              <a:pt x="28968" y="857"/>
                            </a:cubicBez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12" name="자유형: 도형 1711">
                        <a:extLst>
                          <a:ext uri="{FF2B5EF4-FFF2-40B4-BE49-F238E27FC236}">
                            <a16:creationId xmlns:a16="http://schemas.microsoft.com/office/drawing/2014/main" id="{7C8D3B70-0C2F-74E8-498E-14B864BF0B2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94276" y="2852427"/>
                        <a:ext cx="50878" cy="29515"/>
                      </a:xfrm>
                      <a:custGeom>
                        <a:avLst/>
                        <a:gdLst>
                          <a:gd name="connsiteX0" fmla="*/ 21969 w 50878"/>
                          <a:gd name="connsiteY0" fmla="*/ 28694 h 29515"/>
                          <a:gd name="connsiteX1" fmla="*/ 1300 w 50878"/>
                          <a:gd name="connsiteY1" fmla="*/ 16693 h 29515"/>
                          <a:gd name="connsiteX2" fmla="*/ 1490 w 50878"/>
                          <a:gd name="connsiteY2" fmla="*/ 12787 h 29515"/>
                          <a:gd name="connsiteX3" fmla="*/ 22160 w 50878"/>
                          <a:gd name="connsiteY3" fmla="*/ 786 h 29515"/>
                          <a:gd name="connsiteX4" fmla="*/ 28827 w 50878"/>
                          <a:gd name="connsiteY4" fmla="*/ 786 h 29515"/>
                          <a:gd name="connsiteX5" fmla="*/ 49401 w 50878"/>
                          <a:gd name="connsiteY5" fmla="*/ 12787 h 29515"/>
                          <a:gd name="connsiteX6" fmla="*/ 49496 w 50878"/>
                          <a:gd name="connsiteY6" fmla="*/ 16693 h 29515"/>
                          <a:gd name="connsiteX7" fmla="*/ 28732 w 50878"/>
                          <a:gd name="connsiteY7" fmla="*/ 28694 h 29515"/>
                          <a:gd name="connsiteX8" fmla="*/ 21969 w 50878"/>
                          <a:gd name="connsiteY8" fmla="*/ 28694 h 295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0878" h="29515">
                            <a:moveTo>
                              <a:pt x="21969" y="28694"/>
                            </a:moveTo>
                            <a:lnTo>
                              <a:pt x="1300" y="16693"/>
                            </a:lnTo>
                            <a:cubicBezTo>
                              <a:pt x="-510" y="15645"/>
                              <a:pt x="-415" y="13835"/>
                              <a:pt x="1490" y="12787"/>
                            </a:cubicBezTo>
                            <a:lnTo>
                              <a:pt x="22160" y="786"/>
                            </a:lnTo>
                            <a:cubicBezTo>
                              <a:pt x="24065" y="-262"/>
                              <a:pt x="26922" y="-262"/>
                              <a:pt x="28827" y="786"/>
                            </a:cubicBezTo>
                            <a:lnTo>
                              <a:pt x="49401" y="12787"/>
                            </a:lnTo>
                            <a:cubicBezTo>
                              <a:pt x="51306" y="13835"/>
                              <a:pt x="51401" y="15645"/>
                              <a:pt x="49496" y="16693"/>
                            </a:cubicBezTo>
                            <a:lnTo>
                              <a:pt x="28732" y="28694"/>
                            </a:lnTo>
                            <a:cubicBezTo>
                              <a:pt x="26922" y="29742"/>
                              <a:pt x="23779" y="29837"/>
                              <a:pt x="21969" y="28694"/>
                            </a:cubicBez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13" name="자유형: 도형 1712">
                        <a:extLst>
                          <a:ext uri="{FF2B5EF4-FFF2-40B4-BE49-F238E27FC236}">
                            <a16:creationId xmlns:a16="http://schemas.microsoft.com/office/drawing/2014/main" id="{5DD9D88A-A9CA-12EC-C982-8BEE7BA6050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152929" y="2944498"/>
                        <a:ext cx="50863" cy="29552"/>
                      </a:xfrm>
                      <a:custGeom>
                        <a:avLst/>
                        <a:gdLst>
                          <a:gd name="connsiteX0" fmla="*/ 28670 w 50863"/>
                          <a:gd name="connsiteY0" fmla="*/ 28730 h 29552"/>
                          <a:gd name="connsiteX1" fmla="*/ 22003 w 50863"/>
                          <a:gd name="connsiteY1" fmla="*/ 28730 h 29552"/>
                          <a:gd name="connsiteX2" fmla="*/ 1429 w 50863"/>
                          <a:gd name="connsiteY2" fmla="*/ 16729 h 29552"/>
                          <a:gd name="connsiteX3" fmla="*/ 1429 w 50863"/>
                          <a:gd name="connsiteY3" fmla="*/ 12823 h 29552"/>
                          <a:gd name="connsiteX4" fmla="*/ 22098 w 50863"/>
                          <a:gd name="connsiteY4" fmla="*/ 822 h 29552"/>
                          <a:gd name="connsiteX5" fmla="*/ 28861 w 50863"/>
                          <a:gd name="connsiteY5" fmla="*/ 822 h 29552"/>
                          <a:gd name="connsiteX6" fmla="*/ 49435 w 50863"/>
                          <a:gd name="connsiteY6" fmla="*/ 12823 h 29552"/>
                          <a:gd name="connsiteX7" fmla="*/ 49435 w 50863"/>
                          <a:gd name="connsiteY7" fmla="*/ 16729 h 29552"/>
                          <a:gd name="connsiteX8" fmla="*/ 28670 w 50863"/>
                          <a:gd name="connsiteY8" fmla="*/ 28730 h 2955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0863" h="29552">
                            <a:moveTo>
                              <a:pt x="28670" y="28730"/>
                            </a:moveTo>
                            <a:cubicBezTo>
                              <a:pt x="26860" y="29778"/>
                              <a:pt x="23908" y="29873"/>
                              <a:pt x="22003" y="28730"/>
                            </a:cubicBezTo>
                            <a:lnTo>
                              <a:pt x="1429" y="16729"/>
                            </a:lnTo>
                            <a:cubicBezTo>
                              <a:pt x="-476" y="15681"/>
                              <a:pt x="-476" y="13871"/>
                              <a:pt x="1429" y="12823"/>
                            </a:cubicBezTo>
                            <a:lnTo>
                              <a:pt x="22098" y="822"/>
                            </a:lnTo>
                            <a:cubicBezTo>
                              <a:pt x="24003" y="-321"/>
                              <a:pt x="27051" y="-226"/>
                              <a:pt x="28861" y="822"/>
                            </a:cubicBezTo>
                            <a:lnTo>
                              <a:pt x="49435" y="12823"/>
                            </a:lnTo>
                            <a:cubicBezTo>
                              <a:pt x="51340" y="13871"/>
                              <a:pt x="51340" y="15586"/>
                              <a:pt x="49435" y="16729"/>
                            </a:cubicBezTo>
                            <a:lnTo>
                              <a:pt x="28670" y="28730"/>
                            </a:ln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14" name="자유형: 도형 1713">
                        <a:extLst>
                          <a:ext uri="{FF2B5EF4-FFF2-40B4-BE49-F238E27FC236}">
                            <a16:creationId xmlns:a16="http://schemas.microsoft.com/office/drawing/2014/main" id="{E3FD446F-24E4-2E87-B1D0-2840594E88B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106685" y="2995945"/>
                        <a:ext cx="50804" cy="29432"/>
                      </a:xfrm>
                      <a:custGeom>
                        <a:avLst/>
                        <a:gdLst>
                          <a:gd name="connsiteX0" fmla="*/ 22146 w 50804"/>
                          <a:gd name="connsiteY0" fmla="*/ 714 h 29432"/>
                          <a:gd name="connsiteX1" fmla="*/ 28813 w 50804"/>
                          <a:gd name="connsiteY1" fmla="*/ 714 h 29432"/>
                          <a:gd name="connsiteX2" fmla="*/ 49482 w 50804"/>
                          <a:gd name="connsiteY2" fmla="*/ 12811 h 29432"/>
                          <a:gd name="connsiteX3" fmla="*/ 49482 w 50804"/>
                          <a:gd name="connsiteY3" fmla="*/ 16621 h 29432"/>
                          <a:gd name="connsiteX4" fmla="*/ 28623 w 50804"/>
                          <a:gd name="connsiteY4" fmla="*/ 28718 h 29432"/>
                          <a:gd name="connsiteX5" fmla="*/ 21955 w 50804"/>
                          <a:gd name="connsiteY5" fmla="*/ 28718 h 29432"/>
                          <a:gd name="connsiteX6" fmla="*/ 1286 w 50804"/>
                          <a:gd name="connsiteY6" fmla="*/ 16621 h 29432"/>
                          <a:gd name="connsiteX7" fmla="*/ 1286 w 50804"/>
                          <a:gd name="connsiteY7" fmla="*/ 12811 h 29432"/>
                          <a:gd name="connsiteX8" fmla="*/ 22146 w 50804"/>
                          <a:gd name="connsiteY8" fmla="*/ 714 h 2943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0804" h="29432">
                            <a:moveTo>
                              <a:pt x="22146" y="714"/>
                            </a:moveTo>
                            <a:cubicBezTo>
                              <a:pt x="23955" y="-238"/>
                              <a:pt x="27003" y="-238"/>
                              <a:pt x="28813" y="714"/>
                            </a:cubicBezTo>
                            <a:lnTo>
                              <a:pt x="49482" y="12811"/>
                            </a:lnTo>
                            <a:cubicBezTo>
                              <a:pt x="51292" y="13859"/>
                              <a:pt x="51197" y="15573"/>
                              <a:pt x="49482" y="16621"/>
                            </a:cubicBezTo>
                            <a:lnTo>
                              <a:pt x="28623" y="28718"/>
                            </a:lnTo>
                            <a:cubicBezTo>
                              <a:pt x="26813" y="29670"/>
                              <a:pt x="23765" y="29670"/>
                              <a:pt x="21955" y="28718"/>
                            </a:cubicBezTo>
                            <a:lnTo>
                              <a:pt x="1286" y="16621"/>
                            </a:lnTo>
                            <a:cubicBezTo>
                              <a:pt x="-429" y="15573"/>
                              <a:pt x="-429" y="13859"/>
                              <a:pt x="1286" y="12811"/>
                            </a:cubicBezTo>
                            <a:lnTo>
                              <a:pt x="22146" y="714"/>
                            </a:ln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15" name="자유형: 도형 1714">
                        <a:extLst>
                          <a:ext uri="{FF2B5EF4-FFF2-40B4-BE49-F238E27FC236}">
                            <a16:creationId xmlns:a16="http://schemas.microsoft.com/office/drawing/2014/main" id="{D6966C95-D0E5-3C15-FDB0-EF72B190115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76146" y="2978062"/>
                        <a:ext cx="50768" cy="29444"/>
                      </a:xfrm>
                      <a:custGeom>
                        <a:avLst/>
                        <a:gdLst>
                          <a:gd name="connsiteX0" fmla="*/ 22110 w 50768"/>
                          <a:gd name="connsiteY0" fmla="*/ 786 h 29444"/>
                          <a:gd name="connsiteX1" fmla="*/ 28873 w 50768"/>
                          <a:gd name="connsiteY1" fmla="*/ 786 h 29444"/>
                          <a:gd name="connsiteX2" fmla="*/ 49447 w 50768"/>
                          <a:gd name="connsiteY2" fmla="*/ 12787 h 29444"/>
                          <a:gd name="connsiteX3" fmla="*/ 49447 w 50768"/>
                          <a:gd name="connsiteY3" fmla="*/ 16597 h 29444"/>
                          <a:gd name="connsiteX4" fmla="*/ 28682 w 50768"/>
                          <a:gd name="connsiteY4" fmla="*/ 28694 h 29444"/>
                          <a:gd name="connsiteX5" fmla="*/ 22015 w 50768"/>
                          <a:gd name="connsiteY5" fmla="*/ 28694 h 29444"/>
                          <a:gd name="connsiteX6" fmla="*/ 1441 w 50768"/>
                          <a:gd name="connsiteY6" fmla="*/ 16693 h 29444"/>
                          <a:gd name="connsiteX7" fmla="*/ 1346 w 50768"/>
                          <a:gd name="connsiteY7" fmla="*/ 12787 h 29444"/>
                          <a:gd name="connsiteX8" fmla="*/ 22205 w 50768"/>
                          <a:gd name="connsiteY8" fmla="*/ 691 h 2944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0768" h="29444">
                            <a:moveTo>
                              <a:pt x="22110" y="786"/>
                            </a:moveTo>
                            <a:cubicBezTo>
                              <a:pt x="23825" y="-262"/>
                              <a:pt x="26968" y="-262"/>
                              <a:pt x="28873" y="786"/>
                            </a:cubicBezTo>
                            <a:lnTo>
                              <a:pt x="49447" y="12787"/>
                            </a:lnTo>
                            <a:cubicBezTo>
                              <a:pt x="51257" y="13835"/>
                              <a:pt x="51161" y="15550"/>
                              <a:pt x="49447" y="16597"/>
                            </a:cubicBezTo>
                            <a:lnTo>
                              <a:pt x="28682" y="28694"/>
                            </a:lnTo>
                            <a:cubicBezTo>
                              <a:pt x="26873" y="29647"/>
                              <a:pt x="23920" y="29742"/>
                              <a:pt x="22015" y="28694"/>
                            </a:cubicBezTo>
                            <a:lnTo>
                              <a:pt x="1441" y="16693"/>
                            </a:lnTo>
                            <a:cubicBezTo>
                              <a:pt x="-464" y="15550"/>
                              <a:pt x="-464" y="13740"/>
                              <a:pt x="1346" y="12787"/>
                            </a:cubicBezTo>
                            <a:lnTo>
                              <a:pt x="22205" y="691"/>
                            </a:ln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16" name="자유형: 도형 1715">
                        <a:extLst>
                          <a:ext uri="{FF2B5EF4-FFF2-40B4-BE49-F238E27FC236}">
                            <a16:creationId xmlns:a16="http://schemas.microsoft.com/office/drawing/2014/main" id="{DAE6F8D8-1903-F2A4-FFD1-064109BD28A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183974" y="2962687"/>
                        <a:ext cx="71304" cy="41363"/>
                      </a:xfrm>
                      <a:custGeom>
                        <a:avLst/>
                        <a:gdLst>
                          <a:gd name="connsiteX0" fmla="*/ 1722 w 71304"/>
                          <a:gd name="connsiteY0" fmla="*/ 12922 h 41363"/>
                          <a:gd name="connsiteX1" fmla="*/ 22486 w 71304"/>
                          <a:gd name="connsiteY1" fmla="*/ 921 h 41363"/>
                          <a:gd name="connsiteX2" fmla="*/ 28392 w 71304"/>
                          <a:gd name="connsiteY2" fmla="*/ 540 h 41363"/>
                          <a:gd name="connsiteX3" fmla="*/ 70397 w 71304"/>
                          <a:gd name="connsiteY3" fmla="*/ 24924 h 41363"/>
                          <a:gd name="connsiteX4" fmla="*/ 69730 w 71304"/>
                          <a:gd name="connsiteY4" fmla="*/ 28353 h 41363"/>
                          <a:gd name="connsiteX5" fmla="*/ 48966 w 71304"/>
                          <a:gd name="connsiteY5" fmla="*/ 40354 h 41363"/>
                          <a:gd name="connsiteX6" fmla="*/ 42870 w 71304"/>
                          <a:gd name="connsiteY6" fmla="*/ 40831 h 41363"/>
                          <a:gd name="connsiteX7" fmla="*/ 864 w 71304"/>
                          <a:gd name="connsiteY7" fmla="*/ 16447 h 41363"/>
                          <a:gd name="connsiteX8" fmla="*/ 1722 w 71304"/>
                          <a:gd name="connsiteY8" fmla="*/ 12922 h 4136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71304" h="41363">
                            <a:moveTo>
                              <a:pt x="1722" y="12922"/>
                            </a:moveTo>
                            <a:lnTo>
                              <a:pt x="22486" y="921"/>
                            </a:lnTo>
                            <a:cubicBezTo>
                              <a:pt x="24201" y="-127"/>
                              <a:pt x="26868" y="-317"/>
                              <a:pt x="28392" y="540"/>
                            </a:cubicBezTo>
                            <a:lnTo>
                              <a:pt x="70397" y="24924"/>
                            </a:lnTo>
                            <a:cubicBezTo>
                              <a:pt x="71826" y="25781"/>
                              <a:pt x="71540" y="27305"/>
                              <a:pt x="69730" y="28353"/>
                            </a:cubicBezTo>
                            <a:lnTo>
                              <a:pt x="48966" y="40354"/>
                            </a:lnTo>
                            <a:cubicBezTo>
                              <a:pt x="47061" y="41497"/>
                              <a:pt x="44298" y="41688"/>
                              <a:pt x="42870" y="40831"/>
                            </a:cubicBezTo>
                            <a:lnTo>
                              <a:pt x="864" y="16447"/>
                            </a:lnTo>
                            <a:cubicBezTo>
                              <a:pt x="-564" y="15589"/>
                              <a:pt x="-183" y="14065"/>
                              <a:pt x="1722" y="12922"/>
                            </a:cubicBez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17" name="자유형: 도형 1716">
                        <a:extLst>
                          <a:ext uri="{FF2B5EF4-FFF2-40B4-BE49-F238E27FC236}">
                            <a16:creationId xmlns:a16="http://schemas.microsoft.com/office/drawing/2014/main" id="{DC08334F-D626-C971-6A29-5FE1B28DB52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133689" y="2972879"/>
                        <a:ext cx="87266" cy="50689"/>
                      </a:xfrm>
                      <a:custGeom>
                        <a:avLst/>
                        <a:gdLst>
                          <a:gd name="connsiteX0" fmla="*/ 1429 w 87266"/>
                          <a:gd name="connsiteY0" fmla="*/ 12731 h 50689"/>
                          <a:gd name="connsiteX1" fmla="*/ 22098 w 87266"/>
                          <a:gd name="connsiteY1" fmla="*/ 730 h 50689"/>
                          <a:gd name="connsiteX2" fmla="*/ 28956 w 87266"/>
                          <a:gd name="connsiteY2" fmla="*/ 920 h 50689"/>
                          <a:gd name="connsiteX3" fmla="*/ 85725 w 87266"/>
                          <a:gd name="connsiteY3" fmla="*/ 33877 h 50689"/>
                          <a:gd name="connsiteX4" fmla="*/ 86011 w 87266"/>
                          <a:gd name="connsiteY4" fmla="*/ 37877 h 50689"/>
                          <a:gd name="connsiteX5" fmla="*/ 65246 w 87266"/>
                          <a:gd name="connsiteY5" fmla="*/ 49879 h 50689"/>
                          <a:gd name="connsiteX6" fmla="*/ 58293 w 87266"/>
                          <a:gd name="connsiteY6" fmla="*/ 49783 h 50689"/>
                          <a:gd name="connsiteX7" fmla="*/ 1429 w 87266"/>
                          <a:gd name="connsiteY7" fmla="*/ 16827 h 50689"/>
                          <a:gd name="connsiteX8" fmla="*/ 1429 w 87266"/>
                          <a:gd name="connsiteY8" fmla="*/ 12731 h 5068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87266" h="50689">
                            <a:moveTo>
                              <a:pt x="1429" y="12731"/>
                            </a:moveTo>
                            <a:lnTo>
                              <a:pt x="22098" y="730"/>
                            </a:lnTo>
                            <a:cubicBezTo>
                              <a:pt x="24003" y="-318"/>
                              <a:pt x="26956" y="-223"/>
                              <a:pt x="28956" y="920"/>
                            </a:cubicBezTo>
                            <a:lnTo>
                              <a:pt x="85725" y="33877"/>
                            </a:lnTo>
                            <a:cubicBezTo>
                              <a:pt x="87630" y="35020"/>
                              <a:pt x="87821" y="36829"/>
                              <a:pt x="86011" y="37877"/>
                            </a:cubicBezTo>
                            <a:lnTo>
                              <a:pt x="65246" y="49879"/>
                            </a:lnTo>
                            <a:cubicBezTo>
                              <a:pt x="63341" y="51022"/>
                              <a:pt x="60103" y="50927"/>
                              <a:pt x="58293" y="49783"/>
                            </a:cubicBezTo>
                            <a:lnTo>
                              <a:pt x="1429" y="16827"/>
                            </a:lnTo>
                            <a:cubicBezTo>
                              <a:pt x="-476" y="15589"/>
                              <a:pt x="-476" y="13874"/>
                              <a:pt x="1429" y="12731"/>
                            </a:cubicBez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18" name="자유형: 도형 1717">
                        <a:extLst>
                          <a:ext uri="{FF2B5EF4-FFF2-40B4-BE49-F238E27FC236}">
                            <a16:creationId xmlns:a16="http://schemas.microsoft.com/office/drawing/2014/main" id="{75357ECA-F150-EFF6-DFCC-1B1D2ECD36C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169882" y="2849094"/>
                        <a:ext cx="32470" cy="18633"/>
                      </a:xfrm>
                      <a:custGeom>
                        <a:avLst/>
                        <a:gdLst>
                          <a:gd name="connsiteX0" fmla="*/ 18289 w 32470"/>
                          <a:gd name="connsiteY0" fmla="*/ 18121 h 18633"/>
                          <a:gd name="connsiteX1" fmla="*/ 14003 w 32470"/>
                          <a:gd name="connsiteY1" fmla="*/ 18217 h 18633"/>
                          <a:gd name="connsiteX2" fmla="*/ 764 w 32470"/>
                          <a:gd name="connsiteY2" fmla="*/ 10597 h 18633"/>
                          <a:gd name="connsiteX3" fmla="*/ 954 w 32470"/>
                          <a:gd name="connsiteY3" fmla="*/ 8025 h 18633"/>
                          <a:gd name="connsiteX4" fmla="*/ 14098 w 32470"/>
                          <a:gd name="connsiteY4" fmla="*/ 500 h 18633"/>
                          <a:gd name="connsiteX5" fmla="*/ 18385 w 32470"/>
                          <a:gd name="connsiteY5" fmla="*/ 500 h 18633"/>
                          <a:gd name="connsiteX6" fmla="*/ 31624 w 32470"/>
                          <a:gd name="connsiteY6" fmla="*/ 8025 h 18633"/>
                          <a:gd name="connsiteX7" fmla="*/ 31529 w 32470"/>
                          <a:gd name="connsiteY7" fmla="*/ 10597 h 18633"/>
                          <a:gd name="connsiteX8" fmla="*/ 18289 w 32470"/>
                          <a:gd name="connsiteY8" fmla="*/ 18121 h 1863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32470" h="18633">
                            <a:moveTo>
                              <a:pt x="18289" y="18121"/>
                            </a:moveTo>
                            <a:cubicBezTo>
                              <a:pt x="17051" y="18788"/>
                              <a:pt x="15146" y="18788"/>
                              <a:pt x="14003" y="18217"/>
                            </a:cubicBezTo>
                            <a:lnTo>
                              <a:pt x="764" y="10597"/>
                            </a:lnTo>
                            <a:cubicBezTo>
                              <a:pt x="-284" y="9930"/>
                              <a:pt x="-284" y="8787"/>
                              <a:pt x="954" y="8025"/>
                            </a:cubicBezTo>
                            <a:lnTo>
                              <a:pt x="14098" y="500"/>
                            </a:lnTo>
                            <a:cubicBezTo>
                              <a:pt x="15337" y="-167"/>
                              <a:pt x="17337" y="-167"/>
                              <a:pt x="18385" y="500"/>
                            </a:cubicBezTo>
                            <a:lnTo>
                              <a:pt x="31624" y="8025"/>
                            </a:lnTo>
                            <a:cubicBezTo>
                              <a:pt x="32768" y="8692"/>
                              <a:pt x="32768" y="9835"/>
                              <a:pt x="31529" y="10597"/>
                            </a:cubicBezTo>
                            <a:lnTo>
                              <a:pt x="18289" y="18121"/>
                            </a:ln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19" name="자유형: 도형 1718">
                        <a:extLst>
                          <a:ext uri="{FF2B5EF4-FFF2-40B4-BE49-F238E27FC236}">
                            <a16:creationId xmlns:a16="http://schemas.microsoft.com/office/drawing/2014/main" id="{26A18EDD-5A89-F97B-E977-FB74A983293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189945" y="2860714"/>
                        <a:ext cx="32421" cy="18705"/>
                      </a:xfrm>
                      <a:custGeom>
                        <a:avLst/>
                        <a:gdLst>
                          <a:gd name="connsiteX0" fmla="*/ 18419 w 32421"/>
                          <a:gd name="connsiteY0" fmla="*/ 18121 h 18705"/>
                          <a:gd name="connsiteX1" fmla="*/ 14133 w 32421"/>
                          <a:gd name="connsiteY1" fmla="*/ 18217 h 18705"/>
                          <a:gd name="connsiteX2" fmla="*/ 893 w 32421"/>
                          <a:gd name="connsiteY2" fmla="*/ 10597 h 18705"/>
                          <a:gd name="connsiteX3" fmla="*/ 893 w 32421"/>
                          <a:gd name="connsiteY3" fmla="*/ 8120 h 18705"/>
                          <a:gd name="connsiteX4" fmla="*/ 14133 w 32421"/>
                          <a:gd name="connsiteY4" fmla="*/ 500 h 18705"/>
                          <a:gd name="connsiteX5" fmla="*/ 18419 w 32421"/>
                          <a:gd name="connsiteY5" fmla="*/ 500 h 18705"/>
                          <a:gd name="connsiteX6" fmla="*/ 31564 w 32421"/>
                          <a:gd name="connsiteY6" fmla="*/ 8120 h 18705"/>
                          <a:gd name="connsiteX7" fmla="*/ 31564 w 32421"/>
                          <a:gd name="connsiteY7" fmla="*/ 10597 h 18705"/>
                          <a:gd name="connsiteX8" fmla="*/ 18419 w 32421"/>
                          <a:gd name="connsiteY8" fmla="*/ 18121 h 187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32421" h="18705">
                            <a:moveTo>
                              <a:pt x="18419" y="18121"/>
                            </a:moveTo>
                            <a:cubicBezTo>
                              <a:pt x="17181" y="18883"/>
                              <a:pt x="15181" y="18883"/>
                              <a:pt x="14133" y="18217"/>
                            </a:cubicBezTo>
                            <a:lnTo>
                              <a:pt x="893" y="10597"/>
                            </a:lnTo>
                            <a:cubicBezTo>
                              <a:pt x="-345" y="9835"/>
                              <a:pt x="-250" y="8787"/>
                              <a:pt x="893" y="8120"/>
                            </a:cubicBezTo>
                            <a:lnTo>
                              <a:pt x="14133" y="500"/>
                            </a:lnTo>
                            <a:cubicBezTo>
                              <a:pt x="15276" y="-167"/>
                              <a:pt x="17181" y="-167"/>
                              <a:pt x="18419" y="500"/>
                            </a:cubicBezTo>
                            <a:lnTo>
                              <a:pt x="31564" y="8120"/>
                            </a:lnTo>
                            <a:cubicBezTo>
                              <a:pt x="32707" y="8692"/>
                              <a:pt x="32707" y="9835"/>
                              <a:pt x="31564" y="10597"/>
                            </a:cubicBezTo>
                            <a:lnTo>
                              <a:pt x="18419" y="18121"/>
                            </a:ln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20" name="자유형: 도형 1719">
                        <a:extLst>
                          <a:ext uri="{FF2B5EF4-FFF2-40B4-BE49-F238E27FC236}">
                            <a16:creationId xmlns:a16="http://schemas.microsoft.com/office/drawing/2014/main" id="{298C8227-63BB-96C6-50BF-2E594A0E0FB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149774" y="2837365"/>
                        <a:ext cx="32436" cy="18670"/>
                      </a:xfrm>
                      <a:custGeom>
                        <a:avLst/>
                        <a:gdLst>
                          <a:gd name="connsiteX0" fmla="*/ 18300 w 32436"/>
                          <a:gd name="connsiteY0" fmla="*/ 18134 h 18670"/>
                          <a:gd name="connsiteX1" fmla="*/ 14014 w 32436"/>
                          <a:gd name="connsiteY1" fmla="*/ 18134 h 18670"/>
                          <a:gd name="connsiteX2" fmla="*/ 774 w 32436"/>
                          <a:gd name="connsiteY2" fmla="*/ 10514 h 18670"/>
                          <a:gd name="connsiteX3" fmla="*/ 870 w 32436"/>
                          <a:gd name="connsiteY3" fmla="*/ 8037 h 18670"/>
                          <a:gd name="connsiteX4" fmla="*/ 14109 w 32436"/>
                          <a:gd name="connsiteY4" fmla="*/ 513 h 18670"/>
                          <a:gd name="connsiteX5" fmla="*/ 18395 w 32436"/>
                          <a:gd name="connsiteY5" fmla="*/ 417 h 18670"/>
                          <a:gd name="connsiteX6" fmla="*/ 31635 w 32436"/>
                          <a:gd name="connsiteY6" fmla="*/ 8037 h 18670"/>
                          <a:gd name="connsiteX7" fmla="*/ 31445 w 32436"/>
                          <a:gd name="connsiteY7" fmla="*/ 10514 h 18670"/>
                          <a:gd name="connsiteX8" fmla="*/ 18300 w 32436"/>
                          <a:gd name="connsiteY8" fmla="*/ 18134 h 1867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32436" h="18670">
                            <a:moveTo>
                              <a:pt x="18300" y="18134"/>
                            </a:moveTo>
                            <a:cubicBezTo>
                              <a:pt x="17062" y="18801"/>
                              <a:pt x="15157" y="18896"/>
                              <a:pt x="14014" y="18134"/>
                            </a:cubicBezTo>
                            <a:lnTo>
                              <a:pt x="774" y="10514"/>
                            </a:lnTo>
                            <a:cubicBezTo>
                              <a:pt x="-273" y="9942"/>
                              <a:pt x="-273" y="8704"/>
                              <a:pt x="870" y="8037"/>
                            </a:cubicBezTo>
                            <a:lnTo>
                              <a:pt x="14109" y="513"/>
                            </a:lnTo>
                            <a:cubicBezTo>
                              <a:pt x="15348" y="-154"/>
                              <a:pt x="17253" y="-154"/>
                              <a:pt x="18395" y="417"/>
                            </a:cubicBezTo>
                            <a:lnTo>
                              <a:pt x="31635" y="8037"/>
                            </a:lnTo>
                            <a:cubicBezTo>
                              <a:pt x="32778" y="8704"/>
                              <a:pt x="32683" y="9847"/>
                              <a:pt x="31445" y="10514"/>
                            </a:cubicBezTo>
                            <a:lnTo>
                              <a:pt x="18300" y="18134"/>
                            </a:ln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21" name="자유형: 도형 1720">
                        <a:extLst>
                          <a:ext uri="{FF2B5EF4-FFF2-40B4-BE49-F238E27FC236}">
                            <a16:creationId xmlns:a16="http://schemas.microsoft.com/office/drawing/2014/main" id="{F8C5F25D-9DCC-93C2-A71C-D6311900014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109494" y="2813992"/>
                        <a:ext cx="32386" cy="18671"/>
                      </a:xfrm>
                      <a:custGeom>
                        <a:avLst/>
                        <a:gdLst>
                          <a:gd name="connsiteX0" fmla="*/ 18385 w 32386"/>
                          <a:gd name="connsiteY0" fmla="*/ 18171 h 18671"/>
                          <a:gd name="connsiteX1" fmla="*/ 14003 w 32386"/>
                          <a:gd name="connsiteY1" fmla="*/ 18171 h 18671"/>
                          <a:gd name="connsiteX2" fmla="*/ 859 w 32386"/>
                          <a:gd name="connsiteY2" fmla="*/ 10551 h 18671"/>
                          <a:gd name="connsiteX3" fmla="*/ 859 w 32386"/>
                          <a:gd name="connsiteY3" fmla="*/ 8075 h 18671"/>
                          <a:gd name="connsiteX4" fmla="*/ 14098 w 32386"/>
                          <a:gd name="connsiteY4" fmla="*/ 550 h 18671"/>
                          <a:gd name="connsiteX5" fmla="*/ 18385 w 32386"/>
                          <a:gd name="connsiteY5" fmla="*/ 455 h 18671"/>
                          <a:gd name="connsiteX6" fmla="*/ 31529 w 32386"/>
                          <a:gd name="connsiteY6" fmla="*/ 7980 h 18671"/>
                          <a:gd name="connsiteX7" fmla="*/ 31529 w 32386"/>
                          <a:gd name="connsiteY7" fmla="*/ 10551 h 18671"/>
                          <a:gd name="connsiteX8" fmla="*/ 18385 w 32386"/>
                          <a:gd name="connsiteY8" fmla="*/ 18171 h 1867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32386" h="18671">
                            <a:moveTo>
                              <a:pt x="18385" y="18171"/>
                            </a:moveTo>
                            <a:cubicBezTo>
                              <a:pt x="17146" y="18838"/>
                              <a:pt x="15241" y="18838"/>
                              <a:pt x="14003" y="18171"/>
                            </a:cubicBezTo>
                            <a:lnTo>
                              <a:pt x="859" y="10551"/>
                            </a:lnTo>
                            <a:cubicBezTo>
                              <a:pt x="-380" y="9885"/>
                              <a:pt x="-189" y="8837"/>
                              <a:pt x="859" y="8075"/>
                            </a:cubicBezTo>
                            <a:lnTo>
                              <a:pt x="14098" y="550"/>
                            </a:lnTo>
                            <a:cubicBezTo>
                              <a:pt x="15337" y="-117"/>
                              <a:pt x="17146" y="-212"/>
                              <a:pt x="18385" y="455"/>
                            </a:cubicBezTo>
                            <a:lnTo>
                              <a:pt x="31529" y="7980"/>
                            </a:lnTo>
                            <a:cubicBezTo>
                              <a:pt x="32672" y="8742"/>
                              <a:pt x="32672" y="9885"/>
                              <a:pt x="31529" y="10551"/>
                            </a:cubicBezTo>
                            <a:lnTo>
                              <a:pt x="18385" y="18171"/>
                            </a:ln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22" name="자유형: 도형 1721">
                        <a:extLst>
                          <a:ext uri="{FF2B5EF4-FFF2-40B4-BE49-F238E27FC236}">
                            <a16:creationId xmlns:a16="http://schemas.microsoft.com/office/drawing/2014/main" id="{73F5A544-D4D2-31B1-5DC2-C7F7C9746DC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129617" y="2825662"/>
                        <a:ext cx="32481" cy="18705"/>
                      </a:xfrm>
                      <a:custGeom>
                        <a:avLst/>
                        <a:gdLst>
                          <a:gd name="connsiteX0" fmla="*/ 18264 w 32481"/>
                          <a:gd name="connsiteY0" fmla="*/ 18121 h 18705"/>
                          <a:gd name="connsiteX1" fmla="*/ 13978 w 32481"/>
                          <a:gd name="connsiteY1" fmla="*/ 18217 h 18705"/>
                          <a:gd name="connsiteX2" fmla="*/ 929 w 32481"/>
                          <a:gd name="connsiteY2" fmla="*/ 10692 h 18705"/>
                          <a:gd name="connsiteX3" fmla="*/ 929 w 32481"/>
                          <a:gd name="connsiteY3" fmla="*/ 8120 h 18705"/>
                          <a:gd name="connsiteX4" fmla="*/ 14073 w 32481"/>
                          <a:gd name="connsiteY4" fmla="*/ 500 h 18705"/>
                          <a:gd name="connsiteX5" fmla="*/ 18550 w 32481"/>
                          <a:gd name="connsiteY5" fmla="*/ 500 h 18705"/>
                          <a:gd name="connsiteX6" fmla="*/ 31599 w 32481"/>
                          <a:gd name="connsiteY6" fmla="*/ 8120 h 18705"/>
                          <a:gd name="connsiteX7" fmla="*/ 31504 w 32481"/>
                          <a:gd name="connsiteY7" fmla="*/ 10597 h 18705"/>
                          <a:gd name="connsiteX8" fmla="*/ 18264 w 32481"/>
                          <a:gd name="connsiteY8" fmla="*/ 18121 h 187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32481" h="18705">
                            <a:moveTo>
                              <a:pt x="18264" y="18121"/>
                            </a:moveTo>
                            <a:cubicBezTo>
                              <a:pt x="17121" y="18883"/>
                              <a:pt x="15216" y="18883"/>
                              <a:pt x="13978" y="18217"/>
                            </a:cubicBezTo>
                            <a:lnTo>
                              <a:pt x="929" y="10692"/>
                            </a:lnTo>
                            <a:cubicBezTo>
                              <a:pt x="-310" y="9930"/>
                              <a:pt x="-310" y="8787"/>
                              <a:pt x="929" y="8120"/>
                            </a:cubicBezTo>
                            <a:lnTo>
                              <a:pt x="14073" y="500"/>
                            </a:lnTo>
                            <a:cubicBezTo>
                              <a:pt x="15311" y="-167"/>
                              <a:pt x="17312" y="-167"/>
                              <a:pt x="18550" y="500"/>
                            </a:cubicBezTo>
                            <a:lnTo>
                              <a:pt x="31599" y="8120"/>
                            </a:lnTo>
                            <a:cubicBezTo>
                              <a:pt x="32838" y="8787"/>
                              <a:pt x="32742" y="9930"/>
                              <a:pt x="31504" y="10597"/>
                            </a:cubicBezTo>
                            <a:lnTo>
                              <a:pt x="18264" y="18121"/>
                            </a:ln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23" name="자유형: 도형 1722">
                        <a:extLst>
                          <a:ext uri="{FF2B5EF4-FFF2-40B4-BE49-F238E27FC236}">
                            <a16:creationId xmlns:a16="http://schemas.microsoft.com/office/drawing/2014/main" id="{B885C065-5554-EEE9-50B5-4ED87D6A9C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69823" y="2732839"/>
                        <a:ext cx="32421" cy="18671"/>
                      </a:xfrm>
                      <a:custGeom>
                        <a:avLst/>
                        <a:gdLst>
                          <a:gd name="connsiteX0" fmla="*/ 18419 w 32421"/>
                          <a:gd name="connsiteY0" fmla="*/ 18171 h 18671"/>
                          <a:gd name="connsiteX1" fmla="*/ 14133 w 32421"/>
                          <a:gd name="connsiteY1" fmla="*/ 18171 h 18671"/>
                          <a:gd name="connsiteX2" fmla="*/ 893 w 32421"/>
                          <a:gd name="connsiteY2" fmla="*/ 10551 h 18671"/>
                          <a:gd name="connsiteX3" fmla="*/ 893 w 32421"/>
                          <a:gd name="connsiteY3" fmla="*/ 8075 h 18671"/>
                          <a:gd name="connsiteX4" fmla="*/ 14038 w 32421"/>
                          <a:gd name="connsiteY4" fmla="*/ 550 h 18671"/>
                          <a:gd name="connsiteX5" fmla="*/ 18419 w 32421"/>
                          <a:gd name="connsiteY5" fmla="*/ 455 h 18671"/>
                          <a:gd name="connsiteX6" fmla="*/ 31564 w 32421"/>
                          <a:gd name="connsiteY6" fmla="*/ 8075 h 18671"/>
                          <a:gd name="connsiteX7" fmla="*/ 31564 w 32421"/>
                          <a:gd name="connsiteY7" fmla="*/ 10551 h 18671"/>
                          <a:gd name="connsiteX8" fmla="*/ 18419 w 32421"/>
                          <a:gd name="connsiteY8" fmla="*/ 18171 h 1867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32421" h="18671">
                            <a:moveTo>
                              <a:pt x="18419" y="18171"/>
                            </a:moveTo>
                            <a:cubicBezTo>
                              <a:pt x="17181" y="18838"/>
                              <a:pt x="15181" y="18838"/>
                              <a:pt x="14133" y="18171"/>
                            </a:cubicBezTo>
                            <a:lnTo>
                              <a:pt x="893" y="10551"/>
                            </a:lnTo>
                            <a:cubicBezTo>
                              <a:pt x="-345" y="9885"/>
                              <a:pt x="-250" y="8837"/>
                              <a:pt x="893" y="8075"/>
                            </a:cubicBezTo>
                            <a:lnTo>
                              <a:pt x="14038" y="550"/>
                            </a:lnTo>
                            <a:cubicBezTo>
                              <a:pt x="15276" y="-117"/>
                              <a:pt x="17181" y="-212"/>
                              <a:pt x="18419" y="455"/>
                            </a:cubicBezTo>
                            <a:lnTo>
                              <a:pt x="31564" y="8075"/>
                            </a:lnTo>
                            <a:cubicBezTo>
                              <a:pt x="32707" y="8742"/>
                              <a:pt x="32707" y="9885"/>
                              <a:pt x="31564" y="10551"/>
                            </a:cubicBezTo>
                            <a:lnTo>
                              <a:pt x="18419" y="18171"/>
                            </a:ln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24" name="자유형: 도형 1723">
                        <a:extLst>
                          <a:ext uri="{FF2B5EF4-FFF2-40B4-BE49-F238E27FC236}">
                            <a16:creationId xmlns:a16="http://schemas.microsoft.com/office/drawing/2014/main" id="{69F97AF6-DD6D-ABA7-73EC-B079D573DA7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89957" y="2744414"/>
                        <a:ext cx="32468" cy="18716"/>
                      </a:xfrm>
                      <a:custGeom>
                        <a:avLst/>
                        <a:gdLst>
                          <a:gd name="connsiteX0" fmla="*/ 18383 w 32468"/>
                          <a:gd name="connsiteY0" fmla="*/ 18217 h 18716"/>
                          <a:gd name="connsiteX1" fmla="*/ 14002 w 32468"/>
                          <a:gd name="connsiteY1" fmla="*/ 18217 h 18716"/>
                          <a:gd name="connsiteX2" fmla="*/ 857 w 32468"/>
                          <a:gd name="connsiteY2" fmla="*/ 10692 h 18716"/>
                          <a:gd name="connsiteX3" fmla="*/ 857 w 32468"/>
                          <a:gd name="connsiteY3" fmla="*/ 8120 h 18716"/>
                          <a:gd name="connsiteX4" fmla="*/ 14097 w 32468"/>
                          <a:gd name="connsiteY4" fmla="*/ 500 h 18716"/>
                          <a:gd name="connsiteX5" fmla="*/ 18479 w 32468"/>
                          <a:gd name="connsiteY5" fmla="*/ 500 h 18716"/>
                          <a:gd name="connsiteX6" fmla="*/ 31623 w 32468"/>
                          <a:gd name="connsiteY6" fmla="*/ 8120 h 18716"/>
                          <a:gd name="connsiteX7" fmla="*/ 31528 w 32468"/>
                          <a:gd name="connsiteY7" fmla="*/ 10692 h 18716"/>
                          <a:gd name="connsiteX8" fmla="*/ 18383 w 32468"/>
                          <a:gd name="connsiteY8" fmla="*/ 18217 h 187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32468" h="18716">
                            <a:moveTo>
                              <a:pt x="18383" y="18217"/>
                            </a:moveTo>
                            <a:cubicBezTo>
                              <a:pt x="17145" y="18883"/>
                              <a:pt x="15145" y="18883"/>
                              <a:pt x="14002" y="18217"/>
                            </a:cubicBezTo>
                            <a:lnTo>
                              <a:pt x="857" y="10692"/>
                            </a:lnTo>
                            <a:cubicBezTo>
                              <a:pt x="-286" y="9930"/>
                              <a:pt x="-286" y="8787"/>
                              <a:pt x="857" y="8120"/>
                            </a:cubicBezTo>
                            <a:lnTo>
                              <a:pt x="14097" y="500"/>
                            </a:lnTo>
                            <a:cubicBezTo>
                              <a:pt x="15335" y="-167"/>
                              <a:pt x="17240" y="-167"/>
                              <a:pt x="18479" y="500"/>
                            </a:cubicBezTo>
                            <a:lnTo>
                              <a:pt x="31623" y="8120"/>
                            </a:lnTo>
                            <a:cubicBezTo>
                              <a:pt x="32766" y="8787"/>
                              <a:pt x="32766" y="9930"/>
                              <a:pt x="31528" y="10692"/>
                            </a:cubicBezTo>
                            <a:lnTo>
                              <a:pt x="18383" y="18217"/>
                            </a:ln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25" name="자유형: 도형 1724">
                        <a:extLst>
                          <a:ext uri="{FF2B5EF4-FFF2-40B4-BE49-F238E27FC236}">
                            <a16:creationId xmlns:a16="http://schemas.microsoft.com/office/drawing/2014/main" id="{11FCA735-D5FD-32D7-8C9C-7014DD9FE46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10396" y="2756403"/>
                        <a:ext cx="32425" cy="18633"/>
                      </a:xfrm>
                      <a:custGeom>
                        <a:avLst/>
                        <a:gdLst>
                          <a:gd name="connsiteX0" fmla="*/ 18327 w 32425"/>
                          <a:gd name="connsiteY0" fmla="*/ 18134 h 18633"/>
                          <a:gd name="connsiteX1" fmla="*/ 14041 w 32425"/>
                          <a:gd name="connsiteY1" fmla="*/ 18134 h 18633"/>
                          <a:gd name="connsiteX2" fmla="*/ 801 w 32425"/>
                          <a:gd name="connsiteY2" fmla="*/ 10514 h 18633"/>
                          <a:gd name="connsiteX3" fmla="*/ 991 w 32425"/>
                          <a:gd name="connsiteY3" fmla="*/ 8037 h 18633"/>
                          <a:gd name="connsiteX4" fmla="*/ 14136 w 32425"/>
                          <a:gd name="connsiteY4" fmla="*/ 513 h 18633"/>
                          <a:gd name="connsiteX5" fmla="*/ 18422 w 32425"/>
                          <a:gd name="connsiteY5" fmla="*/ 417 h 18633"/>
                          <a:gd name="connsiteX6" fmla="*/ 31662 w 32425"/>
                          <a:gd name="connsiteY6" fmla="*/ 8037 h 18633"/>
                          <a:gd name="connsiteX7" fmla="*/ 31471 w 32425"/>
                          <a:gd name="connsiteY7" fmla="*/ 10514 h 18633"/>
                          <a:gd name="connsiteX8" fmla="*/ 18327 w 32425"/>
                          <a:gd name="connsiteY8" fmla="*/ 18134 h 1863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32425" h="18633">
                            <a:moveTo>
                              <a:pt x="18327" y="18134"/>
                            </a:moveTo>
                            <a:cubicBezTo>
                              <a:pt x="17089" y="18801"/>
                              <a:pt x="15088" y="18801"/>
                              <a:pt x="14041" y="18134"/>
                            </a:cubicBezTo>
                            <a:lnTo>
                              <a:pt x="801" y="10514"/>
                            </a:lnTo>
                            <a:cubicBezTo>
                              <a:pt x="-342" y="9847"/>
                              <a:pt x="-247" y="8704"/>
                              <a:pt x="991" y="8037"/>
                            </a:cubicBezTo>
                            <a:lnTo>
                              <a:pt x="14136" y="513"/>
                            </a:lnTo>
                            <a:cubicBezTo>
                              <a:pt x="15374" y="-154"/>
                              <a:pt x="17279" y="-154"/>
                              <a:pt x="18422" y="417"/>
                            </a:cubicBezTo>
                            <a:lnTo>
                              <a:pt x="31662" y="8037"/>
                            </a:lnTo>
                            <a:cubicBezTo>
                              <a:pt x="32710" y="8704"/>
                              <a:pt x="32710" y="9847"/>
                              <a:pt x="31471" y="10514"/>
                            </a:cubicBezTo>
                            <a:lnTo>
                              <a:pt x="18327" y="18134"/>
                            </a:ln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26" name="자유형: 도형 1725">
                        <a:extLst>
                          <a:ext uri="{FF2B5EF4-FFF2-40B4-BE49-F238E27FC236}">
                            <a16:creationId xmlns:a16="http://schemas.microsoft.com/office/drawing/2014/main" id="{F6BCC7E3-0B5E-B0FF-58F8-26963E5B822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53451" y="2755236"/>
                        <a:ext cx="50841" cy="29515"/>
                      </a:xfrm>
                      <a:custGeom>
                        <a:avLst/>
                        <a:gdLst>
                          <a:gd name="connsiteX0" fmla="*/ 28790 w 50841"/>
                          <a:gd name="connsiteY0" fmla="*/ 822 h 29515"/>
                          <a:gd name="connsiteX1" fmla="*/ 49364 w 50841"/>
                          <a:gd name="connsiteY1" fmla="*/ 12823 h 29515"/>
                          <a:gd name="connsiteX2" fmla="*/ 49460 w 50841"/>
                          <a:gd name="connsiteY2" fmla="*/ 16729 h 29515"/>
                          <a:gd name="connsiteX3" fmla="*/ 28695 w 50841"/>
                          <a:gd name="connsiteY3" fmla="*/ 28730 h 29515"/>
                          <a:gd name="connsiteX4" fmla="*/ 21837 w 50841"/>
                          <a:gd name="connsiteY4" fmla="*/ 28730 h 29515"/>
                          <a:gd name="connsiteX5" fmla="*/ 1263 w 50841"/>
                          <a:gd name="connsiteY5" fmla="*/ 16729 h 29515"/>
                          <a:gd name="connsiteX6" fmla="*/ 1453 w 50841"/>
                          <a:gd name="connsiteY6" fmla="*/ 12823 h 29515"/>
                          <a:gd name="connsiteX7" fmla="*/ 22123 w 50841"/>
                          <a:gd name="connsiteY7" fmla="*/ 822 h 29515"/>
                          <a:gd name="connsiteX8" fmla="*/ 28790 w 50841"/>
                          <a:gd name="connsiteY8" fmla="*/ 822 h 295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0841" h="29515">
                            <a:moveTo>
                              <a:pt x="28790" y="822"/>
                            </a:moveTo>
                            <a:lnTo>
                              <a:pt x="49364" y="12823"/>
                            </a:lnTo>
                            <a:cubicBezTo>
                              <a:pt x="51269" y="13871"/>
                              <a:pt x="51365" y="15586"/>
                              <a:pt x="49460" y="16729"/>
                            </a:cubicBezTo>
                            <a:lnTo>
                              <a:pt x="28695" y="28730"/>
                            </a:lnTo>
                            <a:cubicBezTo>
                              <a:pt x="26885" y="29778"/>
                              <a:pt x="23742" y="29778"/>
                              <a:pt x="21837" y="28730"/>
                            </a:cubicBezTo>
                            <a:lnTo>
                              <a:pt x="1263" y="16729"/>
                            </a:lnTo>
                            <a:cubicBezTo>
                              <a:pt x="-451" y="15681"/>
                              <a:pt x="-451" y="13871"/>
                              <a:pt x="1453" y="12823"/>
                            </a:cubicBezTo>
                            <a:lnTo>
                              <a:pt x="22123" y="822"/>
                            </a:lnTo>
                            <a:cubicBezTo>
                              <a:pt x="24028" y="-321"/>
                              <a:pt x="26981" y="-226"/>
                              <a:pt x="28790" y="822"/>
                            </a:cubicBez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27" name="자유형: 도형 1726">
                        <a:extLst>
                          <a:ext uri="{FF2B5EF4-FFF2-40B4-BE49-F238E27FC236}">
                            <a16:creationId xmlns:a16="http://schemas.microsoft.com/office/drawing/2014/main" id="{BC80EFBB-DD79-2FE1-BBEE-887B3DCBE5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9866" y="2767655"/>
                        <a:ext cx="32421" cy="18671"/>
                      </a:xfrm>
                      <a:custGeom>
                        <a:avLst/>
                        <a:gdLst>
                          <a:gd name="connsiteX0" fmla="*/ 18288 w 32421"/>
                          <a:gd name="connsiteY0" fmla="*/ 18121 h 18671"/>
                          <a:gd name="connsiteX1" fmla="*/ 14002 w 32421"/>
                          <a:gd name="connsiteY1" fmla="*/ 18217 h 18671"/>
                          <a:gd name="connsiteX2" fmla="*/ 857 w 32421"/>
                          <a:gd name="connsiteY2" fmla="*/ 10501 h 18671"/>
                          <a:gd name="connsiteX3" fmla="*/ 857 w 32421"/>
                          <a:gd name="connsiteY3" fmla="*/ 8025 h 18671"/>
                          <a:gd name="connsiteX4" fmla="*/ 14002 w 32421"/>
                          <a:gd name="connsiteY4" fmla="*/ 500 h 18671"/>
                          <a:gd name="connsiteX5" fmla="*/ 18383 w 32421"/>
                          <a:gd name="connsiteY5" fmla="*/ 500 h 18671"/>
                          <a:gd name="connsiteX6" fmla="*/ 31528 w 32421"/>
                          <a:gd name="connsiteY6" fmla="*/ 8120 h 18671"/>
                          <a:gd name="connsiteX7" fmla="*/ 31528 w 32421"/>
                          <a:gd name="connsiteY7" fmla="*/ 10597 h 18671"/>
                          <a:gd name="connsiteX8" fmla="*/ 18288 w 32421"/>
                          <a:gd name="connsiteY8" fmla="*/ 18217 h 1867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32421" h="18671">
                            <a:moveTo>
                              <a:pt x="18288" y="18121"/>
                            </a:moveTo>
                            <a:cubicBezTo>
                              <a:pt x="17145" y="18788"/>
                              <a:pt x="15240" y="18883"/>
                              <a:pt x="14002" y="18217"/>
                            </a:cubicBezTo>
                            <a:lnTo>
                              <a:pt x="857" y="10501"/>
                            </a:lnTo>
                            <a:cubicBezTo>
                              <a:pt x="-286" y="9930"/>
                              <a:pt x="-286" y="8787"/>
                              <a:pt x="857" y="8025"/>
                            </a:cubicBezTo>
                            <a:lnTo>
                              <a:pt x="14002" y="500"/>
                            </a:lnTo>
                            <a:cubicBezTo>
                              <a:pt x="15240" y="-167"/>
                              <a:pt x="17240" y="-167"/>
                              <a:pt x="18383" y="500"/>
                            </a:cubicBezTo>
                            <a:lnTo>
                              <a:pt x="31528" y="8120"/>
                            </a:lnTo>
                            <a:cubicBezTo>
                              <a:pt x="32766" y="8882"/>
                              <a:pt x="32671" y="9930"/>
                              <a:pt x="31528" y="10597"/>
                            </a:cubicBezTo>
                            <a:lnTo>
                              <a:pt x="18288" y="18217"/>
                            </a:ln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28" name="자유형: 도형 1727">
                        <a:extLst>
                          <a:ext uri="{FF2B5EF4-FFF2-40B4-BE49-F238E27FC236}">
                            <a16:creationId xmlns:a16="http://schemas.microsoft.com/office/drawing/2014/main" id="{9CF30F25-5C27-48AD-2FA4-D8B0766159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08827" y="2765071"/>
                        <a:ext cx="50851" cy="29528"/>
                      </a:xfrm>
                      <a:custGeom>
                        <a:avLst/>
                        <a:gdLst>
                          <a:gd name="connsiteX0" fmla="*/ 28837 w 50851"/>
                          <a:gd name="connsiteY0" fmla="*/ 703 h 29528"/>
                          <a:gd name="connsiteX1" fmla="*/ 49506 w 50851"/>
                          <a:gd name="connsiteY1" fmla="*/ 12800 h 29528"/>
                          <a:gd name="connsiteX2" fmla="*/ 49411 w 50851"/>
                          <a:gd name="connsiteY2" fmla="*/ 16705 h 29528"/>
                          <a:gd name="connsiteX3" fmla="*/ 28646 w 50851"/>
                          <a:gd name="connsiteY3" fmla="*/ 28706 h 29528"/>
                          <a:gd name="connsiteX4" fmla="*/ 22074 w 50851"/>
                          <a:gd name="connsiteY4" fmla="*/ 28706 h 29528"/>
                          <a:gd name="connsiteX5" fmla="*/ 1310 w 50851"/>
                          <a:gd name="connsiteY5" fmla="*/ 16705 h 29528"/>
                          <a:gd name="connsiteX6" fmla="*/ 1405 w 50851"/>
                          <a:gd name="connsiteY6" fmla="*/ 12800 h 29528"/>
                          <a:gd name="connsiteX7" fmla="*/ 22074 w 50851"/>
                          <a:gd name="connsiteY7" fmla="*/ 798 h 29528"/>
                          <a:gd name="connsiteX8" fmla="*/ 28837 w 50851"/>
                          <a:gd name="connsiteY8" fmla="*/ 703 h 2952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0851" h="29528">
                            <a:moveTo>
                              <a:pt x="28837" y="703"/>
                            </a:moveTo>
                            <a:lnTo>
                              <a:pt x="49506" y="12800"/>
                            </a:lnTo>
                            <a:cubicBezTo>
                              <a:pt x="51316" y="13847"/>
                              <a:pt x="51316" y="15657"/>
                              <a:pt x="49411" y="16705"/>
                            </a:cubicBezTo>
                            <a:lnTo>
                              <a:pt x="28646" y="28706"/>
                            </a:lnTo>
                            <a:cubicBezTo>
                              <a:pt x="26837" y="29849"/>
                              <a:pt x="23789" y="29754"/>
                              <a:pt x="22074" y="28706"/>
                            </a:cubicBezTo>
                            <a:lnTo>
                              <a:pt x="1310" y="16705"/>
                            </a:lnTo>
                            <a:cubicBezTo>
                              <a:pt x="-405" y="15657"/>
                              <a:pt x="-500" y="13847"/>
                              <a:pt x="1405" y="12800"/>
                            </a:cubicBezTo>
                            <a:lnTo>
                              <a:pt x="22074" y="798"/>
                            </a:lnTo>
                            <a:cubicBezTo>
                              <a:pt x="23979" y="-250"/>
                              <a:pt x="27122" y="-250"/>
                              <a:pt x="28837" y="703"/>
                            </a:cubicBez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29" name="자유형: 도형 1728">
                        <a:extLst>
                          <a:ext uri="{FF2B5EF4-FFF2-40B4-BE49-F238E27FC236}">
                            <a16:creationId xmlns:a16="http://schemas.microsoft.com/office/drawing/2014/main" id="{75F699F8-0DEA-2F09-A35F-D62A0E87D7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49023" y="2778799"/>
                        <a:ext cx="32457" cy="18633"/>
                      </a:xfrm>
                      <a:custGeom>
                        <a:avLst/>
                        <a:gdLst>
                          <a:gd name="connsiteX0" fmla="*/ 18372 w 32457"/>
                          <a:gd name="connsiteY0" fmla="*/ 18121 h 18633"/>
                          <a:gd name="connsiteX1" fmla="*/ 13990 w 32457"/>
                          <a:gd name="connsiteY1" fmla="*/ 18217 h 18633"/>
                          <a:gd name="connsiteX2" fmla="*/ 846 w 32457"/>
                          <a:gd name="connsiteY2" fmla="*/ 10597 h 18633"/>
                          <a:gd name="connsiteX3" fmla="*/ 941 w 32457"/>
                          <a:gd name="connsiteY3" fmla="*/ 8025 h 18633"/>
                          <a:gd name="connsiteX4" fmla="*/ 14085 w 32457"/>
                          <a:gd name="connsiteY4" fmla="*/ 500 h 18633"/>
                          <a:gd name="connsiteX5" fmla="*/ 18467 w 32457"/>
                          <a:gd name="connsiteY5" fmla="*/ 500 h 18633"/>
                          <a:gd name="connsiteX6" fmla="*/ 31611 w 32457"/>
                          <a:gd name="connsiteY6" fmla="*/ 8025 h 18633"/>
                          <a:gd name="connsiteX7" fmla="*/ 31516 w 32457"/>
                          <a:gd name="connsiteY7" fmla="*/ 10597 h 18633"/>
                          <a:gd name="connsiteX8" fmla="*/ 18372 w 32457"/>
                          <a:gd name="connsiteY8" fmla="*/ 18121 h 1863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32457" h="18633">
                            <a:moveTo>
                              <a:pt x="18372" y="18121"/>
                            </a:moveTo>
                            <a:cubicBezTo>
                              <a:pt x="17133" y="18788"/>
                              <a:pt x="15133" y="18788"/>
                              <a:pt x="13990" y="18217"/>
                            </a:cubicBezTo>
                            <a:lnTo>
                              <a:pt x="846" y="10597"/>
                            </a:lnTo>
                            <a:cubicBezTo>
                              <a:pt x="-297" y="9930"/>
                              <a:pt x="-297" y="8787"/>
                              <a:pt x="941" y="8025"/>
                            </a:cubicBezTo>
                            <a:lnTo>
                              <a:pt x="14085" y="500"/>
                            </a:lnTo>
                            <a:cubicBezTo>
                              <a:pt x="15324" y="-167"/>
                              <a:pt x="17324" y="-167"/>
                              <a:pt x="18467" y="500"/>
                            </a:cubicBezTo>
                            <a:lnTo>
                              <a:pt x="31611" y="8025"/>
                            </a:lnTo>
                            <a:cubicBezTo>
                              <a:pt x="32754" y="8692"/>
                              <a:pt x="32754" y="9835"/>
                              <a:pt x="31516" y="10597"/>
                            </a:cubicBezTo>
                            <a:lnTo>
                              <a:pt x="18372" y="18121"/>
                            </a:ln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30" name="자유형: 도형 1729">
                        <a:extLst>
                          <a:ext uri="{FF2B5EF4-FFF2-40B4-BE49-F238E27FC236}">
                            <a16:creationId xmlns:a16="http://schemas.microsoft.com/office/drawing/2014/main" id="{0F3F7A07-9EC4-1EB5-0C75-CCC78203DB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85085" y="2773584"/>
                        <a:ext cx="50806" cy="29505"/>
                      </a:xfrm>
                      <a:custGeom>
                        <a:avLst/>
                        <a:gdLst>
                          <a:gd name="connsiteX0" fmla="*/ 28875 w 50806"/>
                          <a:gd name="connsiteY0" fmla="*/ 857 h 29505"/>
                          <a:gd name="connsiteX1" fmla="*/ 49449 w 50806"/>
                          <a:gd name="connsiteY1" fmla="*/ 12859 h 29505"/>
                          <a:gd name="connsiteX2" fmla="*/ 49449 w 50806"/>
                          <a:gd name="connsiteY2" fmla="*/ 16669 h 29505"/>
                          <a:gd name="connsiteX3" fmla="*/ 28684 w 50806"/>
                          <a:gd name="connsiteY3" fmla="*/ 28670 h 29505"/>
                          <a:gd name="connsiteX4" fmla="*/ 21921 w 50806"/>
                          <a:gd name="connsiteY4" fmla="*/ 28765 h 29505"/>
                          <a:gd name="connsiteX5" fmla="*/ 1347 w 50806"/>
                          <a:gd name="connsiteY5" fmla="*/ 16764 h 29505"/>
                          <a:gd name="connsiteX6" fmla="*/ 1443 w 50806"/>
                          <a:gd name="connsiteY6" fmla="*/ 12859 h 29505"/>
                          <a:gd name="connsiteX7" fmla="*/ 22207 w 50806"/>
                          <a:gd name="connsiteY7" fmla="*/ 857 h 29505"/>
                          <a:gd name="connsiteX8" fmla="*/ 28875 w 50806"/>
                          <a:gd name="connsiteY8" fmla="*/ 857 h 295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0806" h="29505">
                            <a:moveTo>
                              <a:pt x="28875" y="857"/>
                            </a:moveTo>
                            <a:lnTo>
                              <a:pt x="49449" y="12859"/>
                            </a:lnTo>
                            <a:cubicBezTo>
                              <a:pt x="51258" y="13906"/>
                              <a:pt x="51258" y="15621"/>
                              <a:pt x="49449" y="16669"/>
                            </a:cubicBezTo>
                            <a:lnTo>
                              <a:pt x="28684" y="28670"/>
                            </a:lnTo>
                            <a:cubicBezTo>
                              <a:pt x="26779" y="29718"/>
                              <a:pt x="23826" y="29813"/>
                              <a:pt x="21921" y="28765"/>
                            </a:cubicBezTo>
                            <a:lnTo>
                              <a:pt x="1347" y="16764"/>
                            </a:lnTo>
                            <a:cubicBezTo>
                              <a:pt x="-558" y="15716"/>
                              <a:pt x="-367" y="13906"/>
                              <a:pt x="1443" y="12859"/>
                            </a:cubicBezTo>
                            <a:lnTo>
                              <a:pt x="22207" y="857"/>
                            </a:lnTo>
                            <a:cubicBezTo>
                              <a:pt x="24112" y="-286"/>
                              <a:pt x="26970" y="-286"/>
                              <a:pt x="28875" y="857"/>
                            </a:cubicBez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31" name="자유형: 도형 1730">
                        <a:extLst>
                          <a:ext uri="{FF2B5EF4-FFF2-40B4-BE49-F238E27FC236}">
                            <a16:creationId xmlns:a16="http://schemas.microsoft.com/office/drawing/2014/main" id="{9A33A9FB-0D1E-0ADA-B135-431E245BFE8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67834" y="2778858"/>
                        <a:ext cx="50840" cy="29528"/>
                      </a:xfrm>
                      <a:custGeom>
                        <a:avLst/>
                        <a:gdLst>
                          <a:gd name="connsiteX0" fmla="*/ 22015 w 50840"/>
                          <a:gd name="connsiteY0" fmla="*/ 28825 h 29528"/>
                          <a:gd name="connsiteX1" fmla="*/ 1346 w 50840"/>
                          <a:gd name="connsiteY1" fmla="*/ 16729 h 29528"/>
                          <a:gd name="connsiteX2" fmla="*/ 1441 w 50840"/>
                          <a:gd name="connsiteY2" fmla="*/ 12823 h 29528"/>
                          <a:gd name="connsiteX3" fmla="*/ 22110 w 50840"/>
                          <a:gd name="connsiteY3" fmla="*/ 822 h 29528"/>
                          <a:gd name="connsiteX4" fmla="*/ 28778 w 50840"/>
                          <a:gd name="connsiteY4" fmla="*/ 822 h 29528"/>
                          <a:gd name="connsiteX5" fmla="*/ 49447 w 50840"/>
                          <a:gd name="connsiteY5" fmla="*/ 12919 h 29528"/>
                          <a:gd name="connsiteX6" fmla="*/ 49447 w 50840"/>
                          <a:gd name="connsiteY6" fmla="*/ 16729 h 29528"/>
                          <a:gd name="connsiteX7" fmla="*/ 28778 w 50840"/>
                          <a:gd name="connsiteY7" fmla="*/ 28730 h 29528"/>
                          <a:gd name="connsiteX8" fmla="*/ 22015 w 50840"/>
                          <a:gd name="connsiteY8" fmla="*/ 28825 h 2952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0840" h="29528">
                            <a:moveTo>
                              <a:pt x="22015" y="28825"/>
                            </a:moveTo>
                            <a:lnTo>
                              <a:pt x="1346" y="16729"/>
                            </a:lnTo>
                            <a:cubicBezTo>
                              <a:pt x="-464" y="15681"/>
                              <a:pt x="-464" y="13871"/>
                              <a:pt x="1441" y="12823"/>
                            </a:cubicBezTo>
                            <a:lnTo>
                              <a:pt x="22110" y="822"/>
                            </a:lnTo>
                            <a:cubicBezTo>
                              <a:pt x="24015" y="-321"/>
                              <a:pt x="27063" y="-226"/>
                              <a:pt x="28778" y="822"/>
                            </a:cubicBezTo>
                            <a:lnTo>
                              <a:pt x="49447" y="12919"/>
                            </a:lnTo>
                            <a:cubicBezTo>
                              <a:pt x="51257" y="13871"/>
                              <a:pt x="51352" y="15586"/>
                              <a:pt x="49447" y="16729"/>
                            </a:cubicBezTo>
                            <a:lnTo>
                              <a:pt x="28778" y="28730"/>
                            </a:lnTo>
                            <a:cubicBezTo>
                              <a:pt x="26873" y="29778"/>
                              <a:pt x="23729" y="29778"/>
                              <a:pt x="22015" y="28825"/>
                            </a:cubicBez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32" name="자유형: 도형 1731">
                        <a:extLst>
                          <a:ext uri="{FF2B5EF4-FFF2-40B4-BE49-F238E27FC236}">
                            <a16:creationId xmlns:a16="http://schemas.microsoft.com/office/drawing/2014/main" id="{659C9837-7A8C-B175-96BF-88D1D680D77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40498" y="2783430"/>
                        <a:ext cx="50851" cy="29552"/>
                      </a:xfrm>
                      <a:custGeom>
                        <a:avLst/>
                        <a:gdLst>
                          <a:gd name="connsiteX0" fmla="*/ 28885 w 50851"/>
                          <a:gd name="connsiteY0" fmla="*/ 822 h 29552"/>
                          <a:gd name="connsiteX1" fmla="*/ 49459 w 50851"/>
                          <a:gd name="connsiteY1" fmla="*/ 12823 h 29552"/>
                          <a:gd name="connsiteX2" fmla="*/ 49459 w 50851"/>
                          <a:gd name="connsiteY2" fmla="*/ 16729 h 29552"/>
                          <a:gd name="connsiteX3" fmla="*/ 28694 w 50851"/>
                          <a:gd name="connsiteY3" fmla="*/ 28730 h 29552"/>
                          <a:gd name="connsiteX4" fmla="*/ 21931 w 50851"/>
                          <a:gd name="connsiteY4" fmla="*/ 28730 h 29552"/>
                          <a:gd name="connsiteX5" fmla="*/ 1357 w 50851"/>
                          <a:gd name="connsiteY5" fmla="*/ 16729 h 29552"/>
                          <a:gd name="connsiteX6" fmla="*/ 1357 w 50851"/>
                          <a:gd name="connsiteY6" fmla="*/ 12823 h 29552"/>
                          <a:gd name="connsiteX7" fmla="*/ 22122 w 50851"/>
                          <a:gd name="connsiteY7" fmla="*/ 822 h 29552"/>
                          <a:gd name="connsiteX8" fmla="*/ 28885 w 50851"/>
                          <a:gd name="connsiteY8" fmla="*/ 822 h 2955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0851" h="29552">
                            <a:moveTo>
                              <a:pt x="28885" y="822"/>
                            </a:moveTo>
                            <a:lnTo>
                              <a:pt x="49459" y="12823"/>
                            </a:lnTo>
                            <a:cubicBezTo>
                              <a:pt x="51364" y="13871"/>
                              <a:pt x="51268" y="15681"/>
                              <a:pt x="49459" y="16729"/>
                            </a:cubicBezTo>
                            <a:lnTo>
                              <a:pt x="28694" y="28730"/>
                            </a:lnTo>
                            <a:cubicBezTo>
                              <a:pt x="26884" y="29873"/>
                              <a:pt x="23836" y="29778"/>
                              <a:pt x="21931" y="28730"/>
                            </a:cubicBezTo>
                            <a:lnTo>
                              <a:pt x="1357" y="16729"/>
                            </a:lnTo>
                            <a:cubicBezTo>
                              <a:pt x="-452" y="15586"/>
                              <a:pt x="-452" y="13966"/>
                              <a:pt x="1357" y="12823"/>
                            </a:cubicBezTo>
                            <a:lnTo>
                              <a:pt x="22122" y="822"/>
                            </a:lnTo>
                            <a:cubicBezTo>
                              <a:pt x="24027" y="-226"/>
                              <a:pt x="26980" y="-321"/>
                              <a:pt x="28885" y="822"/>
                            </a:cubicBez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33" name="자유형: 도형 1732">
                        <a:extLst>
                          <a:ext uri="{FF2B5EF4-FFF2-40B4-BE49-F238E27FC236}">
                            <a16:creationId xmlns:a16="http://schemas.microsoft.com/office/drawing/2014/main" id="{F0F57AE1-39D1-96D4-F608-6AC7DE9591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17149" y="2788870"/>
                        <a:ext cx="50815" cy="29541"/>
                      </a:xfrm>
                      <a:custGeom>
                        <a:avLst/>
                        <a:gdLst>
                          <a:gd name="connsiteX0" fmla="*/ 21931 w 50815"/>
                          <a:gd name="connsiteY0" fmla="*/ 28719 h 29541"/>
                          <a:gd name="connsiteX1" fmla="*/ 1357 w 50815"/>
                          <a:gd name="connsiteY1" fmla="*/ 16813 h 29541"/>
                          <a:gd name="connsiteX2" fmla="*/ 1357 w 50815"/>
                          <a:gd name="connsiteY2" fmla="*/ 12813 h 29541"/>
                          <a:gd name="connsiteX3" fmla="*/ 22122 w 50815"/>
                          <a:gd name="connsiteY3" fmla="*/ 811 h 29541"/>
                          <a:gd name="connsiteX4" fmla="*/ 28789 w 50815"/>
                          <a:gd name="connsiteY4" fmla="*/ 906 h 29541"/>
                          <a:gd name="connsiteX5" fmla="*/ 49458 w 50815"/>
                          <a:gd name="connsiteY5" fmla="*/ 12908 h 29541"/>
                          <a:gd name="connsiteX6" fmla="*/ 49458 w 50815"/>
                          <a:gd name="connsiteY6" fmla="*/ 16718 h 29541"/>
                          <a:gd name="connsiteX7" fmla="*/ 28694 w 50815"/>
                          <a:gd name="connsiteY7" fmla="*/ 28719 h 29541"/>
                          <a:gd name="connsiteX8" fmla="*/ 21931 w 50815"/>
                          <a:gd name="connsiteY8" fmla="*/ 28719 h 295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0815" h="29541">
                            <a:moveTo>
                              <a:pt x="21931" y="28719"/>
                            </a:moveTo>
                            <a:lnTo>
                              <a:pt x="1357" y="16813"/>
                            </a:lnTo>
                            <a:cubicBezTo>
                              <a:pt x="-452" y="15670"/>
                              <a:pt x="-452" y="13860"/>
                              <a:pt x="1357" y="12813"/>
                            </a:cubicBezTo>
                            <a:lnTo>
                              <a:pt x="22122" y="811"/>
                            </a:lnTo>
                            <a:cubicBezTo>
                              <a:pt x="24027" y="-332"/>
                              <a:pt x="26980" y="-237"/>
                              <a:pt x="28789" y="906"/>
                            </a:cubicBezTo>
                            <a:lnTo>
                              <a:pt x="49458" y="12908"/>
                            </a:lnTo>
                            <a:cubicBezTo>
                              <a:pt x="51268" y="13956"/>
                              <a:pt x="51268" y="15575"/>
                              <a:pt x="49458" y="16718"/>
                            </a:cubicBezTo>
                            <a:lnTo>
                              <a:pt x="28694" y="28719"/>
                            </a:lnTo>
                            <a:cubicBezTo>
                              <a:pt x="26789" y="29767"/>
                              <a:pt x="23836" y="29862"/>
                              <a:pt x="21931" y="28719"/>
                            </a:cubicBez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34" name="자유형: 도형 1733">
                        <a:extLst>
                          <a:ext uri="{FF2B5EF4-FFF2-40B4-BE49-F238E27FC236}">
                            <a16:creationId xmlns:a16="http://schemas.microsoft.com/office/drawing/2014/main" id="{AFF947C2-26CE-C80A-BC8B-5AC44E1C9FF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16722" y="2791990"/>
                        <a:ext cx="50828" cy="29529"/>
                      </a:xfrm>
                      <a:custGeom>
                        <a:avLst/>
                        <a:gdLst>
                          <a:gd name="connsiteX0" fmla="*/ 28861 w 50828"/>
                          <a:gd name="connsiteY0" fmla="*/ 835 h 29529"/>
                          <a:gd name="connsiteX1" fmla="*/ 49435 w 50828"/>
                          <a:gd name="connsiteY1" fmla="*/ 12837 h 29529"/>
                          <a:gd name="connsiteX2" fmla="*/ 49435 w 50828"/>
                          <a:gd name="connsiteY2" fmla="*/ 16647 h 29529"/>
                          <a:gd name="connsiteX3" fmla="*/ 28766 w 50828"/>
                          <a:gd name="connsiteY3" fmla="*/ 28743 h 29529"/>
                          <a:gd name="connsiteX4" fmla="*/ 22003 w 50828"/>
                          <a:gd name="connsiteY4" fmla="*/ 28743 h 29529"/>
                          <a:gd name="connsiteX5" fmla="*/ 1429 w 50828"/>
                          <a:gd name="connsiteY5" fmla="*/ 16742 h 29529"/>
                          <a:gd name="connsiteX6" fmla="*/ 1429 w 50828"/>
                          <a:gd name="connsiteY6" fmla="*/ 12837 h 29529"/>
                          <a:gd name="connsiteX7" fmla="*/ 22193 w 50828"/>
                          <a:gd name="connsiteY7" fmla="*/ 740 h 29529"/>
                          <a:gd name="connsiteX8" fmla="*/ 28861 w 50828"/>
                          <a:gd name="connsiteY8" fmla="*/ 835 h 295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0828" h="29529">
                            <a:moveTo>
                              <a:pt x="28861" y="835"/>
                            </a:moveTo>
                            <a:lnTo>
                              <a:pt x="49435" y="12837"/>
                            </a:lnTo>
                            <a:cubicBezTo>
                              <a:pt x="51245" y="13884"/>
                              <a:pt x="51340" y="15599"/>
                              <a:pt x="49435" y="16647"/>
                            </a:cubicBezTo>
                            <a:lnTo>
                              <a:pt x="28766" y="28743"/>
                            </a:lnTo>
                            <a:cubicBezTo>
                              <a:pt x="26860" y="29791"/>
                              <a:pt x="23813" y="29791"/>
                              <a:pt x="22003" y="28743"/>
                            </a:cubicBezTo>
                            <a:lnTo>
                              <a:pt x="1429" y="16742"/>
                            </a:lnTo>
                            <a:cubicBezTo>
                              <a:pt x="-476" y="15694"/>
                              <a:pt x="-476" y="13884"/>
                              <a:pt x="1429" y="12837"/>
                            </a:cubicBezTo>
                            <a:lnTo>
                              <a:pt x="22193" y="740"/>
                            </a:lnTo>
                            <a:cubicBezTo>
                              <a:pt x="24003" y="-308"/>
                              <a:pt x="27051" y="-213"/>
                              <a:pt x="28861" y="835"/>
                            </a:cubicBez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35" name="자유형: 도형 1734">
                        <a:extLst>
                          <a:ext uri="{FF2B5EF4-FFF2-40B4-BE49-F238E27FC236}">
                            <a16:creationId xmlns:a16="http://schemas.microsoft.com/office/drawing/2014/main" id="{5FB25768-E224-A949-BCFE-3DA28007390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9407" y="2797278"/>
                        <a:ext cx="50878" cy="29551"/>
                      </a:xfrm>
                      <a:custGeom>
                        <a:avLst/>
                        <a:gdLst>
                          <a:gd name="connsiteX0" fmla="*/ 21874 w 50878"/>
                          <a:gd name="connsiteY0" fmla="*/ 28694 h 29551"/>
                          <a:gd name="connsiteX1" fmla="*/ 1300 w 50878"/>
                          <a:gd name="connsiteY1" fmla="*/ 16693 h 29551"/>
                          <a:gd name="connsiteX2" fmla="*/ 1490 w 50878"/>
                          <a:gd name="connsiteY2" fmla="*/ 12787 h 29551"/>
                          <a:gd name="connsiteX3" fmla="*/ 22160 w 50878"/>
                          <a:gd name="connsiteY3" fmla="*/ 786 h 29551"/>
                          <a:gd name="connsiteX4" fmla="*/ 28827 w 50878"/>
                          <a:gd name="connsiteY4" fmla="*/ 786 h 29551"/>
                          <a:gd name="connsiteX5" fmla="*/ 49401 w 50878"/>
                          <a:gd name="connsiteY5" fmla="*/ 12787 h 29551"/>
                          <a:gd name="connsiteX6" fmla="*/ 49496 w 50878"/>
                          <a:gd name="connsiteY6" fmla="*/ 16693 h 29551"/>
                          <a:gd name="connsiteX7" fmla="*/ 28732 w 50878"/>
                          <a:gd name="connsiteY7" fmla="*/ 28694 h 29551"/>
                          <a:gd name="connsiteX8" fmla="*/ 21874 w 50878"/>
                          <a:gd name="connsiteY8" fmla="*/ 28694 h 2955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0878" h="29551">
                            <a:moveTo>
                              <a:pt x="21874" y="28694"/>
                            </a:moveTo>
                            <a:lnTo>
                              <a:pt x="1300" y="16693"/>
                            </a:lnTo>
                            <a:cubicBezTo>
                              <a:pt x="-510" y="15645"/>
                              <a:pt x="-415" y="13930"/>
                              <a:pt x="1490" y="12787"/>
                            </a:cubicBezTo>
                            <a:lnTo>
                              <a:pt x="22160" y="786"/>
                            </a:lnTo>
                            <a:cubicBezTo>
                              <a:pt x="24065" y="-262"/>
                              <a:pt x="26922" y="-262"/>
                              <a:pt x="28827" y="786"/>
                            </a:cubicBezTo>
                            <a:lnTo>
                              <a:pt x="49401" y="12787"/>
                            </a:lnTo>
                            <a:cubicBezTo>
                              <a:pt x="51306" y="13930"/>
                              <a:pt x="51401" y="15645"/>
                              <a:pt x="49496" y="16693"/>
                            </a:cubicBezTo>
                            <a:lnTo>
                              <a:pt x="28732" y="28694"/>
                            </a:lnTo>
                            <a:cubicBezTo>
                              <a:pt x="26922" y="29837"/>
                              <a:pt x="23779" y="29837"/>
                              <a:pt x="21874" y="28694"/>
                            </a:cubicBez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36" name="자유형: 도형 1735">
                        <a:extLst>
                          <a:ext uri="{FF2B5EF4-FFF2-40B4-BE49-F238E27FC236}">
                            <a16:creationId xmlns:a16="http://schemas.microsoft.com/office/drawing/2014/main" id="{82C01567-D046-F5AB-624A-2FBC26185FD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48784" y="2807279"/>
                        <a:ext cx="50840" cy="29563"/>
                      </a:xfrm>
                      <a:custGeom>
                        <a:avLst/>
                        <a:gdLst>
                          <a:gd name="connsiteX0" fmla="*/ 22015 w 50840"/>
                          <a:gd name="connsiteY0" fmla="*/ 28789 h 29563"/>
                          <a:gd name="connsiteX1" fmla="*/ 1346 w 50840"/>
                          <a:gd name="connsiteY1" fmla="*/ 16693 h 29563"/>
                          <a:gd name="connsiteX2" fmla="*/ 1441 w 50840"/>
                          <a:gd name="connsiteY2" fmla="*/ 12787 h 29563"/>
                          <a:gd name="connsiteX3" fmla="*/ 22205 w 50840"/>
                          <a:gd name="connsiteY3" fmla="*/ 786 h 29563"/>
                          <a:gd name="connsiteX4" fmla="*/ 28778 w 50840"/>
                          <a:gd name="connsiteY4" fmla="*/ 786 h 29563"/>
                          <a:gd name="connsiteX5" fmla="*/ 49447 w 50840"/>
                          <a:gd name="connsiteY5" fmla="*/ 12883 h 29563"/>
                          <a:gd name="connsiteX6" fmla="*/ 49447 w 50840"/>
                          <a:gd name="connsiteY6" fmla="*/ 16693 h 29563"/>
                          <a:gd name="connsiteX7" fmla="*/ 28778 w 50840"/>
                          <a:gd name="connsiteY7" fmla="*/ 28694 h 29563"/>
                          <a:gd name="connsiteX8" fmla="*/ 22015 w 50840"/>
                          <a:gd name="connsiteY8" fmla="*/ 28789 h 2956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0840" h="29563">
                            <a:moveTo>
                              <a:pt x="22015" y="28789"/>
                            </a:moveTo>
                            <a:lnTo>
                              <a:pt x="1346" y="16693"/>
                            </a:lnTo>
                            <a:cubicBezTo>
                              <a:pt x="-464" y="15645"/>
                              <a:pt x="-464" y="13835"/>
                              <a:pt x="1441" y="12787"/>
                            </a:cubicBezTo>
                            <a:lnTo>
                              <a:pt x="22205" y="786"/>
                            </a:lnTo>
                            <a:cubicBezTo>
                              <a:pt x="24015" y="-262"/>
                              <a:pt x="27063" y="-262"/>
                              <a:pt x="28778" y="786"/>
                            </a:cubicBezTo>
                            <a:lnTo>
                              <a:pt x="49447" y="12883"/>
                            </a:lnTo>
                            <a:cubicBezTo>
                              <a:pt x="51257" y="13835"/>
                              <a:pt x="51352" y="15645"/>
                              <a:pt x="49447" y="16693"/>
                            </a:cubicBezTo>
                            <a:lnTo>
                              <a:pt x="28778" y="28694"/>
                            </a:lnTo>
                            <a:cubicBezTo>
                              <a:pt x="26873" y="29837"/>
                              <a:pt x="23825" y="29837"/>
                              <a:pt x="22015" y="28789"/>
                            </a:cubicBez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37" name="자유형: 도형 1736">
                        <a:extLst>
                          <a:ext uri="{FF2B5EF4-FFF2-40B4-BE49-F238E27FC236}">
                            <a16:creationId xmlns:a16="http://schemas.microsoft.com/office/drawing/2014/main" id="{729A2E51-CBFA-128B-66E1-B633CAF0CE8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48225" y="2810386"/>
                        <a:ext cx="50924" cy="29516"/>
                      </a:xfrm>
                      <a:custGeom>
                        <a:avLst/>
                        <a:gdLst>
                          <a:gd name="connsiteX0" fmla="*/ 28886 w 50924"/>
                          <a:gd name="connsiteY0" fmla="*/ 822 h 29516"/>
                          <a:gd name="connsiteX1" fmla="*/ 49460 w 50924"/>
                          <a:gd name="connsiteY1" fmla="*/ 12823 h 29516"/>
                          <a:gd name="connsiteX2" fmla="*/ 49460 w 50924"/>
                          <a:gd name="connsiteY2" fmla="*/ 16729 h 29516"/>
                          <a:gd name="connsiteX3" fmla="*/ 28790 w 50924"/>
                          <a:gd name="connsiteY3" fmla="*/ 28730 h 29516"/>
                          <a:gd name="connsiteX4" fmla="*/ 21932 w 50924"/>
                          <a:gd name="connsiteY4" fmla="*/ 28730 h 29516"/>
                          <a:gd name="connsiteX5" fmla="*/ 1263 w 50924"/>
                          <a:gd name="connsiteY5" fmla="*/ 16729 h 29516"/>
                          <a:gd name="connsiteX6" fmla="*/ 1453 w 50924"/>
                          <a:gd name="connsiteY6" fmla="*/ 12823 h 29516"/>
                          <a:gd name="connsiteX7" fmla="*/ 22123 w 50924"/>
                          <a:gd name="connsiteY7" fmla="*/ 822 h 29516"/>
                          <a:gd name="connsiteX8" fmla="*/ 28790 w 50924"/>
                          <a:gd name="connsiteY8" fmla="*/ 822 h 295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0924" h="29516">
                            <a:moveTo>
                              <a:pt x="28886" y="822"/>
                            </a:moveTo>
                            <a:lnTo>
                              <a:pt x="49460" y="12823"/>
                            </a:lnTo>
                            <a:cubicBezTo>
                              <a:pt x="51365" y="13871"/>
                              <a:pt x="51460" y="15586"/>
                              <a:pt x="49460" y="16729"/>
                            </a:cubicBezTo>
                            <a:lnTo>
                              <a:pt x="28790" y="28730"/>
                            </a:lnTo>
                            <a:cubicBezTo>
                              <a:pt x="26885" y="29778"/>
                              <a:pt x="23742" y="29778"/>
                              <a:pt x="21932" y="28730"/>
                            </a:cubicBezTo>
                            <a:lnTo>
                              <a:pt x="1263" y="16729"/>
                            </a:lnTo>
                            <a:cubicBezTo>
                              <a:pt x="-452" y="15681"/>
                              <a:pt x="-452" y="13871"/>
                              <a:pt x="1453" y="12823"/>
                            </a:cubicBezTo>
                            <a:lnTo>
                              <a:pt x="22123" y="822"/>
                            </a:lnTo>
                            <a:cubicBezTo>
                              <a:pt x="24028" y="-321"/>
                              <a:pt x="26981" y="-226"/>
                              <a:pt x="28790" y="822"/>
                            </a:cubicBez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38" name="자유형: 도형 1737">
                        <a:extLst>
                          <a:ext uri="{FF2B5EF4-FFF2-40B4-BE49-F238E27FC236}">
                            <a16:creationId xmlns:a16="http://schemas.microsoft.com/office/drawing/2014/main" id="{86EF8E85-2A3F-42F2-7E37-6C950AD0E2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03708" y="2820221"/>
                        <a:ext cx="50840" cy="29492"/>
                      </a:xfrm>
                      <a:custGeom>
                        <a:avLst/>
                        <a:gdLst>
                          <a:gd name="connsiteX0" fmla="*/ 28825 w 50840"/>
                          <a:gd name="connsiteY0" fmla="*/ 703 h 29492"/>
                          <a:gd name="connsiteX1" fmla="*/ 49495 w 50840"/>
                          <a:gd name="connsiteY1" fmla="*/ 12800 h 29492"/>
                          <a:gd name="connsiteX2" fmla="*/ 49399 w 50840"/>
                          <a:gd name="connsiteY2" fmla="*/ 16705 h 29492"/>
                          <a:gd name="connsiteX3" fmla="*/ 28730 w 50840"/>
                          <a:gd name="connsiteY3" fmla="*/ 28706 h 29492"/>
                          <a:gd name="connsiteX4" fmla="*/ 22062 w 50840"/>
                          <a:gd name="connsiteY4" fmla="*/ 28706 h 29492"/>
                          <a:gd name="connsiteX5" fmla="*/ 1393 w 50840"/>
                          <a:gd name="connsiteY5" fmla="*/ 16705 h 29492"/>
                          <a:gd name="connsiteX6" fmla="*/ 1393 w 50840"/>
                          <a:gd name="connsiteY6" fmla="*/ 12800 h 29492"/>
                          <a:gd name="connsiteX7" fmla="*/ 22062 w 50840"/>
                          <a:gd name="connsiteY7" fmla="*/ 798 h 29492"/>
                          <a:gd name="connsiteX8" fmla="*/ 28825 w 50840"/>
                          <a:gd name="connsiteY8" fmla="*/ 703 h 294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0840" h="29492">
                            <a:moveTo>
                              <a:pt x="28825" y="703"/>
                            </a:moveTo>
                            <a:lnTo>
                              <a:pt x="49495" y="12800"/>
                            </a:lnTo>
                            <a:cubicBezTo>
                              <a:pt x="51304" y="13847"/>
                              <a:pt x="51304" y="15657"/>
                              <a:pt x="49399" y="16705"/>
                            </a:cubicBezTo>
                            <a:lnTo>
                              <a:pt x="28730" y="28706"/>
                            </a:lnTo>
                            <a:cubicBezTo>
                              <a:pt x="26825" y="29754"/>
                              <a:pt x="23777" y="29754"/>
                              <a:pt x="22062" y="28706"/>
                            </a:cubicBezTo>
                            <a:lnTo>
                              <a:pt x="1393" y="16705"/>
                            </a:lnTo>
                            <a:cubicBezTo>
                              <a:pt x="-417" y="15657"/>
                              <a:pt x="-512" y="13847"/>
                              <a:pt x="1393" y="12800"/>
                            </a:cubicBezTo>
                            <a:lnTo>
                              <a:pt x="22062" y="798"/>
                            </a:lnTo>
                            <a:cubicBezTo>
                              <a:pt x="23967" y="-250"/>
                              <a:pt x="27111" y="-250"/>
                              <a:pt x="28825" y="703"/>
                            </a:cubicBez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39" name="자유형: 도형 1738">
                        <a:extLst>
                          <a:ext uri="{FF2B5EF4-FFF2-40B4-BE49-F238E27FC236}">
                            <a16:creationId xmlns:a16="http://schemas.microsoft.com/office/drawing/2014/main" id="{FD062627-6690-4622-3922-797BE869B9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80371" y="2825662"/>
                        <a:ext cx="50852" cy="29551"/>
                      </a:xfrm>
                      <a:custGeom>
                        <a:avLst/>
                        <a:gdLst>
                          <a:gd name="connsiteX0" fmla="*/ 21956 w 50852"/>
                          <a:gd name="connsiteY0" fmla="*/ 28694 h 29551"/>
                          <a:gd name="connsiteX1" fmla="*/ 1382 w 50852"/>
                          <a:gd name="connsiteY1" fmla="*/ 16693 h 29551"/>
                          <a:gd name="connsiteX2" fmla="*/ 1477 w 50852"/>
                          <a:gd name="connsiteY2" fmla="*/ 12787 h 29551"/>
                          <a:gd name="connsiteX3" fmla="*/ 22146 w 50852"/>
                          <a:gd name="connsiteY3" fmla="*/ 786 h 29551"/>
                          <a:gd name="connsiteX4" fmla="*/ 28814 w 50852"/>
                          <a:gd name="connsiteY4" fmla="*/ 786 h 29551"/>
                          <a:gd name="connsiteX5" fmla="*/ 49388 w 50852"/>
                          <a:gd name="connsiteY5" fmla="*/ 12787 h 29551"/>
                          <a:gd name="connsiteX6" fmla="*/ 49388 w 50852"/>
                          <a:gd name="connsiteY6" fmla="*/ 16693 h 29551"/>
                          <a:gd name="connsiteX7" fmla="*/ 28624 w 50852"/>
                          <a:gd name="connsiteY7" fmla="*/ 28694 h 29551"/>
                          <a:gd name="connsiteX8" fmla="*/ 21861 w 50852"/>
                          <a:gd name="connsiteY8" fmla="*/ 28694 h 2955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0852" h="29551">
                            <a:moveTo>
                              <a:pt x="21956" y="28694"/>
                            </a:moveTo>
                            <a:lnTo>
                              <a:pt x="1382" y="16693"/>
                            </a:lnTo>
                            <a:cubicBezTo>
                              <a:pt x="-523" y="15645"/>
                              <a:pt x="-428" y="13930"/>
                              <a:pt x="1477" y="12787"/>
                            </a:cubicBezTo>
                            <a:lnTo>
                              <a:pt x="22146" y="786"/>
                            </a:lnTo>
                            <a:cubicBezTo>
                              <a:pt x="24051" y="-262"/>
                              <a:pt x="26909" y="-262"/>
                              <a:pt x="28814" y="786"/>
                            </a:cubicBezTo>
                            <a:lnTo>
                              <a:pt x="49388" y="12787"/>
                            </a:lnTo>
                            <a:cubicBezTo>
                              <a:pt x="51293" y="13930"/>
                              <a:pt x="51388" y="15645"/>
                              <a:pt x="49388" y="16693"/>
                            </a:cubicBezTo>
                            <a:lnTo>
                              <a:pt x="28624" y="28694"/>
                            </a:lnTo>
                            <a:cubicBezTo>
                              <a:pt x="26814" y="29837"/>
                              <a:pt x="23670" y="29837"/>
                              <a:pt x="21861" y="28694"/>
                            </a:cubicBez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40" name="자유형: 도형 1739">
                        <a:extLst>
                          <a:ext uri="{FF2B5EF4-FFF2-40B4-BE49-F238E27FC236}">
                            <a16:creationId xmlns:a16="http://schemas.microsoft.com/office/drawing/2014/main" id="{2B545429-AB6C-93CF-7497-B4A20DCEA20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80001" y="2828734"/>
                        <a:ext cx="50758" cy="29505"/>
                      </a:xfrm>
                      <a:custGeom>
                        <a:avLst/>
                        <a:gdLst>
                          <a:gd name="connsiteX0" fmla="*/ 28827 w 50758"/>
                          <a:gd name="connsiteY0" fmla="*/ 857 h 29505"/>
                          <a:gd name="connsiteX1" fmla="*/ 49401 w 50758"/>
                          <a:gd name="connsiteY1" fmla="*/ 12859 h 29505"/>
                          <a:gd name="connsiteX2" fmla="*/ 49401 w 50758"/>
                          <a:gd name="connsiteY2" fmla="*/ 16669 h 29505"/>
                          <a:gd name="connsiteX3" fmla="*/ 28637 w 50758"/>
                          <a:gd name="connsiteY3" fmla="*/ 28670 h 29505"/>
                          <a:gd name="connsiteX4" fmla="*/ 21874 w 50758"/>
                          <a:gd name="connsiteY4" fmla="*/ 28766 h 29505"/>
                          <a:gd name="connsiteX5" fmla="*/ 1300 w 50758"/>
                          <a:gd name="connsiteY5" fmla="*/ 16764 h 29505"/>
                          <a:gd name="connsiteX6" fmla="*/ 1490 w 50758"/>
                          <a:gd name="connsiteY6" fmla="*/ 12859 h 29505"/>
                          <a:gd name="connsiteX7" fmla="*/ 22160 w 50758"/>
                          <a:gd name="connsiteY7" fmla="*/ 857 h 29505"/>
                          <a:gd name="connsiteX8" fmla="*/ 28827 w 50758"/>
                          <a:gd name="connsiteY8" fmla="*/ 857 h 295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0758" h="29505">
                            <a:moveTo>
                              <a:pt x="28827" y="857"/>
                            </a:moveTo>
                            <a:lnTo>
                              <a:pt x="49401" y="12859"/>
                            </a:lnTo>
                            <a:cubicBezTo>
                              <a:pt x="51211" y="13907"/>
                              <a:pt x="51211" y="15621"/>
                              <a:pt x="49401" y="16669"/>
                            </a:cubicBezTo>
                            <a:lnTo>
                              <a:pt x="28637" y="28670"/>
                            </a:lnTo>
                            <a:cubicBezTo>
                              <a:pt x="26732" y="29718"/>
                              <a:pt x="23779" y="29813"/>
                              <a:pt x="21874" y="28766"/>
                            </a:cubicBezTo>
                            <a:lnTo>
                              <a:pt x="1300" y="16764"/>
                            </a:lnTo>
                            <a:cubicBezTo>
                              <a:pt x="-510" y="15621"/>
                              <a:pt x="-415" y="13907"/>
                              <a:pt x="1490" y="12859"/>
                            </a:cubicBezTo>
                            <a:lnTo>
                              <a:pt x="22160" y="857"/>
                            </a:lnTo>
                            <a:cubicBezTo>
                              <a:pt x="24065" y="-286"/>
                              <a:pt x="26922" y="-286"/>
                              <a:pt x="28827" y="857"/>
                            </a:cubicBez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41" name="자유형: 도형 1740">
                        <a:extLst>
                          <a:ext uri="{FF2B5EF4-FFF2-40B4-BE49-F238E27FC236}">
                            <a16:creationId xmlns:a16="http://schemas.microsoft.com/office/drawing/2014/main" id="{96BA4E3E-F72A-CD38-7C07-97EE46633A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35379" y="2838675"/>
                        <a:ext cx="50840" cy="29480"/>
                      </a:xfrm>
                      <a:custGeom>
                        <a:avLst/>
                        <a:gdLst>
                          <a:gd name="connsiteX0" fmla="*/ 28873 w 50840"/>
                          <a:gd name="connsiteY0" fmla="*/ 727 h 29480"/>
                          <a:gd name="connsiteX1" fmla="*/ 49447 w 50840"/>
                          <a:gd name="connsiteY1" fmla="*/ 12728 h 29480"/>
                          <a:gd name="connsiteX2" fmla="*/ 49447 w 50840"/>
                          <a:gd name="connsiteY2" fmla="*/ 16633 h 29480"/>
                          <a:gd name="connsiteX3" fmla="*/ 28682 w 50840"/>
                          <a:gd name="connsiteY3" fmla="*/ 28730 h 29480"/>
                          <a:gd name="connsiteX4" fmla="*/ 21920 w 50840"/>
                          <a:gd name="connsiteY4" fmla="*/ 28730 h 29480"/>
                          <a:gd name="connsiteX5" fmla="*/ 1346 w 50840"/>
                          <a:gd name="connsiteY5" fmla="*/ 16729 h 29480"/>
                          <a:gd name="connsiteX6" fmla="*/ 1441 w 50840"/>
                          <a:gd name="connsiteY6" fmla="*/ 12823 h 29480"/>
                          <a:gd name="connsiteX7" fmla="*/ 22110 w 50840"/>
                          <a:gd name="connsiteY7" fmla="*/ 822 h 29480"/>
                          <a:gd name="connsiteX8" fmla="*/ 28873 w 50840"/>
                          <a:gd name="connsiteY8" fmla="*/ 822 h 294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0840" h="29480">
                            <a:moveTo>
                              <a:pt x="28873" y="727"/>
                            </a:moveTo>
                            <a:lnTo>
                              <a:pt x="49447" y="12728"/>
                            </a:lnTo>
                            <a:cubicBezTo>
                              <a:pt x="51352" y="13776"/>
                              <a:pt x="51257" y="15586"/>
                              <a:pt x="49447" y="16633"/>
                            </a:cubicBezTo>
                            <a:lnTo>
                              <a:pt x="28682" y="28730"/>
                            </a:lnTo>
                            <a:cubicBezTo>
                              <a:pt x="26777" y="29778"/>
                              <a:pt x="23825" y="29683"/>
                              <a:pt x="21920" y="28730"/>
                            </a:cubicBezTo>
                            <a:lnTo>
                              <a:pt x="1346" y="16729"/>
                            </a:lnTo>
                            <a:cubicBezTo>
                              <a:pt x="-464" y="15586"/>
                              <a:pt x="-464" y="13966"/>
                              <a:pt x="1441" y="12823"/>
                            </a:cubicBezTo>
                            <a:lnTo>
                              <a:pt x="22110" y="822"/>
                            </a:lnTo>
                            <a:cubicBezTo>
                              <a:pt x="24015" y="-226"/>
                              <a:pt x="26968" y="-321"/>
                              <a:pt x="28873" y="822"/>
                            </a:cubicBez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42" name="자유형: 도형 1741">
                        <a:extLst>
                          <a:ext uri="{FF2B5EF4-FFF2-40B4-BE49-F238E27FC236}">
                            <a16:creationId xmlns:a16="http://schemas.microsoft.com/office/drawing/2014/main" id="{750A4ED3-3254-FC5C-4C54-2BCBA80BF3C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47009" y="2844998"/>
                        <a:ext cx="50852" cy="29492"/>
                      </a:xfrm>
                      <a:custGeom>
                        <a:avLst/>
                        <a:gdLst>
                          <a:gd name="connsiteX0" fmla="*/ 22170 w 50852"/>
                          <a:gd name="connsiteY0" fmla="*/ 786 h 29492"/>
                          <a:gd name="connsiteX1" fmla="*/ 28838 w 50852"/>
                          <a:gd name="connsiteY1" fmla="*/ 786 h 29492"/>
                          <a:gd name="connsiteX2" fmla="*/ 49412 w 50852"/>
                          <a:gd name="connsiteY2" fmla="*/ 12787 h 29492"/>
                          <a:gd name="connsiteX3" fmla="*/ 49507 w 50852"/>
                          <a:gd name="connsiteY3" fmla="*/ 16693 h 29492"/>
                          <a:gd name="connsiteX4" fmla="*/ 28647 w 50852"/>
                          <a:gd name="connsiteY4" fmla="*/ 28789 h 29492"/>
                          <a:gd name="connsiteX5" fmla="*/ 21885 w 50852"/>
                          <a:gd name="connsiteY5" fmla="*/ 28694 h 29492"/>
                          <a:gd name="connsiteX6" fmla="*/ 1311 w 50852"/>
                          <a:gd name="connsiteY6" fmla="*/ 16693 h 29492"/>
                          <a:gd name="connsiteX7" fmla="*/ 1406 w 50852"/>
                          <a:gd name="connsiteY7" fmla="*/ 12883 h 29492"/>
                          <a:gd name="connsiteX8" fmla="*/ 22170 w 50852"/>
                          <a:gd name="connsiteY8" fmla="*/ 786 h 294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0852" h="29492">
                            <a:moveTo>
                              <a:pt x="22170" y="786"/>
                            </a:moveTo>
                            <a:cubicBezTo>
                              <a:pt x="23980" y="-262"/>
                              <a:pt x="26933" y="-262"/>
                              <a:pt x="28838" y="786"/>
                            </a:cubicBezTo>
                            <a:lnTo>
                              <a:pt x="49412" y="12787"/>
                            </a:lnTo>
                            <a:cubicBezTo>
                              <a:pt x="51317" y="13930"/>
                              <a:pt x="51317" y="15645"/>
                              <a:pt x="49507" y="16693"/>
                            </a:cubicBezTo>
                            <a:lnTo>
                              <a:pt x="28647" y="28789"/>
                            </a:lnTo>
                            <a:cubicBezTo>
                              <a:pt x="26933" y="29742"/>
                              <a:pt x="23790" y="29742"/>
                              <a:pt x="21885" y="28694"/>
                            </a:cubicBezTo>
                            <a:lnTo>
                              <a:pt x="1311" y="16693"/>
                            </a:lnTo>
                            <a:cubicBezTo>
                              <a:pt x="-499" y="15645"/>
                              <a:pt x="-404" y="13930"/>
                              <a:pt x="1406" y="12883"/>
                            </a:cubicBezTo>
                            <a:lnTo>
                              <a:pt x="22170" y="786"/>
                            </a:ln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43" name="자유형: 도형 1742">
                        <a:extLst>
                          <a:ext uri="{FF2B5EF4-FFF2-40B4-BE49-F238E27FC236}">
                            <a16:creationId xmlns:a16="http://schemas.microsoft.com/office/drawing/2014/main" id="{5C4FF82C-83F4-2907-A7E0-6E404C4F95B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111686" y="2847139"/>
                        <a:ext cx="50756" cy="29517"/>
                      </a:xfrm>
                      <a:custGeom>
                        <a:avLst/>
                        <a:gdLst>
                          <a:gd name="connsiteX0" fmla="*/ 28861 w 50756"/>
                          <a:gd name="connsiteY0" fmla="*/ 835 h 29517"/>
                          <a:gd name="connsiteX1" fmla="*/ 49435 w 50756"/>
                          <a:gd name="connsiteY1" fmla="*/ 12837 h 29517"/>
                          <a:gd name="connsiteX2" fmla="*/ 49435 w 50756"/>
                          <a:gd name="connsiteY2" fmla="*/ 16647 h 29517"/>
                          <a:gd name="connsiteX3" fmla="*/ 28765 w 50756"/>
                          <a:gd name="connsiteY3" fmla="*/ 28648 h 29517"/>
                          <a:gd name="connsiteX4" fmla="*/ 22003 w 50756"/>
                          <a:gd name="connsiteY4" fmla="*/ 28743 h 29517"/>
                          <a:gd name="connsiteX5" fmla="*/ 1429 w 50756"/>
                          <a:gd name="connsiteY5" fmla="*/ 16742 h 29517"/>
                          <a:gd name="connsiteX6" fmla="*/ 1429 w 50756"/>
                          <a:gd name="connsiteY6" fmla="*/ 12741 h 29517"/>
                          <a:gd name="connsiteX7" fmla="*/ 22193 w 50756"/>
                          <a:gd name="connsiteY7" fmla="*/ 740 h 29517"/>
                          <a:gd name="connsiteX8" fmla="*/ 28956 w 50756"/>
                          <a:gd name="connsiteY8" fmla="*/ 835 h 2951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0756" h="29517">
                            <a:moveTo>
                              <a:pt x="28861" y="835"/>
                            </a:moveTo>
                            <a:lnTo>
                              <a:pt x="49435" y="12837"/>
                            </a:lnTo>
                            <a:cubicBezTo>
                              <a:pt x="51149" y="13884"/>
                              <a:pt x="51244" y="15599"/>
                              <a:pt x="49435" y="16647"/>
                            </a:cubicBezTo>
                            <a:lnTo>
                              <a:pt x="28765" y="28648"/>
                            </a:lnTo>
                            <a:cubicBezTo>
                              <a:pt x="26860" y="29791"/>
                              <a:pt x="23813" y="29791"/>
                              <a:pt x="22003" y="28743"/>
                            </a:cubicBezTo>
                            <a:lnTo>
                              <a:pt x="1429" y="16742"/>
                            </a:lnTo>
                            <a:cubicBezTo>
                              <a:pt x="-476" y="15694"/>
                              <a:pt x="-476" y="13884"/>
                              <a:pt x="1429" y="12741"/>
                            </a:cubicBezTo>
                            <a:lnTo>
                              <a:pt x="22193" y="740"/>
                            </a:lnTo>
                            <a:cubicBezTo>
                              <a:pt x="24003" y="-308"/>
                              <a:pt x="27051" y="-213"/>
                              <a:pt x="28956" y="835"/>
                            </a:cubicBez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44" name="자유형: 도형 1743">
                        <a:extLst>
                          <a:ext uri="{FF2B5EF4-FFF2-40B4-BE49-F238E27FC236}">
                            <a16:creationId xmlns:a16="http://schemas.microsoft.com/office/drawing/2014/main" id="{7C988183-8DEC-0181-877F-A5F7F4515CD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66905" y="2856928"/>
                        <a:ext cx="50843" cy="29551"/>
                      </a:xfrm>
                      <a:custGeom>
                        <a:avLst/>
                        <a:gdLst>
                          <a:gd name="connsiteX0" fmla="*/ 28970 w 50843"/>
                          <a:gd name="connsiteY0" fmla="*/ 857 h 29551"/>
                          <a:gd name="connsiteX1" fmla="*/ 49544 w 50843"/>
                          <a:gd name="connsiteY1" fmla="*/ 12859 h 29551"/>
                          <a:gd name="connsiteX2" fmla="*/ 49353 w 50843"/>
                          <a:gd name="connsiteY2" fmla="*/ 16764 h 29551"/>
                          <a:gd name="connsiteX3" fmla="*/ 28684 w 50843"/>
                          <a:gd name="connsiteY3" fmla="*/ 28765 h 29551"/>
                          <a:gd name="connsiteX4" fmla="*/ 22017 w 50843"/>
                          <a:gd name="connsiteY4" fmla="*/ 28765 h 29551"/>
                          <a:gd name="connsiteX5" fmla="*/ 1443 w 50843"/>
                          <a:gd name="connsiteY5" fmla="*/ 16764 h 29551"/>
                          <a:gd name="connsiteX6" fmla="*/ 1348 w 50843"/>
                          <a:gd name="connsiteY6" fmla="*/ 12859 h 29551"/>
                          <a:gd name="connsiteX7" fmla="*/ 22112 w 50843"/>
                          <a:gd name="connsiteY7" fmla="*/ 857 h 29551"/>
                          <a:gd name="connsiteX8" fmla="*/ 28970 w 50843"/>
                          <a:gd name="connsiteY8" fmla="*/ 857 h 2955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0843" h="29551">
                            <a:moveTo>
                              <a:pt x="28970" y="857"/>
                            </a:moveTo>
                            <a:lnTo>
                              <a:pt x="49544" y="12859"/>
                            </a:lnTo>
                            <a:cubicBezTo>
                              <a:pt x="51354" y="13906"/>
                              <a:pt x="51258" y="15621"/>
                              <a:pt x="49353" y="16764"/>
                            </a:cubicBezTo>
                            <a:lnTo>
                              <a:pt x="28684" y="28765"/>
                            </a:lnTo>
                            <a:cubicBezTo>
                              <a:pt x="26779" y="29813"/>
                              <a:pt x="23922" y="29813"/>
                              <a:pt x="22017" y="28765"/>
                            </a:cubicBezTo>
                            <a:lnTo>
                              <a:pt x="1443" y="16764"/>
                            </a:lnTo>
                            <a:cubicBezTo>
                              <a:pt x="-367" y="15621"/>
                              <a:pt x="-558" y="13906"/>
                              <a:pt x="1348" y="12859"/>
                            </a:cubicBezTo>
                            <a:lnTo>
                              <a:pt x="22112" y="857"/>
                            </a:lnTo>
                            <a:cubicBezTo>
                              <a:pt x="23922" y="-286"/>
                              <a:pt x="27065" y="-286"/>
                              <a:pt x="28970" y="857"/>
                            </a:cubicBez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45" name="자유형: 도형 1744">
                        <a:extLst>
                          <a:ext uri="{FF2B5EF4-FFF2-40B4-BE49-F238E27FC236}">
                            <a16:creationId xmlns:a16="http://schemas.microsoft.com/office/drawing/2014/main" id="{59BD1CEE-DAF0-07A2-AF3C-EA15E21F3AB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43641" y="2862393"/>
                        <a:ext cx="50768" cy="29587"/>
                      </a:xfrm>
                      <a:custGeom>
                        <a:avLst/>
                        <a:gdLst>
                          <a:gd name="connsiteX0" fmla="*/ 22027 w 50768"/>
                          <a:gd name="connsiteY0" fmla="*/ 28730 h 29587"/>
                          <a:gd name="connsiteX1" fmla="*/ 1357 w 50768"/>
                          <a:gd name="connsiteY1" fmla="*/ 16729 h 29587"/>
                          <a:gd name="connsiteX2" fmla="*/ 1357 w 50768"/>
                          <a:gd name="connsiteY2" fmla="*/ 12823 h 29587"/>
                          <a:gd name="connsiteX3" fmla="*/ 22122 w 50768"/>
                          <a:gd name="connsiteY3" fmla="*/ 822 h 29587"/>
                          <a:gd name="connsiteX4" fmla="*/ 28694 w 50768"/>
                          <a:gd name="connsiteY4" fmla="*/ 822 h 29587"/>
                          <a:gd name="connsiteX5" fmla="*/ 49459 w 50768"/>
                          <a:gd name="connsiteY5" fmla="*/ 12919 h 29587"/>
                          <a:gd name="connsiteX6" fmla="*/ 49363 w 50768"/>
                          <a:gd name="connsiteY6" fmla="*/ 16729 h 29587"/>
                          <a:gd name="connsiteX7" fmla="*/ 28694 w 50768"/>
                          <a:gd name="connsiteY7" fmla="*/ 28730 h 29587"/>
                          <a:gd name="connsiteX8" fmla="*/ 21931 w 50768"/>
                          <a:gd name="connsiteY8" fmla="*/ 28730 h 295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0768" h="29587">
                            <a:moveTo>
                              <a:pt x="22027" y="28730"/>
                            </a:moveTo>
                            <a:lnTo>
                              <a:pt x="1357" y="16729"/>
                            </a:lnTo>
                            <a:cubicBezTo>
                              <a:pt x="-452" y="15681"/>
                              <a:pt x="-452" y="13871"/>
                              <a:pt x="1357" y="12823"/>
                            </a:cubicBezTo>
                            <a:lnTo>
                              <a:pt x="22122" y="822"/>
                            </a:lnTo>
                            <a:cubicBezTo>
                              <a:pt x="24027" y="-321"/>
                              <a:pt x="26980" y="-226"/>
                              <a:pt x="28694" y="822"/>
                            </a:cubicBezTo>
                            <a:lnTo>
                              <a:pt x="49459" y="12919"/>
                            </a:lnTo>
                            <a:cubicBezTo>
                              <a:pt x="51173" y="13871"/>
                              <a:pt x="51268" y="15681"/>
                              <a:pt x="49363" y="16729"/>
                            </a:cubicBezTo>
                            <a:lnTo>
                              <a:pt x="28694" y="28730"/>
                            </a:lnTo>
                            <a:cubicBezTo>
                              <a:pt x="26789" y="29873"/>
                              <a:pt x="23646" y="29873"/>
                              <a:pt x="21931" y="28730"/>
                            </a:cubicBez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46" name="자유형: 도형 1745">
                        <a:extLst>
                          <a:ext uri="{FF2B5EF4-FFF2-40B4-BE49-F238E27FC236}">
                            <a16:creationId xmlns:a16="http://schemas.microsoft.com/office/drawing/2014/main" id="{5B674AC9-50E2-1993-07B3-0CECF7324A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143297" y="2865512"/>
                        <a:ext cx="50828" cy="29539"/>
                      </a:xfrm>
                      <a:custGeom>
                        <a:avLst/>
                        <a:gdLst>
                          <a:gd name="connsiteX0" fmla="*/ 28778 w 50828"/>
                          <a:gd name="connsiteY0" fmla="*/ 751 h 29539"/>
                          <a:gd name="connsiteX1" fmla="*/ 49352 w 50828"/>
                          <a:gd name="connsiteY1" fmla="*/ 12847 h 29539"/>
                          <a:gd name="connsiteX2" fmla="*/ 49447 w 50828"/>
                          <a:gd name="connsiteY2" fmla="*/ 16753 h 29539"/>
                          <a:gd name="connsiteX3" fmla="*/ 28778 w 50828"/>
                          <a:gd name="connsiteY3" fmla="*/ 28754 h 29539"/>
                          <a:gd name="connsiteX4" fmla="*/ 21920 w 50828"/>
                          <a:gd name="connsiteY4" fmla="*/ 28754 h 29539"/>
                          <a:gd name="connsiteX5" fmla="*/ 1346 w 50828"/>
                          <a:gd name="connsiteY5" fmla="*/ 16753 h 29539"/>
                          <a:gd name="connsiteX6" fmla="*/ 1441 w 50828"/>
                          <a:gd name="connsiteY6" fmla="*/ 12847 h 29539"/>
                          <a:gd name="connsiteX7" fmla="*/ 22110 w 50828"/>
                          <a:gd name="connsiteY7" fmla="*/ 751 h 29539"/>
                          <a:gd name="connsiteX8" fmla="*/ 28778 w 50828"/>
                          <a:gd name="connsiteY8" fmla="*/ 751 h 2953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0828" h="29539">
                            <a:moveTo>
                              <a:pt x="28778" y="751"/>
                            </a:moveTo>
                            <a:lnTo>
                              <a:pt x="49352" y="12847"/>
                            </a:lnTo>
                            <a:cubicBezTo>
                              <a:pt x="51257" y="13895"/>
                              <a:pt x="51352" y="15610"/>
                              <a:pt x="49447" y="16753"/>
                            </a:cubicBezTo>
                            <a:lnTo>
                              <a:pt x="28778" y="28754"/>
                            </a:lnTo>
                            <a:cubicBezTo>
                              <a:pt x="26873" y="29802"/>
                              <a:pt x="23729" y="29802"/>
                              <a:pt x="21920" y="28754"/>
                            </a:cubicBezTo>
                            <a:lnTo>
                              <a:pt x="1346" y="16753"/>
                            </a:lnTo>
                            <a:cubicBezTo>
                              <a:pt x="-464" y="15705"/>
                              <a:pt x="-464" y="13895"/>
                              <a:pt x="1441" y="12847"/>
                            </a:cubicBezTo>
                            <a:lnTo>
                              <a:pt x="22110" y="751"/>
                            </a:lnTo>
                            <a:cubicBezTo>
                              <a:pt x="24015" y="-297"/>
                              <a:pt x="27063" y="-202"/>
                              <a:pt x="28778" y="751"/>
                            </a:cubicBez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47" name="자유형: 도형 1746">
                        <a:extLst>
                          <a:ext uri="{FF2B5EF4-FFF2-40B4-BE49-F238E27FC236}">
                            <a16:creationId xmlns:a16="http://schemas.microsoft.com/office/drawing/2014/main" id="{4E1C25E9-1BFC-BBCC-6D8C-7E8E34BCDA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5957" y="2870715"/>
                        <a:ext cx="50795" cy="29515"/>
                      </a:xfrm>
                      <a:custGeom>
                        <a:avLst/>
                        <a:gdLst>
                          <a:gd name="connsiteX0" fmla="*/ 21911 w 50795"/>
                          <a:gd name="connsiteY0" fmla="*/ 28694 h 29515"/>
                          <a:gd name="connsiteX1" fmla="*/ 1337 w 50795"/>
                          <a:gd name="connsiteY1" fmla="*/ 16693 h 29515"/>
                          <a:gd name="connsiteX2" fmla="*/ 1528 w 50795"/>
                          <a:gd name="connsiteY2" fmla="*/ 12787 h 29515"/>
                          <a:gd name="connsiteX3" fmla="*/ 22197 w 50795"/>
                          <a:gd name="connsiteY3" fmla="*/ 786 h 29515"/>
                          <a:gd name="connsiteX4" fmla="*/ 28864 w 50795"/>
                          <a:gd name="connsiteY4" fmla="*/ 786 h 29515"/>
                          <a:gd name="connsiteX5" fmla="*/ 49438 w 50795"/>
                          <a:gd name="connsiteY5" fmla="*/ 12787 h 29515"/>
                          <a:gd name="connsiteX6" fmla="*/ 49438 w 50795"/>
                          <a:gd name="connsiteY6" fmla="*/ 16693 h 29515"/>
                          <a:gd name="connsiteX7" fmla="*/ 28674 w 50795"/>
                          <a:gd name="connsiteY7" fmla="*/ 28694 h 29515"/>
                          <a:gd name="connsiteX8" fmla="*/ 21911 w 50795"/>
                          <a:gd name="connsiteY8" fmla="*/ 28694 h 295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0795" h="29515">
                            <a:moveTo>
                              <a:pt x="21911" y="28694"/>
                            </a:moveTo>
                            <a:lnTo>
                              <a:pt x="1337" y="16693"/>
                            </a:lnTo>
                            <a:cubicBezTo>
                              <a:pt x="-568" y="15645"/>
                              <a:pt x="-377" y="13930"/>
                              <a:pt x="1528" y="12787"/>
                            </a:cubicBezTo>
                            <a:lnTo>
                              <a:pt x="22197" y="786"/>
                            </a:lnTo>
                            <a:cubicBezTo>
                              <a:pt x="24102" y="-262"/>
                              <a:pt x="26959" y="-262"/>
                              <a:pt x="28864" y="786"/>
                            </a:cubicBezTo>
                            <a:lnTo>
                              <a:pt x="49438" y="12787"/>
                            </a:lnTo>
                            <a:cubicBezTo>
                              <a:pt x="51248" y="13930"/>
                              <a:pt x="51248" y="15550"/>
                              <a:pt x="49438" y="16693"/>
                            </a:cubicBezTo>
                            <a:lnTo>
                              <a:pt x="28674" y="28694"/>
                            </a:lnTo>
                            <a:cubicBezTo>
                              <a:pt x="26769" y="29742"/>
                              <a:pt x="23816" y="29837"/>
                              <a:pt x="21911" y="28694"/>
                            </a:cubicBez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48" name="자유형: 도형 1747">
                        <a:extLst>
                          <a:ext uri="{FF2B5EF4-FFF2-40B4-BE49-F238E27FC236}">
                            <a16:creationId xmlns:a16="http://schemas.microsoft.com/office/drawing/2014/main" id="{F40D1BA0-6210-1B3E-11CF-676FA1AF3AF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98672" y="2875370"/>
                        <a:ext cx="50756" cy="29492"/>
                      </a:xfrm>
                      <a:custGeom>
                        <a:avLst/>
                        <a:gdLst>
                          <a:gd name="connsiteX0" fmla="*/ 28730 w 50756"/>
                          <a:gd name="connsiteY0" fmla="*/ 703 h 29492"/>
                          <a:gd name="connsiteX1" fmla="*/ 49399 w 50756"/>
                          <a:gd name="connsiteY1" fmla="*/ 12800 h 29492"/>
                          <a:gd name="connsiteX2" fmla="*/ 49399 w 50756"/>
                          <a:gd name="connsiteY2" fmla="*/ 16705 h 29492"/>
                          <a:gd name="connsiteX3" fmla="*/ 28730 w 50756"/>
                          <a:gd name="connsiteY3" fmla="*/ 28706 h 29492"/>
                          <a:gd name="connsiteX4" fmla="*/ 22062 w 50756"/>
                          <a:gd name="connsiteY4" fmla="*/ 28706 h 29492"/>
                          <a:gd name="connsiteX5" fmla="*/ 1393 w 50756"/>
                          <a:gd name="connsiteY5" fmla="*/ 16610 h 29492"/>
                          <a:gd name="connsiteX6" fmla="*/ 1393 w 50756"/>
                          <a:gd name="connsiteY6" fmla="*/ 12800 h 29492"/>
                          <a:gd name="connsiteX7" fmla="*/ 22158 w 50756"/>
                          <a:gd name="connsiteY7" fmla="*/ 798 h 29492"/>
                          <a:gd name="connsiteX8" fmla="*/ 28825 w 50756"/>
                          <a:gd name="connsiteY8" fmla="*/ 703 h 294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0756" h="29492">
                            <a:moveTo>
                              <a:pt x="28730" y="703"/>
                            </a:moveTo>
                            <a:lnTo>
                              <a:pt x="49399" y="12800"/>
                            </a:lnTo>
                            <a:cubicBezTo>
                              <a:pt x="51209" y="13847"/>
                              <a:pt x="51209" y="15562"/>
                              <a:pt x="49399" y="16705"/>
                            </a:cubicBezTo>
                            <a:lnTo>
                              <a:pt x="28730" y="28706"/>
                            </a:lnTo>
                            <a:cubicBezTo>
                              <a:pt x="26825" y="29754"/>
                              <a:pt x="23777" y="29754"/>
                              <a:pt x="22062" y="28706"/>
                            </a:cubicBezTo>
                            <a:lnTo>
                              <a:pt x="1393" y="16610"/>
                            </a:lnTo>
                            <a:cubicBezTo>
                              <a:pt x="-417" y="15562"/>
                              <a:pt x="-512" y="13847"/>
                              <a:pt x="1393" y="12800"/>
                            </a:cubicBezTo>
                            <a:lnTo>
                              <a:pt x="22158" y="798"/>
                            </a:lnTo>
                            <a:cubicBezTo>
                              <a:pt x="23967" y="-250"/>
                              <a:pt x="27111" y="-250"/>
                              <a:pt x="28825" y="703"/>
                            </a:cubicBez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49" name="자유형: 도형 1748">
                        <a:extLst>
                          <a:ext uri="{FF2B5EF4-FFF2-40B4-BE49-F238E27FC236}">
                            <a16:creationId xmlns:a16="http://schemas.microsoft.com/office/drawing/2014/main" id="{641EAF9D-D322-BC3E-9B47-E18EECA7297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75226" y="2880812"/>
                        <a:ext cx="50878" cy="29551"/>
                      </a:xfrm>
                      <a:custGeom>
                        <a:avLst/>
                        <a:gdLst>
                          <a:gd name="connsiteX0" fmla="*/ 21969 w 50878"/>
                          <a:gd name="connsiteY0" fmla="*/ 28694 h 29551"/>
                          <a:gd name="connsiteX1" fmla="*/ 1300 w 50878"/>
                          <a:gd name="connsiteY1" fmla="*/ 16693 h 29551"/>
                          <a:gd name="connsiteX2" fmla="*/ 1490 w 50878"/>
                          <a:gd name="connsiteY2" fmla="*/ 12787 h 29551"/>
                          <a:gd name="connsiteX3" fmla="*/ 22160 w 50878"/>
                          <a:gd name="connsiteY3" fmla="*/ 786 h 29551"/>
                          <a:gd name="connsiteX4" fmla="*/ 28827 w 50878"/>
                          <a:gd name="connsiteY4" fmla="*/ 786 h 29551"/>
                          <a:gd name="connsiteX5" fmla="*/ 49401 w 50878"/>
                          <a:gd name="connsiteY5" fmla="*/ 12787 h 29551"/>
                          <a:gd name="connsiteX6" fmla="*/ 49496 w 50878"/>
                          <a:gd name="connsiteY6" fmla="*/ 16693 h 29551"/>
                          <a:gd name="connsiteX7" fmla="*/ 28827 w 50878"/>
                          <a:gd name="connsiteY7" fmla="*/ 28694 h 29551"/>
                          <a:gd name="connsiteX8" fmla="*/ 21969 w 50878"/>
                          <a:gd name="connsiteY8" fmla="*/ 28694 h 2955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0878" h="29551">
                            <a:moveTo>
                              <a:pt x="21969" y="28694"/>
                            </a:moveTo>
                            <a:lnTo>
                              <a:pt x="1300" y="16693"/>
                            </a:lnTo>
                            <a:cubicBezTo>
                              <a:pt x="-510" y="15645"/>
                              <a:pt x="-415" y="13930"/>
                              <a:pt x="1490" y="12787"/>
                            </a:cubicBezTo>
                            <a:lnTo>
                              <a:pt x="22160" y="786"/>
                            </a:lnTo>
                            <a:cubicBezTo>
                              <a:pt x="24065" y="-262"/>
                              <a:pt x="27017" y="-262"/>
                              <a:pt x="28827" y="786"/>
                            </a:cubicBezTo>
                            <a:lnTo>
                              <a:pt x="49401" y="12787"/>
                            </a:lnTo>
                            <a:cubicBezTo>
                              <a:pt x="51306" y="13930"/>
                              <a:pt x="51401" y="15645"/>
                              <a:pt x="49496" y="16693"/>
                            </a:cubicBezTo>
                            <a:lnTo>
                              <a:pt x="28827" y="28694"/>
                            </a:lnTo>
                            <a:cubicBezTo>
                              <a:pt x="26922" y="29837"/>
                              <a:pt x="23779" y="29837"/>
                              <a:pt x="21969" y="28694"/>
                            </a:cubicBez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50" name="자유형: 도형 1749">
                        <a:extLst>
                          <a:ext uri="{FF2B5EF4-FFF2-40B4-BE49-F238E27FC236}">
                            <a16:creationId xmlns:a16="http://schemas.microsoft.com/office/drawing/2014/main" id="{C86CABA6-9EB9-83DC-1CB0-0EA4CA3141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57619" y="2889063"/>
                        <a:ext cx="50792" cy="29528"/>
                      </a:xfrm>
                      <a:custGeom>
                        <a:avLst/>
                        <a:gdLst>
                          <a:gd name="connsiteX0" fmla="*/ 21967 w 50792"/>
                          <a:gd name="connsiteY0" fmla="*/ 28825 h 29528"/>
                          <a:gd name="connsiteX1" fmla="*/ 1393 w 50792"/>
                          <a:gd name="connsiteY1" fmla="*/ 16824 h 29528"/>
                          <a:gd name="connsiteX2" fmla="*/ 1393 w 50792"/>
                          <a:gd name="connsiteY2" fmla="*/ 12823 h 29528"/>
                          <a:gd name="connsiteX3" fmla="*/ 22158 w 50792"/>
                          <a:gd name="connsiteY3" fmla="*/ 822 h 29528"/>
                          <a:gd name="connsiteX4" fmla="*/ 28825 w 50792"/>
                          <a:gd name="connsiteY4" fmla="*/ 822 h 29528"/>
                          <a:gd name="connsiteX5" fmla="*/ 49399 w 50792"/>
                          <a:gd name="connsiteY5" fmla="*/ 12919 h 29528"/>
                          <a:gd name="connsiteX6" fmla="*/ 49399 w 50792"/>
                          <a:gd name="connsiteY6" fmla="*/ 16729 h 29528"/>
                          <a:gd name="connsiteX7" fmla="*/ 28730 w 50792"/>
                          <a:gd name="connsiteY7" fmla="*/ 28730 h 29528"/>
                          <a:gd name="connsiteX8" fmla="*/ 21967 w 50792"/>
                          <a:gd name="connsiteY8" fmla="*/ 28825 h 2952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0792" h="29528">
                            <a:moveTo>
                              <a:pt x="21967" y="28825"/>
                            </a:moveTo>
                            <a:lnTo>
                              <a:pt x="1393" y="16824"/>
                            </a:lnTo>
                            <a:cubicBezTo>
                              <a:pt x="-512" y="15681"/>
                              <a:pt x="-416" y="13871"/>
                              <a:pt x="1393" y="12823"/>
                            </a:cubicBezTo>
                            <a:lnTo>
                              <a:pt x="22158" y="822"/>
                            </a:lnTo>
                            <a:cubicBezTo>
                              <a:pt x="23968" y="-321"/>
                              <a:pt x="27016" y="-226"/>
                              <a:pt x="28825" y="822"/>
                            </a:cubicBezTo>
                            <a:lnTo>
                              <a:pt x="49399" y="12919"/>
                            </a:lnTo>
                            <a:cubicBezTo>
                              <a:pt x="51209" y="13871"/>
                              <a:pt x="51304" y="15681"/>
                              <a:pt x="49399" y="16729"/>
                            </a:cubicBezTo>
                            <a:lnTo>
                              <a:pt x="28730" y="28730"/>
                            </a:lnTo>
                            <a:cubicBezTo>
                              <a:pt x="26825" y="29778"/>
                              <a:pt x="23777" y="29778"/>
                              <a:pt x="21967" y="28825"/>
                            </a:cubicBez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51" name="자유형: 도형 1750">
                        <a:extLst>
                          <a:ext uri="{FF2B5EF4-FFF2-40B4-BE49-F238E27FC236}">
                            <a16:creationId xmlns:a16="http://schemas.microsoft.com/office/drawing/2014/main" id="{6F2142F8-7830-943A-2DF8-3F7FD26A924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06887" y="2899170"/>
                        <a:ext cx="50720" cy="29541"/>
                      </a:xfrm>
                      <a:custGeom>
                        <a:avLst/>
                        <a:gdLst>
                          <a:gd name="connsiteX0" fmla="*/ 21931 w 50720"/>
                          <a:gd name="connsiteY0" fmla="*/ 28719 h 29541"/>
                          <a:gd name="connsiteX1" fmla="*/ 1357 w 50720"/>
                          <a:gd name="connsiteY1" fmla="*/ 16718 h 29541"/>
                          <a:gd name="connsiteX2" fmla="*/ 1357 w 50720"/>
                          <a:gd name="connsiteY2" fmla="*/ 12813 h 29541"/>
                          <a:gd name="connsiteX3" fmla="*/ 22027 w 50720"/>
                          <a:gd name="connsiteY3" fmla="*/ 811 h 29541"/>
                          <a:gd name="connsiteX4" fmla="*/ 28789 w 50720"/>
                          <a:gd name="connsiteY4" fmla="*/ 906 h 29541"/>
                          <a:gd name="connsiteX5" fmla="*/ 49363 w 50720"/>
                          <a:gd name="connsiteY5" fmla="*/ 12813 h 29541"/>
                          <a:gd name="connsiteX6" fmla="*/ 49363 w 50720"/>
                          <a:gd name="connsiteY6" fmla="*/ 16718 h 29541"/>
                          <a:gd name="connsiteX7" fmla="*/ 28599 w 50720"/>
                          <a:gd name="connsiteY7" fmla="*/ 28719 h 29541"/>
                          <a:gd name="connsiteX8" fmla="*/ 21836 w 50720"/>
                          <a:gd name="connsiteY8" fmla="*/ 28719 h 295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0720" h="29541">
                            <a:moveTo>
                              <a:pt x="21931" y="28719"/>
                            </a:moveTo>
                            <a:lnTo>
                              <a:pt x="1357" y="16718"/>
                            </a:lnTo>
                            <a:cubicBezTo>
                              <a:pt x="-452" y="15670"/>
                              <a:pt x="-452" y="13860"/>
                              <a:pt x="1357" y="12813"/>
                            </a:cubicBezTo>
                            <a:lnTo>
                              <a:pt x="22027" y="811"/>
                            </a:lnTo>
                            <a:cubicBezTo>
                              <a:pt x="23932" y="-332"/>
                              <a:pt x="26884" y="-237"/>
                              <a:pt x="28789" y="906"/>
                            </a:cubicBezTo>
                            <a:lnTo>
                              <a:pt x="49363" y="12813"/>
                            </a:lnTo>
                            <a:cubicBezTo>
                              <a:pt x="51173" y="13956"/>
                              <a:pt x="51173" y="15575"/>
                              <a:pt x="49363" y="16718"/>
                            </a:cubicBezTo>
                            <a:lnTo>
                              <a:pt x="28599" y="28719"/>
                            </a:lnTo>
                            <a:cubicBezTo>
                              <a:pt x="26694" y="29767"/>
                              <a:pt x="23741" y="29862"/>
                              <a:pt x="21836" y="28719"/>
                            </a:cubicBez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52" name="자유형: 도형 1751">
                        <a:extLst>
                          <a:ext uri="{FF2B5EF4-FFF2-40B4-BE49-F238E27FC236}">
                            <a16:creationId xmlns:a16="http://schemas.microsoft.com/office/drawing/2014/main" id="{C3447DED-3698-C231-08FC-E1B42AF9F3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89195" y="2907482"/>
                        <a:ext cx="50828" cy="29551"/>
                      </a:xfrm>
                      <a:custGeom>
                        <a:avLst/>
                        <a:gdLst>
                          <a:gd name="connsiteX0" fmla="*/ 21920 w 50828"/>
                          <a:gd name="connsiteY0" fmla="*/ 28694 h 29551"/>
                          <a:gd name="connsiteX1" fmla="*/ 1346 w 50828"/>
                          <a:gd name="connsiteY1" fmla="*/ 16693 h 29551"/>
                          <a:gd name="connsiteX2" fmla="*/ 1441 w 50828"/>
                          <a:gd name="connsiteY2" fmla="*/ 12787 h 29551"/>
                          <a:gd name="connsiteX3" fmla="*/ 22110 w 50828"/>
                          <a:gd name="connsiteY3" fmla="*/ 786 h 29551"/>
                          <a:gd name="connsiteX4" fmla="*/ 28778 w 50828"/>
                          <a:gd name="connsiteY4" fmla="*/ 786 h 29551"/>
                          <a:gd name="connsiteX5" fmla="*/ 49352 w 50828"/>
                          <a:gd name="connsiteY5" fmla="*/ 12787 h 29551"/>
                          <a:gd name="connsiteX6" fmla="*/ 49447 w 50828"/>
                          <a:gd name="connsiteY6" fmla="*/ 16693 h 29551"/>
                          <a:gd name="connsiteX7" fmla="*/ 28778 w 50828"/>
                          <a:gd name="connsiteY7" fmla="*/ 28694 h 29551"/>
                          <a:gd name="connsiteX8" fmla="*/ 21920 w 50828"/>
                          <a:gd name="connsiteY8" fmla="*/ 28694 h 2955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0828" h="29551">
                            <a:moveTo>
                              <a:pt x="21920" y="28694"/>
                            </a:moveTo>
                            <a:lnTo>
                              <a:pt x="1346" y="16693"/>
                            </a:lnTo>
                            <a:cubicBezTo>
                              <a:pt x="-464" y="15645"/>
                              <a:pt x="-464" y="13835"/>
                              <a:pt x="1441" y="12787"/>
                            </a:cubicBezTo>
                            <a:lnTo>
                              <a:pt x="22110" y="786"/>
                            </a:lnTo>
                            <a:cubicBezTo>
                              <a:pt x="24015" y="-262"/>
                              <a:pt x="26968" y="-262"/>
                              <a:pt x="28778" y="786"/>
                            </a:cubicBezTo>
                            <a:lnTo>
                              <a:pt x="49352" y="12787"/>
                            </a:lnTo>
                            <a:cubicBezTo>
                              <a:pt x="51257" y="13835"/>
                              <a:pt x="51352" y="15645"/>
                              <a:pt x="49447" y="16693"/>
                            </a:cubicBezTo>
                            <a:lnTo>
                              <a:pt x="28778" y="28694"/>
                            </a:lnTo>
                            <a:cubicBezTo>
                              <a:pt x="26873" y="29837"/>
                              <a:pt x="23729" y="29837"/>
                              <a:pt x="21920" y="28694"/>
                            </a:cubicBez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53" name="자유형: 도형 1752">
                        <a:extLst>
                          <a:ext uri="{FF2B5EF4-FFF2-40B4-BE49-F238E27FC236}">
                            <a16:creationId xmlns:a16="http://schemas.microsoft.com/office/drawing/2014/main" id="{4F5E9837-8329-63C2-B40B-DC7513FFCAA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38522" y="2917578"/>
                        <a:ext cx="50863" cy="29479"/>
                      </a:xfrm>
                      <a:custGeom>
                        <a:avLst/>
                        <a:gdLst>
                          <a:gd name="connsiteX0" fmla="*/ 22015 w 50863"/>
                          <a:gd name="connsiteY0" fmla="*/ 28694 h 29479"/>
                          <a:gd name="connsiteX1" fmla="*/ 1346 w 50863"/>
                          <a:gd name="connsiteY1" fmla="*/ 16693 h 29479"/>
                          <a:gd name="connsiteX2" fmla="*/ 1441 w 50863"/>
                          <a:gd name="connsiteY2" fmla="*/ 12787 h 29479"/>
                          <a:gd name="connsiteX3" fmla="*/ 22205 w 50863"/>
                          <a:gd name="connsiteY3" fmla="*/ 786 h 29479"/>
                          <a:gd name="connsiteX4" fmla="*/ 28778 w 50863"/>
                          <a:gd name="connsiteY4" fmla="*/ 786 h 29479"/>
                          <a:gd name="connsiteX5" fmla="*/ 49542 w 50863"/>
                          <a:gd name="connsiteY5" fmla="*/ 12883 h 29479"/>
                          <a:gd name="connsiteX6" fmla="*/ 49542 w 50863"/>
                          <a:gd name="connsiteY6" fmla="*/ 16693 h 29479"/>
                          <a:gd name="connsiteX7" fmla="*/ 28778 w 50863"/>
                          <a:gd name="connsiteY7" fmla="*/ 28694 h 29479"/>
                          <a:gd name="connsiteX8" fmla="*/ 22015 w 50863"/>
                          <a:gd name="connsiteY8" fmla="*/ 28694 h 294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0863" h="29479">
                            <a:moveTo>
                              <a:pt x="22015" y="28694"/>
                            </a:moveTo>
                            <a:lnTo>
                              <a:pt x="1346" y="16693"/>
                            </a:lnTo>
                            <a:cubicBezTo>
                              <a:pt x="-464" y="15645"/>
                              <a:pt x="-464" y="13835"/>
                              <a:pt x="1441" y="12787"/>
                            </a:cubicBezTo>
                            <a:lnTo>
                              <a:pt x="22205" y="786"/>
                            </a:lnTo>
                            <a:cubicBezTo>
                              <a:pt x="24015" y="-262"/>
                              <a:pt x="27063" y="-262"/>
                              <a:pt x="28778" y="786"/>
                            </a:cubicBezTo>
                            <a:lnTo>
                              <a:pt x="49542" y="12883"/>
                            </a:lnTo>
                            <a:cubicBezTo>
                              <a:pt x="51257" y="13835"/>
                              <a:pt x="51352" y="15645"/>
                              <a:pt x="49542" y="16693"/>
                            </a:cubicBezTo>
                            <a:lnTo>
                              <a:pt x="28778" y="28694"/>
                            </a:lnTo>
                            <a:cubicBezTo>
                              <a:pt x="26873" y="29742"/>
                              <a:pt x="23825" y="29742"/>
                              <a:pt x="22015" y="28694"/>
                            </a:cubicBez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54" name="자유형: 도형 1753">
                        <a:extLst>
                          <a:ext uri="{FF2B5EF4-FFF2-40B4-BE49-F238E27FC236}">
                            <a16:creationId xmlns:a16="http://schemas.microsoft.com/office/drawing/2014/main" id="{37EFB10B-FB96-AFC3-534D-0A929C08F2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120864" y="2925865"/>
                        <a:ext cx="50794" cy="29515"/>
                      </a:xfrm>
                      <a:custGeom>
                        <a:avLst/>
                        <a:gdLst>
                          <a:gd name="connsiteX0" fmla="*/ 28637 w 50794"/>
                          <a:gd name="connsiteY0" fmla="*/ 28694 h 29515"/>
                          <a:gd name="connsiteX1" fmla="*/ 21874 w 50794"/>
                          <a:gd name="connsiteY1" fmla="*/ 28694 h 29515"/>
                          <a:gd name="connsiteX2" fmla="*/ 1300 w 50794"/>
                          <a:gd name="connsiteY2" fmla="*/ 16693 h 29515"/>
                          <a:gd name="connsiteX3" fmla="*/ 1490 w 50794"/>
                          <a:gd name="connsiteY3" fmla="*/ 12787 h 29515"/>
                          <a:gd name="connsiteX4" fmla="*/ 22160 w 50794"/>
                          <a:gd name="connsiteY4" fmla="*/ 786 h 29515"/>
                          <a:gd name="connsiteX5" fmla="*/ 28827 w 50794"/>
                          <a:gd name="connsiteY5" fmla="*/ 786 h 29515"/>
                          <a:gd name="connsiteX6" fmla="*/ 49401 w 50794"/>
                          <a:gd name="connsiteY6" fmla="*/ 12787 h 29515"/>
                          <a:gd name="connsiteX7" fmla="*/ 49401 w 50794"/>
                          <a:gd name="connsiteY7" fmla="*/ 16693 h 29515"/>
                          <a:gd name="connsiteX8" fmla="*/ 28637 w 50794"/>
                          <a:gd name="connsiteY8" fmla="*/ 28694 h 295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0794" h="29515">
                            <a:moveTo>
                              <a:pt x="28637" y="28694"/>
                            </a:moveTo>
                            <a:cubicBezTo>
                              <a:pt x="26731" y="29742"/>
                              <a:pt x="23779" y="29837"/>
                              <a:pt x="21874" y="28694"/>
                            </a:cubicBezTo>
                            <a:lnTo>
                              <a:pt x="1300" y="16693"/>
                            </a:lnTo>
                            <a:cubicBezTo>
                              <a:pt x="-510" y="15645"/>
                              <a:pt x="-415" y="13930"/>
                              <a:pt x="1490" y="12787"/>
                            </a:cubicBezTo>
                            <a:lnTo>
                              <a:pt x="22160" y="786"/>
                            </a:lnTo>
                            <a:cubicBezTo>
                              <a:pt x="24065" y="-262"/>
                              <a:pt x="26922" y="-262"/>
                              <a:pt x="28827" y="786"/>
                            </a:cubicBezTo>
                            <a:lnTo>
                              <a:pt x="49401" y="12787"/>
                            </a:lnTo>
                            <a:cubicBezTo>
                              <a:pt x="51306" y="13930"/>
                              <a:pt x="51211" y="15550"/>
                              <a:pt x="49401" y="16693"/>
                            </a:cubicBezTo>
                            <a:lnTo>
                              <a:pt x="28637" y="28694"/>
                            </a:ln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55" name="자유형: 도형 1754">
                        <a:extLst>
                          <a:ext uri="{FF2B5EF4-FFF2-40B4-BE49-F238E27FC236}">
                            <a16:creationId xmlns:a16="http://schemas.microsoft.com/office/drawing/2014/main" id="{AA51C95D-82D6-93F2-A9E3-3E11BD48AA3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70109" y="2935962"/>
                        <a:ext cx="50865" cy="29551"/>
                      </a:xfrm>
                      <a:custGeom>
                        <a:avLst/>
                        <a:gdLst>
                          <a:gd name="connsiteX0" fmla="*/ 21956 w 50865"/>
                          <a:gd name="connsiteY0" fmla="*/ 28694 h 29551"/>
                          <a:gd name="connsiteX1" fmla="*/ 1382 w 50865"/>
                          <a:gd name="connsiteY1" fmla="*/ 16693 h 29551"/>
                          <a:gd name="connsiteX2" fmla="*/ 1477 w 50865"/>
                          <a:gd name="connsiteY2" fmla="*/ 12787 h 29551"/>
                          <a:gd name="connsiteX3" fmla="*/ 22242 w 50865"/>
                          <a:gd name="connsiteY3" fmla="*/ 786 h 29551"/>
                          <a:gd name="connsiteX4" fmla="*/ 28814 w 50865"/>
                          <a:gd name="connsiteY4" fmla="*/ 786 h 29551"/>
                          <a:gd name="connsiteX5" fmla="*/ 49388 w 50865"/>
                          <a:gd name="connsiteY5" fmla="*/ 12787 h 29551"/>
                          <a:gd name="connsiteX6" fmla="*/ 49483 w 50865"/>
                          <a:gd name="connsiteY6" fmla="*/ 16693 h 29551"/>
                          <a:gd name="connsiteX7" fmla="*/ 28814 w 50865"/>
                          <a:gd name="connsiteY7" fmla="*/ 28694 h 29551"/>
                          <a:gd name="connsiteX8" fmla="*/ 21956 w 50865"/>
                          <a:gd name="connsiteY8" fmla="*/ 28694 h 2955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0865" h="29551">
                            <a:moveTo>
                              <a:pt x="21956" y="28694"/>
                            </a:moveTo>
                            <a:lnTo>
                              <a:pt x="1382" y="16693"/>
                            </a:lnTo>
                            <a:cubicBezTo>
                              <a:pt x="-523" y="15645"/>
                              <a:pt x="-428" y="13930"/>
                              <a:pt x="1477" y="12787"/>
                            </a:cubicBezTo>
                            <a:lnTo>
                              <a:pt x="22242" y="786"/>
                            </a:lnTo>
                            <a:cubicBezTo>
                              <a:pt x="24052" y="-262"/>
                              <a:pt x="27004" y="-262"/>
                              <a:pt x="28814" y="786"/>
                            </a:cubicBezTo>
                            <a:lnTo>
                              <a:pt x="49388" y="12787"/>
                            </a:lnTo>
                            <a:cubicBezTo>
                              <a:pt x="51293" y="13930"/>
                              <a:pt x="51388" y="15645"/>
                              <a:pt x="49483" y="16693"/>
                            </a:cubicBezTo>
                            <a:lnTo>
                              <a:pt x="28814" y="28694"/>
                            </a:lnTo>
                            <a:cubicBezTo>
                              <a:pt x="26909" y="29837"/>
                              <a:pt x="23766" y="29837"/>
                              <a:pt x="21956" y="28694"/>
                            </a:cubicBez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56" name="자유형: 도형 1755">
                        <a:extLst>
                          <a:ext uri="{FF2B5EF4-FFF2-40B4-BE49-F238E27FC236}">
                            <a16:creationId xmlns:a16="http://schemas.microsoft.com/office/drawing/2014/main" id="{D549D12C-3C9B-A468-97C2-0A6F79BDB66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79906" y="2864106"/>
                        <a:ext cx="182502" cy="106079"/>
                      </a:xfrm>
                      <a:custGeom>
                        <a:avLst/>
                        <a:gdLst>
                          <a:gd name="connsiteX0" fmla="*/ 21945 w 182502"/>
                          <a:gd name="connsiteY0" fmla="*/ 633 h 106079"/>
                          <a:gd name="connsiteX1" fmla="*/ 29374 w 182502"/>
                          <a:gd name="connsiteY1" fmla="*/ 1109 h 106079"/>
                          <a:gd name="connsiteX2" fmla="*/ 180631 w 182502"/>
                          <a:gd name="connsiteY2" fmla="*/ 89025 h 106079"/>
                          <a:gd name="connsiteX3" fmla="*/ 181393 w 182502"/>
                          <a:gd name="connsiteY3" fmla="*/ 93311 h 106079"/>
                          <a:gd name="connsiteX4" fmla="*/ 160533 w 182502"/>
                          <a:gd name="connsiteY4" fmla="*/ 105408 h 106079"/>
                          <a:gd name="connsiteX5" fmla="*/ 153104 w 182502"/>
                          <a:gd name="connsiteY5" fmla="*/ 104931 h 106079"/>
                          <a:gd name="connsiteX6" fmla="*/ 1942 w 182502"/>
                          <a:gd name="connsiteY6" fmla="*/ 17016 h 106079"/>
                          <a:gd name="connsiteX7" fmla="*/ 1180 w 182502"/>
                          <a:gd name="connsiteY7" fmla="*/ 12729 h 106079"/>
                          <a:gd name="connsiteX8" fmla="*/ 21945 w 182502"/>
                          <a:gd name="connsiteY8" fmla="*/ 633 h 1060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82502" h="106079">
                            <a:moveTo>
                              <a:pt x="21945" y="633"/>
                            </a:moveTo>
                            <a:cubicBezTo>
                              <a:pt x="23754" y="-320"/>
                              <a:pt x="27088" y="-225"/>
                              <a:pt x="29374" y="1109"/>
                            </a:cubicBezTo>
                            <a:lnTo>
                              <a:pt x="180631" y="89025"/>
                            </a:lnTo>
                            <a:cubicBezTo>
                              <a:pt x="182822" y="90358"/>
                              <a:pt x="183108" y="92263"/>
                              <a:pt x="181393" y="93311"/>
                            </a:cubicBezTo>
                            <a:lnTo>
                              <a:pt x="160533" y="105408"/>
                            </a:lnTo>
                            <a:cubicBezTo>
                              <a:pt x="158819" y="106455"/>
                              <a:pt x="155390" y="106265"/>
                              <a:pt x="153104" y="104931"/>
                            </a:cubicBezTo>
                            <a:lnTo>
                              <a:pt x="1942" y="17016"/>
                            </a:lnTo>
                            <a:cubicBezTo>
                              <a:pt x="-344" y="15777"/>
                              <a:pt x="-630" y="13777"/>
                              <a:pt x="1180" y="12729"/>
                            </a:cubicBezTo>
                            <a:lnTo>
                              <a:pt x="21945" y="633"/>
                            </a:ln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57" name="자유형: 도형 1756">
                        <a:extLst>
                          <a:ext uri="{FF2B5EF4-FFF2-40B4-BE49-F238E27FC236}">
                            <a16:creationId xmlns:a16="http://schemas.microsoft.com/office/drawing/2014/main" id="{59D42984-2315-B512-A375-30592EBB349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102242" y="2954631"/>
                        <a:ext cx="50806" cy="29479"/>
                      </a:xfrm>
                      <a:custGeom>
                        <a:avLst/>
                        <a:gdLst>
                          <a:gd name="connsiteX0" fmla="*/ 28684 w 50806"/>
                          <a:gd name="connsiteY0" fmla="*/ 28694 h 29479"/>
                          <a:gd name="connsiteX1" fmla="*/ 21921 w 50806"/>
                          <a:gd name="connsiteY1" fmla="*/ 28694 h 29479"/>
                          <a:gd name="connsiteX2" fmla="*/ 1347 w 50806"/>
                          <a:gd name="connsiteY2" fmla="*/ 16693 h 29479"/>
                          <a:gd name="connsiteX3" fmla="*/ 1443 w 50806"/>
                          <a:gd name="connsiteY3" fmla="*/ 12787 h 29479"/>
                          <a:gd name="connsiteX4" fmla="*/ 22207 w 50806"/>
                          <a:gd name="connsiteY4" fmla="*/ 786 h 29479"/>
                          <a:gd name="connsiteX5" fmla="*/ 28779 w 50806"/>
                          <a:gd name="connsiteY5" fmla="*/ 786 h 29479"/>
                          <a:gd name="connsiteX6" fmla="*/ 49449 w 50806"/>
                          <a:gd name="connsiteY6" fmla="*/ 12787 h 29479"/>
                          <a:gd name="connsiteX7" fmla="*/ 49449 w 50806"/>
                          <a:gd name="connsiteY7" fmla="*/ 16597 h 29479"/>
                          <a:gd name="connsiteX8" fmla="*/ 28779 w 50806"/>
                          <a:gd name="connsiteY8" fmla="*/ 28694 h 294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0806" h="29479">
                            <a:moveTo>
                              <a:pt x="28684" y="28694"/>
                            </a:moveTo>
                            <a:cubicBezTo>
                              <a:pt x="26779" y="29742"/>
                              <a:pt x="23826" y="29742"/>
                              <a:pt x="21921" y="28694"/>
                            </a:cubicBezTo>
                            <a:lnTo>
                              <a:pt x="1347" y="16693"/>
                            </a:lnTo>
                            <a:cubicBezTo>
                              <a:pt x="-558" y="15645"/>
                              <a:pt x="-367" y="13835"/>
                              <a:pt x="1443" y="12787"/>
                            </a:cubicBezTo>
                            <a:lnTo>
                              <a:pt x="22207" y="786"/>
                            </a:lnTo>
                            <a:cubicBezTo>
                              <a:pt x="24112" y="-262"/>
                              <a:pt x="26970" y="-262"/>
                              <a:pt x="28779" y="786"/>
                            </a:cubicBezTo>
                            <a:lnTo>
                              <a:pt x="49449" y="12787"/>
                            </a:lnTo>
                            <a:cubicBezTo>
                              <a:pt x="51258" y="13835"/>
                              <a:pt x="51258" y="15550"/>
                              <a:pt x="49449" y="16597"/>
                            </a:cubicBezTo>
                            <a:lnTo>
                              <a:pt x="28779" y="28694"/>
                            </a:ln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58" name="자유형: 도형 1757">
                        <a:extLst>
                          <a:ext uri="{FF2B5EF4-FFF2-40B4-BE49-F238E27FC236}">
                            <a16:creationId xmlns:a16="http://schemas.microsoft.com/office/drawing/2014/main" id="{678CD998-8C0E-B934-E639-8EDE0DA5EB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43999" y="2959452"/>
                        <a:ext cx="50792" cy="29480"/>
                      </a:xfrm>
                      <a:custGeom>
                        <a:avLst/>
                        <a:gdLst>
                          <a:gd name="connsiteX0" fmla="*/ 22253 w 50792"/>
                          <a:gd name="connsiteY0" fmla="*/ 822 h 29480"/>
                          <a:gd name="connsiteX1" fmla="*/ 28825 w 50792"/>
                          <a:gd name="connsiteY1" fmla="*/ 822 h 29480"/>
                          <a:gd name="connsiteX2" fmla="*/ 49399 w 50792"/>
                          <a:gd name="connsiteY2" fmla="*/ 12823 h 29480"/>
                          <a:gd name="connsiteX3" fmla="*/ 49399 w 50792"/>
                          <a:gd name="connsiteY3" fmla="*/ 16633 h 29480"/>
                          <a:gd name="connsiteX4" fmla="*/ 28635 w 50792"/>
                          <a:gd name="connsiteY4" fmla="*/ 28730 h 29480"/>
                          <a:gd name="connsiteX5" fmla="*/ 21967 w 50792"/>
                          <a:gd name="connsiteY5" fmla="*/ 28730 h 29480"/>
                          <a:gd name="connsiteX6" fmla="*/ 1393 w 50792"/>
                          <a:gd name="connsiteY6" fmla="*/ 16729 h 29480"/>
                          <a:gd name="connsiteX7" fmla="*/ 1393 w 50792"/>
                          <a:gd name="connsiteY7" fmla="*/ 12823 h 29480"/>
                          <a:gd name="connsiteX8" fmla="*/ 22253 w 50792"/>
                          <a:gd name="connsiteY8" fmla="*/ 822 h 294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0792" h="29480">
                            <a:moveTo>
                              <a:pt x="22253" y="822"/>
                            </a:moveTo>
                            <a:cubicBezTo>
                              <a:pt x="23968" y="-226"/>
                              <a:pt x="27016" y="-321"/>
                              <a:pt x="28825" y="822"/>
                            </a:cubicBezTo>
                            <a:lnTo>
                              <a:pt x="49399" y="12823"/>
                            </a:lnTo>
                            <a:cubicBezTo>
                              <a:pt x="51304" y="13871"/>
                              <a:pt x="51209" y="15586"/>
                              <a:pt x="49399" y="16633"/>
                            </a:cubicBezTo>
                            <a:lnTo>
                              <a:pt x="28635" y="28730"/>
                            </a:lnTo>
                            <a:cubicBezTo>
                              <a:pt x="26825" y="29683"/>
                              <a:pt x="23872" y="29778"/>
                              <a:pt x="21967" y="28730"/>
                            </a:cubicBezTo>
                            <a:lnTo>
                              <a:pt x="1393" y="16729"/>
                            </a:lnTo>
                            <a:cubicBezTo>
                              <a:pt x="-512" y="15586"/>
                              <a:pt x="-417" y="13871"/>
                              <a:pt x="1393" y="12823"/>
                            </a:cubicBezTo>
                            <a:lnTo>
                              <a:pt x="22253" y="822"/>
                            </a:ln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59" name="자유형: 도형 1758">
                        <a:extLst>
                          <a:ext uri="{FF2B5EF4-FFF2-40B4-BE49-F238E27FC236}">
                            <a16:creationId xmlns:a16="http://schemas.microsoft.com/office/drawing/2014/main" id="{4312BF44-5E22-B18F-183F-A4964A199C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130248" y="2893730"/>
                        <a:ext cx="50875" cy="29552"/>
                      </a:xfrm>
                      <a:custGeom>
                        <a:avLst/>
                        <a:gdLst>
                          <a:gd name="connsiteX0" fmla="*/ 28873 w 50875"/>
                          <a:gd name="connsiteY0" fmla="*/ 822 h 29552"/>
                          <a:gd name="connsiteX1" fmla="*/ 49447 w 50875"/>
                          <a:gd name="connsiteY1" fmla="*/ 12728 h 29552"/>
                          <a:gd name="connsiteX2" fmla="*/ 49447 w 50875"/>
                          <a:gd name="connsiteY2" fmla="*/ 16729 h 29552"/>
                          <a:gd name="connsiteX3" fmla="*/ 28682 w 50875"/>
                          <a:gd name="connsiteY3" fmla="*/ 28730 h 29552"/>
                          <a:gd name="connsiteX4" fmla="*/ 21920 w 50875"/>
                          <a:gd name="connsiteY4" fmla="*/ 28730 h 29552"/>
                          <a:gd name="connsiteX5" fmla="*/ 1346 w 50875"/>
                          <a:gd name="connsiteY5" fmla="*/ 16729 h 29552"/>
                          <a:gd name="connsiteX6" fmla="*/ 1441 w 50875"/>
                          <a:gd name="connsiteY6" fmla="*/ 12823 h 29552"/>
                          <a:gd name="connsiteX7" fmla="*/ 22110 w 50875"/>
                          <a:gd name="connsiteY7" fmla="*/ 822 h 29552"/>
                          <a:gd name="connsiteX8" fmla="*/ 28873 w 50875"/>
                          <a:gd name="connsiteY8" fmla="*/ 822 h 2955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0875" h="29552">
                            <a:moveTo>
                              <a:pt x="28873" y="822"/>
                            </a:moveTo>
                            <a:lnTo>
                              <a:pt x="49447" y="12728"/>
                            </a:lnTo>
                            <a:cubicBezTo>
                              <a:pt x="51352" y="13871"/>
                              <a:pt x="51352" y="15681"/>
                              <a:pt x="49447" y="16729"/>
                            </a:cubicBezTo>
                            <a:lnTo>
                              <a:pt x="28682" y="28730"/>
                            </a:lnTo>
                            <a:cubicBezTo>
                              <a:pt x="26873" y="29873"/>
                              <a:pt x="23825" y="29778"/>
                              <a:pt x="21920" y="28730"/>
                            </a:cubicBezTo>
                            <a:lnTo>
                              <a:pt x="1346" y="16729"/>
                            </a:lnTo>
                            <a:cubicBezTo>
                              <a:pt x="-464" y="15586"/>
                              <a:pt x="-464" y="13966"/>
                              <a:pt x="1441" y="12823"/>
                            </a:cubicBezTo>
                            <a:lnTo>
                              <a:pt x="22110" y="822"/>
                            </a:lnTo>
                            <a:cubicBezTo>
                              <a:pt x="24015" y="-226"/>
                              <a:pt x="26968" y="-321"/>
                              <a:pt x="28873" y="822"/>
                            </a:cubicBez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60" name="자유형: 도형 1759">
                        <a:extLst>
                          <a:ext uri="{FF2B5EF4-FFF2-40B4-BE49-F238E27FC236}">
                            <a16:creationId xmlns:a16="http://schemas.microsoft.com/office/drawing/2014/main" id="{BE2598CF-599E-18EB-8C23-C79905EE563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62715" y="2834019"/>
                        <a:ext cx="50828" cy="29517"/>
                      </a:xfrm>
                      <a:custGeom>
                        <a:avLst/>
                        <a:gdLst>
                          <a:gd name="connsiteX0" fmla="*/ 22003 w 50828"/>
                          <a:gd name="connsiteY0" fmla="*/ 28815 h 29517"/>
                          <a:gd name="connsiteX1" fmla="*/ 1429 w 50828"/>
                          <a:gd name="connsiteY1" fmla="*/ 16718 h 29517"/>
                          <a:gd name="connsiteX2" fmla="*/ 1429 w 50828"/>
                          <a:gd name="connsiteY2" fmla="*/ 12813 h 29517"/>
                          <a:gd name="connsiteX3" fmla="*/ 22098 w 50828"/>
                          <a:gd name="connsiteY3" fmla="*/ 811 h 29517"/>
                          <a:gd name="connsiteX4" fmla="*/ 28861 w 50828"/>
                          <a:gd name="connsiteY4" fmla="*/ 906 h 29517"/>
                          <a:gd name="connsiteX5" fmla="*/ 49435 w 50828"/>
                          <a:gd name="connsiteY5" fmla="*/ 12908 h 29517"/>
                          <a:gd name="connsiteX6" fmla="*/ 49435 w 50828"/>
                          <a:gd name="connsiteY6" fmla="*/ 16718 h 29517"/>
                          <a:gd name="connsiteX7" fmla="*/ 28765 w 50828"/>
                          <a:gd name="connsiteY7" fmla="*/ 28719 h 29517"/>
                          <a:gd name="connsiteX8" fmla="*/ 22003 w 50828"/>
                          <a:gd name="connsiteY8" fmla="*/ 28815 h 2951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0828" h="29517">
                            <a:moveTo>
                              <a:pt x="22003" y="28815"/>
                            </a:moveTo>
                            <a:lnTo>
                              <a:pt x="1429" y="16718"/>
                            </a:lnTo>
                            <a:cubicBezTo>
                              <a:pt x="-476" y="15670"/>
                              <a:pt x="-476" y="13860"/>
                              <a:pt x="1429" y="12813"/>
                            </a:cubicBezTo>
                            <a:lnTo>
                              <a:pt x="22098" y="811"/>
                            </a:lnTo>
                            <a:cubicBezTo>
                              <a:pt x="24003" y="-332"/>
                              <a:pt x="27051" y="-237"/>
                              <a:pt x="28861" y="906"/>
                            </a:cubicBezTo>
                            <a:lnTo>
                              <a:pt x="49435" y="12908"/>
                            </a:lnTo>
                            <a:cubicBezTo>
                              <a:pt x="51244" y="13860"/>
                              <a:pt x="51340" y="15670"/>
                              <a:pt x="49435" y="16718"/>
                            </a:cubicBezTo>
                            <a:lnTo>
                              <a:pt x="28765" y="28719"/>
                            </a:lnTo>
                            <a:cubicBezTo>
                              <a:pt x="26860" y="29767"/>
                              <a:pt x="23717" y="29767"/>
                              <a:pt x="22003" y="28815"/>
                            </a:cubicBez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61" name="자유형: 도형 1760">
                        <a:extLst>
                          <a:ext uri="{FF2B5EF4-FFF2-40B4-BE49-F238E27FC236}">
                            <a16:creationId xmlns:a16="http://schemas.microsoft.com/office/drawing/2014/main" id="{E174A131-80C8-D0F5-2753-4AB1BB1B9B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11947" y="2844009"/>
                        <a:ext cx="50887" cy="29552"/>
                      </a:xfrm>
                      <a:custGeom>
                        <a:avLst/>
                        <a:gdLst>
                          <a:gd name="connsiteX0" fmla="*/ 22003 w 50887"/>
                          <a:gd name="connsiteY0" fmla="*/ 28730 h 29552"/>
                          <a:gd name="connsiteX1" fmla="*/ 1429 w 50887"/>
                          <a:gd name="connsiteY1" fmla="*/ 16824 h 29552"/>
                          <a:gd name="connsiteX2" fmla="*/ 1429 w 50887"/>
                          <a:gd name="connsiteY2" fmla="*/ 12823 h 29552"/>
                          <a:gd name="connsiteX3" fmla="*/ 22193 w 50887"/>
                          <a:gd name="connsiteY3" fmla="*/ 822 h 29552"/>
                          <a:gd name="connsiteX4" fmla="*/ 28956 w 50887"/>
                          <a:gd name="connsiteY4" fmla="*/ 822 h 29552"/>
                          <a:gd name="connsiteX5" fmla="*/ 49530 w 50887"/>
                          <a:gd name="connsiteY5" fmla="*/ 12823 h 29552"/>
                          <a:gd name="connsiteX6" fmla="*/ 49530 w 50887"/>
                          <a:gd name="connsiteY6" fmla="*/ 16729 h 29552"/>
                          <a:gd name="connsiteX7" fmla="*/ 28766 w 50887"/>
                          <a:gd name="connsiteY7" fmla="*/ 28730 h 29552"/>
                          <a:gd name="connsiteX8" fmla="*/ 22003 w 50887"/>
                          <a:gd name="connsiteY8" fmla="*/ 28730 h 2955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0887" h="29552">
                            <a:moveTo>
                              <a:pt x="22003" y="28730"/>
                            </a:moveTo>
                            <a:lnTo>
                              <a:pt x="1429" y="16824"/>
                            </a:lnTo>
                            <a:cubicBezTo>
                              <a:pt x="-476" y="15681"/>
                              <a:pt x="-476" y="13871"/>
                              <a:pt x="1429" y="12823"/>
                            </a:cubicBezTo>
                            <a:lnTo>
                              <a:pt x="22193" y="822"/>
                            </a:lnTo>
                            <a:cubicBezTo>
                              <a:pt x="24098" y="-321"/>
                              <a:pt x="27051" y="-226"/>
                              <a:pt x="28956" y="822"/>
                            </a:cubicBezTo>
                            <a:lnTo>
                              <a:pt x="49530" y="12823"/>
                            </a:lnTo>
                            <a:cubicBezTo>
                              <a:pt x="51340" y="13966"/>
                              <a:pt x="51340" y="15586"/>
                              <a:pt x="49530" y="16729"/>
                            </a:cubicBezTo>
                            <a:lnTo>
                              <a:pt x="28766" y="28730"/>
                            </a:lnTo>
                            <a:cubicBezTo>
                              <a:pt x="26860" y="29778"/>
                              <a:pt x="23908" y="29873"/>
                              <a:pt x="22003" y="28730"/>
                            </a:cubicBez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62" name="자유형: 도형 1761">
                        <a:extLst>
                          <a:ext uri="{FF2B5EF4-FFF2-40B4-BE49-F238E27FC236}">
                            <a16:creationId xmlns:a16="http://schemas.microsoft.com/office/drawing/2014/main" id="{DBAC52A8-1EC6-05BE-A579-0215DF691E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31115" y="2815661"/>
                        <a:ext cx="50769" cy="29515"/>
                      </a:xfrm>
                      <a:custGeom>
                        <a:avLst/>
                        <a:gdLst>
                          <a:gd name="connsiteX0" fmla="*/ 21885 w 50769"/>
                          <a:gd name="connsiteY0" fmla="*/ 28694 h 29515"/>
                          <a:gd name="connsiteX1" fmla="*/ 1311 w 50769"/>
                          <a:gd name="connsiteY1" fmla="*/ 16693 h 29515"/>
                          <a:gd name="connsiteX2" fmla="*/ 1406 w 50769"/>
                          <a:gd name="connsiteY2" fmla="*/ 12787 h 29515"/>
                          <a:gd name="connsiteX3" fmla="*/ 22170 w 50769"/>
                          <a:gd name="connsiteY3" fmla="*/ 786 h 29515"/>
                          <a:gd name="connsiteX4" fmla="*/ 28838 w 50769"/>
                          <a:gd name="connsiteY4" fmla="*/ 786 h 29515"/>
                          <a:gd name="connsiteX5" fmla="*/ 49412 w 50769"/>
                          <a:gd name="connsiteY5" fmla="*/ 12787 h 29515"/>
                          <a:gd name="connsiteX6" fmla="*/ 49412 w 50769"/>
                          <a:gd name="connsiteY6" fmla="*/ 16693 h 29515"/>
                          <a:gd name="connsiteX7" fmla="*/ 28743 w 50769"/>
                          <a:gd name="connsiteY7" fmla="*/ 28694 h 29515"/>
                          <a:gd name="connsiteX8" fmla="*/ 21980 w 50769"/>
                          <a:gd name="connsiteY8" fmla="*/ 28694 h 295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0769" h="29515">
                            <a:moveTo>
                              <a:pt x="21885" y="28694"/>
                            </a:moveTo>
                            <a:lnTo>
                              <a:pt x="1311" y="16693"/>
                            </a:lnTo>
                            <a:cubicBezTo>
                              <a:pt x="-499" y="15645"/>
                              <a:pt x="-404" y="13930"/>
                              <a:pt x="1406" y="12787"/>
                            </a:cubicBezTo>
                            <a:lnTo>
                              <a:pt x="22170" y="786"/>
                            </a:lnTo>
                            <a:cubicBezTo>
                              <a:pt x="24075" y="-262"/>
                              <a:pt x="26933" y="-262"/>
                              <a:pt x="28838" y="786"/>
                            </a:cubicBezTo>
                            <a:lnTo>
                              <a:pt x="49412" y="12787"/>
                            </a:lnTo>
                            <a:cubicBezTo>
                              <a:pt x="51222" y="13930"/>
                              <a:pt x="51222" y="15550"/>
                              <a:pt x="49412" y="16693"/>
                            </a:cubicBezTo>
                            <a:lnTo>
                              <a:pt x="28743" y="28694"/>
                            </a:lnTo>
                            <a:cubicBezTo>
                              <a:pt x="26838" y="29742"/>
                              <a:pt x="23885" y="29837"/>
                              <a:pt x="21980" y="28694"/>
                            </a:cubicBez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63" name="자유형: 도형 1762">
                        <a:extLst>
                          <a:ext uri="{FF2B5EF4-FFF2-40B4-BE49-F238E27FC236}">
                            <a16:creationId xmlns:a16="http://schemas.microsoft.com/office/drawing/2014/main" id="{CED3F012-9C69-B67D-7BAF-2CC1531B57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72001" y="2801850"/>
                        <a:ext cx="50878" cy="29479"/>
                      </a:xfrm>
                      <a:custGeom>
                        <a:avLst/>
                        <a:gdLst>
                          <a:gd name="connsiteX0" fmla="*/ 28909 w 50878"/>
                          <a:gd name="connsiteY0" fmla="*/ 786 h 29479"/>
                          <a:gd name="connsiteX1" fmla="*/ 49578 w 50878"/>
                          <a:gd name="connsiteY1" fmla="*/ 12787 h 29479"/>
                          <a:gd name="connsiteX2" fmla="*/ 49388 w 50878"/>
                          <a:gd name="connsiteY2" fmla="*/ 16693 h 29479"/>
                          <a:gd name="connsiteX3" fmla="*/ 28719 w 50878"/>
                          <a:gd name="connsiteY3" fmla="*/ 28694 h 29479"/>
                          <a:gd name="connsiteX4" fmla="*/ 22051 w 50878"/>
                          <a:gd name="connsiteY4" fmla="*/ 28694 h 29479"/>
                          <a:gd name="connsiteX5" fmla="*/ 1477 w 50878"/>
                          <a:gd name="connsiteY5" fmla="*/ 16693 h 29479"/>
                          <a:gd name="connsiteX6" fmla="*/ 1382 w 50878"/>
                          <a:gd name="connsiteY6" fmla="*/ 12787 h 29479"/>
                          <a:gd name="connsiteX7" fmla="*/ 22147 w 50878"/>
                          <a:gd name="connsiteY7" fmla="*/ 786 h 29479"/>
                          <a:gd name="connsiteX8" fmla="*/ 28909 w 50878"/>
                          <a:gd name="connsiteY8" fmla="*/ 786 h 294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0878" h="29479">
                            <a:moveTo>
                              <a:pt x="28909" y="786"/>
                            </a:moveTo>
                            <a:lnTo>
                              <a:pt x="49578" y="12787"/>
                            </a:lnTo>
                            <a:cubicBezTo>
                              <a:pt x="51388" y="13835"/>
                              <a:pt x="51293" y="15550"/>
                              <a:pt x="49388" y="16693"/>
                            </a:cubicBezTo>
                            <a:lnTo>
                              <a:pt x="28719" y="28694"/>
                            </a:lnTo>
                            <a:cubicBezTo>
                              <a:pt x="26814" y="29742"/>
                              <a:pt x="23956" y="29742"/>
                              <a:pt x="22051" y="28694"/>
                            </a:cubicBezTo>
                            <a:lnTo>
                              <a:pt x="1477" y="16693"/>
                            </a:lnTo>
                            <a:cubicBezTo>
                              <a:pt x="-428" y="15550"/>
                              <a:pt x="-523" y="13835"/>
                              <a:pt x="1382" y="12787"/>
                            </a:cubicBezTo>
                            <a:lnTo>
                              <a:pt x="22147" y="786"/>
                            </a:lnTo>
                            <a:cubicBezTo>
                              <a:pt x="24052" y="-262"/>
                              <a:pt x="27099" y="-262"/>
                              <a:pt x="28909" y="786"/>
                            </a:cubicBez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64" name="자유형: 도형 1763">
                        <a:extLst>
                          <a:ext uri="{FF2B5EF4-FFF2-40B4-BE49-F238E27FC236}">
                            <a16:creationId xmlns:a16="http://schemas.microsoft.com/office/drawing/2014/main" id="{25C76778-0055-99DA-CD78-D67C5FB12E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93566" y="2698090"/>
                        <a:ext cx="73239" cy="42536"/>
                      </a:xfrm>
                      <a:custGeom>
                        <a:avLst/>
                        <a:gdLst>
                          <a:gd name="connsiteX0" fmla="*/ 28465 w 73239"/>
                          <a:gd name="connsiteY0" fmla="*/ 533 h 42536"/>
                          <a:gd name="connsiteX1" fmla="*/ 72375 w 73239"/>
                          <a:gd name="connsiteY1" fmla="*/ 26060 h 42536"/>
                          <a:gd name="connsiteX2" fmla="*/ 71518 w 73239"/>
                          <a:gd name="connsiteY2" fmla="*/ 29584 h 42536"/>
                          <a:gd name="connsiteX3" fmla="*/ 50849 w 73239"/>
                          <a:gd name="connsiteY3" fmla="*/ 41585 h 42536"/>
                          <a:gd name="connsiteX4" fmla="*/ 44848 w 73239"/>
                          <a:gd name="connsiteY4" fmla="*/ 41966 h 42536"/>
                          <a:gd name="connsiteX5" fmla="*/ 937 w 73239"/>
                          <a:gd name="connsiteY5" fmla="*/ 16439 h 42536"/>
                          <a:gd name="connsiteX6" fmla="*/ 1604 w 73239"/>
                          <a:gd name="connsiteY6" fmla="*/ 13010 h 42536"/>
                          <a:gd name="connsiteX7" fmla="*/ 22369 w 73239"/>
                          <a:gd name="connsiteY7" fmla="*/ 1009 h 42536"/>
                          <a:gd name="connsiteX8" fmla="*/ 28465 w 73239"/>
                          <a:gd name="connsiteY8" fmla="*/ 533 h 4253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73239" h="42536">
                            <a:moveTo>
                              <a:pt x="28465" y="533"/>
                            </a:moveTo>
                            <a:lnTo>
                              <a:pt x="72375" y="26060"/>
                            </a:lnTo>
                            <a:cubicBezTo>
                              <a:pt x="73804" y="26917"/>
                              <a:pt x="73423" y="28536"/>
                              <a:pt x="71518" y="29584"/>
                            </a:cubicBezTo>
                            <a:lnTo>
                              <a:pt x="50849" y="41585"/>
                            </a:lnTo>
                            <a:cubicBezTo>
                              <a:pt x="48943" y="42728"/>
                              <a:pt x="46276" y="42824"/>
                              <a:pt x="44848" y="41966"/>
                            </a:cubicBezTo>
                            <a:lnTo>
                              <a:pt x="937" y="16439"/>
                            </a:lnTo>
                            <a:cubicBezTo>
                              <a:pt x="-491" y="15678"/>
                              <a:pt x="-301" y="14058"/>
                              <a:pt x="1604" y="13010"/>
                            </a:cubicBezTo>
                            <a:lnTo>
                              <a:pt x="22369" y="1009"/>
                            </a:lnTo>
                            <a:cubicBezTo>
                              <a:pt x="24274" y="-134"/>
                              <a:pt x="27036" y="-324"/>
                              <a:pt x="28465" y="533"/>
                            </a:cubicBez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65" name="자유형: 도형 1764">
                        <a:extLst>
                          <a:ext uri="{FF2B5EF4-FFF2-40B4-BE49-F238E27FC236}">
                            <a16:creationId xmlns:a16="http://schemas.microsoft.com/office/drawing/2014/main" id="{FBBD64D7-7BF1-23C2-2226-365FB2BE211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45628" y="2728423"/>
                        <a:ext cx="50817" cy="29528"/>
                      </a:xfrm>
                      <a:custGeom>
                        <a:avLst/>
                        <a:gdLst>
                          <a:gd name="connsiteX0" fmla="*/ 28885 w 50817"/>
                          <a:gd name="connsiteY0" fmla="*/ 774 h 29528"/>
                          <a:gd name="connsiteX1" fmla="*/ 49555 w 50817"/>
                          <a:gd name="connsiteY1" fmla="*/ 12776 h 29528"/>
                          <a:gd name="connsiteX2" fmla="*/ 49364 w 50817"/>
                          <a:gd name="connsiteY2" fmla="*/ 16681 h 29528"/>
                          <a:gd name="connsiteX3" fmla="*/ 28695 w 50817"/>
                          <a:gd name="connsiteY3" fmla="*/ 28778 h 29528"/>
                          <a:gd name="connsiteX4" fmla="*/ 22123 w 50817"/>
                          <a:gd name="connsiteY4" fmla="*/ 28778 h 29528"/>
                          <a:gd name="connsiteX5" fmla="*/ 1358 w 50817"/>
                          <a:gd name="connsiteY5" fmla="*/ 16681 h 29528"/>
                          <a:gd name="connsiteX6" fmla="*/ 1358 w 50817"/>
                          <a:gd name="connsiteY6" fmla="*/ 12776 h 29528"/>
                          <a:gd name="connsiteX7" fmla="*/ 22123 w 50817"/>
                          <a:gd name="connsiteY7" fmla="*/ 870 h 29528"/>
                          <a:gd name="connsiteX8" fmla="*/ 28885 w 50817"/>
                          <a:gd name="connsiteY8" fmla="*/ 774 h 2952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0817" h="29528">
                            <a:moveTo>
                              <a:pt x="28885" y="774"/>
                            </a:moveTo>
                            <a:lnTo>
                              <a:pt x="49555" y="12776"/>
                            </a:lnTo>
                            <a:cubicBezTo>
                              <a:pt x="51269" y="13824"/>
                              <a:pt x="51269" y="15633"/>
                              <a:pt x="49364" y="16681"/>
                            </a:cubicBezTo>
                            <a:lnTo>
                              <a:pt x="28695" y="28778"/>
                            </a:lnTo>
                            <a:cubicBezTo>
                              <a:pt x="26790" y="29826"/>
                              <a:pt x="23837" y="29730"/>
                              <a:pt x="22123" y="28778"/>
                            </a:cubicBezTo>
                            <a:lnTo>
                              <a:pt x="1358" y="16681"/>
                            </a:lnTo>
                            <a:cubicBezTo>
                              <a:pt x="-356" y="15633"/>
                              <a:pt x="-547" y="13919"/>
                              <a:pt x="1358" y="12776"/>
                            </a:cubicBezTo>
                            <a:lnTo>
                              <a:pt x="22123" y="870"/>
                            </a:lnTo>
                            <a:cubicBezTo>
                              <a:pt x="24028" y="-273"/>
                              <a:pt x="27076" y="-273"/>
                              <a:pt x="28885" y="774"/>
                            </a:cubicBez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66" name="자유형: 도형 1765">
                        <a:extLst>
                          <a:ext uri="{FF2B5EF4-FFF2-40B4-BE49-F238E27FC236}">
                            <a16:creationId xmlns:a16="http://schemas.microsoft.com/office/drawing/2014/main" id="{B58A06F1-3313-ADFF-9341-8F4C21B1F8B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26840" y="2697932"/>
                        <a:ext cx="50827" cy="29575"/>
                      </a:xfrm>
                      <a:custGeom>
                        <a:avLst/>
                        <a:gdLst>
                          <a:gd name="connsiteX0" fmla="*/ 22039 w 50827"/>
                          <a:gd name="connsiteY0" fmla="*/ 28789 h 29575"/>
                          <a:gd name="connsiteX1" fmla="*/ 1274 w 50827"/>
                          <a:gd name="connsiteY1" fmla="*/ 16693 h 29575"/>
                          <a:gd name="connsiteX2" fmla="*/ 1369 w 50827"/>
                          <a:gd name="connsiteY2" fmla="*/ 12883 h 29575"/>
                          <a:gd name="connsiteX3" fmla="*/ 22134 w 50827"/>
                          <a:gd name="connsiteY3" fmla="*/ 786 h 29575"/>
                          <a:gd name="connsiteX4" fmla="*/ 28801 w 50827"/>
                          <a:gd name="connsiteY4" fmla="*/ 786 h 29575"/>
                          <a:gd name="connsiteX5" fmla="*/ 49471 w 50827"/>
                          <a:gd name="connsiteY5" fmla="*/ 12883 h 29575"/>
                          <a:gd name="connsiteX6" fmla="*/ 49471 w 50827"/>
                          <a:gd name="connsiteY6" fmla="*/ 16693 h 29575"/>
                          <a:gd name="connsiteX7" fmla="*/ 28611 w 50827"/>
                          <a:gd name="connsiteY7" fmla="*/ 28789 h 29575"/>
                          <a:gd name="connsiteX8" fmla="*/ 22039 w 50827"/>
                          <a:gd name="connsiteY8" fmla="*/ 28789 h 295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0827" h="29575">
                            <a:moveTo>
                              <a:pt x="22039" y="28789"/>
                            </a:moveTo>
                            <a:lnTo>
                              <a:pt x="1274" y="16693"/>
                            </a:lnTo>
                            <a:cubicBezTo>
                              <a:pt x="-440" y="15740"/>
                              <a:pt x="-440" y="13930"/>
                              <a:pt x="1369" y="12883"/>
                            </a:cubicBezTo>
                            <a:lnTo>
                              <a:pt x="22134" y="786"/>
                            </a:lnTo>
                            <a:cubicBezTo>
                              <a:pt x="23944" y="-262"/>
                              <a:pt x="26992" y="-262"/>
                              <a:pt x="28801" y="786"/>
                            </a:cubicBezTo>
                            <a:lnTo>
                              <a:pt x="49471" y="12883"/>
                            </a:lnTo>
                            <a:cubicBezTo>
                              <a:pt x="51280" y="13930"/>
                              <a:pt x="51280" y="15740"/>
                              <a:pt x="49471" y="16693"/>
                            </a:cubicBezTo>
                            <a:lnTo>
                              <a:pt x="28611" y="28789"/>
                            </a:lnTo>
                            <a:cubicBezTo>
                              <a:pt x="26896" y="29837"/>
                              <a:pt x="23753" y="29837"/>
                              <a:pt x="22039" y="28789"/>
                            </a:cubicBez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67" name="자유형: 도형 1766">
                        <a:extLst>
                          <a:ext uri="{FF2B5EF4-FFF2-40B4-BE49-F238E27FC236}">
                            <a16:creationId xmlns:a16="http://schemas.microsoft.com/office/drawing/2014/main" id="{5ADD2C3B-6597-F9D1-9617-23BD15BD7A8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23352" y="2781395"/>
                        <a:ext cx="36290" cy="21050"/>
                      </a:xfrm>
                      <a:custGeom>
                        <a:avLst/>
                        <a:gdLst>
                          <a:gd name="connsiteX0" fmla="*/ 9716 w 36290"/>
                          <a:gd name="connsiteY0" fmla="*/ 95 h 21050"/>
                          <a:gd name="connsiteX1" fmla="*/ 12954 w 36290"/>
                          <a:gd name="connsiteY1" fmla="*/ 0 h 21050"/>
                          <a:gd name="connsiteX2" fmla="*/ 36290 w 36290"/>
                          <a:gd name="connsiteY2" fmla="*/ 13525 h 21050"/>
                          <a:gd name="connsiteX3" fmla="*/ 36100 w 36290"/>
                          <a:gd name="connsiteY3" fmla="*/ 15430 h 21050"/>
                          <a:gd name="connsiteX4" fmla="*/ 26289 w 36290"/>
                          <a:gd name="connsiteY4" fmla="*/ 21050 h 21050"/>
                          <a:gd name="connsiteX5" fmla="*/ 23146 w 36290"/>
                          <a:gd name="connsiteY5" fmla="*/ 21050 h 21050"/>
                          <a:gd name="connsiteX6" fmla="*/ 0 w 36290"/>
                          <a:gd name="connsiteY6" fmla="*/ 7620 h 21050"/>
                          <a:gd name="connsiteX7" fmla="*/ 0 w 36290"/>
                          <a:gd name="connsiteY7" fmla="*/ 5810 h 21050"/>
                          <a:gd name="connsiteX8" fmla="*/ 9716 w 36290"/>
                          <a:gd name="connsiteY8" fmla="*/ 95 h 210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36290" h="21050">
                            <a:moveTo>
                              <a:pt x="9716" y="95"/>
                            </a:moveTo>
                            <a:lnTo>
                              <a:pt x="12954" y="0"/>
                            </a:lnTo>
                            <a:lnTo>
                              <a:pt x="36290" y="13525"/>
                            </a:lnTo>
                            <a:lnTo>
                              <a:pt x="36100" y="15430"/>
                            </a:lnTo>
                            <a:lnTo>
                              <a:pt x="26289" y="21050"/>
                            </a:lnTo>
                            <a:lnTo>
                              <a:pt x="23146" y="21050"/>
                            </a:lnTo>
                            <a:lnTo>
                              <a:pt x="0" y="7620"/>
                            </a:lnTo>
                            <a:lnTo>
                              <a:pt x="0" y="5810"/>
                            </a:lnTo>
                            <a:lnTo>
                              <a:pt x="9716" y="95"/>
                            </a:ln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68" name="자유형: 도형 1767">
                        <a:extLst>
                          <a:ext uri="{FF2B5EF4-FFF2-40B4-BE49-F238E27FC236}">
                            <a16:creationId xmlns:a16="http://schemas.microsoft.com/office/drawing/2014/main" id="{AF45ABB7-914B-22B2-9F77-16D118DC84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38592" y="2772727"/>
                        <a:ext cx="36194" cy="21050"/>
                      </a:xfrm>
                      <a:custGeom>
                        <a:avLst/>
                        <a:gdLst>
                          <a:gd name="connsiteX0" fmla="*/ 12954 w 36194"/>
                          <a:gd name="connsiteY0" fmla="*/ 0 h 21050"/>
                          <a:gd name="connsiteX1" fmla="*/ 36100 w 36194"/>
                          <a:gd name="connsiteY1" fmla="*/ 13430 h 21050"/>
                          <a:gd name="connsiteX2" fmla="*/ 36195 w 36194"/>
                          <a:gd name="connsiteY2" fmla="*/ 15335 h 21050"/>
                          <a:gd name="connsiteX3" fmla="*/ 26289 w 36194"/>
                          <a:gd name="connsiteY3" fmla="*/ 21050 h 21050"/>
                          <a:gd name="connsiteX4" fmla="*/ 23146 w 36194"/>
                          <a:gd name="connsiteY4" fmla="*/ 20955 h 21050"/>
                          <a:gd name="connsiteX5" fmla="*/ 0 w 36194"/>
                          <a:gd name="connsiteY5" fmla="*/ 7525 h 21050"/>
                          <a:gd name="connsiteX6" fmla="*/ 0 w 36194"/>
                          <a:gd name="connsiteY6" fmla="*/ 5715 h 21050"/>
                          <a:gd name="connsiteX7" fmla="*/ 9906 w 36194"/>
                          <a:gd name="connsiteY7" fmla="*/ 0 h 21050"/>
                          <a:gd name="connsiteX8" fmla="*/ 12954 w 36194"/>
                          <a:gd name="connsiteY8" fmla="*/ 0 h 210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36194" h="21050">
                            <a:moveTo>
                              <a:pt x="12954" y="0"/>
                            </a:moveTo>
                            <a:lnTo>
                              <a:pt x="36100" y="13430"/>
                            </a:lnTo>
                            <a:lnTo>
                              <a:pt x="36195" y="15335"/>
                            </a:lnTo>
                            <a:lnTo>
                              <a:pt x="26289" y="21050"/>
                            </a:lnTo>
                            <a:lnTo>
                              <a:pt x="23146" y="20955"/>
                            </a:lnTo>
                            <a:lnTo>
                              <a:pt x="0" y="7525"/>
                            </a:lnTo>
                            <a:lnTo>
                              <a:pt x="0" y="5715"/>
                            </a:lnTo>
                            <a:lnTo>
                              <a:pt x="9906" y="0"/>
                            </a:lnTo>
                            <a:lnTo>
                              <a:pt x="12954" y="0"/>
                            </a:ln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69" name="자유형: 도형 1768">
                        <a:extLst>
                          <a:ext uri="{FF2B5EF4-FFF2-40B4-BE49-F238E27FC236}">
                            <a16:creationId xmlns:a16="http://schemas.microsoft.com/office/drawing/2014/main" id="{72B527D1-9A22-6934-F168-E90203FC993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52308" y="2798254"/>
                        <a:ext cx="36290" cy="21050"/>
                      </a:xfrm>
                      <a:custGeom>
                        <a:avLst/>
                        <a:gdLst>
                          <a:gd name="connsiteX0" fmla="*/ 9811 w 36290"/>
                          <a:gd name="connsiteY0" fmla="*/ 95 h 21050"/>
                          <a:gd name="connsiteX1" fmla="*/ 13049 w 36290"/>
                          <a:gd name="connsiteY1" fmla="*/ 0 h 21050"/>
                          <a:gd name="connsiteX2" fmla="*/ 36290 w 36290"/>
                          <a:gd name="connsiteY2" fmla="*/ 13525 h 21050"/>
                          <a:gd name="connsiteX3" fmla="*/ 36100 w 36290"/>
                          <a:gd name="connsiteY3" fmla="*/ 15431 h 21050"/>
                          <a:gd name="connsiteX4" fmla="*/ 26384 w 36290"/>
                          <a:gd name="connsiteY4" fmla="*/ 21050 h 21050"/>
                          <a:gd name="connsiteX5" fmla="*/ 23241 w 36290"/>
                          <a:gd name="connsiteY5" fmla="*/ 21050 h 21050"/>
                          <a:gd name="connsiteX6" fmla="*/ 0 w 36290"/>
                          <a:gd name="connsiteY6" fmla="*/ 7620 h 21050"/>
                          <a:gd name="connsiteX7" fmla="*/ 0 w 36290"/>
                          <a:gd name="connsiteY7" fmla="*/ 5715 h 21050"/>
                          <a:gd name="connsiteX8" fmla="*/ 9811 w 36290"/>
                          <a:gd name="connsiteY8" fmla="*/ 95 h 210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36290" h="21050">
                            <a:moveTo>
                              <a:pt x="9811" y="95"/>
                            </a:moveTo>
                            <a:lnTo>
                              <a:pt x="13049" y="0"/>
                            </a:lnTo>
                            <a:lnTo>
                              <a:pt x="36290" y="13525"/>
                            </a:lnTo>
                            <a:lnTo>
                              <a:pt x="36100" y="15431"/>
                            </a:lnTo>
                            <a:lnTo>
                              <a:pt x="26384" y="21050"/>
                            </a:lnTo>
                            <a:lnTo>
                              <a:pt x="23241" y="21050"/>
                            </a:lnTo>
                            <a:lnTo>
                              <a:pt x="0" y="7620"/>
                            </a:lnTo>
                            <a:lnTo>
                              <a:pt x="0" y="5715"/>
                            </a:lnTo>
                            <a:lnTo>
                              <a:pt x="9811" y="95"/>
                            </a:ln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70" name="자유형: 도형 1769">
                        <a:extLst>
                          <a:ext uri="{FF2B5EF4-FFF2-40B4-BE49-F238E27FC236}">
                            <a16:creationId xmlns:a16="http://schemas.microsoft.com/office/drawing/2014/main" id="{2231E0E3-0156-3C8B-1420-32966F53E0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60541" y="2717651"/>
                        <a:ext cx="94191" cy="54653"/>
                      </a:xfrm>
                      <a:custGeom>
                        <a:avLst/>
                        <a:gdLst>
                          <a:gd name="connsiteX0" fmla="*/ 64919 w 94191"/>
                          <a:gd name="connsiteY0" fmla="*/ 53647 h 54653"/>
                          <a:gd name="connsiteX1" fmla="*/ 1768 w 94191"/>
                          <a:gd name="connsiteY1" fmla="*/ 16881 h 54653"/>
                          <a:gd name="connsiteX2" fmla="*/ 1196 w 94191"/>
                          <a:gd name="connsiteY2" fmla="*/ 12690 h 54653"/>
                          <a:gd name="connsiteX3" fmla="*/ 22056 w 94191"/>
                          <a:gd name="connsiteY3" fmla="*/ 688 h 54653"/>
                          <a:gd name="connsiteX4" fmla="*/ 29200 w 94191"/>
                          <a:gd name="connsiteY4" fmla="*/ 974 h 54653"/>
                          <a:gd name="connsiteX5" fmla="*/ 92446 w 94191"/>
                          <a:gd name="connsiteY5" fmla="*/ 37741 h 54653"/>
                          <a:gd name="connsiteX6" fmla="*/ 92922 w 94191"/>
                          <a:gd name="connsiteY6" fmla="*/ 41932 h 54653"/>
                          <a:gd name="connsiteX7" fmla="*/ 72062 w 94191"/>
                          <a:gd name="connsiteY7" fmla="*/ 53933 h 54653"/>
                          <a:gd name="connsiteX8" fmla="*/ 64919 w 94191"/>
                          <a:gd name="connsiteY8" fmla="*/ 53647 h 5465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94191" h="54653">
                            <a:moveTo>
                              <a:pt x="64919" y="53647"/>
                            </a:moveTo>
                            <a:lnTo>
                              <a:pt x="1768" y="16881"/>
                            </a:lnTo>
                            <a:cubicBezTo>
                              <a:pt x="-328" y="15643"/>
                              <a:pt x="-613" y="13738"/>
                              <a:pt x="1196" y="12690"/>
                            </a:cubicBezTo>
                            <a:lnTo>
                              <a:pt x="22056" y="688"/>
                            </a:lnTo>
                            <a:cubicBezTo>
                              <a:pt x="23771" y="-359"/>
                              <a:pt x="27104" y="-169"/>
                              <a:pt x="29200" y="974"/>
                            </a:cubicBezTo>
                            <a:lnTo>
                              <a:pt x="92446" y="37741"/>
                            </a:lnTo>
                            <a:cubicBezTo>
                              <a:pt x="94637" y="38979"/>
                              <a:pt x="94732" y="40884"/>
                              <a:pt x="92922" y="41932"/>
                            </a:cubicBezTo>
                            <a:lnTo>
                              <a:pt x="72062" y="53933"/>
                            </a:lnTo>
                            <a:cubicBezTo>
                              <a:pt x="70348" y="54981"/>
                              <a:pt x="67014" y="54886"/>
                              <a:pt x="64919" y="53647"/>
                            </a:cubicBez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71" name="자유형: 도형 1770">
                        <a:extLst>
                          <a:ext uri="{FF2B5EF4-FFF2-40B4-BE49-F238E27FC236}">
                            <a16:creationId xmlns:a16="http://schemas.microsoft.com/office/drawing/2014/main" id="{E6F6E41F-85E8-6605-D2EE-49EE19D33A4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36198" y="2760535"/>
                        <a:ext cx="50709" cy="29505"/>
                      </a:xfrm>
                      <a:custGeom>
                        <a:avLst/>
                        <a:gdLst>
                          <a:gd name="connsiteX0" fmla="*/ 21932 w 50709"/>
                          <a:gd name="connsiteY0" fmla="*/ 28765 h 29505"/>
                          <a:gd name="connsiteX1" fmla="*/ 1358 w 50709"/>
                          <a:gd name="connsiteY1" fmla="*/ 16669 h 29505"/>
                          <a:gd name="connsiteX2" fmla="*/ 1358 w 50709"/>
                          <a:gd name="connsiteY2" fmla="*/ 12764 h 29505"/>
                          <a:gd name="connsiteX3" fmla="*/ 22123 w 50709"/>
                          <a:gd name="connsiteY3" fmla="*/ 857 h 29505"/>
                          <a:gd name="connsiteX4" fmla="*/ 28695 w 50709"/>
                          <a:gd name="connsiteY4" fmla="*/ 857 h 29505"/>
                          <a:gd name="connsiteX5" fmla="*/ 49364 w 50709"/>
                          <a:gd name="connsiteY5" fmla="*/ 12764 h 29505"/>
                          <a:gd name="connsiteX6" fmla="*/ 49269 w 50709"/>
                          <a:gd name="connsiteY6" fmla="*/ 16669 h 29505"/>
                          <a:gd name="connsiteX7" fmla="*/ 28600 w 50709"/>
                          <a:gd name="connsiteY7" fmla="*/ 28670 h 29505"/>
                          <a:gd name="connsiteX8" fmla="*/ 21837 w 50709"/>
                          <a:gd name="connsiteY8" fmla="*/ 28765 h 295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0709" h="29505">
                            <a:moveTo>
                              <a:pt x="21932" y="28765"/>
                            </a:moveTo>
                            <a:lnTo>
                              <a:pt x="1358" y="16669"/>
                            </a:lnTo>
                            <a:cubicBezTo>
                              <a:pt x="-547" y="15621"/>
                              <a:pt x="-356" y="13906"/>
                              <a:pt x="1358" y="12764"/>
                            </a:cubicBezTo>
                            <a:lnTo>
                              <a:pt x="22123" y="857"/>
                            </a:lnTo>
                            <a:cubicBezTo>
                              <a:pt x="24028" y="-286"/>
                              <a:pt x="26885" y="-286"/>
                              <a:pt x="28695" y="857"/>
                            </a:cubicBezTo>
                            <a:lnTo>
                              <a:pt x="49364" y="12764"/>
                            </a:lnTo>
                            <a:cubicBezTo>
                              <a:pt x="51174" y="13906"/>
                              <a:pt x="51174" y="15526"/>
                              <a:pt x="49269" y="16669"/>
                            </a:cubicBezTo>
                            <a:lnTo>
                              <a:pt x="28600" y="28670"/>
                            </a:lnTo>
                            <a:cubicBezTo>
                              <a:pt x="26695" y="29718"/>
                              <a:pt x="23742" y="29813"/>
                              <a:pt x="21837" y="28765"/>
                            </a:cubicBez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72" name="자유형: 도형 1771">
                        <a:extLst>
                          <a:ext uri="{FF2B5EF4-FFF2-40B4-BE49-F238E27FC236}">
                            <a16:creationId xmlns:a16="http://schemas.microsoft.com/office/drawing/2014/main" id="{214982E7-ACC7-9B3C-1444-657ABBBDE95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27173" y="2736699"/>
                        <a:ext cx="109193" cy="63365"/>
                      </a:xfrm>
                      <a:custGeom>
                        <a:avLst/>
                        <a:gdLst>
                          <a:gd name="connsiteX0" fmla="*/ 1417 w 109193"/>
                          <a:gd name="connsiteY0" fmla="*/ 12787 h 63365"/>
                          <a:gd name="connsiteX1" fmla="*/ 22182 w 109193"/>
                          <a:gd name="connsiteY1" fmla="*/ 786 h 63365"/>
                          <a:gd name="connsiteX2" fmla="*/ 28754 w 109193"/>
                          <a:gd name="connsiteY2" fmla="*/ 786 h 63365"/>
                          <a:gd name="connsiteX3" fmla="*/ 107716 w 109193"/>
                          <a:gd name="connsiteY3" fmla="*/ 46601 h 63365"/>
                          <a:gd name="connsiteX4" fmla="*/ 107811 w 109193"/>
                          <a:gd name="connsiteY4" fmla="*/ 50506 h 63365"/>
                          <a:gd name="connsiteX5" fmla="*/ 87142 w 109193"/>
                          <a:gd name="connsiteY5" fmla="*/ 62508 h 63365"/>
                          <a:gd name="connsiteX6" fmla="*/ 80284 w 109193"/>
                          <a:gd name="connsiteY6" fmla="*/ 62508 h 63365"/>
                          <a:gd name="connsiteX7" fmla="*/ 1322 w 109193"/>
                          <a:gd name="connsiteY7" fmla="*/ 16693 h 63365"/>
                          <a:gd name="connsiteX8" fmla="*/ 1322 w 109193"/>
                          <a:gd name="connsiteY8" fmla="*/ 12787 h 633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09193" h="63365">
                            <a:moveTo>
                              <a:pt x="1417" y="12787"/>
                            </a:moveTo>
                            <a:lnTo>
                              <a:pt x="22182" y="786"/>
                            </a:lnTo>
                            <a:cubicBezTo>
                              <a:pt x="23991" y="-262"/>
                              <a:pt x="27039" y="-262"/>
                              <a:pt x="28754" y="786"/>
                            </a:cubicBezTo>
                            <a:cubicBezTo>
                              <a:pt x="55329" y="16216"/>
                              <a:pt x="81522" y="31456"/>
                              <a:pt x="107716" y="46601"/>
                            </a:cubicBezTo>
                            <a:cubicBezTo>
                              <a:pt x="109621" y="47744"/>
                              <a:pt x="109716" y="49459"/>
                              <a:pt x="107811" y="50506"/>
                            </a:cubicBezTo>
                            <a:lnTo>
                              <a:pt x="87142" y="62508"/>
                            </a:lnTo>
                            <a:cubicBezTo>
                              <a:pt x="85237" y="63651"/>
                              <a:pt x="82094" y="63651"/>
                              <a:pt x="80284" y="62508"/>
                            </a:cubicBezTo>
                            <a:cubicBezTo>
                              <a:pt x="53995" y="47268"/>
                              <a:pt x="27801" y="32028"/>
                              <a:pt x="1322" y="16693"/>
                            </a:cubicBezTo>
                            <a:cubicBezTo>
                              <a:pt x="-488" y="15645"/>
                              <a:pt x="-393" y="13835"/>
                              <a:pt x="1322" y="12787"/>
                            </a:cubicBez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73" name="자유형: 도형 1772">
                        <a:extLst>
                          <a:ext uri="{FF2B5EF4-FFF2-40B4-BE49-F238E27FC236}">
                            <a16:creationId xmlns:a16="http://schemas.microsoft.com/office/drawing/2014/main" id="{A70EB0F7-1D08-5C71-6841-5C517B56EA3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21853" y="2736840"/>
                        <a:ext cx="50828" cy="29529"/>
                      </a:xfrm>
                      <a:custGeom>
                        <a:avLst/>
                        <a:gdLst>
                          <a:gd name="connsiteX0" fmla="*/ 28861 w 50828"/>
                          <a:gd name="connsiteY0" fmla="*/ 835 h 29529"/>
                          <a:gd name="connsiteX1" fmla="*/ 49435 w 50828"/>
                          <a:gd name="connsiteY1" fmla="*/ 12837 h 29529"/>
                          <a:gd name="connsiteX2" fmla="*/ 49435 w 50828"/>
                          <a:gd name="connsiteY2" fmla="*/ 16647 h 29529"/>
                          <a:gd name="connsiteX3" fmla="*/ 28766 w 50828"/>
                          <a:gd name="connsiteY3" fmla="*/ 28743 h 29529"/>
                          <a:gd name="connsiteX4" fmla="*/ 22003 w 50828"/>
                          <a:gd name="connsiteY4" fmla="*/ 28743 h 29529"/>
                          <a:gd name="connsiteX5" fmla="*/ 1429 w 50828"/>
                          <a:gd name="connsiteY5" fmla="*/ 16742 h 29529"/>
                          <a:gd name="connsiteX6" fmla="*/ 1429 w 50828"/>
                          <a:gd name="connsiteY6" fmla="*/ 12741 h 29529"/>
                          <a:gd name="connsiteX7" fmla="*/ 22193 w 50828"/>
                          <a:gd name="connsiteY7" fmla="*/ 740 h 29529"/>
                          <a:gd name="connsiteX8" fmla="*/ 28861 w 50828"/>
                          <a:gd name="connsiteY8" fmla="*/ 835 h 295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0828" h="29529">
                            <a:moveTo>
                              <a:pt x="28861" y="835"/>
                            </a:moveTo>
                            <a:lnTo>
                              <a:pt x="49435" y="12837"/>
                            </a:lnTo>
                            <a:cubicBezTo>
                              <a:pt x="51245" y="13884"/>
                              <a:pt x="51340" y="15599"/>
                              <a:pt x="49435" y="16647"/>
                            </a:cubicBezTo>
                            <a:lnTo>
                              <a:pt x="28766" y="28743"/>
                            </a:lnTo>
                            <a:cubicBezTo>
                              <a:pt x="26861" y="29791"/>
                              <a:pt x="23717" y="29791"/>
                              <a:pt x="22003" y="28743"/>
                            </a:cubicBezTo>
                            <a:lnTo>
                              <a:pt x="1429" y="16742"/>
                            </a:lnTo>
                            <a:cubicBezTo>
                              <a:pt x="-476" y="15694"/>
                              <a:pt x="-476" y="13884"/>
                              <a:pt x="1429" y="12741"/>
                            </a:cubicBezTo>
                            <a:lnTo>
                              <a:pt x="22193" y="740"/>
                            </a:lnTo>
                            <a:cubicBezTo>
                              <a:pt x="24003" y="-308"/>
                              <a:pt x="27051" y="-213"/>
                              <a:pt x="28861" y="835"/>
                            </a:cubicBez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74" name="자유형: 도형 1773">
                        <a:extLst>
                          <a:ext uri="{FF2B5EF4-FFF2-40B4-BE49-F238E27FC236}">
                            <a16:creationId xmlns:a16="http://schemas.microsoft.com/office/drawing/2014/main" id="{D819F39B-0223-0BF4-C84D-41EA8D4CAFC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89336" y="2685930"/>
                        <a:ext cx="32492" cy="18716"/>
                      </a:xfrm>
                      <a:custGeom>
                        <a:avLst/>
                        <a:gdLst>
                          <a:gd name="connsiteX0" fmla="*/ 18419 w 32492"/>
                          <a:gd name="connsiteY0" fmla="*/ 18217 h 18716"/>
                          <a:gd name="connsiteX1" fmla="*/ 13943 w 32492"/>
                          <a:gd name="connsiteY1" fmla="*/ 18217 h 18716"/>
                          <a:gd name="connsiteX2" fmla="*/ 893 w 32492"/>
                          <a:gd name="connsiteY2" fmla="*/ 10692 h 18716"/>
                          <a:gd name="connsiteX3" fmla="*/ 893 w 32492"/>
                          <a:gd name="connsiteY3" fmla="*/ 8120 h 18716"/>
                          <a:gd name="connsiteX4" fmla="*/ 14133 w 32492"/>
                          <a:gd name="connsiteY4" fmla="*/ 500 h 18716"/>
                          <a:gd name="connsiteX5" fmla="*/ 18515 w 32492"/>
                          <a:gd name="connsiteY5" fmla="*/ 500 h 18716"/>
                          <a:gd name="connsiteX6" fmla="*/ 31564 w 32492"/>
                          <a:gd name="connsiteY6" fmla="*/ 8120 h 18716"/>
                          <a:gd name="connsiteX7" fmla="*/ 31564 w 32492"/>
                          <a:gd name="connsiteY7" fmla="*/ 10692 h 18716"/>
                          <a:gd name="connsiteX8" fmla="*/ 18419 w 32492"/>
                          <a:gd name="connsiteY8" fmla="*/ 18217 h 187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32492" h="18716">
                            <a:moveTo>
                              <a:pt x="18419" y="18217"/>
                            </a:moveTo>
                            <a:cubicBezTo>
                              <a:pt x="17181" y="18883"/>
                              <a:pt x="15181" y="18883"/>
                              <a:pt x="13943" y="18217"/>
                            </a:cubicBezTo>
                            <a:lnTo>
                              <a:pt x="893" y="10692"/>
                            </a:lnTo>
                            <a:cubicBezTo>
                              <a:pt x="-345" y="9930"/>
                              <a:pt x="-250" y="8787"/>
                              <a:pt x="893" y="8120"/>
                            </a:cubicBezTo>
                            <a:lnTo>
                              <a:pt x="14133" y="500"/>
                            </a:lnTo>
                            <a:cubicBezTo>
                              <a:pt x="15276" y="-167"/>
                              <a:pt x="17276" y="-167"/>
                              <a:pt x="18515" y="500"/>
                            </a:cubicBezTo>
                            <a:lnTo>
                              <a:pt x="31564" y="8120"/>
                            </a:lnTo>
                            <a:cubicBezTo>
                              <a:pt x="32802" y="8787"/>
                              <a:pt x="32802" y="9930"/>
                              <a:pt x="31564" y="10692"/>
                            </a:cubicBezTo>
                            <a:lnTo>
                              <a:pt x="18419" y="18217"/>
                            </a:ln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75" name="자유형: 도형 1774">
                        <a:extLst>
                          <a:ext uri="{FF2B5EF4-FFF2-40B4-BE49-F238E27FC236}">
                            <a16:creationId xmlns:a16="http://schemas.microsoft.com/office/drawing/2014/main" id="{E8329846-E404-A54B-03BA-0C193DD92C2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09494" y="2697575"/>
                        <a:ext cx="32447" cy="18800"/>
                      </a:xfrm>
                      <a:custGeom>
                        <a:avLst/>
                        <a:gdLst>
                          <a:gd name="connsiteX0" fmla="*/ 18264 w 32447"/>
                          <a:gd name="connsiteY0" fmla="*/ 18193 h 18800"/>
                          <a:gd name="connsiteX1" fmla="*/ 13978 w 32447"/>
                          <a:gd name="connsiteY1" fmla="*/ 18193 h 18800"/>
                          <a:gd name="connsiteX2" fmla="*/ 929 w 32447"/>
                          <a:gd name="connsiteY2" fmla="*/ 10668 h 18800"/>
                          <a:gd name="connsiteX3" fmla="*/ 929 w 32447"/>
                          <a:gd name="connsiteY3" fmla="*/ 8096 h 18800"/>
                          <a:gd name="connsiteX4" fmla="*/ 14073 w 32447"/>
                          <a:gd name="connsiteY4" fmla="*/ 571 h 18800"/>
                          <a:gd name="connsiteX5" fmla="*/ 18550 w 32447"/>
                          <a:gd name="connsiteY5" fmla="*/ 571 h 18800"/>
                          <a:gd name="connsiteX6" fmla="*/ 31599 w 32447"/>
                          <a:gd name="connsiteY6" fmla="*/ 8096 h 18800"/>
                          <a:gd name="connsiteX7" fmla="*/ 31504 w 32447"/>
                          <a:gd name="connsiteY7" fmla="*/ 10668 h 18800"/>
                          <a:gd name="connsiteX8" fmla="*/ 18264 w 32447"/>
                          <a:gd name="connsiteY8" fmla="*/ 18097 h 188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32447" h="18800">
                            <a:moveTo>
                              <a:pt x="18264" y="18193"/>
                            </a:moveTo>
                            <a:cubicBezTo>
                              <a:pt x="17121" y="18955"/>
                              <a:pt x="15216" y="19050"/>
                              <a:pt x="13978" y="18193"/>
                            </a:cubicBezTo>
                            <a:lnTo>
                              <a:pt x="929" y="10668"/>
                            </a:lnTo>
                            <a:cubicBezTo>
                              <a:pt x="-310" y="10001"/>
                              <a:pt x="-310" y="8858"/>
                              <a:pt x="929" y="8096"/>
                            </a:cubicBezTo>
                            <a:lnTo>
                              <a:pt x="14073" y="571"/>
                            </a:lnTo>
                            <a:cubicBezTo>
                              <a:pt x="15311" y="-190"/>
                              <a:pt x="17312" y="-190"/>
                              <a:pt x="18550" y="571"/>
                            </a:cubicBezTo>
                            <a:lnTo>
                              <a:pt x="31599" y="8096"/>
                            </a:lnTo>
                            <a:cubicBezTo>
                              <a:pt x="32838" y="8858"/>
                              <a:pt x="32647" y="9906"/>
                              <a:pt x="31504" y="10668"/>
                            </a:cubicBezTo>
                            <a:lnTo>
                              <a:pt x="18264" y="18097"/>
                            </a:ln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76" name="자유형: 도형 1775">
                        <a:extLst>
                          <a:ext uri="{FF2B5EF4-FFF2-40B4-BE49-F238E27FC236}">
                            <a16:creationId xmlns:a16="http://schemas.microsoft.com/office/drawing/2014/main" id="{FB65554C-EFF8-ABE9-23D5-2B01C6B1C7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24768" y="2680406"/>
                        <a:ext cx="84750" cy="49196"/>
                      </a:xfrm>
                      <a:custGeom>
                        <a:avLst/>
                        <a:gdLst>
                          <a:gd name="connsiteX0" fmla="*/ 28790 w 84750"/>
                          <a:gd name="connsiteY0" fmla="*/ 786 h 49196"/>
                          <a:gd name="connsiteX1" fmla="*/ 83273 w 84750"/>
                          <a:gd name="connsiteY1" fmla="*/ 32504 h 49196"/>
                          <a:gd name="connsiteX2" fmla="*/ 83368 w 84750"/>
                          <a:gd name="connsiteY2" fmla="*/ 36409 h 49196"/>
                          <a:gd name="connsiteX3" fmla="*/ 62604 w 84750"/>
                          <a:gd name="connsiteY3" fmla="*/ 48411 h 49196"/>
                          <a:gd name="connsiteX4" fmla="*/ 55746 w 84750"/>
                          <a:gd name="connsiteY4" fmla="*/ 48411 h 49196"/>
                          <a:gd name="connsiteX5" fmla="*/ 1263 w 84750"/>
                          <a:gd name="connsiteY5" fmla="*/ 16693 h 49196"/>
                          <a:gd name="connsiteX6" fmla="*/ 1453 w 84750"/>
                          <a:gd name="connsiteY6" fmla="*/ 12787 h 49196"/>
                          <a:gd name="connsiteX7" fmla="*/ 22123 w 84750"/>
                          <a:gd name="connsiteY7" fmla="*/ 786 h 49196"/>
                          <a:gd name="connsiteX8" fmla="*/ 28790 w 84750"/>
                          <a:gd name="connsiteY8" fmla="*/ 786 h 491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84750" h="49196">
                            <a:moveTo>
                              <a:pt x="28790" y="786"/>
                            </a:moveTo>
                            <a:lnTo>
                              <a:pt x="83273" y="32504"/>
                            </a:lnTo>
                            <a:cubicBezTo>
                              <a:pt x="85178" y="33552"/>
                              <a:pt x="85274" y="35266"/>
                              <a:pt x="83368" y="36409"/>
                            </a:cubicBezTo>
                            <a:lnTo>
                              <a:pt x="62604" y="48411"/>
                            </a:lnTo>
                            <a:cubicBezTo>
                              <a:pt x="60699" y="49459"/>
                              <a:pt x="57651" y="49459"/>
                              <a:pt x="55746" y="48411"/>
                            </a:cubicBezTo>
                            <a:lnTo>
                              <a:pt x="1263" y="16693"/>
                            </a:lnTo>
                            <a:cubicBezTo>
                              <a:pt x="-451" y="15645"/>
                              <a:pt x="-451" y="13835"/>
                              <a:pt x="1453" y="12787"/>
                            </a:cubicBezTo>
                            <a:lnTo>
                              <a:pt x="22123" y="786"/>
                            </a:lnTo>
                            <a:cubicBezTo>
                              <a:pt x="23932" y="-262"/>
                              <a:pt x="26980" y="-262"/>
                              <a:pt x="28790" y="786"/>
                            </a:cubicBez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77" name="자유형: 도형 1776">
                        <a:extLst>
                          <a:ext uri="{FF2B5EF4-FFF2-40B4-BE49-F238E27FC236}">
                            <a16:creationId xmlns:a16="http://schemas.microsoft.com/office/drawing/2014/main" id="{D04FB7DF-9F8C-E697-BE25-436A5258BEF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0226" y="2718435"/>
                        <a:ext cx="50783" cy="29539"/>
                      </a:xfrm>
                      <a:custGeom>
                        <a:avLst/>
                        <a:gdLst>
                          <a:gd name="connsiteX0" fmla="*/ 28864 w 50783"/>
                          <a:gd name="connsiteY0" fmla="*/ 857 h 29539"/>
                          <a:gd name="connsiteX1" fmla="*/ 49438 w 50783"/>
                          <a:gd name="connsiteY1" fmla="*/ 12859 h 29539"/>
                          <a:gd name="connsiteX2" fmla="*/ 49343 w 50783"/>
                          <a:gd name="connsiteY2" fmla="*/ 16669 h 29539"/>
                          <a:gd name="connsiteX3" fmla="*/ 28674 w 50783"/>
                          <a:gd name="connsiteY3" fmla="*/ 28670 h 29539"/>
                          <a:gd name="connsiteX4" fmla="*/ 21911 w 50783"/>
                          <a:gd name="connsiteY4" fmla="*/ 28765 h 29539"/>
                          <a:gd name="connsiteX5" fmla="*/ 1337 w 50783"/>
                          <a:gd name="connsiteY5" fmla="*/ 16764 h 29539"/>
                          <a:gd name="connsiteX6" fmla="*/ 1528 w 50783"/>
                          <a:gd name="connsiteY6" fmla="*/ 12859 h 29539"/>
                          <a:gd name="connsiteX7" fmla="*/ 22197 w 50783"/>
                          <a:gd name="connsiteY7" fmla="*/ 857 h 29539"/>
                          <a:gd name="connsiteX8" fmla="*/ 28864 w 50783"/>
                          <a:gd name="connsiteY8" fmla="*/ 857 h 2953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0783" h="29539">
                            <a:moveTo>
                              <a:pt x="28864" y="857"/>
                            </a:moveTo>
                            <a:lnTo>
                              <a:pt x="49438" y="12859"/>
                            </a:lnTo>
                            <a:cubicBezTo>
                              <a:pt x="51248" y="13906"/>
                              <a:pt x="51248" y="15621"/>
                              <a:pt x="49343" y="16669"/>
                            </a:cubicBezTo>
                            <a:lnTo>
                              <a:pt x="28674" y="28670"/>
                            </a:lnTo>
                            <a:cubicBezTo>
                              <a:pt x="26769" y="29813"/>
                              <a:pt x="23816" y="29813"/>
                              <a:pt x="21911" y="28765"/>
                            </a:cubicBezTo>
                            <a:lnTo>
                              <a:pt x="1337" y="16764"/>
                            </a:lnTo>
                            <a:cubicBezTo>
                              <a:pt x="-568" y="15716"/>
                              <a:pt x="-377" y="13906"/>
                              <a:pt x="1528" y="12859"/>
                            </a:cubicBezTo>
                            <a:lnTo>
                              <a:pt x="22197" y="857"/>
                            </a:lnTo>
                            <a:cubicBezTo>
                              <a:pt x="24102" y="-286"/>
                              <a:pt x="26959" y="-286"/>
                              <a:pt x="28864" y="857"/>
                            </a:cubicBez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78" name="자유형: 도형 1777">
                        <a:extLst>
                          <a:ext uri="{FF2B5EF4-FFF2-40B4-BE49-F238E27FC236}">
                            <a16:creationId xmlns:a16="http://schemas.microsoft.com/office/drawing/2014/main" id="{4EF84D21-F624-9A59-6DB8-9FBC7E169F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77227" y="2746700"/>
                        <a:ext cx="50781" cy="29479"/>
                      </a:xfrm>
                      <a:custGeom>
                        <a:avLst/>
                        <a:gdLst>
                          <a:gd name="connsiteX0" fmla="*/ 28814 w 50781"/>
                          <a:gd name="connsiteY0" fmla="*/ 786 h 29479"/>
                          <a:gd name="connsiteX1" fmla="*/ 49388 w 50781"/>
                          <a:gd name="connsiteY1" fmla="*/ 12787 h 29479"/>
                          <a:gd name="connsiteX2" fmla="*/ 49388 w 50781"/>
                          <a:gd name="connsiteY2" fmla="*/ 16693 h 29479"/>
                          <a:gd name="connsiteX3" fmla="*/ 28719 w 50781"/>
                          <a:gd name="connsiteY3" fmla="*/ 28694 h 29479"/>
                          <a:gd name="connsiteX4" fmla="*/ 22051 w 50781"/>
                          <a:gd name="connsiteY4" fmla="*/ 28694 h 29479"/>
                          <a:gd name="connsiteX5" fmla="*/ 1477 w 50781"/>
                          <a:gd name="connsiteY5" fmla="*/ 16693 h 29479"/>
                          <a:gd name="connsiteX6" fmla="*/ 1382 w 50781"/>
                          <a:gd name="connsiteY6" fmla="*/ 12787 h 29479"/>
                          <a:gd name="connsiteX7" fmla="*/ 22051 w 50781"/>
                          <a:gd name="connsiteY7" fmla="*/ 786 h 29479"/>
                          <a:gd name="connsiteX8" fmla="*/ 28909 w 50781"/>
                          <a:gd name="connsiteY8" fmla="*/ 786 h 294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0781" h="29479">
                            <a:moveTo>
                              <a:pt x="28814" y="786"/>
                            </a:moveTo>
                            <a:lnTo>
                              <a:pt x="49388" y="12787"/>
                            </a:lnTo>
                            <a:cubicBezTo>
                              <a:pt x="51293" y="13835"/>
                              <a:pt x="51198" y="15550"/>
                              <a:pt x="49388" y="16693"/>
                            </a:cubicBezTo>
                            <a:lnTo>
                              <a:pt x="28719" y="28694"/>
                            </a:lnTo>
                            <a:cubicBezTo>
                              <a:pt x="26814" y="29742"/>
                              <a:pt x="23956" y="29742"/>
                              <a:pt x="22051" y="28694"/>
                            </a:cubicBezTo>
                            <a:lnTo>
                              <a:pt x="1477" y="16693"/>
                            </a:lnTo>
                            <a:cubicBezTo>
                              <a:pt x="-428" y="15550"/>
                              <a:pt x="-523" y="13835"/>
                              <a:pt x="1382" y="12787"/>
                            </a:cubicBezTo>
                            <a:lnTo>
                              <a:pt x="22051" y="786"/>
                            </a:lnTo>
                            <a:cubicBezTo>
                              <a:pt x="23956" y="-262"/>
                              <a:pt x="27099" y="-262"/>
                              <a:pt x="28909" y="786"/>
                            </a:cubicBez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79" name="자유형: 도형 1778">
                        <a:extLst>
                          <a:ext uri="{FF2B5EF4-FFF2-40B4-BE49-F238E27FC236}">
                            <a16:creationId xmlns:a16="http://schemas.microsoft.com/office/drawing/2014/main" id="{FDA8AEC0-250A-74E0-B6DD-27DC9E5DF3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28471" y="2717946"/>
                        <a:ext cx="50840" cy="29504"/>
                      </a:xfrm>
                      <a:custGeom>
                        <a:avLst/>
                        <a:gdLst>
                          <a:gd name="connsiteX0" fmla="*/ 22110 w 50840"/>
                          <a:gd name="connsiteY0" fmla="*/ 774 h 29504"/>
                          <a:gd name="connsiteX1" fmla="*/ 28873 w 50840"/>
                          <a:gd name="connsiteY1" fmla="*/ 870 h 29504"/>
                          <a:gd name="connsiteX2" fmla="*/ 49447 w 50840"/>
                          <a:gd name="connsiteY2" fmla="*/ 12776 h 29504"/>
                          <a:gd name="connsiteX3" fmla="*/ 49447 w 50840"/>
                          <a:gd name="connsiteY3" fmla="*/ 16681 h 29504"/>
                          <a:gd name="connsiteX4" fmla="*/ 28587 w 50840"/>
                          <a:gd name="connsiteY4" fmla="*/ 28683 h 29504"/>
                          <a:gd name="connsiteX5" fmla="*/ 22015 w 50840"/>
                          <a:gd name="connsiteY5" fmla="*/ 28683 h 29504"/>
                          <a:gd name="connsiteX6" fmla="*/ 1441 w 50840"/>
                          <a:gd name="connsiteY6" fmla="*/ 16681 h 29504"/>
                          <a:gd name="connsiteX7" fmla="*/ 1346 w 50840"/>
                          <a:gd name="connsiteY7" fmla="*/ 12776 h 29504"/>
                          <a:gd name="connsiteX8" fmla="*/ 22110 w 50840"/>
                          <a:gd name="connsiteY8" fmla="*/ 774 h 2950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0840" h="29504">
                            <a:moveTo>
                              <a:pt x="22110" y="774"/>
                            </a:moveTo>
                            <a:cubicBezTo>
                              <a:pt x="23920" y="-273"/>
                              <a:pt x="26968" y="-273"/>
                              <a:pt x="28873" y="870"/>
                            </a:cubicBezTo>
                            <a:lnTo>
                              <a:pt x="49447" y="12776"/>
                            </a:lnTo>
                            <a:cubicBezTo>
                              <a:pt x="51352" y="13919"/>
                              <a:pt x="51257" y="15633"/>
                              <a:pt x="49447" y="16681"/>
                            </a:cubicBezTo>
                            <a:lnTo>
                              <a:pt x="28587" y="28683"/>
                            </a:lnTo>
                            <a:cubicBezTo>
                              <a:pt x="26873" y="29730"/>
                              <a:pt x="23825" y="29826"/>
                              <a:pt x="22015" y="28683"/>
                            </a:cubicBezTo>
                            <a:lnTo>
                              <a:pt x="1441" y="16681"/>
                            </a:lnTo>
                            <a:cubicBezTo>
                              <a:pt x="-464" y="15633"/>
                              <a:pt x="-464" y="13824"/>
                              <a:pt x="1346" y="12776"/>
                            </a:cubicBezTo>
                            <a:lnTo>
                              <a:pt x="22110" y="774"/>
                            </a:ln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80" name="자유형: 도형 1779">
                        <a:extLst>
                          <a:ext uri="{FF2B5EF4-FFF2-40B4-BE49-F238E27FC236}">
                            <a16:creationId xmlns:a16="http://schemas.microsoft.com/office/drawing/2014/main" id="{0F1D5CDB-72BD-DC03-34D3-CC0BF2DF6B3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27186" y="2591752"/>
                        <a:ext cx="32527" cy="18764"/>
                      </a:xfrm>
                      <a:custGeom>
                        <a:avLst/>
                        <a:gdLst>
                          <a:gd name="connsiteX0" fmla="*/ 18455 w 32527"/>
                          <a:gd name="connsiteY0" fmla="*/ 18193 h 18764"/>
                          <a:gd name="connsiteX1" fmla="*/ 14073 w 32527"/>
                          <a:gd name="connsiteY1" fmla="*/ 18193 h 18764"/>
                          <a:gd name="connsiteX2" fmla="*/ 929 w 32527"/>
                          <a:gd name="connsiteY2" fmla="*/ 10668 h 18764"/>
                          <a:gd name="connsiteX3" fmla="*/ 929 w 32527"/>
                          <a:gd name="connsiteY3" fmla="*/ 8096 h 18764"/>
                          <a:gd name="connsiteX4" fmla="*/ 14168 w 32527"/>
                          <a:gd name="connsiteY4" fmla="*/ 572 h 18764"/>
                          <a:gd name="connsiteX5" fmla="*/ 18550 w 32527"/>
                          <a:gd name="connsiteY5" fmla="*/ 572 h 18764"/>
                          <a:gd name="connsiteX6" fmla="*/ 31599 w 32527"/>
                          <a:gd name="connsiteY6" fmla="*/ 8096 h 18764"/>
                          <a:gd name="connsiteX7" fmla="*/ 31599 w 32527"/>
                          <a:gd name="connsiteY7" fmla="*/ 10668 h 18764"/>
                          <a:gd name="connsiteX8" fmla="*/ 18455 w 32527"/>
                          <a:gd name="connsiteY8" fmla="*/ 18193 h 1876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32527" h="18764">
                            <a:moveTo>
                              <a:pt x="18455" y="18193"/>
                            </a:moveTo>
                            <a:cubicBezTo>
                              <a:pt x="17217" y="18955"/>
                              <a:pt x="15216" y="18955"/>
                              <a:pt x="14073" y="18193"/>
                            </a:cubicBezTo>
                            <a:lnTo>
                              <a:pt x="929" y="10668"/>
                            </a:lnTo>
                            <a:cubicBezTo>
                              <a:pt x="-310" y="9906"/>
                              <a:pt x="-310" y="8763"/>
                              <a:pt x="929" y="8096"/>
                            </a:cubicBezTo>
                            <a:lnTo>
                              <a:pt x="14168" y="572"/>
                            </a:lnTo>
                            <a:cubicBezTo>
                              <a:pt x="15311" y="-191"/>
                              <a:pt x="17312" y="-191"/>
                              <a:pt x="18550" y="572"/>
                            </a:cubicBezTo>
                            <a:lnTo>
                              <a:pt x="31599" y="8096"/>
                            </a:lnTo>
                            <a:cubicBezTo>
                              <a:pt x="32838" y="8763"/>
                              <a:pt x="32838" y="9906"/>
                              <a:pt x="31599" y="10668"/>
                            </a:cubicBezTo>
                            <a:lnTo>
                              <a:pt x="18455" y="18193"/>
                            </a:ln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81" name="자유형: 도형 1780">
                        <a:extLst>
                          <a:ext uri="{FF2B5EF4-FFF2-40B4-BE49-F238E27FC236}">
                            <a16:creationId xmlns:a16="http://schemas.microsoft.com/office/drawing/2014/main" id="{1BBB61D8-5916-4C91-CC89-3E10D2CBF09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47353" y="2603468"/>
                        <a:ext cx="32472" cy="18729"/>
                      </a:xfrm>
                      <a:custGeom>
                        <a:avLst/>
                        <a:gdLst>
                          <a:gd name="connsiteX0" fmla="*/ 18289 w 32472"/>
                          <a:gd name="connsiteY0" fmla="*/ 18193 h 18729"/>
                          <a:gd name="connsiteX1" fmla="*/ 14003 w 32472"/>
                          <a:gd name="connsiteY1" fmla="*/ 18193 h 18729"/>
                          <a:gd name="connsiteX2" fmla="*/ 764 w 32472"/>
                          <a:gd name="connsiteY2" fmla="*/ 10573 h 18729"/>
                          <a:gd name="connsiteX3" fmla="*/ 954 w 32472"/>
                          <a:gd name="connsiteY3" fmla="*/ 8096 h 18729"/>
                          <a:gd name="connsiteX4" fmla="*/ 14098 w 32472"/>
                          <a:gd name="connsiteY4" fmla="*/ 572 h 18729"/>
                          <a:gd name="connsiteX5" fmla="*/ 18385 w 32472"/>
                          <a:gd name="connsiteY5" fmla="*/ 572 h 18729"/>
                          <a:gd name="connsiteX6" fmla="*/ 31624 w 32472"/>
                          <a:gd name="connsiteY6" fmla="*/ 8192 h 18729"/>
                          <a:gd name="connsiteX7" fmla="*/ 31529 w 32472"/>
                          <a:gd name="connsiteY7" fmla="*/ 10668 h 18729"/>
                          <a:gd name="connsiteX8" fmla="*/ 18289 w 32472"/>
                          <a:gd name="connsiteY8" fmla="*/ 18288 h 187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32472" h="18729">
                            <a:moveTo>
                              <a:pt x="18289" y="18193"/>
                            </a:moveTo>
                            <a:cubicBezTo>
                              <a:pt x="17051" y="18859"/>
                              <a:pt x="15241" y="18955"/>
                              <a:pt x="14003" y="18193"/>
                            </a:cubicBezTo>
                            <a:lnTo>
                              <a:pt x="764" y="10573"/>
                            </a:lnTo>
                            <a:cubicBezTo>
                              <a:pt x="-284" y="10001"/>
                              <a:pt x="-284" y="8763"/>
                              <a:pt x="954" y="8096"/>
                            </a:cubicBezTo>
                            <a:lnTo>
                              <a:pt x="14098" y="572"/>
                            </a:lnTo>
                            <a:cubicBezTo>
                              <a:pt x="15337" y="-191"/>
                              <a:pt x="17337" y="-191"/>
                              <a:pt x="18385" y="572"/>
                            </a:cubicBezTo>
                            <a:lnTo>
                              <a:pt x="31624" y="8192"/>
                            </a:lnTo>
                            <a:cubicBezTo>
                              <a:pt x="32863" y="8858"/>
                              <a:pt x="32672" y="10001"/>
                              <a:pt x="31529" y="10668"/>
                            </a:cubicBezTo>
                            <a:lnTo>
                              <a:pt x="18289" y="18288"/>
                            </a:ln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82" name="자유형: 도형 1781">
                        <a:extLst>
                          <a:ext uri="{FF2B5EF4-FFF2-40B4-BE49-F238E27FC236}">
                            <a16:creationId xmlns:a16="http://schemas.microsoft.com/office/drawing/2014/main" id="{699AFA92-FB33-667F-B97D-481EC2FB21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94979" y="2605801"/>
                        <a:ext cx="50804" cy="29503"/>
                      </a:xfrm>
                      <a:custGeom>
                        <a:avLst/>
                        <a:gdLst>
                          <a:gd name="connsiteX0" fmla="*/ 49518 w 50804"/>
                          <a:gd name="connsiteY0" fmla="*/ 16716 h 29503"/>
                          <a:gd name="connsiteX1" fmla="*/ 28659 w 50804"/>
                          <a:gd name="connsiteY1" fmla="*/ 28718 h 29503"/>
                          <a:gd name="connsiteX2" fmla="*/ 21991 w 50804"/>
                          <a:gd name="connsiteY2" fmla="*/ 28718 h 29503"/>
                          <a:gd name="connsiteX3" fmla="*/ 1322 w 50804"/>
                          <a:gd name="connsiteY3" fmla="*/ 16716 h 29503"/>
                          <a:gd name="connsiteX4" fmla="*/ 1322 w 50804"/>
                          <a:gd name="connsiteY4" fmla="*/ 12811 h 29503"/>
                          <a:gd name="connsiteX5" fmla="*/ 22182 w 50804"/>
                          <a:gd name="connsiteY5" fmla="*/ 714 h 29503"/>
                          <a:gd name="connsiteX6" fmla="*/ 28849 w 50804"/>
                          <a:gd name="connsiteY6" fmla="*/ 714 h 29503"/>
                          <a:gd name="connsiteX7" fmla="*/ 49518 w 50804"/>
                          <a:gd name="connsiteY7" fmla="*/ 12811 h 29503"/>
                          <a:gd name="connsiteX8" fmla="*/ 49518 w 50804"/>
                          <a:gd name="connsiteY8" fmla="*/ 16716 h 295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0804" h="29503">
                            <a:moveTo>
                              <a:pt x="49518" y="16716"/>
                            </a:moveTo>
                            <a:lnTo>
                              <a:pt x="28659" y="28718"/>
                            </a:lnTo>
                            <a:cubicBezTo>
                              <a:pt x="26849" y="29766"/>
                              <a:pt x="23801" y="29766"/>
                              <a:pt x="21991" y="28718"/>
                            </a:cubicBezTo>
                            <a:lnTo>
                              <a:pt x="1322" y="16716"/>
                            </a:lnTo>
                            <a:cubicBezTo>
                              <a:pt x="-488" y="15669"/>
                              <a:pt x="-393" y="13859"/>
                              <a:pt x="1322" y="12811"/>
                            </a:cubicBezTo>
                            <a:lnTo>
                              <a:pt x="22182" y="714"/>
                            </a:lnTo>
                            <a:cubicBezTo>
                              <a:pt x="23991" y="-238"/>
                              <a:pt x="27039" y="-238"/>
                              <a:pt x="28849" y="714"/>
                            </a:cubicBezTo>
                            <a:lnTo>
                              <a:pt x="49518" y="12811"/>
                            </a:lnTo>
                            <a:cubicBezTo>
                              <a:pt x="51233" y="13859"/>
                              <a:pt x="51233" y="15669"/>
                              <a:pt x="49518" y="16716"/>
                            </a:cubicBez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83" name="자유형: 도형 1782">
                        <a:extLst>
                          <a:ext uri="{FF2B5EF4-FFF2-40B4-BE49-F238E27FC236}">
                            <a16:creationId xmlns:a16="http://schemas.microsoft.com/office/drawing/2014/main" id="{0EF0227A-A745-3059-6F22-659CC8F05F2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27007" y="2624172"/>
                        <a:ext cx="50840" cy="29515"/>
                      </a:xfrm>
                      <a:custGeom>
                        <a:avLst/>
                        <a:gdLst>
                          <a:gd name="connsiteX0" fmla="*/ 22158 w 50840"/>
                          <a:gd name="connsiteY0" fmla="*/ 822 h 29515"/>
                          <a:gd name="connsiteX1" fmla="*/ 28825 w 50840"/>
                          <a:gd name="connsiteY1" fmla="*/ 822 h 29515"/>
                          <a:gd name="connsiteX2" fmla="*/ 49399 w 50840"/>
                          <a:gd name="connsiteY2" fmla="*/ 12728 h 29515"/>
                          <a:gd name="connsiteX3" fmla="*/ 49495 w 50840"/>
                          <a:gd name="connsiteY3" fmla="*/ 16729 h 29515"/>
                          <a:gd name="connsiteX4" fmla="*/ 28635 w 50840"/>
                          <a:gd name="connsiteY4" fmla="*/ 28730 h 29515"/>
                          <a:gd name="connsiteX5" fmla="*/ 21872 w 50840"/>
                          <a:gd name="connsiteY5" fmla="*/ 28730 h 29515"/>
                          <a:gd name="connsiteX6" fmla="*/ 1393 w 50840"/>
                          <a:gd name="connsiteY6" fmla="*/ 16729 h 29515"/>
                          <a:gd name="connsiteX7" fmla="*/ 1393 w 50840"/>
                          <a:gd name="connsiteY7" fmla="*/ 12823 h 29515"/>
                          <a:gd name="connsiteX8" fmla="*/ 22158 w 50840"/>
                          <a:gd name="connsiteY8" fmla="*/ 822 h 295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0840" h="29515">
                            <a:moveTo>
                              <a:pt x="22158" y="822"/>
                            </a:moveTo>
                            <a:cubicBezTo>
                              <a:pt x="23967" y="-226"/>
                              <a:pt x="26920" y="-321"/>
                              <a:pt x="28825" y="822"/>
                            </a:cubicBezTo>
                            <a:lnTo>
                              <a:pt x="49399" y="12728"/>
                            </a:lnTo>
                            <a:cubicBezTo>
                              <a:pt x="51304" y="13871"/>
                              <a:pt x="51304" y="15681"/>
                              <a:pt x="49495" y="16729"/>
                            </a:cubicBezTo>
                            <a:lnTo>
                              <a:pt x="28635" y="28730"/>
                            </a:lnTo>
                            <a:cubicBezTo>
                              <a:pt x="26920" y="29778"/>
                              <a:pt x="23777" y="29778"/>
                              <a:pt x="21872" y="28730"/>
                            </a:cubicBezTo>
                            <a:lnTo>
                              <a:pt x="1393" y="16729"/>
                            </a:lnTo>
                            <a:cubicBezTo>
                              <a:pt x="-512" y="15586"/>
                              <a:pt x="-417" y="13871"/>
                              <a:pt x="1393" y="12823"/>
                            </a:cubicBezTo>
                            <a:lnTo>
                              <a:pt x="22158" y="822"/>
                            </a:ln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84" name="자유형: 도형 1783">
                        <a:extLst>
                          <a:ext uri="{FF2B5EF4-FFF2-40B4-BE49-F238E27FC236}">
                            <a16:creationId xmlns:a16="http://schemas.microsoft.com/office/drawing/2014/main" id="{51702C40-71FE-3285-E108-1179C8AE6CB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96586" y="2641746"/>
                        <a:ext cx="50863" cy="29552"/>
                      </a:xfrm>
                      <a:custGeom>
                        <a:avLst/>
                        <a:gdLst>
                          <a:gd name="connsiteX0" fmla="*/ 22098 w 50863"/>
                          <a:gd name="connsiteY0" fmla="*/ 870 h 29552"/>
                          <a:gd name="connsiteX1" fmla="*/ 28861 w 50863"/>
                          <a:gd name="connsiteY1" fmla="*/ 774 h 29552"/>
                          <a:gd name="connsiteX2" fmla="*/ 49435 w 50863"/>
                          <a:gd name="connsiteY2" fmla="*/ 12776 h 29552"/>
                          <a:gd name="connsiteX3" fmla="*/ 49435 w 50863"/>
                          <a:gd name="connsiteY3" fmla="*/ 16776 h 29552"/>
                          <a:gd name="connsiteX4" fmla="*/ 28670 w 50863"/>
                          <a:gd name="connsiteY4" fmla="*/ 28778 h 29552"/>
                          <a:gd name="connsiteX5" fmla="*/ 22003 w 50863"/>
                          <a:gd name="connsiteY5" fmla="*/ 28683 h 29552"/>
                          <a:gd name="connsiteX6" fmla="*/ 1429 w 50863"/>
                          <a:gd name="connsiteY6" fmla="*/ 16681 h 29552"/>
                          <a:gd name="connsiteX7" fmla="*/ 1429 w 50863"/>
                          <a:gd name="connsiteY7" fmla="*/ 12871 h 29552"/>
                          <a:gd name="connsiteX8" fmla="*/ 22098 w 50863"/>
                          <a:gd name="connsiteY8" fmla="*/ 870 h 2955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0863" h="29552">
                            <a:moveTo>
                              <a:pt x="22098" y="870"/>
                            </a:moveTo>
                            <a:cubicBezTo>
                              <a:pt x="24003" y="-273"/>
                              <a:pt x="27051" y="-273"/>
                              <a:pt x="28861" y="774"/>
                            </a:cubicBezTo>
                            <a:lnTo>
                              <a:pt x="49435" y="12776"/>
                            </a:lnTo>
                            <a:cubicBezTo>
                              <a:pt x="51340" y="13919"/>
                              <a:pt x="51340" y="15729"/>
                              <a:pt x="49435" y="16776"/>
                            </a:cubicBezTo>
                            <a:lnTo>
                              <a:pt x="28670" y="28778"/>
                            </a:lnTo>
                            <a:cubicBezTo>
                              <a:pt x="26860" y="29826"/>
                              <a:pt x="23813" y="29826"/>
                              <a:pt x="22003" y="28683"/>
                            </a:cubicBezTo>
                            <a:lnTo>
                              <a:pt x="1429" y="16681"/>
                            </a:lnTo>
                            <a:cubicBezTo>
                              <a:pt x="-476" y="15633"/>
                              <a:pt x="-476" y="13919"/>
                              <a:pt x="1429" y="12871"/>
                            </a:cubicBezTo>
                            <a:lnTo>
                              <a:pt x="22098" y="870"/>
                            </a:ln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85" name="자유형: 도형 1784">
                        <a:extLst>
                          <a:ext uri="{FF2B5EF4-FFF2-40B4-BE49-F238E27FC236}">
                            <a16:creationId xmlns:a16="http://schemas.microsoft.com/office/drawing/2014/main" id="{50103B38-AEFD-87DB-0C72-E37EA689CD6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31304" y="2623256"/>
                        <a:ext cx="84260" cy="48744"/>
                      </a:xfrm>
                      <a:custGeom>
                        <a:avLst/>
                        <a:gdLst>
                          <a:gd name="connsiteX0" fmla="*/ 82808 w 84260"/>
                          <a:gd name="connsiteY0" fmla="*/ 16693 h 48744"/>
                          <a:gd name="connsiteX1" fmla="*/ 28611 w 84260"/>
                          <a:gd name="connsiteY1" fmla="*/ 48030 h 48744"/>
                          <a:gd name="connsiteX2" fmla="*/ 22039 w 84260"/>
                          <a:gd name="connsiteY2" fmla="*/ 48030 h 48744"/>
                          <a:gd name="connsiteX3" fmla="*/ 1274 w 84260"/>
                          <a:gd name="connsiteY3" fmla="*/ 35933 h 48744"/>
                          <a:gd name="connsiteX4" fmla="*/ 1369 w 84260"/>
                          <a:gd name="connsiteY4" fmla="*/ 32123 h 48744"/>
                          <a:gd name="connsiteX5" fmla="*/ 55472 w 84260"/>
                          <a:gd name="connsiteY5" fmla="*/ 786 h 48744"/>
                          <a:gd name="connsiteX6" fmla="*/ 62234 w 84260"/>
                          <a:gd name="connsiteY6" fmla="*/ 786 h 48744"/>
                          <a:gd name="connsiteX7" fmla="*/ 82903 w 84260"/>
                          <a:gd name="connsiteY7" fmla="*/ 12787 h 48744"/>
                          <a:gd name="connsiteX8" fmla="*/ 82903 w 84260"/>
                          <a:gd name="connsiteY8" fmla="*/ 16693 h 4874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84260" h="48744">
                            <a:moveTo>
                              <a:pt x="82808" y="16693"/>
                            </a:moveTo>
                            <a:cubicBezTo>
                              <a:pt x="64711" y="27170"/>
                              <a:pt x="46709" y="37552"/>
                              <a:pt x="28611" y="48030"/>
                            </a:cubicBezTo>
                            <a:cubicBezTo>
                              <a:pt x="26801" y="48982"/>
                              <a:pt x="23753" y="48982"/>
                              <a:pt x="22039" y="48030"/>
                            </a:cubicBezTo>
                            <a:lnTo>
                              <a:pt x="1274" y="35933"/>
                            </a:lnTo>
                            <a:cubicBezTo>
                              <a:pt x="-440" y="34885"/>
                              <a:pt x="-440" y="33171"/>
                              <a:pt x="1369" y="32123"/>
                            </a:cubicBezTo>
                            <a:cubicBezTo>
                              <a:pt x="19372" y="21646"/>
                              <a:pt x="37469" y="11263"/>
                              <a:pt x="55472" y="786"/>
                            </a:cubicBezTo>
                            <a:cubicBezTo>
                              <a:pt x="57377" y="-262"/>
                              <a:pt x="60520" y="-262"/>
                              <a:pt x="62234" y="786"/>
                            </a:cubicBezTo>
                            <a:lnTo>
                              <a:pt x="82903" y="12787"/>
                            </a:lnTo>
                            <a:cubicBezTo>
                              <a:pt x="84713" y="13835"/>
                              <a:pt x="84713" y="15645"/>
                              <a:pt x="82903" y="16693"/>
                            </a:cubicBez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86" name="자유형: 도형 1785">
                        <a:extLst>
                          <a:ext uri="{FF2B5EF4-FFF2-40B4-BE49-F238E27FC236}">
                            <a16:creationId xmlns:a16="http://schemas.microsoft.com/office/drawing/2014/main" id="{C4E1D22D-B5CE-FF2C-CB01-F637826F09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63177" y="2660939"/>
                        <a:ext cx="50816" cy="29515"/>
                      </a:xfrm>
                      <a:custGeom>
                        <a:avLst/>
                        <a:gdLst>
                          <a:gd name="connsiteX0" fmla="*/ 21980 w 50816"/>
                          <a:gd name="connsiteY0" fmla="*/ 28730 h 29515"/>
                          <a:gd name="connsiteX1" fmla="*/ 1311 w 50816"/>
                          <a:gd name="connsiteY1" fmla="*/ 16729 h 29515"/>
                          <a:gd name="connsiteX2" fmla="*/ 1406 w 50816"/>
                          <a:gd name="connsiteY2" fmla="*/ 12823 h 29515"/>
                          <a:gd name="connsiteX3" fmla="*/ 22170 w 50816"/>
                          <a:gd name="connsiteY3" fmla="*/ 822 h 29515"/>
                          <a:gd name="connsiteX4" fmla="*/ 28838 w 50816"/>
                          <a:gd name="connsiteY4" fmla="*/ 822 h 29515"/>
                          <a:gd name="connsiteX5" fmla="*/ 49412 w 50816"/>
                          <a:gd name="connsiteY5" fmla="*/ 12823 h 29515"/>
                          <a:gd name="connsiteX6" fmla="*/ 49507 w 50816"/>
                          <a:gd name="connsiteY6" fmla="*/ 16729 h 29515"/>
                          <a:gd name="connsiteX7" fmla="*/ 28647 w 50816"/>
                          <a:gd name="connsiteY7" fmla="*/ 28730 h 29515"/>
                          <a:gd name="connsiteX8" fmla="*/ 21980 w 50816"/>
                          <a:gd name="connsiteY8" fmla="*/ 28730 h 295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0816" h="29515">
                            <a:moveTo>
                              <a:pt x="21980" y="28730"/>
                            </a:moveTo>
                            <a:lnTo>
                              <a:pt x="1311" y="16729"/>
                            </a:lnTo>
                            <a:cubicBezTo>
                              <a:pt x="-499" y="15681"/>
                              <a:pt x="-404" y="13871"/>
                              <a:pt x="1406" y="12823"/>
                            </a:cubicBezTo>
                            <a:lnTo>
                              <a:pt x="22170" y="822"/>
                            </a:lnTo>
                            <a:cubicBezTo>
                              <a:pt x="23980" y="-226"/>
                              <a:pt x="26933" y="-321"/>
                              <a:pt x="28838" y="822"/>
                            </a:cubicBezTo>
                            <a:lnTo>
                              <a:pt x="49412" y="12823"/>
                            </a:lnTo>
                            <a:cubicBezTo>
                              <a:pt x="51317" y="13871"/>
                              <a:pt x="51222" y="15681"/>
                              <a:pt x="49507" y="16729"/>
                            </a:cubicBezTo>
                            <a:lnTo>
                              <a:pt x="28647" y="28730"/>
                            </a:lnTo>
                            <a:cubicBezTo>
                              <a:pt x="26933" y="29778"/>
                              <a:pt x="23790" y="29778"/>
                              <a:pt x="21980" y="28730"/>
                            </a:cubicBez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87" name="자유형: 도형 1786">
                        <a:extLst>
                          <a:ext uri="{FF2B5EF4-FFF2-40B4-BE49-F238E27FC236}">
                            <a16:creationId xmlns:a16="http://schemas.microsoft.com/office/drawing/2014/main" id="{948733F4-2D08-7E9E-9B31-79111FAA612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29945" y="2680120"/>
                        <a:ext cx="50878" cy="29479"/>
                      </a:xfrm>
                      <a:custGeom>
                        <a:avLst/>
                        <a:gdLst>
                          <a:gd name="connsiteX0" fmla="*/ 21969 w 50878"/>
                          <a:gd name="connsiteY0" fmla="*/ 28694 h 29479"/>
                          <a:gd name="connsiteX1" fmla="*/ 1300 w 50878"/>
                          <a:gd name="connsiteY1" fmla="*/ 16693 h 29479"/>
                          <a:gd name="connsiteX2" fmla="*/ 1490 w 50878"/>
                          <a:gd name="connsiteY2" fmla="*/ 12787 h 29479"/>
                          <a:gd name="connsiteX3" fmla="*/ 22255 w 50878"/>
                          <a:gd name="connsiteY3" fmla="*/ 786 h 29479"/>
                          <a:gd name="connsiteX4" fmla="*/ 28827 w 50878"/>
                          <a:gd name="connsiteY4" fmla="*/ 786 h 29479"/>
                          <a:gd name="connsiteX5" fmla="*/ 49401 w 50878"/>
                          <a:gd name="connsiteY5" fmla="*/ 12787 h 29479"/>
                          <a:gd name="connsiteX6" fmla="*/ 49496 w 50878"/>
                          <a:gd name="connsiteY6" fmla="*/ 16693 h 29479"/>
                          <a:gd name="connsiteX7" fmla="*/ 28827 w 50878"/>
                          <a:gd name="connsiteY7" fmla="*/ 28694 h 29479"/>
                          <a:gd name="connsiteX8" fmla="*/ 21969 w 50878"/>
                          <a:gd name="connsiteY8" fmla="*/ 28694 h 294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0878" h="29479">
                            <a:moveTo>
                              <a:pt x="21969" y="28694"/>
                            </a:moveTo>
                            <a:lnTo>
                              <a:pt x="1300" y="16693"/>
                            </a:lnTo>
                            <a:cubicBezTo>
                              <a:pt x="-510" y="15645"/>
                              <a:pt x="-415" y="13930"/>
                              <a:pt x="1490" y="12787"/>
                            </a:cubicBezTo>
                            <a:lnTo>
                              <a:pt x="22255" y="786"/>
                            </a:lnTo>
                            <a:cubicBezTo>
                              <a:pt x="24065" y="-262"/>
                              <a:pt x="27017" y="-262"/>
                              <a:pt x="28827" y="786"/>
                            </a:cubicBezTo>
                            <a:lnTo>
                              <a:pt x="49401" y="12787"/>
                            </a:lnTo>
                            <a:cubicBezTo>
                              <a:pt x="51306" y="13930"/>
                              <a:pt x="51401" y="15645"/>
                              <a:pt x="49496" y="16693"/>
                            </a:cubicBezTo>
                            <a:lnTo>
                              <a:pt x="28827" y="28694"/>
                            </a:lnTo>
                            <a:cubicBezTo>
                              <a:pt x="26922" y="29742"/>
                              <a:pt x="23779" y="29742"/>
                              <a:pt x="21969" y="28694"/>
                            </a:cubicBez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88" name="자유형: 도형 1787">
                        <a:extLst>
                          <a:ext uri="{FF2B5EF4-FFF2-40B4-BE49-F238E27FC236}">
                            <a16:creationId xmlns:a16="http://schemas.microsoft.com/office/drawing/2014/main" id="{2971D074-6812-3494-771E-E13A16B5572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564260" y="2661415"/>
                        <a:ext cx="84201" cy="48756"/>
                      </a:xfrm>
                      <a:custGeom>
                        <a:avLst/>
                        <a:gdLst>
                          <a:gd name="connsiteX0" fmla="*/ 1357 w 84201"/>
                          <a:gd name="connsiteY0" fmla="*/ 32064 h 48756"/>
                          <a:gd name="connsiteX1" fmla="*/ 55555 w 84201"/>
                          <a:gd name="connsiteY1" fmla="*/ 822 h 48756"/>
                          <a:gd name="connsiteX2" fmla="*/ 62127 w 84201"/>
                          <a:gd name="connsiteY2" fmla="*/ 822 h 48756"/>
                          <a:gd name="connsiteX3" fmla="*/ 82891 w 84201"/>
                          <a:gd name="connsiteY3" fmla="*/ 12823 h 48756"/>
                          <a:gd name="connsiteX4" fmla="*/ 82796 w 84201"/>
                          <a:gd name="connsiteY4" fmla="*/ 16729 h 48756"/>
                          <a:gd name="connsiteX5" fmla="*/ 28694 w 84201"/>
                          <a:gd name="connsiteY5" fmla="*/ 47971 h 48756"/>
                          <a:gd name="connsiteX6" fmla="*/ 22027 w 84201"/>
                          <a:gd name="connsiteY6" fmla="*/ 47971 h 48756"/>
                          <a:gd name="connsiteX7" fmla="*/ 1357 w 84201"/>
                          <a:gd name="connsiteY7" fmla="*/ 35969 h 48756"/>
                          <a:gd name="connsiteX8" fmla="*/ 1357 w 84201"/>
                          <a:gd name="connsiteY8" fmla="*/ 32064 h 4875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84201" h="48756">
                            <a:moveTo>
                              <a:pt x="1357" y="32064"/>
                            </a:moveTo>
                            <a:cubicBezTo>
                              <a:pt x="19455" y="21586"/>
                              <a:pt x="37457" y="11299"/>
                              <a:pt x="55555" y="822"/>
                            </a:cubicBezTo>
                            <a:cubicBezTo>
                              <a:pt x="57460" y="-321"/>
                              <a:pt x="60412" y="-226"/>
                              <a:pt x="62127" y="822"/>
                            </a:cubicBezTo>
                            <a:lnTo>
                              <a:pt x="82891" y="12823"/>
                            </a:lnTo>
                            <a:cubicBezTo>
                              <a:pt x="84606" y="13871"/>
                              <a:pt x="84701" y="15586"/>
                              <a:pt x="82796" y="16729"/>
                            </a:cubicBezTo>
                            <a:cubicBezTo>
                              <a:pt x="64794" y="27206"/>
                              <a:pt x="46696" y="37493"/>
                              <a:pt x="28694" y="47971"/>
                            </a:cubicBezTo>
                            <a:cubicBezTo>
                              <a:pt x="26884" y="49018"/>
                              <a:pt x="23836" y="49018"/>
                              <a:pt x="22027" y="47971"/>
                            </a:cubicBezTo>
                            <a:lnTo>
                              <a:pt x="1357" y="35969"/>
                            </a:lnTo>
                            <a:cubicBezTo>
                              <a:pt x="-452" y="34921"/>
                              <a:pt x="-452" y="33112"/>
                              <a:pt x="1357" y="32064"/>
                            </a:cubicBez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89" name="자유형: 도형 1788">
                        <a:extLst>
                          <a:ext uri="{FF2B5EF4-FFF2-40B4-BE49-F238E27FC236}">
                            <a16:creationId xmlns:a16="http://schemas.microsoft.com/office/drawing/2014/main" id="{49574087-9A03-1DB1-BD36-23696D4CD4C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596609" y="2699456"/>
                        <a:ext cx="50840" cy="29492"/>
                      </a:xfrm>
                      <a:custGeom>
                        <a:avLst/>
                        <a:gdLst>
                          <a:gd name="connsiteX0" fmla="*/ 22158 w 50840"/>
                          <a:gd name="connsiteY0" fmla="*/ 786 h 29492"/>
                          <a:gd name="connsiteX1" fmla="*/ 28825 w 50840"/>
                          <a:gd name="connsiteY1" fmla="*/ 786 h 29492"/>
                          <a:gd name="connsiteX2" fmla="*/ 49399 w 50840"/>
                          <a:gd name="connsiteY2" fmla="*/ 12787 h 29492"/>
                          <a:gd name="connsiteX3" fmla="*/ 49495 w 50840"/>
                          <a:gd name="connsiteY3" fmla="*/ 16693 h 29492"/>
                          <a:gd name="connsiteX4" fmla="*/ 28730 w 50840"/>
                          <a:gd name="connsiteY4" fmla="*/ 28789 h 29492"/>
                          <a:gd name="connsiteX5" fmla="*/ 21967 w 50840"/>
                          <a:gd name="connsiteY5" fmla="*/ 28694 h 29492"/>
                          <a:gd name="connsiteX6" fmla="*/ 1393 w 50840"/>
                          <a:gd name="connsiteY6" fmla="*/ 16693 h 29492"/>
                          <a:gd name="connsiteX7" fmla="*/ 1393 w 50840"/>
                          <a:gd name="connsiteY7" fmla="*/ 12883 h 29492"/>
                          <a:gd name="connsiteX8" fmla="*/ 22158 w 50840"/>
                          <a:gd name="connsiteY8" fmla="*/ 786 h 294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0840" h="29492">
                            <a:moveTo>
                              <a:pt x="22158" y="786"/>
                            </a:moveTo>
                            <a:cubicBezTo>
                              <a:pt x="23968" y="-262"/>
                              <a:pt x="26920" y="-262"/>
                              <a:pt x="28825" y="786"/>
                            </a:cubicBezTo>
                            <a:lnTo>
                              <a:pt x="49399" y="12787"/>
                            </a:lnTo>
                            <a:cubicBezTo>
                              <a:pt x="51304" y="13835"/>
                              <a:pt x="51304" y="15645"/>
                              <a:pt x="49495" y="16693"/>
                            </a:cubicBezTo>
                            <a:lnTo>
                              <a:pt x="28730" y="28789"/>
                            </a:lnTo>
                            <a:cubicBezTo>
                              <a:pt x="26920" y="29742"/>
                              <a:pt x="23777" y="29742"/>
                              <a:pt x="21967" y="28694"/>
                            </a:cubicBezTo>
                            <a:lnTo>
                              <a:pt x="1393" y="16693"/>
                            </a:lnTo>
                            <a:cubicBezTo>
                              <a:pt x="-512" y="15550"/>
                              <a:pt x="-417" y="13835"/>
                              <a:pt x="1393" y="12883"/>
                            </a:cubicBezTo>
                            <a:lnTo>
                              <a:pt x="22158" y="786"/>
                            </a:ln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90" name="자유형: 도형 1789">
                        <a:extLst>
                          <a:ext uri="{FF2B5EF4-FFF2-40B4-BE49-F238E27FC236}">
                            <a16:creationId xmlns:a16="http://schemas.microsoft.com/office/drawing/2014/main" id="{B319C9A8-551D-98D1-4C19-D222F3F3B6E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94943" y="2679453"/>
                        <a:ext cx="50851" cy="29539"/>
                      </a:xfrm>
                      <a:custGeom>
                        <a:avLst/>
                        <a:gdLst>
                          <a:gd name="connsiteX0" fmla="*/ 22027 w 50851"/>
                          <a:gd name="connsiteY0" fmla="*/ 28789 h 29539"/>
                          <a:gd name="connsiteX1" fmla="*/ 1357 w 50851"/>
                          <a:gd name="connsiteY1" fmla="*/ 16693 h 29539"/>
                          <a:gd name="connsiteX2" fmla="*/ 1357 w 50851"/>
                          <a:gd name="connsiteY2" fmla="*/ 12787 h 29539"/>
                          <a:gd name="connsiteX3" fmla="*/ 22122 w 50851"/>
                          <a:gd name="connsiteY3" fmla="*/ 786 h 29539"/>
                          <a:gd name="connsiteX4" fmla="*/ 28885 w 50851"/>
                          <a:gd name="connsiteY4" fmla="*/ 786 h 29539"/>
                          <a:gd name="connsiteX5" fmla="*/ 49459 w 50851"/>
                          <a:gd name="connsiteY5" fmla="*/ 12787 h 29539"/>
                          <a:gd name="connsiteX6" fmla="*/ 49459 w 50851"/>
                          <a:gd name="connsiteY6" fmla="*/ 16693 h 29539"/>
                          <a:gd name="connsiteX7" fmla="*/ 28599 w 50851"/>
                          <a:gd name="connsiteY7" fmla="*/ 28789 h 29539"/>
                          <a:gd name="connsiteX8" fmla="*/ 22027 w 50851"/>
                          <a:gd name="connsiteY8" fmla="*/ 28789 h 2953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0851" h="29539">
                            <a:moveTo>
                              <a:pt x="22027" y="28789"/>
                            </a:moveTo>
                            <a:lnTo>
                              <a:pt x="1357" y="16693"/>
                            </a:lnTo>
                            <a:cubicBezTo>
                              <a:pt x="-452" y="15645"/>
                              <a:pt x="-452" y="13835"/>
                              <a:pt x="1357" y="12787"/>
                            </a:cubicBezTo>
                            <a:lnTo>
                              <a:pt x="22122" y="786"/>
                            </a:lnTo>
                            <a:cubicBezTo>
                              <a:pt x="23932" y="-262"/>
                              <a:pt x="26980" y="-262"/>
                              <a:pt x="28885" y="786"/>
                            </a:cubicBezTo>
                            <a:lnTo>
                              <a:pt x="49459" y="12787"/>
                            </a:lnTo>
                            <a:cubicBezTo>
                              <a:pt x="51364" y="13930"/>
                              <a:pt x="51268" y="15645"/>
                              <a:pt x="49459" y="16693"/>
                            </a:cubicBezTo>
                            <a:lnTo>
                              <a:pt x="28599" y="28789"/>
                            </a:lnTo>
                            <a:cubicBezTo>
                              <a:pt x="26884" y="29742"/>
                              <a:pt x="23836" y="29837"/>
                              <a:pt x="22027" y="28789"/>
                            </a:cubicBez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91" name="자유형: 도형 1790">
                        <a:extLst>
                          <a:ext uri="{FF2B5EF4-FFF2-40B4-BE49-F238E27FC236}">
                            <a16:creationId xmlns:a16="http://schemas.microsoft.com/office/drawing/2014/main" id="{D52B8EB6-CF43-35C0-15A9-9094310871B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28364" y="2660142"/>
                        <a:ext cx="50947" cy="29551"/>
                      </a:xfrm>
                      <a:custGeom>
                        <a:avLst/>
                        <a:gdLst>
                          <a:gd name="connsiteX0" fmla="*/ 22039 w 50947"/>
                          <a:gd name="connsiteY0" fmla="*/ 28766 h 29551"/>
                          <a:gd name="connsiteX1" fmla="*/ 1465 w 50947"/>
                          <a:gd name="connsiteY1" fmla="*/ 16764 h 29551"/>
                          <a:gd name="connsiteX2" fmla="*/ 1465 w 50947"/>
                          <a:gd name="connsiteY2" fmla="*/ 12859 h 29551"/>
                          <a:gd name="connsiteX3" fmla="*/ 22134 w 50947"/>
                          <a:gd name="connsiteY3" fmla="*/ 857 h 29551"/>
                          <a:gd name="connsiteX4" fmla="*/ 28992 w 50947"/>
                          <a:gd name="connsiteY4" fmla="*/ 857 h 29551"/>
                          <a:gd name="connsiteX5" fmla="*/ 49566 w 50947"/>
                          <a:gd name="connsiteY5" fmla="*/ 12859 h 29551"/>
                          <a:gd name="connsiteX6" fmla="*/ 49471 w 50947"/>
                          <a:gd name="connsiteY6" fmla="*/ 16764 h 29551"/>
                          <a:gd name="connsiteX7" fmla="*/ 28801 w 50947"/>
                          <a:gd name="connsiteY7" fmla="*/ 28766 h 29551"/>
                          <a:gd name="connsiteX8" fmla="*/ 22134 w 50947"/>
                          <a:gd name="connsiteY8" fmla="*/ 28766 h 2955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0947" h="29551">
                            <a:moveTo>
                              <a:pt x="22039" y="28766"/>
                            </a:moveTo>
                            <a:lnTo>
                              <a:pt x="1465" y="16764"/>
                            </a:lnTo>
                            <a:cubicBezTo>
                              <a:pt x="-440" y="15621"/>
                              <a:pt x="-536" y="13906"/>
                              <a:pt x="1465" y="12859"/>
                            </a:cubicBezTo>
                            <a:lnTo>
                              <a:pt x="22134" y="857"/>
                            </a:lnTo>
                            <a:cubicBezTo>
                              <a:pt x="24039" y="-286"/>
                              <a:pt x="27182" y="-286"/>
                              <a:pt x="28992" y="857"/>
                            </a:cubicBezTo>
                            <a:lnTo>
                              <a:pt x="49566" y="12859"/>
                            </a:lnTo>
                            <a:cubicBezTo>
                              <a:pt x="51471" y="13906"/>
                              <a:pt x="51376" y="15621"/>
                              <a:pt x="49471" y="16764"/>
                            </a:cubicBezTo>
                            <a:lnTo>
                              <a:pt x="28801" y="28766"/>
                            </a:lnTo>
                            <a:cubicBezTo>
                              <a:pt x="26896" y="29813"/>
                              <a:pt x="24039" y="29813"/>
                              <a:pt x="22134" y="28766"/>
                            </a:cubicBez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92" name="자유형: 도형 1791">
                        <a:extLst>
                          <a:ext uri="{FF2B5EF4-FFF2-40B4-BE49-F238E27FC236}">
                            <a16:creationId xmlns:a16="http://schemas.microsoft.com/office/drawing/2014/main" id="{20570462-C884-F9A5-5AED-A227A1C475E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60249" y="2678787"/>
                        <a:ext cx="50840" cy="29516"/>
                      </a:xfrm>
                      <a:custGeom>
                        <a:avLst/>
                        <a:gdLst>
                          <a:gd name="connsiteX0" fmla="*/ 28825 w 50840"/>
                          <a:gd name="connsiteY0" fmla="*/ 786 h 29516"/>
                          <a:gd name="connsiteX1" fmla="*/ 49495 w 50840"/>
                          <a:gd name="connsiteY1" fmla="*/ 12787 h 29516"/>
                          <a:gd name="connsiteX2" fmla="*/ 49399 w 50840"/>
                          <a:gd name="connsiteY2" fmla="*/ 16693 h 29516"/>
                          <a:gd name="connsiteX3" fmla="*/ 28635 w 50840"/>
                          <a:gd name="connsiteY3" fmla="*/ 28694 h 29516"/>
                          <a:gd name="connsiteX4" fmla="*/ 22062 w 50840"/>
                          <a:gd name="connsiteY4" fmla="*/ 28694 h 29516"/>
                          <a:gd name="connsiteX5" fmla="*/ 1393 w 50840"/>
                          <a:gd name="connsiteY5" fmla="*/ 16693 h 29516"/>
                          <a:gd name="connsiteX6" fmla="*/ 1393 w 50840"/>
                          <a:gd name="connsiteY6" fmla="*/ 12787 h 29516"/>
                          <a:gd name="connsiteX7" fmla="*/ 22062 w 50840"/>
                          <a:gd name="connsiteY7" fmla="*/ 786 h 29516"/>
                          <a:gd name="connsiteX8" fmla="*/ 28825 w 50840"/>
                          <a:gd name="connsiteY8" fmla="*/ 786 h 295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0840" h="29516">
                            <a:moveTo>
                              <a:pt x="28825" y="786"/>
                            </a:moveTo>
                            <a:lnTo>
                              <a:pt x="49495" y="12787"/>
                            </a:lnTo>
                            <a:cubicBezTo>
                              <a:pt x="51304" y="13835"/>
                              <a:pt x="51304" y="15645"/>
                              <a:pt x="49399" y="16693"/>
                            </a:cubicBezTo>
                            <a:lnTo>
                              <a:pt x="28635" y="28694"/>
                            </a:lnTo>
                            <a:cubicBezTo>
                              <a:pt x="26825" y="29837"/>
                              <a:pt x="23777" y="29742"/>
                              <a:pt x="22062" y="28694"/>
                            </a:cubicBezTo>
                            <a:lnTo>
                              <a:pt x="1393" y="16693"/>
                            </a:lnTo>
                            <a:cubicBezTo>
                              <a:pt x="-417" y="15645"/>
                              <a:pt x="-512" y="13930"/>
                              <a:pt x="1393" y="12787"/>
                            </a:cubicBezTo>
                            <a:lnTo>
                              <a:pt x="22062" y="786"/>
                            </a:lnTo>
                            <a:cubicBezTo>
                              <a:pt x="23967" y="-262"/>
                              <a:pt x="27111" y="-262"/>
                              <a:pt x="28825" y="786"/>
                            </a:cubicBez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93" name="자유형: 도형 1792">
                        <a:extLst>
                          <a:ext uri="{FF2B5EF4-FFF2-40B4-BE49-F238E27FC236}">
                            <a16:creationId xmlns:a16="http://schemas.microsoft.com/office/drawing/2014/main" id="{3C142839-4957-ACC4-47CE-A4C3E091575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59070" y="2642579"/>
                        <a:ext cx="50828" cy="29480"/>
                      </a:xfrm>
                      <a:custGeom>
                        <a:avLst/>
                        <a:gdLst>
                          <a:gd name="connsiteX0" fmla="*/ 28861 w 50828"/>
                          <a:gd name="connsiteY0" fmla="*/ 798 h 29480"/>
                          <a:gd name="connsiteX1" fmla="*/ 49435 w 50828"/>
                          <a:gd name="connsiteY1" fmla="*/ 12800 h 29480"/>
                          <a:gd name="connsiteX2" fmla="*/ 49435 w 50828"/>
                          <a:gd name="connsiteY2" fmla="*/ 16610 h 29480"/>
                          <a:gd name="connsiteX3" fmla="*/ 28766 w 50828"/>
                          <a:gd name="connsiteY3" fmla="*/ 28611 h 29480"/>
                          <a:gd name="connsiteX4" fmla="*/ 22003 w 50828"/>
                          <a:gd name="connsiteY4" fmla="*/ 28706 h 29480"/>
                          <a:gd name="connsiteX5" fmla="*/ 1429 w 50828"/>
                          <a:gd name="connsiteY5" fmla="*/ 16705 h 29480"/>
                          <a:gd name="connsiteX6" fmla="*/ 1429 w 50828"/>
                          <a:gd name="connsiteY6" fmla="*/ 12704 h 29480"/>
                          <a:gd name="connsiteX7" fmla="*/ 22193 w 50828"/>
                          <a:gd name="connsiteY7" fmla="*/ 703 h 29480"/>
                          <a:gd name="connsiteX8" fmla="*/ 28861 w 50828"/>
                          <a:gd name="connsiteY8" fmla="*/ 798 h 294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0828" h="29480">
                            <a:moveTo>
                              <a:pt x="28861" y="798"/>
                            </a:moveTo>
                            <a:lnTo>
                              <a:pt x="49435" y="12800"/>
                            </a:lnTo>
                            <a:cubicBezTo>
                              <a:pt x="51340" y="13847"/>
                              <a:pt x="51245" y="15562"/>
                              <a:pt x="49435" y="16610"/>
                            </a:cubicBezTo>
                            <a:lnTo>
                              <a:pt x="28766" y="28611"/>
                            </a:lnTo>
                            <a:cubicBezTo>
                              <a:pt x="26861" y="29754"/>
                              <a:pt x="23908" y="29754"/>
                              <a:pt x="22003" y="28706"/>
                            </a:cubicBezTo>
                            <a:lnTo>
                              <a:pt x="1429" y="16705"/>
                            </a:lnTo>
                            <a:cubicBezTo>
                              <a:pt x="-476" y="15562"/>
                              <a:pt x="-476" y="13847"/>
                              <a:pt x="1429" y="12704"/>
                            </a:cubicBezTo>
                            <a:lnTo>
                              <a:pt x="22193" y="703"/>
                            </a:lnTo>
                            <a:cubicBezTo>
                              <a:pt x="23908" y="-250"/>
                              <a:pt x="27051" y="-250"/>
                              <a:pt x="28861" y="798"/>
                            </a:cubicBez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94" name="자유형: 도형 1793">
                        <a:extLst>
                          <a:ext uri="{FF2B5EF4-FFF2-40B4-BE49-F238E27FC236}">
                            <a16:creationId xmlns:a16="http://schemas.microsoft.com/office/drawing/2014/main" id="{39111273-E1D1-7806-813E-83AA85C56EC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49069" y="2662605"/>
                        <a:ext cx="32398" cy="18694"/>
                      </a:xfrm>
                      <a:custGeom>
                        <a:avLst/>
                        <a:gdLst>
                          <a:gd name="connsiteX0" fmla="*/ 18300 w 32398"/>
                          <a:gd name="connsiteY0" fmla="*/ 18110 h 18694"/>
                          <a:gd name="connsiteX1" fmla="*/ 14014 w 32398"/>
                          <a:gd name="connsiteY1" fmla="*/ 18205 h 18694"/>
                          <a:gd name="connsiteX2" fmla="*/ 774 w 32398"/>
                          <a:gd name="connsiteY2" fmla="*/ 10585 h 18694"/>
                          <a:gd name="connsiteX3" fmla="*/ 870 w 32398"/>
                          <a:gd name="connsiteY3" fmla="*/ 8109 h 18694"/>
                          <a:gd name="connsiteX4" fmla="*/ 14109 w 32398"/>
                          <a:gd name="connsiteY4" fmla="*/ 584 h 18694"/>
                          <a:gd name="connsiteX5" fmla="*/ 18396 w 32398"/>
                          <a:gd name="connsiteY5" fmla="*/ 489 h 18694"/>
                          <a:gd name="connsiteX6" fmla="*/ 31635 w 32398"/>
                          <a:gd name="connsiteY6" fmla="*/ 8109 h 18694"/>
                          <a:gd name="connsiteX7" fmla="*/ 31445 w 32398"/>
                          <a:gd name="connsiteY7" fmla="*/ 10585 h 18694"/>
                          <a:gd name="connsiteX8" fmla="*/ 18300 w 32398"/>
                          <a:gd name="connsiteY8" fmla="*/ 18110 h 1869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32398" h="18694">
                            <a:moveTo>
                              <a:pt x="18300" y="18110"/>
                            </a:moveTo>
                            <a:cubicBezTo>
                              <a:pt x="17062" y="18872"/>
                              <a:pt x="15062" y="18872"/>
                              <a:pt x="14014" y="18205"/>
                            </a:cubicBezTo>
                            <a:lnTo>
                              <a:pt x="774" y="10585"/>
                            </a:lnTo>
                            <a:cubicBezTo>
                              <a:pt x="-273" y="9919"/>
                              <a:pt x="-273" y="8776"/>
                              <a:pt x="870" y="8109"/>
                            </a:cubicBezTo>
                            <a:lnTo>
                              <a:pt x="14109" y="584"/>
                            </a:lnTo>
                            <a:cubicBezTo>
                              <a:pt x="15252" y="-178"/>
                              <a:pt x="17348" y="-178"/>
                              <a:pt x="18396" y="489"/>
                            </a:cubicBezTo>
                            <a:lnTo>
                              <a:pt x="31635" y="8109"/>
                            </a:lnTo>
                            <a:cubicBezTo>
                              <a:pt x="32683" y="8776"/>
                              <a:pt x="32683" y="9919"/>
                              <a:pt x="31445" y="10585"/>
                            </a:cubicBezTo>
                            <a:lnTo>
                              <a:pt x="18300" y="18110"/>
                            </a:ln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95" name="자유형: 도형 1794">
                        <a:extLst>
                          <a:ext uri="{FF2B5EF4-FFF2-40B4-BE49-F238E27FC236}">
                            <a16:creationId xmlns:a16="http://schemas.microsoft.com/office/drawing/2014/main" id="{6923A56E-ADB5-5F94-71B4-3AB413D4EBD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67464" y="2615160"/>
                        <a:ext cx="32457" cy="18633"/>
                      </a:xfrm>
                      <a:custGeom>
                        <a:avLst/>
                        <a:gdLst>
                          <a:gd name="connsiteX0" fmla="*/ 18372 w 32457"/>
                          <a:gd name="connsiteY0" fmla="*/ 18121 h 18633"/>
                          <a:gd name="connsiteX1" fmla="*/ 13990 w 32457"/>
                          <a:gd name="connsiteY1" fmla="*/ 18217 h 18633"/>
                          <a:gd name="connsiteX2" fmla="*/ 846 w 32457"/>
                          <a:gd name="connsiteY2" fmla="*/ 10597 h 18633"/>
                          <a:gd name="connsiteX3" fmla="*/ 941 w 32457"/>
                          <a:gd name="connsiteY3" fmla="*/ 8120 h 18633"/>
                          <a:gd name="connsiteX4" fmla="*/ 14181 w 32457"/>
                          <a:gd name="connsiteY4" fmla="*/ 500 h 18633"/>
                          <a:gd name="connsiteX5" fmla="*/ 18467 w 32457"/>
                          <a:gd name="connsiteY5" fmla="*/ 500 h 18633"/>
                          <a:gd name="connsiteX6" fmla="*/ 31611 w 32457"/>
                          <a:gd name="connsiteY6" fmla="*/ 8120 h 18633"/>
                          <a:gd name="connsiteX7" fmla="*/ 31516 w 32457"/>
                          <a:gd name="connsiteY7" fmla="*/ 10597 h 18633"/>
                          <a:gd name="connsiteX8" fmla="*/ 18372 w 32457"/>
                          <a:gd name="connsiteY8" fmla="*/ 18121 h 1863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32457" h="18633">
                            <a:moveTo>
                              <a:pt x="18372" y="18121"/>
                            </a:moveTo>
                            <a:cubicBezTo>
                              <a:pt x="17133" y="18788"/>
                              <a:pt x="15133" y="18788"/>
                              <a:pt x="13990" y="18217"/>
                            </a:cubicBezTo>
                            <a:lnTo>
                              <a:pt x="846" y="10597"/>
                            </a:lnTo>
                            <a:cubicBezTo>
                              <a:pt x="-297" y="9930"/>
                              <a:pt x="-297" y="8787"/>
                              <a:pt x="941" y="8120"/>
                            </a:cubicBezTo>
                            <a:lnTo>
                              <a:pt x="14181" y="500"/>
                            </a:lnTo>
                            <a:cubicBezTo>
                              <a:pt x="15324" y="-167"/>
                              <a:pt x="17324" y="-167"/>
                              <a:pt x="18467" y="500"/>
                            </a:cubicBezTo>
                            <a:lnTo>
                              <a:pt x="31611" y="8120"/>
                            </a:lnTo>
                            <a:cubicBezTo>
                              <a:pt x="32754" y="8692"/>
                              <a:pt x="32754" y="9835"/>
                              <a:pt x="31516" y="10597"/>
                            </a:cubicBezTo>
                            <a:lnTo>
                              <a:pt x="18372" y="18121"/>
                            </a:ln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96" name="자유형: 도형 1795">
                        <a:extLst>
                          <a:ext uri="{FF2B5EF4-FFF2-40B4-BE49-F238E27FC236}">
                            <a16:creationId xmlns:a16="http://schemas.microsoft.com/office/drawing/2014/main" id="{215CDE4A-4DA5-5139-31DE-EC0B60D9C2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7607" y="2626875"/>
                        <a:ext cx="32425" cy="18716"/>
                      </a:xfrm>
                      <a:custGeom>
                        <a:avLst/>
                        <a:gdLst>
                          <a:gd name="connsiteX0" fmla="*/ 18327 w 32425"/>
                          <a:gd name="connsiteY0" fmla="*/ 18217 h 18716"/>
                          <a:gd name="connsiteX1" fmla="*/ 14041 w 32425"/>
                          <a:gd name="connsiteY1" fmla="*/ 18217 h 18716"/>
                          <a:gd name="connsiteX2" fmla="*/ 801 w 32425"/>
                          <a:gd name="connsiteY2" fmla="*/ 10597 h 18716"/>
                          <a:gd name="connsiteX3" fmla="*/ 991 w 32425"/>
                          <a:gd name="connsiteY3" fmla="*/ 8120 h 18716"/>
                          <a:gd name="connsiteX4" fmla="*/ 14136 w 32425"/>
                          <a:gd name="connsiteY4" fmla="*/ 500 h 18716"/>
                          <a:gd name="connsiteX5" fmla="*/ 18422 w 32425"/>
                          <a:gd name="connsiteY5" fmla="*/ 500 h 18716"/>
                          <a:gd name="connsiteX6" fmla="*/ 31662 w 32425"/>
                          <a:gd name="connsiteY6" fmla="*/ 8120 h 18716"/>
                          <a:gd name="connsiteX7" fmla="*/ 31471 w 32425"/>
                          <a:gd name="connsiteY7" fmla="*/ 10597 h 18716"/>
                          <a:gd name="connsiteX8" fmla="*/ 18327 w 32425"/>
                          <a:gd name="connsiteY8" fmla="*/ 18217 h 187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32425" h="18716">
                            <a:moveTo>
                              <a:pt x="18327" y="18217"/>
                            </a:moveTo>
                            <a:cubicBezTo>
                              <a:pt x="17089" y="18883"/>
                              <a:pt x="15088" y="18883"/>
                              <a:pt x="14041" y="18217"/>
                            </a:cubicBezTo>
                            <a:lnTo>
                              <a:pt x="801" y="10597"/>
                            </a:lnTo>
                            <a:cubicBezTo>
                              <a:pt x="-342" y="9930"/>
                              <a:pt x="-247" y="8787"/>
                              <a:pt x="991" y="8120"/>
                            </a:cubicBezTo>
                            <a:lnTo>
                              <a:pt x="14136" y="500"/>
                            </a:lnTo>
                            <a:cubicBezTo>
                              <a:pt x="15374" y="-167"/>
                              <a:pt x="17184" y="-167"/>
                              <a:pt x="18422" y="500"/>
                            </a:cubicBezTo>
                            <a:lnTo>
                              <a:pt x="31662" y="8120"/>
                            </a:lnTo>
                            <a:cubicBezTo>
                              <a:pt x="32710" y="8787"/>
                              <a:pt x="32710" y="9930"/>
                              <a:pt x="31471" y="10597"/>
                            </a:cubicBezTo>
                            <a:lnTo>
                              <a:pt x="18327" y="18217"/>
                            </a:ln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97" name="자유형: 도형 1796">
                        <a:extLst>
                          <a:ext uri="{FF2B5EF4-FFF2-40B4-BE49-F238E27FC236}">
                            <a16:creationId xmlns:a16="http://schemas.microsoft.com/office/drawing/2014/main" id="{318D71F2-C2AD-6D89-7741-B02343F35E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08791" y="2639163"/>
                        <a:ext cx="32423" cy="18752"/>
                      </a:xfrm>
                      <a:custGeom>
                        <a:avLst/>
                        <a:gdLst>
                          <a:gd name="connsiteX0" fmla="*/ 18288 w 32423"/>
                          <a:gd name="connsiteY0" fmla="*/ 18217 h 18752"/>
                          <a:gd name="connsiteX1" fmla="*/ 14002 w 32423"/>
                          <a:gd name="connsiteY1" fmla="*/ 18217 h 18752"/>
                          <a:gd name="connsiteX2" fmla="*/ 857 w 32423"/>
                          <a:gd name="connsiteY2" fmla="*/ 10597 h 18752"/>
                          <a:gd name="connsiteX3" fmla="*/ 857 w 32423"/>
                          <a:gd name="connsiteY3" fmla="*/ 8025 h 18752"/>
                          <a:gd name="connsiteX4" fmla="*/ 14097 w 32423"/>
                          <a:gd name="connsiteY4" fmla="*/ 500 h 18752"/>
                          <a:gd name="connsiteX5" fmla="*/ 18479 w 32423"/>
                          <a:gd name="connsiteY5" fmla="*/ 500 h 18752"/>
                          <a:gd name="connsiteX6" fmla="*/ 31623 w 32423"/>
                          <a:gd name="connsiteY6" fmla="*/ 8025 h 18752"/>
                          <a:gd name="connsiteX7" fmla="*/ 31433 w 32423"/>
                          <a:gd name="connsiteY7" fmla="*/ 10501 h 18752"/>
                          <a:gd name="connsiteX8" fmla="*/ 18288 w 32423"/>
                          <a:gd name="connsiteY8" fmla="*/ 18121 h 1875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32423" h="18752">
                            <a:moveTo>
                              <a:pt x="18288" y="18217"/>
                            </a:moveTo>
                            <a:cubicBezTo>
                              <a:pt x="17050" y="18883"/>
                              <a:pt x="15240" y="18979"/>
                              <a:pt x="14002" y="18217"/>
                            </a:cubicBezTo>
                            <a:lnTo>
                              <a:pt x="857" y="10597"/>
                            </a:lnTo>
                            <a:cubicBezTo>
                              <a:pt x="-286" y="9930"/>
                              <a:pt x="-286" y="8787"/>
                              <a:pt x="857" y="8025"/>
                            </a:cubicBezTo>
                            <a:lnTo>
                              <a:pt x="14097" y="500"/>
                            </a:lnTo>
                            <a:cubicBezTo>
                              <a:pt x="15335" y="-167"/>
                              <a:pt x="17335" y="-167"/>
                              <a:pt x="18479" y="500"/>
                            </a:cubicBezTo>
                            <a:lnTo>
                              <a:pt x="31623" y="8025"/>
                            </a:lnTo>
                            <a:cubicBezTo>
                              <a:pt x="32766" y="8787"/>
                              <a:pt x="32671" y="9835"/>
                              <a:pt x="31433" y="10501"/>
                            </a:cubicBezTo>
                            <a:lnTo>
                              <a:pt x="18288" y="18121"/>
                            </a:ln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98" name="자유형: 도형 1797">
                        <a:extLst>
                          <a:ext uri="{FF2B5EF4-FFF2-40B4-BE49-F238E27FC236}">
                            <a16:creationId xmlns:a16="http://schemas.microsoft.com/office/drawing/2014/main" id="{3DFA0AE4-76BC-6052-1D34-EC262E40D5D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28887" y="2650878"/>
                        <a:ext cx="32517" cy="18705"/>
                      </a:xfrm>
                      <a:custGeom>
                        <a:avLst/>
                        <a:gdLst>
                          <a:gd name="connsiteX0" fmla="*/ 18385 w 32517"/>
                          <a:gd name="connsiteY0" fmla="*/ 18121 h 18705"/>
                          <a:gd name="connsiteX1" fmla="*/ 14003 w 32517"/>
                          <a:gd name="connsiteY1" fmla="*/ 18217 h 18705"/>
                          <a:gd name="connsiteX2" fmla="*/ 763 w 32517"/>
                          <a:gd name="connsiteY2" fmla="*/ 10597 h 18705"/>
                          <a:gd name="connsiteX3" fmla="*/ 954 w 32517"/>
                          <a:gd name="connsiteY3" fmla="*/ 8025 h 18705"/>
                          <a:gd name="connsiteX4" fmla="*/ 14098 w 32517"/>
                          <a:gd name="connsiteY4" fmla="*/ 500 h 18705"/>
                          <a:gd name="connsiteX5" fmla="*/ 18480 w 32517"/>
                          <a:gd name="connsiteY5" fmla="*/ 500 h 18705"/>
                          <a:gd name="connsiteX6" fmla="*/ 31624 w 32517"/>
                          <a:gd name="connsiteY6" fmla="*/ 8025 h 18705"/>
                          <a:gd name="connsiteX7" fmla="*/ 31624 w 32517"/>
                          <a:gd name="connsiteY7" fmla="*/ 10597 h 18705"/>
                          <a:gd name="connsiteX8" fmla="*/ 18480 w 32517"/>
                          <a:gd name="connsiteY8" fmla="*/ 18121 h 187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32517" h="18705">
                            <a:moveTo>
                              <a:pt x="18385" y="18121"/>
                            </a:moveTo>
                            <a:cubicBezTo>
                              <a:pt x="17147" y="18883"/>
                              <a:pt x="15242" y="18883"/>
                              <a:pt x="14003" y="18217"/>
                            </a:cubicBezTo>
                            <a:lnTo>
                              <a:pt x="763" y="10597"/>
                            </a:lnTo>
                            <a:cubicBezTo>
                              <a:pt x="-284" y="9930"/>
                              <a:pt x="-284" y="8787"/>
                              <a:pt x="954" y="8025"/>
                            </a:cubicBezTo>
                            <a:lnTo>
                              <a:pt x="14098" y="500"/>
                            </a:lnTo>
                            <a:cubicBezTo>
                              <a:pt x="15337" y="-167"/>
                              <a:pt x="17337" y="-167"/>
                              <a:pt x="18480" y="500"/>
                            </a:cubicBezTo>
                            <a:lnTo>
                              <a:pt x="31624" y="8025"/>
                            </a:lnTo>
                            <a:cubicBezTo>
                              <a:pt x="32863" y="8787"/>
                              <a:pt x="32767" y="9835"/>
                              <a:pt x="31624" y="10597"/>
                            </a:cubicBezTo>
                            <a:lnTo>
                              <a:pt x="18480" y="18121"/>
                            </a:ln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799" name="자유형: 도형 1798">
                        <a:extLst>
                          <a:ext uri="{FF2B5EF4-FFF2-40B4-BE49-F238E27FC236}">
                            <a16:creationId xmlns:a16="http://schemas.microsoft.com/office/drawing/2014/main" id="{C08B28A8-9A3D-9D47-4FE7-8A8E1C1DBE2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91193" y="2660915"/>
                        <a:ext cx="50816" cy="29528"/>
                      </a:xfrm>
                      <a:custGeom>
                        <a:avLst/>
                        <a:gdLst>
                          <a:gd name="connsiteX0" fmla="*/ 28838 w 50816"/>
                          <a:gd name="connsiteY0" fmla="*/ 751 h 29528"/>
                          <a:gd name="connsiteX1" fmla="*/ 49507 w 50816"/>
                          <a:gd name="connsiteY1" fmla="*/ 12847 h 29528"/>
                          <a:gd name="connsiteX2" fmla="*/ 49412 w 50816"/>
                          <a:gd name="connsiteY2" fmla="*/ 16753 h 29528"/>
                          <a:gd name="connsiteX3" fmla="*/ 28743 w 50816"/>
                          <a:gd name="connsiteY3" fmla="*/ 28659 h 29528"/>
                          <a:gd name="connsiteX4" fmla="*/ 21980 w 50816"/>
                          <a:gd name="connsiteY4" fmla="*/ 28754 h 29528"/>
                          <a:gd name="connsiteX5" fmla="*/ 1311 w 50816"/>
                          <a:gd name="connsiteY5" fmla="*/ 16753 h 29528"/>
                          <a:gd name="connsiteX6" fmla="*/ 1406 w 50816"/>
                          <a:gd name="connsiteY6" fmla="*/ 12752 h 29528"/>
                          <a:gd name="connsiteX7" fmla="*/ 22170 w 50816"/>
                          <a:gd name="connsiteY7" fmla="*/ 751 h 29528"/>
                          <a:gd name="connsiteX8" fmla="*/ 28838 w 50816"/>
                          <a:gd name="connsiteY8" fmla="*/ 751 h 2952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0816" h="29528">
                            <a:moveTo>
                              <a:pt x="28838" y="751"/>
                            </a:moveTo>
                            <a:lnTo>
                              <a:pt x="49507" y="12847"/>
                            </a:lnTo>
                            <a:cubicBezTo>
                              <a:pt x="51222" y="13895"/>
                              <a:pt x="51317" y="15610"/>
                              <a:pt x="49412" y="16753"/>
                            </a:cubicBezTo>
                            <a:lnTo>
                              <a:pt x="28743" y="28659"/>
                            </a:lnTo>
                            <a:cubicBezTo>
                              <a:pt x="26838" y="29802"/>
                              <a:pt x="23790" y="29802"/>
                              <a:pt x="21980" y="28754"/>
                            </a:cubicBezTo>
                            <a:lnTo>
                              <a:pt x="1311" y="16753"/>
                            </a:lnTo>
                            <a:cubicBezTo>
                              <a:pt x="-499" y="15705"/>
                              <a:pt x="-404" y="13895"/>
                              <a:pt x="1406" y="12752"/>
                            </a:cubicBezTo>
                            <a:lnTo>
                              <a:pt x="22170" y="751"/>
                            </a:lnTo>
                            <a:cubicBezTo>
                              <a:pt x="24075" y="-297"/>
                              <a:pt x="27028" y="-202"/>
                              <a:pt x="28838" y="751"/>
                            </a:cubicBez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800" name="자유형: 도형 1799">
                        <a:extLst>
                          <a:ext uri="{FF2B5EF4-FFF2-40B4-BE49-F238E27FC236}">
                            <a16:creationId xmlns:a16="http://schemas.microsoft.com/office/drawing/2014/main" id="{EF4AF5F1-B366-5838-5060-364538B7472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93729" y="2764250"/>
                        <a:ext cx="36290" cy="20955"/>
                      </a:xfrm>
                      <a:custGeom>
                        <a:avLst/>
                        <a:gdLst>
                          <a:gd name="connsiteX0" fmla="*/ 9811 w 36290"/>
                          <a:gd name="connsiteY0" fmla="*/ 95 h 20955"/>
                          <a:gd name="connsiteX1" fmla="*/ 13049 w 36290"/>
                          <a:gd name="connsiteY1" fmla="*/ 0 h 20955"/>
                          <a:gd name="connsiteX2" fmla="*/ 36290 w 36290"/>
                          <a:gd name="connsiteY2" fmla="*/ 13525 h 20955"/>
                          <a:gd name="connsiteX3" fmla="*/ 36195 w 36290"/>
                          <a:gd name="connsiteY3" fmla="*/ 15335 h 20955"/>
                          <a:gd name="connsiteX4" fmla="*/ 26384 w 36290"/>
                          <a:gd name="connsiteY4" fmla="*/ 20955 h 20955"/>
                          <a:gd name="connsiteX5" fmla="*/ 23241 w 36290"/>
                          <a:gd name="connsiteY5" fmla="*/ 20955 h 20955"/>
                          <a:gd name="connsiteX6" fmla="*/ 0 w 36290"/>
                          <a:gd name="connsiteY6" fmla="*/ 7525 h 20955"/>
                          <a:gd name="connsiteX7" fmla="*/ 0 w 36290"/>
                          <a:gd name="connsiteY7" fmla="*/ 5810 h 20955"/>
                          <a:gd name="connsiteX8" fmla="*/ 9811 w 36290"/>
                          <a:gd name="connsiteY8" fmla="*/ 95 h 2095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36290" h="20955">
                            <a:moveTo>
                              <a:pt x="9811" y="95"/>
                            </a:moveTo>
                            <a:lnTo>
                              <a:pt x="13049" y="0"/>
                            </a:lnTo>
                            <a:lnTo>
                              <a:pt x="36290" y="13525"/>
                            </a:lnTo>
                            <a:lnTo>
                              <a:pt x="36195" y="15335"/>
                            </a:lnTo>
                            <a:lnTo>
                              <a:pt x="26384" y="20955"/>
                            </a:lnTo>
                            <a:lnTo>
                              <a:pt x="23241" y="20955"/>
                            </a:lnTo>
                            <a:lnTo>
                              <a:pt x="0" y="7525"/>
                            </a:lnTo>
                            <a:lnTo>
                              <a:pt x="0" y="5810"/>
                            </a:lnTo>
                            <a:lnTo>
                              <a:pt x="9811" y="95"/>
                            </a:ln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801" name="자유형: 도형 1800">
                        <a:extLst>
                          <a:ext uri="{FF2B5EF4-FFF2-40B4-BE49-F238E27FC236}">
                            <a16:creationId xmlns:a16="http://schemas.microsoft.com/office/drawing/2014/main" id="{BF24F9CE-97C8-F21C-2B9A-445A1B95710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60356" y="2736484"/>
                        <a:ext cx="50828" cy="29503"/>
                      </a:xfrm>
                      <a:custGeom>
                        <a:avLst/>
                        <a:gdLst>
                          <a:gd name="connsiteX0" fmla="*/ 22134 w 50828"/>
                          <a:gd name="connsiteY0" fmla="*/ 714 h 29503"/>
                          <a:gd name="connsiteX1" fmla="*/ 28802 w 50828"/>
                          <a:gd name="connsiteY1" fmla="*/ 714 h 29503"/>
                          <a:gd name="connsiteX2" fmla="*/ 49471 w 50828"/>
                          <a:gd name="connsiteY2" fmla="*/ 12811 h 29503"/>
                          <a:gd name="connsiteX3" fmla="*/ 49471 w 50828"/>
                          <a:gd name="connsiteY3" fmla="*/ 16621 h 29503"/>
                          <a:gd name="connsiteX4" fmla="*/ 28611 w 50828"/>
                          <a:gd name="connsiteY4" fmla="*/ 28718 h 29503"/>
                          <a:gd name="connsiteX5" fmla="*/ 22039 w 50828"/>
                          <a:gd name="connsiteY5" fmla="*/ 28718 h 29503"/>
                          <a:gd name="connsiteX6" fmla="*/ 1274 w 50828"/>
                          <a:gd name="connsiteY6" fmla="*/ 16621 h 29503"/>
                          <a:gd name="connsiteX7" fmla="*/ 1369 w 50828"/>
                          <a:gd name="connsiteY7" fmla="*/ 12811 h 29503"/>
                          <a:gd name="connsiteX8" fmla="*/ 22134 w 50828"/>
                          <a:gd name="connsiteY8" fmla="*/ 714 h 295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0828" h="29503">
                            <a:moveTo>
                              <a:pt x="22134" y="714"/>
                            </a:moveTo>
                            <a:cubicBezTo>
                              <a:pt x="23944" y="-238"/>
                              <a:pt x="26992" y="-238"/>
                              <a:pt x="28802" y="714"/>
                            </a:cubicBezTo>
                            <a:lnTo>
                              <a:pt x="49471" y="12811"/>
                            </a:lnTo>
                            <a:cubicBezTo>
                              <a:pt x="51281" y="13859"/>
                              <a:pt x="51281" y="15669"/>
                              <a:pt x="49471" y="16621"/>
                            </a:cubicBezTo>
                            <a:lnTo>
                              <a:pt x="28611" y="28718"/>
                            </a:lnTo>
                            <a:cubicBezTo>
                              <a:pt x="26897" y="29766"/>
                              <a:pt x="23753" y="29766"/>
                              <a:pt x="22039" y="28718"/>
                            </a:cubicBezTo>
                            <a:lnTo>
                              <a:pt x="1274" y="16621"/>
                            </a:lnTo>
                            <a:cubicBezTo>
                              <a:pt x="-440" y="15669"/>
                              <a:pt x="-440" y="13859"/>
                              <a:pt x="1369" y="12811"/>
                            </a:cubicBezTo>
                            <a:lnTo>
                              <a:pt x="22134" y="714"/>
                            </a:ln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802" name="자유형: 도형 1801">
                        <a:extLst>
                          <a:ext uri="{FF2B5EF4-FFF2-40B4-BE49-F238E27FC236}">
                            <a16:creationId xmlns:a16="http://schemas.microsoft.com/office/drawing/2014/main" id="{F5E1DE4E-708F-A837-074D-C4E3D410D8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93609" y="2717112"/>
                        <a:ext cx="50852" cy="29528"/>
                      </a:xfrm>
                      <a:custGeom>
                        <a:avLst/>
                        <a:gdLst>
                          <a:gd name="connsiteX0" fmla="*/ 22028 w 50852"/>
                          <a:gd name="connsiteY0" fmla="*/ 28754 h 29528"/>
                          <a:gd name="connsiteX1" fmla="*/ 1263 w 50852"/>
                          <a:gd name="connsiteY1" fmla="*/ 16657 h 29528"/>
                          <a:gd name="connsiteX2" fmla="*/ 1453 w 50852"/>
                          <a:gd name="connsiteY2" fmla="*/ 12847 h 29528"/>
                          <a:gd name="connsiteX3" fmla="*/ 22123 w 50852"/>
                          <a:gd name="connsiteY3" fmla="*/ 750 h 29528"/>
                          <a:gd name="connsiteX4" fmla="*/ 28790 w 50852"/>
                          <a:gd name="connsiteY4" fmla="*/ 750 h 29528"/>
                          <a:gd name="connsiteX5" fmla="*/ 49460 w 50852"/>
                          <a:gd name="connsiteY5" fmla="*/ 12847 h 29528"/>
                          <a:gd name="connsiteX6" fmla="*/ 49460 w 50852"/>
                          <a:gd name="connsiteY6" fmla="*/ 16657 h 29528"/>
                          <a:gd name="connsiteX7" fmla="*/ 28790 w 50852"/>
                          <a:gd name="connsiteY7" fmla="*/ 28659 h 29528"/>
                          <a:gd name="connsiteX8" fmla="*/ 22028 w 50852"/>
                          <a:gd name="connsiteY8" fmla="*/ 28754 h 2952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0852" h="29528">
                            <a:moveTo>
                              <a:pt x="22028" y="28754"/>
                            </a:moveTo>
                            <a:lnTo>
                              <a:pt x="1263" y="16657"/>
                            </a:lnTo>
                            <a:cubicBezTo>
                              <a:pt x="-451" y="15705"/>
                              <a:pt x="-451" y="13895"/>
                              <a:pt x="1453" y="12847"/>
                            </a:cubicBezTo>
                            <a:lnTo>
                              <a:pt x="22123" y="750"/>
                            </a:lnTo>
                            <a:cubicBezTo>
                              <a:pt x="24028" y="-297"/>
                              <a:pt x="27076" y="-202"/>
                              <a:pt x="28790" y="750"/>
                            </a:cubicBezTo>
                            <a:lnTo>
                              <a:pt x="49460" y="12847"/>
                            </a:lnTo>
                            <a:cubicBezTo>
                              <a:pt x="51269" y="13895"/>
                              <a:pt x="51365" y="15610"/>
                              <a:pt x="49460" y="16657"/>
                            </a:cubicBezTo>
                            <a:lnTo>
                              <a:pt x="28790" y="28659"/>
                            </a:lnTo>
                            <a:cubicBezTo>
                              <a:pt x="26885" y="29802"/>
                              <a:pt x="23742" y="29802"/>
                              <a:pt x="22028" y="28754"/>
                            </a:cubicBez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803" name="자유형: 도형 1802">
                        <a:extLst>
                          <a:ext uri="{FF2B5EF4-FFF2-40B4-BE49-F238E27FC236}">
                            <a16:creationId xmlns:a16="http://schemas.microsoft.com/office/drawing/2014/main" id="{6D6972C7-1B6F-E30E-E933-485FD4918C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61796" y="2698610"/>
                        <a:ext cx="50791" cy="29517"/>
                      </a:xfrm>
                      <a:custGeom>
                        <a:avLst/>
                        <a:gdLst>
                          <a:gd name="connsiteX0" fmla="*/ 22027 w 50791"/>
                          <a:gd name="connsiteY0" fmla="*/ 28778 h 29517"/>
                          <a:gd name="connsiteX1" fmla="*/ 1357 w 50791"/>
                          <a:gd name="connsiteY1" fmla="*/ 16681 h 29517"/>
                          <a:gd name="connsiteX2" fmla="*/ 1357 w 50791"/>
                          <a:gd name="connsiteY2" fmla="*/ 12776 h 29517"/>
                          <a:gd name="connsiteX3" fmla="*/ 22027 w 50791"/>
                          <a:gd name="connsiteY3" fmla="*/ 774 h 29517"/>
                          <a:gd name="connsiteX4" fmla="*/ 28789 w 50791"/>
                          <a:gd name="connsiteY4" fmla="*/ 870 h 29517"/>
                          <a:gd name="connsiteX5" fmla="*/ 49363 w 50791"/>
                          <a:gd name="connsiteY5" fmla="*/ 12871 h 29517"/>
                          <a:gd name="connsiteX6" fmla="*/ 49363 w 50791"/>
                          <a:gd name="connsiteY6" fmla="*/ 16681 h 29517"/>
                          <a:gd name="connsiteX7" fmla="*/ 28599 w 50791"/>
                          <a:gd name="connsiteY7" fmla="*/ 28683 h 29517"/>
                          <a:gd name="connsiteX8" fmla="*/ 21931 w 50791"/>
                          <a:gd name="connsiteY8" fmla="*/ 28778 h 2951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0791" h="29517">
                            <a:moveTo>
                              <a:pt x="22027" y="28778"/>
                            </a:moveTo>
                            <a:lnTo>
                              <a:pt x="1357" y="16681"/>
                            </a:lnTo>
                            <a:cubicBezTo>
                              <a:pt x="-452" y="15633"/>
                              <a:pt x="-452" y="13824"/>
                              <a:pt x="1357" y="12776"/>
                            </a:cubicBezTo>
                            <a:lnTo>
                              <a:pt x="22027" y="774"/>
                            </a:lnTo>
                            <a:cubicBezTo>
                              <a:pt x="23932" y="-273"/>
                              <a:pt x="26884" y="-273"/>
                              <a:pt x="28789" y="870"/>
                            </a:cubicBezTo>
                            <a:lnTo>
                              <a:pt x="49363" y="12871"/>
                            </a:lnTo>
                            <a:cubicBezTo>
                              <a:pt x="51268" y="13919"/>
                              <a:pt x="51268" y="15538"/>
                              <a:pt x="49363" y="16681"/>
                            </a:cubicBezTo>
                            <a:lnTo>
                              <a:pt x="28599" y="28683"/>
                            </a:lnTo>
                            <a:cubicBezTo>
                              <a:pt x="26789" y="29730"/>
                              <a:pt x="23836" y="29826"/>
                              <a:pt x="21931" y="28778"/>
                            </a:cubicBez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804" name="자유형: 도형 1803">
                        <a:extLst>
                          <a:ext uri="{FF2B5EF4-FFF2-40B4-BE49-F238E27FC236}">
                            <a16:creationId xmlns:a16="http://schemas.microsoft.com/office/drawing/2014/main" id="{FB76929B-C964-B391-659C-A82EB742580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136772" y="3013400"/>
                        <a:ext cx="50851" cy="29492"/>
                      </a:xfrm>
                      <a:custGeom>
                        <a:avLst/>
                        <a:gdLst>
                          <a:gd name="connsiteX0" fmla="*/ 22253 w 50851"/>
                          <a:gd name="connsiteY0" fmla="*/ 786 h 29492"/>
                          <a:gd name="connsiteX1" fmla="*/ 28825 w 50851"/>
                          <a:gd name="connsiteY1" fmla="*/ 786 h 29492"/>
                          <a:gd name="connsiteX2" fmla="*/ 49495 w 50851"/>
                          <a:gd name="connsiteY2" fmla="*/ 12787 h 29492"/>
                          <a:gd name="connsiteX3" fmla="*/ 49495 w 50851"/>
                          <a:gd name="connsiteY3" fmla="*/ 16693 h 29492"/>
                          <a:gd name="connsiteX4" fmla="*/ 28730 w 50851"/>
                          <a:gd name="connsiteY4" fmla="*/ 28789 h 29492"/>
                          <a:gd name="connsiteX5" fmla="*/ 21967 w 50851"/>
                          <a:gd name="connsiteY5" fmla="*/ 28694 h 29492"/>
                          <a:gd name="connsiteX6" fmla="*/ 1393 w 50851"/>
                          <a:gd name="connsiteY6" fmla="*/ 16693 h 29492"/>
                          <a:gd name="connsiteX7" fmla="*/ 1393 w 50851"/>
                          <a:gd name="connsiteY7" fmla="*/ 12883 h 29492"/>
                          <a:gd name="connsiteX8" fmla="*/ 22253 w 50851"/>
                          <a:gd name="connsiteY8" fmla="*/ 786 h 294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0851" h="29492">
                            <a:moveTo>
                              <a:pt x="22253" y="786"/>
                            </a:moveTo>
                            <a:cubicBezTo>
                              <a:pt x="23967" y="-262"/>
                              <a:pt x="27016" y="-262"/>
                              <a:pt x="28825" y="786"/>
                            </a:cubicBezTo>
                            <a:lnTo>
                              <a:pt x="49495" y="12787"/>
                            </a:lnTo>
                            <a:cubicBezTo>
                              <a:pt x="51304" y="13835"/>
                              <a:pt x="51304" y="15645"/>
                              <a:pt x="49495" y="16693"/>
                            </a:cubicBezTo>
                            <a:lnTo>
                              <a:pt x="28730" y="28789"/>
                            </a:lnTo>
                            <a:cubicBezTo>
                              <a:pt x="26920" y="29742"/>
                              <a:pt x="23777" y="29742"/>
                              <a:pt x="21967" y="28694"/>
                            </a:cubicBezTo>
                            <a:lnTo>
                              <a:pt x="1393" y="16693"/>
                            </a:lnTo>
                            <a:cubicBezTo>
                              <a:pt x="-512" y="15645"/>
                              <a:pt x="-417" y="13835"/>
                              <a:pt x="1393" y="12883"/>
                            </a:cubicBezTo>
                            <a:lnTo>
                              <a:pt x="22253" y="786"/>
                            </a:ln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805" name="자유형: 도형 1804">
                        <a:extLst>
                          <a:ext uri="{FF2B5EF4-FFF2-40B4-BE49-F238E27FC236}">
                            <a16:creationId xmlns:a16="http://schemas.microsoft.com/office/drawing/2014/main" id="{95C6627B-70F0-3441-2E52-088F4A5B016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3764" y="2808231"/>
                        <a:ext cx="50816" cy="29539"/>
                      </a:xfrm>
                      <a:custGeom>
                        <a:avLst/>
                        <a:gdLst>
                          <a:gd name="connsiteX0" fmla="*/ 22169 w 50816"/>
                          <a:gd name="connsiteY0" fmla="*/ 786 h 29539"/>
                          <a:gd name="connsiteX1" fmla="*/ 28932 w 50816"/>
                          <a:gd name="connsiteY1" fmla="*/ 786 h 29539"/>
                          <a:gd name="connsiteX2" fmla="*/ 49506 w 50816"/>
                          <a:gd name="connsiteY2" fmla="*/ 12787 h 29539"/>
                          <a:gd name="connsiteX3" fmla="*/ 49411 w 50816"/>
                          <a:gd name="connsiteY3" fmla="*/ 16693 h 29539"/>
                          <a:gd name="connsiteX4" fmla="*/ 28647 w 50816"/>
                          <a:gd name="connsiteY4" fmla="*/ 28789 h 29539"/>
                          <a:gd name="connsiteX5" fmla="*/ 21979 w 50816"/>
                          <a:gd name="connsiteY5" fmla="*/ 28789 h 29539"/>
                          <a:gd name="connsiteX6" fmla="*/ 1405 w 50816"/>
                          <a:gd name="connsiteY6" fmla="*/ 16693 h 29539"/>
                          <a:gd name="connsiteX7" fmla="*/ 1310 w 50816"/>
                          <a:gd name="connsiteY7" fmla="*/ 12787 h 29539"/>
                          <a:gd name="connsiteX8" fmla="*/ 22169 w 50816"/>
                          <a:gd name="connsiteY8" fmla="*/ 786 h 2953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0816" h="29539">
                            <a:moveTo>
                              <a:pt x="22169" y="786"/>
                            </a:moveTo>
                            <a:cubicBezTo>
                              <a:pt x="23884" y="-262"/>
                              <a:pt x="27027" y="-262"/>
                              <a:pt x="28932" y="786"/>
                            </a:cubicBezTo>
                            <a:lnTo>
                              <a:pt x="49506" y="12787"/>
                            </a:lnTo>
                            <a:cubicBezTo>
                              <a:pt x="51316" y="13930"/>
                              <a:pt x="51221" y="15645"/>
                              <a:pt x="49411" y="16693"/>
                            </a:cubicBezTo>
                            <a:lnTo>
                              <a:pt x="28647" y="28789"/>
                            </a:lnTo>
                            <a:cubicBezTo>
                              <a:pt x="26837" y="29742"/>
                              <a:pt x="23884" y="29837"/>
                              <a:pt x="21979" y="28789"/>
                            </a:cubicBezTo>
                            <a:lnTo>
                              <a:pt x="1405" y="16693"/>
                            </a:lnTo>
                            <a:cubicBezTo>
                              <a:pt x="-500" y="15645"/>
                              <a:pt x="-405" y="13835"/>
                              <a:pt x="1310" y="12787"/>
                            </a:cubicBezTo>
                            <a:lnTo>
                              <a:pt x="22169" y="786"/>
                            </a:ln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806" name="자유형: 도형 1805">
                        <a:extLst>
                          <a:ext uri="{FF2B5EF4-FFF2-40B4-BE49-F238E27FC236}">
                            <a16:creationId xmlns:a16="http://schemas.microsoft.com/office/drawing/2014/main" id="{CC3C2513-2973-3A52-9B8E-0612E3403F3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15411" y="2826615"/>
                        <a:ext cx="50839" cy="29503"/>
                      </a:xfrm>
                      <a:custGeom>
                        <a:avLst/>
                        <a:gdLst>
                          <a:gd name="connsiteX0" fmla="*/ 22146 w 50839"/>
                          <a:gd name="connsiteY0" fmla="*/ 786 h 29503"/>
                          <a:gd name="connsiteX1" fmla="*/ 28813 w 50839"/>
                          <a:gd name="connsiteY1" fmla="*/ 786 h 29503"/>
                          <a:gd name="connsiteX2" fmla="*/ 49482 w 50839"/>
                          <a:gd name="connsiteY2" fmla="*/ 12883 h 29503"/>
                          <a:gd name="connsiteX3" fmla="*/ 49482 w 50839"/>
                          <a:gd name="connsiteY3" fmla="*/ 16693 h 29503"/>
                          <a:gd name="connsiteX4" fmla="*/ 28623 w 50839"/>
                          <a:gd name="connsiteY4" fmla="*/ 28789 h 29503"/>
                          <a:gd name="connsiteX5" fmla="*/ 22050 w 50839"/>
                          <a:gd name="connsiteY5" fmla="*/ 28789 h 29503"/>
                          <a:gd name="connsiteX6" fmla="*/ 1286 w 50839"/>
                          <a:gd name="connsiteY6" fmla="*/ 16693 h 29503"/>
                          <a:gd name="connsiteX7" fmla="*/ 1286 w 50839"/>
                          <a:gd name="connsiteY7" fmla="*/ 12883 h 29503"/>
                          <a:gd name="connsiteX8" fmla="*/ 22050 w 50839"/>
                          <a:gd name="connsiteY8" fmla="*/ 786 h 295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0839" h="29503">
                            <a:moveTo>
                              <a:pt x="22146" y="786"/>
                            </a:moveTo>
                            <a:cubicBezTo>
                              <a:pt x="23955" y="-262"/>
                              <a:pt x="27099" y="-262"/>
                              <a:pt x="28813" y="786"/>
                            </a:cubicBezTo>
                            <a:lnTo>
                              <a:pt x="49482" y="12883"/>
                            </a:lnTo>
                            <a:cubicBezTo>
                              <a:pt x="51292" y="13835"/>
                              <a:pt x="51292" y="15645"/>
                              <a:pt x="49482" y="16693"/>
                            </a:cubicBezTo>
                            <a:lnTo>
                              <a:pt x="28623" y="28789"/>
                            </a:lnTo>
                            <a:cubicBezTo>
                              <a:pt x="26908" y="29742"/>
                              <a:pt x="23765" y="29742"/>
                              <a:pt x="22050" y="28789"/>
                            </a:cubicBezTo>
                            <a:lnTo>
                              <a:pt x="1286" y="16693"/>
                            </a:lnTo>
                            <a:cubicBezTo>
                              <a:pt x="-429" y="15645"/>
                              <a:pt x="-429" y="13835"/>
                              <a:pt x="1286" y="12883"/>
                            </a:cubicBezTo>
                            <a:lnTo>
                              <a:pt x="22050" y="786"/>
                            </a:ln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807" name="자유형: 도형 1806">
                        <a:extLst>
                          <a:ext uri="{FF2B5EF4-FFF2-40B4-BE49-F238E27FC236}">
                            <a16:creationId xmlns:a16="http://schemas.microsoft.com/office/drawing/2014/main" id="{497568A6-29FE-3026-A057-C6ACCD77E7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69298" y="2790610"/>
                        <a:ext cx="32398" cy="18705"/>
                      </a:xfrm>
                      <a:custGeom>
                        <a:avLst/>
                        <a:gdLst>
                          <a:gd name="connsiteX0" fmla="*/ 18290 w 32398"/>
                          <a:gd name="connsiteY0" fmla="*/ 18121 h 18705"/>
                          <a:gd name="connsiteX1" fmla="*/ 14003 w 32398"/>
                          <a:gd name="connsiteY1" fmla="*/ 18217 h 18705"/>
                          <a:gd name="connsiteX2" fmla="*/ 763 w 32398"/>
                          <a:gd name="connsiteY2" fmla="*/ 10597 h 18705"/>
                          <a:gd name="connsiteX3" fmla="*/ 954 w 32398"/>
                          <a:gd name="connsiteY3" fmla="*/ 8120 h 18705"/>
                          <a:gd name="connsiteX4" fmla="*/ 14099 w 32398"/>
                          <a:gd name="connsiteY4" fmla="*/ 500 h 18705"/>
                          <a:gd name="connsiteX5" fmla="*/ 18385 w 32398"/>
                          <a:gd name="connsiteY5" fmla="*/ 500 h 18705"/>
                          <a:gd name="connsiteX6" fmla="*/ 31625 w 32398"/>
                          <a:gd name="connsiteY6" fmla="*/ 8215 h 18705"/>
                          <a:gd name="connsiteX7" fmla="*/ 31529 w 32398"/>
                          <a:gd name="connsiteY7" fmla="*/ 10692 h 18705"/>
                          <a:gd name="connsiteX8" fmla="*/ 18290 w 32398"/>
                          <a:gd name="connsiteY8" fmla="*/ 18217 h 187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32398" h="18705">
                            <a:moveTo>
                              <a:pt x="18290" y="18121"/>
                            </a:moveTo>
                            <a:cubicBezTo>
                              <a:pt x="17051" y="18883"/>
                              <a:pt x="15146" y="18883"/>
                              <a:pt x="14003" y="18217"/>
                            </a:cubicBezTo>
                            <a:lnTo>
                              <a:pt x="763" y="10597"/>
                            </a:lnTo>
                            <a:cubicBezTo>
                              <a:pt x="-284" y="9930"/>
                              <a:pt x="-284" y="8787"/>
                              <a:pt x="954" y="8120"/>
                            </a:cubicBezTo>
                            <a:lnTo>
                              <a:pt x="14099" y="500"/>
                            </a:lnTo>
                            <a:cubicBezTo>
                              <a:pt x="15337" y="-167"/>
                              <a:pt x="17337" y="-167"/>
                              <a:pt x="18385" y="500"/>
                            </a:cubicBezTo>
                            <a:lnTo>
                              <a:pt x="31625" y="8215"/>
                            </a:lnTo>
                            <a:cubicBezTo>
                              <a:pt x="32672" y="8787"/>
                              <a:pt x="32672" y="9930"/>
                              <a:pt x="31529" y="10692"/>
                            </a:cubicBezTo>
                            <a:lnTo>
                              <a:pt x="18290" y="18217"/>
                            </a:ln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808" name="자유형: 도형 1807">
                        <a:extLst>
                          <a:ext uri="{FF2B5EF4-FFF2-40B4-BE49-F238E27FC236}">
                            <a16:creationId xmlns:a16="http://schemas.microsoft.com/office/drawing/2014/main" id="{A80BEE00-E3B2-6535-EEF2-3AB213FEAF0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89372" y="2802205"/>
                        <a:ext cx="32493" cy="18731"/>
                      </a:xfrm>
                      <a:custGeom>
                        <a:avLst/>
                        <a:gdLst>
                          <a:gd name="connsiteX0" fmla="*/ 18408 w 32493"/>
                          <a:gd name="connsiteY0" fmla="*/ 18147 h 18731"/>
                          <a:gd name="connsiteX1" fmla="*/ 14027 w 32493"/>
                          <a:gd name="connsiteY1" fmla="*/ 18243 h 18731"/>
                          <a:gd name="connsiteX2" fmla="*/ 882 w 32493"/>
                          <a:gd name="connsiteY2" fmla="*/ 10623 h 18731"/>
                          <a:gd name="connsiteX3" fmla="*/ 978 w 32493"/>
                          <a:gd name="connsiteY3" fmla="*/ 8146 h 18731"/>
                          <a:gd name="connsiteX4" fmla="*/ 14122 w 32493"/>
                          <a:gd name="connsiteY4" fmla="*/ 621 h 18731"/>
                          <a:gd name="connsiteX5" fmla="*/ 18504 w 32493"/>
                          <a:gd name="connsiteY5" fmla="*/ 526 h 18731"/>
                          <a:gd name="connsiteX6" fmla="*/ 31648 w 32493"/>
                          <a:gd name="connsiteY6" fmla="*/ 8146 h 18731"/>
                          <a:gd name="connsiteX7" fmla="*/ 31553 w 32493"/>
                          <a:gd name="connsiteY7" fmla="*/ 10623 h 18731"/>
                          <a:gd name="connsiteX8" fmla="*/ 18408 w 32493"/>
                          <a:gd name="connsiteY8" fmla="*/ 18147 h 187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32493" h="18731">
                            <a:moveTo>
                              <a:pt x="18408" y="18147"/>
                            </a:moveTo>
                            <a:cubicBezTo>
                              <a:pt x="17170" y="18909"/>
                              <a:pt x="15170" y="18909"/>
                              <a:pt x="14027" y="18243"/>
                            </a:cubicBezTo>
                            <a:lnTo>
                              <a:pt x="882" y="10623"/>
                            </a:lnTo>
                            <a:cubicBezTo>
                              <a:pt x="-356" y="9956"/>
                              <a:pt x="-261" y="8813"/>
                              <a:pt x="978" y="8146"/>
                            </a:cubicBezTo>
                            <a:lnTo>
                              <a:pt x="14122" y="621"/>
                            </a:lnTo>
                            <a:cubicBezTo>
                              <a:pt x="15360" y="-141"/>
                              <a:pt x="17266" y="-236"/>
                              <a:pt x="18504" y="526"/>
                            </a:cubicBezTo>
                            <a:lnTo>
                              <a:pt x="31648" y="8146"/>
                            </a:lnTo>
                            <a:cubicBezTo>
                              <a:pt x="32791" y="8813"/>
                              <a:pt x="32791" y="9956"/>
                              <a:pt x="31553" y="10623"/>
                            </a:cubicBezTo>
                            <a:lnTo>
                              <a:pt x="18408" y="18147"/>
                            </a:ln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809" name="자유형: 도형 1808">
                        <a:extLst>
                          <a:ext uri="{FF2B5EF4-FFF2-40B4-BE49-F238E27FC236}">
                            <a16:creationId xmlns:a16="http://schemas.microsoft.com/office/drawing/2014/main" id="{7E630B0F-AA01-278C-9722-EF55923E64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49760" y="2721102"/>
                        <a:ext cx="32398" cy="18681"/>
                      </a:xfrm>
                      <a:custGeom>
                        <a:avLst/>
                        <a:gdLst>
                          <a:gd name="connsiteX0" fmla="*/ 18289 w 32398"/>
                          <a:gd name="connsiteY0" fmla="*/ 18097 h 18681"/>
                          <a:gd name="connsiteX1" fmla="*/ 14003 w 32398"/>
                          <a:gd name="connsiteY1" fmla="*/ 18193 h 18681"/>
                          <a:gd name="connsiteX2" fmla="*/ 764 w 32398"/>
                          <a:gd name="connsiteY2" fmla="*/ 10573 h 18681"/>
                          <a:gd name="connsiteX3" fmla="*/ 954 w 32398"/>
                          <a:gd name="connsiteY3" fmla="*/ 8096 h 18681"/>
                          <a:gd name="connsiteX4" fmla="*/ 14098 w 32398"/>
                          <a:gd name="connsiteY4" fmla="*/ 571 h 18681"/>
                          <a:gd name="connsiteX5" fmla="*/ 18385 w 32398"/>
                          <a:gd name="connsiteY5" fmla="*/ 571 h 18681"/>
                          <a:gd name="connsiteX6" fmla="*/ 31624 w 32398"/>
                          <a:gd name="connsiteY6" fmla="*/ 8191 h 18681"/>
                          <a:gd name="connsiteX7" fmla="*/ 31529 w 32398"/>
                          <a:gd name="connsiteY7" fmla="*/ 10668 h 18681"/>
                          <a:gd name="connsiteX8" fmla="*/ 18289 w 32398"/>
                          <a:gd name="connsiteY8" fmla="*/ 18193 h 1868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32398" h="18681">
                            <a:moveTo>
                              <a:pt x="18289" y="18097"/>
                            </a:moveTo>
                            <a:cubicBezTo>
                              <a:pt x="17051" y="18860"/>
                              <a:pt x="15146" y="18860"/>
                              <a:pt x="14003" y="18193"/>
                            </a:cubicBezTo>
                            <a:lnTo>
                              <a:pt x="764" y="10573"/>
                            </a:lnTo>
                            <a:cubicBezTo>
                              <a:pt x="-284" y="9906"/>
                              <a:pt x="-284" y="8763"/>
                              <a:pt x="954" y="8096"/>
                            </a:cubicBezTo>
                            <a:lnTo>
                              <a:pt x="14098" y="571"/>
                            </a:lnTo>
                            <a:cubicBezTo>
                              <a:pt x="15337" y="-190"/>
                              <a:pt x="17337" y="-190"/>
                              <a:pt x="18385" y="571"/>
                            </a:cubicBezTo>
                            <a:lnTo>
                              <a:pt x="31624" y="8191"/>
                            </a:lnTo>
                            <a:cubicBezTo>
                              <a:pt x="32672" y="8763"/>
                              <a:pt x="32672" y="10001"/>
                              <a:pt x="31529" y="10668"/>
                            </a:cubicBezTo>
                            <a:lnTo>
                              <a:pt x="18289" y="18193"/>
                            </a:ln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810" name="자유형: 도형 1809">
                        <a:extLst>
                          <a:ext uri="{FF2B5EF4-FFF2-40B4-BE49-F238E27FC236}">
                            <a16:creationId xmlns:a16="http://schemas.microsoft.com/office/drawing/2014/main" id="{8420720A-E7E4-A326-54C2-3DE73392A34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29580" y="2709349"/>
                        <a:ext cx="32507" cy="18670"/>
                      </a:xfrm>
                      <a:custGeom>
                        <a:avLst/>
                        <a:gdLst>
                          <a:gd name="connsiteX0" fmla="*/ 18372 w 32507"/>
                          <a:gd name="connsiteY0" fmla="*/ 18134 h 18670"/>
                          <a:gd name="connsiteX1" fmla="*/ 13990 w 32507"/>
                          <a:gd name="connsiteY1" fmla="*/ 18134 h 18670"/>
                          <a:gd name="connsiteX2" fmla="*/ 846 w 32507"/>
                          <a:gd name="connsiteY2" fmla="*/ 10609 h 18670"/>
                          <a:gd name="connsiteX3" fmla="*/ 941 w 32507"/>
                          <a:gd name="connsiteY3" fmla="*/ 8133 h 18670"/>
                          <a:gd name="connsiteX4" fmla="*/ 14086 w 32507"/>
                          <a:gd name="connsiteY4" fmla="*/ 513 h 18670"/>
                          <a:gd name="connsiteX5" fmla="*/ 18467 w 32507"/>
                          <a:gd name="connsiteY5" fmla="*/ 417 h 18670"/>
                          <a:gd name="connsiteX6" fmla="*/ 31707 w 32507"/>
                          <a:gd name="connsiteY6" fmla="*/ 8133 h 18670"/>
                          <a:gd name="connsiteX7" fmla="*/ 31516 w 32507"/>
                          <a:gd name="connsiteY7" fmla="*/ 10609 h 18670"/>
                          <a:gd name="connsiteX8" fmla="*/ 18372 w 32507"/>
                          <a:gd name="connsiteY8" fmla="*/ 18134 h 1867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32507" h="18670">
                            <a:moveTo>
                              <a:pt x="18372" y="18134"/>
                            </a:moveTo>
                            <a:cubicBezTo>
                              <a:pt x="17133" y="18801"/>
                              <a:pt x="15228" y="18896"/>
                              <a:pt x="13990" y="18134"/>
                            </a:cubicBezTo>
                            <a:lnTo>
                              <a:pt x="846" y="10609"/>
                            </a:lnTo>
                            <a:cubicBezTo>
                              <a:pt x="-297" y="9942"/>
                              <a:pt x="-297" y="8799"/>
                              <a:pt x="941" y="8133"/>
                            </a:cubicBezTo>
                            <a:lnTo>
                              <a:pt x="14086" y="513"/>
                            </a:lnTo>
                            <a:cubicBezTo>
                              <a:pt x="15324" y="-154"/>
                              <a:pt x="17324" y="-154"/>
                              <a:pt x="18467" y="417"/>
                            </a:cubicBezTo>
                            <a:lnTo>
                              <a:pt x="31707" y="8133"/>
                            </a:lnTo>
                            <a:cubicBezTo>
                              <a:pt x="32850" y="8799"/>
                              <a:pt x="32754" y="9847"/>
                              <a:pt x="31516" y="10609"/>
                            </a:cubicBezTo>
                            <a:lnTo>
                              <a:pt x="18372" y="18134"/>
                            </a:ln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811" name="자유형: 도형 1810">
                        <a:extLst>
                          <a:ext uri="{FF2B5EF4-FFF2-40B4-BE49-F238E27FC236}">
                            <a16:creationId xmlns:a16="http://schemas.microsoft.com/office/drawing/2014/main" id="{179EE74D-B521-A58A-5B58-4845EAE1C8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69154" y="2674321"/>
                        <a:ext cx="32493" cy="18705"/>
                      </a:xfrm>
                      <a:custGeom>
                        <a:avLst/>
                        <a:gdLst>
                          <a:gd name="connsiteX0" fmla="*/ 18313 w 32493"/>
                          <a:gd name="connsiteY0" fmla="*/ 18205 h 18705"/>
                          <a:gd name="connsiteX1" fmla="*/ 14027 w 32493"/>
                          <a:gd name="connsiteY1" fmla="*/ 18205 h 18705"/>
                          <a:gd name="connsiteX2" fmla="*/ 882 w 32493"/>
                          <a:gd name="connsiteY2" fmla="*/ 10585 h 18705"/>
                          <a:gd name="connsiteX3" fmla="*/ 978 w 32493"/>
                          <a:gd name="connsiteY3" fmla="*/ 8109 h 18705"/>
                          <a:gd name="connsiteX4" fmla="*/ 14122 w 32493"/>
                          <a:gd name="connsiteY4" fmla="*/ 584 h 18705"/>
                          <a:gd name="connsiteX5" fmla="*/ 18504 w 32493"/>
                          <a:gd name="connsiteY5" fmla="*/ 489 h 18705"/>
                          <a:gd name="connsiteX6" fmla="*/ 31648 w 32493"/>
                          <a:gd name="connsiteY6" fmla="*/ 8109 h 18705"/>
                          <a:gd name="connsiteX7" fmla="*/ 31553 w 32493"/>
                          <a:gd name="connsiteY7" fmla="*/ 10585 h 18705"/>
                          <a:gd name="connsiteX8" fmla="*/ 18313 w 32493"/>
                          <a:gd name="connsiteY8" fmla="*/ 18205 h 187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32493" h="18705">
                            <a:moveTo>
                              <a:pt x="18313" y="18205"/>
                            </a:moveTo>
                            <a:cubicBezTo>
                              <a:pt x="17170" y="18872"/>
                              <a:pt x="15170" y="18872"/>
                              <a:pt x="14027" y="18205"/>
                            </a:cubicBezTo>
                            <a:lnTo>
                              <a:pt x="882" y="10585"/>
                            </a:lnTo>
                            <a:cubicBezTo>
                              <a:pt x="-356" y="9918"/>
                              <a:pt x="-261" y="8776"/>
                              <a:pt x="978" y="8109"/>
                            </a:cubicBezTo>
                            <a:lnTo>
                              <a:pt x="14122" y="584"/>
                            </a:lnTo>
                            <a:cubicBezTo>
                              <a:pt x="15360" y="-178"/>
                              <a:pt x="17265" y="-178"/>
                              <a:pt x="18504" y="489"/>
                            </a:cubicBezTo>
                            <a:lnTo>
                              <a:pt x="31648" y="8109"/>
                            </a:lnTo>
                            <a:cubicBezTo>
                              <a:pt x="32791" y="8776"/>
                              <a:pt x="32791" y="9918"/>
                              <a:pt x="31553" y="10585"/>
                            </a:cubicBezTo>
                            <a:lnTo>
                              <a:pt x="18313" y="18205"/>
                            </a:lnTo>
                            <a:close/>
                          </a:path>
                        </a:pathLst>
                      </a:custGeom>
                      <a:solidFill>
                        <a:srgbClr val="484D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</p:grpSp>
                <p:sp>
                  <p:nvSpPr>
                    <p:cNvPr id="1694" name="자유형: 도형 1693">
                      <a:extLst>
                        <a:ext uri="{FF2B5EF4-FFF2-40B4-BE49-F238E27FC236}">
                          <a16:creationId xmlns:a16="http://schemas.microsoft.com/office/drawing/2014/main" id="{CB454C08-BF09-20E9-F181-90370CCE9B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64856" y="2873692"/>
                      <a:ext cx="316801" cy="183641"/>
                    </a:xfrm>
                    <a:custGeom>
                      <a:avLst/>
                      <a:gdLst>
                        <a:gd name="connsiteX0" fmla="*/ 115062 w 316801"/>
                        <a:gd name="connsiteY0" fmla="*/ 0 h 183641"/>
                        <a:gd name="connsiteX1" fmla="*/ 316801 w 316801"/>
                        <a:gd name="connsiteY1" fmla="*/ 117158 h 183641"/>
                        <a:gd name="connsiteX2" fmla="*/ 201835 w 316801"/>
                        <a:gd name="connsiteY2" fmla="*/ 183642 h 183641"/>
                        <a:gd name="connsiteX3" fmla="*/ 0 w 316801"/>
                        <a:gd name="connsiteY3" fmla="*/ 66389 h 183641"/>
                        <a:gd name="connsiteX4" fmla="*/ 115062 w 316801"/>
                        <a:gd name="connsiteY4" fmla="*/ 0 h 1836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16801" h="183641">
                          <a:moveTo>
                            <a:pt x="115062" y="0"/>
                          </a:moveTo>
                          <a:lnTo>
                            <a:pt x="316801" y="117158"/>
                          </a:lnTo>
                          <a:lnTo>
                            <a:pt x="201835" y="183642"/>
                          </a:lnTo>
                          <a:lnTo>
                            <a:pt x="0" y="66389"/>
                          </a:lnTo>
                          <a:lnTo>
                            <a:pt x="115062" y="0"/>
                          </a:lnTo>
                          <a:close/>
                        </a:path>
                      </a:pathLst>
                    </a:custGeom>
                    <a:solidFill>
                      <a:srgbClr val="8A8C8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grpSp>
                  <p:nvGrpSpPr>
                    <p:cNvPr id="1695" name="그래픽 781">
                      <a:extLst>
                        <a:ext uri="{FF2B5EF4-FFF2-40B4-BE49-F238E27FC236}">
                          <a16:creationId xmlns:a16="http://schemas.microsoft.com/office/drawing/2014/main" id="{A48F03C7-B584-0426-51AF-E810F1507D4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74895" y="2243804"/>
                      <a:ext cx="411670" cy="587883"/>
                      <a:chOff x="4874895" y="2243804"/>
                      <a:chExt cx="411670" cy="587883"/>
                    </a:xfrm>
                  </p:grpSpPr>
                  <p:sp>
                    <p:nvSpPr>
                      <p:cNvPr id="1696" name="자유형: 도형 1695">
                        <a:extLst>
                          <a:ext uri="{FF2B5EF4-FFF2-40B4-BE49-F238E27FC236}">
                            <a16:creationId xmlns:a16="http://schemas.microsoft.com/office/drawing/2014/main" id="{C80739DB-601B-3AF7-5C25-A5CB50C9F49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135784" y="2534697"/>
                        <a:ext cx="150780" cy="296989"/>
                      </a:xfrm>
                      <a:custGeom>
                        <a:avLst/>
                        <a:gdLst>
                          <a:gd name="connsiteX0" fmla="*/ 76295 w 150780"/>
                          <a:gd name="connsiteY0" fmla="*/ 0 h 296989"/>
                          <a:gd name="connsiteX1" fmla="*/ 150781 w 150780"/>
                          <a:gd name="connsiteY1" fmla="*/ 296990 h 296989"/>
                          <a:gd name="connsiteX2" fmla="*/ 87535 w 150780"/>
                          <a:gd name="connsiteY2" fmla="*/ 260509 h 296989"/>
                          <a:gd name="connsiteX3" fmla="*/ 0 w 150780"/>
                          <a:gd name="connsiteY3" fmla="*/ 209931 h 296989"/>
                          <a:gd name="connsiteX4" fmla="*/ 44101 w 150780"/>
                          <a:gd name="connsiteY4" fmla="*/ 88487 h 296989"/>
                          <a:gd name="connsiteX5" fmla="*/ 76295 w 150780"/>
                          <a:gd name="connsiteY5" fmla="*/ 0 h 29698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50780" h="296989">
                            <a:moveTo>
                              <a:pt x="76295" y="0"/>
                            </a:moveTo>
                            <a:lnTo>
                              <a:pt x="150781" y="296990"/>
                            </a:lnTo>
                            <a:lnTo>
                              <a:pt x="87535" y="260509"/>
                            </a:lnTo>
                            <a:lnTo>
                              <a:pt x="0" y="209931"/>
                            </a:lnTo>
                            <a:lnTo>
                              <a:pt x="44101" y="88487"/>
                            </a:lnTo>
                            <a:lnTo>
                              <a:pt x="76295" y="0"/>
                            </a:lnTo>
                            <a:close/>
                          </a:path>
                        </a:pathLst>
                      </a:custGeom>
                      <a:solidFill>
                        <a:srgbClr val="20ACB9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697" name="자유형: 도형 1696">
                        <a:extLst>
                          <a:ext uri="{FF2B5EF4-FFF2-40B4-BE49-F238E27FC236}">
                            <a16:creationId xmlns:a16="http://schemas.microsoft.com/office/drawing/2014/main" id="{2981F768-4DFD-B69D-3BA0-F6FD27016D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99672" y="2356294"/>
                        <a:ext cx="223647" cy="438911"/>
                      </a:xfrm>
                      <a:custGeom>
                        <a:avLst/>
                        <a:gdLst>
                          <a:gd name="connsiteX0" fmla="*/ 112871 w 223647"/>
                          <a:gd name="connsiteY0" fmla="*/ 0 h 438911"/>
                          <a:gd name="connsiteX1" fmla="*/ 180213 w 223647"/>
                          <a:gd name="connsiteY1" fmla="*/ 266891 h 438911"/>
                          <a:gd name="connsiteX2" fmla="*/ 136112 w 223647"/>
                          <a:gd name="connsiteY2" fmla="*/ 388334 h 438911"/>
                          <a:gd name="connsiteX3" fmla="*/ 223647 w 223647"/>
                          <a:gd name="connsiteY3" fmla="*/ 438912 h 438911"/>
                          <a:gd name="connsiteX4" fmla="*/ 153638 w 223647"/>
                          <a:gd name="connsiteY4" fmla="*/ 398526 h 438911"/>
                          <a:gd name="connsiteX5" fmla="*/ 0 w 223647"/>
                          <a:gd name="connsiteY5" fmla="*/ 309753 h 438911"/>
                          <a:gd name="connsiteX6" fmla="*/ 74486 w 223647"/>
                          <a:gd name="connsiteY6" fmla="*/ 105347 h 438911"/>
                          <a:gd name="connsiteX7" fmla="*/ 112871 w 223647"/>
                          <a:gd name="connsiteY7" fmla="*/ 0 h 43891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223647" h="438911">
                            <a:moveTo>
                              <a:pt x="112871" y="0"/>
                            </a:moveTo>
                            <a:lnTo>
                              <a:pt x="180213" y="266891"/>
                            </a:lnTo>
                            <a:lnTo>
                              <a:pt x="136112" y="388334"/>
                            </a:lnTo>
                            <a:lnTo>
                              <a:pt x="223647" y="438912"/>
                            </a:lnTo>
                            <a:lnTo>
                              <a:pt x="153638" y="398526"/>
                            </a:lnTo>
                            <a:lnTo>
                              <a:pt x="0" y="309753"/>
                            </a:lnTo>
                            <a:lnTo>
                              <a:pt x="74486" y="105347"/>
                            </a:lnTo>
                            <a:lnTo>
                              <a:pt x="112871" y="0"/>
                            </a:lnTo>
                            <a:close/>
                          </a:path>
                        </a:pathLst>
                      </a:custGeom>
                      <a:solidFill>
                        <a:srgbClr val="ED564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698" name="자유형: 도형 1697">
                        <a:extLst>
                          <a:ext uri="{FF2B5EF4-FFF2-40B4-BE49-F238E27FC236}">
                            <a16:creationId xmlns:a16="http://schemas.microsoft.com/office/drawing/2014/main" id="{03C5334B-52F8-7229-B873-D4F3AF10377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74895" y="2243804"/>
                        <a:ext cx="278415" cy="511016"/>
                      </a:xfrm>
                      <a:custGeom>
                        <a:avLst/>
                        <a:gdLst>
                          <a:gd name="connsiteX0" fmla="*/ 140303 w 278415"/>
                          <a:gd name="connsiteY0" fmla="*/ 0 h 511016"/>
                          <a:gd name="connsiteX1" fmla="*/ 199263 w 278415"/>
                          <a:gd name="connsiteY1" fmla="*/ 217837 h 511016"/>
                          <a:gd name="connsiteX2" fmla="*/ 124777 w 278415"/>
                          <a:gd name="connsiteY2" fmla="*/ 422243 h 511016"/>
                          <a:gd name="connsiteX3" fmla="*/ 278416 w 278415"/>
                          <a:gd name="connsiteY3" fmla="*/ 511016 h 511016"/>
                          <a:gd name="connsiteX4" fmla="*/ 127730 w 278415"/>
                          <a:gd name="connsiteY4" fmla="*/ 423863 h 511016"/>
                          <a:gd name="connsiteX5" fmla="*/ 0 w 278415"/>
                          <a:gd name="connsiteY5" fmla="*/ 350139 h 511016"/>
                          <a:gd name="connsiteX6" fmla="*/ 66961 w 278415"/>
                          <a:gd name="connsiteY6" fmla="*/ 183071 h 511016"/>
                          <a:gd name="connsiteX7" fmla="*/ 140303 w 278415"/>
                          <a:gd name="connsiteY7" fmla="*/ 0 h 511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278415" h="511016">
                            <a:moveTo>
                              <a:pt x="140303" y="0"/>
                            </a:moveTo>
                            <a:lnTo>
                              <a:pt x="199263" y="217837"/>
                            </a:lnTo>
                            <a:lnTo>
                              <a:pt x="124777" y="422243"/>
                            </a:lnTo>
                            <a:lnTo>
                              <a:pt x="278416" y="511016"/>
                            </a:lnTo>
                            <a:lnTo>
                              <a:pt x="127730" y="423863"/>
                            </a:lnTo>
                            <a:lnTo>
                              <a:pt x="0" y="350139"/>
                            </a:lnTo>
                            <a:lnTo>
                              <a:pt x="66961" y="183071"/>
                            </a:lnTo>
                            <a:lnTo>
                              <a:pt x="140303" y="0"/>
                            </a:lnTo>
                            <a:close/>
                          </a:path>
                        </a:pathLst>
                      </a:custGeom>
                      <a:solidFill>
                        <a:srgbClr val="FAA82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</p:grpSp>
              </p:grpSp>
              <p:grpSp>
                <p:nvGrpSpPr>
                  <p:cNvPr id="1634" name="그래픽 781">
                    <a:extLst>
                      <a:ext uri="{FF2B5EF4-FFF2-40B4-BE49-F238E27FC236}">
                        <a16:creationId xmlns:a16="http://schemas.microsoft.com/office/drawing/2014/main" id="{88A086E4-0F1B-9882-0808-3782B071ECCB}"/>
                      </a:ext>
                    </a:extLst>
                  </p:cNvPr>
                  <p:cNvGrpSpPr/>
                  <p:nvPr/>
                </p:nvGrpSpPr>
                <p:grpSpPr>
                  <a:xfrm>
                    <a:off x="3445382" y="1907032"/>
                    <a:ext cx="1669083" cy="2414098"/>
                    <a:chOff x="3445382" y="1907032"/>
                    <a:chExt cx="1669083" cy="2414098"/>
                  </a:xfrm>
                </p:grpSpPr>
                <p:grpSp>
                  <p:nvGrpSpPr>
                    <p:cNvPr id="1662" name="그래픽 781">
                      <a:extLst>
                        <a:ext uri="{FF2B5EF4-FFF2-40B4-BE49-F238E27FC236}">
                          <a16:creationId xmlns:a16="http://schemas.microsoft.com/office/drawing/2014/main" id="{7B711430-3871-7937-8DB3-FAFA21676D7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031932" y="2645568"/>
                      <a:ext cx="686085" cy="293750"/>
                      <a:chOff x="4031932" y="2645568"/>
                      <a:chExt cx="686085" cy="293750"/>
                    </a:xfrm>
                  </p:grpSpPr>
                  <p:sp>
                    <p:nvSpPr>
                      <p:cNvPr id="1683" name="자유형: 도형 1682">
                        <a:extLst>
                          <a:ext uri="{FF2B5EF4-FFF2-40B4-BE49-F238E27FC236}">
                            <a16:creationId xmlns:a16="http://schemas.microsoft.com/office/drawing/2014/main" id="{07D6D07C-DA1C-CC10-1F3E-9BCE166FB1F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257960" y="2645568"/>
                        <a:ext cx="460057" cy="177069"/>
                      </a:xfrm>
                      <a:custGeom>
                        <a:avLst/>
                        <a:gdLst>
                          <a:gd name="connsiteX0" fmla="*/ 459962 w 460057"/>
                          <a:gd name="connsiteY0" fmla="*/ 69247 h 177069"/>
                          <a:gd name="connsiteX1" fmla="*/ 364522 w 460057"/>
                          <a:gd name="connsiteY1" fmla="*/ 6001 h 177069"/>
                          <a:gd name="connsiteX2" fmla="*/ 269081 w 460057"/>
                          <a:gd name="connsiteY2" fmla="*/ 0 h 177069"/>
                          <a:gd name="connsiteX3" fmla="*/ 184880 w 460057"/>
                          <a:gd name="connsiteY3" fmla="*/ 4096 h 177069"/>
                          <a:gd name="connsiteX4" fmla="*/ 100679 w 460057"/>
                          <a:gd name="connsiteY4" fmla="*/ 41148 h 177069"/>
                          <a:gd name="connsiteX5" fmla="*/ 0 w 460057"/>
                          <a:gd name="connsiteY5" fmla="*/ 89725 h 177069"/>
                          <a:gd name="connsiteX6" fmla="*/ 15240 w 460057"/>
                          <a:gd name="connsiteY6" fmla="*/ 139637 h 177069"/>
                          <a:gd name="connsiteX7" fmla="*/ 51816 w 460057"/>
                          <a:gd name="connsiteY7" fmla="*/ 177070 h 177069"/>
                          <a:gd name="connsiteX8" fmla="*/ 111728 w 460057"/>
                          <a:gd name="connsiteY8" fmla="*/ 150019 h 177069"/>
                          <a:gd name="connsiteX9" fmla="*/ 182975 w 460057"/>
                          <a:gd name="connsiteY9" fmla="*/ 173260 h 177069"/>
                          <a:gd name="connsiteX10" fmla="*/ 265271 w 460057"/>
                          <a:gd name="connsiteY10" fmla="*/ 154781 h 177069"/>
                          <a:gd name="connsiteX11" fmla="*/ 358902 w 460057"/>
                          <a:gd name="connsiteY11" fmla="*/ 124301 h 177069"/>
                          <a:gd name="connsiteX12" fmla="*/ 291846 w 460057"/>
                          <a:gd name="connsiteY12" fmla="*/ 105442 h 177069"/>
                          <a:gd name="connsiteX13" fmla="*/ 279559 w 460057"/>
                          <a:gd name="connsiteY13" fmla="*/ 59341 h 177069"/>
                          <a:gd name="connsiteX14" fmla="*/ 364998 w 460057"/>
                          <a:gd name="connsiteY14" fmla="*/ 63246 h 177069"/>
                          <a:gd name="connsiteX15" fmla="*/ 460058 w 460057"/>
                          <a:gd name="connsiteY15" fmla="*/ 69342 h 17706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460057" h="177069">
                            <a:moveTo>
                              <a:pt x="459962" y="69247"/>
                            </a:moveTo>
                            <a:lnTo>
                              <a:pt x="364522" y="6001"/>
                            </a:lnTo>
                            <a:lnTo>
                              <a:pt x="269081" y="0"/>
                            </a:lnTo>
                            <a:lnTo>
                              <a:pt x="184880" y="4096"/>
                            </a:lnTo>
                            <a:lnTo>
                              <a:pt x="100679" y="41148"/>
                            </a:lnTo>
                            <a:lnTo>
                              <a:pt x="0" y="89725"/>
                            </a:lnTo>
                            <a:lnTo>
                              <a:pt x="15240" y="139637"/>
                            </a:lnTo>
                            <a:lnTo>
                              <a:pt x="51816" y="177070"/>
                            </a:lnTo>
                            <a:lnTo>
                              <a:pt x="111728" y="150019"/>
                            </a:lnTo>
                            <a:cubicBezTo>
                              <a:pt x="145733" y="167164"/>
                              <a:pt x="164401" y="173450"/>
                              <a:pt x="182975" y="173260"/>
                            </a:cubicBezTo>
                            <a:cubicBezTo>
                              <a:pt x="203454" y="173165"/>
                              <a:pt x="224028" y="165068"/>
                              <a:pt x="265271" y="154781"/>
                            </a:cubicBezTo>
                            <a:cubicBezTo>
                              <a:pt x="341757" y="152114"/>
                              <a:pt x="360236" y="144875"/>
                              <a:pt x="358902" y="124301"/>
                            </a:cubicBezTo>
                            <a:cubicBezTo>
                              <a:pt x="357283" y="96488"/>
                              <a:pt x="332899" y="102203"/>
                              <a:pt x="291846" y="105442"/>
                            </a:cubicBezTo>
                            <a:cubicBezTo>
                              <a:pt x="233934" y="110109"/>
                              <a:pt x="226790" y="75248"/>
                              <a:pt x="279559" y="59341"/>
                            </a:cubicBezTo>
                            <a:cubicBezTo>
                              <a:pt x="309372" y="62389"/>
                              <a:pt x="335280" y="60008"/>
                              <a:pt x="364998" y="63246"/>
                            </a:cubicBezTo>
                            <a:cubicBezTo>
                              <a:pt x="422434" y="103442"/>
                              <a:pt x="447866" y="96202"/>
                              <a:pt x="460058" y="69342"/>
                            </a:cubicBezTo>
                            <a:close/>
                          </a:path>
                        </a:pathLst>
                      </a:custGeom>
                      <a:solidFill>
                        <a:srgbClr val="F0C17D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684" name="자유형: 도형 1683">
                        <a:extLst>
                          <a:ext uri="{FF2B5EF4-FFF2-40B4-BE49-F238E27FC236}">
                            <a16:creationId xmlns:a16="http://schemas.microsoft.com/office/drawing/2014/main" id="{C8219A7A-356D-D581-A2F3-25EC50041D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031932" y="2698622"/>
                        <a:ext cx="332745" cy="240696"/>
                      </a:xfrm>
                      <a:custGeom>
                        <a:avLst/>
                        <a:gdLst>
                          <a:gd name="connsiteX0" fmla="*/ 95 w 332745"/>
                          <a:gd name="connsiteY0" fmla="*/ 66389 h 240696"/>
                          <a:gd name="connsiteX1" fmla="*/ 283369 w 332745"/>
                          <a:gd name="connsiteY1" fmla="*/ 0 h 240696"/>
                          <a:gd name="connsiteX2" fmla="*/ 328898 w 332745"/>
                          <a:gd name="connsiteY2" fmla="*/ 128778 h 240696"/>
                          <a:gd name="connsiteX3" fmla="*/ 15907 w 332745"/>
                          <a:gd name="connsiteY3" fmla="*/ 240697 h 240696"/>
                          <a:gd name="connsiteX4" fmla="*/ 0 w 332745"/>
                          <a:gd name="connsiteY4" fmla="*/ 66389 h 2406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32745" h="240696">
                            <a:moveTo>
                              <a:pt x="95" y="66389"/>
                            </a:moveTo>
                            <a:lnTo>
                              <a:pt x="283369" y="0"/>
                            </a:lnTo>
                            <a:cubicBezTo>
                              <a:pt x="327279" y="24860"/>
                              <a:pt x="340138" y="74486"/>
                              <a:pt x="328898" y="128778"/>
                            </a:cubicBezTo>
                            <a:lnTo>
                              <a:pt x="15907" y="240697"/>
                            </a:lnTo>
                            <a:lnTo>
                              <a:pt x="0" y="66389"/>
                            </a:lnTo>
                            <a:close/>
                          </a:path>
                        </a:pathLst>
                      </a:custGeom>
                      <a:solidFill>
                        <a:srgbClr val="9DAFB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</p:grpSp>
                <p:grpSp>
                  <p:nvGrpSpPr>
                    <p:cNvPr id="1663" name="그래픽 781">
                      <a:extLst>
                        <a:ext uri="{FF2B5EF4-FFF2-40B4-BE49-F238E27FC236}">
                          <a16:creationId xmlns:a16="http://schemas.microsoft.com/office/drawing/2014/main" id="{261FE723-92EC-4923-7F15-CCB4F515520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445382" y="1907032"/>
                      <a:ext cx="1669083" cy="2414098"/>
                      <a:chOff x="3445382" y="1907032"/>
                      <a:chExt cx="1669083" cy="2414098"/>
                    </a:xfrm>
                  </p:grpSpPr>
                  <p:sp>
                    <p:nvSpPr>
                      <p:cNvPr id="1664" name="자유형: 도형 1663">
                        <a:extLst>
                          <a:ext uri="{FF2B5EF4-FFF2-40B4-BE49-F238E27FC236}">
                            <a16:creationId xmlns:a16="http://schemas.microsoft.com/office/drawing/2014/main" id="{72B479EF-1AC3-23CD-BB02-860032151D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71884" y="2468231"/>
                        <a:ext cx="656000" cy="379008"/>
                      </a:xfrm>
                      <a:custGeom>
                        <a:avLst/>
                        <a:gdLst>
                          <a:gd name="connsiteX0" fmla="*/ 429199 w 656000"/>
                          <a:gd name="connsiteY0" fmla="*/ 130665 h 379008"/>
                          <a:gd name="connsiteX1" fmla="*/ 639892 w 656000"/>
                          <a:gd name="connsiteY1" fmla="*/ 369552 h 379008"/>
                          <a:gd name="connsiteX2" fmla="*/ 226793 w 656000"/>
                          <a:gd name="connsiteY2" fmla="*/ 248394 h 379008"/>
                          <a:gd name="connsiteX3" fmla="*/ 16100 w 656000"/>
                          <a:gd name="connsiteY3" fmla="*/ 9411 h 379008"/>
                          <a:gd name="connsiteX4" fmla="*/ 429199 w 656000"/>
                          <a:gd name="connsiteY4" fmla="*/ 130665 h 3790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656000" h="379008">
                            <a:moveTo>
                              <a:pt x="429199" y="130665"/>
                            </a:moveTo>
                            <a:cubicBezTo>
                              <a:pt x="601506" y="230106"/>
                              <a:pt x="695804" y="337071"/>
                              <a:pt x="639892" y="369552"/>
                            </a:cubicBezTo>
                            <a:cubicBezTo>
                              <a:pt x="583980" y="402127"/>
                              <a:pt x="399005" y="347835"/>
                              <a:pt x="226793" y="248394"/>
                            </a:cubicBezTo>
                            <a:cubicBezTo>
                              <a:pt x="54581" y="148953"/>
                              <a:pt x="-39812" y="41987"/>
                              <a:pt x="16100" y="9411"/>
                            </a:cubicBezTo>
                            <a:cubicBezTo>
                              <a:pt x="72012" y="-23069"/>
                              <a:pt x="256987" y="31224"/>
                              <a:pt x="429199" y="130665"/>
                            </a:cubicBezTo>
                            <a:close/>
                          </a:path>
                        </a:pathLst>
                      </a:custGeom>
                      <a:solidFill>
                        <a:srgbClr val="07B7C4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grpSp>
                    <p:nvGrpSpPr>
                      <p:cNvPr id="1665" name="그래픽 781">
                        <a:extLst>
                          <a:ext uri="{FF2B5EF4-FFF2-40B4-BE49-F238E27FC236}">
                            <a16:creationId xmlns:a16="http://schemas.microsoft.com/office/drawing/2014/main" id="{B9AF0009-2ED4-BCFE-256E-A2D91BD3682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763156" y="1907032"/>
                        <a:ext cx="514235" cy="798734"/>
                        <a:chOff x="3763156" y="1907032"/>
                        <a:chExt cx="514235" cy="798734"/>
                      </a:xfrm>
                    </p:grpSpPr>
                    <p:sp>
                      <p:nvSpPr>
                        <p:cNvPr id="1680" name="자유형: 도형 1679">
                          <a:extLst>
                            <a:ext uri="{FF2B5EF4-FFF2-40B4-BE49-F238E27FC236}">
                              <a16:creationId xmlns:a16="http://schemas.microsoft.com/office/drawing/2014/main" id="{80D96390-A78B-10CF-5521-CA85924598E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801522" y="2160651"/>
                          <a:ext cx="326135" cy="545115"/>
                        </a:xfrm>
                        <a:custGeom>
                          <a:avLst/>
                          <a:gdLst>
                            <a:gd name="connsiteX0" fmla="*/ 20098 w 326135"/>
                            <a:gd name="connsiteY0" fmla="*/ 93821 h 545115"/>
                            <a:gd name="connsiteX1" fmla="*/ 0 w 326135"/>
                            <a:gd name="connsiteY1" fmla="*/ 431197 h 545115"/>
                            <a:gd name="connsiteX2" fmla="*/ 243554 w 326135"/>
                            <a:gd name="connsiteY2" fmla="*/ 545116 h 545115"/>
                            <a:gd name="connsiteX3" fmla="*/ 326136 w 326135"/>
                            <a:gd name="connsiteY3" fmla="*/ 0 h 545115"/>
                            <a:gd name="connsiteX4" fmla="*/ 20098 w 326135"/>
                            <a:gd name="connsiteY4" fmla="*/ 93821 h 54511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26135" h="545115">
                              <a:moveTo>
                                <a:pt x="20098" y="93821"/>
                              </a:moveTo>
                              <a:cubicBezTo>
                                <a:pt x="42291" y="281178"/>
                                <a:pt x="45339" y="242221"/>
                                <a:pt x="0" y="431197"/>
                              </a:cubicBezTo>
                              <a:lnTo>
                                <a:pt x="243554" y="545116"/>
                              </a:lnTo>
                              <a:cubicBezTo>
                                <a:pt x="222885" y="279559"/>
                                <a:pt x="251460" y="253365"/>
                                <a:pt x="326136" y="0"/>
                              </a:cubicBezTo>
                              <a:lnTo>
                                <a:pt x="20098" y="9382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0C17D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681" name="자유형: 도형 1680">
                          <a:extLst>
                            <a:ext uri="{FF2B5EF4-FFF2-40B4-BE49-F238E27FC236}">
                              <a16:creationId xmlns:a16="http://schemas.microsoft.com/office/drawing/2014/main" id="{40593ED5-C955-C8DF-3F8C-BC2985F96A2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968823" y="2033301"/>
                          <a:ext cx="262481" cy="494932"/>
                        </a:xfrm>
                        <a:custGeom>
                          <a:avLst/>
                          <a:gdLst>
                            <a:gd name="connsiteX0" fmla="*/ 234844 w 262481"/>
                            <a:gd name="connsiteY0" fmla="*/ 95 h 494932"/>
                            <a:gd name="connsiteX1" fmla="*/ 261610 w 262481"/>
                            <a:gd name="connsiteY1" fmla="*/ 140780 h 494932"/>
                            <a:gd name="connsiteX2" fmla="*/ 237035 w 262481"/>
                            <a:gd name="connsiteY2" fmla="*/ 301562 h 494932"/>
                            <a:gd name="connsiteX3" fmla="*/ 179504 w 262481"/>
                            <a:gd name="connsiteY3" fmla="*/ 493586 h 494932"/>
                            <a:gd name="connsiteX4" fmla="*/ 11293 w 262481"/>
                            <a:gd name="connsiteY4" fmla="*/ 413766 h 494932"/>
                            <a:gd name="connsiteX5" fmla="*/ 2434 w 262481"/>
                            <a:gd name="connsiteY5" fmla="*/ 282607 h 494932"/>
                            <a:gd name="connsiteX6" fmla="*/ 96256 w 262481"/>
                            <a:gd name="connsiteY6" fmla="*/ 3334 h 494932"/>
                            <a:gd name="connsiteX7" fmla="*/ 234749 w 262481"/>
                            <a:gd name="connsiteY7" fmla="*/ 0 h 49493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262481" h="494932">
                              <a:moveTo>
                                <a:pt x="234844" y="95"/>
                              </a:moveTo>
                              <a:cubicBezTo>
                                <a:pt x="254561" y="45815"/>
                                <a:pt x="265801" y="82963"/>
                                <a:pt x="261610" y="140780"/>
                              </a:cubicBezTo>
                              <a:cubicBezTo>
                                <a:pt x="258276" y="187357"/>
                                <a:pt x="245989" y="255746"/>
                                <a:pt x="237035" y="301562"/>
                              </a:cubicBezTo>
                              <a:cubicBezTo>
                                <a:pt x="229606" y="339662"/>
                                <a:pt x="210556" y="479774"/>
                                <a:pt x="179504" y="493586"/>
                              </a:cubicBezTo>
                              <a:cubicBezTo>
                                <a:pt x="157406" y="503396"/>
                                <a:pt x="47583" y="457867"/>
                                <a:pt x="11293" y="413766"/>
                              </a:cubicBezTo>
                              <a:cubicBezTo>
                                <a:pt x="-14996" y="381667"/>
                                <a:pt x="14531" y="301371"/>
                                <a:pt x="2434" y="282607"/>
                              </a:cubicBezTo>
                              <a:lnTo>
                                <a:pt x="96256" y="3334"/>
                              </a:lnTo>
                              <a:lnTo>
                                <a:pt x="234749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DBA7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1682" name="자유형: 도형 1681">
                          <a:extLst>
                            <a:ext uri="{FF2B5EF4-FFF2-40B4-BE49-F238E27FC236}">
                              <a16:creationId xmlns:a16="http://schemas.microsoft.com/office/drawing/2014/main" id="{5227A44E-5AEC-FBC9-1176-E1815E55DF1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63156" y="1907032"/>
                          <a:ext cx="514235" cy="567510"/>
                        </a:xfrm>
                        <a:custGeom>
                          <a:avLst/>
                          <a:gdLst>
                            <a:gd name="connsiteX0" fmla="*/ 108184 w 514235"/>
                            <a:gd name="connsiteY0" fmla="*/ 43021 h 567510"/>
                            <a:gd name="connsiteX1" fmla="*/ 29603 w 514235"/>
                            <a:gd name="connsiteY1" fmla="*/ 373634 h 567510"/>
                            <a:gd name="connsiteX2" fmla="*/ 69703 w 514235"/>
                            <a:gd name="connsiteY2" fmla="*/ 551847 h 567510"/>
                            <a:gd name="connsiteX3" fmla="*/ 251345 w 514235"/>
                            <a:gd name="connsiteY3" fmla="*/ 494506 h 567510"/>
                            <a:gd name="connsiteX4" fmla="*/ 351167 w 514235"/>
                            <a:gd name="connsiteY4" fmla="*/ 333724 h 567510"/>
                            <a:gd name="connsiteX5" fmla="*/ 373551 w 514235"/>
                            <a:gd name="connsiteY5" fmla="*/ 430022 h 567510"/>
                            <a:gd name="connsiteX6" fmla="*/ 474897 w 514235"/>
                            <a:gd name="connsiteY6" fmla="*/ 213614 h 567510"/>
                            <a:gd name="connsiteX7" fmla="*/ 514235 w 514235"/>
                            <a:gd name="connsiteY7" fmla="*/ 121698 h 567510"/>
                            <a:gd name="connsiteX8" fmla="*/ 393934 w 514235"/>
                            <a:gd name="connsiteY8" fmla="*/ 42831 h 567510"/>
                            <a:gd name="connsiteX9" fmla="*/ 108184 w 514235"/>
                            <a:gd name="connsiteY9" fmla="*/ 42926 h 56751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514235" h="567510">
                              <a:moveTo>
                                <a:pt x="108184" y="43021"/>
                              </a:moveTo>
                              <a:cubicBezTo>
                                <a:pt x="-8592" y="113601"/>
                                <a:pt x="-24118" y="255905"/>
                                <a:pt x="29603" y="373634"/>
                              </a:cubicBezTo>
                              <a:cubicBezTo>
                                <a:pt x="53797" y="426593"/>
                                <a:pt x="67227" y="460407"/>
                                <a:pt x="69703" y="551847"/>
                              </a:cubicBezTo>
                              <a:cubicBezTo>
                                <a:pt x="146856" y="583374"/>
                                <a:pt x="192100" y="568801"/>
                                <a:pt x="251345" y="494506"/>
                              </a:cubicBezTo>
                              <a:cubicBezTo>
                                <a:pt x="310591" y="420306"/>
                                <a:pt x="305542" y="335153"/>
                                <a:pt x="351167" y="333724"/>
                              </a:cubicBezTo>
                              <a:cubicBezTo>
                                <a:pt x="369836" y="333153"/>
                                <a:pt x="384505" y="357632"/>
                                <a:pt x="373551" y="430022"/>
                              </a:cubicBezTo>
                              <a:cubicBezTo>
                                <a:pt x="409555" y="361537"/>
                                <a:pt x="424510" y="267811"/>
                                <a:pt x="474897" y="213614"/>
                              </a:cubicBezTo>
                              <a:cubicBezTo>
                                <a:pt x="498519" y="188277"/>
                                <a:pt x="510520" y="161512"/>
                                <a:pt x="514235" y="121698"/>
                              </a:cubicBezTo>
                              <a:cubicBezTo>
                                <a:pt x="471944" y="114173"/>
                                <a:pt x="442512" y="66072"/>
                                <a:pt x="393934" y="42831"/>
                              </a:cubicBezTo>
                              <a:cubicBezTo>
                                <a:pt x="295827" y="-4223"/>
                                <a:pt x="169240" y="-23559"/>
                                <a:pt x="108184" y="42926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31202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ko-KR" altLang="en-US" dirty="0"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</p:grpSp>
                  <p:sp>
                    <p:nvSpPr>
                      <p:cNvPr id="1666" name="자유형: 도형 1665">
                        <a:extLst>
                          <a:ext uri="{FF2B5EF4-FFF2-40B4-BE49-F238E27FC236}">
                            <a16:creationId xmlns:a16="http://schemas.microsoft.com/office/drawing/2014/main" id="{D98C1345-E18D-F5D4-BFB5-5D61B53FC5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802485" y="2478214"/>
                        <a:ext cx="258784" cy="156446"/>
                      </a:xfrm>
                      <a:custGeom>
                        <a:avLst/>
                        <a:gdLst>
                          <a:gd name="connsiteX0" fmla="*/ 22945 w 258784"/>
                          <a:gd name="connsiteY0" fmla="*/ 0 h 156446"/>
                          <a:gd name="connsiteX1" fmla="*/ 240592 w 258784"/>
                          <a:gd name="connsiteY1" fmla="*/ 48482 h 156446"/>
                          <a:gd name="connsiteX2" fmla="*/ 258784 w 258784"/>
                          <a:gd name="connsiteY2" fmla="*/ 98774 h 156446"/>
                          <a:gd name="connsiteX3" fmla="*/ 85 w 258784"/>
                          <a:gd name="connsiteY3" fmla="*/ 74962 h 156446"/>
                          <a:gd name="connsiteX4" fmla="*/ 22945 w 258784"/>
                          <a:gd name="connsiteY4" fmla="*/ 95 h 15644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58784" h="156446">
                            <a:moveTo>
                              <a:pt x="22945" y="0"/>
                            </a:moveTo>
                            <a:cubicBezTo>
                              <a:pt x="20564" y="64960"/>
                              <a:pt x="171154" y="92392"/>
                              <a:pt x="240592" y="48482"/>
                            </a:cubicBezTo>
                            <a:lnTo>
                              <a:pt x="258784" y="98774"/>
                            </a:lnTo>
                            <a:cubicBezTo>
                              <a:pt x="198967" y="181642"/>
                              <a:pt x="-4772" y="176498"/>
                              <a:pt x="85" y="74962"/>
                            </a:cubicBezTo>
                            <a:lnTo>
                              <a:pt x="22945" y="95"/>
                            </a:lnTo>
                            <a:close/>
                          </a:path>
                        </a:pathLst>
                      </a:custGeom>
                      <a:solidFill>
                        <a:srgbClr val="07B7C4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667" name="자유형: 도형 1666">
                        <a:extLst>
                          <a:ext uri="{FF2B5EF4-FFF2-40B4-BE49-F238E27FC236}">
                            <a16:creationId xmlns:a16="http://schemas.microsoft.com/office/drawing/2014/main" id="{A9A8D631-BB1B-7F14-7AA6-8887C4093BA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51610" y="2472626"/>
                        <a:ext cx="796188" cy="1584061"/>
                      </a:xfrm>
                      <a:custGeom>
                        <a:avLst/>
                        <a:gdLst>
                          <a:gd name="connsiteX0" fmla="*/ 249436 w 796188"/>
                          <a:gd name="connsiteY0" fmla="*/ 73882 h 1584061"/>
                          <a:gd name="connsiteX1" fmla="*/ 150090 w 796188"/>
                          <a:gd name="connsiteY1" fmla="*/ 63 h 1584061"/>
                          <a:gd name="connsiteX2" fmla="*/ 108657 w 796188"/>
                          <a:gd name="connsiteY2" fmla="*/ 18732 h 1584061"/>
                          <a:gd name="connsiteX3" fmla="*/ 7025 w 796188"/>
                          <a:gd name="connsiteY3" fmla="*/ 216376 h 1584061"/>
                          <a:gd name="connsiteX4" fmla="*/ 90750 w 796188"/>
                          <a:gd name="connsiteY4" fmla="*/ 943134 h 1584061"/>
                          <a:gd name="connsiteX5" fmla="*/ 49316 w 796188"/>
                          <a:gd name="connsiteY5" fmla="*/ 1342803 h 1584061"/>
                          <a:gd name="connsiteX6" fmla="*/ 727115 w 796188"/>
                          <a:gd name="connsiteY6" fmla="*/ 1316037 h 1584061"/>
                          <a:gd name="connsiteX7" fmla="*/ 724257 w 796188"/>
                          <a:gd name="connsiteY7" fmla="*/ 1047051 h 1584061"/>
                          <a:gd name="connsiteX8" fmla="*/ 790075 w 796188"/>
                          <a:gd name="connsiteY8" fmla="*/ 390398 h 1584061"/>
                          <a:gd name="connsiteX9" fmla="*/ 662345 w 796188"/>
                          <a:gd name="connsiteY9" fmla="*/ 214566 h 1584061"/>
                          <a:gd name="connsiteX10" fmla="*/ 506040 w 796188"/>
                          <a:gd name="connsiteY10" fmla="*/ 95599 h 1584061"/>
                          <a:gd name="connsiteX11" fmla="*/ 249436 w 796188"/>
                          <a:gd name="connsiteY11" fmla="*/ 73882 h 158406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796188" h="1584061">
                            <a:moveTo>
                              <a:pt x="249436" y="73882"/>
                            </a:moveTo>
                            <a:cubicBezTo>
                              <a:pt x="204478" y="53118"/>
                              <a:pt x="193429" y="-2127"/>
                              <a:pt x="150090" y="63"/>
                            </a:cubicBezTo>
                            <a:cubicBezTo>
                              <a:pt x="139041" y="635"/>
                              <a:pt x="124468" y="10350"/>
                              <a:pt x="108657" y="18732"/>
                            </a:cubicBezTo>
                            <a:cubicBezTo>
                              <a:pt x="57031" y="45974"/>
                              <a:pt x="18264" y="128175"/>
                              <a:pt x="7025" y="216376"/>
                            </a:cubicBezTo>
                            <a:cubicBezTo>
                              <a:pt x="-32218" y="523938"/>
                              <a:pt x="106466" y="566229"/>
                              <a:pt x="90750" y="943134"/>
                            </a:cubicBezTo>
                            <a:cubicBezTo>
                              <a:pt x="87892" y="1013142"/>
                              <a:pt x="67699" y="1211453"/>
                              <a:pt x="49316" y="1342803"/>
                            </a:cubicBezTo>
                            <a:cubicBezTo>
                              <a:pt x="73033" y="1653413"/>
                              <a:pt x="696159" y="1684464"/>
                              <a:pt x="727115" y="1316037"/>
                            </a:cubicBezTo>
                            <a:cubicBezTo>
                              <a:pt x="721305" y="1231455"/>
                              <a:pt x="717780" y="1142682"/>
                              <a:pt x="724257" y="1047051"/>
                            </a:cubicBezTo>
                            <a:cubicBezTo>
                              <a:pt x="744927" y="743966"/>
                              <a:pt x="817507" y="456692"/>
                              <a:pt x="790075" y="390398"/>
                            </a:cubicBezTo>
                            <a:cubicBezTo>
                              <a:pt x="771692" y="346297"/>
                              <a:pt x="741402" y="269335"/>
                              <a:pt x="662345" y="214566"/>
                            </a:cubicBezTo>
                            <a:cubicBezTo>
                              <a:pt x="593098" y="166656"/>
                              <a:pt x="571953" y="144272"/>
                              <a:pt x="506040" y="95599"/>
                            </a:cubicBezTo>
                            <a:cubicBezTo>
                              <a:pt x="377452" y="157607"/>
                              <a:pt x="263152" y="115125"/>
                              <a:pt x="249436" y="73882"/>
                            </a:cubicBezTo>
                            <a:close/>
                          </a:path>
                        </a:pathLst>
                      </a:custGeom>
                      <a:solidFill>
                        <a:srgbClr val="07B7C4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668" name="자유형: 도형 1667">
                        <a:extLst>
                          <a:ext uri="{FF2B5EF4-FFF2-40B4-BE49-F238E27FC236}">
                            <a16:creationId xmlns:a16="http://schemas.microsoft.com/office/drawing/2014/main" id="{E3C1C226-BA4B-7764-970F-4708BCB906E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74774" y="2951399"/>
                        <a:ext cx="439691" cy="331011"/>
                      </a:xfrm>
                      <a:custGeom>
                        <a:avLst/>
                        <a:gdLst>
                          <a:gd name="connsiteX0" fmla="*/ 0 w 439691"/>
                          <a:gd name="connsiteY0" fmla="*/ 204138 h 331011"/>
                          <a:gd name="connsiteX1" fmla="*/ 111157 w 439691"/>
                          <a:gd name="connsiteY1" fmla="*/ 82123 h 331011"/>
                          <a:gd name="connsiteX2" fmla="*/ 176117 w 439691"/>
                          <a:gd name="connsiteY2" fmla="*/ 20972 h 331011"/>
                          <a:gd name="connsiteX3" fmla="*/ 373094 w 439691"/>
                          <a:gd name="connsiteY3" fmla="*/ 1161 h 331011"/>
                          <a:gd name="connsiteX4" fmla="*/ 439484 w 439691"/>
                          <a:gd name="connsiteY4" fmla="*/ 54405 h 331011"/>
                          <a:gd name="connsiteX5" fmla="*/ 350425 w 439691"/>
                          <a:gd name="connsiteY5" fmla="*/ 160704 h 331011"/>
                          <a:gd name="connsiteX6" fmla="*/ 252889 w 439691"/>
                          <a:gd name="connsiteY6" fmla="*/ 233380 h 331011"/>
                          <a:gd name="connsiteX7" fmla="*/ 150400 w 439691"/>
                          <a:gd name="connsiteY7" fmla="*/ 275290 h 331011"/>
                          <a:gd name="connsiteX8" fmla="*/ 73914 w 439691"/>
                          <a:gd name="connsiteY8" fmla="*/ 331011 h 331011"/>
                          <a:gd name="connsiteX9" fmla="*/ 4953 w 439691"/>
                          <a:gd name="connsiteY9" fmla="*/ 210901 h 331011"/>
                          <a:gd name="connsiteX10" fmla="*/ 7239 w 439691"/>
                          <a:gd name="connsiteY10" fmla="*/ 208996 h 331011"/>
                          <a:gd name="connsiteX11" fmla="*/ 0 w 439691"/>
                          <a:gd name="connsiteY11" fmla="*/ 204329 h 33101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439691" h="331011">
                            <a:moveTo>
                              <a:pt x="0" y="204138"/>
                            </a:moveTo>
                            <a:cubicBezTo>
                              <a:pt x="58960" y="158990"/>
                              <a:pt x="61817" y="150131"/>
                              <a:pt x="111157" y="82123"/>
                            </a:cubicBezTo>
                            <a:cubicBezTo>
                              <a:pt x="129635" y="56691"/>
                              <a:pt x="138589" y="43737"/>
                              <a:pt x="176117" y="20972"/>
                            </a:cubicBezTo>
                            <a:cubicBezTo>
                              <a:pt x="211550" y="-554"/>
                              <a:pt x="299276" y="13734"/>
                              <a:pt x="373094" y="1161"/>
                            </a:cubicBezTo>
                            <a:cubicBezTo>
                              <a:pt x="422339" y="-7126"/>
                              <a:pt x="437293" y="30878"/>
                              <a:pt x="439484" y="54405"/>
                            </a:cubicBezTo>
                            <a:cubicBezTo>
                              <a:pt x="443484" y="99077"/>
                              <a:pt x="389001" y="126319"/>
                              <a:pt x="350425" y="160704"/>
                            </a:cubicBezTo>
                            <a:cubicBezTo>
                              <a:pt x="316706" y="190708"/>
                              <a:pt x="300609" y="208139"/>
                              <a:pt x="252889" y="233380"/>
                            </a:cubicBezTo>
                            <a:cubicBezTo>
                              <a:pt x="222123" y="249668"/>
                              <a:pt x="181070" y="259002"/>
                              <a:pt x="150400" y="275290"/>
                            </a:cubicBezTo>
                            <a:lnTo>
                              <a:pt x="73914" y="331011"/>
                            </a:lnTo>
                            <a:lnTo>
                              <a:pt x="4953" y="210901"/>
                            </a:lnTo>
                            <a:lnTo>
                              <a:pt x="7239" y="208996"/>
                            </a:lnTo>
                            <a:lnTo>
                              <a:pt x="0" y="204329"/>
                            </a:lnTo>
                            <a:close/>
                          </a:path>
                        </a:pathLst>
                      </a:custGeom>
                      <a:solidFill>
                        <a:srgbClr val="FFDBA7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669" name="자유형: 도형 1668">
                        <a:extLst>
                          <a:ext uri="{FF2B5EF4-FFF2-40B4-BE49-F238E27FC236}">
                            <a16:creationId xmlns:a16="http://schemas.microsoft.com/office/drawing/2014/main" id="{BEBC0A37-C0B5-B3D6-2E3C-72C3F463EA8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48410" y="3099625"/>
                        <a:ext cx="691336" cy="561812"/>
                      </a:xfrm>
                      <a:custGeom>
                        <a:avLst/>
                        <a:gdLst>
                          <a:gd name="connsiteX0" fmla="*/ 185083 w 691336"/>
                          <a:gd name="connsiteY0" fmla="*/ 240030 h 561812"/>
                          <a:gd name="connsiteX1" fmla="*/ 569893 w 691336"/>
                          <a:gd name="connsiteY1" fmla="*/ 0 h 561812"/>
                          <a:gd name="connsiteX2" fmla="*/ 691337 w 691336"/>
                          <a:gd name="connsiteY2" fmla="*/ 137541 h 561812"/>
                          <a:gd name="connsiteX3" fmla="*/ 150698 w 691336"/>
                          <a:gd name="connsiteY3" fmla="*/ 542544 h 561812"/>
                          <a:gd name="connsiteX4" fmla="*/ 19158 w 691336"/>
                          <a:gd name="connsiteY4" fmla="*/ 502158 h 561812"/>
                          <a:gd name="connsiteX5" fmla="*/ 184988 w 691336"/>
                          <a:gd name="connsiteY5" fmla="*/ 239935 h 56181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691336" h="561812">
                            <a:moveTo>
                              <a:pt x="185083" y="240030"/>
                            </a:moveTo>
                            <a:lnTo>
                              <a:pt x="569893" y="0"/>
                            </a:lnTo>
                            <a:cubicBezTo>
                              <a:pt x="643998" y="55817"/>
                              <a:pt x="644188" y="62960"/>
                              <a:pt x="691337" y="137541"/>
                            </a:cubicBezTo>
                            <a:cubicBezTo>
                              <a:pt x="654761" y="175070"/>
                              <a:pt x="289668" y="461963"/>
                              <a:pt x="150698" y="542544"/>
                            </a:cubicBezTo>
                            <a:cubicBezTo>
                              <a:pt x="87356" y="579311"/>
                              <a:pt x="59353" y="562166"/>
                              <a:pt x="19158" y="502158"/>
                            </a:cubicBezTo>
                            <a:cubicBezTo>
                              <a:pt x="-49042" y="396335"/>
                              <a:pt x="78689" y="305753"/>
                              <a:pt x="184988" y="239935"/>
                            </a:cubicBezTo>
                            <a:close/>
                          </a:path>
                        </a:pathLst>
                      </a:custGeom>
                      <a:solidFill>
                        <a:srgbClr val="08C8D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670" name="자유형: 도형 1669">
                        <a:extLst>
                          <a:ext uri="{FF2B5EF4-FFF2-40B4-BE49-F238E27FC236}">
                            <a16:creationId xmlns:a16="http://schemas.microsoft.com/office/drawing/2014/main" id="{715A2DD7-A059-44F5-C9A7-5DD0F22876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047527" y="2733723"/>
                        <a:ext cx="328790" cy="899647"/>
                      </a:xfrm>
                      <a:custGeom>
                        <a:avLst/>
                        <a:gdLst>
                          <a:gd name="connsiteX0" fmla="*/ 228149 w 328790"/>
                          <a:gd name="connsiteY0" fmla="*/ 6524 h 899647"/>
                          <a:gd name="connsiteX1" fmla="*/ 303778 w 328790"/>
                          <a:gd name="connsiteY1" fmla="*/ 107393 h 899647"/>
                          <a:gd name="connsiteX2" fmla="*/ 327209 w 328790"/>
                          <a:gd name="connsiteY2" fmla="*/ 636031 h 899647"/>
                          <a:gd name="connsiteX3" fmla="*/ 200241 w 328790"/>
                          <a:gd name="connsiteY3" fmla="*/ 897683 h 899647"/>
                          <a:gd name="connsiteX4" fmla="*/ 94037 w 328790"/>
                          <a:gd name="connsiteY4" fmla="*/ 810053 h 899647"/>
                          <a:gd name="connsiteX5" fmla="*/ 2026 w 328790"/>
                          <a:gd name="connsiteY5" fmla="*/ 352376 h 899647"/>
                          <a:gd name="connsiteX6" fmla="*/ 228054 w 328790"/>
                          <a:gd name="connsiteY6" fmla="*/ 6524 h 89964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328790" h="899647">
                            <a:moveTo>
                              <a:pt x="228149" y="6524"/>
                            </a:moveTo>
                            <a:cubicBezTo>
                              <a:pt x="286823" y="57578"/>
                              <a:pt x="291205" y="70913"/>
                              <a:pt x="303778" y="107393"/>
                            </a:cubicBezTo>
                            <a:cubicBezTo>
                              <a:pt x="341592" y="217788"/>
                              <a:pt x="324542" y="446960"/>
                              <a:pt x="327209" y="636031"/>
                            </a:cubicBezTo>
                            <a:cubicBezTo>
                              <a:pt x="318923" y="791574"/>
                              <a:pt x="353498" y="885110"/>
                              <a:pt x="200241" y="897683"/>
                            </a:cubicBezTo>
                            <a:cubicBezTo>
                              <a:pt x="127661" y="907493"/>
                              <a:pt x="108325" y="880919"/>
                              <a:pt x="94037" y="810053"/>
                            </a:cubicBezTo>
                            <a:lnTo>
                              <a:pt x="2026" y="352376"/>
                            </a:lnTo>
                            <a:cubicBezTo>
                              <a:pt x="-20358" y="84629"/>
                              <a:pt x="148425" y="-29671"/>
                              <a:pt x="228054" y="6524"/>
                            </a:cubicBezTo>
                            <a:close/>
                          </a:path>
                        </a:pathLst>
                      </a:custGeom>
                      <a:solidFill>
                        <a:srgbClr val="08C8D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grpSp>
                    <p:nvGrpSpPr>
                      <p:cNvPr id="1671" name="그래픽 781">
                        <a:extLst>
                          <a:ext uri="{FF2B5EF4-FFF2-40B4-BE49-F238E27FC236}">
                            <a16:creationId xmlns:a16="http://schemas.microsoft.com/office/drawing/2014/main" id="{D1B722C4-96BC-DB07-FCE2-E46ED3C1FD5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445382" y="3106864"/>
                        <a:ext cx="715899" cy="1214266"/>
                        <a:chOff x="3445382" y="3106864"/>
                        <a:chExt cx="715899" cy="1214266"/>
                      </a:xfrm>
                    </p:grpSpPr>
                    <p:grpSp>
                      <p:nvGrpSpPr>
                        <p:cNvPr id="1672" name="그래픽 781">
                          <a:extLst>
                            <a:ext uri="{FF2B5EF4-FFF2-40B4-BE49-F238E27FC236}">
                              <a16:creationId xmlns:a16="http://schemas.microsoft.com/office/drawing/2014/main" id="{CE4C5FDB-B4B3-151F-4282-681713D4DE8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445382" y="3106864"/>
                          <a:ext cx="715899" cy="865621"/>
                          <a:chOff x="3445382" y="3106864"/>
                          <a:chExt cx="715899" cy="865621"/>
                        </a:xfrm>
                      </p:grpSpPr>
                      <p:sp>
                        <p:nvSpPr>
                          <p:cNvPr id="1677" name="자유형: 도형 1676">
                            <a:extLst>
                              <a:ext uri="{FF2B5EF4-FFF2-40B4-BE49-F238E27FC236}">
                                <a16:creationId xmlns:a16="http://schemas.microsoft.com/office/drawing/2014/main" id="{206E480B-2245-2A4B-B329-CC3D2F69696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080795" y="3511486"/>
                            <a:ext cx="80486" cy="458057"/>
                          </a:xfrm>
                          <a:custGeom>
                            <a:avLst/>
                            <a:gdLst>
                              <a:gd name="connsiteX0" fmla="*/ 13525 w 80486"/>
                              <a:gd name="connsiteY0" fmla="*/ 38862 h 458057"/>
                              <a:gd name="connsiteX1" fmla="*/ 12668 w 80486"/>
                              <a:gd name="connsiteY1" fmla="*/ 430244 h 458057"/>
                              <a:gd name="connsiteX2" fmla="*/ 11811 w 80486"/>
                              <a:gd name="connsiteY2" fmla="*/ 439579 h 458057"/>
                              <a:gd name="connsiteX3" fmla="*/ 11716 w 80486"/>
                              <a:gd name="connsiteY3" fmla="*/ 439864 h 458057"/>
                              <a:gd name="connsiteX4" fmla="*/ 9239 w 80486"/>
                              <a:gd name="connsiteY4" fmla="*/ 447484 h 458057"/>
                              <a:gd name="connsiteX5" fmla="*/ 9239 w 80486"/>
                              <a:gd name="connsiteY5" fmla="*/ 447484 h 458057"/>
                              <a:gd name="connsiteX6" fmla="*/ 6667 w 80486"/>
                              <a:gd name="connsiteY6" fmla="*/ 451485 h 458057"/>
                              <a:gd name="connsiteX7" fmla="*/ 0 w 80486"/>
                              <a:gd name="connsiteY7" fmla="*/ 458057 h 458057"/>
                              <a:gd name="connsiteX8" fmla="*/ 67056 w 80486"/>
                              <a:gd name="connsiteY8" fmla="*/ 419100 h 458057"/>
                              <a:gd name="connsiteX9" fmla="*/ 73723 w 80486"/>
                              <a:gd name="connsiteY9" fmla="*/ 412623 h 458057"/>
                              <a:gd name="connsiteX10" fmla="*/ 74581 w 80486"/>
                              <a:gd name="connsiteY10" fmla="*/ 411766 h 458057"/>
                              <a:gd name="connsiteX11" fmla="*/ 76200 w 80486"/>
                              <a:gd name="connsiteY11" fmla="*/ 408813 h 458057"/>
                              <a:gd name="connsiteX12" fmla="*/ 76295 w 80486"/>
                              <a:gd name="connsiteY12" fmla="*/ 408813 h 458057"/>
                              <a:gd name="connsiteX13" fmla="*/ 76295 w 80486"/>
                              <a:gd name="connsiteY13" fmla="*/ 408527 h 458057"/>
                              <a:gd name="connsiteX14" fmla="*/ 77248 w 80486"/>
                              <a:gd name="connsiteY14" fmla="*/ 406337 h 458057"/>
                              <a:gd name="connsiteX15" fmla="*/ 78010 w 80486"/>
                              <a:gd name="connsiteY15" fmla="*/ 404050 h 458057"/>
                              <a:gd name="connsiteX16" fmla="*/ 78581 w 80486"/>
                              <a:gd name="connsiteY16" fmla="*/ 401860 h 458057"/>
                              <a:gd name="connsiteX17" fmla="*/ 78772 w 80486"/>
                              <a:gd name="connsiteY17" fmla="*/ 400907 h 458057"/>
                              <a:gd name="connsiteX18" fmla="*/ 78772 w 80486"/>
                              <a:gd name="connsiteY18" fmla="*/ 400621 h 458057"/>
                              <a:gd name="connsiteX19" fmla="*/ 78962 w 80486"/>
                              <a:gd name="connsiteY19" fmla="*/ 399764 h 458057"/>
                              <a:gd name="connsiteX20" fmla="*/ 79248 w 80486"/>
                              <a:gd name="connsiteY20" fmla="*/ 397669 h 458057"/>
                              <a:gd name="connsiteX21" fmla="*/ 79438 w 80486"/>
                              <a:gd name="connsiteY21" fmla="*/ 395573 h 458057"/>
                              <a:gd name="connsiteX22" fmla="*/ 79629 w 80486"/>
                              <a:gd name="connsiteY22" fmla="*/ 393573 h 458057"/>
                              <a:gd name="connsiteX23" fmla="*/ 79629 w 80486"/>
                              <a:gd name="connsiteY23" fmla="*/ 391477 h 458057"/>
                              <a:gd name="connsiteX24" fmla="*/ 79629 w 80486"/>
                              <a:gd name="connsiteY24" fmla="*/ 391477 h 458057"/>
                              <a:gd name="connsiteX25" fmla="*/ 80486 w 80486"/>
                              <a:gd name="connsiteY25" fmla="*/ 0 h 458057"/>
                              <a:gd name="connsiteX26" fmla="*/ 13430 w 80486"/>
                              <a:gd name="connsiteY26" fmla="*/ 38957 h 458057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</a:cxnLst>
                            <a:rect l="l" t="t" r="r" b="b"/>
                            <a:pathLst>
                              <a:path w="80486" h="458057">
                                <a:moveTo>
                                  <a:pt x="13525" y="38862"/>
                                </a:moveTo>
                                <a:lnTo>
                                  <a:pt x="12668" y="430244"/>
                                </a:lnTo>
                                <a:cubicBezTo>
                                  <a:pt x="12668" y="433578"/>
                                  <a:pt x="12383" y="436626"/>
                                  <a:pt x="11811" y="439579"/>
                                </a:cubicBezTo>
                                <a:cubicBezTo>
                                  <a:pt x="11811" y="439579"/>
                                  <a:pt x="11811" y="439769"/>
                                  <a:pt x="11716" y="439864"/>
                                </a:cubicBezTo>
                                <a:cubicBezTo>
                                  <a:pt x="11144" y="442722"/>
                                  <a:pt x="10382" y="445198"/>
                                  <a:pt x="9239" y="447484"/>
                                </a:cubicBezTo>
                                <a:lnTo>
                                  <a:pt x="9239" y="447484"/>
                                </a:lnTo>
                                <a:cubicBezTo>
                                  <a:pt x="8573" y="449104"/>
                                  <a:pt x="7620" y="450247"/>
                                  <a:pt x="6667" y="451485"/>
                                </a:cubicBezTo>
                                <a:cubicBezTo>
                                  <a:pt x="4858" y="454152"/>
                                  <a:pt x="2667" y="456533"/>
                                  <a:pt x="0" y="458057"/>
                                </a:cubicBezTo>
                                <a:lnTo>
                                  <a:pt x="67056" y="419100"/>
                                </a:lnTo>
                                <a:cubicBezTo>
                                  <a:pt x="69723" y="417576"/>
                                  <a:pt x="71819" y="415290"/>
                                  <a:pt x="73723" y="412623"/>
                                </a:cubicBezTo>
                                <a:cubicBezTo>
                                  <a:pt x="74009" y="412242"/>
                                  <a:pt x="74390" y="412147"/>
                                  <a:pt x="74581" y="411766"/>
                                </a:cubicBezTo>
                                <a:cubicBezTo>
                                  <a:pt x="75248" y="410813"/>
                                  <a:pt x="75724" y="409861"/>
                                  <a:pt x="76200" y="408813"/>
                                </a:cubicBezTo>
                                <a:lnTo>
                                  <a:pt x="76295" y="408813"/>
                                </a:lnTo>
                                <a:lnTo>
                                  <a:pt x="76295" y="408527"/>
                                </a:lnTo>
                                <a:cubicBezTo>
                                  <a:pt x="76676" y="407860"/>
                                  <a:pt x="76962" y="407098"/>
                                  <a:pt x="77248" y="406337"/>
                                </a:cubicBezTo>
                                <a:cubicBezTo>
                                  <a:pt x="77533" y="405575"/>
                                  <a:pt x="77819" y="404813"/>
                                  <a:pt x="78010" y="404050"/>
                                </a:cubicBezTo>
                                <a:cubicBezTo>
                                  <a:pt x="78296" y="403288"/>
                                  <a:pt x="78391" y="402622"/>
                                  <a:pt x="78581" y="401860"/>
                                </a:cubicBezTo>
                                <a:cubicBezTo>
                                  <a:pt x="78677" y="401574"/>
                                  <a:pt x="78677" y="401193"/>
                                  <a:pt x="78772" y="400907"/>
                                </a:cubicBezTo>
                                <a:cubicBezTo>
                                  <a:pt x="78772" y="400907"/>
                                  <a:pt x="78772" y="400812"/>
                                  <a:pt x="78772" y="400621"/>
                                </a:cubicBezTo>
                                <a:cubicBezTo>
                                  <a:pt x="78772" y="400621"/>
                                  <a:pt x="78867" y="400050"/>
                                  <a:pt x="78962" y="399764"/>
                                </a:cubicBezTo>
                                <a:cubicBezTo>
                                  <a:pt x="79058" y="399097"/>
                                  <a:pt x="79153" y="398335"/>
                                  <a:pt x="79248" y="397669"/>
                                </a:cubicBezTo>
                                <a:cubicBezTo>
                                  <a:pt x="79343" y="397002"/>
                                  <a:pt x="79438" y="396240"/>
                                  <a:pt x="79438" y="395573"/>
                                </a:cubicBezTo>
                                <a:cubicBezTo>
                                  <a:pt x="79534" y="394906"/>
                                  <a:pt x="79534" y="394240"/>
                                  <a:pt x="79629" y="393573"/>
                                </a:cubicBezTo>
                                <a:lnTo>
                                  <a:pt x="79629" y="391477"/>
                                </a:lnTo>
                                <a:lnTo>
                                  <a:pt x="79629" y="391477"/>
                                </a:lnTo>
                                <a:lnTo>
                                  <a:pt x="80486" y="0"/>
                                </a:lnTo>
                                <a:lnTo>
                                  <a:pt x="13430" y="38957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1F4351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ko-KR" altLang="en-US" dirty="0">
                              <a:ea typeface="문체부 제목 돋음체" panose="020B0609000101010101" pitchFamily="49" charset="-127"/>
                            </a:endParaRPr>
                          </a:p>
                        </p:txBody>
                      </p:sp>
                      <p:sp>
                        <p:nvSpPr>
                          <p:cNvPr id="1678" name="자유형: 도형 1677">
                            <a:extLst>
                              <a:ext uri="{FF2B5EF4-FFF2-40B4-BE49-F238E27FC236}">
                                <a16:creationId xmlns:a16="http://schemas.microsoft.com/office/drawing/2014/main" id="{12F1E742-D6AF-E4E3-C036-60425E8BE31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459384" y="3106864"/>
                            <a:ext cx="701802" cy="443484"/>
                          </a:xfrm>
                          <a:custGeom>
                            <a:avLst/>
                            <a:gdLst>
                              <a:gd name="connsiteX0" fmla="*/ 608362 w 701802"/>
                              <a:gd name="connsiteY0" fmla="*/ 382048 h 443484"/>
                              <a:gd name="connsiteX1" fmla="*/ 608457 w 701802"/>
                              <a:gd name="connsiteY1" fmla="*/ 382143 h 443484"/>
                              <a:gd name="connsiteX2" fmla="*/ 615791 w 701802"/>
                              <a:gd name="connsiteY2" fmla="*/ 390906 h 443484"/>
                              <a:gd name="connsiteX3" fmla="*/ 615887 w 701802"/>
                              <a:gd name="connsiteY3" fmla="*/ 391001 h 443484"/>
                              <a:gd name="connsiteX4" fmla="*/ 622078 w 701802"/>
                              <a:gd name="connsiteY4" fmla="*/ 400526 h 443484"/>
                              <a:gd name="connsiteX5" fmla="*/ 622364 w 701802"/>
                              <a:gd name="connsiteY5" fmla="*/ 401098 h 443484"/>
                              <a:gd name="connsiteX6" fmla="*/ 627412 w 701802"/>
                              <a:gd name="connsiteY6" fmla="*/ 411099 h 443484"/>
                              <a:gd name="connsiteX7" fmla="*/ 627412 w 701802"/>
                              <a:gd name="connsiteY7" fmla="*/ 411099 h 443484"/>
                              <a:gd name="connsiteX8" fmla="*/ 631412 w 701802"/>
                              <a:gd name="connsiteY8" fmla="*/ 421958 h 443484"/>
                              <a:gd name="connsiteX9" fmla="*/ 631412 w 701802"/>
                              <a:gd name="connsiteY9" fmla="*/ 422148 h 443484"/>
                              <a:gd name="connsiteX10" fmla="*/ 633889 w 701802"/>
                              <a:gd name="connsiteY10" fmla="*/ 432816 h 443484"/>
                              <a:gd name="connsiteX11" fmla="*/ 633889 w 701802"/>
                              <a:gd name="connsiteY11" fmla="*/ 432816 h 443484"/>
                              <a:gd name="connsiteX12" fmla="*/ 634746 w 701802"/>
                              <a:gd name="connsiteY12" fmla="*/ 443484 h 443484"/>
                              <a:gd name="connsiteX13" fmla="*/ 701802 w 701802"/>
                              <a:gd name="connsiteY13" fmla="*/ 404527 h 443484"/>
                              <a:gd name="connsiteX14" fmla="*/ 701802 w 701802"/>
                              <a:gd name="connsiteY14" fmla="*/ 402622 h 443484"/>
                              <a:gd name="connsiteX15" fmla="*/ 701707 w 701802"/>
                              <a:gd name="connsiteY15" fmla="*/ 400526 h 443484"/>
                              <a:gd name="connsiteX16" fmla="*/ 701516 w 701802"/>
                              <a:gd name="connsiteY16" fmla="*/ 398431 h 443484"/>
                              <a:gd name="connsiteX17" fmla="*/ 701231 w 701802"/>
                              <a:gd name="connsiteY17" fmla="*/ 396335 h 443484"/>
                              <a:gd name="connsiteX18" fmla="*/ 700945 w 701802"/>
                              <a:gd name="connsiteY18" fmla="*/ 394145 h 443484"/>
                              <a:gd name="connsiteX19" fmla="*/ 700945 w 701802"/>
                              <a:gd name="connsiteY19" fmla="*/ 394145 h 443484"/>
                              <a:gd name="connsiteX20" fmla="*/ 700564 w 701802"/>
                              <a:gd name="connsiteY20" fmla="*/ 391954 h 443484"/>
                              <a:gd name="connsiteX21" fmla="*/ 700088 w 701802"/>
                              <a:gd name="connsiteY21" fmla="*/ 389763 h 443484"/>
                              <a:gd name="connsiteX22" fmla="*/ 699611 w 701802"/>
                              <a:gd name="connsiteY22" fmla="*/ 387477 h 443484"/>
                              <a:gd name="connsiteX23" fmla="*/ 698945 w 701802"/>
                              <a:gd name="connsiteY23" fmla="*/ 385191 h 443484"/>
                              <a:gd name="connsiteX24" fmla="*/ 698468 w 701802"/>
                              <a:gd name="connsiteY24" fmla="*/ 383381 h 443484"/>
                              <a:gd name="connsiteX25" fmla="*/ 698468 w 701802"/>
                              <a:gd name="connsiteY25" fmla="*/ 383191 h 443484"/>
                              <a:gd name="connsiteX26" fmla="*/ 698468 w 701802"/>
                              <a:gd name="connsiteY26" fmla="*/ 382810 h 443484"/>
                              <a:gd name="connsiteX27" fmla="*/ 697706 w 701802"/>
                              <a:gd name="connsiteY27" fmla="*/ 380619 h 443484"/>
                              <a:gd name="connsiteX28" fmla="*/ 696944 w 701802"/>
                              <a:gd name="connsiteY28" fmla="*/ 378428 h 443484"/>
                              <a:gd name="connsiteX29" fmla="*/ 696087 w 701802"/>
                              <a:gd name="connsiteY29" fmla="*/ 376238 h 443484"/>
                              <a:gd name="connsiteX30" fmla="*/ 695230 w 701802"/>
                              <a:gd name="connsiteY30" fmla="*/ 374142 h 443484"/>
                              <a:gd name="connsiteX31" fmla="*/ 694658 w 701802"/>
                              <a:gd name="connsiteY31" fmla="*/ 372618 h 443484"/>
                              <a:gd name="connsiteX32" fmla="*/ 694563 w 701802"/>
                              <a:gd name="connsiteY32" fmla="*/ 372618 h 443484"/>
                              <a:gd name="connsiteX33" fmla="*/ 694373 w 701802"/>
                              <a:gd name="connsiteY33" fmla="*/ 372047 h 443484"/>
                              <a:gd name="connsiteX34" fmla="*/ 693420 w 701802"/>
                              <a:gd name="connsiteY34" fmla="*/ 369951 h 443484"/>
                              <a:gd name="connsiteX35" fmla="*/ 692372 w 701802"/>
                              <a:gd name="connsiteY35" fmla="*/ 367760 h 443484"/>
                              <a:gd name="connsiteX36" fmla="*/ 691039 w 701802"/>
                              <a:gd name="connsiteY36" fmla="*/ 365093 h 443484"/>
                              <a:gd name="connsiteX37" fmla="*/ 689515 w 701802"/>
                              <a:gd name="connsiteY37" fmla="*/ 362426 h 443484"/>
                              <a:gd name="connsiteX38" fmla="*/ 689229 w 701802"/>
                              <a:gd name="connsiteY38" fmla="*/ 361950 h 443484"/>
                              <a:gd name="connsiteX39" fmla="*/ 688848 w 701802"/>
                              <a:gd name="connsiteY39" fmla="*/ 361283 h 443484"/>
                              <a:gd name="connsiteX40" fmla="*/ 685610 w 701802"/>
                              <a:gd name="connsiteY40" fmla="*/ 356140 h 443484"/>
                              <a:gd name="connsiteX41" fmla="*/ 683038 w 701802"/>
                              <a:gd name="connsiteY41" fmla="*/ 352425 h 443484"/>
                              <a:gd name="connsiteX42" fmla="*/ 682943 w 701802"/>
                              <a:gd name="connsiteY42" fmla="*/ 352425 h 443484"/>
                              <a:gd name="connsiteX43" fmla="*/ 682943 w 701802"/>
                              <a:gd name="connsiteY43" fmla="*/ 352235 h 443484"/>
                              <a:gd name="connsiteX44" fmla="*/ 680942 w 701802"/>
                              <a:gd name="connsiteY44" fmla="*/ 349758 h 443484"/>
                              <a:gd name="connsiteX45" fmla="*/ 679228 w 701802"/>
                              <a:gd name="connsiteY45" fmla="*/ 347663 h 443484"/>
                              <a:gd name="connsiteX46" fmla="*/ 677609 w 701802"/>
                              <a:gd name="connsiteY46" fmla="*/ 345662 h 443484"/>
                              <a:gd name="connsiteX47" fmla="*/ 675989 w 701802"/>
                              <a:gd name="connsiteY47" fmla="*/ 343853 h 443484"/>
                              <a:gd name="connsiteX48" fmla="*/ 675704 w 701802"/>
                              <a:gd name="connsiteY48" fmla="*/ 343567 h 443484"/>
                              <a:gd name="connsiteX49" fmla="*/ 675513 w 701802"/>
                              <a:gd name="connsiteY49" fmla="*/ 343376 h 443484"/>
                              <a:gd name="connsiteX50" fmla="*/ 674180 w 701802"/>
                              <a:gd name="connsiteY50" fmla="*/ 341948 h 443484"/>
                              <a:gd name="connsiteX51" fmla="*/ 672370 w 701802"/>
                              <a:gd name="connsiteY51" fmla="*/ 340233 h 443484"/>
                              <a:gd name="connsiteX52" fmla="*/ 670465 w 701802"/>
                              <a:gd name="connsiteY52" fmla="*/ 338423 h 443484"/>
                              <a:gd name="connsiteX53" fmla="*/ 668560 w 701802"/>
                              <a:gd name="connsiteY53" fmla="*/ 336709 h 443484"/>
                              <a:gd name="connsiteX54" fmla="*/ 667607 w 701802"/>
                              <a:gd name="connsiteY54" fmla="*/ 335947 h 443484"/>
                              <a:gd name="connsiteX55" fmla="*/ 667417 w 701802"/>
                              <a:gd name="connsiteY55" fmla="*/ 335852 h 443484"/>
                              <a:gd name="connsiteX56" fmla="*/ 666560 w 701802"/>
                              <a:gd name="connsiteY56" fmla="*/ 335185 h 443484"/>
                              <a:gd name="connsiteX57" fmla="*/ 664750 w 701802"/>
                              <a:gd name="connsiteY57" fmla="*/ 333756 h 443484"/>
                              <a:gd name="connsiteX58" fmla="*/ 662845 w 701802"/>
                              <a:gd name="connsiteY58" fmla="*/ 332423 h 443484"/>
                              <a:gd name="connsiteX59" fmla="*/ 661035 w 701802"/>
                              <a:gd name="connsiteY59" fmla="*/ 331184 h 443484"/>
                              <a:gd name="connsiteX60" fmla="*/ 659225 w 701802"/>
                              <a:gd name="connsiteY60" fmla="*/ 330041 h 443484"/>
                              <a:gd name="connsiteX61" fmla="*/ 658749 w 701802"/>
                              <a:gd name="connsiteY61" fmla="*/ 329851 h 443484"/>
                              <a:gd name="connsiteX62" fmla="*/ 97727 w 701802"/>
                              <a:gd name="connsiteY62" fmla="*/ 5906 h 443484"/>
                              <a:gd name="connsiteX63" fmla="*/ 96298 w 701802"/>
                              <a:gd name="connsiteY63" fmla="*/ 5144 h 443484"/>
                              <a:gd name="connsiteX64" fmla="*/ 94583 w 701802"/>
                              <a:gd name="connsiteY64" fmla="*/ 4286 h 443484"/>
                              <a:gd name="connsiteX65" fmla="*/ 92869 w 701802"/>
                              <a:gd name="connsiteY65" fmla="*/ 3429 h 443484"/>
                              <a:gd name="connsiteX66" fmla="*/ 91059 w 701802"/>
                              <a:gd name="connsiteY66" fmla="*/ 2667 h 443484"/>
                              <a:gd name="connsiteX67" fmla="*/ 89345 w 701802"/>
                              <a:gd name="connsiteY67" fmla="*/ 2000 h 443484"/>
                              <a:gd name="connsiteX68" fmla="*/ 88964 w 701802"/>
                              <a:gd name="connsiteY68" fmla="*/ 1905 h 443484"/>
                              <a:gd name="connsiteX69" fmla="*/ 88964 w 701802"/>
                              <a:gd name="connsiteY69" fmla="*/ 1905 h 443484"/>
                              <a:gd name="connsiteX70" fmla="*/ 87725 w 701802"/>
                              <a:gd name="connsiteY70" fmla="*/ 1429 h 443484"/>
                              <a:gd name="connsiteX71" fmla="*/ 85916 w 701802"/>
                              <a:gd name="connsiteY71" fmla="*/ 953 h 443484"/>
                              <a:gd name="connsiteX72" fmla="*/ 84201 w 701802"/>
                              <a:gd name="connsiteY72" fmla="*/ 572 h 443484"/>
                              <a:gd name="connsiteX73" fmla="*/ 82296 w 701802"/>
                              <a:gd name="connsiteY73" fmla="*/ 286 h 443484"/>
                              <a:gd name="connsiteX74" fmla="*/ 80963 w 701802"/>
                              <a:gd name="connsiteY74" fmla="*/ 95 h 443484"/>
                              <a:gd name="connsiteX75" fmla="*/ 80391 w 701802"/>
                              <a:gd name="connsiteY75" fmla="*/ 95 h 443484"/>
                              <a:gd name="connsiteX76" fmla="*/ 78296 w 701802"/>
                              <a:gd name="connsiteY76" fmla="*/ 0 h 443484"/>
                              <a:gd name="connsiteX77" fmla="*/ 76105 w 701802"/>
                              <a:gd name="connsiteY77" fmla="*/ 95 h 443484"/>
                              <a:gd name="connsiteX78" fmla="*/ 73533 w 701802"/>
                              <a:gd name="connsiteY78" fmla="*/ 476 h 443484"/>
                              <a:gd name="connsiteX79" fmla="*/ 73438 w 701802"/>
                              <a:gd name="connsiteY79" fmla="*/ 476 h 443484"/>
                              <a:gd name="connsiteX80" fmla="*/ 70580 w 701802"/>
                              <a:gd name="connsiteY80" fmla="*/ 1334 h 443484"/>
                              <a:gd name="connsiteX81" fmla="*/ 67056 w 701802"/>
                              <a:gd name="connsiteY81" fmla="*/ 2953 h 443484"/>
                              <a:gd name="connsiteX82" fmla="*/ 0 w 701802"/>
                              <a:gd name="connsiteY82" fmla="*/ 41815 h 443484"/>
                              <a:gd name="connsiteX83" fmla="*/ 6382 w 701802"/>
                              <a:gd name="connsiteY83" fmla="*/ 39434 h 443484"/>
                              <a:gd name="connsiteX84" fmla="*/ 6477 w 701802"/>
                              <a:gd name="connsiteY84" fmla="*/ 39434 h 443484"/>
                              <a:gd name="connsiteX85" fmla="*/ 13716 w 701802"/>
                              <a:gd name="connsiteY85" fmla="*/ 39053 h 443484"/>
                              <a:gd name="connsiteX86" fmla="*/ 13907 w 701802"/>
                              <a:gd name="connsiteY86" fmla="*/ 39053 h 443484"/>
                              <a:gd name="connsiteX87" fmla="*/ 22003 w 701802"/>
                              <a:gd name="connsiteY87" fmla="*/ 40767 h 443484"/>
                              <a:gd name="connsiteX88" fmla="*/ 22003 w 701802"/>
                              <a:gd name="connsiteY88" fmla="*/ 40862 h 443484"/>
                              <a:gd name="connsiteX89" fmla="*/ 30861 w 701802"/>
                              <a:gd name="connsiteY89" fmla="*/ 44863 h 443484"/>
                              <a:gd name="connsiteX90" fmla="*/ 591884 w 701802"/>
                              <a:gd name="connsiteY90" fmla="*/ 368713 h 443484"/>
                              <a:gd name="connsiteX91" fmla="*/ 600551 w 701802"/>
                              <a:gd name="connsiteY91" fmla="*/ 374714 h 443484"/>
                              <a:gd name="connsiteX92" fmla="*/ 600742 w 701802"/>
                              <a:gd name="connsiteY92" fmla="*/ 374904 h 443484"/>
                              <a:gd name="connsiteX93" fmla="*/ 608648 w 701802"/>
                              <a:gd name="connsiteY93" fmla="*/ 382334 h 443484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  <a:cxn ang="0">
                                <a:pos x="connsiteX33" y="connsiteY33"/>
                              </a:cxn>
                              <a:cxn ang="0">
                                <a:pos x="connsiteX34" y="connsiteY34"/>
                              </a:cxn>
                              <a:cxn ang="0">
                                <a:pos x="connsiteX35" y="connsiteY35"/>
                              </a:cxn>
                              <a:cxn ang="0">
                                <a:pos x="connsiteX36" y="connsiteY36"/>
                              </a:cxn>
                              <a:cxn ang="0">
                                <a:pos x="connsiteX37" y="connsiteY37"/>
                              </a:cxn>
                              <a:cxn ang="0">
                                <a:pos x="connsiteX38" y="connsiteY38"/>
                              </a:cxn>
                              <a:cxn ang="0">
                                <a:pos x="connsiteX39" y="connsiteY39"/>
                              </a:cxn>
                              <a:cxn ang="0">
                                <a:pos x="connsiteX40" y="connsiteY40"/>
                              </a:cxn>
                              <a:cxn ang="0">
                                <a:pos x="connsiteX41" y="connsiteY41"/>
                              </a:cxn>
                              <a:cxn ang="0">
                                <a:pos x="connsiteX42" y="connsiteY42"/>
                              </a:cxn>
                              <a:cxn ang="0">
                                <a:pos x="connsiteX43" y="connsiteY43"/>
                              </a:cxn>
                              <a:cxn ang="0">
                                <a:pos x="connsiteX44" y="connsiteY44"/>
                              </a:cxn>
                              <a:cxn ang="0">
                                <a:pos x="connsiteX45" y="connsiteY45"/>
                              </a:cxn>
                              <a:cxn ang="0">
                                <a:pos x="connsiteX46" y="connsiteY46"/>
                              </a:cxn>
                              <a:cxn ang="0">
                                <a:pos x="connsiteX47" y="connsiteY47"/>
                              </a:cxn>
                              <a:cxn ang="0">
                                <a:pos x="connsiteX48" y="connsiteY48"/>
                              </a:cxn>
                              <a:cxn ang="0">
                                <a:pos x="connsiteX49" y="connsiteY49"/>
                              </a:cxn>
                              <a:cxn ang="0">
                                <a:pos x="connsiteX50" y="connsiteY50"/>
                              </a:cxn>
                              <a:cxn ang="0">
                                <a:pos x="connsiteX51" y="connsiteY51"/>
                              </a:cxn>
                              <a:cxn ang="0">
                                <a:pos x="connsiteX52" y="connsiteY52"/>
                              </a:cxn>
                              <a:cxn ang="0">
                                <a:pos x="connsiteX53" y="connsiteY53"/>
                              </a:cxn>
                              <a:cxn ang="0">
                                <a:pos x="connsiteX54" y="connsiteY54"/>
                              </a:cxn>
                              <a:cxn ang="0">
                                <a:pos x="connsiteX55" y="connsiteY55"/>
                              </a:cxn>
                              <a:cxn ang="0">
                                <a:pos x="connsiteX56" y="connsiteY56"/>
                              </a:cxn>
                              <a:cxn ang="0">
                                <a:pos x="connsiteX57" y="connsiteY57"/>
                              </a:cxn>
                              <a:cxn ang="0">
                                <a:pos x="connsiteX58" y="connsiteY58"/>
                              </a:cxn>
                              <a:cxn ang="0">
                                <a:pos x="connsiteX59" y="connsiteY59"/>
                              </a:cxn>
                              <a:cxn ang="0">
                                <a:pos x="connsiteX60" y="connsiteY60"/>
                              </a:cxn>
                              <a:cxn ang="0">
                                <a:pos x="connsiteX61" y="connsiteY61"/>
                              </a:cxn>
                              <a:cxn ang="0">
                                <a:pos x="connsiteX62" y="connsiteY62"/>
                              </a:cxn>
                              <a:cxn ang="0">
                                <a:pos x="connsiteX63" y="connsiteY63"/>
                              </a:cxn>
                              <a:cxn ang="0">
                                <a:pos x="connsiteX64" y="connsiteY64"/>
                              </a:cxn>
                              <a:cxn ang="0">
                                <a:pos x="connsiteX65" y="connsiteY65"/>
                              </a:cxn>
                              <a:cxn ang="0">
                                <a:pos x="connsiteX66" y="connsiteY66"/>
                              </a:cxn>
                              <a:cxn ang="0">
                                <a:pos x="connsiteX67" y="connsiteY67"/>
                              </a:cxn>
                              <a:cxn ang="0">
                                <a:pos x="connsiteX68" y="connsiteY68"/>
                              </a:cxn>
                              <a:cxn ang="0">
                                <a:pos x="connsiteX69" y="connsiteY69"/>
                              </a:cxn>
                              <a:cxn ang="0">
                                <a:pos x="connsiteX70" y="connsiteY70"/>
                              </a:cxn>
                              <a:cxn ang="0">
                                <a:pos x="connsiteX71" y="connsiteY71"/>
                              </a:cxn>
                              <a:cxn ang="0">
                                <a:pos x="connsiteX72" y="connsiteY72"/>
                              </a:cxn>
                              <a:cxn ang="0">
                                <a:pos x="connsiteX73" y="connsiteY73"/>
                              </a:cxn>
                              <a:cxn ang="0">
                                <a:pos x="connsiteX74" y="connsiteY74"/>
                              </a:cxn>
                              <a:cxn ang="0">
                                <a:pos x="connsiteX75" y="connsiteY75"/>
                              </a:cxn>
                              <a:cxn ang="0">
                                <a:pos x="connsiteX76" y="connsiteY76"/>
                              </a:cxn>
                              <a:cxn ang="0">
                                <a:pos x="connsiteX77" y="connsiteY77"/>
                              </a:cxn>
                              <a:cxn ang="0">
                                <a:pos x="connsiteX78" y="connsiteY78"/>
                              </a:cxn>
                              <a:cxn ang="0">
                                <a:pos x="connsiteX79" y="connsiteY79"/>
                              </a:cxn>
                              <a:cxn ang="0">
                                <a:pos x="connsiteX80" y="connsiteY80"/>
                              </a:cxn>
                              <a:cxn ang="0">
                                <a:pos x="connsiteX81" y="connsiteY81"/>
                              </a:cxn>
                              <a:cxn ang="0">
                                <a:pos x="connsiteX82" y="connsiteY82"/>
                              </a:cxn>
                              <a:cxn ang="0">
                                <a:pos x="connsiteX83" y="connsiteY83"/>
                              </a:cxn>
                              <a:cxn ang="0">
                                <a:pos x="connsiteX84" y="connsiteY84"/>
                              </a:cxn>
                              <a:cxn ang="0">
                                <a:pos x="connsiteX85" y="connsiteY85"/>
                              </a:cxn>
                              <a:cxn ang="0">
                                <a:pos x="connsiteX86" y="connsiteY86"/>
                              </a:cxn>
                              <a:cxn ang="0">
                                <a:pos x="connsiteX87" y="connsiteY87"/>
                              </a:cxn>
                              <a:cxn ang="0">
                                <a:pos x="connsiteX88" y="connsiteY88"/>
                              </a:cxn>
                              <a:cxn ang="0">
                                <a:pos x="connsiteX89" y="connsiteY89"/>
                              </a:cxn>
                              <a:cxn ang="0">
                                <a:pos x="connsiteX90" y="connsiteY90"/>
                              </a:cxn>
                              <a:cxn ang="0">
                                <a:pos x="connsiteX91" y="connsiteY91"/>
                              </a:cxn>
                              <a:cxn ang="0">
                                <a:pos x="connsiteX92" y="connsiteY92"/>
                              </a:cxn>
                              <a:cxn ang="0">
                                <a:pos x="connsiteX93" y="connsiteY93"/>
                              </a:cxn>
                            </a:cxnLst>
                            <a:rect l="l" t="t" r="r" b="b"/>
                            <a:pathLst>
                              <a:path w="701802" h="443484">
                                <a:moveTo>
                                  <a:pt x="608362" y="382048"/>
                                </a:moveTo>
                                <a:cubicBezTo>
                                  <a:pt x="608362" y="382048"/>
                                  <a:pt x="608457" y="382143"/>
                                  <a:pt x="608457" y="382143"/>
                                </a:cubicBezTo>
                                <a:cubicBezTo>
                                  <a:pt x="611124" y="384905"/>
                                  <a:pt x="613505" y="387858"/>
                                  <a:pt x="615791" y="390906"/>
                                </a:cubicBezTo>
                                <a:cubicBezTo>
                                  <a:pt x="615791" y="391001"/>
                                  <a:pt x="615887" y="391001"/>
                                  <a:pt x="615887" y="391001"/>
                                </a:cubicBezTo>
                                <a:cubicBezTo>
                                  <a:pt x="618077" y="394145"/>
                                  <a:pt x="620173" y="397288"/>
                                  <a:pt x="622078" y="400526"/>
                                </a:cubicBezTo>
                                <a:lnTo>
                                  <a:pt x="622364" y="401098"/>
                                </a:lnTo>
                                <a:cubicBezTo>
                                  <a:pt x="624269" y="404336"/>
                                  <a:pt x="625983" y="407670"/>
                                  <a:pt x="627412" y="411099"/>
                                </a:cubicBezTo>
                                <a:lnTo>
                                  <a:pt x="627412" y="411099"/>
                                </a:lnTo>
                                <a:cubicBezTo>
                                  <a:pt x="629031" y="414719"/>
                                  <a:pt x="630365" y="418338"/>
                                  <a:pt x="631412" y="421958"/>
                                </a:cubicBezTo>
                                <a:lnTo>
                                  <a:pt x="631412" y="422148"/>
                                </a:lnTo>
                                <a:cubicBezTo>
                                  <a:pt x="632460" y="425672"/>
                                  <a:pt x="633317" y="429197"/>
                                  <a:pt x="633889" y="432816"/>
                                </a:cubicBezTo>
                                <a:lnTo>
                                  <a:pt x="633889" y="432816"/>
                                </a:lnTo>
                                <a:cubicBezTo>
                                  <a:pt x="634460" y="436436"/>
                                  <a:pt x="634746" y="439960"/>
                                  <a:pt x="634746" y="443484"/>
                                </a:cubicBezTo>
                                <a:lnTo>
                                  <a:pt x="701802" y="404527"/>
                                </a:lnTo>
                                <a:lnTo>
                                  <a:pt x="701802" y="402622"/>
                                </a:lnTo>
                                <a:cubicBezTo>
                                  <a:pt x="701707" y="401955"/>
                                  <a:pt x="701707" y="401193"/>
                                  <a:pt x="701707" y="400526"/>
                                </a:cubicBezTo>
                                <a:cubicBezTo>
                                  <a:pt x="701707" y="399860"/>
                                  <a:pt x="701707" y="399098"/>
                                  <a:pt x="701516" y="398431"/>
                                </a:cubicBezTo>
                                <a:cubicBezTo>
                                  <a:pt x="701421" y="397764"/>
                                  <a:pt x="701326" y="397002"/>
                                  <a:pt x="701231" y="396335"/>
                                </a:cubicBezTo>
                                <a:cubicBezTo>
                                  <a:pt x="701231" y="395573"/>
                                  <a:pt x="701040" y="394811"/>
                                  <a:pt x="700945" y="394145"/>
                                </a:cubicBezTo>
                                <a:lnTo>
                                  <a:pt x="700945" y="394145"/>
                                </a:lnTo>
                                <a:cubicBezTo>
                                  <a:pt x="700945" y="393383"/>
                                  <a:pt x="700754" y="392621"/>
                                  <a:pt x="700564" y="391954"/>
                                </a:cubicBezTo>
                                <a:cubicBezTo>
                                  <a:pt x="700564" y="391192"/>
                                  <a:pt x="700278" y="390430"/>
                                  <a:pt x="700088" y="389763"/>
                                </a:cubicBezTo>
                                <a:cubicBezTo>
                                  <a:pt x="700088" y="389001"/>
                                  <a:pt x="699802" y="388239"/>
                                  <a:pt x="699611" y="387477"/>
                                </a:cubicBezTo>
                                <a:cubicBezTo>
                                  <a:pt x="699421" y="386715"/>
                                  <a:pt x="699230" y="385953"/>
                                  <a:pt x="698945" y="385191"/>
                                </a:cubicBezTo>
                                <a:cubicBezTo>
                                  <a:pt x="698849" y="384524"/>
                                  <a:pt x="698659" y="383953"/>
                                  <a:pt x="698468" y="383381"/>
                                </a:cubicBezTo>
                                <a:cubicBezTo>
                                  <a:pt x="698468" y="383381"/>
                                  <a:pt x="698468" y="383315"/>
                                  <a:pt x="698468" y="383191"/>
                                </a:cubicBezTo>
                                <a:lnTo>
                                  <a:pt x="698468" y="382810"/>
                                </a:lnTo>
                                <a:cubicBezTo>
                                  <a:pt x="698183" y="382143"/>
                                  <a:pt x="697992" y="381381"/>
                                  <a:pt x="697706" y="380619"/>
                                </a:cubicBezTo>
                                <a:cubicBezTo>
                                  <a:pt x="697421" y="379857"/>
                                  <a:pt x="697230" y="379095"/>
                                  <a:pt x="696944" y="378428"/>
                                </a:cubicBezTo>
                                <a:cubicBezTo>
                                  <a:pt x="696659" y="377762"/>
                                  <a:pt x="696373" y="377000"/>
                                  <a:pt x="696087" y="376238"/>
                                </a:cubicBezTo>
                                <a:cubicBezTo>
                                  <a:pt x="695897" y="375571"/>
                                  <a:pt x="695611" y="374904"/>
                                  <a:pt x="695230" y="374142"/>
                                </a:cubicBezTo>
                                <a:cubicBezTo>
                                  <a:pt x="695039" y="373666"/>
                                  <a:pt x="694849" y="373094"/>
                                  <a:pt x="694658" y="372618"/>
                                </a:cubicBezTo>
                                <a:lnTo>
                                  <a:pt x="694563" y="372618"/>
                                </a:lnTo>
                                <a:cubicBezTo>
                                  <a:pt x="694563" y="372618"/>
                                  <a:pt x="694563" y="372237"/>
                                  <a:pt x="694373" y="372047"/>
                                </a:cubicBezTo>
                                <a:cubicBezTo>
                                  <a:pt x="694087" y="371380"/>
                                  <a:pt x="693801" y="370713"/>
                                  <a:pt x="693420" y="369951"/>
                                </a:cubicBezTo>
                                <a:cubicBezTo>
                                  <a:pt x="693134" y="369189"/>
                                  <a:pt x="692753" y="368427"/>
                                  <a:pt x="692372" y="367760"/>
                                </a:cubicBezTo>
                                <a:cubicBezTo>
                                  <a:pt x="691896" y="366808"/>
                                  <a:pt x="691420" y="365951"/>
                                  <a:pt x="691039" y="365093"/>
                                </a:cubicBezTo>
                                <a:cubicBezTo>
                                  <a:pt x="690563" y="364236"/>
                                  <a:pt x="689991" y="363284"/>
                                  <a:pt x="689515" y="362426"/>
                                </a:cubicBezTo>
                                <a:cubicBezTo>
                                  <a:pt x="689420" y="362236"/>
                                  <a:pt x="689324" y="362141"/>
                                  <a:pt x="689229" y="361950"/>
                                </a:cubicBezTo>
                                <a:cubicBezTo>
                                  <a:pt x="689229" y="361664"/>
                                  <a:pt x="688943" y="361474"/>
                                  <a:pt x="688848" y="361283"/>
                                </a:cubicBezTo>
                                <a:cubicBezTo>
                                  <a:pt x="687800" y="359569"/>
                                  <a:pt x="686753" y="357854"/>
                                  <a:pt x="685610" y="356140"/>
                                </a:cubicBezTo>
                                <a:cubicBezTo>
                                  <a:pt x="684752" y="354902"/>
                                  <a:pt x="683895" y="353663"/>
                                  <a:pt x="683038" y="352425"/>
                                </a:cubicBezTo>
                                <a:lnTo>
                                  <a:pt x="682943" y="352425"/>
                                </a:lnTo>
                                <a:lnTo>
                                  <a:pt x="682943" y="352235"/>
                                </a:lnTo>
                                <a:cubicBezTo>
                                  <a:pt x="682276" y="351377"/>
                                  <a:pt x="681609" y="350520"/>
                                  <a:pt x="680942" y="349758"/>
                                </a:cubicBezTo>
                                <a:cubicBezTo>
                                  <a:pt x="680371" y="348996"/>
                                  <a:pt x="679799" y="348329"/>
                                  <a:pt x="679228" y="347663"/>
                                </a:cubicBezTo>
                                <a:cubicBezTo>
                                  <a:pt x="678752" y="346996"/>
                                  <a:pt x="678180" y="346329"/>
                                  <a:pt x="677609" y="345662"/>
                                </a:cubicBezTo>
                                <a:cubicBezTo>
                                  <a:pt x="677037" y="345091"/>
                                  <a:pt x="676466" y="344424"/>
                                  <a:pt x="675989" y="343853"/>
                                </a:cubicBezTo>
                                <a:cubicBezTo>
                                  <a:pt x="675799" y="343757"/>
                                  <a:pt x="675799" y="343662"/>
                                  <a:pt x="675704" y="343567"/>
                                </a:cubicBezTo>
                                <a:lnTo>
                                  <a:pt x="675513" y="343376"/>
                                </a:lnTo>
                                <a:cubicBezTo>
                                  <a:pt x="675132" y="342900"/>
                                  <a:pt x="674656" y="342424"/>
                                  <a:pt x="674180" y="341948"/>
                                </a:cubicBezTo>
                                <a:cubicBezTo>
                                  <a:pt x="673608" y="341376"/>
                                  <a:pt x="672941" y="340709"/>
                                  <a:pt x="672370" y="340233"/>
                                </a:cubicBezTo>
                                <a:cubicBezTo>
                                  <a:pt x="671703" y="339566"/>
                                  <a:pt x="671132" y="338995"/>
                                  <a:pt x="670465" y="338423"/>
                                </a:cubicBezTo>
                                <a:cubicBezTo>
                                  <a:pt x="669798" y="337852"/>
                                  <a:pt x="669131" y="337280"/>
                                  <a:pt x="668560" y="336709"/>
                                </a:cubicBezTo>
                                <a:cubicBezTo>
                                  <a:pt x="668274" y="336518"/>
                                  <a:pt x="667893" y="336233"/>
                                  <a:pt x="667607" y="335947"/>
                                </a:cubicBezTo>
                                <a:cubicBezTo>
                                  <a:pt x="667512" y="335852"/>
                                  <a:pt x="667417" y="335852"/>
                                  <a:pt x="667417" y="335852"/>
                                </a:cubicBezTo>
                                <a:cubicBezTo>
                                  <a:pt x="667131" y="335566"/>
                                  <a:pt x="666845" y="335375"/>
                                  <a:pt x="666560" y="335185"/>
                                </a:cubicBezTo>
                                <a:cubicBezTo>
                                  <a:pt x="665988" y="334709"/>
                                  <a:pt x="665321" y="334232"/>
                                  <a:pt x="664750" y="333756"/>
                                </a:cubicBezTo>
                                <a:cubicBezTo>
                                  <a:pt x="664083" y="333280"/>
                                  <a:pt x="663512" y="332804"/>
                                  <a:pt x="662845" y="332423"/>
                                </a:cubicBezTo>
                                <a:cubicBezTo>
                                  <a:pt x="662273" y="331946"/>
                                  <a:pt x="661607" y="331565"/>
                                  <a:pt x="661035" y="331184"/>
                                </a:cubicBezTo>
                                <a:cubicBezTo>
                                  <a:pt x="660368" y="330803"/>
                                  <a:pt x="659797" y="330422"/>
                                  <a:pt x="659225" y="330041"/>
                                </a:cubicBezTo>
                                <a:cubicBezTo>
                                  <a:pt x="659035" y="329946"/>
                                  <a:pt x="658844" y="329946"/>
                                  <a:pt x="658749" y="329851"/>
                                </a:cubicBezTo>
                                <a:lnTo>
                                  <a:pt x="97727" y="5906"/>
                                </a:lnTo>
                                <a:cubicBezTo>
                                  <a:pt x="97250" y="5620"/>
                                  <a:pt x="96774" y="5429"/>
                                  <a:pt x="96298" y="5144"/>
                                </a:cubicBezTo>
                                <a:cubicBezTo>
                                  <a:pt x="95726" y="4858"/>
                                  <a:pt x="95155" y="4572"/>
                                  <a:pt x="94583" y="4286"/>
                                </a:cubicBezTo>
                                <a:cubicBezTo>
                                  <a:pt x="94012" y="4001"/>
                                  <a:pt x="93440" y="3715"/>
                                  <a:pt x="92869" y="3429"/>
                                </a:cubicBezTo>
                                <a:cubicBezTo>
                                  <a:pt x="92202" y="3143"/>
                                  <a:pt x="91631" y="2953"/>
                                  <a:pt x="91059" y="2667"/>
                                </a:cubicBezTo>
                                <a:cubicBezTo>
                                  <a:pt x="90488" y="2477"/>
                                  <a:pt x="89916" y="2286"/>
                                  <a:pt x="89345" y="2000"/>
                                </a:cubicBezTo>
                                <a:cubicBezTo>
                                  <a:pt x="89345" y="2000"/>
                                  <a:pt x="89059" y="2000"/>
                                  <a:pt x="88964" y="1905"/>
                                </a:cubicBezTo>
                                <a:lnTo>
                                  <a:pt x="88964" y="1905"/>
                                </a:lnTo>
                                <a:cubicBezTo>
                                  <a:pt x="88964" y="1905"/>
                                  <a:pt x="88106" y="1619"/>
                                  <a:pt x="87725" y="1429"/>
                                </a:cubicBezTo>
                                <a:cubicBezTo>
                                  <a:pt x="87059" y="1238"/>
                                  <a:pt x="86487" y="1143"/>
                                  <a:pt x="85916" y="953"/>
                                </a:cubicBezTo>
                                <a:cubicBezTo>
                                  <a:pt x="85344" y="762"/>
                                  <a:pt x="84773" y="667"/>
                                  <a:pt x="84201" y="572"/>
                                </a:cubicBezTo>
                                <a:cubicBezTo>
                                  <a:pt x="83534" y="476"/>
                                  <a:pt x="82868" y="381"/>
                                  <a:pt x="82296" y="286"/>
                                </a:cubicBezTo>
                                <a:cubicBezTo>
                                  <a:pt x="81820" y="286"/>
                                  <a:pt x="81439" y="286"/>
                                  <a:pt x="80963" y="95"/>
                                </a:cubicBezTo>
                                <a:lnTo>
                                  <a:pt x="80391" y="95"/>
                                </a:lnTo>
                                <a:cubicBezTo>
                                  <a:pt x="79629" y="0"/>
                                  <a:pt x="78962" y="0"/>
                                  <a:pt x="78296" y="0"/>
                                </a:cubicBezTo>
                                <a:cubicBezTo>
                                  <a:pt x="77534" y="0"/>
                                  <a:pt x="76772" y="95"/>
                                  <a:pt x="76105" y="95"/>
                                </a:cubicBezTo>
                                <a:cubicBezTo>
                                  <a:pt x="75248" y="191"/>
                                  <a:pt x="74390" y="286"/>
                                  <a:pt x="73533" y="476"/>
                                </a:cubicBezTo>
                                <a:lnTo>
                                  <a:pt x="73438" y="476"/>
                                </a:lnTo>
                                <a:cubicBezTo>
                                  <a:pt x="72390" y="667"/>
                                  <a:pt x="71438" y="953"/>
                                  <a:pt x="70580" y="1334"/>
                                </a:cubicBezTo>
                                <a:cubicBezTo>
                                  <a:pt x="69342" y="1715"/>
                                  <a:pt x="68104" y="2286"/>
                                  <a:pt x="67056" y="2953"/>
                                </a:cubicBezTo>
                                <a:lnTo>
                                  <a:pt x="0" y="41815"/>
                                </a:lnTo>
                                <a:cubicBezTo>
                                  <a:pt x="1905" y="40672"/>
                                  <a:pt x="4096" y="39910"/>
                                  <a:pt x="6382" y="39434"/>
                                </a:cubicBezTo>
                                <a:lnTo>
                                  <a:pt x="6477" y="39434"/>
                                </a:lnTo>
                                <a:cubicBezTo>
                                  <a:pt x="8763" y="38957"/>
                                  <a:pt x="11144" y="38862"/>
                                  <a:pt x="13716" y="39053"/>
                                </a:cubicBezTo>
                                <a:lnTo>
                                  <a:pt x="13907" y="39053"/>
                                </a:lnTo>
                                <a:cubicBezTo>
                                  <a:pt x="16478" y="39338"/>
                                  <a:pt x="19145" y="39910"/>
                                  <a:pt x="22003" y="40767"/>
                                </a:cubicBezTo>
                                <a:cubicBezTo>
                                  <a:pt x="22003" y="40862"/>
                                  <a:pt x="22003" y="40862"/>
                                  <a:pt x="22003" y="40862"/>
                                </a:cubicBezTo>
                                <a:cubicBezTo>
                                  <a:pt x="24860" y="41815"/>
                                  <a:pt x="27813" y="43148"/>
                                  <a:pt x="30861" y="44863"/>
                                </a:cubicBezTo>
                                <a:lnTo>
                                  <a:pt x="591884" y="368713"/>
                                </a:lnTo>
                                <a:cubicBezTo>
                                  <a:pt x="594836" y="370523"/>
                                  <a:pt x="597789" y="372428"/>
                                  <a:pt x="600551" y="374714"/>
                                </a:cubicBezTo>
                                <a:cubicBezTo>
                                  <a:pt x="600551" y="374714"/>
                                  <a:pt x="600647" y="374714"/>
                                  <a:pt x="600742" y="374904"/>
                                </a:cubicBezTo>
                                <a:cubicBezTo>
                                  <a:pt x="603504" y="377095"/>
                                  <a:pt x="606171" y="379667"/>
                                  <a:pt x="608648" y="382334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376375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ko-KR" altLang="en-US" dirty="0">
                              <a:ea typeface="문체부 제목 돋음체" panose="020B0609000101010101" pitchFamily="49" charset="-127"/>
                            </a:endParaRPr>
                          </a:p>
                        </p:txBody>
                      </p:sp>
                      <p:sp>
                        <p:nvSpPr>
                          <p:cNvPr id="1679" name="자유형: 도형 1678">
                            <a:extLst>
                              <a:ext uri="{FF2B5EF4-FFF2-40B4-BE49-F238E27FC236}">
                                <a16:creationId xmlns:a16="http://schemas.microsoft.com/office/drawing/2014/main" id="{887A8A2B-F54E-F22D-9427-E3CBFCC0B13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445382" y="3145392"/>
                            <a:ext cx="648843" cy="827092"/>
                          </a:xfrm>
                          <a:custGeom>
                            <a:avLst/>
                            <a:gdLst>
                              <a:gd name="connsiteX0" fmla="*/ 605505 w 648843"/>
                              <a:gd name="connsiteY0" fmla="*/ 329803 h 827092"/>
                              <a:gd name="connsiteX1" fmla="*/ 44482 w 648843"/>
                              <a:gd name="connsiteY1" fmla="*/ 5953 h 827092"/>
                              <a:gd name="connsiteX2" fmla="*/ 858 w 648843"/>
                              <a:gd name="connsiteY2" fmla="*/ 30814 h 827092"/>
                              <a:gd name="connsiteX3" fmla="*/ 0 w 648843"/>
                              <a:gd name="connsiteY3" fmla="*/ 422196 h 827092"/>
                              <a:gd name="connsiteX4" fmla="*/ 43339 w 648843"/>
                              <a:gd name="connsiteY4" fmla="*/ 497253 h 827092"/>
                              <a:gd name="connsiteX5" fmla="*/ 604362 w 648843"/>
                              <a:gd name="connsiteY5" fmla="*/ 821198 h 827092"/>
                              <a:gd name="connsiteX6" fmla="*/ 647986 w 648843"/>
                              <a:gd name="connsiteY6" fmla="*/ 796338 h 827092"/>
                              <a:gd name="connsiteX7" fmla="*/ 648843 w 648843"/>
                              <a:gd name="connsiteY7" fmla="*/ 404956 h 827092"/>
                              <a:gd name="connsiteX8" fmla="*/ 605505 w 648843"/>
                              <a:gd name="connsiteY8" fmla="*/ 329803 h 827092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</a:cxnLst>
                            <a:rect l="l" t="t" r="r" b="b"/>
                            <a:pathLst>
                              <a:path w="648843" h="827092">
                                <a:moveTo>
                                  <a:pt x="605505" y="329803"/>
                                </a:moveTo>
                                <a:lnTo>
                                  <a:pt x="44482" y="5953"/>
                                </a:lnTo>
                                <a:cubicBezTo>
                                  <a:pt x="20384" y="-7953"/>
                                  <a:pt x="953" y="3382"/>
                                  <a:pt x="858" y="30814"/>
                                </a:cubicBezTo>
                                <a:lnTo>
                                  <a:pt x="0" y="422196"/>
                                </a:lnTo>
                                <a:cubicBezTo>
                                  <a:pt x="-95" y="449533"/>
                                  <a:pt x="19336" y="483346"/>
                                  <a:pt x="43339" y="497253"/>
                                </a:cubicBezTo>
                                <a:lnTo>
                                  <a:pt x="604362" y="821198"/>
                                </a:lnTo>
                                <a:cubicBezTo>
                                  <a:pt x="628460" y="835009"/>
                                  <a:pt x="647891" y="823675"/>
                                  <a:pt x="647986" y="796338"/>
                                </a:cubicBezTo>
                                <a:lnTo>
                                  <a:pt x="648843" y="404956"/>
                                </a:lnTo>
                                <a:cubicBezTo>
                                  <a:pt x="648939" y="377524"/>
                                  <a:pt x="629603" y="343710"/>
                                  <a:pt x="605505" y="329803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294F5E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ko-KR" altLang="en-US" dirty="0">
                              <a:ea typeface="문체부 제목 돋음체" panose="020B0609000101010101" pitchFamily="49" charset="-127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673" name="그래픽 781">
                          <a:extLst>
                            <a:ext uri="{FF2B5EF4-FFF2-40B4-BE49-F238E27FC236}">
                              <a16:creationId xmlns:a16="http://schemas.microsoft.com/office/drawing/2014/main" id="{FF9F66F1-364E-9499-BB03-89EB8AC16DF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718369" y="3590829"/>
                          <a:ext cx="197643" cy="730300"/>
                          <a:chOff x="3718369" y="3590829"/>
                          <a:chExt cx="197643" cy="730300"/>
                        </a:xfrm>
                      </p:grpSpPr>
                      <p:sp>
                        <p:nvSpPr>
                          <p:cNvPr id="1674" name="자유형: 도형 1673">
                            <a:extLst>
                              <a:ext uri="{FF2B5EF4-FFF2-40B4-BE49-F238E27FC236}">
                                <a16:creationId xmlns:a16="http://schemas.microsoft.com/office/drawing/2014/main" id="{1236C859-9712-2611-54E9-1EFB8CAA11D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718369" y="3612165"/>
                            <a:ext cx="98012" cy="699516"/>
                          </a:xfrm>
                          <a:custGeom>
                            <a:avLst/>
                            <a:gdLst>
                              <a:gd name="connsiteX0" fmla="*/ 57055 w 98012"/>
                              <a:gd name="connsiteY0" fmla="*/ 609600 h 699516"/>
                              <a:gd name="connsiteX1" fmla="*/ 55435 w 98012"/>
                              <a:gd name="connsiteY1" fmla="*/ 32385 h 699516"/>
                              <a:gd name="connsiteX2" fmla="*/ 0 w 98012"/>
                              <a:gd name="connsiteY2" fmla="*/ 0 h 699516"/>
                              <a:gd name="connsiteX3" fmla="*/ 1619 w 98012"/>
                              <a:gd name="connsiteY3" fmla="*/ 577406 h 699516"/>
                              <a:gd name="connsiteX4" fmla="*/ 18574 w 98012"/>
                              <a:gd name="connsiteY4" fmla="*/ 644081 h 699516"/>
                              <a:gd name="connsiteX5" fmla="*/ 42481 w 98012"/>
                              <a:gd name="connsiteY5" fmla="*/ 667226 h 699516"/>
                              <a:gd name="connsiteX6" fmla="*/ 98012 w 98012"/>
                              <a:gd name="connsiteY6" fmla="*/ 699516 h 699516"/>
                              <a:gd name="connsiteX7" fmla="*/ 57055 w 98012"/>
                              <a:gd name="connsiteY7" fmla="*/ 609600 h 69951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98012" h="699516">
                                <a:moveTo>
                                  <a:pt x="57055" y="609600"/>
                                </a:moveTo>
                                <a:lnTo>
                                  <a:pt x="55435" y="32385"/>
                                </a:lnTo>
                                <a:lnTo>
                                  <a:pt x="0" y="0"/>
                                </a:lnTo>
                                <a:lnTo>
                                  <a:pt x="1619" y="577406"/>
                                </a:lnTo>
                                <a:cubicBezTo>
                                  <a:pt x="1619" y="605028"/>
                                  <a:pt x="7810" y="627507"/>
                                  <a:pt x="18574" y="644081"/>
                                </a:cubicBezTo>
                                <a:cubicBezTo>
                                  <a:pt x="24955" y="653987"/>
                                  <a:pt x="33147" y="661797"/>
                                  <a:pt x="42481" y="667226"/>
                                </a:cubicBezTo>
                                <a:lnTo>
                                  <a:pt x="98012" y="699516"/>
                                </a:lnTo>
                                <a:cubicBezTo>
                                  <a:pt x="72866" y="684848"/>
                                  <a:pt x="57150" y="653796"/>
                                  <a:pt x="57055" y="60960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041D33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ko-KR" altLang="en-US" dirty="0">
                              <a:ea typeface="문체부 제목 돋음체" panose="020B0609000101010101" pitchFamily="49" charset="-127"/>
                            </a:endParaRPr>
                          </a:p>
                        </p:txBody>
                      </p:sp>
                      <p:sp>
                        <p:nvSpPr>
                          <p:cNvPr id="1675" name="자유형: 도형 1674">
                            <a:extLst>
                              <a:ext uri="{FF2B5EF4-FFF2-40B4-BE49-F238E27FC236}">
                                <a16:creationId xmlns:a16="http://schemas.microsoft.com/office/drawing/2014/main" id="{4E79C30E-60EF-00AE-EB6D-3F67E35F645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718369" y="3590829"/>
                            <a:ext cx="92582" cy="53720"/>
                          </a:xfrm>
                          <a:custGeom>
                            <a:avLst/>
                            <a:gdLst>
                              <a:gd name="connsiteX0" fmla="*/ 55435 w 92582"/>
                              <a:gd name="connsiteY0" fmla="*/ 53721 h 53720"/>
                              <a:gd name="connsiteX1" fmla="*/ 0 w 92582"/>
                              <a:gd name="connsiteY1" fmla="*/ 21336 h 53720"/>
                              <a:gd name="connsiteX2" fmla="*/ 37147 w 92582"/>
                              <a:gd name="connsiteY2" fmla="*/ 0 h 53720"/>
                              <a:gd name="connsiteX3" fmla="*/ 92583 w 92582"/>
                              <a:gd name="connsiteY3" fmla="*/ 32194 h 53720"/>
                              <a:gd name="connsiteX4" fmla="*/ 55435 w 92582"/>
                              <a:gd name="connsiteY4" fmla="*/ 53721 h 5372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92582" h="53720">
                                <a:moveTo>
                                  <a:pt x="55435" y="53721"/>
                                </a:moveTo>
                                <a:lnTo>
                                  <a:pt x="0" y="21336"/>
                                </a:lnTo>
                                <a:lnTo>
                                  <a:pt x="37147" y="0"/>
                                </a:lnTo>
                                <a:lnTo>
                                  <a:pt x="92583" y="32194"/>
                                </a:lnTo>
                                <a:lnTo>
                                  <a:pt x="55435" y="53721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41D33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ko-KR" altLang="en-US" dirty="0">
                              <a:ea typeface="문체부 제목 돋음체" panose="020B0609000101010101" pitchFamily="49" charset="-127"/>
                            </a:endParaRPr>
                          </a:p>
                        </p:txBody>
                      </p:sp>
                      <p:sp>
                        <p:nvSpPr>
                          <p:cNvPr id="1676" name="자유형: 도형 1675">
                            <a:extLst>
                              <a:ext uri="{FF2B5EF4-FFF2-40B4-BE49-F238E27FC236}">
                                <a16:creationId xmlns:a16="http://schemas.microsoft.com/office/drawing/2014/main" id="{6CF8BE5F-096C-7361-186E-09227BEB5EC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773804" y="3623024"/>
                            <a:ext cx="142208" cy="698106"/>
                          </a:xfrm>
                          <a:custGeom>
                            <a:avLst/>
                            <a:gdLst>
                              <a:gd name="connsiteX0" fmla="*/ 142113 w 142208"/>
                              <a:gd name="connsiteY0" fmla="*/ 636175 h 698106"/>
                              <a:gd name="connsiteX1" fmla="*/ 38862 w 142208"/>
                              <a:gd name="connsiteY1" fmla="*/ 577310 h 698106"/>
                              <a:gd name="connsiteX2" fmla="*/ 37148 w 142208"/>
                              <a:gd name="connsiteY2" fmla="*/ 0 h 698106"/>
                              <a:gd name="connsiteX3" fmla="*/ 0 w 142208"/>
                              <a:gd name="connsiteY3" fmla="*/ 21527 h 698106"/>
                              <a:gd name="connsiteX4" fmla="*/ 1619 w 142208"/>
                              <a:gd name="connsiteY4" fmla="*/ 598742 h 698106"/>
                              <a:gd name="connsiteX5" fmla="*/ 142208 w 142208"/>
                              <a:gd name="connsiteY5" fmla="*/ 678942 h 698106"/>
                              <a:gd name="connsiteX6" fmla="*/ 142208 w 142208"/>
                              <a:gd name="connsiteY6" fmla="*/ 636175 h 69810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</a:cxnLst>
                            <a:rect l="l" t="t" r="r" b="b"/>
                            <a:pathLst>
                              <a:path w="142208" h="698106">
                                <a:moveTo>
                                  <a:pt x="142113" y="636175"/>
                                </a:moveTo>
                                <a:cubicBezTo>
                                  <a:pt x="85344" y="669036"/>
                                  <a:pt x="39053" y="642556"/>
                                  <a:pt x="38862" y="577310"/>
                                </a:cubicBezTo>
                                <a:lnTo>
                                  <a:pt x="37148" y="0"/>
                                </a:lnTo>
                                <a:lnTo>
                                  <a:pt x="0" y="21527"/>
                                </a:lnTo>
                                <a:lnTo>
                                  <a:pt x="1619" y="598742"/>
                                </a:lnTo>
                                <a:cubicBezTo>
                                  <a:pt x="1905" y="687705"/>
                                  <a:pt x="65056" y="723519"/>
                                  <a:pt x="142208" y="678942"/>
                                </a:cubicBezTo>
                                <a:lnTo>
                                  <a:pt x="142208" y="63617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8355C"/>
                          </a:solidFill>
                          <a:ln w="9525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ko-KR" altLang="en-US" dirty="0">
                              <a:ea typeface="문체부 제목 돋음체" panose="020B0609000101010101" pitchFamily="49" charset="-127"/>
                            </a:endParaRPr>
                          </a:p>
                        </p:txBody>
                      </p:sp>
                    </p:grpSp>
                  </p:grpSp>
                </p:grpSp>
              </p:grpSp>
              <p:grpSp>
                <p:nvGrpSpPr>
                  <p:cNvPr id="1635" name="그래픽 781">
                    <a:extLst>
                      <a:ext uri="{FF2B5EF4-FFF2-40B4-BE49-F238E27FC236}">
                        <a16:creationId xmlns:a16="http://schemas.microsoft.com/office/drawing/2014/main" id="{86678E69-AA41-2FD6-3330-314606E4BC9F}"/>
                      </a:ext>
                    </a:extLst>
                  </p:cNvPr>
                  <p:cNvGrpSpPr/>
                  <p:nvPr/>
                </p:nvGrpSpPr>
                <p:grpSpPr>
                  <a:xfrm>
                    <a:off x="5880830" y="2214657"/>
                    <a:ext cx="497395" cy="822388"/>
                    <a:chOff x="5880830" y="2214657"/>
                    <a:chExt cx="497395" cy="822388"/>
                  </a:xfrm>
                </p:grpSpPr>
                <p:sp>
                  <p:nvSpPr>
                    <p:cNvPr id="1654" name="자유형: 도형 1653">
                      <a:extLst>
                        <a:ext uri="{FF2B5EF4-FFF2-40B4-BE49-F238E27FC236}">
                          <a16:creationId xmlns:a16="http://schemas.microsoft.com/office/drawing/2014/main" id="{5728303B-DFD0-1AA9-9210-6C6569334B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7689" y="2224373"/>
                      <a:ext cx="380428" cy="754856"/>
                    </a:xfrm>
                    <a:custGeom>
                      <a:avLst/>
                      <a:gdLst>
                        <a:gd name="connsiteX0" fmla="*/ 1524 w 380428"/>
                        <a:gd name="connsiteY0" fmla="*/ 220218 h 754856"/>
                        <a:gd name="connsiteX1" fmla="*/ 380429 w 380428"/>
                        <a:gd name="connsiteY1" fmla="*/ 0 h 754856"/>
                        <a:gd name="connsiteX2" fmla="*/ 378905 w 380428"/>
                        <a:gd name="connsiteY2" fmla="*/ 534638 h 754856"/>
                        <a:gd name="connsiteX3" fmla="*/ 0 w 380428"/>
                        <a:gd name="connsiteY3" fmla="*/ 754856 h 754856"/>
                        <a:gd name="connsiteX4" fmla="*/ 1524 w 380428"/>
                        <a:gd name="connsiteY4" fmla="*/ 220218 h 7548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80428" h="754856">
                          <a:moveTo>
                            <a:pt x="1524" y="220218"/>
                          </a:moveTo>
                          <a:lnTo>
                            <a:pt x="380429" y="0"/>
                          </a:lnTo>
                          <a:lnTo>
                            <a:pt x="378905" y="534638"/>
                          </a:lnTo>
                          <a:lnTo>
                            <a:pt x="0" y="754856"/>
                          </a:lnTo>
                          <a:lnTo>
                            <a:pt x="1524" y="220218"/>
                          </a:lnTo>
                          <a:close/>
                        </a:path>
                      </a:pathLst>
                    </a:custGeom>
                    <a:solidFill>
                      <a:srgbClr val="0A477D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55" name="자유형: 도형 1654">
                      <a:extLst>
                        <a:ext uri="{FF2B5EF4-FFF2-40B4-BE49-F238E27FC236}">
                          <a16:creationId xmlns:a16="http://schemas.microsoft.com/office/drawing/2014/main" id="{CB6E898E-3710-A089-A01F-01892F94A0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4355" y="2244470"/>
                      <a:ext cx="459105" cy="266509"/>
                    </a:xfrm>
                    <a:custGeom>
                      <a:avLst/>
                      <a:gdLst>
                        <a:gd name="connsiteX0" fmla="*/ 0 w 459105"/>
                        <a:gd name="connsiteY0" fmla="*/ 218408 h 266509"/>
                        <a:gd name="connsiteX1" fmla="*/ 83153 w 459105"/>
                        <a:gd name="connsiteY1" fmla="*/ 266510 h 266509"/>
                        <a:gd name="connsiteX2" fmla="*/ 459105 w 459105"/>
                        <a:gd name="connsiteY2" fmla="*/ 47911 h 266509"/>
                        <a:gd name="connsiteX3" fmla="*/ 375857 w 459105"/>
                        <a:gd name="connsiteY3" fmla="*/ 0 h 266509"/>
                        <a:gd name="connsiteX4" fmla="*/ 0 w 459105"/>
                        <a:gd name="connsiteY4" fmla="*/ 218408 h 2665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59105" h="266509">
                          <a:moveTo>
                            <a:pt x="0" y="218408"/>
                          </a:moveTo>
                          <a:lnTo>
                            <a:pt x="83153" y="266510"/>
                          </a:lnTo>
                          <a:lnTo>
                            <a:pt x="459105" y="47911"/>
                          </a:lnTo>
                          <a:lnTo>
                            <a:pt x="375857" y="0"/>
                          </a:lnTo>
                          <a:lnTo>
                            <a:pt x="0" y="218408"/>
                          </a:lnTo>
                          <a:close/>
                        </a:path>
                      </a:pathLst>
                    </a:custGeom>
                    <a:solidFill>
                      <a:srgbClr val="FFF8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56" name="자유형: 도형 1655">
                      <a:extLst>
                        <a:ext uri="{FF2B5EF4-FFF2-40B4-BE49-F238E27FC236}">
                          <a16:creationId xmlns:a16="http://schemas.microsoft.com/office/drawing/2014/main" id="{64D26414-45D2-E4B0-708D-9BEE4F07EC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7797" y="2282189"/>
                      <a:ext cx="380428" cy="754856"/>
                    </a:xfrm>
                    <a:custGeom>
                      <a:avLst/>
                      <a:gdLst>
                        <a:gd name="connsiteX0" fmla="*/ 1524 w 380428"/>
                        <a:gd name="connsiteY0" fmla="*/ 220218 h 754856"/>
                        <a:gd name="connsiteX1" fmla="*/ 380429 w 380428"/>
                        <a:gd name="connsiteY1" fmla="*/ 0 h 754856"/>
                        <a:gd name="connsiteX2" fmla="*/ 378905 w 380428"/>
                        <a:gd name="connsiteY2" fmla="*/ 534638 h 754856"/>
                        <a:gd name="connsiteX3" fmla="*/ 0 w 380428"/>
                        <a:gd name="connsiteY3" fmla="*/ 754856 h 754856"/>
                        <a:gd name="connsiteX4" fmla="*/ 1524 w 380428"/>
                        <a:gd name="connsiteY4" fmla="*/ 220218 h 7548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80428" h="754856">
                          <a:moveTo>
                            <a:pt x="1524" y="220218"/>
                          </a:moveTo>
                          <a:lnTo>
                            <a:pt x="380429" y="0"/>
                          </a:lnTo>
                          <a:lnTo>
                            <a:pt x="378905" y="534638"/>
                          </a:lnTo>
                          <a:lnTo>
                            <a:pt x="0" y="754856"/>
                          </a:lnTo>
                          <a:lnTo>
                            <a:pt x="1524" y="220218"/>
                          </a:lnTo>
                          <a:close/>
                        </a:path>
                      </a:pathLst>
                    </a:custGeom>
                    <a:solidFill>
                      <a:srgbClr val="0A477D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57" name="자유형: 도형 1656">
                      <a:extLst>
                        <a:ext uri="{FF2B5EF4-FFF2-40B4-BE49-F238E27FC236}">
                          <a16:creationId xmlns:a16="http://schemas.microsoft.com/office/drawing/2014/main" id="{6F0501C2-2380-D743-3843-A5373991B8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2354" y="2214657"/>
                      <a:ext cx="495871" cy="287750"/>
                    </a:xfrm>
                    <a:custGeom>
                      <a:avLst/>
                      <a:gdLst>
                        <a:gd name="connsiteX0" fmla="*/ 0 w 495871"/>
                        <a:gd name="connsiteY0" fmla="*/ 220218 h 287750"/>
                        <a:gd name="connsiteX1" fmla="*/ 378905 w 495871"/>
                        <a:gd name="connsiteY1" fmla="*/ 0 h 287750"/>
                        <a:gd name="connsiteX2" fmla="*/ 395764 w 495871"/>
                        <a:gd name="connsiteY2" fmla="*/ 9716 h 287750"/>
                        <a:gd name="connsiteX3" fmla="*/ 33718 w 495871"/>
                        <a:gd name="connsiteY3" fmla="*/ 220123 h 287750"/>
                        <a:gd name="connsiteX4" fmla="*/ 116967 w 495871"/>
                        <a:gd name="connsiteY4" fmla="*/ 268224 h 287750"/>
                        <a:gd name="connsiteX5" fmla="*/ 478917 w 495871"/>
                        <a:gd name="connsiteY5" fmla="*/ 57722 h 287750"/>
                        <a:gd name="connsiteX6" fmla="*/ 495871 w 495871"/>
                        <a:gd name="connsiteY6" fmla="*/ 67532 h 287750"/>
                        <a:gd name="connsiteX7" fmla="*/ 116967 w 495871"/>
                        <a:gd name="connsiteY7" fmla="*/ 287750 h 287750"/>
                        <a:gd name="connsiteX8" fmla="*/ 0 w 495871"/>
                        <a:gd name="connsiteY8" fmla="*/ 220218 h 2877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95871" h="287750">
                          <a:moveTo>
                            <a:pt x="0" y="220218"/>
                          </a:moveTo>
                          <a:lnTo>
                            <a:pt x="378905" y="0"/>
                          </a:lnTo>
                          <a:lnTo>
                            <a:pt x="395764" y="9716"/>
                          </a:lnTo>
                          <a:lnTo>
                            <a:pt x="33718" y="220123"/>
                          </a:lnTo>
                          <a:lnTo>
                            <a:pt x="116967" y="268224"/>
                          </a:lnTo>
                          <a:lnTo>
                            <a:pt x="478917" y="57722"/>
                          </a:lnTo>
                          <a:lnTo>
                            <a:pt x="495871" y="67532"/>
                          </a:lnTo>
                          <a:lnTo>
                            <a:pt x="116967" y="287750"/>
                          </a:lnTo>
                          <a:lnTo>
                            <a:pt x="0" y="220218"/>
                          </a:lnTo>
                          <a:close/>
                        </a:path>
                      </a:pathLst>
                    </a:custGeom>
                    <a:solidFill>
                      <a:srgbClr val="126BB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58" name="자유형: 도형 1657">
                      <a:extLst>
                        <a:ext uri="{FF2B5EF4-FFF2-40B4-BE49-F238E27FC236}">
                          <a16:creationId xmlns:a16="http://schemas.microsoft.com/office/drawing/2014/main" id="{E21016C8-EF0F-25FF-E62A-33ADD10475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830" y="2434875"/>
                      <a:ext cx="118491" cy="602170"/>
                    </a:xfrm>
                    <a:custGeom>
                      <a:avLst/>
                      <a:gdLst>
                        <a:gd name="connsiteX0" fmla="*/ 118491 w 118491"/>
                        <a:gd name="connsiteY0" fmla="*/ 67532 h 602170"/>
                        <a:gd name="connsiteX1" fmla="*/ 116967 w 118491"/>
                        <a:gd name="connsiteY1" fmla="*/ 602171 h 602170"/>
                        <a:gd name="connsiteX2" fmla="*/ 0 w 118491"/>
                        <a:gd name="connsiteY2" fmla="*/ 534638 h 602170"/>
                        <a:gd name="connsiteX3" fmla="*/ 1524 w 118491"/>
                        <a:gd name="connsiteY3" fmla="*/ 0 h 602170"/>
                        <a:gd name="connsiteX4" fmla="*/ 118491 w 118491"/>
                        <a:gd name="connsiteY4" fmla="*/ 67532 h 6021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8491" h="602170">
                          <a:moveTo>
                            <a:pt x="118491" y="67532"/>
                          </a:moveTo>
                          <a:lnTo>
                            <a:pt x="116967" y="602171"/>
                          </a:lnTo>
                          <a:lnTo>
                            <a:pt x="0" y="534638"/>
                          </a:lnTo>
                          <a:lnTo>
                            <a:pt x="1524" y="0"/>
                          </a:lnTo>
                          <a:lnTo>
                            <a:pt x="118491" y="67532"/>
                          </a:lnTo>
                          <a:close/>
                        </a:path>
                      </a:pathLst>
                    </a:custGeom>
                    <a:solidFill>
                      <a:srgbClr val="0E5B9E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59" name="자유형: 도형 1658">
                      <a:extLst>
                        <a:ext uri="{FF2B5EF4-FFF2-40B4-BE49-F238E27FC236}">
                          <a16:creationId xmlns:a16="http://schemas.microsoft.com/office/drawing/2014/main" id="{9370AE89-4749-8690-3547-1F23C5A01E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06357" y="2575274"/>
                      <a:ext cx="67437" cy="324707"/>
                    </a:xfrm>
                    <a:custGeom>
                      <a:avLst/>
                      <a:gdLst>
                        <a:gd name="connsiteX0" fmla="*/ 67437 w 67437"/>
                        <a:gd name="connsiteY0" fmla="*/ 38767 h 324707"/>
                        <a:gd name="connsiteX1" fmla="*/ 66865 w 67437"/>
                        <a:gd name="connsiteY1" fmla="*/ 324707 h 324707"/>
                        <a:gd name="connsiteX2" fmla="*/ 0 w 67437"/>
                        <a:gd name="connsiteY2" fmla="*/ 285845 h 324707"/>
                        <a:gd name="connsiteX3" fmla="*/ 571 w 67437"/>
                        <a:gd name="connsiteY3" fmla="*/ 0 h 324707"/>
                        <a:gd name="connsiteX4" fmla="*/ 67437 w 67437"/>
                        <a:gd name="connsiteY4" fmla="*/ 38767 h 3247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7437" h="324707">
                          <a:moveTo>
                            <a:pt x="67437" y="38767"/>
                          </a:moveTo>
                          <a:lnTo>
                            <a:pt x="66865" y="324707"/>
                          </a:lnTo>
                          <a:lnTo>
                            <a:pt x="0" y="285845"/>
                          </a:lnTo>
                          <a:lnTo>
                            <a:pt x="571" y="0"/>
                          </a:lnTo>
                          <a:lnTo>
                            <a:pt x="67437" y="38767"/>
                          </a:lnTo>
                          <a:close/>
                        </a:path>
                      </a:pathLst>
                    </a:custGeom>
                    <a:solidFill>
                      <a:srgbClr val="62A4DE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60" name="자유형: 도형 1659">
                      <a:extLst>
                        <a:ext uri="{FF2B5EF4-FFF2-40B4-BE49-F238E27FC236}">
                          <a16:creationId xmlns:a16="http://schemas.microsoft.com/office/drawing/2014/main" id="{62B7915E-D1B2-F7B4-42D6-17B98ACAAF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00700" y="2905103"/>
                      <a:ext cx="67836" cy="62152"/>
                    </a:xfrm>
                    <a:custGeom>
                      <a:avLst/>
                      <a:gdLst>
                        <a:gd name="connsiteX0" fmla="*/ 42899 w 67836"/>
                        <a:gd name="connsiteY0" fmla="*/ 6593 h 62152"/>
                        <a:gd name="connsiteX1" fmla="*/ 66617 w 67836"/>
                        <a:gd name="connsiteY1" fmla="*/ 50218 h 62152"/>
                        <a:gd name="connsiteX2" fmla="*/ 24992 w 67836"/>
                        <a:gd name="connsiteY2" fmla="*/ 55552 h 62152"/>
                        <a:gd name="connsiteX3" fmla="*/ 1180 w 67836"/>
                        <a:gd name="connsiteY3" fmla="*/ 12023 h 62152"/>
                        <a:gd name="connsiteX4" fmla="*/ 42899 w 67836"/>
                        <a:gd name="connsiteY4" fmla="*/ 6593 h 621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7836" h="62152">
                          <a:moveTo>
                            <a:pt x="42899" y="6593"/>
                          </a:moveTo>
                          <a:cubicBezTo>
                            <a:pt x="60997" y="17166"/>
                            <a:pt x="71570" y="36692"/>
                            <a:pt x="66617" y="50218"/>
                          </a:cubicBezTo>
                          <a:cubicBezTo>
                            <a:pt x="61759" y="63743"/>
                            <a:pt x="42995" y="66125"/>
                            <a:pt x="24992" y="55552"/>
                          </a:cubicBezTo>
                          <a:cubicBezTo>
                            <a:pt x="6895" y="44979"/>
                            <a:pt x="-3678" y="25453"/>
                            <a:pt x="1180" y="12023"/>
                          </a:cubicBezTo>
                          <a:cubicBezTo>
                            <a:pt x="6133" y="-1598"/>
                            <a:pt x="24802" y="-3979"/>
                            <a:pt x="42899" y="6593"/>
                          </a:cubicBezTo>
                          <a:close/>
                        </a:path>
                      </a:pathLst>
                    </a:custGeom>
                    <a:solidFill>
                      <a:srgbClr val="0E447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61" name="자유형: 도형 1660">
                      <a:extLst>
                        <a:ext uri="{FF2B5EF4-FFF2-40B4-BE49-F238E27FC236}">
                          <a16:creationId xmlns:a16="http://schemas.microsoft.com/office/drawing/2014/main" id="{BE8AC1D2-2C9C-C72A-B0B4-6795671FB1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08438" y="2507578"/>
                      <a:ext cx="67902" cy="62163"/>
                    </a:xfrm>
                    <a:custGeom>
                      <a:avLst/>
                      <a:gdLst>
                        <a:gd name="connsiteX0" fmla="*/ 42877 w 67902"/>
                        <a:gd name="connsiteY0" fmla="*/ 6641 h 62163"/>
                        <a:gd name="connsiteX1" fmla="*/ 66690 w 67902"/>
                        <a:gd name="connsiteY1" fmla="*/ 50170 h 62163"/>
                        <a:gd name="connsiteX2" fmla="*/ 24970 w 67902"/>
                        <a:gd name="connsiteY2" fmla="*/ 55599 h 62163"/>
                        <a:gd name="connsiteX3" fmla="*/ 1253 w 67902"/>
                        <a:gd name="connsiteY3" fmla="*/ 11975 h 62163"/>
                        <a:gd name="connsiteX4" fmla="*/ 42877 w 67902"/>
                        <a:gd name="connsiteY4" fmla="*/ 6641 h 621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7902" h="62163">
                          <a:moveTo>
                            <a:pt x="42877" y="6641"/>
                          </a:moveTo>
                          <a:cubicBezTo>
                            <a:pt x="60975" y="17214"/>
                            <a:pt x="71642" y="36740"/>
                            <a:pt x="66690" y="50170"/>
                          </a:cubicBezTo>
                          <a:cubicBezTo>
                            <a:pt x="61737" y="63696"/>
                            <a:pt x="43067" y="66172"/>
                            <a:pt x="24970" y="55599"/>
                          </a:cubicBezTo>
                          <a:cubicBezTo>
                            <a:pt x="6873" y="44931"/>
                            <a:pt x="-3795" y="25500"/>
                            <a:pt x="1253" y="11975"/>
                          </a:cubicBezTo>
                          <a:cubicBezTo>
                            <a:pt x="6111" y="-1551"/>
                            <a:pt x="24780" y="-4027"/>
                            <a:pt x="42877" y="6641"/>
                          </a:cubicBezTo>
                          <a:close/>
                        </a:path>
                      </a:pathLst>
                    </a:custGeom>
                    <a:solidFill>
                      <a:srgbClr val="0E447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  <p:grpSp>
                <p:nvGrpSpPr>
                  <p:cNvPr id="1636" name="그래픽 781">
                    <a:extLst>
                      <a:ext uri="{FF2B5EF4-FFF2-40B4-BE49-F238E27FC236}">
                        <a16:creationId xmlns:a16="http://schemas.microsoft.com/office/drawing/2014/main" id="{B021F6F4-057B-F054-D945-62496FE60D20}"/>
                      </a:ext>
                    </a:extLst>
                  </p:cNvPr>
                  <p:cNvGrpSpPr/>
                  <p:nvPr/>
                </p:nvGrpSpPr>
                <p:grpSpPr>
                  <a:xfrm>
                    <a:off x="6033611" y="2290953"/>
                    <a:ext cx="497395" cy="822388"/>
                    <a:chOff x="6033611" y="2290953"/>
                    <a:chExt cx="497395" cy="822388"/>
                  </a:xfrm>
                </p:grpSpPr>
                <p:sp>
                  <p:nvSpPr>
                    <p:cNvPr id="1646" name="자유형: 도형 1645">
                      <a:extLst>
                        <a:ext uri="{FF2B5EF4-FFF2-40B4-BE49-F238E27FC236}">
                          <a16:creationId xmlns:a16="http://schemas.microsoft.com/office/drawing/2014/main" id="{1C51EDF3-F3D7-2B1F-FDA7-B7BF8D1967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70" y="2300668"/>
                      <a:ext cx="380333" cy="754856"/>
                    </a:xfrm>
                    <a:custGeom>
                      <a:avLst/>
                      <a:gdLst>
                        <a:gd name="connsiteX0" fmla="*/ 1429 w 380333"/>
                        <a:gd name="connsiteY0" fmla="*/ 220218 h 754856"/>
                        <a:gd name="connsiteX1" fmla="*/ 380333 w 380333"/>
                        <a:gd name="connsiteY1" fmla="*/ 0 h 754856"/>
                        <a:gd name="connsiteX2" fmla="*/ 378809 w 380333"/>
                        <a:gd name="connsiteY2" fmla="*/ 534638 h 754856"/>
                        <a:gd name="connsiteX3" fmla="*/ 0 w 380333"/>
                        <a:gd name="connsiteY3" fmla="*/ 754856 h 754856"/>
                        <a:gd name="connsiteX4" fmla="*/ 1429 w 380333"/>
                        <a:gd name="connsiteY4" fmla="*/ 220218 h 7548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80333" h="754856">
                          <a:moveTo>
                            <a:pt x="1429" y="220218"/>
                          </a:moveTo>
                          <a:lnTo>
                            <a:pt x="380333" y="0"/>
                          </a:lnTo>
                          <a:lnTo>
                            <a:pt x="378809" y="534638"/>
                          </a:lnTo>
                          <a:lnTo>
                            <a:pt x="0" y="754856"/>
                          </a:lnTo>
                          <a:lnTo>
                            <a:pt x="1429" y="220218"/>
                          </a:lnTo>
                          <a:close/>
                        </a:path>
                      </a:pathLst>
                    </a:custGeom>
                    <a:solidFill>
                      <a:srgbClr val="06284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47" name="자유형: 도형 1646">
                      <a:extLst>
                        <a:ext uri="{FF2B5EF4-FFF2-40B4-BE49-F238E27FC236}">
                          <a16:creationId xmlns:a16="http://schemas.microsoft.com/office/drawing/2014/main" id="{6007AA2B-F424-83A9-7987-4575BABBAC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47136" y="2320766"/>
                      <a:ext cx="459009" cy="266509"/>
                    </a:xfrm>
                    <a:custGeom>
                      <a:avLst/>
                      <a:gdLst>
                        <a:gd name="connsiteX0" fmla="*/ 0 w 459009"/>
                        <a:gd name="connsiteY0" fmla="*/ 218408 h 266509"/>
                        <a:gd name="connsiteX1" fmla="*/ 83153 w 459009"/>
                        <a:gd name="connsiteY1" fmla="*/ 266509 h 266509"/>
                        <a:gd name="connsiteX2" fmla="*/ 459010 w 459009"/>
                        <a:gd name="connsiteY2" fmla="*/ 48006 h 266509"/>
                        <a:gd name="connsiteX3" fmla="*/ 375761 w 459009"/>
                        <a:gd name="connsiteY3" fmla="*/ 0 h 266509"/>
                        <a:gd name="connsiteX4" fmla="*/ 0 w 459009"/>
                        <a:gd name="connsiteY4" fmla="*/ 218408 h 2665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59009" h="266509">
                          <a:moveTo>
                            <a:pt x="0" y="218408"/>
                          </a:moveTo>
                          <a:lnTo>
                            <a:pt x="83153" y="266509"/>
                          </a:lnTo>
                          <a:lnTo>
                            <a:pt x="459010" y="48006"/>
                          </a:lnTo>
                          <a:lnTo>
                            <a:pt x="375761" y="0"/>
                          </a:lnTo>
                          <a:lnTo>
                            <a:pt x="0" y="218408"/>
                          </a:lnTo>
                          <a:close/>
                        </a:path>
                      </a:pathLst>
                    </a:custGeom>
                    <a:solidFill>
                      <a:srgbClr val="FFF8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48" name="자유형: 도형 1647">
                      <a:extLst>
                        <a:ext uri="{FF2B5EF4-FFF2-40B4-BE49-F238E27FC236}">
                          <a16:creationId xmlns:a16="http://schemas.microsoft.com/office/drawing/2014/main" id="{09A2050D-C168-7AEE-764C-E43DF14C15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50578" y="2358485"/>
                      <a:ext cx="380428" cy="754856"/>
                    </a:xfrm>
                    <a:custGeom>
                      <a:avLst/>
                      <a:gdLst>
                        <a:gd name="connsiteX0" fmla="*/ 1524 w 380428"/>
                        <a:gd name="connsiteY0" fmla="*/ 220218 h 754856"/>
                        <a:gd name="connsiteX1" fmla="*/ 380429 w 380428"/>
                        <a:gd name="connsiteY1" fmla="*/ 0 h 754856"/>
                        <a:gd name="connsiteX2" fmla="*/ 378905 w 380428"/>
                        <a:gd name="connsiteY2" fmla="*/ 534734 h 754856"/>
                        <a:gd name="connsiteX3" fmla="*/ 0 w 380428"/>
                        <a:gd name="connsiteY3" fmla="*/ 754856 h 754856"/>
                        <a:gd name="connsiteX4" fmla="*/ 1524 w 380428"/>
                        <a:gd name="connsiteY4" fmla="*/ 220218 h 7548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80428" h="754856">
                          <a:moveTo>
                            <a:pt x="1524" y="220218"/>
                          </a:moveTo>
                          <a:lnTo>
                            <a:pt x="380429" y="0"/>
                          </a:lnTo>
                          <a:lnTo>
                            <a:pt x="378905" y="534734"/>
                          </a:lnTo>
                          <a:lnTo>
                            <a:pt x="0" y="754856"/>
                          </a:lnTo>
                          <a:lnTo>
                            <a:pt x="1524" y="220218"/>
                          </a:lnTo>
                          <a:close/>
                        </a:path>
                      </a:pathLst>
                    </a:custGeom>
                    <a:solidFill>
                      <a:srgbClr val="06284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49" name="자유형: 도형 1648">
                      <a:extLst>
                        <a:ext uri="{FF2B5EF4-FFF2-40B4-BE49-F238E27FC236}">
                          <a16:creationId xmlns:a16="http://schemas.microsoft.com/office/drawing/2014/main" id="{5C922318-FB57-EF17-98C5-D08FD6827F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35135" y="2290953"/>
                      <a:ext cx="495871" cy="287750"/>
                    </a:xfrm>
                    <a:custGeom>
                      <a:avLst/>
                      <a:gdLst>
                        <a:gd name="connsiteX0" fmla="*/ 0 w 495871"/>
                        <a:gd name="connsiteY0" fmla="*/ 220218 h 287750"/>
                        <a:gd name="connsiteX1" fmla="*/ 378905 w 495871"/>
                        <a:gd name="connsiteY1" fmla="*/ 0 h 287750"/>
                        <a:gd name="connsiteX2" fmla="*/ 395669 w 495871"/>
                        <a:gd name="connsiteY2" fmla="*/ 9716 h 287750"/>
                        <a:gd name="connsiteX3" fmla="*/ 33719 w 495871"/>
                        <a:gd name="connsiteY3" fmla="*/ 220218 h 287750"/>
                        <a:gd name="connsiteX4" fmla="*/ 116872 w 495871"/>
                        <a:gd name="connsiteY4" fmla="*/ 268224 h 287750"/>
                        <a:gd name="connsiteX5" fmla="*/ 478917 w 495871"/>
                        <a:gd name="connsiteY5" fmla="*/ 57722 h 287750"/>
                        <a:gd name="connsiteX6" fmla="*/ 495872 w 495871"/>
                        <a:gd name="connsiteY6" fmla="*/ 67532 h 287750"/>
                        <a:gd name="connsiteX7" fmla="*/ 116967 w 495871"/>
                        <a:gd name="connsiteY7" fmla="*/ 287750 h 287750"/>
                        <a:gd name="connsiteX8" fmla="*/ 0 w 495871"/>
                        <a:gd name="connsiteY8" fmla="*/ 220218 h 2877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95871" h="287750">
                          <a:moveTo>
                            <a:pt x="0" y="220218"/>
                          </a:moveTo>
                          <a:lnTo>
                            <a:pt x="378905" y="0"/>
                          </a:lnTo>
                          <a:lnTo>
                            <a:pt x="395669" y="9716"/>
                          </a:lnTo>
                          <a:lnTo>
                            <a:pt x="33719" y="220218"/>
                          </a:lnTo>
                          <a:lnTo>
                            <a:pt x="116872" y="268224"/>
                          </a:lnTo>
                          <a:lnTo>
                            <a:pt x="478917" y="57722"/>
                          </a:lnTo>
                          <a:lnTo>
                            <a:pt x="495872" y="67532"/>
                          </a:lnTo>
                          <a:lnTo>
                            <a:pt x="116967" y="287750"/>
                          </a:lnTo>
                          <a:lnTo>
                            <a:pt x="0" y="220218"/>
                          </a:lnTo>
                          <a:close/>
                        </a:path>
                      </a:pathLst>
                    </a:custGeom>
                    <a:solidFill>
                      <a:srgbClr val="0A477D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50" name="자유형: 도형 1649">
                      <a:extLst>
                        <a:ext uri="{FF2B5EF4-FFF2-40B4-BE49-F238E27FC236}">
                          <a16:creationId xmlns:a16="http://schemas.microsoft.com/office/drawing/2014/main" id="{89315FEB-CA17-EAA2-80FA-3DF5426E10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33611" y="2511170"/>
                      <a:ext cx="118491" cy="602170"/>
                    </a:xfrm>
                    <a:custGeom>
                      <a:avLst/>
                      <a:gdLst>
                        <a:gd name="connsiteX0" fmla="*/ 118491 w 118491"/>
                        <a:gd name="connsiteY0" fmla="*/ 67532 h 602170"/>
                        <a:gd name="connsiteX1" fmla="*/ 116967 w 118491"/>
                        <a:gd name="connsiteY1" fmla="*/ 602171 h 602170"/>
                        <a:gd name="connsiteX2" fmla="*/ 0 w 118491"/>
                        <a:gd name="connsiteY2" fmla="*/ 534638 h 602170"/>
                        <a:gd name="connsiteX3" fmla="*/ 1524 w 118491"/>
                        <a:gd name="connsiteY3" fmla="*/ 0 h 602170"/>
                        <a:gd name="connsiteX4" fmla="*/ 118491 w 118491"/>
                        <a:gd name="connsiteY4" fmla="*/ 67532 h 6021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8491" h="602170">
                          <a:moveTo>
                            <a:pt x="118491" y="67532"/>
                          </a:moveTo>
                          <a:lnTo>
                            <a:pt x="116967" y="602171"/>
                          </a:lnTo>
                          <a:lnTo>
                            <a:pt x="0" y="534638"/>
                          </a:lnTo>
                          <a:lnTo>
                            <a:pt x="1524" y="0"/>
                          </a:lnTo>
                          <a:lnTo>
                            <a:pt x="118491" y="67532"/>
                          </a:lnTo>
                          <a:close/>
                        </a:path>
                      </a:pathLst>
                    </a:custGeom>
                    <a:solidFill>
                      <a:srgbClr val="08355C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51" name="자유형: 도형 1650">
                      <a:extLst>
                        <a:ext uri="{FF2B5EF4-FFF2-40B4-BE49-F238E27FC236}">
                          <a16:creationId xmlns:a16="http://schemas.microsoft.com/office/drawing/2014/main" id="{BC3252EB-6191-6825-2AE3-BDBC421A0B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9138" y="2651569"/>
                      <a:ext cx="67341" cy="324802"/>
                    </a:xfrm>
                    <a:custGeom>
                      <a:avLst/>
                      <a:gdLst>
                        <a:gd name="connsiteX0" fmla="*/ 67342 w 67341"/>
                        <a:gd name="connsiteY0" fmla="*/ 38957 h 324802"/>
                        <a:gd name="connsiteX1" fmla="*/ 66770 w 67341"/>
                        <a:gd name="connsiteY1" fmla="*/ 324803 h 324802"/>
                        <a:gd name="connsiteX2" fmla="*/ 0 w 67341"/>
                        <a:gd name="connsiteY2" fmla="*/ 285941 h 324802"/>
                        <a:gd name="connsiteX3" fmla="*/ 571 w 67341"/>
                        <a:gd name="connsiteY3" fmla="*/ 0 h 324802"/>
                        <a:gd name="connsiteX4" fmla="*/ 67342 w 67341"/>
                        <a:gd name="connsiteY4" fmla="*/ 38957 h 3248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7341" h="324802">
                          <a:moveTo>
                            <a:pt x="67342" y="38957"/>
                          </a:moveTo>
                          <a:lnTo>
                            <a:pt x="66770" y="324803"/>
                          </a:lnTo>
                          <a:lnTo>
                            <a:pt x="0" y="285941"/>
                          </a:lnTo>
                          <a:lnTo>
                            <a:pt x="571" y="0"/>
                          </a:lnTo>
                          <a:lnTo>
                            <a:pt x="67342" y="38957"/>
                          </a:lnTo>
                          <a:close/>
                        </a:path>
                      </a:pathLst>
                    </a:custGeom>
                    <a:solidFill>
                      <a:srgbClr val="E9F2F2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52" name="자유형: 도형 1651">
                      <a:extLst>
                        <a:ext uri="{FF2B5EF4-FFF2-40B4-BE49-F238E27FC236}">
                          <a16:creationId xmlns:a16="http://schemas.microsoft.com/office/drawing/2014/main" id="{66DA9262-AA7D-1911-FEF5-036AF28DE0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3408" y="2981428"/>
                      <a:ext cx="67909" cy="62192"/>
                    </a:xfrm>
                    <a:custGeom>
                      <a:avLst/>
                      <a:gdLst>
                        <a:gd name="connsiteX0" fmla="*/ 42972 w 67909"/>
                        <a:gd name="connsiteY0" fmla="*/ 6564 h 62192"/>
                        <a:gd name="connsiteX1" fmla="*/ 66690 w 67909"/>
                        <a:gd name="connsiteY1" fmla="*/ 50189 h 62192"/>
                        <a:gd name="connsiteX2" fmla="*/ 24970 w 67909"/>
                        <a:gd name="connsiteY2" fmla="*/ 55523 h 62192"/>
                        <a:gd name="connsiteX3" fmla="*/ 1253 w 67909"/>
                        <a:gd name="connsiteY3" fmla="*/ 11994 h 62192"/>
                        <a:gd name="connsiteX4" fmla="*/ 42972 w 67909"/>
                        <a:gd name="connsiteY4" fmla="*/ 6564 h 621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7909" h="62192">
                          <a:moveTo>
                            <a:pt x="42972" y="6564"/>
                          </a:moveTo>
                          <a:cubicBezTo>
                            <a:pt x="61070" y="17232"/>
                            <a:pt x="71642" y="36759"/>
                            <a:pt x="66690" y="50189"/>
                          </a:cubicBezTo>
                          <a:cubicBezTo>
                            <a:pt x="61737" y="63810"/>
                            <a:pt x="43067" y="66191"/>
                            <a:pt x="24970" y="55523"/>
                          </a:cubicBezTo>
                          <a:cubicBezTo>
                            <a:pt x="6873" y="44950"/>
                            <a:pt x="-3795" y="25424"/>
                            <a:pt x="1253" y="11994"/>
                          </a:cubicBezTo>
                          <a:cubicBezTo>
                            <a:pt x="6206" y="-1532"/>
                            <a:pt x="24875" y="-4008"/>
                            <a:pt x="42972" y="6564"/>
                          </a:cubicBezTo>
                          <a:close/>
                        </a:path>
                      </a:pathLst>
                    </a:custGeom>
                    <a:solidFill>
                      <a:srgbClr val="041D3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53" name="자유형: 도형 1652">
                      <a:extLst>
                        <a:ext uri="{FF2B5EF4-FFF2-40B4-BE49-F238E27FC236}">
                          <a16:creationId xmlns:a16="http://schemas.microsoft.com/office/drawing/2014/main" id="{82A89A2A-7A3A-C307-E45F-08DF80509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61130" y="2583913"/>
                      <a:ext cx="67935" cy="62152"/>
                    </a:xfrm>
                    <a:custGeom>
                      <a:avLst/>
                      <a:gdLst>
                        <a:gd name="connsiteX0" fmla="*/ 42966 w 67935"/>
                        <a:gd name="connsiteY0" fmla="*/ 6601 h 62152"/>
                        <a:gd name="connsiteX1" fmla="*/ 66683 w 67935"/>
                        <a:gd name="connsiteY1" fmla="*/ 50130 h 62152"/>
                        <a:gd name="connsiteX2" fmla="*/ 24963 w 67935"/>
                        <a:gd name="connsiteY2" fmla="*/ 55559 h 62152"/>
                        <a:gd name="connsiteX3" fmla="*/ 1246 w 67935"/>
                        <a:gd name="connsiteY3" fmla="*/ 11934 h 62152"/>
                        <a:gd name="connsiteX4" fmla="*/ 42966 w 67935"/>
                        <a:gd name="connsiteY4" fmla="*/ 6601 h 621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7935" h="62152">
                          <a:moveTo>
                            <a:pt x="42966" y="6601"/>
                          </a:moveTo>
                          <a:cubicBezTo>
                            <a:pt x="61063" y="17173"/>
                            <a:pt x="71731" y="36699"/>
                            <a:pt x="66683" y="50130"/>
                          </a:cubicBezTo>
                          <a:cubicBezTo>
                            <a:pt x="61730" y="63751"/>
                            <a:pt x="43061" y="66132"/>
                            <a:pt x="24963" y="55559"/>
                          </a:cubicBezTo>
                          <a:cubicBezTo>
                            <a:pt x="6961" y="44986"/>
                            <a:pt x="-3802" y="25460"/>
                            <a:pt x="1246" y="11934"/>
                          </a:cubicBezTo>
                          <a:cubicBezTo>
                            <a:pt x="6199" y="-1591"/>
                            <a:pt x="24868" y="-3972"/>
                            <a:pt x="42966" y="6601"/>
                          </a:cubicBezTo>
                          <a:close/>
                        </a:path>
                      </a:pathLst>
                    </a:custGeom>
                    <a:solidFill>
                      <a:srgbClr val="041D3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  <p:grpSp>
                <p:nvGrpSpPr>
                  <p:cNvPr id="1637" name="그래픽 781">
                    <a:extLst>
                      <a:ext uri="{FF2B5EF4-FFF2-40B4-BE49-F238E27FC236}">
                        <a16:creationId xmlns:a16="http://schemas.microsoft.com/office/drawing/2014/main" id="{9644089B-2072-51C3-D6AE-7C013FC18BAC}"/>
                      </a:ext>
                    </a:extLst>
                  </p:cNvPr>
                  <p:cNvGrpSpPr/>
                  <p:nvPr/>
                </p:nvGrpSpPr>
                <p:grpSpPr>
                  <a:xfrm>
                    <a:off x="6176486" y="2372772"/>
                    <a:ext cx="497395" cy="822388"/>
                    <a:chOff x="6176486" y="2372772"/>
                    <a:chExt cx="497395" cy="822388"/>
                  </a:xfrm>
                </p:grpSpPr>
                <p:sp>
                  <p:nvSpPr>
                    <p:cNvPr id="1638" name="자유형: 도형 1637">
                      <a:extLst>
                        <a:ext uri="{FF2B5EF4-FFF2-40B4-BE49-F238E27FC236}">
                          <a16:creationId xmlns:a16="http://schemas.microsoft.com/office/drawing/2014/main" id="{E2C86638-F223-F186-CE39-E37E7DABE9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93250" y="2382488"/>
                      <a:ext cx="380428" cy="754856"/>
                    </a:xfrm>
                    <a:custGeom>
                      <a:avLst/>
                      <a:gdLst>
                        <a:gd name="connsiteX0" fmla="*/ 1524 w 380428"/>
                        <a:gd name="connsiteY0" fmla="*/ 220218 h 754856"/>
                        <a:gd name="connsiteX1" fmla="*/ 380429 w 380428"/>
                        <a:gd name="connsiteY1" fmla="*/ 0 h 754856"/>
                        <a:gd name="connsiteX2" fmla="*/ 378905 w 380428"/>
                        <a:gd name="connsiteY2" fmla="*/ 534638 h 754856"/>
                        <a:gd name="connsiteX3" fmla="*/ 0 w 380428"/>
                        <a:gd name="connsiteY3" fmla="*/ 754856 h 754856"/>
                        <a:gd name="connsiteX4" fmla="*/ 1524 w 380428"/>
                        <a:gd name="connsiteY4" fmla="*/ 220218 h 7548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80428" h="754856">
                          <a:moveTo>
                            <a:pt x="1524" y="220218"/>
                          </a:moveTo>
                          <a:lnTo>
                            <a:pt x="380429" y="0"/>
                          </a:lnTo>
                          <a:lnTo>
                            <a:pt x="378905" y="534638"/>
                          </a:lnTo>
                          <a:lnTo>
                            <a:pt x="0" y="754856"/>
                          </a:lnTo>
                          <a:lnTo>
                            <a:pt x="1524" y="220218"/>
                          </a:lnTo>
                          <a:close/>
                        </a:path>
                      </a:pathLst>
                    </a:custGeom>
                    <a:solidFill>
                      <a:srgbClr val="057E8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39" name="자유형: 도형 1638">
                      <a:extLst>
                        <a:ext uri="{FF2B5EF4-FFF2-40B4-BE49-F238E27FC236}">
                          <a16:creationId xmlns:a16="http://schemas.microsoft.com/office/drawing/2014/main" id="{5489AD22-A059-C774-ACCC-EC19926FA3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90011" y="2402490"/>
                      <a:ext cx="459009" cy="266509"/>
                    </a:xfrm>
                    <a:custGeom>
                      <a:avLst/>
                      <a:gdLst>
                        <a:gd name="connsiteX0" fmla="*/ 0 w 459009"/>
                        <a:gd name="connsiteY0" fmla="*/ 218599 h 266509"/>
                        <a:gd name="connsiteX1" fmla="*/ 83248 w 459009"/>
                        <a:gd name="connsiteY1" fmla="*/ 266509 h 266509"/>
                        <a:gd name="connsiteX2" fmla="*/ 459010 w 459009"/>
                        <a:gd name="connsiteY2" fmla="*/ 48101 h 266509"/>
                        <a:gd name="connsiteX3" fmla="*/ 375856 w 459009"/>
                        <a:gd name="connsiteY3" fmla="*/ 0 h 266509"/>
                        <a:gd name="connsiteX4" fmla="*/ 0 w 459009"/>
                        <a:gd name="connsiteY4" fmla="*/ 218599 h 2665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59009" h="266509">
                          <a:moveTo>
                            <a:pt x="0" y="218599"/>
                          </a:moveTo>
                          <a:lnTo>
                            <a:pt x="83248" y="266509"/>
                          </a:lnTo>
                          <a:lnTo>
                            <a:pt x="459010" y="48101"/>
                          </a:lnTo>
                          <a:lnTo>
                            <a:pt x="375856" y="0"/>
                          </a:lnTo>
                          <a:lnTo>
                            <a:pt x="0" y="218599"/>
                          </a:lnTo>
                          <a:close/>
                        </a:path>
                      </a:pathLst>
                    </a:custGeom>
                    <a:solidFill>
                      <a:srgbClr val="FFF8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40" name="자유형: 도형 1639">
                      <a:extLst>
                        <a:ext uri="{FF2B5EF4-FFF2-40B4-BE49-F238E27FC236}">
                          <a16:creationId xmlns:a16="http://schemas.microsoft.com/office/drawing/2014/main" id="{27DD1361-1B8C-6F1D-99D4-2136630897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93548" y="2440304"/>
                      <a:ext cx="380333" cy="754856"/>
                    </a:xfrm>
                    <a:custGeom>
                      <a:avLst/>
                      <a:gdLst>
                        <a:gd name="connsiteX0" fmla="*/ 1429 w 380333"/>
                        <a:gd name="connsiteY0" fmla="*/ 220218 h 754856"/>
                        <a:gd name="connsiteX1" fmla="*/ 380333 w 380333"/>
                        <a:gd name="connsiteY1" fmla="*/ 0 h 754856"/>
                        <a:gd name="connsiteX2" fmla="*/ 378809 w 380333"/>
                        <a:gd name="connsiteY2" fmla="*/ 534638 h 754856"/>
                        <a:gd name="connsiteX3" fmla="*/ 0 w 380333"/>
                        <a:gd name="connsiteY3" fmla="*/ 754856 h 754856"/>
                        <a:gd name="connsiteX4" fmla="*/ 1429 w 380333"/>
                        <a:gd name="connsiteY4" fmla="*/ 220218 h 7548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80333" h="754856">
                          <a:moveTo>
                            <a:pt x="1429" y="220218"/>
                          </a:moveTo>
                          <a:lnTo>
                            <a:pt x="380333" y="0"/>
                          </a:lnTo>
                          <a:lnTo>
                            <a:pt x="378809" y="534638"/>
                          </a:lnTo>
                          <a:lnTo>
                            <a:pt x="0" y="754856"/>
                          </a:lnTo>
                          <a:lnTo>
                            <a:pt x="1429" y="220218"/>
                          </a:lnTo>
                          <a:close/>
                        </a:path>
                      </a:pathLst>
                    </a:custGeom>
                    <a:solidFill>
                      <a:srgbClr val="057E8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41" name="자유형: 도형 1640">
                      <a:extLst>
                        <a:ext uri="{FF2B5EF4-FFF2-40B4-BE49-F238E27FC236}">
                          <a16:creationId xmlns:a16="http://schemas.microsoft.com/office/drawing/2014/main" id="{CC68BE23-3058-D9D1-AA77-E35DC45EF5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78105" y="2372772"/>
                      <a:ext cx="495776" cy="287750"/>
                    </a:xfrm>
                    <a:custGeom>
                      <a:avLst/>
                      <a:gdLst>
                        <a:gd name="connsiteX0" fmla="*/ 0 w 495776"/>
                        <a:gd name="connsiteY0" fmla="*/ 220123 h 287750"/>
                        <a:gd name="connsiteX1" fmla="*/ 378714 w 495776"/>
                        <a:gd name="connsiteY1" fmla="*/ 0 h 287750"/>
                        <a:gd name="connsiteX2" fmla="*/ 395573 w 495776"/>
                        <a:gd name="connsiteY2" fmla="*/ 9715 h 287750"/>
                        <a:gd name="connsiteX3" fmla="*/ 33623 w 495776"/>
                        <a:gd name="connsiteY3" fmla="*/ 220123 h 287750"/>
                        <a:gd name="connsiteX4" fmla="*/ 116872 w 495776"/>
                        <a:gd name="connsiteY4" fmla="*/ 268224 h 287750"/>
                        <a:gd name="connsiteX5" fmla="*/ 478822 w 495776"/>
                        <a:gd name="connsiteY5" fmla="*/ 57817 h 287750"/>
                        <a:gd name="connsiteX6" fmla="*/ 495776 w 495776"/>
                        <a:gd name="connsiteY6" fmla="*/ 67532 h 287750"/>
                        <a:gd name="connsiteX7" fmla="*/ 116872 w 495776"/>
                        <a:gd name="connsiteY7" fmla="*/ 287750 h 287750"/>
                        <a:gd name="connsiteX8" fmla="*/ 0 w 495776"/>
                        <a:gd name="connsiteY8" fmla="*/ 220123 h 2877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95776" h="287750">
                          <a:moveTo>
                            <a:pt x="0" y="220123"/>
                          </a:moveTo>
                          <a:lnTo>
                            <a:pt x="378714" y="0"/>
                          </a:lnTo>
                          <a:lnTo>
                            <a:pt x="395573" y="9715"/>
                          </a:lnTo>
                          <a:lnTo>
                            <a:pt x="33623" y="220123"/>
                          </a:lnTo>
                          <a:lnTo>
                            <a:pt x="116872" y="268224"/>
                          </a:lnTo>
                          <a:lnTo>
                            <a:pt x="478822" y="57817"/>
                          </a:lnTo>
                          <a:lnTo>
                            <a:pt x="495776" y="67532"/>
                          </a:lnTo>
                          <a:lnTo>
                            <a:pt x="116872" y="287750"/>
                          </a:lnTo>
                          <a:lnTo>
                            <a:pt x="0" y="220123"/>
                          </a:lnTo>
                          <a:close/>
                        </a:path>
                      </a:pathLst>
                    </a:custGeom>
                    <a:solidFill>
                      <a:srgbClr val="06B1BD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42" name="자유형: 도형 1641">
                      <a:extLst>
                        <a:ext uri="{FF2B5EF4-FFF2-40B4-BE49-F238E27FC236}">
                          <a16:creationId xmlns:a16="http://schemas.microsoft.com/office/drawing/2014/main" id="{B57F865B-87D1-54CC-E86A-98341050CF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76486" y="2592895"/>
                      <a:ext cx="118491" cy="602265"/>
                    </a:xfrm>
                    <a:custGeom>
                      <a:avLst/>
                      <a:gdLst>
                        <a:gd name="connsiteX0" fmla="*/ 118491 w 118491"/>
                        <a:gd name="connsiteY0" fmla="*/ 67627 h 602265"/>
                        <a:gd name="connsiteX1" fmla="*/ 117062 w 118491"/>
                        <a:gd name="connsiteY1" fmla="*/ 602266 h 602265"/>
                        <a:gd name="connsiteX2" fmla="*/ 0 w 118491"/>
                        <a:gd name="connsiteY2" fmla="*/ 534638 h 602265"/>
                        <a:gd name="connsiteX3" fmla="*/ 1524 w 118491"/>
                        <a:gd name="connsiteY3" fmla="*/ 0 h 602265"/>
                        <a:gd name="connsiteX4" fmla="*/ 118491 w 118491"/>
                        <a:gd name="connsiteY4" fmla="*/ 67627 h 6022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8491" h="602265">
                          <a:moveTo>
                            <a:pt x="118491" y="67627"/>
                          </a:moveTo>
                          <a:lnTo>
                            <a:pt x="117062" y="602266"/>
                          </a:lnTo>
                          <a:lnTo>
                            <a:pt x="0" y="534638"/>
                          </a:lnTo>
                          <a:lnTo>
                            <a:pt x="1524" y="0"/>
                          </a:lnTo>
                          <a:lnTo>
                            <a:pt x="118491" y="67627"/>
                          </a:lnTo>
                          <a:close/>
                        </a:path>
                      </a:pathLst>
                    </a:custGeom>
                    <a:solidFill>
                      <a:srgbClr val="0699A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43" name="자유형: 도형 1642">
                      <a:extLst>
                        <a:ext uri="{FF2B5EF4-FFF2-40B4-BE49-F238E27FC236}">
                          <a16:creationId xmlns:a16="http://schemas.microsoft.com/office/drawing/2014/main" id="{68D2BA64-714D-092A-727F-517BEAE47E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02108" y="2733484"/>
                      <a:ext cx="67246" cy="324611"/>
                    </a:xfrm>
                    <a:custGeom>
                      <a:avLst/>
                      <a:gdLst>
                        <a:gd name="connsiteX0" fmla="*/ 67246 w 67246"/>
                        <a:gd name="connsiteY0" fmla="*/ 38767 h 324611"/>
                        <a:gd name="connsiteX1" fmla="*/ 66675 w 67246"/>
                        <a:gd name="connsiteY1" fmla="*/ 324612 h 324611"/>
                        <a:gd name="connsiteX2" fmla="*/ 0 w 67246"/>
                        <a:gd name="connsiteY2" fmla="*/ 285750 h 324611"/>
                        <a:gd name="connsiteX3" fmla="*/ 571 w 67246"/>
                        <a:gd name="connsiteY3" fmla="*/ 0 h 324611"/>
                        <a:gd name="connsiteX4" fmla="*/ 67246 w 67246"/>
                        <a:gd name="connsiteY4" fmla="*/ 38767 h 3246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7246" h="324611">
                          <a:moveTo>
                            <a:pt x="67246" y="38767"/>
                          </a:moveTo>
                          <a:lnTo>
                            <a:pt x="66675" y="324612"/>
                          </a:lnTo>
                          <a:lnTo>
                            <a:pt x="0" y="285750"/>
                          </a:lnTo>
                          <a:lnTo>
                            <a:pt x="571" y="0"/>
                          </a:lnTo>
                          <a:lnTo>
                            <a:pt x="67246" y="38767"/>
                          </a:lnTo>
                          <a:close/>
                        </a:path>
                      </a:pathLst>
                    </a:custGeom>
                    <a:solidFill>
                      <a:srgbClr val="3DD5E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44" name="자유형: 도형 1643">
                      <a:extLst>
                        <a:ext uri="{FF2B5EF4-FFF2-40B4-BE49-F238E27FC236}">
                          <a16:creationId xmlns:a16="http://schemas.microsoft.com/office/drawing/2014/main" id="{70703849-A821-5F06-9E01-469769FEF9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96378" y="3063211"/>
                      <a:ext cx="67909" cy="62152"/>
                    </a:xfrm>
                    <a:custGeom>
                      <a:avLst/>
                      <a:gdLst>
                        <a:gd name="connsiteX0" fmla="*/ 42972 w 67909"/>
                        <a:gd name="connsiteY0" fmla="*/ 6600 h 62152"/>
                        <a:gd name="connsiteX1" fmla="*/ 66690 w 67909"/>
                        <a:gd name="connsiteY1" fmla="*/ 50130 h 62152"/>
                        <a:gd name="connsiteX2" fmla="*/ 24970 w 67909"/>
                        <a:gd name="connsiteY2" fmla="*/ 55559 h 62152"/>
                        <a:gd name="connsiteX3" fmla="*/ 1253 w 67909"/>
                        <a:gd name="connsiteY3" fmla="*/ 11935 h 62152"/>
                        <a:gd name="connsiteX4" fmla="*/ 42972 w 67909"/>
                        <a:gd name="connsiteY4" fmla="*/ 6600 h 621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7909" h="62152">
                          <a:moveTo>
                            <a:pt x="42972" y="6600"/>
                          </a:moveTo>
                          <a:cubicBezTo>
                            <a:pt x="61070" y="17173"/>
                            <a:pt x="71642" y="36700"/>
                            <a:pt x="66690" y="50130"/>
                          </a:cubicBezTo>
                          <a:cubicBezTo>
                            <a:pt x="61736" y="63750"/>
                            <a:pt x="43067" y="66132"/>
                            <a:pt x="24970" y="55559"/>
                          </a:cubicBezTo>
                          <a:cubicBezTo>
                            <a:pt x="6873" y="44986"/>
                            <a:pt x="-3795" y="25460"/>
                            <a:pt x="1253" y="11935"/>
                          </a:cubicBezTo>
                          <a:cubicBezTo>
                            <a:pt x="6206" y="-1591"/>
                            <a:pt x="24875" y="-3972"/>
                            <a:pt x="42972" y="6600"/>
                          </a:cubicBezTo>
                          <a:close/>
                        </a:path>
                      </a:pathLst>
                    </a:custGeom>
                    <a:solidFill>
                      <a:srgbClr val="314B4D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45" name="자유형: 도형 1644">
                      <a:extLst>
                        <a:ext uri="{FF2B5EF4-FFF2-40B4-BE49-F238E27FC236}">
                          <a16:creationId xmlns:a16="http://schemas.microsoft.com/office/drawing/2014/main" id="{E9A46AE8-0CFF-5F82-5972-DACFA840EB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03998" y="2665645"/>
                      <a:ext cx="67942" cy="62152"/>
                    </a:xfrm>
                    <a:custGeom>
                      <a:avLst/>
                      <a:gdLst>
                        <a:gd name="connsiteX0" fmla="*/ 42972 w 67942"/>
                        <a:gd name="connsiteY0" fmla="*/ 6593 h 62152"/>
                        <a:gd name="connsiteX1" fmla="*/ 66690 w 67942"/>
                        <a:gd name="connsiteY1" fmla="*/ 50218 h 62152"/>
                        <a:gd name="connsiteX2" fmla="*/ 24970 w 67942"/>
                        <a:gd name="connsiteY2" fmla="*/ 55552 h 62152"/>
                        <a:gd name="connsiteX3" fmla="*/ 1253 w 67942"/>
                        <a:gd name="connsiteY3" fmla="*/ 12023 h 62152"/>
                        <a:gd name="connsiteX4" fmla="*/ 42972 w 67942"/>
                        <a:gd name="connsiteY4" fmla="*/ 6593 h 621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7942" h="62152">
                          <a:moveTo>
                            <a:pt x="42972" y="6593"/>
                          </a:moveTo>
                          <a:cubicBezTo>
                            <a:pt x="61070" y="17166"/>
                            <a:pt x="71738" y="36692"/>
                            <a:pt x="66690" y="50218"/>
                          </a:cubicBezTo>
                          <a:cubicBezTo>
                            <a:pt x="61737" y="63743"/>
                            <a:pt x="43067" y="66125"/>
                            <a:pt x="24970" y="55552"/>
                          </a:cubicBezTo>
                          <a:cubicBezTo>
                            <a:pt x="6873" y="44979"/>
                            <a:pt x="-3795" y="25453"/>
                            <a:pt x="1253" y="12023"/>
                          </a:cubicBezTo>
                          <a:cubicBezTo>
                            <a:pt x="6206" y="-1598"/>
                            <a:pt x="24875" y="-3979"/>
                            <a:pt x="42972" y="6593"/>
                          </a:cubicBezTo>
                          <a:close/>
                        </a:path>
                      </a:pathLst>
                    </a:custGeom>
                    <a:solidFill>
                      <a:srgbClr val="314B4D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</p:grpSp>
          </p:grpSp>
          <p:grpSp>
            <p:nvGrpSpPr>
              <p:cNvPr id="201" name="그룹 200">
                <a:extLst>
                  <a:ext uri="{FF2B5EF4-FFF2-40B4-BE49-F238E27FC236}">
                    <a16:creationId xmlns:a16="http://schemas.microsoft.com/office/drawing/2014/main" id="{514D62A2-E76E-41FD-9FA1-F8E4434CE746}"/>
                  </a:ext>
                </a:extLst>
              </p:cNvPr>
              <p:cNvGrpSpPr/>
              <p:nvPr/>
            </p:nvGrpSpPr>
            <p:grpSpPr>
              <a:xfrm>
                <a:off x="3235514" y="1721503"/>
                <a:ext cx="324973" cy="324973"/>
                <a:chOff x="3238666" y="1721503"/>
                <a:chExt cx="324973" cy="324973"/>
              </a:xfrm>
            </p:grpSpPr>
            <p:sp>
              <p:nvSpPr>
                <p:cNvPr id="196" name="타원 195">
                  <a:extLst>
                    <a:ext uri="{FF2B5EF4-FFF2-40B4-BE49-F238E27FC236}">
                      <a16:creationId xmlns:a16="http://schemas.microsoft.com/office/drawing/2014/main" id="{3828FED7-7E68-79EF-C7DF-28B9C672E7B1}"/>
                    </a:ext>
                  </a:extLst>
                </p:cNvPr>
                <p:cNvSpPr/>
                <p:nvPr/>
              </p:nvSpPr>
              <p:spPr>
                <a:xfrm>
                  <a:off x="3238666" y="1721503"/>
                  <a:ext cx="324973" cy="324973"/>
                </a:xfrm>
                <a:prstGeom prst="ellipse">
                  <a:avLst/>
                </a:prstGeom>
                <a:solidFill>
                  <a:srgbClr val="FFF7E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  <p:grpSp>
              <p:nvGrpSpPr>
                <p:cNvPr id="197" name="그룹 196">
                  <a:extLst>
                    <a:ext uri="{FF2B5EF4-FFF2-40B4-BE49-F238E27FC236}">
                      <a16:creationId xmlns:a16="http://schemas.microsoft.com/office/drawing/2014/main" id="{28443AAF-2852-0FDA-CAE6-55CF76201E01}"/>
                    </a:ext>
                  </a:extLst>
                </p:cNvPr>
                <p:cNvGrpSpPr/>
                <p:nvPr/>
              </p:nvGrpSpPr>
              <p:grpSpPr>
                <a:xfrm>
                  <a:off x="3294285" y="1849475"/>
                  <a:ext cx="213734" cy="69028"/>
                  <a:chOff x="4112419" y="2778393"/>
                  <a:chExt cx="290870" cy="93939"/>
                </a:xfrm>
                <a:solidFill>
                  <a:srgbClr val="3B7253"/>
                </a:solidFill>
              </p:grpSpPr>
              <p:sp>
                <p:nvSpPr>
                  <p:cNvPr id="198" name="그래픽 99">
                    <a:extLst>
                      <a:ext uri="{FF2B5EF4-FFF2-40B4-BE49-F238E27FC236}">
                        <a16:creationId xmlns:a16="http://schemas.microsoft.com/office/drawing/2014/main" id="{7D6C255B-F6DA-516D-730F-634224AF9F5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100507" y="2790305"/>
                    <a:ext cx="93932" cy="70107"/>
                  </a:xfrm>
                  <a:custGeom>
                    <a:avLst/>
                    <a:gdLst>
                      <a:gd name="connsiteX0" fmla="*/ 294562 w 667037"/>
                      <a:gd name="connsiteY0" fmla="*/ 20074 h 497847"/>
                      <a:gd name="connsiteX1" fmla="*/ 8907 w 667037"/>
                      <a:gd name="connsiteY1" fmla="*/ 422410 h 497847"/>
                      <a:gd name="connsiteX2" fmla="*/ 47864 w 667037"/>
                      <a:gd name="connsiteY2" fmla="*/ 497848 h 497847"/>
                      <a:gd name="connsiteX3" fmla="*/ 619174 w 667037"/>
                      <a:gd name="connsiteY3" fmla="*/ 497848 h 497847"/>
                      <a:gd name="connsiteX4" fmla="*/ 658131 w 667037"/>
                      <a:gd name="connsiteY4" fmla="*/ 422410 h 497847"/>
                      <a:gd name="connsiteX5" fmla="*/ 372476 w 667037"/>
                      <a:gd name="connsiteY5" fmla="*/ 20074 h 497847"/>
                      <a:gd name="connsiteX6" fmla="*/ 294562 w 667037"/>
                      <a:gd name="connsiteY6" fmla="*/ 20074 h 4978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7037" h="497847">
                        <a:moveTo>
                          <a:pt x="294562" y="20074"/>
                        </a:moveTo>
                        <a:lnTo>
                          <a:pt x="8907" y="422410"/>
                        </a:lnTo>
                        <a:cubicBezTo>
                          <a:pt x="-13572" y="454033"/>
                          <a:pt x="9097" y="497848"/>
                          <a:pt x="47864" y="497848"/>
                        </a:cubicBezTo>
                        <a:lnTo>
                          <a:pt x="619174" y="497848"/>
                        </a:lnTo>
                        <a:cubicBezTo>
                          <a:pt x="657940" y="497848"/>
                          <a:pt x="680610" y="454033"/>
                          <a:pt x="658131" y="422410"/>
                        </a:cubicBezTo>
                        <a:lnTo>
                          <a:pt x="372476" y="20074"/>
                        </a:lnTo>
                        <a:cubicBezTo>
                          <a:pt x="353426" y="-6691"/>
                          <a:pt x="313612" y="-6691"/>
                          <a:pt x="294562" y="20074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맑은 고딕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99" name="그래픽 99">
                    <a:extLst>
                      <a:ext uri="{FF2B5EF4-FFF2-40B4-BE49-F238E27FC236}">
                        <a16:creationId xmlns:a16="http://schemas.microsoft.com/office/drawing/2014/main" id="{2143B753-8103-E49A-044F-C2B476750E3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210888" y="2790307"/>
                    <a:ext cx="93932" cy="70107"/>
                  </a:xfrm>
                  <a:custGeom>
                    <a:avLst/>
                    <a:gdLst>
                      <a:gd name="connsiteX0" fmla="*/ 294562 w 667037"/>
                      <a:gd name="connsiteY0" fmla="*/ 20074 h 497847"/>
                      <a:gd name="connsiteX1" fmla="*/ 8907 w 667037"/>
                      <a:gd name="connsiteY1" fmla="*/ 422410 h 497847"/>
                      <a:gd name="connsiteX2" fmla="*/ 47864 w 667037"/>
                      <a:gd name="connsiteY2" fmla="*/ 497848 h 497847"/>
                      <a:gd name="connsiteX3" fmla="*/ 619174 w 667037"/>
                      <a:gd name="connsiteY3" fmla="*/ 497848 h 497847"/>
                      <a:gd name="connsiteX4" fmla="*/ 658131 w 667037"/>
                      <a:gd name="connsiteY4" fmla="*/ 422410 h 497847"/>
                      <a:gd name="connsiteX5" fmla="*/ 372476 w 667037"/>
                      <a:gd name="connsiteY5" fmla="*/ 20074 h 497847"/>
                      <a:gd name="connsiteX6" fmla="*/ 294562 w 667037"/>
                      <a:gd name="connsiteY6" fmla="*/ 20074 h 4978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7037" h="497847">
                        <a:moveTo>
                          <a:pt x="294562" y="20074"/>
                        </a:moveTo>
                        <a:lnTo>
                          <a:pt x="8907" y="422410"/>
                        </a:lnTo>
                        <a:cubicBezTo>
                          <a:pt x="-13572" y="454033"/>
                          <a:pt x="9097" y="497848"/>
                          <a:pt x="47864" y="497848"/>
                        </a:cubicBezTo>
                        <a:lnTo>
                          <a:pt x="619174" y="497848"/>
                        </a:lnTo>
                        <a:cubicBezTo>
                          <a:pt x="657940" y="497848"/>
                          <a:pt x="680610" y="454033"/>
                          <a:pt x="658131" y="422410"/>
                        </a:cubicBezTo>
                        <a:lnTo>
                          <a:pt x="372476" y="20074"/>
                        </a:lnTo>
                        <a:cubicBezTo>
                          <a:pt x="353426" y="-6691"/>
                          <a:pt x="313612" y="-6691"/>
                          <a:pt x="294562" y="20074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맑은 고딕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00" name="그래픽 99">
                    <a:extLst>
                      <a:ext uri="{FF2B5EF4-FFF2-40B4-BE49-F238E27FC236}">
                        <a16:creationId xmlns:a16="http://schemas.microsoft.com/office/drawing/2014/main" id="{1255BA8F-315B-ACC4-9D6D-7CAA50BB6BB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321270" y="2790312"/>
                    <a:ext cx="93932" cy="70107"/>
                  </a:xfrm>
                  <a:custGeom>
                    <a:avLst/>
                    <a:gdLst>
                      <a:gd name="connsiteX0" fmla="*/ 294562 w 667037"/>
                      <a:gd name="connsiteY0" fmla="*/ 20074 h 497847"/>
                      <a:gd name="connsiteX1" fmla="*/ 8907 w 667037"/>
                      <a:gd name="connsiteY1" fmla="*/ 422410 h 497847"/>
                      <a:gd name="connsiteX2" fmla="*/ 47864 w 667037"/>
                      <a:gd name="connsiteY2" fmla="*/ 497848 h 497847"/>
                      <a:gd name="connsiteX3" fmla="*/ 619174 w 667037"/>
                      <a:gd name="connsiteY3" fmla="*/ 497848 h 497847"/>
                      <a:gd name="connsiteX4" fmla="*/ 658131 w 667037"/>
                      <a:gd name="connsiteY4" fmla="*/ 422410 h 497847"/>
                      <a:gd name="connsiteX5" fmla="*/ 372476 w 667037"/>
                      <a:gd name="connsiteY5" fmla="*/ 20074 h 497847"/>
                      <a:gd name="connsiteX6" fmla="*/ 294562 w 667037"/>
                      <a:gd name="connsiteY6" fmla="*/ 20074 h 4978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7037" h="497847">
                        <a:moveTo>
                          <a:pt x="294562" y="20074"/>
                        </a:moveTo>
                        <a:lnTo>
                          <a:pt x="8907" y="422410"/>
                        </a:lnTo>
                        <a:cubicBezTo>
                          <a:pt x="-13572" y="454033"/>
                          <a:pt x="9097" y="497848"/>
                          <a:pt x="47864" y="497848"/>
                        </a:cubicBezTo>
                        <a:lnTo>
                          <a:pt x="619174" y="497848"/>
                        </a:lnTo>
                        <a:cubicBezTo>
                          <a:pt x="657940" y="497848"/>
                          <a:pt x="680610" y="454033"/>
                          <a:pt x="658131" y="422410"/>
                        </a:cubicBezTo>
                        <a:lnTo>
                          <a:pt x="372476" y="20074"/>
                        </a:lnTo>
                        <a:cubicBezTo>
                          <a:pt x="353426" y="-6691"/>
                          <a:pt x="313612" y="-6691"/>
                          <a:pt x="294562" y="20074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맑은 고딕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</p:grpSp>
          </p:grpSp>
          <p:grpSp>
            <p:nvGrpSpPr>
              <p:cNvPr id="202" name="그룹 201">
                <a:extLst>
                  <a:ext uri="{FF2B5EF4-FFF2-40B4-BE49-F238E27FC236}">
                    <a16:creationId xmlns:a16="http://schemas.microsoft.com/office/drawing/2014/main" id="{3E2DB13A-D7D2-8EE2-4A6E-F440F674478F}"/>
                  </a:ext>
                </a:extLst>
              </p:cNvPr>
              <p:cNvGrpSpPr/>
              <p:nvPr/>
            </p:nvGrpSpPr>
            <p:grpSpPr>
              <a:xfrm>
                <a:off x="6345513" y="1721503"/>
                <a:ext cx="324973" cy="324973"/>
                <a:chOff x="3238666" y="1721503"/>
                <a:chExt cx="324973" cy="324973"/>
              </a:xfrm>
            </p:grpSpPr>
            <p:sp>
              <p:nvSpPr>
                <p:cNvPr id="203" name="타원 202">
                  <a:extLst>
                    <a:ext uri="{FF2B5EF4-FFF2-40B4-BE49-F238E27FC236}">
                      <a16:creationId xmlns:a16="http://schemas.microsoft.com/office/drawing/2014/main" id="{FDDEB687-4477-94CB-4CAB-1DFA89D95A21}"/>
                    </a:ext>
                  </a:extLst>
                </p:cNvPr>
                <p:cNvSpPr/>
                <p:nvPr/>
              </p:nvSpPr>
              <p:spPr>
                <a:xfrm>
                  <a:off x="3238666" y="1721503"/>
                  <a:ext cx="324973" cy="324973"/>
                </a:xfrm>
                <a:prstGeom prst="ellipse">
                  <a:avLst/>
                </a:prstGeom>
                <a:solidFill>
                  <a:srgbClr val="FFF7E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  <p:grpSp>
              <p:nvGrpSpPr>
                <p:cNvPr id="204" name="그룹 203">
                  <a:extLst>
                    <a:ext uri="{FF2B5EF4-FFF2-40B4-BE49-F238E27FC236}">
                      <a16:creationId xmlns:a16="http://schemas.microsoft.com/office/drawing/2014/main" id="{0709CA66-07E5-F2AB-4F8C-F2B85D00DD89}"/>
                    </a:ext>
                  </a:extLst>
                </p:cNvPr>
                <p:cNvGrpSpPr/>
                <p:nvPr/>
              </p:nvGrpSpPr>
              <p:grpSpPr>
                <a:xfrm>
                  <a:off x="3294285" y="1849475"/>
                  <a:ext cx="213734" cy="69028"/>
                  <a:chOff x="4112419" y="2778393"/>
                  <a:chExt cx="290870" cy="93939"/>
                </a:xfrm>
                <a:solidFill>
                  <a:srgbClr val="3B7253"/>
                </a:solidFill>
              </p:grpSpPr>
              <p:sp>
                <p:nvSpPr>
                  <p:cNvPr id="208" name="그래픽 99">
                    <a:extLst>
                      <a:ext uri="{FF2B5EF4-FFF2-40B4-BE49-F238E27FC236}">
                        <a16:creationId xmlns:a16="http://schemas.microsoft.com/office/drawing/2014/main" id="{7AA4B06E-F64C-B3FB-438C-1100E30BC1D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100507" y="2790305"/>
                    <a:ext cx="93932" cy="70107"/>
                  </a:xfrm>
                  <a:custGeom>
                    <a:avLst/>
                    <a:gdLst>
                      <a:gd name="connsiteX0" fmla="*/ 294562 w 667037"/>
                      <a:gd name="connsiteY0" fmla="*/ 20074 h 497847"/>
                      <a:gd name="connsiteX1" fmla="*/ 8907 w 667037"/>
                      <a:gd name="connsiteY1" fmla="*/ 422410 h 497847"/>
                      <a:gd name="connsiteX2" fmla="*/ 47864 w 667037"/>
                      <a:gd name="connsiteY2" fmla="*/ 497848 h 497847"/>
                      <a:gd name="connsiteX3" fmla="*/ 619174 w 667037"/>
                      <a:gd name="connsiteY3" fmla="*/ 497848 h 497847"/>
                      <a:gd name="connsiteX4" fmla="*/ 658131 w 667037"/>
                      <a:gd name="connsiteY4" fmla="*/ 422410 h 497847"/>
                      <a:gd name="connsiteX5" fmla="*/ 372476 w 667037"/>
                      <a:gd name="connsiteY5" fmla="*/ 20074 h 497847"/>
                      <a:gd name="connsiteX6" fmla="*/ 294562 w 667037"/>
                      <a:gd name="connsiteY6" fmla="*/ 20074 h 4978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7037" h="497847">
                        <a:moveTo>
                          <a:pt x="294562" y="20074"/>
                        </a:moveTo>
                        <a:lnTo>
                          <a:pt x="8907" y="422410"/>
                        </a:lnTo>
                        <a:cubicBezTo>
                          <a:pt x="-13572" y="454033"/>
                          <a:pt x="9097" y="497848"/>
                          <a:pt x="47864" y="497848"/>
                        </a:cubicBezTo>
                        <a:lnTo>
                          <a:pt x="619174" y="497848"/>
                        </a:lnTo>
                        <a:cubicBezTo>
                          <a:pt x="657940" y="497848"/>
                          <a:pt x="680610" y="454033"/>
                          <a:pt x="658131" y="422410"/>
                        </a:cubicBezTo>
                        <a:lnTo>
                          <a:pt x="372476" y="20074"/>
                        </a:lnTo>
                        <a:cubicBezTo>
                          <a:pt x="353426" y="-6691"/>
                          <a:pt x="313612" y="-6691"/>
                          <a:pt x="294562" y="20074"/>
                        </a:cubicBezTo>
                        <a:close/>
                      </a:path>
                    </a:pathLst>
                  </a:custGeom>
                  <a:solidFill>
                    <a:srgbClr val="3B709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10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09" name="그래픽 99">
                    <a:extLst>
                      <a:ext uri="{FF2B5EF4-FFF2-40B4-BE49-F238E27FC236}">
                        <a16:creationId xmlns:a16="http://schemas.microsoft.com/office/drawing/2014/main" id="{21610114-30E3-0090-FD0E-70EF4E03DC7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210888" y="2790307"/>
                    <a:ext cx="93932" cy="70107"/>
                  </a:xfrm>
                  <a:custGeom>
                    <a:avLst/>
                    <a:gdLst>
                      <a:gd name="connsiteX0" fmla="*/ 294562 w 667037"/>
                      <a:gd name="connsiteY0" fmla="*/ 20074 h 497847"/>
                      <a:gd name="connsiteX1" fmla="*/ 8907 w 667037"/>
                      <a:gd name="connsiteY1" fmla="*/ 422410 h 497847"/>
                      <a:gd name="connsiteX2" fmla="*/ 47864 w 667037"/>
                      <a:gd name="connsiteY2" fmla="*/ 497848 h 497847"/>
                      <a:gd name="connsiteX3" fmla="*/ 619174 w 667037"/>
                      <a:gd name="connsiteY3" fmla="*/ 497848 h 497847"/>
                      <a:gd name="connsiteX4" fmla="*/ 658131 w 667037"/>
                      <a:gd name="connsiteY4" fmla="*/ 422410 h 497847"/>
                      <a:gd name="connsiteX5" fmla="*/ 372476 w 667037"/>
                      <a:gd name="connsiteY5" fmla="*/ 20074 h 497847"/>
                      <a:gd name="connsiteX6" fmla="*/ 294562 w 667037"/>
                      <a:gd name="connsiteY6" fmla="*/ 20074 h 4978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7037" h="497847">
                        <a:moveTo>
                          <a:pt x="294562" y="20074"/>
                        </a:moveTo>
                        <a:lnTo>
                          <a:pt x="8907" y="422410"/>
                        </a:lnTo>
                        <a:cubicBezTo>
                          <a:pt x="-13572" y="454033"/>
                          <a:pt x="9097" y="497848"/>
                          <a:pt x="47864" y="497848"/>
                        </a:cubicBezTo>
                        <a:lnTo>
                          <a:pt x="619174" y="497848"/>
                        </a:lnTo>
                        <a:cubicBezTo>
                          <a:pt x="657940" y="497848"/>
                          <a:pt x="680610" y="454033"/>
                          <a:pt x="658131" y="422410"/>
                        </a:cubicBezTo>
                        <a:lnTo>
                          <a:pt x="372476" y="20074"/>
                        </a:lnTo>
                        <a:cubicBezTo>
                          <a:pt x="353426" y="-6691"/>
                          <a:pt x="313612" y="-6691"/>
                          <a:pt x="294562" y="20074"/>
                        </a:cubicBezTo>
                        <a:close/>
                      </a:path>
                    </a:pathLst>
                  </a:custGeom>
                  <a:solidFill>
                    <a:srgbClr val="3B709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10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10" name="그래픽 99">
                    <a:extLst>
                      <a:ext uri="{FF2B5EF4-FFF2-40B4-BE49-F238E27FC236}">
                        <a16:creationId xmlns:a16="http://schemas.microsoft.com/office/drawing/2014/main" id="{203E4B28-9B9E-F3B2-1AE0-E083083F338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321270" y="2790312"/>
                    <a:ext cx="93932" cy="70107"/>
                  </a:xfrm>
                  <a:custGeom>
                    <a:avLst/>
                    <a:gdLst>
                      <a:gd name="connsiteX0" fmla="*/ 294562 w 667037"/>
                      <a:gd name="connsiteY0" fmla="*/ 20074 h 497847"/>
                      <a:gd name="connsiteX1" fmla="*/ 8907 w 667037"/>
                      <a:gd name="connsiteY1" fmla="*/ 422410 h 497847"/>
                      <a:gd name="connsiteX2" fmla="*/ 47864 w 667037"/>
                      <a:gd name="connsiteY2" fmla="*/ 497848 h 497847"/>
                      <a:gd name="connsiteX3" fmla="*/ 619174 w 667037"/>
                      <a:gd name="connsiteY3" fmla="*/ 497848 h 497847"/>
                      <a:gd name="connsiteX4" fmla="*/ 658131 w 667037"/>
                      <a:gd name="connsiteY4" fmla="*/ 422410 h 497847"/>
                      <a:gd name="connsiteX5" fmla="*/ 372476 w 667037"/>
                      <a:gd name="connsiteY5" fmla="*/ 20074 h 497847"/>
                      <a:gd name="connsiteX6" fmla="*/ 294562 w 667037"/>
                      <a:gd name="connsiteY6" fmla="*/ 20074 h 4978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7037" h="497847">
                        <a:moveTo>
                          <a:pt x="294562" y="20074"/>
                        </a:moveTo>
                        <a:lnTo>
                          <a:pt x="8907" y="422410"/>
                        </a:lnTo>
                        <a:cubicBezTo>
                          <a:pt x="-13572" y="454033"/>
                          <a:pt x="9097" y="497848"/>
                          <a:pt x="47864" y="497848"/>
                        </a:cubicBezTo>
                        <a:lnTo>
                          <a:pt x="619174" y="497848"/>
                        </a:lnTo>
                        <a:cubicBezTo>
                          <a:pt x="657940" y="497848"/>
                          <a:pt x="680610" y="454033"/>
                          <a:pt x="658131" y="422410"/>
                        </a:cubicBezTo>
                        <a:lnTo>
                          <a:pt x="372476" y="20074"/>
                        </a:lnTo>
                        <a:cubicBezTo>
                          <a:pt x="353426" y="-6691"/>
                          <a:pt x="313612" y="-6691"/>
                          <a:pt x="294562" y="20074"/>
                        </a:cubicBezTo>
                        <a:close/>
                      </a:path>
                    </a:pathLst>
                  </a:custGeom>
                  <a:solidFill>
                    <a:srgbClr val="3B709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10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endParaRP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170868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D76C74A7-B4C7-CA56-82BF-C3EF5EB84ADB}"/>
              </a:ext>
            </a:extLst>
          </p:cNvPr>
          <p:cNvGrpSpPr/>
          <p:nvPr/>
        </p:nvGrpSpPr>
        <p:grpSpPr>
          <a:xfrm>
            <a:off x="386230" y="221653"/>
            <a:ext cx="3253711" cy="634036"/>
            <a:chOff x="390253" y="159368"/>
            <a:chExt cx="3287602" cy="64064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13D41B9-C6D2-0B0D-1711-5D612328F25C}"/>
                </a:ext>
              </a:extLst>
            </p:cNvPr>
            <p:cNvSpPr txBox="1"/>
            <p:nvPr/>
          </p:nvSpPr>
          <p:spPr>
            <a:xfrm>
              <a:off x="976778" y="364633"/>
              <a:ext cx="2701077" cy="43537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>
                <a:defRPr/>
              </a:pPr>
              <a:r>
                <a:rPr lang="ko-KR" altLang="en-US" sz="28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현역병 입영연기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827DD8D-C717-7627-8A91-91EE39D57BEA}"/>
                </a:ext>
              </a:extLst>
            </p:cNvPr>
            <p:cNvSpPr txBox="1"/>
            <p:nvPr/>
          </p:nvSpPr>
          <p:spPr>
            <a:xfrm>
              <a:off x="961374" y="159368"/>
              <a:ext cx="154454" cy="171040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pPr>
                <a:defRPr/>
              </a:pPr>
              <a:r>
                <a:rPr lang="en-US" altLang="ko-KR" sz="1100" spc="-7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나눔명조 ExtraBold" panose="02020603020101020101" pitchFamily="18" charset="-127"/>
                  <a:ea typeface="문체부 제목 돋음체" panose="020B0609000101010101" pitchFamily="49" charset="-127"/>
                </a:rPr>
                <a:t>Ⅱ.</a:t>
              </a:r>
              <a:endParaRPr lang="ko-KR" altLang="en-US" sz="1100" spc="-7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나눔명조 ExtraBold" panose="02020603020101020101" pitchFamily="18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68B0AE3-1A25-790A-2CAE-4BD229E5680F}"/>
                </a:ext>
              </a:extLst>
            </p:cNvPr>
            <p:cNvSpPr txBox="1"/>
            <p:nvPr/>
          </p:nvSpPr>
          <p:spPr>
            <a:xfrm>
              <a:off x="1170924" y="172068"/>
              <a:ext cx="894981" cy="171040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pPr>
                <a:defRPr/>
              </a:pPr>
              <a:r>
                <a:rPr lang="ko-KR" altLang="en-US" sz="11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병역의무 이행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843D7A4-DE10-E5A3-27C8-0A8AAD50AC14}"/>
                </a:ext>
              </a:extLst>
            </p:cNvPr>
            <p:cNvSpPr txBox="1"/>
            <p:nvPr/>
          </p:nvSpPr>
          <p:spPr>
            <a:xfrm>
              <a:off x="390253" y="395731"/>
              <a:ext cx="353354" cy="37317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en-US" altLang="ko-KR" sz="2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>
                      <a:alpha val="38000"/>
                    </a:schemeClr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0</a:t>
              </a:r>
              <a:r>
                <a:rPr lang="en-US" altLang="ko-KR" sz="2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5</a:t>
              </a:r>
              <a:endParaRPr lang="ko-KR" altLang="en-US" sz="2400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22514EDA-35C5-8333-469D-7459E12F51FD}"/>
              </a:ext>
            </a:extLst>
          </p:cNvPr>
          <p:cNvGrpSpPr/>
          <p:nvPr/>
        </p:nvGrpSpPr>
        <p:grpSpPr>
          <a:xfrm>
            <a:off x="319276" y="1284838"/>
            <a:ext cx="9266371" cy="5010845"/>
            <a:chOff x="319276" y="1284838"/>
            <a:chExt cx="9266371" cy="5010845"/>
          </a:xfrm>
        </p:grpSpPr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2A030468-9213-8672-5D08-9698960BBEC6}"/>
                </a:ext>
              </a:extLst>
            </p:cNvPr>
            <p:cNvGrpSpPr/>
            <p:nvPr/>
          </p:nvGrpSpPr>
          <p:grpSpPr>
            <a:xfrm>
              <a:off x="319276" y="1284838"/>
              <a:ext cx="9259920" cy="4997410"/>
              <a:chOff x="319276" y="1284838"/>
              <a:chExt cx="9259920" cy="4997410"/>
            </a:xfrm>
          </p:grpSpPr>
          <p:sp>
            <p:nvSpPr>
              <p:cNvPr id="20" name="타원 19">
                <a:extLst>
                  <a:ext uri="{FF2B5EF4-FFF2-40B4-BE49-F238E27FC236}">
                    <a16:creationId xmlns:a16="http://schemas.microsoft.com/office/drawing/2014/main" id="{81483B4D-08FF-72E5-7573-CC2CA1626410}"/>
                  </a:ext>
                </a:extLst>
              </p:cNvPr>
              <p:cNvSpPr/>
              <p:nvPr/>
            </p:nvSpPr>
            <p:spPr>
              <a:xfrm>
                <a:off x="3543300" y="1284838"/>
                <a:ext cx="2819400" cy="2819400"/>
              </a:xfrm>
              <a:prstGeom prst="ellipse">
                <a:avLst/>
              </a:prstGeom>
              <a:solidFill>
                <a:srgbClr val="FFE8A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5629" rIns="0" bIns="0" rtlCol="0" anchor="ctr"/>
              <a:lstStyle/>
              <a:p>
                <a:pPr algn="ctr"/>
                <a:endParaRPr lang="ko-KR" altLang="en-US" sz="2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30" name="원호 29">
                <a:extLst>
                  <a:ext uri="{FF2B5EF4-FFF2-40B4-BE49-F238E27FC236}">
                    <a16:creationId xmlns:a16="http://schemas.microsoft.com/office/drawing/2014/main" id="{13C628FE-C788-924D-CF07-DBD5D3D9B41E}"/>
                  </a:ext>
                </a:extLst>
              </p:cNvPr>
              <p:cNvSpPr/>
              <p:nvPr/>
            </p:nvSpPr>
            <p:spPr>
              <a:xfrm>
                <a:off x="3718560" y="1414378"/>
                <a:ext cx="2468880" cy="2468880"/>
              </a:xfrm>
              <a:prstGeom prst="arc">
                <a:avLst>
                  <a:gd name="adj1" fmla="val 11151361"/>
                  <a:gd name="adj2" fmla="val 0"/>
                </a:avLst>
              </a:prstGeom>
              <a:solidFill>
                <a:srgbClr val="FFE8AF"/>
              </a:solidFill>
              <a:ln w="31750" cap="rnd">
                <a:gradFill>
                  <a:gsLst>
                    <a:gs pos="0">
                      <a:srgbClr val="3B7253"/>
                    </a:gs>
                    <a:gs pos="100000">
                      <a:srgbClr val="3B709A"/>
                    </a:gs>
                  </a:gsLst>
                  <a:lin ang="0" scaled="0"/>
                </a:gradFill>
                <a:prstDash val="sysDot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5629" rIns="0" bIns="0" rtlCol="0" anchor="ctr"/>
              <a:lstStyle/>
              <a:p>
                <a:pPr algn="ctr"/>
                <a:endParaRPr lang="ko-KR" altLang="en-US" sz="2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15" name="사각형: 둥근 모서리 14">
                <a:extLst>
                  <a:ext uri="{FF2B5EF4-FFF2-40B4-BE49-F238E27FC236}">
                    <a16:creationId xmlns:a16="http://schemas.microsoft.com/office/drawing/2014/main" id="{BBEC7D84-287D-BBFE-53D7-430A91BB1D23}"/>
                  </a:ext>
                </a:extLst>
              </p:cNvPr>
              <p:cNvSpPr/>
              <p:nvPr/>
            </p:nvSpPr>
            <p:spPr>
              <a:xfrm>
                <a:off x="319276" y="2317255"/>
                <a:ext cx="9259920" cy="3964993"/>
              </a:xfrm>
              <a:prstGeom prst="roundRect">
                <a:avLst>
                  <a:gd name="adj" fmla="val 4567"/>
                </a:avLst>
              </a:prstGeom>
              <a:solidFill>
                <a:srgbClr val="FFE8A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5629" rIns="0" bIns="0" rtlCol="0" anchor="ctr"/>
              <a:lstStyle/>
              <a:p>
                <a:pPr algn="ctr"/>
                <a:endParaRPr lang="ko-KR" altLang="en-US" sz="2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EF0D88E-8A3E-8E20-B834-DC8D0AC04C8B}"/>
                  </a:ext>
                </a:extLst>
              </p:cNvPr>
              <p:cNvSpPr txBox="1"/>
              <p:nvPr/>
            </p:nvSpPr>
            <p:spPr>
              <a:xfrm>
                <a:off x="4088533" y="1910520"/>
                <a:ext cx="1728936" cy="323165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spAutoFit/>
              </a:bodyPr>
              <a:lstStyle/>
              <a:p>
                <a:pPr algn="ctr"/>
                <a:r>
                  <a:rPr lang="ko-KR" altLang="en-US" sz="21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입영연기</a:t>
                </a:r>
                <a:r>
                  <a:rPr lang="en-US" altLang="ko-KR" sz="21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 </a:t>
                </a:r>
                <a:r>
                  <a:rPr lang="ko-KR" altLang="en-US" sz="21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기간</a:t>
                </a:r>
              </a:p>
            </p:txBody>
          </p:sp>
        </p:grpSp>
        <p:grpSp>
          <p:nvGrpSpPr>
            <p:cNvPr id="2" name="그룹 1">
              <a:extLst>
                <a:ext uri="{FF2B5EF4-FFF2-40B4-BE49-F238E27FC236}">
                  <a16:creationId xmlns:a16="http://schemas.microsoft.com/office/drawing/2014/main" id="{5723098C-0722-20F1-3586-7AC19A256520}"/>
                </a:ext>
              </a:extLst>
            </p:cNvPr>
            <p:cNvGrpSpPr/>
            <p:nvPr/>
          </p:nvGrpSpPr>
          <p:grpSpPr>
            <a:xfrm>
              <a:off x="326804" y="1832796"/>
              <a:ext cx="3424579" cy="4462887"/>
              <a:chOff x="326804" y="1832796"/>
              <a:chExt cx="3424579" cy="4462887"/>
            </a:xfrm>
          </p:grpSpPr>
          <p:sp>
            <p:nvSpPr>
              <p:cNvPr id="17" name="사각형: 둥근 모서리 16">
                <a:extLst>
                  <a:ext uri="{FF2B5EF4-FFF2-40B4-BE49-F238E27FC236}">
                    <a16:creationId xmlns:a16="http://schemas.microsoft.com/office/drawing/2014/main" id="{823AA341-8225-A390-F5E7-540758118BB2}"/>
                  </a:ext>
                </a:extLst>
              </p:cNvPr>
              <p:cNvSpPr/>
              <p:nvPr/>
            </p:nvSpPr>
            <p:spPr>
              <a:xfrm rot="16200000">
                <a:off x="38219" y="2738825"/>
                <a:ext cx="3820886" cy="3243715"/>
              </a:xfrm>
              <a:prstGeom prst="roundRect">
                <a:avLst>
                  <a:gd name="adj" fmla="val 4638"/>
                </a:avLst>
              </a:prstGeom>
              <a:solidFill>
                <a:srgbClr val="3B72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5629" rIns="0" bIns="0" rtlCol="0" anchor="ctr"/>
              <a:lstStyle/>
              <a:p>
                <a:pPr algn="ctr"/>
                <a:endParaRPr lang="ko-KR" altLang="en-US" sz="2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pic>
            <p:nvPicPr>
              <p:cNvPr id="18" name="그림 51" descr="004.png">
                <a:extLst>
                  <a:ext uri="{FF2B5EF4-FFF2-40B4-BE49-F238E27FC236}">
                    <a16:creationId xmlns:a16="http://schemas.microsoft.com/office/drawing/2014/main" id="{AEFBD82F-2253-0DF6-6D34-C8404DB8C3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5720" b="-1727"/>
              <a:stretch/>
            </p:blipFill>
            <p:spPr bwMode="auto">
              <a:xfrm flipH="1">
                <a:off x="3392598" y="2205111"/>
                <a:ext cx="358785" cy="4090572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2F3B65B-B2B8-8E51-E311-2D324A424645}"/>
                  </a:ext>
                </a:extLst>
              </p:cNvPr>
              <p:cNvSpPr txBox="1"/>
              <p:nvPr/>
            </p:nvSpPr>
            <p:spPr>
              <a:xfrm>
                <a:off x="1178246" y="1832796"/>
                <a:ext cx="1540832" cy="43088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ko-KR" altLang="en-US" sz="28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253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대학생</a:t>
                </a:r>
              </a:p>
            </p:txBody>
          </p:sp>
          <p:grpSp>
            <p:nvGrpSpPr>
              <p:cNvPr id="55" name="그룹 54">
                <a:extLst>
                  <a:ext uri="{FF2B5EF4-FFF2-40B4-BE49-F238E27FC236}">
                    <a16:creationId xmlns:a16="http://schemas.microsoft.com/office/drawing/2014/main" id="{CC199199-C291-7FD7-9AE8-DDE672840F2C}"/>
                  </a:ext>
                </a:extLst>
              </p:cNvPr>
              <p:cNvGrpSpPr/>
              <p:nvPr/>
            </p:nvGrpSpPr>
            <p:grpSpPr>
              <a:xfrm>
                <a:off x="455963" y="2572184"/>
                <a:ext cx="2985398" cy="999691"/>
                <a:chOff x="462652" y="2586471"/>
                <a:chExt cx="3312228" cy="999691"/>
              </a:xfrm>
            </p:grpSpPr>
            <p:grpSp>
              <p:nvGrpSpPr>
                <p:cNvPr id="44" name="그룹 43">
                  <a:extLst>
                    <a:ext uri="{FF2B5EF4-FFF2-40B4-BE49-F238E27FC236}">
                      <a16:creationId xmlns:a16="http://schemas.microsoft.com/office/drawing/2014/main" id="{AA69AFAC-4A27-4E5A-0D26-65491D406648}"/>
                    </a:ext>
                  </a:extLst>
                </p:cNvPr>
                <p:cNvGrpSpPr/>
                <p:nvPr/>
              </p:nvGrpSpPr>
              <p:grpSpPr>
                <a:xfrm>
                  <a:off x="462652" y="2586471"/>
                  <a:ext cx="1042298" cy="999691"/>
                  <a:chOff x="486464" y="2605521"/>
                  <a:chExt cx="1180412" cy="999691"/>
                </a:xfrm>
              </p:grpSpPr>
              <p:sp>
                <p:nvSpPr>
                  <p:cNvPr id="39" name="사각형: 둥근 모서리 38">
                    <a:extLst>
                      <a:ext uri="{FF2B5EF4-FFF2-40B4-BE49-F238E27FC236}">
                        <a16:creationId xmlns:a16="http://schemas.microsoft.com/office/drawing/2014/main" id="{A2C29EF6-4458-C906-9620-531B19E0AA2E}"/>
                      </a:ext>
                    </a:extLst>
                  </p:cNvPr>
                  <p:cNvSpPr/>
                  <p:nvPr/>
                </p:nvSpPr>
                <p:spPr>
                  <a:xfrm>
                    <a:off x="487406" y="2605521"/>
                    <a:ext cx="1178529" cy="999691"/>
                  </a:xfrm>
                  <a:prstGeom prst="roundRect">
                    <a:avLst>
                      <a:gd name="adj" fmla="val 7955"/>
                    </a:avLst>
                  </a:prstGeom>
                  <a:solidFill>
                    <a:schemeClr val="bg1"/>
                  </a:solidFill>
                  <a:ln w="19050">
                    <a:noFill/>
                  </a:ln>
                  <a:effectLst>
                    <a:outerShdw blurRad="25400" dist="25400" dir="5400000" algn="t" rotWithShape="0">
                      <a:prstClr val="black">
                        <a:alpha val="2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sz="1600" dirty="0">
                      <a:solidFill>
                        <a:prstClr val="white"/>
                      </a:solidFill>
                      <a:latin typeface="맑은 고딕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40" name="사각형: 둥근 위쪽 모서리 39">
                    <a:extLst>
                      <a:ext uri="{FF2B5EF4-FFF2-40B4-BE49-F238E27FC236}">
                        <a16:creationId xmlns:a16="http://schemas.microsoft.com/office/drawing/2014/main" id="{3C1573B1-2C7E-C49D-4AA8-0F0DC0A470C3}"/>
                      </a:ext>
                    </a:extLst>
                  </p:cNvPr>
                  <p:cNvSpPr/>
                  <p:nvPr/>
                </p:nvSpPr>
                <p:spPr>
                  <a:xfrm>
                    <a:off x="486464" y="2605521"/>
                    <a:ext cx="1180412" cy="361517"/>
                  </a:xfrm>
                  <a:prstGeom prst="round2SameRect">
                    <a:avLst>
                      <a:gd name="adj1" fmla="val 17205"/>
                      <a:gd name="adj2" fmla="val 0"/>
                    </a:avLst>
                  </a:prstGeom>
                  <a:solidFill>
                    <a:srgbClr val="65A37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 defTabSz="904982"/>
                    <a:endParaRPr lang="ko-KR" altLang="en-US" kern="0" spc="-9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13C929E6-A3AA-4AD8-16E9-A688DB116D7C}"/>
                      </a:ext>
                    </a:extLst>
                  </p:cNvPr>
                  <p:cNvSpPr txBox="1"/>
                  <p:nvPr/>
                </p:nvSpPr>
                <p:spPr>
                  <a:xfrm>
                    <a:off x="846956" y="3178778"/>
                    <a:ext cx="458100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anchor="ctr">
                    <a:spAutoFit/>
                  </a:bodyPr>
                  <a:lstStyle>
                    <a:defPPr>
                      <a:defRPr lang="en-US"/>
                    </a:defPPr>
                    <a:lvl1pPr algn="ctr">
                      <a:defRPr sz="1584" spc="-69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srgbClr val="44546A">
                            <a:lumMod val="75000"/>
                          </a:srgbClr>
                        </a:solidFill>
                        <a:latin typeface="G마켓 산스 TTF Medium" panose="02000000000000000000" pitchFamily="2" charset="-127"/>
                        <a:ea typeface="G마켓 산스 TTF Medium" panose="02000000000000000000" pitchFamily="2" charset="-127"/>
                      </a:defRPr>
                    </a:lvl1pPr>
                  </a:lstStyle>
                  <a:p>
                    <a:r>
                      <a:rPr lang="en-US" altLang="ko-KR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a typeface="문체부 제목 돋음체" panose="020B0609000101010101" pitchFamily="49" charset="-127"/>
                      </a:rPr>
                      <a:t>22</a:t>
                    </a:r>
                    <a:r>
                      <a:rPr lang="ko-KR" altLang="en-US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a typeface="문체부 제목 돋음체" panose="020B0609000101010101" pitchFamily="49" charset="-127"/>
                      </a:rPr>
                      <a:t>세</a:t>
                    </a:r>
                  </a:p>
                </p:txBody>
              </p:sp>
              <p:sp>
                <p:nvSpPr>
                  <p:cNvPr id="42" name="직사각형 41">
                    <a:extLst>
                      <a:ext uri="{FF2B5EF4-FFF2-40B4-BE49-F238E27FC236}">
                        <a16:creationId xmlns:a16="http://schemas.microsoft.com/office/drawing/2014/main" id="{E52193E5-9A94-71C2-C089-394CE75403E7}"/>
                      </a:ext>
                    </a:extLst>
                  </p:cNvPr>
                  <p:cNvSpPr/>
                  <p:nvPr/>
                </p:nvSpPr>
                <p:spPr>
                  <a:xfrm>
                    <a:off x="767439" y="2671221"/>
                    <a:ext cx="618831" cy="246221"/>
                  </a:xfrm>
                  <a:prstGeom prst="rect">
                    <a:avLst/>
                  </a:prstGeom>
                  <a:no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wrap="none" lIns="0" tIns="0" rIns="0" bIns="0" rtlCol="0" anchor="ctr">
                    <a:spAutoFit/>
                  </a:bodyPr>
                  <a:lstStyle/>
                  <a:p>
                    <a:pPr algn="ctr" defTabSz="904982">
                      <a:defRPr/>
                    </a:pPr>
                    <a:r>
                      <a:rPr lang="en-US" altLang="ko-KR" sz="1600" kern="0" spc="-99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white"/>
                        </a:solidFill>
                        <a:latin typeface="G마켓 산스 TTF Bold" panose="02000000000000000000" pitchFamily="2" charset="-127"/>
                        <a:ea typeface="문체부 제목 돋음체" panose="020B0609000101010101" pitchFamily="49" charset="-127"/>
                      </a:rPr>
                      <a:t>2</a:t>
                    </a:r>
                    <a:r>
                      <a:rPr lang="ko-KR" altLang="en-US" sz="1600" kern="0" spc="-99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white"/>
                        </a:solidFill>
                        <a:latin typeface="G마켓 산스 TTF Bold" panose="02000000000000000000" pitchFamily="2" charset="-127"/>
                        <a:ea typeface="문체부 제목 돋음체" panose="020B0609000101010101" pitchFamily="49" charset="-127"/>
                      </a:rPr>
                      <a:t>년제</a:t>
                    </a:r>
                  </a:p>
                </p:txBody>
              </p:sp>
            </p:grpSp>
            <p:grpSp>
              <p:nvGrpSpPr>
                <p:cNvPr id="45" name="그룹 44">
                  <a:extLst>
                    <a:ext uri="{FF2B5EF4-FFF2-40B4-BE49-F238E27FC236}">
                      <a16:creationId xmlns:a16="http://schemas.microsoft.com/office/drawing/2014/main" id="{8F91A509-C60E-D819-4454-767E7BB1B2EB}"/>
                    </a:ext>
                  </a:extLst>
                </p:cNvPr>
                <p:cNvGrpSpPr/>
                <p:nvPr/>
              </p:nvGrpSpPr>
              <p:grpSpPr>
                <a:xfrm>
                  <a:off x="1597617" y="2586471"/>
                  <a:ext cx="1042298" cy="999691"/>
                  <a:chOff x="486464" y="2605521"/>
                  <a:chExt cx="1180412" cy="999691"/>
                </a:xfrm>
              </p:grpSpPr>
              <p:sp>
                <p:nvSpPr>
                  <p:cNvPr id="46" name="사각형: 둥근 모서리 45">
                    <a:extLst>
                      <a:ext uri="{FF2B5EF4-FFF2-40B4-BE49-F238E27FC236}">
                        <a16:creationId xmlns:a16="http://schemas.microsoft.com/office/drawing/2014/main" id="{5313F6FC-46F3-2F19-D337-631F5A6A834C}"/>
                      </a:ext>
                    </a:extLst>
                  </p:cNvPr>
                  <p:cNvSpPr/>
                  <p:nvPr/>
                </p:nvSpPr>
                <p:spPr>
                  <a:xfrm>
                    <a:off x="487406" y="2605521"/>
                    <a:ext cx="1178529" cy="999691"/>
                  </a:xfrm>
                  <a:prstGeom prst="roundRect">
                    <a:avLst>
                      <a:gd name="adj" fmla="val 7955"/>
                    </a:avLst>
                  </a:prstGeom>
                  <a:solidFill>
                    <a:schemeClr val="bg1"/>
                  </a:solidFill>
                  <a:ln w="19050">
                    <a:noFill/>
                  </a:ln>
                  <a:effectLst>
                    <a:outerShdw blurRad="25400" dist="25400" dir="5400000" algn="t" rotWithShape="0">
                      <a:prstClr val="black">
                        <a:alpha val="2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sz="1600" dirty="0">
                      <a:solidFill>
                        <a:prstClr val="white"/>
                      </a:solidFill>
                      <a:latin typeface="맑은 고딕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47" name="사각형: 둥근 위쪽 모서리 46">
                    <a:extLst>
                      <a:ext uri="{FF2B5EF4-FFF2-40B4-BE49-F238E27FC236}">
                        <a16:creationId xmlns:a16="http://schemas.microsoft.com/office/drawing/2014/main" id="{4213B558-CC58-BF59-AB32-9F2BFD06AFD3}"/>
                      </a:ext>
                    </a:extLst>
                  </p:cNvPr>
                  <p:cNvSpPr/>
                  <p:nvPr/>
                </p:nvSpPr>
                <p:spPr>
                  <a:xfrm>
                    <a:off x="486464" y="2605521"/>
                    <a:ext cx="1180412" cy="361517"/>
                  </a:xfrm>
                  <a:prstGeom prst="round2SameRect">
                    <a:avLst>
                      <a:gd name="adj1" fmla="val 17205"/>
                      <a:gd name="adj2" fmla="val 0"/>
                    </a:avLst>
                  </a:prstGeom>
                  <a:solidFill>
                    <a:srgbClr val="65A37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 defTabSz="904982"/>
                    <a:endParaRPr lang="ko-KR" altLang="en-US" kern="0" spc="-9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5635AD54-1B61-D6E2-F8BF-F877A7D48F1F}"/>
                      </a:ext>
                    </a:extLst>
                  </p:cNvPr>
                  <p:cNvSpPr txBox="1"/>
                  <p:nvPr/>
                </p:nvSpPr>
                <p:spPr>
                  <a:xfrm>
                    <a:off x="846956" y="3178778"/>
                    <a:ext cx="458100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anchor="ctr">
                    <a:spAutoFit/>
                  </a:bodyPr>
                  <a:lstStyle>
                    <a:defPPr>
                      <a:defRPr lang="en-US"/>
                    </a:defPPr>
                    <a:lvl1pPr algn="ctr">
                      <a:defRPr sz="1584" spc="-69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srgbClr val="44546A">
                            <a:lumMod val="75000"/>
                          </a:srgbClr>
                        </a:solidFill>
                        <a:latin typeface="G마켓 산스 TTF Medium" panose="02000000000000000000" pitchFamily="2" charset="-127"/>
                        <a:ea typeface="G마켓 산스 TTF Medium" panose="02000000000000000000" pitchFamily="2" charset="-127"/>
                      </a:defRPr>
                    </a:lvl1pPr>
                  </a:lstStyle>
                  <a:p>
                    <a:r>
                      <a:rPr lang="en-US" altLang="ko-KR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a typeface="문체부 제목 돋음체" panose="020B0609000101010101" pitchFamily="49" charset="-127"/>
                      </a:rPr>
                      <a:t>23</a:t>
                    </a:r>
                    <a:r>
                      <a:rPr lang="ko-KR" altLang="en-US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a typeface="문체부 제목 돋음체" panose="020B0609000101010101" pitchFamily="49" charset="-127"/>
                      </a:rPr>
                      <a:t>세</a:t>
                    </a:r>
                  </a:p>
                </p:txBody>
              </p:sp>
              <p:sp>
                <p:nvSpPr>
                  <p:cNvPr id="49" name="직사각형 48">
                    <a:extLst>
                      <a:ext uri="{FF2B5EF4-FFF2-40B4-BE49-F238E27FC236}">
                        <a16:creationId xmlns:a16="http://schemas.microsoft.com/office/drawing/2014/main" id="{A5899ADF-18DD-93C9-BE0C-CAC1584D542A}"/>
                      </a:ext>
                    </a:extLst>
                  </p:cNvPr>
                  <p:cNvSpPr/>
                  <p:nvPr/>
                </p:nvSpPr>
                <p:spPr>
                  <a:xfrm>
                    <a:off x="767439" y="2671221"/>
                    <a:ext cx="618831" cy="246221"/>
                  </a:xfrm>
                  <a:prstGeom prst="rect">
                    <a:avLst/>
                  </a:prstGeom>
                  <a:no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wrap="none" lIns="0" tIns="0" rIns="0" bIns="0" rtlCol="0" anchor="ctr">
                    <a:spAutoFit/>
                  </a:bodyPr>
                  <a:lstStyle/>
                  <a:p>
                    <a:pPr algn="ctr" defTabSz="904982">
                      <a:defRPr/>
                    </a:pPr>
                    <a:r>
                      <a:rPr lang="en-US" altLang="ko-KR" sz="1600" kern="0" spc="-99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white"/>
                        </a:solidFill>
                        <a:latin typeface="G마켓 산스 TTF Bold" panose="02000000000000000000" pitchFamily="2" charset="-127"/>
                        <a:ea typeface="문체부 제목 돋음체" panose="020B0609000101010101" pitchFamily="49" charset="-127"/>
                      </a:rPr>
                      <a:t>3</a:t>
                    </a:r>
                    <a:r>
                      <a:rPr lang="ko-KR" altLang="en-US" sz="1600" kern="0" spc="-99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white"/>
                        </a:solidFill>
                        <a:latin typeface="G마켓 산스 TTF Bold" panose="02000000000000000000" pitchFamily="2" charset="-127"/>
                        <a:ea typeface="문체부 제목 돋음체" panose="020B0609000101010101" pitchFamily="49" charset="-127"/>
                      </a:rPr>
                      <a:t>년제</a:t>
                    </a:r>
                  </a:p>
                </p:txBody>
              </p:sp>
            </p:grpSp>
            <p:grpSp>
              <p:nvGrpSpPr>
                <p:cNvPr id="50" name="그룹 49">
                  <a:extLst>
                    <a:ext uri="{FF2B5EF4-FFF2-40B4-BE49-F238E27FC236}">
                      <a16:creationId xmlns:a16="http://schemas.microsoft.com/office/drawing/2014/main" id="{6F54CC6D-99FC-713E-6C97-AFBA3D7B5C7C}"/>
                    </a:ext>
                  </a:extLst>
                </p:cNvPr>
                <p:cNvGrpSpPr/>
                <p:nvPr/>
              </p:nvGrpSpPr>
              <p:grpSpPr>
                <a:xfrm>
                  <a:off x="2732582" y="2586471"/>
                  <a:ext cx="1042298" cy="999691"/>
                  <a:chOff x="486464" y="2605521"/>
                  <a:chExt cx="1180412" cy="999691"/>
                </a:xfrm>
              </p:grpSpPr>
              <p:sp>
                <p:nvSpPr>
                  <p:cNvPr id="51" name="사각형: 둥근 모서리 50">
                    <a:extLst>
                      <a:ext uri="{FF2B5EF4-FFF2-40B4-BE49-F238E27FC236}">
                        <a16:creationId xmlns:a16="http://schemas.microsoft.com/office/drawing/2014/main" id="{6F41F6BD-FBA3-9ED6-4F17-A90B9DD48984}"/>
                      </a:ext>
                    </a:extLst>
                  </p:cNvPr>
                  <p:cNvSpPr/>
                  <p:nvPr/>
                </p:nvSpPr>
                <p:spPr>
                  <a:xfrm>
                    <a:off x="487406" y="2605521"/>
                    <a:ext cx="1178529" cy="999691"/>
                  </a:xfrm>
                  <a:prstGeom prst="roundRect">
                    <a:avLst>
                      <a:gd name="adj" fmla="val 7955"/>
                    </a:avLst>
                  </a:prstGeom>
                  <a:solidFill>
                    <a:schemeClr val="bg1"/>
                  </a:solidFill>
                  <a:ln w="19050">
                    <a:noFill/>
                  </a:ln>
                  <a:effectLst>
                    <a:outerShdw blurRad="25400" dist="25400" dir="5400000" algn="t" rotWithShape="0">
                      <a:prstClr val="black">
                        <a:alpha val="2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sz="1600" dirty="0">
                      <a:solidFill>
                        <a:prstClr val="white"/>
                      </a:solidFill>
                      <a:latin typeface="맑은 고딕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52" name="사각형: 둥근 위쪽 모서리 51">
                    <a:extLst>
                      <a:ext uri="{FF2B5EF4-FFF2-40B4-BE49-F238E27FC236}">
                        <a16:creationId xmlns:a16="http://schemas.microsoft.com/office/drawing/2014/main" id="{3A437419-C6E5-CB73-58B9-F42957462863}"/>
                      </a:ext>
                    </a:extLst>
                  </p:cNvPr>
                  <p:cNvSpPr/>
                  <p:nvPr/>
                </p:nvSpPr>
                <p:spPr>
                  <a:xfrm>
                    <a:off x="486464" y="2605521"/>
                    <a:ext cx="1180412" cy="361517"/>
                  </a:xfrm>
                  <a:prstGeom prst="round2SameRect">
                    <a:avLst>
                      <a:gd name="adj1" fmla="val 17205"/>
                      <a:gd name="adj2" fmla="val 0"/>
                    </a:avLst>
                  </a:prstGeom>
                  <a:solidFill>
                    <a:srgbClr val="65A37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 defTabSz="904982">
                      <a:defRPr/>
                    </a:pPr>
                    <a:endParaRPr lang="ko-KR" altLang="en-US" kern="0" spc="-9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53" name="TextBox 52">
                    <a:extLst>
                      <a:ext uri="{FF2B5EF4-FFF2-40B4-BE49-F238E27FC236}">
                        <a16:creationId xmlns:a16="http://schemas.microsoft.com/office/drawing/2014/main" id="{D17E51E5-49BE-93A1-39E5-84219A978075}"/>
                      </a:ext>
                    </a:extLst>
                  </p:cNvPr>
                  <p:cNvSpPr txBox="1"/>
                  <p:nvPr/>
                </p:nvSpPr>
                <p:spPr>
                  <a:xfrm>
                    <a:off x="846956" y="3178778"/>
                    <a:ext cx="458100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anchor="ctr">
                    <a:spAutoFit/>
                  </a:bodyPr>
                  <a:lstStyle>
                    <a:defPPr>
                      <a:defRPr lang="en-US"/>
                    </a:defPPr>
                    <a:lvl1pPr algn="ctr">
                      <a:defRPr sz="1584" spc="-69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srgbClr val="44546A">
                            <a:lumMod val="75000"/>
                          </a:srgbClr>
                        </a:solidFill>
                        <a:latin typeface="G마켓 산스 TTF Medium" panose="02000000000000000000" pitchFamily="2" charset="-127"/>
                        <a:ea typeface="G마켓 산스 TTF Medium" panose="02000000000000000000" pitchFamily="2" charset="-127"/>
                      </a:defRPr>
                    </a:lvl1pPr>
                  </a:lstStyle>
                  <a:p>
                    <a:r>
                      <a:rPr lang="en-US" altLang="ko-KR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a typeface="문체부 제목 돋음체" panose="020B0609000101010101" pitchFamily="49" charset="-127"/>
                      </a:rPr>
                      <a:t>24</a:t>
                    </a:r>
                    <a:r>
                      <a:rPr lang="ko-KR" altLang="en-US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a typeface="문체부 제목 돋음체" panose="020B0609000101010101" pitchFamily="49" charset="-127"/>
                      </a:rPr>
                      <a:t>세</a:t>
                    </a:r>
                  </a:p>
                </p:txBody>
              </p:sp>
              <p:sp>
                <p:nvSpPr>
                  <p:cNvPr id="54" name="직사각형 53">
                    <a:extLst>
                      <a:ext uri="{FF2B5EF4-FFF2-40B4-BE49-F238E27FC236}">
                        <a16:creationId xmlns:a16="http://schemas.microsoft.com/office/drawing/2014/main" id="{89886F0E-628D-7249-FC78-AD00ED45FE8C}"/>
                      </a:ext>
                    </a:extLst>
                  </p:cNvPr>
                  <p:cNvSpPr/>
                  <p:nvPr/>
                </p:nvSpPr>
                <p:spPr>
                  <a:xfrm>
                    <a:off x="767439" y="2671221"/>
                    <a:ext cx="618831" cy="246221"/>
                  </a:xfrm>
                  <a:prstGeom prst="rect">
                    <a:avLst/>
                  </a:prstGeom>
                  <a:no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wrap="none" lIns="0" tIns="0" rIns="0" bIns="0" rtlCol="0" anchor="ctr">
                    <a:spAutoFit/>
                  </a:bodyPr>
                  <a:lstStyle/>
                  <a:p>
                    <a:pPr algn="ctr" defTabSz="904982">
                      <a:defRPr/>
                    </a:pPr>
                    <a:r>
                      <a:rPr lang="en-US" altLang="ko-KR" sz="1600" kern="0" spc="-99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white"/>
                        </a:solidFill>
                        <a:latin typeface="G마켓 산스 TTF Bold" panose="02000000000000000000" pitchFamily="2" charset="-127"/>
                        <a:ea typeface="문체부 제목 돋음체" panose="020B0609000101010101" pitchFamily="49" charset="-127"/>
                      </a:rPr>
                      <a:t>4</a:t>
                    </a:r>
                    <a:r>
                      <a:rPr lang="ko-KR" altLang="en-US" sz="1600" kern="0" spc="-99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white"/>
                        </a:solidFill>
                        <a:latin typeface="G마켓 산스 TTF Bold" panose="02000000000000000000" pitchFamily="2" charset="-127"/>
                        <a:ea typeface="문체부 제목 돋음체" panose="020B0609000101010101" pitchFamily="49" charset="-127"/>
                      </a:rPr>
                      <a:t>년제</a:t>
                    </a:r>
                  </a:p>
                </p:txBody>
              </p:sp>
            </p:grpSp>
          </p:grpSp>
          <p:grpSp>
            <p:nvGrpSpPr>
              <p:cNvPr id="75" name="그룹 74">
                <a:extLst>
                  <a:ext uri="{FF2B5EF4-FFF2-40B4-BE49-F238E27FC236}">
                    <a16:creationId xmlns:a16="http://schemas.microsoft.com/office/drawing/2014/main" id="{28CDAF39-1840-1F5D-42F8-D80163F2B5BF}"/>
                  </a:ext>
                </a:extLst>
              </p:cNvPr>
              <p:cNvGrpSpPr/>
              <p:nvPr/>
            </p:nvGrpSpPr>
            <p:grpSpPr>
              <a:xfrm>
                <a:off x="455963" y="3677084"/>
                <a:ext cx="3010777" cy="999691"/>
                <a:chOff x="455963" y="3677084"/>
                <a:chExt cx="3010777" cy="999691"/>
              </a:xfrm>
            </p:grpSpPr>
            <p:grpSp>
              <p:nvGrpSpPr>
                <p:cNvPr id="57" name="그룹 56">
                  <a:extLst>
                    <a:ext uri="{FF2B5EF4-FFF2-40B4-BE49-F238E27FC236}">
                      <a16:creationId xmlns:a16="http://schemas.microsoft.com/office/drawing/2014/main" id="{B2C45904-164C-1975-E972-9B590C52432F}"/>
                    </a:ext>
                  </a:extLst>
                </p:cNvPr>
                <p:cNvGrpSpPr/>
                <p:nvPr/>
              </p:nvGrpSpPr>
              <p:grpSpPr>
                <a:xfrm>
                  <a:off x="455963" y="3677084"/>
                  <a:ext cx="939451" cy="999691"/>
                  <a:chOff x="486464" y="2605521"/>
                  <a:chExt cx="1180412" cy="999691"/>
                </a:xfrm>
              </p:grpSpPr>
              <p:sp>
                <p:nvSpPr>
                  <p:cNvPr id="71" name="사각형: 둥근 모서리 70">
                    <a:extLst>
                      <a:ext uri="{FF2B5EF4-FFF2-40B4-BE49-F238E27FC236}">
                        <a16:creationId xmlns:a16="http://schemas.microsoft.com/office/drawing/2014/main" id="{463C3DF4-3CED-4847-80FA-323660C0292D}"/>
                      </a:ext>
                    </a:extLst>
                  </p:cNvPr>
                  <p:cNvSpPr/>
                  <p:nvPr/>
                </p:nvSpPr>
                <p:spPr>
                  <a:xfrm>
                    <a:off x="487406" y="2605521"/>
                    <a:ext cx="1178529" cy="999691"/>
                  </a:xfrm>
                  <a:prstGeom prst="roundRect">
                    <a:avLst>
                      <a:gd name="adj" fmla="val 7955"/>
                    </a:avLst>
                  </a:prstGeom>
                  <a:solidFill>
                    <a:schemeClr val="bg1"/>
                  </a:solidFill>
                  <a:ln w="19050">
                    <a:noFill/>
                  </a:ln>
                  <a:effectLst>
                    <a:outerShdw blurRad="25400" dist="25400" dir="5400000" algn="t" rotWithShape="0">
                      <a:prstClr val="black">
                        <a:alpha val="2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sz="1600" dirty="0">
                      <a:solidFill>
                        <a:prstClr val="white"/>
                      </a:solidFill>
                      <a:latin typeface="맑은 고딕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72" name="사각형: 둥근 위쪽 모서리 71">
                    <a:extLst>
                      <a:ext uri="{FF2B5EF4-FFF2-40B4-BE49-F238E27FC236}">
                        <a16:creationId xmlns:a16="http://schemas.microsoft.com/office/drawing/2014/main" id="{B07682E2-1C5D-1F65-A794-B046DC1D9586}"/>
                      </a:ext>
                    </a:extLst>
                  </p:cNvPr>
                  <p:cNvSpPr/>
                  <p:nvPr/>
                </p:nvSpPr>
                <p:spPr>
                  <a:xfrm>
                    <a:off x="486464" y="2605521"/>
                    <a:ext cx="1180412" cy="361517"/>
                  </a:xfrm>
                  <a:prstGeom prst="round2SameRect">
                    <a:avLst>
                      <a:gd name="adj1" fmla="val 17205"/>
                      <a:gd name="adj2" fmla="val 0"/>
                    </a:avLst>
                  </a:prstGeom>
                  <a:solidFill>
                    <a:srgbClr val="65A37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 defTabSz="904982"/>
                    <a:endParaRPr lang="ko-KR" altLang="en-US" kern="0" spc="-9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73" name="TextBox 72">
                    <a:extLst>
                      <a:ext uri="{FF2B5EF4-FFF2-40B4-BE49-F238E27FC236}">
                        <a16:creationId xmlns:a16="http://schemas.microsoft.com/office/drawing/2014/main" id="{F4EAF08D-EEE3-68B0-4C67-FFF2AD889948}"/>
                      </a:ext>
                    </a:extLst>
                  </p:cNvPr>
                  <p:cNvSpPr txBox="1"/>
                  <p:nvPr/>
                </p:nvSpPr>
                <p:spPr>
                  <a:xfrm>
                    <a:off x="846956" y="3178778"/>
                    <a:ext cx="458100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anchor="ctr">
                    <a:spAutoFit/>
                  </a:bodyPr>
                  <a:lstStyle>
                    <a:defPPr>
                      <a:defRPr lang="en-US"/>
                    </a:defPPr>
                    <a:lvl1pPr algn="ctr">
                      <a:defRPr sz="1584" spc="-69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srgbClr val="44546A">
                            <a:lumMod val="75000"/>
                          </a:srgbClr>
                        </a:solidFill>
                        <a:latin typeface="G마켓 산스 TTF Medium" panose="02000000000000000000" pitchFamily="2" charset="-127"/>
                        <a:ea typeface="G마켓 산스 TTF Medium" panose="02000000000000000000" pitchFamily="2" charset="-127"/>
                      </a:defRPr>
                    </a:lvl1pPr>
                  </a:lstStyle>
                  <a:p>
                    <a:r>
                      <a:rPr lang="en-US" altLang="ko-KR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a typeface="문체부 제목 돋음체" panose="020B0609000101010101" pitchFamily="49" charset="-127"/>
                      </a:rPr>
                      <a:t>26</a:t>
                    </a:r>
                    <a:r>
                      <a:rPr lang="ko-KR" altLang="en-US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a typeface="문체부 제목 돋음체" panose="020B0609000101010101" pitchFamily="49" charset="-127"/>
                      </a:rPr>
                      <a:t>세</a:t>
                    </a:r>
                  </a:p>
                </p:txBody>
              </p:sp>
              <p:sp>
                <p:nvSpPr>
                  <p:cNvPr id="74" name="직사각형 73">
                    <a:extLst>
                      <a:ext uri="{FF2B5EF4-FFF2-40B4-BE49-F238E27FC236}">
                        <a16:creationId xmlns:a16="http://schemas.microsoft.com/office/drawing/2014/main" id="{A38852C4-F93D-6797-9DFC-616A7A7555EA}"/>
                      </a:ext>
                    </a:extLst>
                  </p:cNvPr>
                  <p:cNvSpPr/>
                  <p:nvPr/>
                </p:nvSpPr>
                <p:spPr>
                  <a:xfrm>
                    <a:off x="767439" y="2671221"/>
                    <a:ext cx="618831" cy="246221"/>
                  </a:xfrm>
                  <a:prstGeom prst="rect">
                    <a:avLst/>
                  </a:prstGeom>
                  <a:no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wrap="none" lIns="0" tIns="0" rIns="0" bIns="0" rtlCol="0" anchor="ctr">
                    <a:spAutoFit/>
                  </a:bodyPr>
                  <a:lstStyle/>
                  <a:p>
                    <a:pPr algn="ctr" defTabSz="904982">
                      <a:defRPr/>
                    </a:pPr>
                    <a:r>
                      <a:rPr lang="en-US" altLang="ko-KR" sz="1600" kern="0" spc="-99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white"/>
                        </a:solidFill>
                        <a:latin typeface="G마켓 산스 TTF Bold" panose="02000000000000000000" pitchFamily="2" charset="-127"/>
                        <a:ea typeface="문체부 제목 돋음체" panose="020B0609000101010101" pitchFamily="49" charset="-127"/>
                      </a:rPr>
                      <a:t>6</a:t>
                    </a:r>
                    <a:r>
                      <a:rPr lang="ko-KR" altLang="en-US" sz="1600" kern="0" spc="-99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white"/>
                        </a:solidFill>
                        <a:latin typeface="G마켓 산스 TTF Bold" panose="02000000000000000000" pitchFamily="2" charset="-127"/>
                        <a:ea typeface="문체부 제목 돋음체" panose="020B0609000101010101" pitchFamily="49" charset="-127"/>
                      </a:rPr>
                      <a:t>년제</a:t>
                    </a:r>
                  </a:p>
                </p:txBody>
              </p:sp>
            </p:grpSp>
            <p:grpSp>
              <p:nvGrpSpPr>
                <p:cNvPr id="58" name="그룹 57">
                  <a:extLst>
                    <a:ext uri="{FF2B5EF4-FFF2-40B4-BE49-F238E27FC236}">
                      <a16:creationId xmlns:a16="http://schemas.microsoft.com/office/drawing/2014/main" id="{DABF5165-D87A-BE0A-80B7-D02640957239}"/>
                    </a:ext>
                  </a:extLst>
                </p:cNvPr>
                <p:cNvGrpSpPr/>
                <p:nvPr/>
              </p:nvGrpSpPr>
              <p:grpSpPr>
                <a:xfrm>
                  <a:off x="1451701" y="3677084"/>
                  <a:ext cx="2015039" cy="999691"/>
                  <a:chOff x="452242" y="2605521"/>
                  <a:chExt cx="2531879" cy="999691"/>
                </a:xfrm>
              </p:grpSpPr>
              <p:sp>
                <p:nvSpPr>
                  <p:cNvPr id="64" name="사각형: 둥근 모서리 63">
                    <a:extLst>
                      <a:ext uri="{FF2B5EF4-FFF2-40B4-BE49-F238E27FC236}">
                        <a16:creationId xmlns:a16="http://schemas.microsoft.com/office/drawing/2014/main" id="{3EE901B9-5D7B-3E40-DDB3-5B4E2F208016}"/>
                      </a:ext>
                    </a:extLst>
                  </p:cNvPr>
                  <p:cNvSpPr/>
                  <p:nvPr/>
                </p:nvSpPr>
                <p:spPr>
                  <a:xfrm>
                    <a:off x="487406" y="2605521"/>
                    <a:ext cx="2459504" cy="999691"/>
                  </a:xfrm>
                  <a:prstGeom prst="roundRect">
                    <a:avLst>
                      <a:gd name="adj" fmla="val 7955"/>
                    </a:avLst>
                  </a:prstGeom>
                  <a:solidFill>
                    <a:schemeClr val="bg1"/>
                  </a:solidFill>
                  <a:ln w="19050">
                    <a:noFill/>
                  </a:ln>
                  <a:effectLst>
                    <a:outerShdw blurRad="25400" dist="25400" dir="5400000" algn="t" rotWithShape="0">
                      <a:prstClr val="black">
                        <a:alpha val="2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sz="1600" dirty="0">
                      <a:solidFill>
                        <a:prstClr val="white"/>
                      </a:solidFill>
                      <a:latin typeface="맑은 고딕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65" name="사각형: 둥근 위쪽 모서리 64">
                    <a:extLst>
                      <a:ext uri="{FF2B5EF4-FFF2-40B4-BE49-F238E27FC236}">
                        <a16:creationId xmlns:a16="http://schemas.microsoft.com/office/drawing/2014/main" id="{5082E903-7071-8A6D-816A-1ED3EE390ED6}"/>
                      </a:ext>
                    </a:extLst>
                  </p:cNvPr>
                  <p:cNvSpPr/>
                  <p:nvPr/>
                </p:nvSpPr>
                <p:spPr>
                  <a:xfrm>
                    <a:off x="486464" y="2605521"/>
                    <a:ext cx="2463434" cy="361517"/>
                  </a:xfrm>
                  <a:prstGeom prst="round2SameRect">
                    <a:avLst>
                      <a:gd name="adj1" fmla="val 17205"/>
                      <a:gd name="adj2" fmla="val 0"/>
                    </a:avLst>
                  </a:prstGeom>
                  <a:solidFill>
                    <a:srgbClr val="65A37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 defTabSz="904982"/>
                    <a:endParaRPr lang="ko-KR" altLang="en-US" kern="0" spc="-9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67" name="TextBox 66">
                    <a:extLst>
                      <a:ext uri="{FF2B5EF4-FFF2-40B4-BE49-F238E27FC236}">
                        <a16:creationId xmlns:a16="http://schemas.microsoft.com/office/drawing/2014/main" id="{CAEFEA36-DF67-8616-44BC-CE96A1ACD63F}"/>
                      </a:ext>
                    </a:extLst>
                  </p:cNvPr>
                  <p:cNvSpPr txBox="1"/>
                  <p:nvPr/>
                </p:nvSpPr>
                <p:spPr>
                  <a:xfrm>
                    <a:off x="1489131" y="3178778"/>
                    <a:ext cx="458100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anchor="ctr">
                    <a:spAutoFit/>
                  </a:bodyPr>
                  <a:lstStyle>
                    <a:defPPr>
                      <a:defRPr lang="en-US"/>
                    </a:defPPr>
                    <a:lvl1pPr algn="ctr">
                      <a:defRPr sz="1584" spc="-69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srgbClr val="44546A">
                            <a:lumMod val="75000"/>
                          </a:srgbClr>
                        </a:solidFill>
                        <a:latin typeface="G마켓 산스 TTF Medium" panose="02000000000000000000" pitchFamily="2" charset="-127"/>
                        <a:ea typeface="G마켓 산스 TTF Medium" panose="02000000000000000000" pitchFamily="2" charset="-127"/>
                      </a:defRPr>
                    </a:lvl1pPr>
                  </a:lstStyle>
                  <a:p>
                    <a:r>
                      <a:rPr lang="en-US" altLang="ko-KR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a typeface="문체부 제목 돋음체" panose="020B0609000101010101" pitchFamily="49" charset="-127"/>
                      </a:rPr>
                      <a:t>27</a:t>
                    </a:r>
                    <a:r>
                      <a:rPr lang="ko-KR" altLang="en-US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a typeface="문체부 제목 돋음체" panose="020B0609000101010101" pitchFamily="49" charset="-127"/>
                      </a:rPr>
                      <a:t>세</a:t>
                    </a:r>
                  </a:p>
                </p:txBody>
              </p:sp>
              <p:sp>
                <p:nvSpPr>
                  <p:cNvPr id="70" name="직사각형 69">
                    <a:extLst>
                      <a:ext uri="{FF2B5EF4-FFF2-40B4-BE49-F238E27FC236}">
                        <a16:creationId xmlns:a16="http://schemas.microsoft.com/office/drawing/2014/main" id="{FAB368C4-8658-AF18-8D41-D2572EDA5D31}"/>
                      </a:ext>
                    </a:extLst>
                  </p:cNvPr>
                  <p:cNvSpPr/>
                  <p:nvPr/>
                </p:nvSpPr>
                <p:spPr>
                  <a:xfrm>
                    <a:off x="452242" y="2678915"/>
                    <a:ext cx="2531879" cy="230832"/>
                  </a:xfrm>
                  <a:prstGeom prst="rect">
                    <a:avLst/>
                  </a:prstGeom>
                  <a:no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wrap="none" lIns="0" tIns="0" rIns="0" bIns="0" rtlCol="0" anchor="ctr">
                    <a:spAutoFit/>
                  </a:bodyPr>
                  <a:lstStyle/>
                  <a:p>
                    <a:pPr algn="ctr" defTabSz="904982">
                      <a:defRPr/>
                    </a:pPr>
                    <a:r>
                      <a:rPr lang="ko-KR" altLang="en-US" sz="1500" kern="0" spc="-99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white"/>
                        </a:solidFill>
                        <a:latin typeface="G마켓 산스 TTF Bold" panose="02000000000000000000" pitchFamily="2" charset="-127"/>
                        <a:ea typeface="문체부 제목 돋음체" panose="020B0609000101010101" pitchFamily="49" charset="-127"/>
                      </a:rPr>
                      <a:t>의</a:t>
                    </a:r>
                    <a:r>
                      <a:rPr lang="en-US" altLang="ko-KR" sz="1500" kern="0" spc="-99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white"/>
                        </a:solidFill>
                        <a:latin typeface="G마켓 산스 TTF Bold" panose="02000000000000000000" pitchFamily="2" charset="-127"/>
                        <a:ea typeface="문체부 제목 돋음체" panose="020B0609000101010101" pitchFamily="49" charset="-127"/>
                      </a:rPr>
                      <a:t>·</a:t>
                    </a:r>
                    <a:r>
                      <a:rPr lang="ko-KR" altLang="en-US" sz="1500" kern="0" spc="-99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white"/>
                        </a:solidFill>
                        <a:latin typeface="G마켓 산스 TTF Bold" panose="02000000000000000000" pitchFamily="2" charset="-127"/>
                        <a:ea typeface="문체부 제목 돋음체" panose="020B0609000101010101" pitchFamily="49" charset="-127"/>
                      </a:rPr>
                      <a:t>치</a:t>
                    </a:r>
                    <a:r>
                      <a:rPr lang="en-US" altLang="ko-KR" sz="1500" kern="0" spc="-99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white"/>
                        </a:solidFill>
                        <a:latin typeface="G마켓 산스 TTF Bold" panose="02000000000000000000" pitchFamily="2" charset="-127"/>
                        <a:ea typeface="문체부 제목 돋음체" panose="020B0609000101010101" pitchFamily="49" charset="-127"/>
                      </a:rPr>
                      <a:t>·</a:t>
                    </a:r>
                    <a:r>
                      <a:rPr lang="ko-KR" altLang="en-US" sz="1500" kern="0" spc="-99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white"/>
                        </a:solidFill>
                        <a:latin typeface="G마켓 산스 TTF Bold" panose="02000000000000000000" pitchFamily="2" charset="-127"/>
                        <a:ea typeface="문체부 제목 돋음체" panose="020B0609000101010101" pitchFamily="49" charset="-127"/>
                      </a:rPr>
                      <a:t>한의</a:t>
                    </a:r>
                    <a:r>
                      <a:rPr lang="en-US" altLang="ko-KR" sz="1500" kern="0" spc="-99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white"/>
                        </a:solidFill>
                        <a:latin typeface="G마켓 산스 TTF Bold" panose="02000000000000000000" pitchFamily="2" charset="-127"/>
                        <a:ea typeface="문체부 제목 돋음체" panose="020B0609000101010101" pitchFamily="49" charset="-127"/>
                      </a:rPr>
                      <a:t>·</a:t>
                    </a:r>
                    <a:r>
                      <a:rPr lang="ko-KR" altLang="en-US" sz="1500" kern="0" spc="-99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white"/>
                        </a:solidFill>
                        <a:latin typeface="G마켓 산스 TTF Bold" panose="02000000000000000000" pitchFamily="2" charset="-127"/>
                        <a:ea typeface="문체부 제목 돋음체" panose="020B0609000101010101" pitchFamily="49" charset="-127"/>
                      </a:rPr>
                      <a:t>수의</a:t>
                    </a:r>
                    <a:r>
                      <a:rPr lang="en-US" altLang="ko-KR" sz="1500" kern="0" spc="-99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white"/>
                        </a:solidFill>
                        <a:latin typeface="G마켓 산스 TTF Bold" panose="02000000000000000000" pitchFamily="2" charset="-127"/>
                        <a:ea typeface="문체부 제목 돋음체" panose="020B0609000101010101" pitchFamily="49" charset="-127"/>
                      </a:rPr>
                      <a:t>·</a:t>
                    </a:r>
                    <a:r>
                      <a:rPr lang="ko-KR" altLang="en-US" sz="1500" kern="0" spc="-99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white"/>
                        </a:solidFill>
                        <a:latin typeface="G마켓 산스 TTF Bold" panose="02000000000000000000" pitchFamily="2" charset="-127"/>
                        <a:ea typeface="문체부 제목 돋음체" panose="020B0609000101010101" pitchFamily="49" charset="-127"/>
                      </a:rPr>
                      <a:t>약학과</a:t>
                    </a:r>
                  </a:p>
                </p:txBody>
              </p:sp>
            </p:grpSp>
          </p:grpSp>
        </p:grpSp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EE6315C0-47DD-AB28-EE7A-5898CD696D7D}"/>
                </a:ext>
              </a:extLst>
            </p:cNvPr>
            <p:cNvGrpSpPr/>
            <p:nvPr/>
          </p:nvGrpSpPr>
          <p:grpSpPr>
            <a:xfrm>
              <a:off x="6158878" y="1832796"/>
              <a:ext cx="3426769" cy="4441004"/>
              <a:chOff x="6158878" y="1832796"/>
              <a:chExt cx="3426769" cy="4441004"/>
            </a:xfrm>
          </p:grpSpPr>
          <p:sp>
            <p:nvSpPr>
              <p:cNvPr id="16" name="사각형: 둥근 모서리 15">
                <a:extLst>
                  <a:ext uri="{FF2B5EF4-FFF2-40B4-BE49-F238E27FC236}">
                    <a16:creationId xmlns:a16="http://schemas.microsoft.com/office/drawing/2014/main" id="{D78CC564-BCC1-33DA-AF40-87294DFB3AE9}"/>
                  </a:ext>
                </a:extLst>
              </p:cNvPr>
              <p:cNvSpPr/>
              <p:nvPr/>
            </p:nvSpPr>
            <p:spPr>
              <a:xfrm rot="5400000" flipH="1">
                <a:off x="6052274" y="2740427"/>
                <a:ext cx="3820886" cy="3245860"/>
              </a:xfrm>
              <a:prstGeom prst="roundRect">
                <a:avLst>
                  <a:gd name="adj" fmla="val 4856"/>
                </a:avLst>
              </a:prstGeom>
              <a:solidFill>
                <a:srgbClr val="3B70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5629" rIns="0" bIns="0" rtlCol="0" anchor="ctr"/>
              <a:lstStyle/>
              <a:p>
                <a:pPr algn="ctr"/>
                <a:endParaRPr lang="ko-KR" altLang="en-US" sz="2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pic>
            <p:nvPicPr>
              <p:cNvPr id="19" name="그림 51" descr="004.png">
                <a:extLst>
                  <a:ext uri="{FF2B5EF4-FFF2-40B4-BE49-F238E27FC236}">
                    <a16:creationId xmlns:a16="http://schemas.microsoft.com/office/drawing/2014/main" id="{F0F8CE50-1A57-1EE9-3502-A1991ED45D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5720" b="-1727"/>
              <a:stretch/>
            </p:blipFill>
            <p:spPr bwMode="auto">
              <a:xfrm>
                <a:off x="6158878" y="2267901"/>
                <a:ext cx="358785" cy="3964993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2DF117A-5A12-7783-2A6A-900CE66D53D4}"/>
                  </a:ext>
                </a:extLst>
              </p:cNvPr>
              <p:cNvSpPr txBox="1"/>
              <p:nvPr/>
            </p:nvSpPr>
            <p:spPr>
              <a:xfrm>
                <a:off x="7257140" y="1832796"/>
                <a:ext cx="1411156" cy="430887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ko-KR" altLang="en-US" sz="28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09B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대학원생</a:t>
                </a:r>
              </a:p>
            </p:txBody>
          </p:sp>
          <p:grpSp>
            <p:nvGrpSpPr>
              <p:cNvPr id="76" name="그룹 75">
                <a:extLst>
                  <a:ext uri="{FF2B5EF4-FFF2-40B4-BE49-F238E27FC236}">
                    <a16:creationId xmlns:a16="http://schemas.microsoft.com/office/drawing/2014/main" id="{6EBC3328-9B7C-FE8D-A436-9E16746D7FF0}"/>
                  </a:ext>
                </a:extLst>
              </p:cNvPr>
              <p:cNvGrpSpPr/>
              <p:nvPr/>
            </p:nvGrpSpPr>
            <p:grpSpPr>
              <a:xfrm>
                <a:off x="6470947" y="2572184"/>
                <a:ext cx="2983540" cy="999691"/>
                <a:chOff x="455963" y="3677084"/>
                <a:chExt cx="2983540" cy="999691"/>
              </a:xfrm>
            </p:grpSpPr>
            <p:grpSp>
              <p:nvGrpSpPr>
                <p:cNvPr id="77" name="그룹 76">
                  <a:extLst>
                    <a:ext uri="{FF2B5EF4-FFF2-40B4-BE49-F238E27FC236}">
                      <a16:creationId xmlns:a16="http://schemas.microsoft.com/office/drawing/2014/main" id="{69E3F7C4-6BD4-62B4-6313-8D75FAE9C00F}"/>
                    </a:ext>
                  </a:extLst>
                </p:cNvPr>
                <p:cNvGrpSpPr/>
                <p:nvPr/>
              </p:nvGrpSpPr>
              <p:grpSpPr>
                <a:xfrm>
                  <a:off x="455963" y="3677084"/>
                  <a:ext cx="939451" cy="999691"/>
                  <a:chOff x="486464" y="2605521"/>
                  <a:chExt cx="1180412" cy="999691"/>
                </a:xfrm>
              </p:grpSpPr>
              <p:sp>
                <p:nvSpPr>
                  <p:cNvPr id="83" name="사각형: 둥근 모서리 82">
                    <a:extLst>
                      <a:ext uri="{FF2B5EF4-FFF2-40B4-BE49-F238E27FC236}">
                        <a16:creationId xmlns:a16="http://schemas.microsoft.com/office/drawing/2014/main" id="{6D3E8EE0-885D-C4FB-8133-A9CF36EFC87D}"/>
                      </a:ext>
                    </a:extLst>
                  </p:cNvPr>
                  <p:cNvSpPr/>
                  <p:nvPr/>
                </p:nvSpPr>
                <p:spPr>
                  <a:xfrm>
                    <a:off x="487406" y="2605521"/>
                    <a:ext cx="1178529" cy="999691"/>
                  </a:xfrm>
                  <a:prstGeom prst="roundRect">
                    <a:avLst>
                      <a:gd name="adj" fmla="val 7955"/>
                    </a:avLst>
                  </a:prstGeom>
                  <a:solidFill>
                    <a:schemeClr val="bg1"/>
                  </a:solidFill>
                  <a:ln w="19050">
                    <a:noFill/>
                  </a:ln>
                  <a:effectLst>
                    <a:outerShdw blurRad="25400" dist="25400" dir="5400000" algn="t" rotWithShape="0">
                      <a:prstClr val="black">
                        <a:alpha val="2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sz="1600" dirty="0">
                      <a:solidFill>
                        <a:prstClr val="white"/>
                      </a:solidFill>
                      <a:latin typeface="맑은 고딕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84" name="사각형: 둥근 위쪽 모서리 83">
                    <a:extLst>
                      <a:ext uri="{FF2B5EF4-FFF2-40B4-BE49-F238E27FC236}">
                        <a16:creationId xmlns:a16="http://schemas.microsoft.com/office/drawing/2014/main" id="{67B95FA5-645E-C7E5-4A5F-A4658C367B5A}"/>
                      </a:ext>
                    </a:extLst>
                  </p:cNvPr>
                  <p:cNvSpPr/>
                  <p:nvPr/>
                </p:nvSpPr>
                <p:spPr>
                  <a:xfrm>
                    <a:off x="486464" y="2605521"/>
                    <a:ext cx="1180412" cy="361517"/>
                  </a:xfrm>
                  <a:prstGeom prst="round2SameRect">
                    <a:avLst>
                      <a:gd name="adj1" fmla="val 17205"/>
                      <a:gd name="adj2" fmla="val 0"/>
                    </a:avLst>
                  </a:prstGeom>
                  <a:solidFill>
                    <a:srgbClr val="699BC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 defTabSz="904982"/>
                    <a:endParaRPr lang="ko-KR" altLang="en-US" kern="0" spc="-9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85" name="TextBox 84">
                    <a:extLst>
                      <a:ext uri="{FF2B5EF4-FFF2-40B4-BE49-F238E27FC236}">
                        <a16:creationId xmlns:a16="http://schemas.microsoft.com/office/drawing/2014/main" id="{C2271740-2369-344D-38B9-BC788DEDFD63}"/>
                      </a:ext>
                    </a:extLst>
                  </p:cNvPr>
                  <p:cNvSpPr txBox="1"/>
                  <p:nvPr/>
                </p:nvSpPr>
                <p:spPr>
                  <a:xfrm>
                    <a:off x="846956" y="3178778"/>
                    <a:ext cx="458100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anchor="ctr">
                    <a:spAutoFit/>
                  </a:bodyPr>
                  <a:lstStyle>
                    <a:defPPr>
                      <a:defRPr lang="en-US"/>
                    </a:defPPr>
                    <a:lvl1pPr algn="ctr">
                      <a:defRPr sz="1584" spc="-69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srgbClr val="44546A">
                            <a:lumMod val="75000"/>
                          </a:srgbClr>
                        </a:solidFill>
                        <a:latin typeface="G마켓 산스 TTF Medium" panose="02000000000000000000" pitchFamily="2" charset="-127"/>
                        <a:ea typeface="G마켓 산스 TTF Medium" panose="02000000000000000000" pitchFamily="2" charset="-127"/>
                      </a:defRPr>
                    </a:lvl1pPr>
                  </a:lstStyle>
                  <a:p>
                    <a:r>
                      <a:rPr lang="en-US" altLang="ko-KR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a typeface="문체부 제목 돋음체" panose="020B0609000101010101" pitchFamily="49" charset="-127"/>
                      </a:rPr>
                      <a:t>26</a:t>
                    </a:r>
                    <a:r>
                      <a:rPr lang="ko-KR" altLang="en-US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a typeface="문체부 제목 돋음체" panose="020B0609000101010101" pitchFamily="49" charset="-127"/>
                      </a:rPr>
                      <a:t>세</a:t>
                    </a:r>
                  </a:p>
                </p:txBody>
              </p:sp>
              <p:sp>
                <p:nvSpPr>
                  <p:cNvPr id="86" name="직사각형 85">
                    <a:extLst>
                      <a:ext uri="{FF2B5EF4-FFF2-40B4-BE49-F238E27FC236}">
                        <a16:creationId xmlns:a16="http://schemas.microsoft.com/office/drawing/2014/main" id="{06AF4ADD-CF6D-C7D3-D211-0F2CD4678F54}"/>
                      </a:ext>
                    </a:extLst>
                  </p:cNvPr>
                  <p:cNvSpPr/>
                  <p:nvPr/>
                </p:nvSpPr>
                <p:spPr>
                  <a:xfrm>
                    <a:off x="767439" y="2671221"/>
                    <a:ext cx="618831" cy="246221"/>
                  </a:xfrm>
                  <a:prstGeom prst="rect">
                    <a:avLst/>
                  </a:prstGeom>
                  <a:no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wrap="none" lIns="0" tIns="0" rIns="0" bIns="0" rtlCol="0" anchor="ctr">
                    <a:spAutoFit/>
                  </a:bodyPr>
                  <a:lstStyle/>
                  <a:p>
                    <a:pPr algn="ctr" defTabSz="904982">
                      <a:defRPr/>
                    </a:pPr>
                    <a:r>
                      <a:rPr lang="en-US" altLang="ko-KR" sz="1600" kern="0" spc="-99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white"/>
                        </a:solidFill>
                        <a:latin typeface="G마켓 산스 TTF Bold" panose="02000000000000000000" pitchFamily="2" charset="-127"/>
                        <a:ea typeface="문체부 제목 돋음체" panose="020B0609000101010101" pitchFamily="49" charset="-127"/>
                      </a:rPr>
                      <a:t>2</a:t>
                    </a:r>
                    <a:r>
                      <a:rPr lang="ko-KR" altLang="en-US" sz="1600" kern="0" spc="-99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white"/>
                        </a:solidFill>
                        <a:latin typeface="G마켓 산스 TTF Bold" panose="02000000000000000000" pitchFamily="2" charset="-127"/>
                        <a:ea typeface="문체부 제목 돋음체" panose="020B0609000101010101" pitchFamily="49" charset="-127"/>
                      </a:rPr>
                      <a:t>년제</a:t>
                    </a:r>
                  </a:p>
                </p:txBody>
              </p:sp>
            </p:grpSp>
            <p:grpSp>
              <p:nvGrpSpPr>
                <p:cNvPr id="78" name="그룹 77">
                  <a:extLst>
                    <a:ext uri="{FF2B5EF4-FFF2-40B4-BE49-F238E27FC236}">
                      <a16:creationId xmlns:a16="http://schemas.microsoft.com/office/drawing/2014/main" id="{2E93C586-491D-7209-4F14-C2CD2EFD4008}"/>
                    </a:ext>
                  </a:extLst>
                </p:cNvPr>
                <p:cNvGrpSpPr/>
                <p:nvPr/>
              </p:nvGrpSpPr>
              <p:grpSpPr>
                <a:xfrm>
                  <a:off x="1478937" y="3677084"/>
                  <a:ext cx="1960566" cy="999691"/>
                  <a:chOff x="486464" y="2605521"/>
                  <a:chExt cx="2463434" cy="999691"/>
                </a:xfrm>
              </p:grpSpPr>
              <p:sp>
                <p:nvSpPr>
                  <p:cNvPr id="79" name="사각형: 둥근 모서리 78">
                    <a:extLst>
                      <a:ext uri="{FF2B5EF4-FFF2-40B4-BE49-F238E27FC236}">
                        <a16:creationId xmlns:a16="http://schemas.microsoft.com/office/drawing/2014/main" id="{7FB92764-6662-7E01-4E75-A5EA8ED962E3}"/>
                      </a:ext>
                    </a:extLst>
                  </p:cNvPr>
                  <p:cNvSpPr/>
                  <p:nvPr/>
                </p:nvSpPr>
                <p:spPr>
                  <a:xfrm>
                    <a:off x="487406" y="2605521"/>
                    <a:ext cx="2459504" cy="999691"/>
                  </a:xfrm>
                  <a:prstGeom prst="roundRect">
                    <a:avLst>
                      <a:gd name="adj" fmla="val 7955"/>
                    </a:avLst>
                  </a:prstGeom>
                  <a:solidFill>
                    <a:schemeClr val="bg1"/>
                  </a:solidFill>
                  <a:ln w="19050">
                    <a:noFill/>
                  </a:ln>
                  <a:effectLst>
                    <a:outerShdw blurRad="25400" dist="25400" dir="5400000" algn="t" rotWithShape="0">
                      <a:prstClr val="black">
                        <a:alpha val="2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sz="1600" dirty="0">
                      <a:solidFill>
                        <a:prstClr val="white"/>
                      </a:solidFill>
                      <a:latin typeface="맑은 고딕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80" name="사각형: 둥근 위쪽 모서리 79">
                    <a:extLst>
                      <a:ext uri="{FF2B5EF4-FFF2-40B4-BE49-F238E27FC236}">
                        <a16:creationId xmlns:a16="http://schemas.microsoft.com/office/drawing/2014/main" id="{412DDA31-8D19-58FB-C06D-85C4FCA8BF0D}"/>
                      </a:ext>
                    </a:extLst>
                  </p:cNvPr>
                  <p:cNvSpPr/>
                  <p:nvPr/>
                </p:nvSpPr>
                <p:spPr>
                  <a:xfrm>
                    <a:off x="486464" y="2605521"/>
                    <a:ext cx="2463434" cy="361517"/>
                  </a:xfrm>
                  <a:prstGeom prst="round2SameRect">
                    <a:avLst>
                      <a:gd name="adj1" fmla="val 17205"/>
                      <a:gd name="adj2" fmla="val 0"/>
                    </a:avLst>
                  </a:prstGeom>
                  <a:solidFill>
                    <a:srgbClr val="699BC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 defTabSz="904982"/>
                    <a:endParaRPr lang="ko-KR" altLang="en-US" kern="0" spc="-9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81" name="TextBox 80">
                    <a:extLst>
                      <a:ext uri="{FF2B5EF4-FFF2-40B4-BE49-F238E27FC236}">
                        <a16:creationId xmlns:a16="http://schemas.microsoft.com/office/drawing/2014/main" id="{D22F6E71-C1B7-4978-8314-DD1BDCF3941F}"/>
                      </a:ext>
                    </a:extLst>
                  </p:cNvPr>
                  <p:cNvSpPr txBox="1"/>
                  <p:nvPr/>
                </p:nvSpPr>
                <p:spPr>
                  <a:xfrm>
                    <a:off x="1489131" y="3178778"/>
                    <a:ext cx="458100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anchor="ctr">
                    <a:spAutoFit/>
                  </a:bodyPr>
                  <a:lstStyle>
                    <a:defPPr>
                      <a:defRPr lang="en-US"/>
                    </a:defPPr>
                    <a:lvl1pPr algn="ctr">
                      <a:defRPr sz="1584" spc="-69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srgbClr val="44546A">
                            <a:lumMod val="75000"/>
                          </a:srgbClr>
                        </a:solidFill>
                        <a:latin typeface="G마켓 산스 TTF Medium" panose="02000000000000000000" pitchFamily="2" charset="-127"/>
                        <a:ea typeface="G마켓 산스 TTF Medium" panose="02000000000000000000" pitchFamily="2" charset="-127"/>
                      </a:defRPr>
                    </a:lvl1pPr>
                  </a:lstStyle>
                  <a:p>
                    <a:r>
                      <a:rPr lang="en-US" altLang="ko-KR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a typeface="문체부 제목 돋음체" panose="020B0609000101010101" pitchFamily="49" charset="-127"/>
                      </a:rPr>
                      <a:t>27</a:t>
                    </a:r>
                    <a:r>
                      <a:rPr lang="ko-KR" altLang="en-US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a typeface="문체부 제목 돋음체" panose="020B0609000101010101" pitchFamily="49" charset="-127"/>
                      </a:rPr>
                      <a:t>세</a:t>
                    </a:r>
                  </a:p>
                </p:txBody>
              </p:sp>
              <p:sp>
                <p:nvSpPr>
                  <p:cNvPr id="82" name="직사각형 81">
                    <a:extLst>
                      <a:ext uri="{FF2B5EF4-FFF2-40B4-BE49-F238E27FC236}">
                        <a16:creationId xmlns:a16="http://schemas.microsoft.com/office/drawing/2014/main" id="{B5B128DD-77B8-D6F8-9E65-3D80147C9F2C}"/>
                      </a:ext>
                    </a:extLst>
                  </p:cNvPr>
                  <p:cNvSpPr/>
                  <p:nvPr/>
                </p:nvSpPr>
                <p:spPr>
                  <a:xfrm>
                    <a:off x="966255" y="2678915"/>
                    <a:ext cx="1503852" cy="230832"/>
                  </a:xfrm>
                  <a:prstGeom prst="rect">
                    <a:avLst/>
                  </a:prstGeom>
                  <a:no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wrap="none" lIns="0" tIns="0" rIns="0" bIns="0" rtlCol="0" anchor="ctr">
                    <a:spAutoFit/>
                  </a:bodyPr>
                  <a:lstStyle/>
                  <a:p>
                    <a:pPr algn="ctr" defTabSz="904982">
                      <a:defRPr/>
                    </a:pPr>
                    <a:r>
                      <a:rPr lang="en-US" altLang="ko-KR" sz="1500" kern="0" spc="-99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white"/>
                        </a:solidFill>
                        <a:latin typeface="G마켓 산스 TTF Bold" panose="02000000000000000000" pitchFamily="2" charset="-127"/>
                        <a:ea typeface="문체부 제목 돋음체" panose="020B0609000101010101" pitchFamily="49" charset="-127"/>
                      </a:rPr>
                      <a:t>2 </a:t>
                    </a:r>
                    <a:r>
                      <a:rPr lang="ko-KR" altLang="en-US" sz="1500" kern="0" spc="-99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white"/>
                        </a:solidFill>
                        <a:latin typeface="G마켓 산스 TTF Bold" panose="02000000000000000000" pitchFamily="2" charset="-127"/>
                        <a:ea typeface="문체부 제목 돋음체" panose="020B0609000101010101" pitchFamily="49" charset="-127"/>
                      </a:rPr>
                      <a:t>년 초과과정</a:t>
                    </a:r>
                  </a:p>
                </p:txBody>
              </p:sp>
            </p:grpSp>
          </p:grpSp>
          <p:grpSp>
            <p:nvGrpSpPr>
              <p:cNvPr id="87" name="그룹 86">
                <a:extLst>
                  <a:ext uri="{FF2B5EF4-FFF2-40B4-BE49-F238E27FC236}">
                    <a16:creationId xmlns:a16="http://schemas.microsoft.com/office/drawing/2014/main" id="{22ABA5E9-CFBB-E060-624E-745B5D25EC2E}"/>
                  </a:ext>
                </a:extLst>
              </p:cNvPr>
              <p:cNvGrpSpPr/>
              <p:nvPr/>
            </p:nvGrpSpPr>
            <p:grpSpPr>
              <a:xfrm>
                <a:off x="6470947" y="3677084"/>
                <a:ext cx="3009963" cy="999691"/>
                <a:chOff x="455963" y="3677084"/>
                <a:chExt cx="3009963" cy="999691"/>
              </a:xfrm>
            </p:grpSpPr>
            <p:grpSp>
              <p:nvGrpSpPr>
                <p:cNvPr id="88" name="그룹 87">
                  <a:extLst>
                    <a:ext uri="{FF2B5EF4-FFF2-40B4-BE49-F238E27FC236}">
                      <a16:creationId xmlns:a16="http://schemas.microsoft.com/office/drawing/2014/main" id="{6917E887-FB44-830C-F00B-F3B6C0647543}"/>
                    </a:ext>
                  </a:extLst>
                </p:cNvPr>
                <p:cNvGrpSpPr/>
                <p:nvPr/>
              </p:nvGrpSpPr>
              <p:grpSpPr>
                <a:xfrm>
                  <a:off x="455963" y="3677084"/>
                  <a:ext cx="939451" cy="999691"/>
                  <a:chOff x="486464" y="2605521"/>
                  <a:chExt cx="1180412" cy="999691"/>
                </a:xfrm>
              </p:grpSpPr>
              <p:sp>
                <p:nvSpPr>
                  <p:cNvPr id="94" name="사각형: 둥근 모서리 93">
                    <a:extLst>
                      <a:ext uri="{FF2B5EF4-FFF2-40B4-BE49-F238E27FC236}">
                        <a16:creationId xmlns:a16="http://schemas.microsoft.com/office/drawing/2014/main" id="{6FD39AF3-EB2F-30E7-8E1E-A2B19DD90E5C}"/>
                      </a:ext>
                    </a:extLst>
                  </p:cNvPr>
                  <p:cNvSpPr/>
                  <p:nvPr/>
                </p:nvSpPr>
                <p:spPr>
                  <a:xfrm>
                    <a:off x="487406" y="2605521"/>
                    <a:ext cx="1178529" cy="999691"/>
                  </a:xfrm>
                  <a:prstGeom prst="roundRect">
                    <a:avLst>
                      <a:gd name="adj" fmla="val 7955"/>
                    </a:avLst>
                  </a:prstGeom>
                  <a:solidFill>
                    <a:schemeClr val="bg1"/>
                  </a:solidFill>
                  <a:ln w="19050">
                    <a:noFill/>
                  </a:ln>
                  <a:effectLst>
                    <a:outerShdw blurRad="25400" dist="25400" dir="5400000" algn="t" rotWithShape="0">
                      <a:prstClr val="black">
                        <a:alpha val="2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sz="1600" dirty="0">
                      <a:solidFill>
                        <a:prstClr val="white"/>
                      </a:solidFill>
                      <a:latin typeface="맑은 고딕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95" name="사각형: 둥근 위쪽 모서리 94">
                    <a:extLst>
                      <a:ext uri="{FF2B5EF4-FFF2-40B4-BE49-F238E27FC236}">
                        <a16:creationId xmlns:a16="http://schemas.microsoft.com/office/drawing/2014/main" id="{A36C4097-71EC-BFCA-DDC6-7CCEED3E0D01}"/>
                      </a:ext>
                    </a:extLst>
                  </p:cNvPr>
                  <p:cNvSpPr/>
                  <p:nvPr/>
                </p:nvSpPr>
                <p:spPr>
                  <a:xfrm>
                    <a:off x="486464" y="2605521"/>
                    <a:ext cx="1180412" cy="361517"/>
                  </a:xfrm>
                  <a:prstGeom prst="round2SameRect">
                    <a:avLst>
                      <a:gd name="adj1" fmla="val 17205"/>
                      <a:gd name="adj2" fmla="val 0"/>
                    </a:avLst>
                  </a:prstGeom>
                  <a:solidFill>
                    <a:srgbClr val="699BC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 defTabSz="904982"/>
                    <a:endParaRPr lang="ko-KR" altLang="en-US" kern="0" spc="-9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96" name="TextBox 95">
                    <a:extLst>
                      <a:ext uri="{FF2B5EF4-FFF2-40B4-BE49-F238E27FC236}">
                        <a16:creationId xmlns:a16="http://schemas.microsoft.com/office/drawing/2014/main" id="{E1FC91F8-76E4-6158-CD77-5D081D7809BB}"/>
                      </a:ext>
                    </a:extLst>
                  </p:cNvPr>
                  <p:cNvSpPr txBox="1"/>
                  <p:nvPr/>
                </p:nvSpPr>
                <p:spPr>
                  <a:xfrm>
                    <a:off x="846956" y="3178778"/>
                    <a:ext cx="458100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anchor="ctr">
                    <a:spAutoFit/>
                  </a:bodyPr>
                  <a:lstStyle>
                    <a:defPPr>
                      <a:defRPr lang="en-US"/>
                    </a:defPPr>
                    <a:lvl1pPr algn="ctr">
                      <a:defRPr sz="1584" spc="-69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srgbClr val="44546A">
                            <a:lumMod val="75000"/>
                          </a:srgbClr>
                        </a:solidFill>
                        <a:latin typeface="G마켓 산스 TTF Medium" panose="02000000000000000000" pitchFamily="2" charset="-127"/>
                        <a:ea typeface="G마켓 산스 TTF Medium" panose="02000000000000000000" pitchFamily="2" charset="-127"/>
                      </a:defRPr>
                    </a:lvl1pPr>
                  </a:lstStyle>
                  <a:p>
                    <a:r>
                      <a:rPr lang="en-US" altLang="ko-KR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a typeface="문체부 제목 돋음체" panose="020B0609000101010101" pitchFamily="49" charset="-127"/>
                      </a:rPr>
                      <a:t>28</a:t>
                    </a:r>
                    <a:r>
                      <a:rPr lang="ko-KR" altLang="en-US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a typeface="문체부 제목 돋음체" panose="020B0609000101010101" pitchFamily="49" charset="-127"/>
                      </a:rPr>
                      <a:t>세</a:t>
                    </a:r>
                  </a:p>
                </p:txBody>
              </p:sp>
              <p:sp>
                <p:nvSpPr>
                  <p:cNvPr id="97" name="직사각형 96">
                    <a:extLst>
                      <a:ext uri="{FF2B5EF4-FFF2-40B4-BE49-F238E27FC236}">
                        <a16:creationId xmlns:a16="http://schemas.microsoft.com/office/drawing/2014/main" id="{AD212B2A-9A02-0D02-8DCA-5F4AE00A49DE}"/>
                      </a:ext>
                    </a:extLst>
                  </p:cNvPr>
                  <p:cNvSpPr/>
                  <p:nvPr/>
                </p:nvSpPr>
                <p:spPr>
                  <a:xfrm>
                    <a:off x="834995" y="2671221"/>
                    <a:ext cx="483720" cy="246221"/>
                  </a:xfrm>
                  <a:prstGeom prst="rect">
                    <a:avLst/>
                  </a:prstGeom>
                  <a:no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wrap="none" lIns="0" tIns="0" rIns="0" bIns="0" rtlCol="0" anchor="ctr">
                    <a:spAutoFit/>
                  </a:bodyPr>
                  <a:lstStyle/>
                  <a:p>
                    <a:pPr algn="ctr" defTabSz="904982">
                      <a:defRPr/>
                    </a:pPr>
                    <a:r>
                      <a:rPr lang="ko-KR" altLang="en-US" sz="1600" kern="0" spc="-99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white"/>
                        </a:solidFill>
                        <a:latin typeface="G마켓 산스 TTF Bold" panose="02000000000000000000" pitchFamily="2" charset="-127"/>
                        <a:ea typeface="문체부 제목 돋음체" panose="020B0609000101010101" pitchFamily="49" charset="-127"/>
                      </a:rPr>
                      <a:t>박사</a:t>
                    </a:r>
                  </a:p>
                </p:txBody>
              </p:sp>
            </p:grpSp>
            <p:grpSp>
              <p:nvGrpSpPr>
                <p:cNvPr id="89" name="그룹 88">
                  <a:extLst>
                    <a:ext uri="{FF2B5EF4-FFF2-40B4-BE49-F238E27FC236}">
                      <a16:creationId xmlns:a16="http://schemas.microsoft.com/office/drawing/2014/main" id="{0A6AA5E7-2759-4A41-2A21-988549E51787}"/>
                    </a:ext>
                  </a:extLst>
                </p:cNvPr>
                <p:cNvGrpSpPr/>
                <p:nvPr/>
              </p:nvGrpSpPr>
              <p:grpSpPr>
                <a:xfrm>
                  <a:off x="1450887" y="3677084"/>
                  <a:ext cx="2015039" cy="999691"/>
                  <a:chOff x="451219" y="2605521"/>
                  <a:chExt cx="2531879" cy="999691"/>
                </a:xfrm>
              </p:grpSpPr>
              <p:sp>
                <p:nvSpPr>
                  <p:cNvPr id="90" name="사각형: 둥근 모서리 89">
                    <a:extLst>
                      <a:ext uri="{FF2B5EF4-FFF2-40B4-BE49-F238E27FC236}">
                        <a16:creationId xmlns:a16="http://schemas.microsoft.com/office/drawing/2014/main" id="{FEC0987D-655C-CAAB-097C-4E007E603019}"/>
                      </a:ext>
                    </a:extLst>
                  </p:cNvPr>
                  <p:cNvSpPr/>
                  <p:nvPr/>
                </p:nvSpPr>
                <p:spPr>
                  <a:xfrm>
                    <a:off x="487406" y="2605521"/>
                    <a:ext cx="2459504" cy="999691"/>
                  </a:xfrm>
                  <a:prstGeom prst="roundRect">
                    <a:avLst>
                      <a:gd name="adj" fmla="val 7955"/>
                    </a:avLst>
                  </a:prstGeom>
                  <a:solidFill>
                    <a:schemeClr val="bg1"/>
                  </a:solidFill>
                  <a:ln w="19050">
                    <a:noFill/>
                  </a:ln>
                  <a:effectLst>
                    <a:outerShdw blurRad="25400" dist="25400" dir="5400000" algn="t" rotWithShape="0">
                      <a:prstClr val="black">
                        <a:alpha val="2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sz="1600" dirty="0">
                      <a:solidFill>
                        <a:prstClr val="white"/>
                      </a:solidFill>
                      <a:latin typeface="맑은 고딕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91" name="사각형: 둥근 위쪽 모서리 90">
                    <a:extLst>
                      <a:ext uri="{FF2B5EF4-FFF2-40B4-BE49-F238E27FC236}">
                        <a16:creationId xmlns:a16="http://schemas.microsoft.com/office/drawing/2014/main" id="{7F409067-B12B-2E3B-1A4F-04B43649835B}"/>
                      </a:ext>
                    </a:extLst>
                  </p:cNvPr>
                  <p:cNvSpPr/>
                  <p:nvPr/>
                </p:nvSpPr>
                <p:spPr>
                  <a:xfrm>
                    <a:off x="486464" y="2605521"/>
                    <a:ext cx="2463434" cy="361517"/>
                  </a:xfrm>
                  <a:prstGeom prst="round2SameRect">
                    <a:avLst>
                      <a:gd name="adj1" fmla="val 17205"/>
                      <a:gd name="adj2" fmla="val 0"/>
                    </a:avLst>
                  </a:prstGeom>
                  <a:solidFill>
                    <a:srgbClr val="699BC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 defTabSz="904982"/>
                    <a:endParaRPr lang="ko-KR" altLang="en-US" kern="0" spc="-9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92" name="TextBox 91">
                    <a:extLst>
                      <a:ext uri="{FF2B5EF4-FFF2-40B4-BE49-F238E27FC236}">
                        <a16:creationId xmlns:a16="http://schemas.microsoft.com/office/drawing/2014/main" id="{726A105A-9405-7A9F-B3C3-93823EBEE3C7}"/>
                      </a:ext>
                    </a:extLst>
                  </p:cNvPr>
                  <p:cNvSpPr txBox="1"/>
                  <p:nvPr/>
                </p:nvSpPr>
                <p:spPr>
                  <a:xfrm>
                    <a:off x="1488109" y="3178778"/>
                    <a:ext cx="458100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anchor="ctr">
                    <a:spAutoFit/>
                  </a:bodyPr>
                  <a:lstStyle>
                    <a:defPPr>
                      <a:defRPr lang="en-US"/>
                    </a:defPPr>
                    <a:lvl1pPr algn="ctr">
                      <a:defRPr sz="1584" spc="-69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srgbClr val="44546A">
                            <a:lumMod val="75000"/>
                          </a:srgbClr>
                        </a:solidFill>
                        <a:latin typeface="G마켓 산스 TTF Medium" panose="02000000000000000000" pitchFamily="2" charset="-127"/>
                        <a:ea typeface="G마켓 산스 TTF Medium" panose="02000000000000000000" pitchFamily="2" charset="-127"/>
                      </a:defRPr>
                    </a:lvl1pPr>
                  </a:lstStyle>
                  <a:p>
                    <a:r>
                      <a:rPr lang="en-US" altLang="ko-KR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a typeface="문체부 제목 돋음체" panose="020B0609000101010101" pitchFamily="49" charset="-127"/>
                      </a:rPr>
                      <a:t>28</a:t>
                    </a:r>
                    <a:r>
                      <a:rPr lang="ko-KR" altLang="en-US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a typeface="문체부 제목 돋음체" panose="020B0609000101010101" pitchFamily="49" charset="-127"/>
                      </a:rPr>
                      <a:t>세</a:t>
                    </a:r>
                  </a:p>
                </p:txBody>
              </p:sp>
              <p:sp>
                <p:nvSpPr>
                  <p:cNvPr id="93" name="직사각형 92">
                    <a:extLst>
                      <a:ext uri="{FF2B5EF4-FFF2-40B4-BE49-F238E27FC236}">
                        <a16:creationId xmlns:a16="http://schemas.microsoft.com/office/drawing/2014/main" id="{CC6EA4CE-2703-9509-5E2F-FF2848770E94}"/>
                      </a:ext>
                    </a:extLst>
                  </p:cNvPr>
                  <p:cNvSpPr/>
                  <p:nvPr/>
                </p:nvSpPr>
                <p:spPr>
                  <a:xfrm>
                    <a:off x="451219" y="2678915"/>
                    <a:ext cx="2531879" cy="230832"/>
                  </a:xfrm>
                  <a:prstGeom prst="rect">
                    <a:avLst/>
                  </a:prstGeom>
                  <a:no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wrap="none" lIns="0" tIns="0" rIns="0" bIns="0" rtlCol="0" anchor="ctr">
                    <a:spAutoFit/>
                  </a:bodyPr>
                  <a:lstStyle/>
                  <a:p>
                    <a:pPr algn="ctr" defTabSz="904982">
                      <a:defRPr/>
                    </a:pPr>
                    <a:r>
                      <a:rPr lang="ko-KR" altLang="en-US" sz="1500" kern="0" spc="-99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white"/>
                        </a:solidFill>
                        <a:latin typeface="G마켓 산스 TTF Bold" panose="02000000000000000000" pitchFamily="2" charset="-127"/>
                        <a:ea typeface="문체부 제목 돋음체" panose="020B0609000101010101" pitchFamily="49" charset="-127"/>
                      </a:rPr>
                      <a:t>의</a:t>
                    </a:r>
                    <a:r>
                      <a:rPr lang="en-US" altLang="ko-KR" sz="1500" kern="0" spc="-99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white"/>
                        </a:solidFill>
                        <a:latin typeface="G마켓 산스 TTF Bold" panose="02000000000000000000" pitchFamily="2" charset="-127"/>
                        <a:ea typeface="문체부 제목 돋음체" panose="020B0609000101010101" pitchFamily="49" charset="-127"/>
                      </a:rPr>
                      <a:t>·</a:t>
                    </a:r>
                    <a:r>
                      <a:rPr lang="ko-KR" altLang="en-US" sz="1500" kern="0" spc="-99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white"/>
                        </a:solidFill>
                        <a:latin typeface="G마켓 산스 TTF Bold" panose="02000000000000000000" pitchFamily="2" charset="-127"/>
                        <a:ea typeface="문체부 제목 돋음체" panose="020B0609000101010101" pitchFamily="49" charset="-127"/>
                      </a:rPr>
                      <a:t>치</a:t>
                    </a:r>
                    <a:r>
                      <a:rPr lang="en-US" altLang="ko-KR" sz="1500" kern="0" spc="-99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white"/>
                        </a:solidFill>
                        <a:latin typeface="G마켓 산스 TTF Bold" panose="02000000000000000000" pitchFamily="2" charset="-127"/>
                        <a:ea typeface="문체부 제목 돋음체" panose="020B0609000101010101" pitchFamily="49" charset="-127"/>
                      </a:rPr>
                      <a:t>·</a:t>
                    </a:r>
                    <a:r>
                      <a:rPr lang="ko-KR" altLang="en-US" sz="1500" kern="0" spc="-99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white"/>
                        </a:solidFill>
                        <a:latin typeface="G마켓 산스 TTF Bold" panose="02000000000000000000" pitchFamily="2" charset="-127"/>
                        <a:ea typeface="문체부 제목 돋음체" panose="020B0609000101010101" pitchFamily="49" charset="-127"/>
                      </a:rPr>
                      <a:t>한의</a:t>
                    </a:r>
                    <a:r>
                      <a:rPr lang="en-US" altLang="ko-KR" sz="1500" kern="0" spc="-99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white"/>
                        </a:solidFill>
                        <a:latin typeface="G마켓 산스 TTF Bold" panose="02000000000000000000" pitchFamily="2" charset="-127"/>
                        <a:ea typeface="문체부 제목 돋음체" panose="020B0609000101010101" pitchFamily="49" charset="-127"/>
                      </a:rPr>
                      <a:t>·</a:t>
                    </a:r>
                    <a:r>
                      <a:rPr lang="ko-KR" altLang="en-US" sz="1500" kern="0" spc="-99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white"/>
                        </a:solidFill>
                        <a:latin typeface="G마켓 산스 TTF Bold" panose="02000000000000000000" pitchFamily="2" charset="-127"/>
                        <a:ea typeface="문체부 제목 돋음체" panose="020B0609000101010101" pitchFamily="49" charset="-127"/>
                      </a:rPr>
                      <a:t>수의</a:t>
                    </a:r>
                    <a:r>
                      <a:rPr lang="en-US" altLang="ko-KR" sz="1500" kern="0" spc="-99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white"/>
                        </a:solidFill>
                        <a:latin typeface="G마켓 산스 TTF Bold" panose="02000000000000000000" pitchFamily="2" charset="-127"/>
                        <a:ea typeface="문체부 제목 돋음체" panose="020B0609000101010101" pitchFamily="49" charset="-127"/>
                      </a:rPr>
                      <a:t>·</a:t>
                    </a:r>
                    <a:r>
                      <a:rPr lang="ko-KR" altLang="en-US" sz="1500" kern="0" spc="-99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white"/>
                        </a:solidFill>
                        <a:latin typeface="G마켓 산스 TTF Bold" panose="02000000000000000000" pitchFamily="2" charset="-127"/>
                        <a:ea typeface="문체부 제목 돋음체" panose="020B0609000101010101" pitchFamily="49" charset="-127"/>
                      </a:rPr>
                      <a:t>약학과</a:t>
                    </a:r>
                  </a:p>
                </p:txBody>
              </p:sp>
            </p:grpSp>
          </p:grpSp>
        </p:grp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D2BBE512-2D36-4860-7E6C-3DF35FB301EE}"/>
                </a:ext>
              </a:extLst>
            </p:cNvPr>
            <p:cNvGrpSpPr/>
            <p:nvPr/>
          </p:nvGrpSpPr>
          <p:grpSpPr>
            <a:xfrm>
              <a:off x="3726181" y="3924300"/>
              <a:ext cx="2453640" cy="2178170"/>
              <a:chOff x="3726181" y="3924300"/>
              <a:chExt cx="2453640" cy="2178170"/>
            </a:xfrm>
          </p:grpSpPr>
          <p:sp>
            <p:nvSpPr>
              <p:cNvPr id="35" name="사각형: 둥근 모서리 34">
                <a:extLst>
                  <a:ext uri="{FF2B5EF4-FFF2-40B4-BE49-F238E27FC236}">
                    <a16:creationId xmlns:a16="http://schemas.microsoft.com/office/drawing/2014/main" id="{CE566EF2-1C1B-B82D-F382-0E4232BFB5BD}"/>
                  </a:ext>
                </a:extLst>
              </p:cNvPr>
              <p:cNvSpPr/>
              <p:nvPr/>
            </p:nvSpPr>
            <p:spPr>
              <a:xfrm>
                <a:off x="3726181" y="3924300"/>
                <a:ext cx="2453640" cy="2178170"/>
              </a:xfrm>
              <a:prstGeom prst="roundRect">
                <a:avLst>
                  <a:gd name="adj" fmla="val 5935"/>
                </a:avLst>
              </a:prstGeom>
              <a:solidFill>
                <a:schemeClr val="bg1"/>
              </a:solidFill>
              <a:ln w="19050">
                <a:noFill/>
              </a:ln>
              <a:effectLst>
                <a:outerShdw blurRad="25400" dist="254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ko-KR" altLang="en-US" sz="1781" dirty="0">
                  <a:solidFill>
                    <a:prstClr val="white"/>
                  </a:solidFill>
                  <a:latin typeface="맑은 고딕" panose="020F0502020204030204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3D3A2D2-5200-00AC-5FA2-2661FD999B90}"/>
                  </a:ext>
                </a:extLst>
              </p:cNvPr>
              <p:cNvSpPr txBox="1"/>
              <p:nvPr/>
            </p:nvSpPr>
            <p:spPr>
              <a:xfrm>
                <a:off x="4452607" y="4931924"/>
                <a:ext cx="1000788" cy="307777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spAutoFit/>
              </a:bodyPr>
              <a:lstStyle/>
              <a:p>
                <a:pPr algn="ctr"/>
                <a:r>
                  <a:rPr lang="ko-KR" altLang="en-US" sz="20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입영신청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1228DA1-1192-310E-4B4D-01816AF8B3AF}"/>
                  </a:ext>
                </a:extLst>
              </p:cNvPr>
              <p:cNvSpPr txBox="1"/>
              <p:nvPr/>
            </p:nvSpPr>
            <p:spPr>
              <a:xfrm>
                <a:off x="4196929" y="5328184"/>
                <a:ext cx="1512145" cy="492443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spAutoFit/>
              </a:bodyPr>
              <a:lstStyle>
                <a:defPPr>
                  <a:defRPr lang="en-US"/>
                </a:defPPr>
                <a:lvl1pPr algn="ctr">
                  <a:defRPr sz="1584" spc="-69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44546A">
                        <a:lumMod val="75000"/>
                      </a:srgbClr>
                    </a:solidFill>
                    <a:latin typeface="G마켓 산스 TTF Medium" panose="02000000000000000000" pitchFamily="2" charset="-127"/>
                    <a:ea typeface="G마켓 산스 TTF Medium" panose="02000000000000000000" pitchFamily="2" charset="-127"/>
                  </a:defRPr>
                </a:lvl1pPr>
              </a:lstStyle>
              <a:p>
                <a:r>
                  <a:rPr lang="ko-KR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a typeface="문체부 제목 돋음체" panose="020B0609000101010101" pitchFamily="49" charset="-127"/>
                  </a:rPr>
                  <a:t>현역병 입영</a:t>
                </a:r>
              </a:p>
              <a:p>
                <a:r>
                  <a:rPr lang="ko-KR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a typeface="문체부 제목 돋음체" panose="020B0609000101010101" pitchFamily="49" charset="-127"/>
                  </a:rPr>
                  <a:t> 본인선택원  등</a:t>
                </a:r>
              </a:p>
            </p:txBody>
          </p:sp>
          <p:grpSp>
            <p:nvGrpSpPr>
              <p:cNvPr id="106" name="그룹 105">
                <a:extLst>
                  <a:ext uri="{FF2B5EF4-FFF2-40B4-BE49-F238E27FC236}">
                    <a16:creationId xmlns:a16="http://schemas.microsoft.com/office/drawing/2014/main" id="{FC955E7A-F1B8-6039-72AF-AACE7D1698BD}"/>
                  </a:ext>
                </a:extLst>
              </p:cNvPr>
              <p:cNvGrpSpPr/>
              <p:nvPr/>
            </p:nvGrpSpPr>
            <p:grpSpPr>
              <a:xfrm>
                <a:off x="4691385" y="4249984"/>
                <a:ext cx="523232" cy="380586"/>
                <a:chOff x="3106995" y="2549771"/>
                <a:chExt cx="523232" cy="380586"/>
              </a:xfrm>
            </p:grpSpPr>
            <p:grpSp>
              <p:nvGrpSpPr>
                <p:cNvPr id="107" name="그래픽 154">
                  <a:extLst>
                    <a:ext uri="{FF2B5EF4-FFF2-40B4-BE49-F238E27FC236}">
                      <a16:creationId xmlns:a16="http://schemas.microsoft.com/office/drawing/2014/main" id="{280648F4-C27F-6CE3-2A03-D0593EF98A7F}"/>
                    </a:ext>
                  </a:extLst>
                </p:cNvPr>
                <p:cNvGrpSpPr/>
                <p:nvPr/>
              </p:nvGrpSpPr>
              <p:grpSpPr>
                <a:xfrm>
                  <a:off x="3128410" y="2587171"/>
                  <a:ext cx="501817" cy="343186"/>
                  <a:chOff x="4579239" y="3189731"/>
                  <a:chExt cx="783431" cy="535781"/>
                </a:xfrm>
              </p:grpSpPr>
              <p:grpSp>
                <p:nvGrpSpPr>
                  <p:cNvPr id="112" name="그래픽 154">
                    <a:extLst>
                      <a:ext uri="{FF2B5EF4-FFF2-40B4-BE49-F238E27FC236}">
                        <a16:creationId xmlns:a16="http://schemas.microsoft.com/office/drawing/2014/main" id="{B63791D0-0FE9-5F9E-5243-FE7BB9958517}"/>
                      </a:ext>
                    </a:extLst>
                  </p:cNvPr>
                  <p:cNvGrpSpPr/>
                  <p:nvPr/>
                </p:nvGrpSpPr>
                <p:grpSpPr>
                  <a:xfrm>
                    <a:off x="4668678" y="3189731"/>
                    <a:ext cx="604551" cy="516350"/>
                    <a:chOff x="4668678" y="3189731"/>
                    <a:chExt cx="604551" cy="516350"/>
                  </a:xfrm>
                </p:grpSpPr>
                <p:sp>
                  <p:nvSpPr>
                    <p:cNvPr id="114" name="자유형: 도형 113">
                      <a:extLst>
                        <a:ext uri="{FF2B5EF4-FFF2-40B4-BE49-F238E27FC236}">
                          <a16:creationId xmlns:a16="http://schemas.microsoft.com/office/drawing/2014/main" id="{C65C29F9-3F33-39AB-5329-9EC8FAD946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68678" y="3189731"/>
                      <a:ext cx="604551" cy="516350"/>
                    </a:xfrm>
                    <a:custGeom>
                      <a:avLst/>
                      <a:gdLst>
                        <a:gd name="connsiteX0" fmla="*/ 556927 w 604551"/>
                        <a:gd name="connsiteY0" fmla="*/ 0 h 516350"/>
                        <a:gd name="connsiteX1" fmla="*/ 604552 w 604551"/>
                        <a:gd name="connsiteY1" fmla="*/ 47625 h 516350"/>
                        <a:gd name="connsiteX2" fmla="*/ 604552 w 604551"/>
                        <a:gd name="connsiteY2" fmla="*/ 468725 h 516350"/>
                        <a:gd name="connsiteX3" fmla="*/ 556927 w 604551"/>
                        <a:gd name="connsiteY3" fmla="*/ 516350 h 516350"/>
                        <a:gd name="connsiteX4" fmla="*/ 47625 w 604551"/>
                        <a:gd name="connsiteY4" fmla="*/ 516350 h 516350"/>
                        <a:gd name="connsiteX5" fmla="*/ 0 w 604551"/>
                        <a:gd name="connsiteY5" fmla="*/ 468725 h 516350"/>
                        <a:gd name="connsiteX6" fmla="*/ 0 w 604551"/>
                        <a:gd name="connsiteY6" fmla="*/ 47625 h 516350"/>
                        <a:gd name="connsiteX7" fmla="*/ 47625 w 604551"/>
                        <a:gd name="connsiteY7" fmla="*/ 0 h 5163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04551" h="516350">
                          <a:moveTo>
                            <a:pt x="556927" y="0"/>
                          </a:moveTo>
                          <a:cubicBezTo>
                            <a:pt x="583229" y="0"/>
                            <a:pt x="604552" y="21322"/>
                            <a:pt x="604552" y="47625"/>
                          </a:cubicBezTo>
                          <a:lnTo>
                            <a:pt x="604552" y="468725"/>
                          </a:lnTo>
                          <a:cubicBezTo>
                            <a:pt x="604552" y="495028"/>
                            <a:pt x="583229" y="516350"/>
                            <a:pt x="556927" y="516350"/>
                          </a:cubicBezTo>
                          <a:lnTo>
                            <a:pt x="47625" y="516350"/>
                          </a:lnTo>
                          <a:cubicBezTo>
                            <a:pt x="21322" y="516350"/>
                            <a:pt x="0" y="495028"/>
                            <a:pt x="0" y="468725"/>
                          </a:cubicBezTo>
                          <a:lnTo>
                            <a:pt x="0" y="47625"/>
                          </a:lnTo>
                          <a:cubicBezTo>
                            <a:pt x="0" y="21322"/>
                            <a:pt x="21322" y="0"/>
                            <a:pt x="47625" y="0"/>
                          </a:cubicBezTo>
                          <a:close/>
                        </a:path>
                      </a:pathLst>
                    </a:custGeom>
                    <a:solidFill>
                      <a:srgbClr val="B6D0E0"/>
                    </a:solidFill>
                    <a:ln w="15875" cap="rnd">
                      <a:solidFill>
                        <a:srgbClr val="14284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15" name="자유형: 도형 114">
                      <a:extLst>
                        <a:ext uri="{FF2B5EF4-FFF2-40B4-BE49-F238E27FC236}">
                          <a16:creationId xmlns:a16="http://schemas.microsoft.com/office/drawing/2014/main" id="{394486ED-CABE-1DC2-8939-0649DB70EB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26876" y="3245167"/>
                      <a:ext cx="488060" cy="338327"/>
                    </a:xfrm>
                    <a:custGeom>
                      <a:avLst/>
                      <a:gdLst>
                        <a:gd name="connsiteX0" fmla="*/ 0 w 488060"/>
                        <a:gd name="connsiteY0" fmla="*/ 0 h 338327"/>
                        <a:gd name="connsiteX1" fmla="*/ 488061 w 488060"/>
                        <a:gd name="connsiteY1" fmla="*/ 0 h 338327"/>
                        <a:gd name="connsiteX2" fmla="*/ 488061 w 488060"/>
                        <a:gd name="connsiteY2" fmla="*/ 338328 h 338327"/>
                        <a:gd name="connsiteX3" fmla="*/ 0 w 488060"/>
                        <a:gd name="connsiteY3" fmla="*/ 338328 h 3383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88060" h="338327">
                          <a:moveTo>
                            <a:pt x="0" y="0"/>
                          </a:moveTo>
                          <a:lnTo>
                            <a:pt x="488061" y="0"/>
                          </a:lnTo>
                          <a:lnTo>
                            <a:pt x="488061" y="338328"/>
                          </a:lnTo>
                          <a:lnTo>
                            <a:pt x="0" y="338328"/>
                          </a:lnTo>
                          <a:close/>
                        </a:path>
                      </a:pathLst>
                    </a:custGeom>
                    <a:solidFill>
                      <a:srgbClr val="F3BBBB"/>
                    </a:solidFill>
                    <a:ln w="15875" cap="rnd">
                      <a:solidFill>
                        <a:srgbClr val="14284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  <p:sp>
                <p:nvSpPr>
                  <p:cNvPr id="113" name="자유형: 도형 112">
                    <a:extLst>
                      <a:ext uri="{FF2B5EF4-FFF2-40B4-BE49-F238E27FC236}">
                        <a16:creationId xmlns:a16="http://schemas.microsoft.com/office/drawing/2014/main" id="{DAF3AF09-6FB9-22E9-601A-AED1D34B384C}"/>
                      </a:ext>
                    </a:extLst>
                  </p:cNvPr>
                  <p:cNvSpPr/>
                  <p:nvPr/>
                </p:nvSpPr>
                <p:spPr>
                  <a:xfrm>
                    <a:off x="4579239" y="3649217"/>
                    <a:ext cx="783431" cy="76295"/>
                  </a:xfrm>
                  <a:custGeom>
                    <a:avLst/>
                    <a:gdLst>
                      <a:gd name="connsiteX0" fmla="*/ 488537 w 783431"/>
                      <a:gd name="connsiteY0" fmla="*/ 0 h 76295"/>
                      <a:gd name="connsiteX1" fmla="*/ 444436 w 783431"/>
                      <a:gd name="connsiteY1" fmla="*/ 34195 h 76295"/>
                      <a:gd name="connsiteX2" fmla="*/ 339090 w 783431"/>
                      <a:gd name="connsiteY2" fmla="*/ 34195 h 76295"/>
                      <a:gd name="connsiteX3" fmla="*/ 294989 w 783431"/>
                      <a:gd name="connsiteY3" fmla="*/ 0 h 76295"/>
                      <a:gd name="connsiteX4" fmla="*/ 0 w 783431"/>
                      <a:gd name="connsiteY4" fmla="*/ 0 h 76295"/>
                      <a:gd name="connsiteX5" fmla="*/ 0 w 783431"/>
                      <a:gd name="connsiteY5" fmla="*/ 25908 h 76295"/>
                      <a:gd name="connsiteX6" fmla="*/ 50387 w 783431"/>
                      <a:gd name="connsiteY6" fmla="*/ 76295 h 76295"/>
                      <a:gd name="connsiteX7" fmla="*/ 733044 w 783431"/>
                      <a:gd name="connsiteY7" fmla="*/ 76295 h 76295"/>
                      <a:gd name="connsiteX8" fmla="*/ 783431 w 783431"/>
                      <a:gd name="connsiteY8" fmla="*/ 25908 h 76295"/>
                      <a:gd name="connsiteX9" fmla="*/ 783431 w 783431"/>
                      <a:gd name="connsiteY9" fmla="*/ 0 h 76295"/>
                      <a:gd name="connsiteX10" fmla="*/ 488537 w 783431"/>
                      <a:gd name="connsiteY10" fmla="*/ 0 h 762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783431" h="76295">
                        <a:moveTo>
                          <a:pt x="488537" y="0"/>
                        </a:moveTo>
                        <a:cubicBezTo>
                          <a:pt x="483394" y="19622"/>
                          <a:pt x="465677" y="34195"/>
                          <a:pt x="444436" y="34195"/>
                        </a:cubicBezTo>
                        <a:lnTo>
                          <a:pt x="339090" y="34195"/>
                        </a:lnTo>
                        <a:cubicBezTo>
                          <a:pt x="317849" y="34195"/>
                          <a:pt x="300133" y="19622"/>
                          <a:pt x="294989" y="0"/>
                        </a:cubicBezTo>
                        <a:lnTo>
                          <a:pt x="0" y="0"/>
                        </a:lnTo>
                        <a:lnTo>
                          <a:pt x="0" y="25908"/>
                        </a:lnTo>
                        <a:cubicBezTo>
                          <a:pt x="0" y="53721"/>
                          <a:pt x="22574" y="76295"/>
                          <a:pt x="50387" y="76295"/>
                        </a:cubicBezTo>
                        <a:lnTo>
                          <a:pt x="733044" y="76295"/>
                        </a:lnTo>
                        <a:cubicBezTo>
                          <a:pt x="760857" y="76295"/>
                          <a:pt x="783431" y="53721"/>
                          <a:pt x="783431" y="25908"/>
                        </a:cubicBezTo>
                        <a:lnTo>
                          <a:pt x="783431" y="0"/>
                        </a:lnTo>
                        <a:lnTo>
                          <a:pt x="488537" y="0"/>
                        </a:lnTo>
                        <a:close/>
                      </a:path>
                    </a:pathLst>
                  </a:custGeom>
                  <a:solidFill>
                    <a:srgbClr val="889FB5"/>
                  </a:solidFill>
                  <a:ln w="15875" cap="rnd">
                    <a:solidFill>
                      <a:srgbClr val="142847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sp>
              <p:nvSpPr>
                <p:cNvPr id="108" name="자유형: 도형 107">
                  <a:extLst>
                    <a:ext uri="{FF2B5EF4-FFF2-40B4-BE49-F238E27FC236}">
                      <a16:creationId xmlns:a16="http://schemas.microsoft.com/office/drawing/2014/main" id="{FC51B3FA-74BB-FFB4-484C-B60CCE4E9742}"/>
                    </a:ext>
                  </a:extLst>
                </p:cNvPr>
                <p:cNvSpPr/>
                <p:nvPr/>
              </p:nvSpPr>
              <p:spPr>
                <a:xfrm>
                  <a:off x="3106995" y="2549771"/>
                  <a:ext cx="298710" cy="251975"/>
                </a:xfrm>
                <a:custGeom>
                  <a:avLst/>
                  <a:gdLst>
                    <a:gd name="connsiteX0" fmla="*/ 466344 w 466343"/>
                    <a:gd name="connsiteY0" fmla="*/ 0 h 393382"/>
                    <a:gd name="connsiteX1" fmla="*/ 0 w 466343"/>
                    <a:gd name="connsiteY1" fmla="*/ 0 h 393382"/>
                    <a:gd name="connsiteX2" fmla="*/ 0 w 466343"/>
                    <a:gd name="connsiteY2" fmla="*/ 316516 h 393382"/>
                    <a:gd name="connsiteX3" fmla="*/ 208979 w 466343"/>
                    <a:gd name="connsiteY3" fmla="*/ 316516 h 393382"/>
                    <a:gd name="connsiteX4" fmla="*/ 304991 w 466343"/>
                    <a:gd name="connsiteY4" fmla="*/ 393383 h 393382"/>
                    <a:gd name="connsiteX5" fmla="*/ 304991 w 466343"/>
                    <a:gd name="connsiteY5" fmla="*/ 316516 h 393382"/>
                    <a:gd name="connsiteX6" fmla="*/ 466344 w 466343"/>
                    <a:gd name="connsiteY6" fmla="*/ 316516 h 393382"/>
                    <a:gd name="connsiteX7" fmla="*/ 466344 w 466343"/>
                    <a:gd name="connsiteY7" fmla="*/ 0 h 393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6343" h="393382">
                      <a:moveTo>
                        <a:pt x="466344" y="0"/>
                      </a:moveTo>
                      <a:lnTo>
                        <a:pt x="0" y="0"/>
                      </a:lnTo>
                      <a:lnTo>
                        <a:pt x="0" y="316516"/>
                      </a:lnTo>
                      <a:lnTo>
                        <a:pt x="208979" y="316516"/>
                      </a:lnTo>
                      <a:lnTo>
                        <a:pt x="304991" y="393383"/>
                      </a:lnTo>
                      <a:lnTo>
                        <a:pt x="304991" y="316516"/>
                      </a:lnTo>
                      <a:lnTo>
                        <a:pt x="466344" y="316516"/>
                      </a:lnTo>
                      <a:lnTo>
                        <a:pt x="466344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5875" cap="rnd">
                  <a:solidFill>
                    <a:srgbClr val="142847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dirty="0">
                    <a:ea typeface="문체부 제목 돋음체" panose="020B0609000101010101" pitchFamily="49" charset="-127"/>
                  </a:endParaRPr>
                </a:p>
              </p:txBody>
            </p:sp>
            <p:grpSp>
              <p:nvGrpSpPr>
                <p:cNvPr id="109" name="그룹 108">
                  <a:extLst>
                    <a:ext uri="{FF2B5EF4-FFF2-40B4-BE49-F238E27FC236}">
                      <a16:creationId xmlns:a16="http://schemas.microsoft.com/office/drawing/2014/main" id="{8030BA4F-3823-7605-8D2D-73C8EFCF3F31}"/>
                    </a:ext>
                  </a:extLst>
                </p:cNvPr>
                <p:cNvGrpSpPr/>
                <p:nvPr/>
              </p:nvGrpSpPr>
              <p:grpSpPr>
                <a:xfrm>
                  <a:off x="3189650" y="2584290"/>
                  <a:ext cx="133401" cy="133402"/>
                  <a:chOff x="8395190" y="2982307"/>
                  <a:chExt cx="209051" cy="209052"/>
                </a:xfrm>
              </p:grpSpPr>
              <p:sp>
                <p:nvSpPr>
                  <p:cNvPr id="110" name="자유형: 도형 109">
                    <a:extLst>
                      <a:ext uri="{FF2B5EF4-FFF2-40B4-BE49-F238E27FC236}">
                        <a16:creationId xmlns:a16="http://schemas.microsoft.com/office/drawing/2014/main" id="{81F038CC-F82E-C562-E38D-7E569213F1CB}"/>
                      </a:ext>
                    </a:extLst>
                  </p:cNvPr>
                  <p:cNvSpPr/>
                  <p:nvPr/>
                </p:nvSpPr>
                <p:spPr>
                  <a:xfrm rot="20250002">
                    <a:off x="8395190" y="2982307"/>
                    <a:ext cx="209051" cy="209052"/>
                  </a:xfrm>
                  <a:custGeom>
                    <a:avLst/>
                    <a:gdLst>
                      <a:gd name="connsiteX0" fmla="*/ 320040 w 320040"/>
                      <a:gd name="connsiteY0" fmla="*/ 160020 h 320040"/>
                      <a:gd name="connsiteX1" fmla="*/ 160020 w 320040"/>
                      <a:gd name="connsiteY1" fmla="*/ 320040 h 320040"/>
                      <a:gd name="connsiteX2" fmla="*/ 0 w 320040"/>
                      <a:gd name="connsiteY2" fmla="*/ 160020 h 320040"/>
                      <a:gd name="connsiteX3" fmla="*/ 160020 w 320040"/>
                      <a:gd name="connsiteY3" fmla="*/ 0 h 320040"/>
                      <a:gd name="connsiteX4" fmla="*/ 320040 w 320040"/>
                      <a:gd name="connsiteY4" fmla="*/ 160020 h 3200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040" h="320040">
                        <a:moveTo>
                          <a:pt x="320040" y="160020"/>
                        </a:moveTo>
                        <a:cubicBezTo>
                          <a:pt x="320040" y="248397"/>
                          <a:pt x="248397" y="320040"/>
                          <a:pt x="160020" y="320040"/>
                        </a:cubicBezTo>
                        <a:cubicBezTo>
                          <a:pt x="71643" y="320040"/>
                          <a:pt x="0" y="248397"/>
                          <a:pt x="0" y="160020"/>
                        </a:cubicBezTo>
                        <a:cubicBezTo>
                          <a:pt x="0" y="71643"/>
                          <a:pt x="71643" y="0"/>
                          <a:pt x="160020" y="0"/>
                        </a:cubicBezTo>
                        <a:cubicBezTo>
                          <a:pt x="248397" y="0"/>
                          <a:pt x="320040" y="71643"/>
                          <a:pt x="320040" y="160020"/>
                        </a:cubicBezTo>
                        <a:close/>
                      </a:path>
                    </a:pathLst>
                  </a:custGeom>
                  <a:solidFill>
                    <a:srgbClr val="3D90E2"/>
                  </a:solidFill>
                  <a:ln w="15875" cap="flat">
                    <a:solidFill>
                      <a:srgbClr val="142847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11" name="자유형: 도형 110">
                    <a:extLst>
                      <a:ext uri="{FF2B5EF4-FFF2-40B4-BE49-F238E27FC236}">
                        <a16:creationId xmlns:a16="http://schemas.microsoft.com/office/drawing/2014/main" id="{B73CB0F5-5B33-2651-801C-41EA969DC39C}"/>
                      </a:ext>
                    </a:extLst>
                  </p:cNvPr>
                  <p:cNvSpPr/>
                  <p:nvPr/>
                </p:nvSpPr>
                <p:spPr>
                  <a:xfrm>
                    <a:off x="8430347" y="3027825"/>
                    <a:ext cx="135819" cy="113521"/>
                  </a:xfrm>
                  <a:custGeom>
                    <a:avLst/>
                    <a:gdLst>
                      <a:gd name="connsiteX0" fmla="*/ 586978 w 628858"/>
                      <a:gd name="connsiteY0" fmla="*/ 7311 h 525613"/>
                      <a:gd name="connsiteX1" fmla="*/ 624522 w 628858"/>
                      <a:gd name="connsiteY1" fmla="*/ 51425 h 525613"/>
                      <a:gd name="connsiteX2" fmla="*/ 291321 w 628858"/>
                      <a:gd name="connsiteY2" fmla="*/ 489749 h 525613"/>
                      <a:gd name="connsiteX3" fmla="*/ 159918 w 628858"/>
                      <a:gd name="connsiteY3" fmla="*/ 491626 h 525613"/>
                      <a:gd name="connsiteX4" fmla="*/ 6927 w 628858"/>
                      <a:gd name="connsiteY4" fmla="*/ 230697 h 525613"/>
                      <a:gd name="connsiteX5" fmla="*/ 133637 w 628858"/>
                      <a:gd name="connsiteY5" fmla="*/ 192215 h 525613"/>
                      <a:gd name="connsiteX6" fmla="*/ 231251 w 628858"/>
                      <a:gd name="connsiteY6" fmla="*/ 337697 h 525613"/>
                      <a:gd name="connsiteX7" fmla="*/ 586978 w 628858"/>
                      <a:gd name="connsiteY7" fmla="*/ 7311 h 525613"/>
                      <a:gd name="connsiteX8" fmla="*/ 586978 w 628858"/>
                      <a:gd name="connsiteY8" fmla="*/ 7311 h 525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28858" h="525613">
                        <a:moveTo>
                          <a:pt x="586978" y="7311"/>
                        </a:moveTo>
                        <a:cubicBezTo>
                          <a:pt x="609505" y="3557"/>
                          <a:pt x="627338" y="27961"/>
                          <a:pt x="624522" y="51425"/>
                        </a:cubicBezTo>
                        <a:cubicBezTo>
                          <a:pt x="473409" y="161241"/>
                          <a:pt x="348576" y="309539"/>
                          <a:pt x="291321" y="489749"/>
                        </a:cubicBezTo>
                        <a:cubicBezTo>
                          <a:pt x="233128" y="534802"/>
                          <a:pt x="208725" y="529170"/>
                          <a:pt x="159918" y="491626"/>
                        </a:cubicBezTo>
                        <a:cubicBezTo>
                          <a:pt x="145839" y="396828"/>
                          <a:pt x="92339" y="286074"/>
                          <a:pt x="6927" y="230697"/>
                        </a:cubicBezTo>
                        <a:cubicBezTo>
                          <a:pt x="38839" y="196908"/>
                          <a:pt x="83892" y="185645"/>
                          <a:pt x="133637" y="192215"/>
                        </a:cubicBezTo>
                        <a:cubicBezTo>
                          <a:pt x="174935" y="221311"/>
                          <a:pt x="215295" y="279504"/>
                          <a:pt x="231251" y="337697"/>
                        </a:cubicBezTo>
                        <a:cubicBezTo>
                          <a:pt x="270672" y="232574"/>
                          <a:pt x="501567" y="30776"/>
                          <a:pt x="586978" y="7311"/>
                        </a:cubicBezTo>
                        <a:lnTo>
                          <a:pt x="586978" y="731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93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sz="2456" dirty="0">
                      <a:ea typeface="문체부 제목 돋음체" panose="020B0609000101010101" pitchFamily="49" charset="-127"/>
                    </a:endParaRPr>
                  </a:p>
                </p:txBody>
              </p:sp>
            </p:grpSp>
          </p:grpSp>
        </p:grp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F064CC3A-7D44-94F4-258D-A87091401E49}"/>
                </a:ext>
              </a:extLst>
            </p:cNvPr>
            <p:cNvGrpSpPr/>
            <p:nvPr/>
          </p:nvGrpSpPr>
          <p:grpSpPr>
            <a:xfrm>
              <a:off x="3733801" y="2509819"/>
              <a:ext cx="2438400" cy="1302244"/>
              <a:chOff x="3733801" y="2509819"/>
              <a:chExt cx="2438400" cy="1302244"/>
            </a:xfrm>
          </p:grpSpPr>
          <p:grpSp>
            <p:nvGrpSpPr>
              <p:cNvPr id="34" name="그룹 33">
                <a:extLst>
                  <a:ext uri="{FF2B5EF4-FFF2-40B4-BE49-F238E27FC236}">
                    <a16:creationId xmlns:a16="http://schemas.microsoft.com/office/drawing/2014/main" id="{CF8C1BA2-2D02-8E30-2A69-10DBA5F0E357}"/>
                  </a:ext>
                </a:extLst>
              </p:cNvPr>
              <p:cNvGrpSpPr/>
              <p:nvPr/>
            </p:nvGrpSpPr>
            <p:grpSpPr>
              <a:xfrm>
                <a:off x="3733801" y="3451499"/>
                <a:ext cx="2438400" cy="360564"/>
                <a:chOff x="3733801" y="2590439"/>
                <a:chExt cx="2438400" cy="360564"/>
              </a:xfrm>
            </p:grpSpPr>
            <p:sp>
              <p:nvSpPr>
                <p:cNvPr id="32" name="사각형: 둥근 모서리 31">
                  <a:extLst>
                    <a:ext uri="{FF2B5EF4-FFF2-40B4-BE49-F238E27FC236}">
                      <a16:creationId xmlns:a16="http://schemas.microsoft.com/office/drawing/2014/main" id="{A66B9BC5-2ECD-E375-4000-40E8A6BA5E42}"/>
                    </a:ext>
                  </a:extLst>
                </p:cNvPr>
                <p:cNvSpPr/>
                <p:nvPr/>
              </p:nvSpPr>
              <p:spPr>
                <a:xfrm>
                  <a:off x="3733801" y="2590439"/>
                  <a:ext cx="2438400" cy="36056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C4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35629" rIns="0" bIns="0" rtlCol="0" anchor="ctr"/>
                <a:lstStyle/>
                <a:p>
                  <a:pPr algn="ctr"/>
                  <a:endParaRPr lang="ko-KR" altLang="en-US" sz="24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EDEC9F9E-33DD-465D-0172-824513F26717}"/>
                    </a:ext>
                  </a:extLst>
                </p:cNvPr>
                <p:cNvSpPr txBox="1"/>
                <p:nvPr/>
              </p:nvSpPr>
              <p:spPr>
                <a:xfrm>
                  <a:off x="4255310" y="2628779"/>
                  <a:ext cx="1395383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ctr">
                  <a:spAutoFit/>
                </a:bodyPr>
                <a:lstStyle/>
                <a:p>
                  <a:pPr algn="ctr"/>
                  <a:r>
                    <a:rPr lang="ko-KR" altLang="en-US" sz="20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헌역병 입영</a:t>
                  </a:r>
                </a:p>
              </p:txBody>
            </p:sp>
          </p:grpSp>
          <p:pic>
            <p:nvPicPr>
              <p:cNvPr id="14" name="그림 13" descr="텍스트, 빨간색이(가) 표시된 사진&#10;&#10;자동 생성된 설명">
                <a:extLst>
                  <a:ext uri="{FF2B5EF4-FFF2-40B4-BE49-F238E27FC236}">
                    <a16:creationId xmlns:a16="http://schemas.microsoft.com/office/drawing/2014/main" id="{293380A2-A177-DDA7-D8B6-6657EF920D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25340" y="2509819"/>
                <a:ext cx="655320" cy="817282"/>
              </a:xfrm>
              <a:prstGeom prst="rect">
                <a:avLst/>
              </a:prstGeom>
            </p:spPr>
          </p:pic>
        </p:grpSp>
        <p:pic>
          <p:nvPicPr>
            <p:cNvPr id="29" name="그래픽 28">
              <a:extLst>
                <a:ext uri="{FF2B5EF4-FFF2-40B4-BE49-F238E27FC236}">
                  <a16:creationId xmlns:a16="http://schemas.microsoft.com/office/drawing/2014/main" id="{12CE2378-4F03-D45F-7D94-6645CFCAB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636036" y="4874630"/>
              <a:ext cx="2513632" cy="1277237"/>
            </a:xfrm>
            <a:prstGeom prst="rect">
              <a:avLst/>
            </a:prstGeom>
          </p:spPr>
        </p:pic>
        <p:pic>
          <p:nvPicPr>
            <p:cNvPr id="43" name="그래픽 42">
              <a:extLst>
                <a:ext uri="{FF2B5EF4-FFF2-40B4-BE49-F238E27FC236}">
                  <a16:creationId xmlns:a16="http://schemas.microsoft.com/office/drawing/2014/main" id="{04481F97-29C7-0224-3648-06C10E7CF2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6634633" y="4910437"/>
              <a:ext cx="2780687" cy="12305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828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그룹 12">
            <a:extLst>
              <a:ext uri="{FF2B5EF4-FFF2-40B4-BE49-F238E27FC236}">
                <a16:creationId xmlns:a16="http://schemas.microsoft.com/office/drawing/2014/main" id="{66E52ACF-C6D7-9058-74CD-F0C29AEDFA82}"/>
              </a:ext>
            </a:extLst>
          </p:cNvPr>
          <p:cNvGrpSpPr/>
          <p:nvPr/>
        </p:nvGrpSpPr>
        <p:grpSpPr>
          <a:xfrm>
            <a:off x="386230" y="221653"/>
            <a:ext cx="2696442" cy="634036"/>
            <a:chOff x="390253" y="159368"/>
            <a:chExt cx="2724529" cy="64064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92A97DA-B8F9-917F-EBB7-153828832729}"/>
                </a:ext>
              </a:extLst>
            </p:cNvPr>
            <p:cNvSpPr txBox="1"/>
            <p:nvPr/>
          </p:nvSpPr>
          <p:spPr>
            <a:xfrm>
              <a:off x="976778" y="364633"/>
              <a:ext cx="2138004" cy="43537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800" b="0" i="0" u="none" strike="noStrike" kern="1200" cap="none" spc="-5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사회복무요원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40DFED8-F06C-A1BD-717B-A8855071FAE0}"/>
                </a:ext>
              </a:extLst>
            </p:cNvPr>
            <p:cNvSpPr txBox="1"/>
            <p:nvPr/>
          </p:nvSpPr>
          <p:spPr>
            <a:xfrm>
              <a:off x="961374" y="159368"/>
              <a:ext cx="154454" cy="171040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pPr>
                <a:defRPr/>
              </a:pPr>
              <a:r>
                <a:rPr lang="en-US" altLang="ko-KR" sz="1100" spc="-7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나눔명조 ExtraBold" panose="02020603020101020101" pitchFamily="18" charset="-127"/>
                  <a:ea typeface="문체부 제목 돋음체" panose="020B0609000101010101" pitchFamily="49" charset="-127"/>
                </a:rPr>
                <a:t>Ⅱ.</a:t>
              </a:r>
              <a:endParaRPr lang="ko-KR" altLang="en-US" sz="1100" spc="-7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나눔명조 ExtraBold" panose="02020603020101020101" pitchFamily="18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E857B24-B003-ED73-EC87-3F866F6FBF41}"/>
                </a:ext>
              </a:extLst>
            </p:cNvPr>
            <p:cNvSpPr txBox="1"/>
            <p:nvPr/>
          </p:nvSpPr>
          <p:spPr>
            <a:xfrm>
              <a:off x="1170924" y="172068"/>
              <a:ext cx="894981" cy="171040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pPr>
                <a:defRPr/>
              </a:pPr>
              <a:r>
                <a:rPr lang="ko-KR" altLang="en-US" sz="11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병역의무 이행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125AE63-D58C-E180-9C77-FA86D9C1299B}"/>
                </a:ext>
              </a:extLst>
            </p:cNvPr>
            <p:cNvSpPr txBox="1"/>
            <p:nvPr/>
          </p:nvSpPr>
          <p:spPr>
            <a:xfrm>
              <a:off x="390253" y="395731"/>
              <a:ext cx="353354" cy="37317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en-US" altLang="ko-KR" sz="2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>
                      <a:alpha val="38000"/>
                    </a:schemeClr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0</a:t>
              </a:r>
              <a:r>
                <a:rPr lang="en-US" altLang="ko-KR" sz="2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6</a:t>
              </a:r>
              <a:endParaRPr lang="ko-KR" altLang="en-US" sz="2400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30946960-0626-1C3E-AE95-0DD96895C5C0}"/>
              </a:ext>
            </a:extLst>
          </p:cNvPr>
          <p:cNvGrpSpPr/>
          <p:nvPr/>
        </p:nvGrpSpPr>
        <p:grpSpPr>
          <a:xfrm>
            <a:off x="320675" y="1345051"/>
            <a:ext cx="9264650" cy="4928749"/>
            <a:chOff x="320675" y="1345051"/>
            <a:chExt cx="9264650" cy="4928749"/>
          </a:xfrm>
        </p:grpSpPr>
        <p:sp>
          <p:nvSpPr>
            <p:cNvPr id="2" name="사각형: 둥근 모서리 1">
              <a:extLst>
                <a:ext uri="{FF2B5EF4-FFF2-40B4-BE49-F238E27FC236}">
                  <a16:creationId xmlns:a16="http://schemas.microsoft.com/office/drawing/2014/main" id="{9C306D9B-2555-0740-C08E-42EEB29D1677}"/>
                </a:ext>
              </a:extLst>
            </p:cNvPr>
            <p:cNvSpPr/>
            <p:nvPr/>
          </p:nvSpPr>
          <p:spPr>
            <a:xfrm rot="10800000" flipH="1" flipV="1">
              <a:off x="320675" y="1345051"/>
              <a:ext cx="9170797" cy="4928749"/>
            </a:xfrm>
            <a:prstGeom prst="roundRect">
              <a:avLst>
                <a:gd name="adj" fmla="val 2992"/>
              </a:avLst>
            </a:prstGeom>
            <a:gradFill>
              <a:gsLst>
                <a:gs pos="18000">
                  <a:srgbClr val="3B7253"/>
                </a:gs>
                <a:gs pos="93000">
                  <a:srgbClr val="3B709B"/>
                </a:gs>
              </a:gsLst>
              <a:lin ang="5400000" scaled="0"/>
            </a:gradFill>
            <a:ln>
              <a:noFill/>
            </a:ln>
            <a:effectLst>
              <a:innerShdw dist="38100" dir="5400000">
                <a:prstClr val="black">
                  <a:alpha val="2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문체부 제목 돋음체" panose="020B0609000101010101" pitchFamily="49" charset="-127"/>
              </a:endParaRPr>
            </a:p>
          </p:txBody>
        </p:sp>
        <p:sp>
          <p:nvSpPr>
            <p:cNvPr id="4" name="사각형: 둥근 모서리 3">
              <a:extLst>
                <a:ext uri="{FF2B5EF4-FFF2-40B4-BE49-F238E27FC236}">
                  <a16:creationId xmlns:a16="http://schemas.microsoft.com/office/drawing/2014/main" id="{24CB4E14-5408-FA0C-0CA8-90FB0CB82E01}"/>
                </a:ext>
              </a:extLst>
            </p:cNvPr>
            <p:cNvSpPr/>
            <p:nvPr/>
          </p:nvSpPr>
          <p:spPr>
            <a:xfrm rot="10800000" flipH="1" flipV="1">
              <a:off x="1563624" y="1416367"/>
              <a:ext cx="8021701" cy="4778158"/>
            </a:xfrm>
            <a:prstGeom prst="roundRect">
              <a:avLst>
                <a:gd name="adj" fmla="val 2262"/>
              </a:avLst>
            </a:prstGeom>
            <a:solidFill>
              <a:srgbClr val="FFE8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35629" rIns="0" bIns="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-49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G마켓 산스 TTF Medium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  <p:grpSp>
          <p:nvGrpSpPr>
            <p:cNvPr id="577" name="그룹 576">
              <a:extLst>
                <a:ext uri="{FF2B5EF4-FFF2-40B4-BE49-F238E27FC236}">
                  <a16:creationId xmlns:a16="http://schemas.microsoft.com/office/drawing/2014/main" id="{560382A3-7CCD-5AF5-D94A-47CA9AAC99F1}"/>
                </a:ext>
              </a:extLst>
            </p:cNvPr>
            <p:cNvGrpSpPr/>
            <p:nvPr/>
          </p:nvGrpSpPr>
          <p:grpSpPr>
            <a:xfrm>
              <a:off x="488357" y="1706685"/>
              <a:ext cx="898196" cy="3736681"/>
              <a:chOff x="488357" y="1706685"/>
              <a:chExt cx="898196" cy="3736681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F0D2551-6C36-03AD-4063-BDBAB816C9D1}"/>
                  </a:ext>
                </a:extLst>
              </p:cNvPr>
              <p:cNvSpPr txBox="1"/>
              <p:nvPr/>
            </p:nvSpPr>
            <p:spPr>
              <a:xfrm>
                <a:off x="712906" y="1706685"/>
                <a:ext cx="449097" cy="276999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800" b="0" i="0" u="none" strike="noStrike" kern="1200" cap="none" spc="-4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개요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65FCA49-AB53-21C9-1C6B-56CDCF108E3A}"/>
                  </a:ext>
                </a:extLst>
              </p:cNvPr>
              <p:cNvSpPr txBox="1"/>
              <p:nvPr/>
            </p:nvSpPr>
            <p:spPr>
              <a:xfrm>
                <a:off x="488357" y="3166715"/>
                <a:ext cx="898196" cy="276999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800" b="0" i="0" u="none" strike="noStrike" kern="1200" cap="none" spc="-4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복무대상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F12F2A1-F451-87B6-B54A-0DAA6E5512F7}"/>
                  </a:ext>
                </a:extLst>
              </p:cNvPr>
              <p:cNvSpPr txBox="1"/>
              <p:nvPr/>
            </p:nvSpPr>
            <p:spPr>
              <a:xfrm>
                <a:off x="488357" y="5166367"/>
                <a:ext cx="898196" cy="276999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800" b="0" i="0" u="none" strike="noStrike" kern="1200" cap="none" spc="-4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소집절차</a:t>
                </a:r>
              </a:p>
            </p:txBody>
          </p:sp>
        </p:grpSp>
        <p:grpSp>
          <p:nvGrpSpPr>
            <p:cNvPr id="121" name="그룹 120">
              <a:extLst>
                <a:ext uri="{FF2B5EF4-FFF2-40B4-BE49-F238E27FC236}">
                  <a16:creationId xmlns:a16="http://schemas.microsoft.com/office/drawing/2014/main" id="{C0B45940-5438-0F18-F37B-F7662E8CB4BB}"/>
                </a:ext>
              </a:extLst>
            </p:cNvPr>
            <p:cNvGrpSpPr/>
            <p:nvPr/>
          </p:nvGrpSpPr>
          <p:grpSpPr>
            <a:xfrm>
              <a:off x="388454" y="2243719"/>
              <a:ext cx="1098000" cy="2122991"/>
              <a:chOff x="388454" y="2243719"/>
              <a:chExt cx="1098000" cy="2122991"/>
            </a:xfrm>
          </p:grpSpPr>
          <p:cxnSp>
            <p:nvCxnSpPr>
              <p:cNvPr id="19" name="직선 연결선 18">
                <a:extLst>
                  <a:ext uri="{FF2B5EF4-FFF2-40B4-BE49-F238E27FC236}">
                    <a16:creationId xmlns:a16="http://schemas.microsoft.com/office/drawing/2014/main" id="{9B844709-40A7-87B5-1A54-1F1960ACDBE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8454" y="2243719"/>
                <a:ext cx="1098000" cy="0"/>
              </a:xfrm>
              <a:prstGeom prst="line">
                <a:avLst/>
              </a:prstGeom>
              <a:noFill/>
              <a:ln w="19050" cap="rnd">
                <a:solidFill>
                  <a:schemeClr val="bg1">
                    <a:alpha val="50000"/>
                  </a:schemeClr>
                </a:solidFill>
                <a:prstDash val="sysDot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0" name="직선 연결선 19">
                <a:extLst>
                  <a:ext uri="{FF2B5EF4-FFF2-40B4-BE49-F238E27FC236}">
                    <a16:creationId xmlns:a16="http://schemas.microsoft.com/office/drawing/2014/main" id="{30D9165D-4BF3-1736-D792-FBDD64F2912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8454" y="4366710"/>
                <a:ext cx="1098000" cy="0"/>
              </a:xfrm>
              <a:prstGeom prst="line">
                <a:avLst/>
              </a:prstGeom>
              <a:noFill/>
              <a:ln w="19050" cap="rnd">
                <a:solidFill>
                  <a:schemeClr val="bg1">
                    <a:alpha val="50000"/>
                  </a:schemeClr>
                </a:solidFill>
                <a:prstDash val="sysDot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D2BD764-CF88-9084-EB89-252A942C30FC}"/>
                </a:ext>
              </a:extLst>
            </p:cNvPr>
            <p:cNvSpPr txBox="1"/>
            <p:nvPr/>
          </p:nvSpPr>
          <p:spPr>
            <a:xfrm>
              <a:off x="3059234" y="1588803"/>
              <a:ext cx="5030481" cy="4924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b="0" i="0" u="none" strike="noStrike" kern="1200" cap="none" spc="-49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B7253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공익목적 수행에 필요한 분야</a:t>
              </a:r>
              <a:r>
                <a:rPr kumimoji="0" lang="ko-KR" altLang="en-US" sz="1600" b="0" i="0" u="none" strike="noStrike" kern="1200" cap="none" spc="-49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에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b="0" i="0" u="none" strike="noStrike" kern="1200" cap="none" spc="-49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사회복무요원으로 근무함으로써 병역을 이행하는 제도</a:t>
              </a:r>
            </a:p>
          </p:txBody>
        </p:sp>
        <p:pic>
          <p:nvPicPr>
            <p:cNvPr id="22" name="그림 51" descr="004.png">
              <a:extLst>
                <a:ext uri="{FF2B5EF4-FFF2-40B4-BE49-F238E27FC236}">
                  <a16:creationId xmlns:a16="http://schemas.microsoft.com/office/drawing/2014/main" id="{D7774A9F-9ECC-6B9C-8ECC-2C1D3E5CC5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18" t="423" r="-12566" b="4021"/>
            <a:stretch/>
          </p:blipFill>
          <p:spPr bwMode="auto">
            <a:xfrm rot="10800000" flipV="1">
              <a:off x="1342158" y="1515752"/>
              <a:ext cx="215444" cy="4587349"/>
            </a:xfrm>
            <a:prstGeom prst="rect">
              <a:avLst/>
            </a:prstGeom>
          </p:spPr>
        </p:pic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E8A06ABE-0B82-5A06-2B9C-7F62B3320BFB}"/>
                </a:ext>
              </a:extLst>
            </p:cNvPr>
            <p:cNvGrpSpPr/>
            <p:nvPr/>
          </p:nvGrpSpPr>
          <p:grpSpPr>
            <a:xfrm>
              <a:off x="1623474" y="2243719"/>
              <a:ext cx="7902000" cy="2122991"/>
              <a:chOff x="1591916" y="2243719"/>
              <a:chExt cx="7965116" cy="2122991"/>
            </a:xfrm>
          </p:grpSpPr>
          <p:cxnSp>
            <p:nvCxnSpPr>
              <p:cNvPr id="24" name="직선 연결선 23">
                <a:extLst>
                  <a:ext uri="{FF2B5EF4-FFF2-40B4-BE49-F238E27FC236}">
                    <a16:creationId xmlns:a16="http://schemas.microsoft.com/office/drawing/2014/main" id="{E24F199C-17A6-9CD4-94D9-A48D2CC71B9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591916" y="2243719"/>
                <a:ext cx="7965116" cy="0"/>
              </a:xfrm>
              <a:prstGeom prst="line">
                <a:avLst/>
              </a:prstGeom>
              <a:noFill/>
              <a:ln w="19050" cap="rnd">
                <a:solidFill>
                  <a:srgbClr val="3B7253">
                    <a:alpha val="50000"/>
                  </a:srgbClr>
                </a:solidFill>
                <a:prstDash val="sysDot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5" name="직선 연결선 24">
                <a:extLst>
                  <a:ext uri="{FF2B5EF4-FFF2-40B4-BE49-F238E27FC236}">
                    <a16:creationId xmlns:a16="http://schemas.microsoft.com/office/drawing/2014/main" id="{074BB77C-2C16-81BE-8AA1-DE7DEE3F9C8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591916" y="4366710"/>
                <a:ext cx="7965116" cy="0"/>
              </a:xfrm>
              <a:prstGeom prst="line">
                <a:avLst/>
              </a:prstGeom>
              <a:noFill/>
              <a:ln w="19050" cap="rnd">
                <a:solidFill>
                  <a:srgbClr val="3B7253">
                    <a:alpha val="50000"/>
                  </a:srgbClr>
                </a:solidFill>
                <a:prstDash val="sysDot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209" name="그룹 208">
              <a:extLst>
                <a:ext uri="{FF2B5EF4-FFF2-40B4-BE49-F238E27FC236}">
                  <a16:creationId xmlns:a16="http://schemas.microsoft.com/office/drawing/2014/main" id="{36254E73-693A-D314-3EAA-1D1E4A8B62D1}"/>
                </a:ext>
              </a:extLst>
            </p:cNvPr>
            <p:cNvGrpSpPr/>
            <p:nvPr/>
          </p:nvGrpSpPr>
          <p:grpSpPr>
            <a:xfrm>
              <a:off x="7108110" y="4478393"/>
              <a:ext cx="2383363" cy="1568839"/>
              <a:chOff x="7108110" y="4478393"/>
              <a:chExt cx="2383363" cy="1568839"/>
            </a:xfrm>
          </p:grpSpPr>
          <p:sp>
            <p:nvSpPr>
              <p:cNvPr id="913" name="사각형: 둥근 모서리 912">
                <a:extLst>
                  <a:ext uri="{FF2B5EF4-FFF2-40B4-BE49-F238E27FC236}">
                    <a16:creationId xmlns:a16="http://schemas.microsoft.com/office/drawing/2014/main" id="{971DA10B-40F5-697E-2EE4-5941658C9EC4}"/>
                  </a:ext>
                </a:extLst>
              </p:cNvPr>
              <p:cNvSpPr/>
              <p:nvPr/>
            </p:nvSpPr>
            <p:spPr>
              <a:xfrm>
                <a:off x="7108480" y="4543696"/>
                <a:ext cx="2382993" cy="1503536"/>
              </a:xfrm>
              <a:prstGeom prst="roundRect">
                <a:avLst>
                  <a:gd name="adj" fmla="val 5935"/>
                </a:avLst>
              </a:prstGeom>
              <a:solidFill>
                <a:schemeClr val="bg1"/>
              </a:solidFill>
              <a:ln w="19050">
                <a:noFill/>
              </a:ln>
              <a:effectLst>
                <a:outerShdw blurRad="25400" dist="19050" dir="5400000" algn="t" rotWithShape="0">
                  <a:schemeClr val="tx1">
                    <a:alpha val="1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781" dirty="0">
                  <a:solidFill>
                    <a:prstClr val="white"/>
                  </a:solidFill>
                  <a:latin typeface="맑은 고딕" panose="020F0502020204030204"/>
                  <a:ea typeface="문체부 제목 돋음체" panose="020B0609000101010101" pitchFamily="49" charset="-127"/>
                </a:endParaRPr>
              </a:p>
            </p:txBody>
          </p:sp>
          <p:grpSp>
            <p:nvGrpSpPr>
              <p:cNvPr id="583" name="그룹 582">
                <a:extLst>
                  <a:ext uri="{FF2B5EF4-FFF2-40B4-BE49-F238E27FC236}">
                    <a16:creationId xmlns:a16="http://schemas.microsoft.com/office/drawing/2014/main" id="{011CF950-DE69-C522-FC8F-CF11B6826BFD}"/>
                  </a:ext>
                </a:extLst>
              </p:cNvPr>
              <p:cNvGrpSpPr/>
              <p:nvPr/>
            </p:nvGrpSpPr>
            <p:grpSpPr>
              <a:xfrm>
                <a:off x="7108110" y="4478393"/>
                <a:ext cx="2382993" cy="396171"/>
                <a:chOff x="7108110" y="4478393"/>
                <a:chExt cx="2382993" cy="396171"/>
              </a:xfrm>
            </p:grpSpPr>
            <p:grpSp>
              <p:nvGrpSpPr>
                <p:cNvPr id="578" name="그룹 577">
                  <a:extLst>
                    <a:ext uri="{FF2B5EF4-FFF2-40B4-BE49-F238E27FC236}">
                      <a16:creationId xmlns:a16="http://schemas.microsoft.com/office/drawing/2014/main" id="{2DBAA1AA-CE86-4CCC-5788-2EF9A7EBAD85}"/>
                    </a:ext>
                  </a:extLst>
                </p:cNvPr>
                <p:cNvGrpSpPr/>
                <p:nvPr/>
              </p:nvGrpSpPr>
              <p:grpSpPr>
                <a:xfrm>
                  <a:off x="7108110" y="4535857"/>
                  <a:ext cx="2382993" cy="338707"/>
                  <a:chOff x="7108110" y="4535857"/>
                  <a:chExt cx="2382993" cy="338707"/>
                </a:xfrm>
              </p:grpSpPr>
              <p:sp>
                <p:nvSpPr>
                  <p:cNvPr id="914" name="사각형: 둥근 위쪽 모서리 913">
                    <a:extLst>
                      <a:ext uri="{FF2B5EF4-FFF2-40B4-BE49-F238E27FC236}">
                        <a16:creationId xmlns:a16="http://schemas.microsoft.com/office/drawing/2014/main" id="{B7AB39D6-7F98-DF29-F864-3336318B8F8F}"/>
                      </a:ext>
                    </a:extLst>
                  </p:cNvPr>
                  <p:cNvSpPr/>
                  <p:nvPr/>
                </p:nvSpPr>
                <p:spPr>
                  <a:xfrm>
                    <a:off x="7108110" y="4535857"/>
                    <a:ext cx="2382993" cy="338707"/>
                  </a:xfrm>
                  <a:prstGeom prst="round2SameRect">
                    <a:avLst>
                      <a:gd name="adj1" fmla="val 21587"/>
                      <a:gd name="adj2" fmla="val 0"/>
                    </a:avLst>
                  </a:prstGeom>
                  <a:solidFill>
                    <a:srgbClr val="E78C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pPr marL="0" marR="0" lvl="0" indent="0" algn="ctr" defTabSz="90498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-9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54" name="직사각형 53">
                    <a:extLst>
                      <a:ext uri="{FF2B5EF4-FFF2-40B4-BE49-F238E27FC236}">
                        <a16:creationId xmlns:a16="http://schemas.microsoft.com/office/drawing/2014/main" id="{AA516123-7296-0B1D-FB31-7263F4C38FCA}"/>
                      </a:ext>
                    </a:extLst>
                  </p:cNvPr>
                  <p:cNvSpPr/>
                  <p:nvPr/>
                </p:nvSpPr>
                <p:spPr>
                  <a:xfrm>
                    <a:off x="8053370" y="4601150"/>
                    <a:ext cx="492507" cy="246221"/>
                  </a:xfrm>
                  <a:prstGeom prst="rect">
                    <a:avLst/>
                  </a:prstGeom>
                  <a:no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wrap="none" lIns="0" tIns="0" rIns="0" bIns="0" rtlCol="0" anchor="ctr">
                    <a:spAutoFit/>
                  </a:bodyPr>
                  <a:lstStyle/>
                  <a:p>
                    <a:pPr marL="0" marR="0" lvl="0" indent="0" algn="ctr" defTabSz="90498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ko-KR" altLang="en-US" sz="1600" b="0" i="0" u="none" strike="noStrike" kern="0" cap="none" spc="-99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G마켓 산스 TTF Bold" panose="02000000000000000000" pitchFamily="2" charset="-127"/>
                        <a:ea typeface="문체부 제목 돋음체" panose="020B0609000101010101" pitchFamily="49" charset="-127"/>
                      </a:rPr>
                      <a:t>입 영</a:t>
                    </a:r>
                  </a:p>
                </p:txBody>
              </p:sp>
            </p:grpSp>
            <p:grpSp>
              <p:nvGrpSpPr>
                <p:cNvPr id="55" name="그룹 54">
                  <a:extLst>
                    <a:ext uri="{FF2B5EF4-FFF2-40B4-BE49-F238E27FC236}">
                      <a16:creationId xmlns:a16="http://schemas.microsoft.com/office/drawing/2014/main" id="{7E5D31EA-8AE9-34C1-EDB8-110497BC10C1}"/>
                    </a:ext>
                  </a:extLst>
                </p:cNvPr>
                <p:cNvGrpSpPr/>
                <p:nvPr/>
              </p:nvGrpSpPr>
              <p:grpSpPr>
                <a:xfrm>
                  <a:off x="7198639" y="4478393"/>
                  <a:ext cx="392549" cy="363235"/>
                  <a:chOff x="1625463" y="4547379"/>
                  <a:chExt cx="420031" cy="364435"/>
                </a:xfrm>
              </p:grpSpPr>
              <p:grpSp>
                <p:nvGrpSpPr>
                  <p:cNvPr id="909" name="그룹 908">
                    <a:extLst>
                      <a:ext uri="{FF2B5EF4-FFF2-40B4-BE49-F238E27FC236}">
                        <a16:creationId xmlns:a16="http://schemas.microsoft.com/office/drawing/2014/main" id="{D9BA8BD2-C1B7-D3F5-CAB4-29CE09D94F67}"/>
                      </a:ext>
                    </a:extLst>
                  </p:cNvPr>
                  <p:cNvGrpSpPr/>
                  <p:nvPr/>
                </p:nvGrpSpPr>
                <p:grpSpPr>
                  <a:xfrm>
                    <a:off x="1625463" y="4547379"/>
                    <a:ext cx="420031" cy="364435"/>
                    <a:chOff x="1623080" y="4535472"/>
                    <a:chExt cx="489461" cy="424675"/>
                  </a:xfrm>
                  <a:solidFill>
                    <a:srgbClr val="E78C0C"/>
                  </a:solidFill>
                </p:grpSpPr>
                <p:sp>
                  <p:nvSpPr>
                    <p:cNvPr id="911" name="자유형: 도형 910">
                      <a:extLst>
                        <a:ext uri="{FF2B5EF4-FFF2-40B4-BE49-F238E27FC236}">
                          <a16:creationId xmlns:a16="http://schemas.microsoft.com/office/drawing/2014/main" id="{A0800A5A-2877-8FF1-4497-41F56AC286F1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587907" y="4570645"/>
                      <a:ext cx="359409" cy="289064"/>
                    </a:xfrm>
                    <a:custGeom>
                      <a:avLst/>
                      <a:gdLst>
                        <a:gd name="connsiteX0" fmla="*/ 103252 w 505255"/>
                        <a:gd name="connsiteY0" fmla="*/ 0 h 406364"/>
                        <a:gd name="connsiteX1" fmla="*/ 402003 w 505255"/>
                        <a:gd name="connsiteY1" fmla="*/ 0 h 406364"/>
                        <a:gd name="connsiteX2" fmla="*/ 505255 w 505255"/>
                        <a:gd name="connsiteY2" fmla="*/ 103252 h 406364"/>
                        <a:gd name="connsiteX3" fmla="*/ 505255 w 505255"/>
                        <a:gd name="connsiteY3" fmla="*/ 297495 h 406364"/>
                        <a:gd name="connsiteX4" fmla="*/ 197221 w 505255"/>
                        <a:gd name="connsiteY4" fmla="*/ 297495 h 406364"/>
                        <a:gd name="connsiteX5" fmla="*/ 100012 w 505255"/>
                        <a:gd name="connsiteY5" fmla="*/ 394704 h 406364"/>
                        <a:gd name="connsiteX6" fmla="*/ 100012 w 505255"/>
                        <a:gd name="connsiteY6" fmla="*/ 406364 h 406364"/>
                        <a:gd name="connsiteX7" fmla="*/ 63061 w 505255"/>
                        <a:gd name="connsiteY7" fmla="*/ 398904 h 406364"/>
                        <a:gd name="connsiteX8" fmla="*/ 0 w 505255"/>
                        <a:gd name="connsiteY8" fmla="*/ 303766 h 406364"/>
                        <a:gd name="connsiteX9" fmla="*/ 0 w 505255"/>
                        <a:gd name="connsiteY9" fmla="*/ 103252 h 406364"/>
                        <a:gd name="connsiteX10" fmla="*/ 103252 w 505255"/>
                        <a:gd name="connsiteY10" fmla="*/ 0 h 4063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505255" h="406364">
                          <a:moveTo>
                            <a:pt x="103252" y="0"/>
                          </a:moveTo>
                          <a:lnTo>
                            <a:pt x="402003" y="0"/>
                          </a:lnTo>
                          <a:cubicBezTo>
                            <a:pt x="459028" y="0"/>
                            <a:pt x="505255" y="46227"/>
                            <a:pt x="505255" y="103252"/>
                          </a:cubicBezTo>
                          <a:lnTo>
                            <a:pt x="505255" y="297495"/>
                          </a:lnTo>
                          <a:lnTo>
                            <a:pt x="197221" y="297495"/>
                          </a:lnTo>
                          <a:cubicBezTo>
                            <a:pt x="143534" y="297495"/>
                            <a:pt x="100012" y="341017"/>
                            <a:pt x="100012" y="394704"/>
                          </a:cubicBezTo>
                          <a:lnTo>
                            <a:pt x="100012" y="406364"/>
                          </a:lnTo>
                          <a:lnTo>
                            <a:pt x="63061" y="398904"/>
                          </a:lnTo>
                          <a:cubicBezTo>
                            <a:pt x="26003" y="383230"/>
                            <a:pt x="0" y="346535"/>
                            <a:pt x="0" y="303766"/>
                          </a:cubicBezTo>
                          <a:lnTo>
                            <a:pt x="0" y="103252"/>
                          </a:lnTo>
                          <a:cubicBezTo>
                            <a:pt x="0" y="46227"/>
                            <a:pt x="46227" y="0"/>
                            <a:pt x="103252" y="0"/>
                          </a:cubicBezTo>
                          <a:close/>
                        </a:path>
                      </a:pathLst>
                    </a:custGeom>
                    <a:solidFill>
                      <a:srgbClr val="A16208"/>
                    </a:solidFill>
                    <a:ln w="2857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>
                      <a:noAutofit/>
                    </a:bodyPr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912" name="사각형: 둥근 모서리 911">
                      <a:extLst>
                        <a:ext uri="{FF2B5EF4-FFF2-40B4-BE49-F238E27FC236}">
                          <a16:creationId xmlns:a16="http://schemas.microsoft.com/office/drawing/2014/main" id="{CDD3E2DF-3D64-3797-8E57-A228AA18FEB6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693575" y="4541181"/>
                      <a:ext cx="424672" cy="413260"/>
                    </a:xfrm>
                    <a:prstGeom prst="roundRect">
                      <a:avLst>
                        <a:gd name="adj" fmla="val 18011"/>
                      </a:avLst>
                    </a:prstGeom>
                    <a:solidFill>
                      <a:srgbClr val="A16208"/>
                    </a:solidFill>
                    <a:ln w="2857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>
                      <a:noAutofit/>
                    </a:bodyPr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  <p:sp>
                <p:nvSpPr>
                  <p:cNvPr id="910" name="직사각형 909">
                    <a:extLst>
                      <a:ext uri="{FF2B5EF4-FFF2-40B4-BE49-F238E27FC236}">
                        <a16:creationId xmlns:a16="http://schemas.microsoft.com/office/drawing/2014/main" id="{849CC594-A82F-B162-D647-CFC61ED9C921}"/>
                      </a:ext>
                    </a:extLst>
                  </p:cNvPr>
                  <p:cNvSpPr/>
                  <p:nvPr/>
                </p:nvSpPr>
                <p:spPr>
                  <a:xfrm>
                    <a:off x="1743467" y="4626966"/>
                    <a:ext cx="240131" cy="231595"/>
                  </a:xfrm>
                  <a:prstGeom prst="rect">
                    <a:avLst/>
                  </a:prstGeom>
                  <a:no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wrap="none" lIns="0" tIns="0" rIns="0" bIns="0" rtlCol="0" anchor="ctr">
                    <a:spAutoFit/>
                  </a:bodyPr>
                  <a:lstStyle/>
                  <a:p>
                    <a:pPr marL="0" marR="0" lvl="0" indent="0" algn="ctr" defTabSz="90498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ko-KR" sz="1500" b="0" i="0" u="none" strike="noStrike" kern="0" cap="none" spc="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srgbClr val="E78C0C"/>
                        </a:solidFill>
                        <a:effectLst/>
                        <a:uLnTx/>
                        <a:uFillTx/>
                        <a:latin typeface="G마켓 산스 TTF Bold" panose="02000000000000000000" pitchFamily="2" charset="-127"/>
                        <a:ea typeface="문체부 제목 돋음체" panose="020B0609000101010101" pitchFamily="49" charset="-127"/>
                      </a:rPr>
                      <a:t>0</a:t>
                    </a:r>
                    <a:r>
                      <a:rPr kumimoji="0" lang="en-US" altLang="ko-KR" sz="1500" b="0" i="0" u="none" strike="noStrike" kern="0" cap="none" spc="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G마켓 산스 TTF Bold" panose="02000000000000000000" pitchFamily="2" charset="-127"/>
                        <a:ea typeface="문체부 제목 돋음체" panose="020B0609000101010101" pitchFamily="49" charset="-127"/>
                      </a:rPr>
                      <a:t>3</a:t>
                    </a:r>
                    <a:endParaRPr kumimoji="0" lang="ko-KR" altLang="en-US" sz="1500" b="0" i="0" u="none" strike="noStrike" kern="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endParaRPr>
                  </a:p>
                </p:txBody>
              </p:sp>
            </p:grpSp>
          </p:grpSp>
          <p:grpSp>
            <p:nvGrpSpPr>
              <p:cNvPr id="971" name="그룹 970">
                <a:extLst>
                  <a:ext uri="{FF2B5EF4-FFF2-40B4-BE49-F238E27FC236}">
                    <a16:creationId xmlns:a16="http://schemas.microsoft.com/office/drawing/2014/main" id="{579AC0EB-097C-25FD-9351-A6D5D9267CC9}"/>
                  </a:ext>
                </a:extLst>
              </p:cNvPr>
              <p:cNvGrpSpPr/>
              <p:nvPr/>
            </p:nvGrpSpPr>
            <p:grpSpPr>
              <a:xfrm>
                <a:off x="7211269" y="4959822"/>
                <a:ext cx="1822784" cy="968245"/>
                <a:chOff x="7107217" y="4932390"/>
                <a:chExt cx="1822784" cy="968245"/>
              </a:xfrm>
            </p:grpSpPr>
            <p:grpSp>
              <p:nvGrpSpPr>
                <p:cNvPr id="897" name="그룹 896">
                  <a:extLst>
                    <a:ext uri="{FF2B5EF4-FFF2-40B4-BE49-F238E27FC236}">
                      <a16:creationId xmlns:a16="http://schemas.microsoft.com/office/drawing/2014/main" id="{C1114251-18F5-2262-6A68-F3FF11C8BE0E}"/>
                    </a:ext>
                  </a:extLst>
                </p:cNvPr>
                <p:cNvGrpSpPr/>
                <p:nvPr/>
              </p:nvGrpSpPr>
              <p:grpSpPr>
                <a:xfrm>
                  <a:off x="7107218" y="4932390"/>
                  <a:ext cx="1822783" cy="338554"/>
                  <a:chOff x="2089629" y="5578444"/>
                  <a:chExt cx="1842424" cy="338554"/>
                </a:xfrm>
              </p:grpSpPr>
              <p:sp>
                <p:nvSpPr>
                  <p:cNvPr id="907" name="TextBox 906">
                    <a:extLst>
                      <a:ext uri="{FF2B5EF4-FFF2-40B4-BE49-F238E27FC236}">
                        <a16:creationId xmlns:a16="http://schemas.microsoft.com/office/drawing/2014/main" id="{26A9485E-C5E4-CD8B-DB62-C9993137E050}"/>
                      </a:ext>
                    </a:extLst>
                  </p:cNvPr>
                  <p:cNvSpPr txBox="1"/>
                  <p:nvPr/>
                </p:nvSpPr>
                <p:spPr>
                  <a:xfrm>
                    <a:off x="2279372" y="5578444"/>
                    <a:ext cx="1652681" cy="33855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anchor="t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ko-KR" altLang="en-US" sz="11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사회복지시설 등 복무기관</a:t>
                    </a:r>
                    <a:endParaRPr kumimoji="0" lang="en-US" altLang="ko-KR" sz="110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endParaRPr>
                  </a:p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ko-KR" altLang="en-US" sz="11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복무 </a:t>
                    </a:r>
                    <a:r>
                      <a:rPr kumimoji="0" lang="en-US" altLang="ko-KR" sz="11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(21</a:t>
                    </a:r>
                    <a:r>
                      <a:rPr kumimoji="0" lang="ko-KR" altLang="en-US" sz="11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개월</a:t>
                    </a:r>
                    <a:r>
                      <a:rPr kumimoji="0" lang="en-US" altLang="ko-KR" sz="11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)</a:t>
                    </a:r>
                  </a:p>
                </p:txBody>
              </p:sp>
              <p:sp>
                <p:nvSpPr>
                  <p:cNvPr id="908" name="자유형: 도형 907">
                    <a:extLst>
                      <a:ext uri="{FF2B5EF4-FFF2-40B4-BE49-F238E27FC236}">
                        <a16:creationId xmlns:a16="http://schemas.microsoft.com/office/drawing/2014/main" id="{A4B32711-F2D4-6641-A5B3-A3670A90A9FE}"/>
                      </a:ext>
                    </a:extLst>
                  </p:cNvPr>
                  <p:cNvSpPr/>
                  <p:nvPr/>
                </p:nvSpPr>
                <p:spPr>
                  <a:xfrm rot="19785720">
                    <a:off x="2089629" y="5584902"/>
                    <a:ext cx="127934" cy="127934"/>
                  </a:xfrm>
                  <a:custGeom>
                    <a:avLst/>
                    <a:gdLst>
                      <a:gd name="connsiteX0" fmla="*/ 293469 w 388800"/>
                      <a:gd name="connsiteY0" fmla="*/ 26584 h 390378"/>
                      <a:gd name="connsiteX1" fmla="*/ 383906 w 388800"/>
                      <a:gd name="connsiteY1" fmla="*/ 145462 h 390378"/>
                      <a:gd name="connsiteX2" fmla="*/ 384849 w 388800"/>
                      <a:gd name="connsiteY2" fmla="*/ 159850 h 390378"/>
                      <a:gd name="connsiteX3" fmla="*/ 379712 w 388800"/>
                      <a:gd name="connsiteY3" fmla="*/ 160058 h 390378"/>
                      <a:gd name="connsiteX4" fmla="*/ 205133 w 388800"/>
                      <a:gd name="connsiteY4" fmla="*/ 240823 h 390378"/>
                      <a:gd name="connsiteX5" fmla="*/ 205134 w 388800"/>
                      <a:gd name="connsiteY5" fmla="*/ 120135 h 390378"/>
                      <a:gd name="connsiteX6" fmla="*/ 179865 w 388800"/>
                      <a:gd name="connsiteY6" fmla="*/ 94866 h 390378"/>
                      <a:gd name="connsiteX7" fmla="*/ 154597 w 388800"/>
                      <a:gd name="connsiteY7" fmla="*/ 120135 h 390378"/>
                      <a:gd name="connsiteX8" fmla="*/ 154596 w 388800"/>
                      <a:gd name="connsiteY8" fmla="*/ 275198 h 390378"/>
                      <a:gd name="connsiteX9" fmla="*/ 161997 w 388800"/>
                      <a:gd name="connsiteY9" fmla="*/ 293065 h 390378"/>
                      <a:gd name="connsiteX10" fmla="*/ 169401 w 388800"/>
                      <a:gd name="connsiteY10" fmla="*/ 296131 h 390378"/>
                      <a:gd name="connsiteX11" fmla="*/ 174110 w 388800"/>
                      <a:gd name="connsiteY11" fmla="*/ 300473 h 390378"/>
                      <a:gd name="connsiteX12" fmla="*/ 179366 w 388800"/>
                      <a:gd name="connsiteY12" fmla="*/ 300259 h 390378"/>
                      <a:gd name="connsiteX13" fmla="*/ 179865 w 388800"/>
                      <a:gd name="connsiteY13" fmla="*/ 300466 h 390378"/>
                      <a:gd name="connsiteX14" fmla="*/ 179864 w 388800"/>
                      <a:gd name="connsiteY14" fmla="*/ 300468 h 390378"/>
                      <a:gd name="connsiteX15" fmla="*/ 180475 w 388800"/>
                      <a:gd name="connsiteY15" fmla="*/ 300214 h 390378"/>
                      <a:gd name="connsiteX16" fmla="*/ 192527 w 388800"/>
                      <a:gd name="connsiteY16" fmla="*/ 299724 h 390378"/>
                      <a:gd name="connsiteX17" fmla="*/ 388088 w 388800"/>
                      <a:gd name="connsiteY17" fmla="*/ 209254 h 390378"/>
                      <a:gd name="connsiteX18" fmla="*/ 388800 w 388800"/>
                      <a:gd name="connsiteY18" fmla="*/ 220118 h 390378"/>
                      <a:gd name="connsiteX19" fmla="*/ 363794 w 388800"/>
                      <a:gd name="connsiteY19" fmla="*/ 293469 h 390378"/>
                      <a:gd name="connsiteX20" fmla="*/ 96909 w 388800"/>
                      <a:gd name="connsiteY20" fmla="*/ 363794 h 390378"/>
                      <a:gd name="connsiteX21" fmla="*/ 26584 w 388800"/>
                      <a:gd name="connsiteY21" fmla="*/ 96909 h 390378"/>
                      <a:gd name="connsiteX22" fmla="*/ 293469 w 388800"/>
                      <a:gd name="connsiteY22" fmla="*/ 26584 h 390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8800" h="390378">
                        <a:moveTo>
                          <a:pt x="293469" y="26584"/>
                        </a:moveTo>
                        <a:cubicBezTo>
                          <a:pt x="340028" y="53723"/>
                          <a:pt x="371179" y="97165"/>
                          <a:pt x="383906" y="145462"/>
                        </a:cubicBezTo>
                        <a:lnTo>
                          <a:pt x="384849" y="159850"/>
                        </a:lnTo>
                        <a:lnTo>
                          <a:pt x="379712" y="160058"/>
                        </a:lnTo>
                        <a:lnTo>
                          <a:pt x="205133" y="240823"/>
                        </a:lnTo>
                        <a:lnTo>
                          <a:pt x="205134" y="120135"/>
                        </a:lnTo>
                        <a:cubicBezTo>
                          <a:pt x="205134" y="106180"/>
                          <a:pt x="193821" y="94866"/>
                          <a:pt x="179865" y="94866"/>
                        </a:cubicBezTo>
                        <a:cubicBezTo>
                          <a:pt x="165909" y="94866"/>
                          <a:pt x="154596" y="106179"/>
                          <a:pt x="154597" y="120135"/>
                        </a:cubicBezTo>
                        <a:lnTo>
                          <a:pt x="154596" y="275198"/>
                        </a:lnTo>
                        <a:cubicBezTo>
                          <a:pt x="154596" y="282175"/>
                          <a:pt x="157424" y="288492"/>
                          <a:pt x="161997" y="293065"/>
                        </a:cubicBezTo>
                        <a:lnTo>
                          <a:pt x="169401" y="296131"/>
                        </a:lnTo>
                        <a:lnTo>
                          <a:pt x="174110" y="300473"/>
                        </a:lnTo>
                        <a:lnTo>
                          <a:pt x="179366" y="300259"/>
                        </a:lnTo>
                        <a:lnTo>
                          <a:pt x="179865" y="300466"/>
                        </a:lnTo>
                        <a:lnTo>
                          <a:pt x="179864" y="300468"/>
                        </a:lnTo>
                        <a:lnTo>
                          <a:pt x="180475" y="300214"/>
                        </a:lnTo>
                        <a:lnTo>
                          <a:pt x="192527" y="299724"/>
                        </a:lnTo>
                        <a:lnTo>
                          <a:pt x="388088" y="209254"/>
                        </a:lnTo>
                        <a:lnTo>
                          <a:pt x="388800" y="220118"/>
                        </a:lnTo>
                        <a:cubicBezTo>
                          <a:pt x="385573" y="245262"/>
                          <a:pt x="377364" y="270190"/>
                          <a:pt x="363794" y="293469"/>
                        </a:cubicBezTo>
                        <a:cubicBezTo>
                          <a:pt x="309515" y="386587"/>
                          <a:pt x="190027" y="418073"/>
                          <a:pt x="96909" y="363794"/>
                        </a:cubicBezTo>
                        <a:cubicBezTo>
                          <a:pt x="3791" y="309515"/>
                          <a:pt x="-27695" y="190027"/>
                          <a:pt x="26584" y="96909"/>
                        </a:cubicBezTo>
                        <a:cubicBezTo>
                          <a:pt x="80863" y="3791"/>
                          <a:pt x="200351" y="-27695"/>
                          <a:pt x="293469" y="26584"/>
                        </a:cubicBezTo>
                        <a:close/>
                      </a:path>
                    </a:pathLst>
                  </a:custGeom>
                  <a:solidFill>
                    <a:srgbClr val="E78C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pPr marL="0" marR="0" lvl="0" indent="0" algn="ctr" defTabSz="90498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-9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grpSp>
              <p:nvGrpSpPr>
                <p:cNvPr id="898" name="그룹 897">
                  <a:extLst>
                    <a:ext uri="{FF2B5EF4-FFF2-40B4-BE49-F238E27FC236}">
                      <a16:creationId xmlns:a16="http://schemas.microsoft.com/office/drawing/2014/main" id="{37EC6F2E-7F19-A7AE-874A-EE66A4D4B229}"/>
                    </a:ext>
                  </a:extLst>
                </p:cNvPr>
                <p:cNvGrpSpPr/>
                <p:nvPr/>
              </p:nvGrpSpPr>
              <p:grpSpPr>
                <a:xfrm>
                  <a:off x="7107218" y="5311564"/>
                  <a:ext cx="1784313" cy="169277"/>
                  <a:chOff x="2089629" y="5578444"/>
                  <a:chExt cx="1803537" cy="169277"/>
                </a:xfrm>
              </p:grpSpPr>
              <p:sp>
                <p:nvSpPr>
                  <p:cNvPr id="905" name="TextBox 904">
                    <a:extLst>
                      <a:ext uri="{FF2B5EF4-FFF2-40B4-BE49-F238E27FC236}">
                        <a16:creationId xmlns:a16="http://schemas.microsoft.com/office/drawing/2014/main" id="{D3B63CAC-E027-95EB-CBC7-C2F01846CC3E}"/>
                      </a:ext>
                    </a:extLst>
                  </p:cNvPr>
                  <p:cNvSpPr txBox="1"/>
                  <p:nvPr/>
                </p:nvSpPr>
                <p:spPr>
                  <a:xfrm>
                    <a:off x="2279373" y="5578444"/>
                    <a:ext cx="1613793" cy="1692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anchor="t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ko-KR" altLang="en-US" sz="11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군사교육소집 </a:t>
                    </a:r>
                    <a:r>
                      <a:rPr kumimoji="0" lang="en-US" altLang="ko-KR" sz="11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(30</a:t>
                    </a:r>
                    <a:r>
                      <a:rPr kumimoji="0" lang="ko-KR" altLang="en-US" sz="11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일이내</a:t>
                    </a:r>
                    <a:r>
                      <a:rPr kumimoji="0" lang="en-US" altLang="ko-KR" sz="11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)</a:t>
                    </a:r>
                  </a:p>
                </p:txBody>
              </p:sp>
              <p:sp>
                <p:nvSpPr>
                  <p:cNvPr id="906" name="자유형: 도형 905">
                    <a:extLst>
                      <a:ext uri="{FF2B5EF4-FFF2-40B4-BE49-F238E27FC236}">
                        <a16:creationId xmlns:a16="http://schemas.microsoft.com/office/drawing/2014/main" id="{AC79F912-C95F-77D0-4C48-A9A5863B9CEB}"/>
                      </a:ext>
                    </a:extLst>
                  </p:cNvPr>
                  <p:cNvSpPr/>
                  <p:nvPr/>
                </p:nvSpPr>
                <p:spPr>
                  <a:xfrm rot="19785720">
                    <a:off x="2089629" y="5584902"/>
                    <a:ext cx="127934" cy="127934"/>
                  </a:xfrm>
                  <a:custGeom>
                    <a:avLst/>
                    <a:gdLst>
                      <a:gd name="connsiteX0" fmla="*/ 293469 w 388800"/>
                      <a:gd name="connsiteY0" fmla="*/ 26584 h 390378"/>
                      <a:gd name="connsiteX1" fmla="*/ 383906 w 388800"/>
                      <a:gd name="connsiteY1" fmla="*/ 145462 h 390378"/>
                      <a:gd name="connsiteX2" fmla="*/ 384849 w 388800"/>
                      <a:gd name="connsiteY2" fmla="*/ 159850 h 390378"/>
                      <a:gd name="connsiteX3" fmla="*/ 379712 w 388800"/>
                      <a:gd name="connsiteY3" fmla="*/ 160058 h 390378"/>
                      <a:gd name="connsiteX4" fmla="*/ 205133 w 388800"/>
                      <a:gd name="connsiteY4" fmla="*/ 240823 h 390378"/>
                      <a:gd name="connsiteX5" fmla="*/ 205134 w 388800"/>
                      <a:gd name="connsiteY5" fmla="*/ 120135 h 390378"/>
                      <a:gd name="connsiteX6" fmla="*/ 179865 w 388800"/>
                      <a:gd name="connsiteY6" fmla="*/ 94866 h 390378"/>
                      <a:gd name="connsiteX7" fmla="*/ 154597 w 388800"/>
                      <a:gd name="connsiteY7" fmla="*/ 120135 h 390378"/>
                      <a:gd name="connsiteX8" fmla="*/ 154596 w 388800"/>
                      <a:gd name="connsiteY8" fmla="*/ 275198 h 390378"/>
                      <a:gd name="connsiteX9" fmla="*/ 161997 w 388800"/>
                      <a:gd name="connsiteY9" fmla="*/ 293065 h 390378"/>
                      <a:gd name="connsiteX10" fmla="*/ 169401 w 388800"/>
                      <a:gd name="connsiteY10" fmla="*/ 296131 h 390378"/>
                      <a:gd name="connsiteX11" fmla="*/ 174110 w 388800"/>
                      <a:gd name="connsiteY11" fmla="*/ 300473 h 390378"/>
                      <a:gd name="connsiteX12" fmla="*/ 179366 w 388800"/>
                      <a:gd name="connsiteY12" fmla="*/ 300259 h 390378"/>
                      <a:gd name="connsiteX13" fmla="*/ 179865 w 388800"/>
                      <a:gd name="connsiteY13" fmla="*/ 300466 h 390378"/>
                      <a:gd name="connsiteX14" fmla="*/ 179864 w 388800"/>
                      <a:gd name="connsiteY14" fmla="*/ 300468 h 390378"/>
                      <a:gd name="connsiteX15" fmla="*/ 180475 w 388800"/>
                      <a:gd name="connsiteY15" fmla="*/ 300214 h 390378"/>
                      <a:gd name="connsiteX16" fmla="*/ 192527 w 388800"/>
                      <a:gd name="connsiteY16" fmla="*/ 299724 h 390378"/>
                      <a:gd name="connsiteX17" fmla="*/ 388088 w 388800"/>
                      <a:gd name="connsiteY17" fmla="*/ 209254 h 390378"/>
                      <a:gd name="connsiteX18" fmla="*/ 388800 w 388800"/>
                      <a:gd name="connsiteY18" fmla="*/ 220118 h 390378"/>
                      <a:gd name="connsiteX19" fmla="*/ 363794 w 388800"/>
                      <a:gd name="connsiteY19" fmla="*/ 293469 h 390378"/>
                      <a:gd name="connsiteX20" fmla="*/ 96909 w 388800"/>
                      <a:gd name="connsiteY20" fmla="*/ 363794 h 390378"/>
                      <a:gd name="connsiteX21" fmla="*/ 26584 w 388800"/>
                      <a:gd name="connsiteY21" fmla="*/ 96909 h 390378"/>
                      <a:gd name="connsiteX22" fmla="*/ 293469 w 388800"/>
                      <a:gd name="connsiteY22" fmla="*/ 26584 h 390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8800" h="390378">
                        <a:moveTo>
                          <a:pt x="293469" y="26584"/>
                        </a:moveTo>
                        <a:cubicBezTo>
                          <a:pt x="340028" y="53723"/>
                          <a:pt x="371179" y="97165"/>
                          <a:pt x="383906" y="145462"/>
                        </a:cubicBezTo>
                        <a:lnTo>
                          <a:pt x="384849" y="159850"/>
                        </a:lnTo>
                        <a:lnTo>
                          <a:pt x="379712" y="160058"/>
                        </a:lnTo>
                        <a:lnTo>
                          <a:pt x="205133" y="240823"/>
                        </a:lnTo>
                        <a:lnTo>
                          <a:pt x="205134" y="120135"/>
                        </a:lnTo>
                        <a:cubicBezTo>
                          <a:pt x="205134" y="106180"/>
                          <a:pt x="193821" y="94866"/>
                          <a:pt x="179865" y="94866"/>
                        </a:cubicBezTo>
                        <a:cubicBezTo>
                          <a:pt x="165909" y="94866"/>
                          <a:pt x="154596" y="106179"/>
                          <a:pt x="154597" y="120135"/>
                        </a:cubicBezTo>
                        <a:lnTo>
                          <a:pt x="154596" y="275198"/>
                        </a:lnTo>
                        <a:cubicBezTo>
                          <a:pt x="154596" y="282175"/>
                          <a:pt x="157424" y="288492"/>
                          <a:pt x="161997" y="293065"/>
                        </a:cubicBezTo>
                        <a:lnTo>
                          <a:pt x="169401" y="296131"/>
                        </a:lnTo>
                        <a:lnTo>
                          <a:pt x="174110" y="300473"/>
                        </a:lnTo>
                        <a:lnTo>
                          <a:pt x="179366" y="300259"/>
                        </a:lnTo>
                        <a:lnTo>
                          <a:pt x="179865" y="300466"/>
                        </a:lnTo>
                        <a:lnTo>
                          <a:pt x="179864" y="300468"/>
                        </a:lnTo>
                        <a:lnTo>
                          <a:pt x="180475" y="300214"/>
                        </a:lnTo>
                        <a:lnTo>
                          <a:pt x="192527" y="299724"/>
                        </a:lnTo>
                        <a:lnTo>
                          <a:pt x="388088" y="209254"/>
                        </a:lnTo>
                        <a:lnTo>
                          <a:pt x="388800" y="220118"/>
                        </a:lnTo>
                        <a:cubicBezTo>
                          <a:pt x="385573" y="245262"/>
                          <a:pt x="377364" y="270190"/>
                          <a:pt x="363794" y="293469"/>
                        </a:cubicBezTo>
                        <a:cubicBezTo>
                          <a:pt x="309515" y="386587"/>
                          <a:pt x="190027" y="418073"/>
                          <a:pt x="96909" y="363794"/>
                        </a:cubicBezTo>
                        <a:cubicBezTo>
                          <a:pt x="3791" y="309515"/>
                          <a:pt x="-27695" y="190027"/>
                          <a:pt x="26584" y="96909"/>
                        </a:cubicBezTo>
                        <a:cubicBezTo>
                          <a:pt x="80863" y="3791"/>
                          <a:pt x="200351" y="-27695"/>
                          <a:pt x="293469" y="26584"/>
                        </a:cubicBezTo>
                        <a:close/>
                      </a:path>
                    </a:pathLst>
                  </a:custGeom>
                  <a:solidFill>
                    <a:srgbClr val="E78C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pPr marL="0" marR="0" lvl="0" indent="0" algn="ctr" defTabSz="90498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-9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grpSp>
              <p:nvGrpSpPr>
                <p:cNvPr id="899" name="그룹 898">
                  <a:extLst>
                    <a:ext uri="{FF2B5EF4-FFF2-40B4-BE49-F238E27FC236}">
                      <a16:creationId xmlns:a16="http://schemas.microsoft.com/office/drawing/2014/main" id="{C1C5A82B-7153-1FBA-E58F-EF1CE73F03F1}"/>
                    </a:ext>
                  </a:extLst>
                </p:cNvPr>
                <p:cNvGrpSpPr/>
                <p:nvPr/>
              </p:nvGrpSpPr>
              <p:grpSpPr>
                <a:xfrm>
                  <a:off x="7107218" y="5521461"/>
                  <a:ext cx="1361119" cy="169277"/>
                  <a:chOff x="2089629" y="5578444"/>
                  <a:chExt cx="1375784" cy="169277"/>
                </a:xfrm>
              </p:grpSpPr>
              <p:sp>
                <p:nvSpPr>
                  <p:cNvPr id="903" name="TextBox 902">
                    <a:extLst>
                      <a:ext uri="{FF2B5EF4-FFF2-40B4-BE49-F238E27FC236}">
                        <a16:creationId xmlns:a16="http://schemas.microsoft.com/office/drawing/2014/main" id="{6B12D57E-61E8-31D5-F201-9B4904899DC0}"/>
                      </a:ext>
                    </a:extLst>
                  </p:cNvPr>
                  <p:cNvSpPr txBox="1"/>
                  <p:nvPr/>
                </p:nvSpPr>
                <p:spPr>
                  <a:xfrm>
                    <a:off x="2279373" y="5578444"/>
                    <a:ext cx="1186040" cy="1692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anchor="t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ko-KR" altLang="en-US" sz="11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복무기본교육</a:t>
                    </a:r>
                    <a:r>
                      <a:rPr kumimoji="0" lang="en-US" altLang="ko-KR" sz="11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(5</a:t>
                    </a:r>
                    <a:r>
                      <a:rPr kumimoji="0" lang="ko-KR" altLang="en-US" sz="11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일</a:t>
                    </a:r>
                    <a:r>
                      <a:rPr kumimoji="0" lang="en-US" altLang="ko-KR" sz="11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)</a:t>
                    </a:r>
                  </a:p>
                </p:txBody>
              </p:sp>
              <p:sp>
                <p:nvSpPr>
                  <p:cNvPr id="904" name="자유형: 도형 903">
                    <a:extLst>
                      <a:ext uri="{FF2B5EF4-FFF2-40B4-BE49-F238E27FC236}">
                        <a16:creationId xmlns:a16="http://schemas.microsoft.com/office/drawing/2014/main" id="{76EDA53D-4AD8-BD27-6A24-806CBAEC2EFB}"/>
                      </a:ext>
                    </a:extLst>
                  </p:cNvPr>
                  <p:cNvSpPr/>
                  <p:nvPr/>
                </p:nvSpPr>
                <p:spPr>
                  <a:xfrm rot="19785720">
                    <a:off x="2089629" y="5584902"/>
                    <a:ext cx="127934" cy="127934"/>
                  </a:xfrm>
                  <a:custGeom>
                    <a:avLst/>
                    <a:gdLst>
                      <a:gd name="connsiteX0" fmla="*/ 293469 w 388800"/>
                      <a:gd name="connsiteY0" fmla="*/ 26584 h 390378"/>
                      <a:gd name="connsiteX1" fmla="*/ 383906 w 388800"/>
                      <a:gd name="connsiteY1" fmla="*/ 145462 h 390378"/>
                      <a:gd name="connsiteX2" fmla="*/ 384849 w 388800"/>
                      <a:gd name="connsiteY2" fmla="*/ 159850 h 390378"/>
                      <a:gd name="connsiteX3" fmla="*/ 379712 w 388800"/>
                      <a:gd name="connsiteY3" fmla="*/ 160058 h 390378"/>
                      <a:gd name="connsiteX4" fmla="*/ 205133 w 388800"/>
                      <a:gd name="connsiteY4" fmla="*/ 240823 h 390378"/>
                      <a:gd name="connsiteX5" fmla="*/ 205134 w 388800"/>
                      <a:gd name="connsiteY5" fmla="*/ 120135 h 390378"/>
                      <a:gd name="connsiteX6" fmla="*/ 179865 w 388800"/>
                      <a:gd name="connsiteY6" fmla="*/ 94866 h 390378"/>
                      <a:gd name="connsiteX7" fmla="*/ 154597 w 388800"/>
                      <a:gd name="connsiteY7" fmla="*/ 120135 h 390378"/>
                      <a:gd name="connsiteX8" fmla="*/ 154596 w 388800"/>
                      <a:gd name="connsiteY8" fmla="*/ 275198 h 390378"/>
                      <a:gd name="connsiteX9" fmla="*/ 161997 w 388800"/>
                      <a:gd name="connsiteY9" fmla="*/ 293065 h 390378"/>
                      <a:gd name="connsiteX10" fmla="*/ 169401 w 388800"/>
                      <a:gd name="connsiteY10" fmla="*/ 296131 h 390378"/>
                      <a:gd name="connsiteX11" fmla="*/ 174110 w 388800"/>
                      <a:gd name="connsiteY11" fmla="*/ 300473 h 390378"/>
                      <a:gd name="connsiteX12" fmla="*/ 179366 w 388800"/>
                      <a:gd name="connsiteY12" fmla="*/ 300259 h 390378"/>
                      <a:gd name="connsiteX13" fmla="*/ 179865 w 388800"/>
                      <a:gd name="connsiteY13" fmla="*/ 300466 h 390378"/>
                      <a:gd name="connsiteX14" fmla="*/ 179864 w 388800"/>
                      <a:gd name="connsiteY14" fmla="*/ 300468 h 390378"/>
                      <a:gd name="connsiteX15" fmla="*/ 180475 w 388800"/>
                      <a:gd name="connsiteY15" fmla="*/ 300214 h 390378"/>
                      <a:gd name="connsiteX16" fmla="*/ 192527 w 388800"/>
                      <a:gd name="connsiteY16" fmla="*/ 299724 h 390378"/>
                      <a:gd name="connsiteX17" fmla="*/ 388088 w 388800"/>
                      <a:gd name="connsiteY17" fmla="*/ 209254 h 390378"/>
                      <a:gd name="connsiteX18" fmla="*/ 388800 w 388800"/>
                      <a:gd name="connsiteY18" fmla="*/ 220118 h 390378"/>
                      <a:gd name="connsiteX19" fmla="*/ 363794 w 388800"/>
                      <a:gd name="connsiteY19" fmla="*/ 293469 h 390378"/>
                      <a:gd name="connsiteX20" fmla="*/ 96909 w 388800"/>
                      <a:gd name="connsiteY20" fmla="*/ 363794 h 390378"/>
                      <a:gd name="connsiteX21" fmla="*/ 26584 w 388800"/>
                      <a:gd name="connsiteY21" fmla="*/ 96909 h 390378"/>
                      <a:gd name="connsiteX22" fmla="*/ 293469 w 388800"/>
                      <a:gd name="connsiteY22" fmla="*/ 26584 h 390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8800" h="390378">
                        <a:moveTo>
                          <a:pt x="293469" y="26584"/>
                        </a:moveTo>
                        <a:cubicBezTo>
                          <a:pt x="340028" y="53723"/>
                          <a:pt x="371179" y="97165"/>
                          <a:pt x="383906" y="145462"/>
                        </a:cubicBezTo>
                        <a:lnTo>
                          <a:pt x="384849" y="159850"/>
                        </a:lnTo>
                        <a:lnTo>
                          <a:pt x="379712" y="160058"/>
                        </a:lnTo>
                        <a:lnTo>
                          <a:pt x="205133" y="240823"/>
                        </a:lnTo>
                        <a:lnTo>
                          <a:pt x="205134" y="120135"/>
                        </a:lnTo>
                        <a:cubicBezTo>
                          <a:pt x="205134" y="106180"/>
                          <a:pt x="193821" y="94866"/>
                          <a:pt x="179865" y="94866"/>
                        </a:cubicBezTo>
                        <a:cubicBezTo>
                          <a:pt x="165909" y="94866"/>
                          <a:pt x="154596" y="106179"/>
                          <a:pt x="154597" y="120135"/>
                        </a:cubicBezTo>
                        <a:lnTo>
                          <a:pt x="154596" y="275198"/>
                        </a:lnTo>
                        <a:cubicBezTo>
                          <a:pt x="154596" y="282175"/>
                          <a:pt x="157424" y="288492"/>
                          <a:pt x="161997" y="293065"/>
                        </a:cubicBezTo>
                        <a:lnTo>
                          <a:pt x="169401" y="296131"/>
                        </a:lnTo>
                        <a:lnTo>
                          <a:pt x="174110" y="300473"/>
                        </a:lnTo>
                        <a:lnTo>
                          <a:pt x="179366" y="300259"/>
                        </a:lnTo>
                        <a:lnTo>
                          <a:pt x="179865" y="300466"/>
                        </a:lnTo>
                        <a:lnTo>
                          <a:pt x="179864" y="300468"/>
                        </a:lnTo>
                        <a:lnTo>
                          <a:pt x="180475" y="300214"/>
                        </a:lnTo>
                        <a:lnTo>
                          <a:pt x="192527" y="299724"/>
                        </a:lnTo>
                        <a:lnTo>
                          <a:pt x="388088" y="209254"/>
                        </a:lnTo>
                        <a:lnTo>
                          <a:pt x="388800" y="220118"/>
                        </a:lnTo>
                        <a:cubicBezTo>
                          <a:pt x="385573" y="245262"/>
                          <a:pt x="377364" y="270190"/>
                          <a:pt x="363794" y="293469"/>
                        </a:cubicBezTo>
                        <a:cubicBezTo>
                          <a:pt x="309515" y="386587"/>
                          <a:pt x="190027" y="418073"/>
                          <a:pt x="96909" y="363794"/>
                        </a:cubicBezTo>
                        <a:cubicBezTo>
                          <a:pt x="3791" y="309515"/>
                          <a:pt x="-27695" y="190027"/>
                          <a:pt x="26584" y="96909"/>
                        </a:cubicBezTo>
                        <a:cubicBezTo>
                          <a:pt x="80863" y="3791"/>
                          <a:pt x="200351" y="-27695"/>
                          <a:pt x="293469" y="26584"/>
                        </a:cubicBezTo>
                        <a:close/>
                      </a:path>
                    </a:pathLst>
                  </a:custGeom>
                  <a:solidFill>
                    <a:srgbClr val="E78C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pPr marL="0" marR="0" lvl="0" indent="0" algn="ctr" defTabSz="90498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-9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grpSp>
              <p:nvGrpSpPr>
                <p:cNvPr id="900" name="그룹 899">
                  <a:extLst>
                    <a:ext uri="{FF2B5EF4-FFF2-40B4-BE49-F238E27FC236}">
                      <a16:creationId xmlns:a16="http://schemas.microsoft.com/office/drawing/2014/main" id="{90921F43-AF85-F1AD-2E83-9B297CC6BC46}"/>
                    </a:ext>
                  </a:extLst>
                </p:cNvPr>
                <p:cNvGrpSpPr/>
                <p:nvPr/>
              </p:nvGrpSpPr>
              <p:grpSpPr>
                <a:xfrm>
                  <a:off x="7107217" y="5731358"/>
                  <a:ext cx="1168759" cy="169277"/>
                  <a:chOff x="2089629" y="5578444"/>
                  <a:chExt cx="1181349" cy="169277"/>
                </a:xfrm>
              </p:grpSpPr>
              <p:sp>
                <p:nvSpPr>
                  <p:cNvPr id="901" name="TextBox 900">
                    <a:extLst>
                      <a:ext uri="{FF2B5EF4-FFF2-40B4-BE49-F238E27FC236}">
                        <a16:creationId xmlns:a16="http://schemas.microsoft.com/office/drawing/2014/main" id="{500668BE-5C85-F287-2AD0-015B4AE43BAC}"/>
                      </a:ext>
                    </a:extLst>
                  </p:cNvPr>
                  <p:cNvSpPr txBox="1"/>
                  <p:nvPr/>
                </p:nvSpPr>
                <p:spPr>
                  <a:xfrm>
                    <a:off x="2279372" y="5578444"/>
                    <a:ext cx="991606" cy="1692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anchor="t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ko-KR" altLang="en-US" sz="11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출 </a:t>
                    </a:r>
                    <a:r>
                      <a:rPr kumimoji="0" lang="en-US" altLang="ko-KR" sz="11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· </a:t>
                    </a:r>
                    <a:r>
                      <a:rPr kumimoji="0" lang="ko-KR" altLang="en-US" sz="11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퇴근 복무</a:t>
                    </a:r>
                  </a:p>
                </p:txBody>
              </p:sp>
              <p:sp>
                <p:nvSpPr>
                  <p:cNvPr id="902" name="자유형: 도형 901">
                    <a:extLst>
                      <a:ext uri="{FF2B5EF4-FFF2-40B4-BE49-F238E27FC236}">
                        <a16:creationId xmlns:a16="http://schemas.microsoft.com/office/drawing/2014/main" id="{2A1770C0-AA96-31C7-DEDE-2305D8F1DC48}"/>
                      </a:ext>
                    </a:extLst>
                  </p:cNvPr>
                  <p:cNvSpPr/>
                  <p:nvPr/>
                </p:nvSpPr>
                <p:spPr>
                  <a:xfrm rot="19785720">
                    <a:off x="2089629" y="5584902"/>
                    <a:ext cx="127933" cy="127934"/>
                  </a:xfrm>
                  <a:custGeom>
                    <a:avLst/>
                    <a:gdLst>
                      <a:gd name="connsiteX0" fmla="*/ 293469 w 388800"/>
                      <a:gd name="connsiteY0" fmla="*/ 26584 h 390378"/>
                      <a:gd name="connsiteX1" fmla="*/ 383906 w 388800"/>
                      <a:gd name="connsiteY1" fmla="*/ 145462 h 390378"/>
                      <a:gd name="connsiteX2" fmla="*/ 384849 w 388800"/>
                      <a:gd name="connsiteY2" fmla="*/ 159850 h 390378"/>
                      <a:gd name="connsiteX3" fmla="*/ 379712 w 388800"/>
                      <a:gd name="connsiteY3" fmla="*/ 160058 h 390378"/>
                      <a:gd name="connsiteX4" fmla="*/ 205133 w 388800"/>
                      <a:gd name="connsiteY4" fmla="*/ 240823 h 390378"/>
                      <a:gd name="connsiteX5" fmla="*/ 205134 w 388800"/>
                      <a:gd name="connsiteY5" fmla="*/ 120135 h 390378"/>
                      <a:gd name="connsiteX6" fmla="*/ 179865 w 388800"/>
                      <a:gd name="connsiteY6" fmla="*/ 94866 h 390378"/>
                      <a:gd name="connsiteX7" fmla="*/ 154597 w 388800"/>
                      <a:gd name="connsiteY7" fmla="*/ 120135 h 390378"/>
                      <a:gd name="connsiteX8" fmla="*/ 154596 w 388800"/>
                      <a:gd name="connsiteY8" fmla="*/ 275198 h 390378"/>
                      <a:gd name="connsiteX9" fmla="*/ 161997 w 388800"/>
                      <a:gd name="connsiteY9" fmla="*/ 293065 h 390378"/>
                      <a:gd name="connsiteX10" fmla="*/ 169401 w 388800"/>
                      <a:gd name="connsiteY10" fmla="*/ 296131 h 390378"/>
                      <a:gd name="connsiteX11" fmla="*/ 174110 w 388800"/>
                      <a:gd name="connsiteY11" fmla="*/ 300473 h 390378"/>
                      <a:gd name="connsiteX12" fmla="*/ 179366 w 388800"/>
                      <a:gd name="connsiteY12" fmla="*/ 300259 h 390378"/>
                      <a:gd name="connsiteX13" fmla="*/ 179865 w 388800"/>
                      <a:gd name="connsiteY13" fmla="*/ 300466 h 390378"/>
                      <a:gd name="connsiteX14" fmla="*/ 179864 w 388800"/>
                      <a:gd name="connsiteY14" fmla="*/ 300468 h 390378"/>
                      <a:gd name="connsiteX15" fmla="*/ 180475 w 388800"/>
                      <a:gd name="connsiteY15" fmla="*/ 300214 h 390378"/>
                      <a:gd name="connsiteX16" fmla="*/ 192527 w 388800"/>
                      <a:gd name="connsiteY16" fmla="*/ 299724 h 390378"/>
                      <a:gd name="connsiteX17" fmla="*/ 388088 w 388800"/>
                      <a:gd name="connsiteY17" fmla="*/ 209254 h 390378"/>
                      <a:gd name="connsiteX18" fmla="*/ 388800 w 388800"/>
                      <a:gd name="connsiteY18" fmla="*/ 220118 h 390378"/>
                      <a:gd name="connsiteX19" fmla="*/ 363794 w 388800"/>
                      <a:gd name="connsiteY19" fmla="*/ 293469 h 390378"/>
                      <a:gd name="connsiteX20" fmla="*/ 96909 w 388800"/>
                      <a:gd name="connsiteY20" fmla="*/ 363794 h 390378"/>
                      <a:gd name="connsiteX21" fmla="*/ 26584 w 388800"/>
                      <a:gd name="connsiteY21" fmla="*/ 96909 h 390378"/>
                      <a:gd name="connsiteX22" fmla="*/ 293469 w 388800"/>
                      <a:gd name="connsiteY22" fmla="*/ 26584 h 390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8800" h="390378">
                        <a:moveTo>
                          <a:pt x="293469" y="26584"/>
                        </a:moveTo>
                        <a:cubicBezTo>
                          <a:pt x="340028" y="53723"/>
                          <a:pt x="371179" y="97165"/>
                          <a:pt x="383906" y="145462"/>
                        </a:cubicBezTo>
                        <a:lnTo>
                          <a:pt x="384849" y="159850"/>
                        </a:lnTo>
                        <a:lnTo>
                          <a:pt x="379712" y="160058"/>
                        </a:lnTo>
                        <a:lnTo>
                          <a:pt x="205133" y="240823"/>
                        </a:lnTo>
                        <a:lnTo>
                          <a:pt x="205134" y="120135"/>
                        </a:lnTo>
                        <a:cubicBezTo>
                          <a:pt x="205134" y="106180"/>
                          <a:pt x="193821" y="94866"/>
                          <a:pt x="179865" y="94866"/>
                        </a:cubicBezTo>
                        <a:cubicBezTo>
                          <a:pt x="165909" y="94866"/>
                          <a:pt x="154596" y="106179"/>
                          <a:pt x="154597" y="120135"/>
                        </a:cubicBezTo>
                        <a:lnTo>
                          <a:pt x="154596" y="275198"/>
                        </a:lnTo>
                        <a:cubicBezTo>
                          <a:pt x="154596" y="282175"/>
                          <a:pt x="157424" y="288492"/>
                          <a:pt x="161997" y="293065"/>
                        </a:cubicBezTo>
                        <a:lnTo>
                          <a:pt x="169401" y="296131"/>
                        </a:lnTo>
                        <a:lnTo>
                          <a:pt x="174110" y="300473"/>
                        </a:lnTo>
                        <a:lnTo>
                          <a:pt x="179366" y="300259"/>
                        </a:lnTo>
                        <a:lnTo>
                          <a:pt x="179865" y="300466"/>
                        </a:lnTo>
                        <a:lnTo>
                          <a:pt x="179864" y="300468"/>
                        </a:lnTo>
                        <a:lnTo>
                          <a:pt x="180475" y="300214"/>
                        </a:lnTo>
                        <a:lnTo>
                          <a:pt x="192527" y="299724"/>
                        </a:lnTo>
                        <a:lnTo>
                          <a:pt x="388088" y="209254"/>
                        </a:lnTo>
                        <a:lnTo>
                          <a:pt x="388800" y="220118"/>
                        </a:lnTo>
                        <a:cubicBezTo>
                          <a:pt x="385573" y="245262"/>
                          <a:pt x="377364" y="270190"/>
                          <a:pt x="363794" y="293469"/>
                        </a:cubicBezTo>
                        <a:cubicBezTo>
                          <a:pt x="309515" y="386587"/>
                          <a:pt x="190027" y="418073"/>
                          <a:pt x="96909" y="363794"/>
                        </a:cubicBezTo>
                        <a:cubicBezTo>
                          <a:pt x="3791" y="309515"/>
                          <a:pt x="-27695" y="190027"/>
                          <a:pt x="26584" y="96909"/>
                        </a:cubicBezTo>
                        <a:cubicBezTo>
                          <a:pt x="80863" y="3791"/>
                          <a:pt x="200351" y="-27695"/>
                          <a:pt x="293469" y="26584"/>
                        </a:cubicBezTo>
                        <a:close/>
                      </a:path>
                    </a:pathLst>
                  </a:custGeom>
                  <a:solidFill>
                    <a:srgbClr val="E78C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pPr marL="0" marR="0" lvl="0" indent="0" algn="ctr" defTabSz="90498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-9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endParaRPr>
                  </a:p>
                </p:txBody>
              </p:sp>
            </p:grpSp>
          </p:grpSp>
        </p:grpSp>
        <p:sp>
          <p:nvSpPr>
            <p:cNvPr id="27" name="자유형: 도형 26">
              <a:extLst>
                <a:ext uri="{FF2B5EF4-FFF2-40B4-BE49-F238E27FC236}">
                  <a16:creationId xmlns:a16="http://schemas.microsoft.com/office/drawing/2014/main" id="{FA516425-2503-6008-7F4C-3E8927DAE210}"/>
                </a:ext>
              </a:extLst>
            </p:cNvPr>
            <p:cNvSpPr/>
            <p:nvPr/>
          </p:nvSpPr>
          <p:spPr>
            <a:xfrm>
              <a:off x="3933645" y="5149970"/>
              <a:ext cx="449974" cy="416189"/>
            </a:xfrm>
            <a:custGeom>
              <a:avLst/>
              <a:gdLst>
                <a:gd name="connsiteX0" fmla="*/ 0 w 424374"/>
                <a:gd name="connsiteY0" fmla="*/ 287743 h 329548"/>
                <a:gd name="connsiteX1" fmla="*/ 0 w 424374"/>
                <a:gd name="connsiteY1" fmla="*/ 43146 h 329548"/>
                <a:gd name="connsiteX2" fmla="*/ 252778 w 424374"/>
                <a:gd name="connsiteY2" fmla="*/ 43146 h 329548"/>
                <a:gd name="connsiteX3" fmla="*/ 259801 w 424374"/>
                <a:gd name="connsiteY3" fmla="*/ 39944 h 329548"/>
                <a:gd name="connsiteX4" fmla="*/ 263151 w 424374"/>
                <a:gd name="connsiteY4" fmla="*/ 31055 h 329548"/>
                <a:gd name="connsiteX5" fmla="*/ 263151 w 424374"/>
                <a:gd name="connsiteY5" fmla="*/ 12602 h 329548"/>
                <a:gd name="connsiteX6" fmla="*/ 282677 w 424374"/>
                <a:gd name="connsiteY6" fmla="*/ 3720 h 329548"/>
                <a:gd name="connsiteX7" fmla="*/ 421019 w 424374"/>
                <a:gd name="connsiteY7" fmla="*/ 155873 h 329548"/>
                <a:gd name="connsiteX8" fmla="*/ 421019 w 424374"/>
                <a:gd name="connsiteY8" fmla="*/ 173662 h 329548"/>
                <a:gd name="connsiteX9" fmla="*/ 282677 w 424374"/>
                <a:gd name="connsiteY9" fmla="*/ 325839 h 329548"/>
                <a:gd name="connsiteX10" fmla="*/ 263151 w 424374"/>
                <a:gd name="connsiteY10" fmla="*/ 316957 h 329548"/>
                <a:gd name="connsiteX11" fmla="*/ 263151 w 424374"/>
                <a:gd name="connsiteY11" fmla="*/ 298503 h 329548"/>
                <a:gd name="connsiteX12" fmla="*/ 259801 w 424374"/>
                <a:gd name="connsiteY12" fmla="*/ 289615 h 329548"/>
                <a:gd name="connsiteX13" fmla="*/ 255695 w 424374"/>
                <a:gd name="connsiteY13" fmla="*/ 287743 h 329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4374" h="329548">
                  <a:moveTo>
                    <a:pt x="0" y="287743"/>
                  </a:moveTo>
                  <a:lnTo>
                    <a:pt x="0" y="43146"/>
                  </a:lnTo>
                  <a:lnTo>
                    <a:pt x="252778" y="43146"/>
                  </a:lnTo>
                  <a:lnTo>
                    <a:pt x="259801" y="39944"/>
                  </a:lnTo>
                  <a:cubicBezTo>
                    <a:pt x="261870" y="37668"/>
                    <a:pt x="263151" y="34525"/>
                    <a:pt x="263151" y="31055"/>
                  </a:cubicBezTo>
                  <a:lnTo>
                    <a:pt x="263151" y="12602"/>
                  </a:lnTo>
                  <a:cubicBezTo>
                    <a:pt x="263151" y="1408"/>
                    <a:pt x="275475" y="-4227"/>
                    <a:pt x="282677" y="3720"/>
                  </a:cubicBezTo>
                  <a:lnTo>
                    <a:pt x="421019" y="155873"/>
                  </a:lnTo>
                  <a:cubicBezTo>
                    <a:pt x="425493" y="160794"/>
                    <a:pt x="425493" y="168766"/>
                    <a:pt x="421019" y="173662"/>
                  </a:cubicBezTo>
                  <a:lnTo>
                    <a:pt x="282677" y="325839"/>
                  </a:lnTo>
                  <a:cubicBezTo>
                    <a:pt x="275475" y="333761"/>
                    <a:pt x="263151" y="328152"/>
                    <a:pt x="263151" y="316957"/>
                  </a:cubicBezTo>
                  <a:lnTo>
                    <a:pt x="263151" y="298503"/>
                  </a:lnTo>
                  <a:cubicBezTo>
                    <a:pt x="263151" y="295034"/>
                    <a:pt x="261870" y="291891"/>
                    <a:pt x="259801" y="289615"/>
                  </a:cubicBezTo>
                  <a:lnTo>
                    <a:pt x="255695" y="287743"/>
                  </a:lnTo>
                  <a:close/>
                </a:path>
              </a:pathLst>
            </a:custGeom>
            <a:gradFill>
              <a:gsLst>
                <a:gs pos="100000">
                  <a:srgbClr val="699BC5"/>
                </a:gs>
                <a:gs pos="15000">
                  <a:srgbClr val="699BC5">
                    <a:alpha val="0"/>
                  </a:srgbClr>
                </a:gs>
              </a:gsLst>
              <a:lin ang="0" scaled="0"/>
            </a:gra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781" dirty="0">
                <a:ea typeface="문체부 제목 돋음체" panose="020B0609000101010101" pitchFamily="49" charset="-127"/>
              </a:endParaRPr>
            </a:p>
          </p:txBody>
        </p:sp>
        <p:grpSp>
          <p:nvGrpSpPr>
            <p:cNvPr id="212" name="그룹 211">
              <a:extLst>
                <a:ext uri="{FF2B5EF4-FFF2-40B4-BE49-F238E27FC236}">
                  <a16:creationId xmlns:a16="http://schemas.microsoft.com/office/drawing/2014/main" id="{8633B112-F823-69D8-5658-78BF81D1544A}"/>
                </a:ext>
              </a:extLst>
            </p:cNvPr>
            <p:cNvGrpSpPr/>
            <p:nvPr/>
          </p:nvGrpSpPr>
          <p:grpSpPr>
            <a:xfrm>
              <a:off x="1685815" y="4478393"/>
              <a:ext cx="2383363" cy="1568839"/>
              <a:chOff x="1685815" y="4478393"/>
              <a:chExt cx="2383363" cy="1568839"/>
            </a:xfrm>
          </p:grpSpPr>
          <p:sp>
            <p:nvSpPr>
              <p:cNvPr id="936" name="사각형: 둥근 모서리 935">
                <a:extLst>
                  <a:ext uri="{FF2B5EF4-FFF2-40B4-BE49-F238E27FC236}">
                    <a16:creationId xmlns:a16="http://schemas.microsoft.com/office/drawing/2014/main" id="{758CB247-B817-964E-082F-DFDC9E6B437F}"/>
                  </a:ext>
                </a:extLst>
              </p:cNvPr>
              <p:cNvSpPr/>
              <p:nvPr/>
            </p:nvSpPr>
            <p:spPr>
              <a:xfrm>
                <a:off x="1686185" y="4543696"/>
                <a:ext cx="2382993" cy="1503536"/>
              </a:xfrm>
              <a:prstGeom prst="roundRect">
                <a:avLst>
                  <a:gd name="adj" fmla="val 5935"/>
                </a:avLst>
              </a:prstGeom>
              <a:solidFill>
                <a:schemeClr val="bg1"/>
              </a:solidFill>
              <a:ln w="19050">
                <a:noFill/>
              </a:ln>
              <a:effectLst>
                <a:outerShdw blurRad="25400" dist="19050" dir="5400000" algn="t" rotWithShape="0">
                  <a:schemeClr val="tx1">
                    <a:alpha val="1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781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문체부 제목 돋음체" panose="020B0609000101010101" pitchFamily="49" charset="-127"/>
                </a:endParaRPr>
              </a:p>
            </p:txBody>
          </p:sp>
          <p:grpSp>
            <p:nvGrpSpPr>
              <p:cNvPr id="581" name="그룹 580">
                <a:extLst>
                  <a:ext uri="{FF2B5EF4-FFF2-40B4-BE49-F238E27FC236}">
                    <a16:creationId xmlns:a16="http://schemas.microsoft.com/office/drawing/2014/main" id="{A354CB58-4989-77F1-B822-4B301BC51BBF}"/>
                  </a:ext>
                </a:extLst>
              </p:cNvPr>
              <p:cNvGrpSpPr/>
              <p:nvPr/>
            </p:nvGrpSpPr>
            <p:grpSpPr>
              <a:xfrm>
                <a:off x="1685815" y="4478393"/>
                <a:ext cx="2382993" cy="396171"/>
                <a:chOff x="1685815" y="4478393"/>
                <a:chExt cx="2382993" cy="396171"/>
              </a:xfrm>
            </p:grpSpPr>
            <p:grpSp>
              <p:nvGrpSpPr>
                <p:cNvPr id="580" name="그룹 579">
                  <a:extLst>
                    <a:ext uri="{FF2B5EF4-FFF2-40B4-BE49-F238E27FC236}">
                      <a16:creationId xmlns:a16="http://schemas.microsoft.com/office/drawing/2014/main" id="{C064003C-54A2-3905-FBB2-6DF45B8EF5F4}"/>
                    </a:ext>
                  </a:extLst>
                </p:cNvPr>
                <p:cNvGrpSpPr/>
                <p:nvPr/>
              </p:nvGrpSpPr>
              <p:grpSpPr>
                <a:xfrm>
                  <a:off x="1685815" y="4535857"/>
                  <a:ext cx="2382993" cy="338707"/>
                  <a:chOff x="1685815" y="4535857"/>
                  <a:chExt cx="2382993" cy="338707"/>
                </a:xfrm>
              </p:grpSpPr>
              <p:sp>
                <p:nvSpPr>
                  <p:cNvPr id="938" name="사각형: 둥근 위쪽 모서리 937">
                    <a:extLst>
                      <a:ext uri="{FF2B5EF4-FFF2-40B4-BE49-F238E27FC236}">
                        <a16:creationId xmlns:a16="http://schemas.microsoft.com/office/drawing/2014/main" id="{61793A06-C15C-1194-450B-FCA56888B91F}"/>
                      </a:ext>
                    </a:extLst>
                  </p:cNvPr>
                  <p:cNvSpPr/>
                  <p:nvPr/>
                </p:nvSpPr>
                <p:spPr>
                  <a:xfrm>
                    <a:off x="1685815" y="4535857"/>
                    <a:ext cx="2382993" cy="338707"/>
                  </a:xfrm>
                  <a:prstGeom prst="round2SameRect">
                    <a:avLst>
                      <a:gd name="adj1" fmla="val 21587"/>
                      <a:gd name="adj2" fmla="val 0"/>
                    </a:avLst>
                  </a:prstGeom>
                  <a:solidFill>
                    <a:srgbClr val="3B709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pPr marL="0" marR="0" lvl="0" indent="0" algn="ctr" defTabSz="90498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-9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939" name="직사각형 938">
                    <a:extLst>
                      <a:ext uri="{FF2B5EF4-FFF2-40B4-BE49-F238E27FC236}">
                        <a16:creationId xmlns:a16="http://schemas.microsoft.com/office/drawing/2014/main" id="{33E2414B-CC82-FBC7-B233-4876AD9A8DCE}"/>
                      </a:ext>
                    </a:extLst>
                  </p:cNvPr>
                  <p:cNvSpPr/>
                  <p:nvPr/>
                </p:nvSpPr>
                <p:spPr>
                  <a:xfrm>
                    <a:off x="2631075" y="4601150"/>
                    <a:ext cx="492507" cy="246221"/>
                  </a:xfrm>
                  <a:prstGeom prst="rect">
                    <a:avLst/>
                  </a:prstGeom>
                  <a:no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wrap="none" lIns="0" tIns="0" rIns="0" bIns="0" rtlCol="0" anchor="ctr">
                    <a:spAutoFit/>
                  </a:bodyPr>
                  <a:lstStyle/>
                  <a:p>
                    <a:pPr marL="0" marR="0" lvl="0" indent="0" algn="ctr" defTabSz="90498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ko-KR" altLang="en-US" sz="1600" b="0" i="0" u="none" strike="noStrike" kern="0" cap="none" spc="-99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G마켓 산스 TTF Bold" panose="02000000000000000000" pitchFamily="2" charset="-127"/>
                        <a:ea typeface="문체부 제목 돋음체" panose="020B0609000101010101" pitchFamily="49" charset="-127"/>
                      </a:rPr>
                      <a:t>지 원</a:t>
                    </a:r>
                  </a:p>
                </p:txBody>
              </p:sp>
            </p:grpSp>
            <p:grpSp>
              <p:nvGrpSpPr>
                <p:cNvPr id="940" name="그룹 939">
                  <a:extLst>
                    <a:ext uri="{FF2B5EF4-FFF2-40B4-BE49-F238E27FC236}">
                      <a16:creationId xmlns:a16="http://schemas.microsoft.com/office/drawing/2014/main" id="{D2F13F17-D530-6C93-DFDA-9D3C96D6B84F}"/>
                    </a:ext>
                  </a:extLst>
                </p:cNvPr>
                <p:cNvGrpSpPr/>
                <p:nvPr/>
              </p:nvGrpSpPr>
              <p:grpSpPr>
                <a:xfrm>
                  <a:off x="1776344" y="4478393"/>
                  <a:ext cx="392549" cy="363235"/>
                  <a:chOff x="1625463" y="4547379"/>
                  <a:chExt cx="420031" cy="364435"/>
                </a:xfrm>
              </p:grpSpPr>
              <p:grpSp>
                <p:nvGrpSpPr>
                  <p:cNvPr id="941" name="그룹 940">
                    <a:extLst>
                      <a:ext uri="{FF2B5EF4-FFF2-40B4-BE49-F238E27FC236}">
                        <a16:creationId xmlns:a16="http://schemas.microsoft.com/office/drawing/2014/main" id="{54DB65D8-AC33-6235-EB25-FA7EFE1EB645}"/>
                      </a:ext>
                    </a:extLst>
                  </p:cNvPr>
                  <p:cNvGrpSpPr/>
                  <p:nvPr/>
                </p:nvGrpSpPr>
                <p:grpSpPr>
                  <a:xfrm>
                    <a:off x="1625463" y="4547379"/>
                    <a:ext cx="420031" cy="364435"/>
                    <a:chOff x="1623080" y="4535472"/>
                    <a:chExt cx="489461" cy="424675"/>
                  </a:xfrm>
                  <a:solidFill>
                    <a:srgbClr val="E78C0C"/>
                  </a:solidFill>
                </p:grpSpPr>
                <p:sp>
                  <p:nvSpPr>
                    <p:cNvPr id="943" name="자유형: 도형 942">
                      <a:extLst>
                        <a:ext uri="{FF2B5EF4-FFF2-40B4-BE49-F238E27FC236}">
                          <a16:creationId xmlns:a16="http://schemas.microsoft.com/office/drawing/2014/main" id="{7FB52A3A-59D3-95A7-240C-51C3EC80A9D4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587907" y="4570645"/>
                      <a:ext cx="359409" cy="289064"/>
                    </a:xfrm>
                    <a:custGeom>
                      <a:avLst/>
                      <a:gdLst>
                        <a:gd name="connsiteX0" fmla="*/ 103252 w 505255"/>
                        <a:gd name="connsiteY0" fmla="*/ 0 h 406364"/>
                        <a:gd name="connsiteX1" fmla="*/ 402003 w 505255"/>
                        <a:gd name="connsiteY1" fmla="*/ 0 h 406364"/>
                        <a:gd name="connsiteX2" fmla="*/ 505255 w 505255"/>
                        <a:gd name="connsiteY2" fmla="*/ 103252 h 406364"/>
                        <a:gd name="connsiteX3" fmla="*/ 505255 w 505255"/>
                        <a:gd name="connsiteY3" fmla="*/ 297495 h 406364"/>
                        <a:gd name="connsiteX4" fmla="*/ 197221 w 505255"/>
                        <a:gd name="connsiteY4" fmla="*/ 297495 h 406364"/>
                        <a:gd name="connsiteX5" fmla="*/ 100012 w 505255"/>
                        <a:gd name="connsiteY5" fmla="*/ 394704 h 406364"/>
                        <a:gd name="connsiteX6" fmla="*/ 100012 w 505255"/>
                        <a:gd name="connsiteY6" fmla="*/ 406364 h 406364"/>
                        <a:gd name="connsiteX7" fmla="*/ 63061 w 505255"/>
                        <a:gd name="connsiteY7" fmla="*/ 398904 h 406364"/>
                        <a:gd name="connsiteX8" fmla="*/ 0 w 505255"/>
                        <a:gd name="connsiteY8" fmla="*/ 303766 h 406364"/>
                        <a:gd name="connsiteX9" fmla="*/ 0 w 505255"/>
                        <a:gd name="connsiteY9" fmla="*/ 103252 h 406364"/>
                        <a:gd name="connsiteX10" fmla="*/ 103252 w 505255"/>
                        <a:gd name="connsiteY10" fmla="*/ 0 h 4063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505255" h="406364">
                          <a:moveTo>
                            <a:pt x="103252" y="0"/>
                          </a:moveTo>
                          <a:lnTo>
                            <a:pt x="402003" y="0"/>
                          </a:lnTo>
                          <a:cubicBezTo>
                            <a:pt x="459028" y="0"/>
                            <a:pt x="505255" y="46227"/>
                            <a:pt x="505255" y="103252"/>
                          </a:cubicBezTo>
                          <a:lnTo>
                            <a:pt x="505255" y="297495"/>
                          </a:lnTo>
                          <a:lnTo>
                            <a:pt x="197221" y="297495"/>
                          </a:lnTo>
                          <a:cubicBezTo>
                            <a:pt x="143534" y="297495"/>
                            <a:pt x="100012" y="341017"/>
                            <a:pt x="100012" y="394704"/>
                          </a:cubicBezTo>
                          <a:lnTo>
                            <a:pt x="100012" y="406364"/>
                          </a:lnTo>
                          <a:lnTo>
                            <a:pt x="63061" y="398904"/>
                          </a:lnTo>
                          <a:cubicBezTo>
                            <a:pt x="26003" y="383230"/>
                            <a:pt x="0" y="346535"/>
                            <a:pt x="0" y="303766"/>
                          </a:cubicBezTo>
                          <a:lnTo>
                            <a:pt x="0" y="103252"/>
                          </a:lnTo>
                          <a:cubicBezTo>
                            <a:pt x="0" y="46227"/>
                            <a:pt x="46227" y="0"/>
                            <a:pt x="103252" y="0"/>
                          </a:cubicBezTo>
                          <a:close/>
                        </a:path>
                      </a:pathLst>
                    </a:custGeom>
                    <a:solidFill>
                      <a:srgbClr val="264864"/>
                    </a:solidFill>
                    <a:ln w="2857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>
                      <a:noAutofit/>
                    </a:bodyPr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944" name="사각형: 둥근 모서리 943">
                      <a:extLst>
                        <a:ext uri="{FF2B5EF4-FFF2-40B4-BE49-F238E27FC236}">
                          <a16:creationId xmlns:a16="http://schemas.microsoft.com/office/drawing/2014/main" id="{3B02D82C-0EAF-32A1-E8C1-51E88D7739E6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693575" y="4541181"/>
                      <a:ext cx="424672" cy="413260"/>
                    </a:xfrm>
                    <a:prstGeom prst="roundRect">
                      <a:avLst>
                        <a:gd name="adj" fmla="val 18011"/>
                      </a:avLst>
                    </a:prstGeom>
                    <a:solidFill>
                      <a:srgbClr val="264864"/>
                    </a:solidFill>
                    <a:ln w="2857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>
                      <a:noAutofit/>
                    </a:bodyPr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  <p:sp>
                <p:nvSpPr>
                  <p:cNvPr id="942" name="직사각형 941">
                    <a:extLst>
                      <a:ext uri="{FF2B5EF4-FFF2-40B4-BE49-F238E27FC236}">
                        <a16:creationId xmlns:a16="http://schemas.microsoft.com/office/drawing/2014/main" id="{0538A068-F9C4-A1B7-6D0A-35CFDC47FE6F}"/>
                      </a:ext>
                    </a:extLst>
                  </p:cNvPr>
                  <p:cNvSpPr/>
                  <p:nvPr/>
                </p:nvSpPr>
                <p:spPr>
                  <a:xfrm>
                    <a:off x="1742605" y="4632758"/>
                    <a:ext cx="241848" cy="231594"/>
                  </a:xfrm>
                  <a:prstGeom prst="rect">
                    <a:avLst/>
                  </a:prstGeom>
                  <a:no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wrap="none" lIns="0" tIns="0" rIns="0" bIns="0" rtlCol="0" anchor="ctr">
                    <a:spAutoFit/>
                  </a:bodyPr>
                  <a:lstStyle/>
                  <a:p>
                    <a:pPr marL="0" marR="0" lvl="0" indent="0" algn="ctr" defTabSz="90498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ko-KR" sz="1500" b="0" i="0" u="none" strike="noStrike" kern="0" cap="none" spc="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srgbClr val="3B709A"/>
                        </a:solidFill>
                        <a:effectLst/>
                        <a:uLnTx/>
                        <a:uFillTx/>
                        <a:latin typeface="G마켓 산스 TTF Bold" panose="02000000000000000000" pitchFamily="2" charset="-127"/>
                        <a:ea typeface="문체부 제목 돋음체" panose="020B0609000101010101" pitchFamily="49" charset="-127"/>
                      </a:rPr>
                      <a:t>0</a:t>
                    </a:r>
                    <a:r>
                      <a:rPr kumimoji="0" lang="en-US" altLang="ko-KR" sz="1500" b="0" i="0" u="none" strike="noStrike" kern="0" cap="none" spc="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G마켓 산스 TTF Bold" panose="02000000000000000000" pitchFamily="2" charset="-127"/>
                        <a:ea typeface="문체부 제목 돋음체" panose="020B0609000101010101" pitchFamily="49" charset="-127"/>
                      </a:rPr>
                      <a:t>1</a:t>
                    </a:r>
                    <a:endParaRPr kumimoji="0" lang="ko-KR" altLang="en-US" sz="1500" b="0" i="0" u="none" strike="noStrike" kern="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endParaRPr>
                  </a:p>
                </p:txBody>
              </p:sp>
            </p:grpSp>
          </p:grpSp>
          <p:grpSp>
            <p:nvGrpSpPr>
              <p:cNvPr id="972" name="그룹 971">
                <a:extLst>
                  <a:ext uri="{FF2B5EF4-FFF2-40B4-BE49-F238E27FC236}">
                    <a16:creationId xmlns:a16="http://schemas.microsoft.com/office/drawing/2014/main" id="{31115914-9CA4-4CC6-97AC-81F7B23375ED}"/>
                  </a:ext>
                </a:extLst>
              </p:cNvPr>
              <p:cNvGrpSpPr/>
              <p:nvPr/>
            </p:nvGrpSpPr>
            <p:grpSpPr>
              <a:xfrm>
                <a:off x="1788974" y="4971414"/>
                <a:ext cx="2053616" cy="570684"/>
                <a:chOff x="1788974" y="4943982"/>
                <a:chExt cx="2053616" cy="570684"/>
              </a:xfrm>
            </p:grpSpPr>
            <p:grpSp>
              <p:nvGrpSpPr>
                <p:cNvPr id="930" name="그룹 929">
                  <a:extLst>
                    <a:ext uri="{FF2B5EF4-FFF2-40B4-BE49-F238E27FC236}">
                      <a16:creationId xmlns:a16="http://schemas.microsoft.com/office/drawing/2014/main" id="{A0C4D375-F282-B08A-7579-4C2D1C4D3CF0}"/>
                    </a:ext>
                  </a:extLst>
                </p:cNvPr>
                <p:cNvGrpSpPr/>
                <p:nvPr/>
              </p:nvGrpSpPr>
              <p:grpSpPr>
                <a:xfrm>
                  <a:off x="1788975" y="4943982"/>
                  <a:ext cx="2053615" cy="338554"/>
                  <a:chOff x="2089629" y="5578444"/>
                  <a:chExt cx="2075740" cy="338554"/>
                </a:xfrm>
              </p:grpSpPr>
              <p:sp>
                <p:nvSpPr>
                  <p:cNvPr id="934" name="TextBox 933">
                    <a:extLst>
                      <a:ext uri="{FF2B5EF4-FFF2-40B4-BE49-F238E27FC236}">
                        <a16:creationId xmlns:a16="http://schemas.microsoft.com/office/drawing/2014/main" id="{6761358C-1887-2A43-9341-D3B34C1EA170}"/>
                      </a:ext>
                    </a:extLst>
                  </p:cNvPr>
                  <p:cNvSpPr txBox="1"/>
                  <p:nvPr/>
                </p:nvSpPr>
                <p:spPr>
                  <a:xfrm>
                    <a:off x="2279372" y="5578444"/>
                    <a:ext cx="1885997" cy="33855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anchor="t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ko-KR" altLang="en-US" sz="11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병무청 직권결정</a:t>
                    </a:r>
                    <a:endParaRPr kumimoji="0" lang="en-US" altLang="ko-KR" sz="110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endParaRPr>
                  </a:p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ko-KR" sz="11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(</a:t>
                    </a:r>
                    <a:r>
                      <a:rPr kumimoji="0" lang="ko-KR" altLang="en-US" sz="11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소집순서</a:t>
                    </a:r>
                    <a:r>
                      <a:rPr kumimoji="0" lang="en-US" altLang="ko-KR" sz="11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, </a:t>
                    </a:r>
                    <a:r>
                      <a:rPr kumimoji="0" lang="ko-KR" altLang="en-US" sz="11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출퇴근거리 감안</a:t>
                    </a:r>
                    <a:r>
                      <a:rPr kumimoji="0" lang="en-US" altLang="ko-KR" sz="11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)</a:t>
                    </a:r>
                  </a:p>
                </p:txBody>
              </p:sp>
              <p:sp>
                <p:nvSpPr>
                  <p:cNvPr id="935" name="자유형: 도형 934">
                    <a:extLst>
                      <a:ext uri="{FF2B5EF4-FFF2-40B4-BE49-F238E27FC236}">
                        <a16:creationId xmlns:a16="http://schemas.microsoft.com/office/drawing/2014/main" id="{A9C2FA99-727F-57FA-F5E9-F204C6EBF075}"/>
                      </a:ext>
                    </a:extLst>
                  </p:cNvPr>
                  <p:cNvSpPr/>
                  <p:nvPr/>
                </p:nvSpPr>
                <p:spPr>
                  <a:xfrm rot="19785720">
                    <a:off x="2089629" y="5584902"/>
                    <a:ext cx="127934" cy="127934"/>
                  </a:xfrm>
                  <a:custGeom>
                    <a:avLst/>
                    <a:gdLst>
                      <a:gd name="connsiteX0" fmla="*/ 293469 w 388800"/>
                      <a:gd name="connsiteY0" fmla="*/ 26584 h 390378"/>
                      <a:gd name="connsiteX1" fmla="*/ 383906 w 388800"/>
                      <a:gd name="connsiteY1" fmla="*/ 145462 h 390378"/>
                      <a:gd name="connsiteX2" fmla="*/ 384849 w 388800"/>
                      <a:gd name="connsiteY2" fmla="*/ 159850 h 390378"/>
                      <a:gd name="connsiteX3" fmla="*/ 379712 w 388800"/>
                      <a:gd name="connsiteY3" fmla="*/ 160058 h 390378"/>
                      <a:gd name="connsiteX4" fmla="*/ 205133 w 388800"/>
                      <a:gd name="connsiteY4" fmla="*/ 240823 h 390378"/>
                      <a:gd name="connsiteX5" fmla="*/ 205134 w 388800"/>
                      <a:gd name="connsiteY5" fmla="*/ 120135 h 390378"/>
                      <a:gd name="connsiteX6" fmla="*/ 179865 w 388800"/>
                      <a:gd name="connsiteY6" fmla="*/ 94866 h 390378"/>
                      <a:gd name="connsiteX7" fmla="*/ 154597 w 388800"/>
                      <a:gd name="connsiteY7" fmla="*/ 120135 h 390378"/>
                      <a:gd name="connsiteX8" fmla="*/ 154596 w 388800"/>
                      <a:gd name="connsiteY8" fmla="*/ 275198 h 390378"/>
                      <a:gd name="connsiteX9" fmla="*/ 161997 w 388800"/>
                      <a:gd name="connsiteY9" fmla="*/ 293065 h 390378"/>
                      <a:gd name="connsiteX10" fmla="*/ 169401 w 388800"/>
                      <a:gd name="connsiteY10" fmla="*/ 296131 h 390378"/>
                      <a:gd name="connsiteX11" fmla="*/ 174110 w 388800"/>
                      <a:gd name="connsiteY11" fmla="*/ 300473 h 390378"/>
                      <a:gd name="connsiteX12" fmla="*/ 179366 w 388800"/>
                      <a:gd name="connsiteY12" fmla="*/ 300259 h 390378"/>
                      <a:gd name="connsiteX13" fmla="*/ 179865 w 388800"/>
                      <a:gd name="connsiteY13" fmla="*/ 300466 h 390378"/>
                      <a:gd name="connsiteX14" fmla="*/ 179864 w 388800"/>
                      <a:gd name="connsiteY14" fmla="*/ 300468 h 390378"/>
                      <a:gd name="connsiteX15" fmla="*/ 180475 w 388800"/>
                      <a:gd name="connsiteY15" fmla="*/ 300214 h 390378"/>
                      <a:gd name="connsiteX16" fmla="*/ 192527 w 388800"/>
                      <a:gd name="connsiteY16" fmla="*/ 299724 h 390378"/>
                      <a:gd name="connsiteX17" fmla="*/ 388088 w 388800"/>
                      <a:gd name="connsiteY17" fmla="*/ 209254 h 390378"/>
                      <a:gd name="connsiteX18" fmla="*/ 388800 w 388800"/>
                      <a:gd name="connsiteY18" fmla="*/ 220118 h 390378"/>
                      <a:gd name="connsiteX19" fmla="*/ 363794 w 388800"/>
                      <a:gd name="connsiteY19" fmla="*/ 293469 h 390378"/>
                      <a:gd name="connsiteX20" fmla="*/ 96909 w 388800"/>
                      <a:gd name="connsiteY20" fmla="*/ 363794 h 390378"/>
                      <a:gd name="connsiteX21" fmla="*/ 26584 w 388800"/>
                      <a:gd name="connsiteY21" fmla="*/ 96909 h 390378"/>
                      <a:gd name="connsiteX22" fmla="*/ 293469 w 388800"/>
                      <a:gd name="connsiteY22" fmla="*/ 26584 h 390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8800" h="390378">
                        <a:moveTo>
                          <a:pt x="293469" y="26584"/>
                        </a:moveTo>
                        <a:cubicBezTo>
                          <a:pt x="340028" y="53723"/>
                          <a:pt x="371179" y="97165"/>
                          <a:pt x="383906" y="145462"/>
                        </a:cubicBezTo>
                        <a:lnTo>
                          <a:pt x="384849" y="159850"/>
                        </a:lnTo>
                        <a:lnTo>
                          <a:pt x="379712" y="160058"/>
                        </a:lnTo>
                        <a:lnTo>
                          <a:pt x="205133" y="240823"/>
                        </a:lnTo>
                        <a:lnTo>
                          <a:pt x="205134" y="120135"/>
                        </a:lnTo>
                        <a:cubicBezTo>
                          <a:pt x="205134" y="106180"/>
                          <a:pt x="193821" y="94866"/>
                          <a:pt x="179865" y="94866"/>
                        </a:cubicBezTo>
                        <a:cubicBezTo>
                          <a:pt x="165909" y="94866"/>
                          <a:pt x="154596" y="106179"/>
                          <a:pt x="154597" y="120135"/>
                        </a:cubicBezTo>
                        <a:lnTo>
                          <a:pt x="154596" y="275198"/>
                        </a:lnTo>
                        <a:cubicBezTo>
                          <a:pt x="154596" y="282175"/>
                          <a:pt x="157424" y="288492"/>
                          <a:pt x="161997" y="293065"/>
                        </a:cubicBezTo>
                        <a:lnTo>
                          <a:pt x="169401" y="296131"/>
                        </a:lnTo>
                        <a:lnTo>
                          <a:pt x="174110" y="300473"/>
                        </a:lnTo>
                        <a:lnTo>
                          <a:pt x="179366" y="300259"/>
                        </a:lnTo>
                        <a:lnTo>
                          <a:pt x="179865" y="300466"/>
                        </a:lnTo>
                        <a:lnTo>
                          <a:pt x="179864" y="300468"/>
                        </a:lnTo>
                        <a:lnTo>
                          <a:pt x="180475" y="300214"/>
                        </a:lnTo>
                        <a:lnTo>
                          <a:pt x="192527" y="299724"/>
                        </a:lnTo>
                        <a:lnTo>
                          <a:pt x="388088" y="209254"/>
                        </a:lnTo>
                        <a:lnTo>
                          <a:pt x="388800" y="220118"/>
                        </a:lnTo>
                        <a:cubicBezTo>
                          <a:pt x="385573" y="245262"/>
                          <a:pt x="377364" y="270190"/>
                          <a:pt x="363794" y="293469"/>
                        </a:cubicBezTo>
                        <a:cubicBezTo>
                          <a:pt x="309515" y="386587"/>
                          <a:pt x="190027" y="418073"/>
                          <a:pt x="96909" y="363794"/>
                        </a:cubicBezTo>
                        <a:cubicBezTo>
                          <a:pt x="3791" y="309515"/>
                          <a:pt x="-27695" y="190027"/>
                          <a:pt x="26584" y="96909"/>
                        </a:cubicBezTo>
                        <a:cubicBezTo>
                          <a:pt x="80863" y="3791"/>
                          <a:pt x="200351" y="-27695"/>
                          <a:pt x="293469" y="26584"/>
                        </a:cubicBezTo>
                        <a:close/>
                      </a:path>
                    </a:pathLst>
                  </a:custGeom>
                  <a:solidFill>
                    <a:srgbClr val="3B709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pPr marL="0" marR="0" lvl="0" indent="0" algn="ctr" defTabSz="90498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600" b="0" i="0" u="none" strike="noStrike" kern="0" cap="none" spc="-9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grpSp>
              <p:nvGrpSpPr>
                <p:cNvPr id="931" name="그룹 930">
                  <a:extLst>
                    <a:ext uri="{FF2B5EF4-FFF2-40B4-BE49-F238E27FC236}">
                      <a16:creationId xmlns:a16="http://schemas.microsoft.com/office/drawing/2014/main" id="{38F1DD91-B1D3-75E8-B64A-E8E90BACC844}"/>
                    </a:ext>
                  </a:extLst>
                </p:cNvPr>
                <p:cNvGrpSpPr/>
                <p:nvPr/>
              </p:nvGrpSpPr>
              <p:grpSpPr>
                <a:xfrm>
                  <a:off x="1788974" y="5345389"/>
                  <a:ext cx="803274" cy="169277"/>
                  <a:chOff x="2089629" y="5613224"/>
                  <a:chExt cx="811929" cy="169277"/>
                </a:xfrm>
              </p:grpSpPr>
              <p:sp>
                <p:nvSpPr>
                  <p:cNvPr id="932" name="TextBox 931">
                    <a:extLst>
                      <a:ext uri="{FF2B5EF4-FFF2-40B4-BE49-F238E27FC236}">
                        <a16:creationId xmlns:a16="http://schemas.microsoft.com/office/drawing/2014/main" id="{A586BAAB-5D83-2A17-E41E-63D1C0909D62}"/>
                      </a:ext>
                    </a:extLst>
                  </p:cNvPr>
                  <p:cNvSpPr txBox="1"/>
                  <p:nvPr/>
                </p:nvSpPr>
                <p:spPr>
                  <a:xfrm>
                    <a:off x="2279373" y="5613224"/>
                    <a:ext cx="622185" cy="1692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anchor="t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ko-KR" altLang="en-US" sz="11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본인 신청</a:t>
                    </a:r>
                  </a:p>
                </p:txBody>
              </p:sp>
              <p:sp>
                <p:nvSpPr>
                  <p:cNvPr id="933" name="자유형: 도형 932">
                    <a:extLst>
                      <a:ext uri="{FF2B5EF4-FFF2-40B4-BE49-F238E27FC236}">
                        <a16:creationId xmlns:a16="http://schemas.microsoft.com/office/drawing/2014/main" id="{583EE023-7EF9-BABA-6903-68AF5EAAC5EB}"/>
                      </a:ext>
                    </a:extLst>
                  </p:cNvPr>
                  <p:cNvSpPr/>
                  <p:nvPr/>
                </p:nvSpPr>
                <p:spPr>
                  <a:xfrm rot="19785720">
                    <a:off x="2089629" y="5625269"/>
                    <a:ext cx="127933" cy="127934"/>
                  </a:xfrm>
                  <a:custGeom>
                    <a:avLst/>
                    <a:gdLst>
                      <a:gd name="connsiteX0" fmla="*/ 293469 w 388800"/>
                      <a:gd name="connsiteY0" fmla="*/ 26584 h 390378"/>
                      <a:gd name="connsiteX1" fmla="*/ 383906 w 388800"/>
                      <a:gd name="connsiteY1" fmla="*/ 145462 h 390378"/>
                      <a:gd name="connsiteX2" fmla="*/ 384849 w 388800"/>
                      <a:gd name="connsiteY2" fmla="*/ 159850 h 390378"/>
                      <a:gd name="connsiteX3" fmla="*/ 379712 w 388800"/>
                      <a:gd name="connsiteY3" fmla="*/ 160058 h 390378"/>
                      <a:gd name="connsiteX4" fmla="*/ 205133 w 388800"/>
                      <a:gd name="connsiteY4" fmla="*/ 240823 h 390378"/>
                      <a:gd name="connsiteX5" fmla="*/ 205134 w 388800"/>
                      <a:gd name="connsiteY5" fmla="*/ 120135 h 390378"/>
                      <a:gd name="connsiteX6" fmla="*/ 179865 w 388800"/>
                      <a:gd name="connsiteY6" fmla="*/ 94866 h 390378"/>
                      <a:gd name="connsiteX7" fmla="*/ 154597 w 388800"/>
                      <a:gd name="connsiteY7" fmla="*/ 120135 h 390378"/>
                      <a:gd name="connsiteX8" fmla="*/ 154596 w 388800"/>
                      <a:gd name="connsiteY8" fmla="*/ 275198 h 390378"/>
                      <a:gd name="connsiteX9" fmla="*/ 161997 w 388800"/>
                      <a:gd name="connsiteY9" fmla="*/ 293065 h 390378"/>
                      <a:gd name="connsiteX10" fmla="*/ 169401 w 388800"/>
                      <a:gd name="connsiteY10" fmla="*/ 296131 h 390378"/>
                      <a:gd name="connsiteX11" fmla="*/ 174110 w 388800"/>
                      <a:gd name="connsiteY11" fmla="*/ 300473 h 390378"/>
                      <a:gd name="connsiteX12" fmla="*/ 179366 w 388800"/>
                      <a:gd name="connsiteY12" fmla="*/ 300259 h 390378"/>
                      <a:gd name="connsiteX13" fmla="*/ 179865 w 388800"/>
                      <a:gd name="connsiteY13" fmla="*/ 300466 h 390378"/>
                      <a:gd name="connsiteX14" fmla="*/ 179864 w 388800"/>
                      <a:gd name="connsiteY14" fmla="*/ 300468 h 390378"/>
                      <a:gd name="connsiteX15" fmla="*/ 180475 w 388800"/>
                      <a:gd name="connsiteY15" fmla="*/ 300214 h 390378"/>
                      <a:gd name="connsiteX16" fmla="*/ 192527 w 388800"/>
                      <a:gd name="connsiteY16" fmla="*/ 299724 h 390378"/>
                      <a:gd name="connsiteX17" fmla="*/ 388088 w 388800"/>
                      <a:gd name="connsiteY17" fmla="*/ 209254 h 390378"/>
                      <a:gd name="connsiteX18" fmla="*/ 388800 w 388800"/>
                      <a:gd name="connsiteY18" fmla="*/ 220118 h 390378"/>
                      <a:gd name="connsiteX19" fmla="*/ 363794 w 388800"/>
                      <a:gd name="connsiteY19" fmla="*/ 293469 h 390378"/>
                      <a:gd name="connsiteX20" fmla="*/ 96909 w 388800"/>
                      <a:gd name="connsiteY20" fmla="*/ 363794 h 390378"/>
                      <a:gd name="connsiteX21" fmla="*/ 26584 w 388800"/>
                      <a:gd name="connsiteY21" fmla="*/ 96909 h 390378"/>
                      <a:gd name="connsiteX22" fmla="*/ 293469 w 388800"/>
                      <a:gd name="connsiteY22" fmla="*/ 26584 h 390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8800" h="390378">
                        <a:moveTo>
                          <a:pt x="293469" y="26584"/>
                        </a:moveTo>
                        <a:cubicBezTo>
                          <a:pt x="340028" y="53723"/>
                          <a:pt x="371179" y="97165"/>
                          <a:pt x="383906" y="145462"/>
                        </a:cubicBezTo>
                        <a:lnTo>
                          <a:pt x="384849" y="159850"/>
                        </a:lnTo>
                        <a:lnTo>
                          <a:pt x="379712" y="160058"/>
                        </a:lnTo>
                        <a:lnTo>
                          <a:pt x="205133" y="240823"/>
                        </a:lnTo>
                        <a:lnTo>
                          <a:pt x="205134" y="120135"/>
                        </a:lnTo>
                        <a:cubicBezTo>
                          <a:pt x="205134" y="106180"/>
                          <a:pt x="193821" y="94866"/>
                          <a:pt x="179865" y="94866"/>
                        </a:cubicBezTo>
                        <a:cubicBezTo>
                          <a:pt x="165909" y="94866"/>
                          <a:pt x="154596" y="106179"/>
                          <a:pt x="154597" y="120135"/>
                        </a:cubicBezTo>
                        <a:lnTo>
                          <a:pt x="154596" y="275198"/>
                        </a:lnTo>
                        <a:cubicBezTo>
                          <a:pt x="154596" y="282175"/>
                          <a:pt x="157424" y="288492"/>
                          <a:pt x="161997" y="293065"/>
                        </a:cubicBezTo>
                        <a:lnTo>
                          <a:pt x="169401" y="296131"/>
                        </a:lnTo>
                        <a:lnTo>
                          <a:pt x="174110" y="300473"/>
                        </a:lnTo>
                        <a:lnTo>
                          <a:pt x="179366" y="300259"/>
                        </a:lnTo>
                        <a:lnTo>
                          <a:pt x="179865" y="300466"/>
                        </a:lnTo>
                        <a:lnTo>
                          <a:pt x="179864" y="300468"/>
                        </a:lnTo>
                        <a:lnTo>
                          <a:pt x="180475" y="300214"/>
                        </a:lnTo>
                        <a:lnTo>
                          <a:pt x="192527" y="299724"/>
                        </a:lnTo>
                        <a:lnTo>
                          <a:pt x="388088" y="209254"/>
                        </a:lnTo>
                        <a:lnTo>
                          <a:pt x="388800" y="220118"/>
                        </a:lnTo>
                        <a:cubicBezTo>
                          <a:pt x="385573" y="245262"/>
                          <a:pt x="377364" y="270190"/>
                          <a:pt x="363794" y="293469"/>
                        </a:cubicBezTo>
                        <a:cubicBezTo>
                          <a:pt x="309515" y="386587"/>
                          <a:pt x="190027" y="418073"/>
                          <a:pt x="96909" y="363794"/>
                        </a:cubicBezTo>
                        <a:cubicBezTo>
                          <a:pt x="3791" y="309515"/>
                          <a:pt x="-27695" y="190027"/>
                          <a:pt x="26584" y="96909"/>
                        </a:cubicBezTo>
                        <a:cubicBezTo>
                          <a:pt x="80863" y="3791"/>
                          <a:pt x="200351" y="-27695"/>
                          <a:pt x="293469" y="26584"/>
                        </a:cubicBezTo>
                        <a:close/>
                      </a:path>
                    </a:pathLst>
                  </a:custGeom>
                  <a:solidFill>
                    <a:srgbClr val="3B709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pPr marL="0" marR="0" lvl="0" indent="0" algn="ctr" defTabSz="90498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600" b="0" i="0" u="none" strike="noStrike" kern="0" cap="none" spc="-9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endParaRPr>
                  </a:p>
                </p:txBody>
              </p:sp>
            </p:grpSp>
          </p:grpSp>
        </p:grpSp>
        <p:sp>
          <p:nvSpPr>
            <p:cNvPr id="31" name="자유형: 도형 30">
              <a:extLst>
                <a:ext uri="{FF2B5EF4-FFF2-40B4-BE49-F238E27FC236}">
                  <a16:creationId xmlns:a16="http://schemas.microsoft.com/office/drawing/2014/main" id="{4E6F2905-5D53-0A4F-65CC-12E540CD2F43}"/>
                </a:ext>
              </a:extLst>
            </p:cNvPr>
            <p:cNvSpPr/>
            <p:nvPr/>
          </p:nvSpPr>
          <p:spPr>
            <a:xfrm>
              <a:off x="6633713" y="5149970"/>
              <a:ext cx="449974" cy="416189"/>
            </a:xfrm>
            <a:custGeom>
              <a:avLst/>
              <a:gdLst>
                <a:gd name="connsiteX0" fmla="*/ 0 w 424374"/>
                <a:gd name="connsiteY0" fmla="*/ 287743 h 329548"/>
                <a:gd name="connsiteX1" fmla="*/ 0 w 424374"/>
                <a:gd name="connsiteY1" fmla="*/ 43146 h 329548"/>
                <a:gd name="connsiteX2" fmla="*/ 252778 w 424374"/>
                <a:gd name="connsiteY2" fmla="*/ 43146 h 329548"/>
                <a:gd name="connsiteX3" fmla="*/ 259801 w 424374"/>
                <a:gd name="connsiteY3" fmla="*/ 39944 h 329548"/>
                <a:gd name="connsiteX4" fmla="*/ 263151 w 424374"/>
                <a:gd name="connsiteY4" fmla="*/ 31055 h 329548"/>
                <a:gd name="connsiteX5" fmla="*/ 263151 w 424374"/>
                <a:gd name="connsiteY5" fmla="*/ 12602 h 329548"/>
                <a:gd name="connsiteX6" fmla="*/ 282677 w 424374"/>
                <a:gd name="connsiteY6" fmla="*/ 3720 h 329548"/>
                <a:gd name="connsiteX7" fmla="*/ 421019 w 424374"/>
                <a:gd name="connsiteY7" fmla="*/ 155873 h 329548"/>
                <a:gd name="connsiteX8" fmla="*/ 421019 w 424374"/>
                <a:gd name="connsiteY8" fmla="*/ 173662 h 329548"/>
                <a:gd name="connsiteX9" fmla="*/ 282677 w 424374"/>
                <a:gd name="connsiteY9" fmla="*/ 325839 h 329548"/>
                <a:gd name="connsiteX10" fmla="*/ 263151 w 424374"/>
                <a:gd name="connsiteY10" fmla="*/ 316957 h 329548"/>
                <a:gd name="connsiteX11" fmla="*/ 263151 w 424374"/>
                <a:gd name="connsiteY11" fmla="*/ 298503 h 329548"/>
                <a:gd name="connsiteX12" fmla="*/ 259801 w 424374"/>
                <a:gd name="connsiteY12" fmla="*/ 289615 h 329548"/>
                <a:gd name="connsiteX13" fmla="*/ 255695 w 424374"/>
                <a:gd name="connsiteY13" fmla="*/ 287743 h 329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4374" h="329548">
                  <a:moveTo>
                    <a:pt x="0" y="287743"/>
                  </a:moveTo>
                  <a:lnTo>
                    <a:pt x="0" y="43146"/>
                  </a:lnTo>
                  <a:lnTo>
                    <a:pt x="252778" y="43146"/>
                  </a:lnTo>
                  <a:lnTo>
                    <a:pt x="259801" y="39944"/>
                  </a:lnTo>
                  <a:cubicBezTo>
                    <a:pt x="261870" y="37668"/>
                    <a:pt x="263151" y="34525"/>
                    <a:pt x="263151" y="31055"/>
                  </a:cubicBezTo>
                  <a:lnTo>
                    <a:pt x="263151" y="12602"/>
                  </a:lnTo>
                  <a:cubicBezTo>
                    <a:pt x="263151" y="1408"/>
                    <a:pt x="275475" y="-4227"/>
                    <a:pt x="282677" y="3720"/>
                  </a:cubicBezTo>
                  <a:lnTo>
                    <a:pt x="421019" y="155873"/>
                  </a:lnTo>
                  <a:cubicBezTo>
                    <a:pt x="425493" y="160794"/>
                    <a:pt x="425493" y="168766"/>
                    <a:pt x="421019" y="173662"/>
                  </a:cubicBezTo>
                  <a:lnTo>
                    <a:pt x="282677" y="325839"/>
                  </a:lnTo>
                  <a:cubicBezTo>
                    <a:pt x="275475" y="333761"/>
                    <a:pt x="263151" y="328152"/>
                    <a:pt x="263151" y="316957"/>
                  </a:cubicBezTo>
                  <a:lnTo>
                    <a:pt x="263151" y="298503"/>
                  </a:lnTo>
                  <a:cubicBezTo>
                    <a:pt x="263151" y="295034"/>
                    <a:pt x="261870" y="291891"/>
                    <a:pt x="259801" y="289615"/>
                  </a:cubicBezTo>
                  <a:lnTo>
                    <a:pt x="255695" y="287743"/>
                  </a:lnTo>
                  <a:close/>
                </a:path>
              </a:pathLst>
            </a:custGeom>
            <a:gradFill>
              <a:gsLst>
                <a:gs pos="100000">
                  <a:srgbClr val="3B7253"/>
                </a:gs>
                <a:gs pos="17000">
                  <a:srgbClr val="3B7253">
                    <a:alpha val="0"/>
                  </a:srgbClr>
                </a:gs>
              </a:gsLst>
              <a:lin ang="0" scaled="0"/>
            </a:gra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781" dirty="0">
                <a:ea typeface="문체부 제목 돋음체" panose="020B0609000101010101" pitchFamily="49" charset="-127"/>
              </a:endParaRPr>
            </a:p>
          </p:txBody>
        </p:sp>
        <p:grpSp>
          <p:nvGrpSpPr>
            <p:cNvPr id="210" name="그룹 209">
              <a:extLst>
                <a:ext uri="{FF2B5EF4-FFF2-40B4-BE49-F238E27FC236}">
                  <a16:creationId xmlns:a16="http://schemas.microsoft.com/office/drawing/2014/main" id="{0D37C765-D132-9E06-94C3-F18704560518}"/>
                </a:ext>
              </a:extLst>
            </p:cNvPr>
            <p:cNvGrpSpPr/>
            <p:nvPr/>
          </p:nvGrpSpPr>
          <p:grpSpPr>
            <a:xfrm>
              <a:off x="4396963" y="4478386"/>
              <a:ext cx="2383363" cy="1568846"/>
              <a:chOff x="4396963" y="4478386"/>
              <a:chExt cx="2383363" cy="1568846"/>
            </a:xfrm>
          </p:grpSpPr>
          <p:sp>
            <p:nvSpPr>
              <p:cNvPr id="919" name="사각형: 둥근 모서리 918">
                <a:extLst>
                  <a:ext uri="{FF2B5EF4-FFF2-40B4-BE49-F238E27FC236}">
                    <a16:creationId xmlns:a16="http://schemas.microsoft.com/office/drawing/2014/main" id="{ECFAB32D-0FA7-1D0D-3FCB-4115A0B80B59}"/>
                  </a:ext>
                </a:extLst>
              </p:cNvPr>
              <p:cNvSpPr/>
              <p:nvPr/>
            </p:nvSpPr>
            <p:spPr>
              <a:xfrm>
                <a:off x="4397333" y="4543696"/>
                <a:ext cx="2382993" cy="1503536"/>
              </a:xfrm>
              <a:prstGeom prst="roundRect">
                <a:avLst>
                  <a:gd name="adj" fmla="val 5935"/>
                </a:avLst>
              </a:prstGeom>
              <a:solidFill>
                <a:schemeClr val="bg1"/>
              </a:solidFill>
              <a:ln w="19050">
                <a:noFill/>
              </a:ln>
              <a:effectLst>
                <a:outerShdw blurRad="25400" dist="19050" dir="5400000" algn="t" rotWithShape="0">
                  <a:schemeClr val="tx1">
                    <a:alpha val="1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781" dirty="0">
                  <a:solidFill>
                    <a:prstClr val="white"/>
                  </a:solidFill>
                  <a:latin typeface="맑은 고딕" panose="020F0502020204030204"/>
                  <a:ea typeface="문체부 제목 돋음체" panose="020B0609000101010101" pitchFamily="49" charset="-127"/>
                </a:endParaRPr>
              </a:p>
            </p:txBody>
          </p:sp>
          <p:grpSp>
            <p:nvGrpSpPr>
              <p:cNvPr id="582" name="그룹 581">
                <a:extLst>
                  <a:ext uri="{FF2B5EF4-FFF2-40B4-BE49-F238E27FC236}">
                    <a16:creationId xmlns:a16="http://schemas.microsoft.com/office/drawing/2014/main" id="{A2FB7A03-9FE8-D6E3-C707-7537DACCC009}"/>
                  </a:ext>
                </a:extLst>
              </p:cNvPr>
              <p:cNvGrpSpPr/>
              <p:nvPr/>
            </p:nvGrpSpPr>
            <p:grpSpPr>
              <a:xfrm>
                <a:off x="4396963" y="4478386"/>
                <a:ext cx="2382993" cy="396178"/>
                <a:chOff x="4396963" y="4478386"/>
                <a:chExt cx="2382993" cy="396178"/>
              </a:xfrm>
            </p:grpSpPr>
            <p:grpSp>
              <p:nvGrpSpPr>
                <p:cNvPr id="579" name="그룹 578">
                  <a:extLst>
                    <a:ext uri="{FF2B5EF4-FFF2-40B4-BE49-F238E27FC236}">
                      <a16:creationId xmlns:a16="http://schemas.microsoft.com/office/drawing/2014/main" id="{800BB66B-DA50-AB79-7015-E6E0B2CD9824}"/>
                    </a:ext>
                  </a:extLst>
                </p:cNvPr>
                <p:cNvGrpSpPr/>
                <p:nvPr/>
              </p:nvGrpSpPr>
              <p:grpSpPr>
                <a:xfrm>
                  <a:off x="4396963" y="4535857"/>
                  <a:ext cx="2382993" cy="338707"/>
                  <a:chOff x="4396963" y="4535857"/>
                  <a:chExt cx="2382993" cy="338707"/>
                </a:xfrm>
              </p:grpSpPr>
              <p:sp>
                <p:nvSpPr>
                  <p:cNvPr id="921" name="사각형: 둥근 위쪽 모서리 920">
                    <a:extLst>
                      <a:ext uri="{FF2B5EF4-FFF2-40B4-BE49-F238E27FC236}">
                        <a16:creationId xmlns:a16="http://schemas.microsoft.com/office/drawing/2014/main" id="{BB8D6357-F396-22DA-C31D-EF9C0CCC2E9C}"/>
                      </a:ext>
                    </a:extLst>
                  </p:cNvPr>
                  <p:cNvSpPr/>
                  <p:nvPr/>
                </p:nvSpPr>
                <p:spPr>
                  <a:xfrm>
                    <a:off x="4396963" y="4535857"/>
                    <a:ext cx="2382993" cy="338707"/>
                  </a:xfrm>
                  <a:prstGeom prst="round2SameRect">
                    <a:avLst>
                      <a:gd name="adj1" fmla="val 21587"/>
                      <a:gd name="adj2" fmla="val 0"/>
                    </a:avLst>
                  </a:prstGeom>
                  <a:solidFill>
                    <a:srgbClr val="3B725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pPr marL="0" marR="0" lvl="0" indent="0" algn="ctr" defTabSz="90498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-9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922" name="직사각형 921">
                    <a:extLst>
                      <a:ext uri="{FF2B5EF4-FFF2-40B4-BE49-F238E27FC236}">
                        <a16:creationId xmlns:a16="http://schemas.microsoft.com/office/drawing/2014/main" id="{719419ED-B9F0-59AF-C25B-4CC945393FD2}"/>
                      </a:ext>
                    </a:extLst>
                  </p:cNvPr>
                  <p:cNvSpPr/>
                  <p:nvPr/>
                </p:nvSpPr>
                <p:spPr>
                  <a:xfrm>
                    <a:off x="5342223" y="4601150"/>
                    <a:ext cx="492507" cy="246221"/>
                  </a:xfrm>
                  <a:prstGeom prst="rect">
                    <a:avLst/>
                  </a:prstGeom>
                  <a:no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wrap="none" lIns="0" tIns="0" rIns="0" bIns="0" rtlCol="0" anchor="ctr">
                    <a:spAutoFit/>
                  </a:bodyPr>
                  <a:lstStyle/>
                  <a:p>
                    <a:pPr marL="0" marR="0" lvl="0" indent="0" algn="ctr" defTabSz="90498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ko-KR" altLang="en-US" sz="1600" b="0" i="0" u="none" strike="noStrike" kern="0" cap="none" spc="-99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G마켓 산스 TTF Bold" panose="02000000000000000000" pitchFamily="2" charset="-127"/>
                        <a:ea typeface="문체부 제목 돋음체" panose="020B0609000101010101" pitchFamily="49" charset="-127"/>
                      </a:rPr>
                      <a:t>선 발</a:t>
                    </a:r>
                  </a:p>
                </p:txBody>
              </p:sp>
            </p:grpSp>
            <p:grpSp>
              <p:nvGrpSpPr>
                <p:cNvPr id="923" name="그룹 922">
                  <a:extLst>
                    <a:ext uri="{FF2B5EF4-FFF2-40B4-BE49-F238E27FC236}">
                      <a16:creationId xmlns:a16="http://schemas.microsoft.com/office/drawing/2014/main" id="{A8AC5B7A-8C5B-CF7B-D12A-AB4375C9E2C2}"/>
                    </a:ext>
                  </a:extLst>
                </p:cNvPr>
                <p:cNvGrpSpPr/>
                <p:nvPr/>
              </p:nvGrpSpPr>
              <p:grpSpPr>
                <a:xfrm>
                  <a:off x="4487492" y="4478386"/>
                  <a:ext cx="392544" cy="363233"/>
                  <a:chOff x="1625466" y="4547370"/>
                  <a:chExt cx="420026" cy="364433"/>
                </a:xfrm>
              </p:grpSpPr>
              <p:grpSp>
                <p:nvGrpSpPr>
                  <p:cNvPr id="924" name="그룹 923">
                    <a:extLst>
                      <a:ext uri="{FF2B5EF4-FFF2-40B4-BE49-F238E27FC236}">
                        <a16:creationId xmlns:a16="http://schemas.microsoft.com/office/drawing/2014/main" id="{89E34A25-C283-CA2C-C2DE-75224A9E285D}"/>
                      </a:ext>
                    </a:extLst>
                  </p:cNvPr>
                  <p:cNvGrpSpPr/>
                  <p:nvPr/>
                </p:nvGrpSpPr>
                <p:grpSpPr>
                  <a:xfrm>
                    <a:off x="1625466" y="4547370"/>
                    <a:ext cx="420026" cy="364433"/>
                    <a:chOff x="1623087" y="4535595"/>
                    <a:chExt cx="489456" cy="424685"/>
                  </a:xfrm>
                  <a:solidFill>
                    <a:srgbClr val="E78C0C"/>
                  </a:solidFill>
                </p:grpSpPr>
                <p:sp>
                  <p:nvSpPr>
                    <p:cNvPr id="926" name="자유형: 도형 925">
                      <a:extLst>
                        <a:ext uri="{FF2B5EF4-FFF2-40B4-BE49-F238E27FC236}">
                          <a16:creationId xmlns:a16="http://schemas.microsoft.com/office/drawing/2014/main" id="{2BC0E310-7C3A-B63F-B1D9-E33773DE4F23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587910" y="4570779"/>
                      <a:ext cx="359419" cy="289065"/>
                    </a:xfrm>
                    <a:custGeom>
                      <a:avLst/>
                      <a:gdLst>
                        <a:gd name="connsiteX0" fmla="*/ 103252 w 505255"/>
                        <a:gd name="connsiteY0" fmla="*/ 0 h 406364"/>
                        <a:gd name="connsiteX1" fmla="*/ 402003 w 505255"/>
                        <a:gd name="connsiteY1" fmla="*/ 0 h 406364"/>
                        <a:gd name="connsiteX2" fmla="*/ 505255 w 505255"/>
                        <a:gd name="connsiteY2" fmla="*/ 103252 h 406364"/>
                        <a:gd name="connsiteX3" fmla="*/ 505255 w 505255"/>
                        <a:gd name="connsiteY3" fmla="*/ 297495 h 406364"/>
                        <a:gd name="connsiteX4" fmla="*/ 197221 w 505255"/>
                        <a:gd name="connsiteY4" fmla="*/ 297495 h 406364"/>
                        <a:gd name="connsiteX5" fmla="*/ 100012 w 505255"/>
                        <a:gd name="connsiteY5" fmla="*/ 394704 h 406364"/>
                        <a:gd name="connsiteX6" fmla="*/ 100012 w 505255"/>
                        <a:gd name="connsiteY6" fmla="*/ 406364 h 406364"/>
                        <a:gd name="connsiteX7" fmla="*/ 63061 w 505255"/>
                        <a:gd name="connsiteY7" fmla="*/ 398904 h 406364"/>
                        <a:gd name="connsiteX8" fmla="*/ 0 w 505255"/>
                        <a:gd name="connsiteY8" fmla="*/ 303766 h 406364"/>
                        <a:gd name="connsiteX9" fmla="*/ 0 w 505255"/>
                        <a:gd name="connsiteY9" fmla="*/ 103252 h 406364"/>
                        <a:gd name="connsiteX10" fmla="*/ 103252 w 505255"/>
                        <a:gd name="connsiteY10" fmla="*/ 0 h 4063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505255" h="406364">
                          <a:moveTo>
                            <a:pt x="103252" y="0"/>
                          </a:moveTo>
                          <a:lnTo>
                            <a:pt x="402003" y="0"/>
                          </a:lnTo>
                          <a:cubicBezTo>
                            <a:pt x="459028" y="0"/>
                            <a:pt x="505255" y="46227"/>
                            <a:pt x="505255" y="103252"/>
                          </a:cubicBezTo>
                          <a:lnTo>
                            <a:pt x="505255" y="297495"/>
                          </a:lnTo>
                          <a:lnTo>
                            <a:pt x="197221" y="297495"/>
                          </a:lnTo>
                          <a:cubicBezTo>
                            <a:pt x="143534" y="297495"/>
                            <a:pt x="100012" y="341017"/>
                            <a:pt x="100012" y="394704"/>
                          </a:cubicBezTo>
                          <a:lnTo>
                            <a:pt x="100012" y="406364"/>
                          </a:lnTo>
                          <a:lnTo>
                            <a:pt x="63061" y="398904"/>
                          </a:lnTo>
                          <a:cubicBezTo>
                            <a:pt x="26003" y="383230"/>
                            <a:pt x="0" y="346535"/>
                            <a:pt x="0" y="303766"/>
                          </a:cubicBezTo>
                          <a:lnTo>
                            <a:pt x="0" y="103252"/>
                          </a:lnTo>
                          <a:cubicBezTo>
                            <a:pt x="0" y="46227"/>
                            <a:pt x="46227" y="0"/>
                            <a:pt x="103252" y="0"/>
                          </a:cubicBezTo>
                          <a:close/>
                        </a:path>
                      </a:pathLst>
                    </a:custGeom>
                    <a:solidFill>
                      <a:srgbClr val="214F35"/>
                    </a:solidFill>
                    <a:ln w="2857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>
                      <a:noAutofit/>
                    </a:bodyPr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927" name="사각형: 둥근 모서리 926">
                      <a:extLst>
                        <a:ext uri="{FF2B5EF4-FFF2-40B4-BE49-F238E27FC236}">
                          <a16:creationId xmlns:a16="http://schemas.microsoft.com/office/drawing/2014/main" id="{8593DF23-A7EF-3E5A-7736-9338E57A3197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693570" y="4541308"/>
                      <a:ext cx="424685" cy="413260"/>
                    </a:xfrm>
                    <a:prstGeom prst="roundRect">
                      <a:avLst>
                        <a:gd name="adj" fmla="val 18011"/>
                      </a:avLst>
                    </a:prstGeom>
                    <a:solidFill>
                      <a:srgbClr val="214F35"/>
                    </a:solidFill>
                    <a:ln w="2857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>
                      <a:noAutofit/>
                    </a:bodyPr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  <p:sp>
                <p:nvSpPr>
                  <p:cNvPr id="925" name="직사각형 924">
                    <a:extLst>
                      <a:ext uri="{FF2B5EF4-FFF2-40B4-BE49-F238E27FC236}">
                        <a16:creationId xmlns:a16="http://schemas.microsoft.com/office/drawing/2014/main" id="{C1D576A2-AD72-6723-419C-427611DE1B00}"/>
                      </a:ext>
                    </a:extLst>
                  </p:cNvPr>
                  <p:cNvSpPr/>
                  <p:nvPr/>
                </p:nvSpPr>
                <p:spPr>
                  <a:xfrm>
                    <a:off x="1743465" y="4626966"/>
                    <a:ext cx="240132" cy="231595"/>
                  </a:xfrm>
                  <a:prstGeom prst="rect">
                    <a:avLst/>
                  </a:prstGeom>
                  <a:no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wrap="none" lIns="0" tIns="0" rIns="0" bIns="0" rtlCol="0" anchor="ctr">
                    <a:spAutoFit/>
                  </a:bodyPr>
                  <a:lstStyle/>
                  <a:p>
                    <a:pPr marL="0" marR="0" lvl="0" indent="0" algn="ctr" defTabSz="90498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ko-KR" sz="1500" b="0" i="0" u="none" strike="noStrike" kern="0" cap="none" spc="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srgbClr val="3B7253"/>
                        </a:solidFill>
                        <a:effectLst/>
                        <a:uLnTx/>
                        <a:uFillTx/>
                        <a:latin typeface="G마켓 산스 TTF Bold" panose="02000000000000000000" pitchFamily="2" charset="-127"/>
                        <a:ea typeface="문체부 제목 돋음체" panose="020B0609000101010101" pitchFamily="49" charset="-127"/>
                      </a:rPr>
                      <a:t>0</a:t>
                    </a:r>
                    <a:r>
                      <a:rPr kumimoji="0" lang="en-US" altLang="ko-KR" sz="1500" b="0" i="0" u="none" strike="noStrike" kern="0" cap="none" spc="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G마켓 산스 TTF Bold" panose="02000000000000000000" pitchFamily="2" charset="-127"/>
                        <a:ea typeface="문체부 제목 돋음체" panose="020B0609000101010101" pitchFamily="49" charset="-127"/>
                      </a:rPr>
                      <a:t>2</a:t>
                    </a:r>
                    <a:endParaRPr kumimoji="0" lang="ko-KR" altLang="en-US" sz="1500" b="0" i="0" u="none" strike="noStrike" kern="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endParaRPr>
                  </a:p>
                </p:txBody>
              </p:sp>
            </p:grpSp>
          </p:grpSp>
          <p:grpSp>
            <p:nvGrpSpPr>
              <p:cNvPr id="916" name="그룹 915">
                <a:extLst>
                  <a:ext uri="{FF2B5EF4-FFF2-40B4-BE49-F238E27FC236}">
                    <a16:creationId xmlns:a16="http://schemas.microsoft.com/office/drawing/2014/main" id="{F1140ED7-8FD1-793B-6F34-CAEF74D7E734}"/>
                  </a:ext>
                </a:extLst>
              </p:cNvPr>
              <p:cNvGrpSpPr/>
              <p:nvPr/>
            </p:nvGrpSpPr>
            <p:grpSpPr>
              <a:xfrm>
                <a:off x="4500123" y="4959822"/>
                <a:ext cx="1995908" cy="338554"/>
                <a:chOff x="2089629" y="5578444"/>
                <a:chExt cx="2017413" cy="338554"/>
              </a:xfrm>
            </p:grpSpPr>
            <p:sp>
              <p:nvSpPr>
                <p:cNvPr id="917" name="TextBox 916">
                  <a:extLst>
                    <a:ext uri="{FF2B5EF4-FFF2-40B4-BE49-F238E27FC236}">
                      <a16:creationId xmlns:a16="http://schemas.microsoft.com/office/drawing/2014/main" id="{1603DF7F-5D08-CF08-F355-C001101BE5CE}"/>
                    </a:ext>
                  </a:extLst>
                </p:cNvPr>
                <p:cNvSpPr txBox="1"/>
                <p:nvPr/>
              </p:nvSpPr>
              <p:spPr>
                <a:xfrm>
                  <a:off x="2279372" y="5578444"/>
                  <a:ext cx="1827670" cy="33855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t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10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30</a:t>
                  </a:r>
                  <a:r>
                    <a:rPr kumimoji="0" lang="ko-KR" altLang="en-US" sz="110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일전 통지서 송달</a:t>
                  </a: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10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 </a:t>
                  </a:r>
                  <a:r>
                    <a:rPr kumimoji="0" lang="en-US" altLang="ko-KR" sz="110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(E-mail, </a:t>
                  </a:r>
                  <a:r>
                    <a:rPr kumimoji="0" lang="ko-KR" altLang="en-US" sz="110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모바일앱</a:t>
                  </a:r>
                  <a:r>
                    <a:rPr kumimoji="0" lang="en-US" altLang="ko-KR" sz="110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, </a:t>
                  </a:r>
                  <a:r>
                    <a:rPr kumimoji="0" lang="ko-KR" altLang="en-US" sz="110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우편</a:t>
                  </a:r>
                  <a:r>
                    <a:rPr kumimoji="0" lang="en-US" altLang="ko-KR" sz="110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)</a:t>
                  </a:r>
                </a:p>
              </p:txBody>
            </p:sp>
            <p:sp>
              <p:nvSpPr>
                <p:cNvPr id="918" name="자유형: 도형 917">
                  <a:extLst>
                    <a:ext uri="{FF2B5EF4-FFF2-40B4-BE49-F238E27FC236}">
                      <a16:creationId xmlns:a16="http://schemas.microsoft.com/office/drawing/2014/main" id="{BA625B4C-021D-8A1D-3F76-F347933F7C4A}"/>
                    </a:ext>
                  </a:extLst>
                </p:cNvPr>
                <p:cNvSpPr/>
                <p:nvPr/>
              </p:nvSpPr>
              <p:spPr>
                <a:xfrm rot="19785720">
                  <a:off x="2089629" y="5584902"/>
                  <a:ext cx="127934" cy="127934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3B725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/>
                <a:lstStyle/>
                <a:p>
                  <a:pPr marL="0" marR="0" lvl="0" indent="0" algn="ctr" defTabSz="90498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-9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</p:grp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E7313571-1FB3-6FD4-9A8D-D1690DAA9415}"/>
                </a:ext>
              </a:extLst>
            </p:cNvPr>
            <p:cNvGrpSpPr/>
            <p:nvPr/>
          </p:nvGrpSpPr>
          <p:grpSpPr>
            <a:xfrm>
              <a:off x="1688532" y="3352219"/>
              <a:ext cx="3861053" cy="908797"/>
              <a:chOff x="1688532" y="3352219"/>
              <a:chExt cx="3861053" cy="908797"/>
            </a:xfrm>
          </p:grpSpPr>
          <p:sp>
            <p:nvSpPr>
              <p:cNvPr id="232" name="사각형: 둥근 모서리 231">
                <a:extLst>
                  <a:ext uri="{FF2B5EF4-FFF2-40B4-BE49-F238E27FC236}">
                    <a16:creationId xmlns:a16="http://schemas.microsoft.com/office/drawing/2014/main" id="{48427288-4BF3-10E0-B071-6855E56F4461}"/>
                  </a:ext>
                </a:extLst>
              </p:cNvPr>
              <p:cNvSpPr/>
              <p:nvPr/>
            </p:nvSpPr>
            <p:spPr>
              <a:xfrm>
                <a:off x="1688532" y="3352219"/>
                <a:ext cx="3829595" cy="908797"/>
              </a:xfrm>
              <a:prstGeom prst="roundRect">
                <a:avLst>
                  <a:gd name="adj" fmla="val 13020"/>
                </a:avLst>
              </a:prstGeom>
              <a:solidFill>
                <a:srgbClr val="FFF7E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ko-KR" altLang="en-US" dirty="0">
                  <a:solidFill>
                    <a:prstClr val="white"/>
                  </a:solidFill>
                  <a:latin typeface="Calibri" panose="020F0502020204030204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233" name="사각형: 둥근 모서리 232">
                <a:extLst>
                  <a:ext uri="{FF2B5EF4-FFF2-40B4-BE49-F238E27FC236}">
                    <a16:creationId xmlns:a16="http://schemas.microsoft.com/office/drawing/2014/main" id="{CA324D23-12DC-8271-17B1-26E4DDB7E747}"/>
                  </a:ext>
                </a:extLst>
              </p:cNvPr>
              <p:cNvSpPr/>
              <p:nvPr/>
            </p:nvSpPr>
            <p:spPr>
              <a:xfrm>
                <a:off x="2595412" y="3422124"/>
                <a:ext cx="2855440" cy="768986"/>
              </a:xfrm>
              <a:prstGeom prst="roundRect">
                <a:avLst>
                  <a:gd name="adj" fmla="val 13020"/>
                </a:avLst>
              </a:prstGeom>
              <a:solidFill>
                <a:srgbClr val="FFE8A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ko-KR" altLang="en-US" dirty="0">
                  <a:solidFill>
                    <a:prstClr val="white"/>
                  </a:solidFill>
                  <a:latin typeface="Calibri" panose="020F0502020204030204"/>
                  <a:ea typeface="문체부 제목 돋음체" panose="020B0609000101010101" pitchFamily="49" charset="-127"/>
                </a:endParaRPr>
              </a:p>
            </p:txBody>
          </p:sp>
          <p:grpSp>
            <p:nvGrpSpPr>
              <p:cNvPr id="576" name="그룹 575">
                <a:extLst>
                  <a:ext uri="{FF2B5EF4-FFF2-40B4-BE49-F238E27FC236}">
                    <a16:creationId xmlns:a16="http://schemas.microsoft.com/office/drawing/2014/main" id="{BE0A1161-BAA5-86FF-01BC-A07CF0390A6F}"/>
                  </a:ext>
                </a:extLst>
              </p:cNvPr>
              <p:cNvGrpSpPr/>
              <p:nvPr/>
            </p:nvGrpSpPr>
            <p:grpSpPr>
              <a:xfrm>
                <a:off x="1934432" y="3513246"/>
                <a:ext cx="414993" cy="586743"/>
                <a:chOff x="-719854" y="3967545"/>
                <a:chExt cx="557879" cy="780955"/>
              </a:xfrm>
              <a:effectLst>
                <a:outerShdw dist="25400" dir="2700000" algn="tl" rotWithShape="0">
                  <a:prstClr val="black">
                    <a:alpha val="12000"/>
                  </a:prstClr>
                </a:outerShdw>
              </a:effectLst>
            </p:grpSpPr>
            <p:sp>
              <p:nvSpPr>
                <p:cNvPr id="584" name="자유형: 도형 583">
                  <a:extLst>
                    <a:ext uri="{FF2B5EF4-FFF2-40B4-BE49-F238E27FC236}">
                      <a16:creationId xmlns:a16="http://schemas.microsoft.com/office/drawing/2014/main" id="{C38E3686-75B8-76D2-FE2B-BEB2A8E41919}"/>
                    </a:ext>
                  </a:extLst>
                </p:cNvPr>
                <p:cNvSpPr/>
                <p:nvPr/>
              </p:nvSpPr>
              <p:spPr>
                <a:xfrm>
                  <a:off x="-619270" y="4436365"/>
                  <a:ext cx="356615" cy="220599"/>
                </a:xfrm>
                <a:custGeom>
                  <a:avLst/>
                  <a:gdLst>
                    <a:gd name="connsiteX0" fmla="*/ 356616 w 356615"/>
                    <a:gd name="connsiteY0" fmla="*/ 110300 h 220599"/>
                    <a:gd name="connsiteX1" fmla="*/ 178308 w 356615"/>
                    <a:gd name="connsiteY1" fmla="*/ 220599 h 220599"/>
                    <a:gd name="connsiteX2" fmla="*/ 0 w 356615"/>
                    <a:gd name="connsiteY2" fmla="*/ 110300 h 220599"/>
                    <a:gd name="connsiteX3" fmla="*/ 178308 w 356615"/>
                    <a:gd name="connsiteY3" fmla="*/ 0 h 220599"/>
                    <a:gd name="connsiteX4" fmla="*/ 356616 w 356615"/>
                    <a:gd name="connsiteY4" fmla="*/ 110300 h 220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56615" h="220599">
                      <a:moveTo>
                        <a:pt x="356616" y="110300"/>
                      </a:moveTo>
                      <a:cubicBezTo>
                        <a:pt x="356616" y="171259"/>
                        <a:pt x="276797" y="220599"/>
                        <a:pt x="178308" y="220599"/>
                      </a:cubicBezTo>
                      <a:cubicBezTo>
                        <a:pt x="79820" y="220599"/>
                        <a:pt x="0" y="171259"/>
                        <a:pt x="0" y="110300"/>
                      </a:cubicBezTo>
                      <a:cubicBezTo>
                        <a:pt x="0" y="49340"/>
                        <a:pt x="79820" y="0"/>
                        <a:pt x="178308" y="0"/>
                      </a:cubicBezTo>
                      <a:cubicBezTo>
                        <a:pt x="276797" y="0"/>
                        <a:pt x="356616" y="49340"/>
                        <a:pt x="356616" y="110300"/>
                      </a:cubicBezTo>
                      <a:close/>
                    </a:path>
                  </a:pathLst>
                </a:custGeom>
                <a:solidFill>
                  <a:srgbClr val="F2B3D7"/>
                </a:solidFill>
                <a:ln w="15875" cap="flat">
                  <a:solidFill>
                    <a:srgbClr val="142847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585" name="자유형: 도형 584">
                  <a:extLst>
                    <a:ext uri="{FF2B5EF4-FFF2-40B4-BE49-F238E27FC236}">
                      <a16:creationId xmlns:a16="http://schemas.microsoft.com/office/drawing/2014/main" id="{9E4779F5-2799-A3AD-B335-79BA97E1EB67}"/>
                    </a:ext>
                  </a:extLst>
                </p:cNvPr>
                <p:cNvSpPr/>
                <p:nvPr/>
              </p:nvSpPr>
              <p:spPr>
                <a:xfrm>
                  <a:off x="-719854" y="4537426"/>
                  <a:ext cx="101441" cy="9525"/>
                </a:xfrm>
                <a:custGeom>
                  <a:avLst/>
                  <a:gdLst>
                    <a:gd name="connsiteX0" fmla="*/ 0 w 101441"/>
                    <a:gd name="connsiteY0" fmla="*/ 0 h 9525"/>
                    <a:gd name="connsiteX1" fmla="*/ 101441 w 101441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1441" h="9525">
                      <a:moveTo>
                        <a:pt x="0" y="0"/>
                      </a:moveTo>
                      <a:lnTo>
                        <a:pt x="101441" y="0"/>
                      </a:lnTo>
                    </a:path>
                  </a:pathLst>
                </a:custGeom>
                <a:ln w="15875" cap="flat">
                  <a:solidFill>
                    <a:srgbClr val="142847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586" name="자유형: 도형 585">
                  <a:extLst>
                    <a:ext uri="{FF2B5EF4-FFF2-40B4-BE49-F238E27FC236}">
                      <a16:creationId xmlns:a16="http://schemas.microsoft.com/office/drawing/2014/main" id="{D98B9311-F70F-8ABF-38BD-8CF0B5949D62}"/>
                    </a:ext>
                  </a:extLst>
                </p:cNvPr>
                <p:cNvSpPr/>
                <p:nvPr/>
              </p:nvSpPr>
              <p:spPr>
                <a:xfrm>
                  <a:off x="-263511" y="4537426"/>
                  <a:ext cx="101536" cy="9525"/>
                </a:xfrm>
                <a:custGeom>
                  <a:avLst/>
                  <a:gdLst>
                    <a:gd name="connsiteX0" fmla="*/ 101536 w 101536"/>
                    <a:gd name="connsiteY0" fmla="*/ 0 h 9525"/>
                    <a:gd name="connsiteX1" fmla="*/ 0 w 101536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1536" h="9525">
                      <a:moveTo>
                        <a:pt x="101536" y="0"/>
                      </a:moveTo>
                      <a:lnTo>
                        <a:pt x="0" y="0"/>
                      </a:lnTo>
                    </a:path>
                  </a:pathLst>
                </a:custGeom>
                <a:ln w="15875" cap="flat">
                  <a:solidFill>
                    <a:srgbClr val="142847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587" name="자유형: 도형 586">
                  <a:extLst>
                    <a:ext uri="{FF2B5EF4-FFF2-40B4-BE49-F238E27FC236}">
                      <a16:creationId xmlns:a16="http://schemas.microsoft.com/office/drawing/2014/main" id="{B1EDC761-A48B-A9E4-0443-2BBB5911628C}"/>
                    </a:ext>
                  </a:extLst>
                </p:cNvPr>
                <p:cNvSpPr/>
                <p:nvPr/>
              </p:nvSpPr>
              <p:spPr>
                <a:xfrm>
                  <a:off x="-440962" y="4652488"/>
                  <a:ext cx="9525" cy="96012"/>
                </a:xfrm>
                <a:custGeom>
                  <a:avLst/>
                  <a:gdLst>
                    <a:gd name="connsiteX0" fmla="*/ 0 w 9525"/>
                    <a:gd name="connsiteY0" fmla="*/ 96012 h 96012"/>
                    <a:gd name="connsiteX1" fmla="*/ 0 w 9525"/>
                    <a:gd name="connsiteY1" fmla="*/ 0 h 960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96012">
                      <a:moveTo>
                        <a:pt x="0" y="96012"/>
                      </a:moveTo>
                      <a:lnTo>
                        <a:pt x="0" y="0"/>
                      </a:lnTo>
                    </a:path>
                  </a:pathLst>
                </a:custGeom>
                <a:ln w="15875" cap="flat">
                  <a:solidFill>
                    <a:srgbClr val="142847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588" name="자유형: 도형 587">
                  <a:extLst>
                    <a:ext uri="{FF2B5EF4-FFF2-40B4-BE49-F238E27FC236}">
                      <a16:creationId xmlns:a16="http://schemas.microsoft.com/office/drawing/2014/main" id="{6A7417E9-2C00-96FC-4206-8DA562FDC45C}"/>
                    </a:ext>
                  </a:extLst>
                </p:cNvPr>
                <p:cNvSpPr/>
                <p:nvPr/>
              </p:nvSpPr>
              <p:spPr>
                <a:xfrm>
                  <a:off x="-500302" y="3967545"/>
                  <a:ext cx="118681" cy="118681"/>
                </a:xfrm>
                <a:custGeom>
                  <a:avLst/>
                  <a:gdLst>
                    <a:gd name="connsiteX0" fmla="*/ 118681 w 118681"/>
                    <a:gd name="connsiteY0" fmla="*/ 59341 h 118681"/>
                    <a:gd name="connsiteX1" fmla="*/ 59341 w 118681"/>
                    <a:gd name="connsiteY1" fmla="*/ 118682 h 118681"/>
                    <a:gd name="connsiteX2" fmla="*/ 0 w 118681"/>
                    <a:gd name="connsiteY2" fmla="*/ 59341 h 118681"/>
                    <a:gd name="connsiteX3" fmla="*/ 59341 w 118681"/>
                    <a:gd name="connsiteY3" fmla="*/ 0 h 118681"/>
                    <a:gd name="connsiteX4" fmla="*/ 118681 w 118681"/>
                    <a:gd name="connsiteY4" fmla="*/ 59341 h 118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8681" h="118681">
                      <a:moveTo>
                        <a:pt x="118681" y="59341"/>
                      </a:moveTo>
                      <a:cubicBezTo>
                        <a:pt x="118681" y="92107"/>
                        <a:pt x="92107" y="118682"/>
                        <a:pt x="59341" y="118682"/>
                      </a:cubicBezTo>
                      <a:cubicBezTo>
                        <a:pt x="26575" y="118682"/>
                        <a:pt x="0" y="92107"/>
                        <a:pt x="0" y="59341"/>
                      </a:cubicBezTo>
                      <a:cubicBezTo>
                        <a:pt x="0" y="26575"/>
                        <a:pt x="26575" y="0"/>
                        <a:pt x="59341" y="0"/>
                      </a:cubicBezTo>
                      <a:cubicBezTo>
                        <a:pt x="92107" y="0"/>
                        <a:pt x="118681" y="26575"/>
                        <a:pt x="118681" y="59341"/>
                      </a:cubicBezTo>
                      <a:close/>
                    </a:path>
                  </a:pathLst>
                </a:custGeom>
                <a:solidFill>
                  <a:srgbClr val="FCFCFC"/>
                </a:solidFill>
                <a:ln w="15875" cap="flat">
                  <a:solidFill>
                    <a:srgbClr val="142847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589" name="자유형: 도형 588">
                  <a:extLst>
                    <a:ext uri="{FF2B5EF4-FFF2-40B4-BE49-F238E27FC236}">
                      <a16:creationId xmlns:a16="http://schemas.microsoft.com/office/drawing/2014/main" id="{84679BF8-EF35-ABAE-16E8-877B169750DF}"/>
                    </a:ext>
                  </a:extLst>
                </p:cNvPr>
                <p:cNvSpPr/>
                <p:nvPr/>
              </p:nvSpPr>
              <p:spPr>
                <a:xfrm>
                  <a:off x="-546689" y="4124612"/>
                  <a:ext cx="211550" cy="221170"/>
                </a:xfrm>
                <a:custGeom>
                  <a:avLst/>
                  <a:gdLst>
                    <a:gd name="connsiteX0" fmla="*/ 51244 w 211550"/>
                    <a:gd name="connsiteY0" fmla="*/ 0 h 221170"/>
                    <a:gd name="connsiteX1" fmla="*/ 160210 w 211550"/>
                    <a:gd name="connsiteY1" fmla="*/ 0 h 221170"/>
                    <a:gd name="connsiteX2" fmla="*/ 211550 w 211550"/>
                    <a:gd name="connsiteY2" fmla="*/ 51340 h 221170"/>
                    <a:gd name="connsiteX3" fmla="*/ 211550 w 211550"/>
                    <a:gd name="connsiteY3" fmla="*/ 169926 h 221170"/>
                    <a:gd name="connsiteX4" fmla="*/ 160306 w 211550"/>
                    <a:gd name="connsiteY4" fmla="*/ 221171 h 221170"/>
                    <a:gd name="connsiteX5" fmla="*/ 51340 w 211550"/>
                    <a:gd name="connsiteY5" fmla="*/ 221171 h 221170"/>
                    <a:gd name="connsiteX6" fmla="*/ 0 w 211550"/>
                    <a:gd name="connsiteY6" fmla="*/ 169831 h 221170"/>
                    <a:gd name="connsiteX7" fmla="*/ 0 w 211550"/>
                    <a:gd name="connsiteY7" fmla="*/ 51245 h 221170"/>
                    <a:gd name="connsiteX8" fmla="*/ 51244 w 211550"/>
                    <a:gd name="connsiteY8" fmla="*/ 0 h 2211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11550" h="221170">
                      <a:moveTo>
                        <a:pt x="51244" y="0"/>
                      </a:moveTo>
                      <a:lnTo>
                        <a:pt x="160210" y="0"/>
                      </a:lnTo>
                      <a:cubicBezTo>
                        <a:pt x="188500" y="0"/>
                        <a:pt x="211550" y="22955"/>
                        <a:pt x="211550" y="51340"/>
                      </a:cubicBezTo>
                      <a:lnTo>
                        <a:pt x="211550" y="169926"/>
                      </a:lnTo>
                      <a:cubicBezTo>
                        <a:pt x="211550" y="198215"/>
                        <a:pt x="188595" y="221171"/>
                        <a:pt x="160306" y="221171"/>
                      </a:cubicBezTo>
                      <a:lnTo>
                        <a:pt x="51340" y="221171"/>
                      </a:lnTo>
                      <a:cubicBezTo>
                        <a:pt x="23050" y="221171"/>
                        <a:pt x="0" y="198215"/>
                        <a:pt x="0" y="169831"/>
                      </a:cubicBezTo>
                      <a:lnTo>
                        <a:pt x="0" y="51245"/>
                      </a:lnTo>
                      <a:cubicBezTo>
                        <a:pt x="0" y="22955"/>
                        <a:pt x="22955" y="0"/>
                        <a:pt x="51244" y="0"/>
                      </a:cubicBezTo>
                      <a:close/>
                    </a:path>
                  </a:pathLst>
                </a:custGeom>
                <a:solidFill>
                  <a:srgbClr val="FCFCFC"/>
                </a:solidFill>
                <a:ln w="15875" cap="flat">
                  <a:solidFill>
                    <a:srgbClr val="142847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590" name="자유형: 도형 589">
                  <a:extLst>
                    <a:ext uri="{FF2B5EF4-FFF2-40B4-BE49-F238E27FC236}">
                      <a16:creationId xmlns:a16="http://schemas.microsoft.com/office/drawing/2014/main" id="{FF3AA9BA-E19E-42C2-F0DB-856792755C4C}"/>
                    </a:ext>
                  </a:extLst>
                </p:cNvPr>
                <p:cNvSpPr/>
                <p:nvPr/>
              </p:nvSpPr>
              <p:spPr>
                <a:xfrm>
                  <a:off x="-503446" y="4188811"/>
                  <a:ext cx="124968" cy="378237"/>
                </a:xfrm>
                <a:custGeom>
                  <a:avLst/>
                  <a:gdLst>
                    <a:gd name="connsiteX0" fmla="*/ 124968 w 124968"/>
                    <a:gd name="connsiteY0" fmla="*/ 0 h 378237"/>
                    <a:gd name="connsiteX1" fmla="*/ 124968 w 124968"/>
                    <a:gd name="connsiteY1" fmla="*/ 378238 h 378237"/>
                    <a:gd name="connsiteX2" fmla="*/ 0 w 124968"/>
                    <a:gd name="connsiteY2" fmla="*/ 378238 h 378237"/>
                    <a:gd name="connsiteX3" fmla="*/ 0 w 124968"/>
                    <a:gd name="connsiteY3" fmla="*/ 0 h 3782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4968" h="378237">
                      <a:moveTo>
                        <a:pt x="124968" y="0"/>
                      </a:moveTo>
                      <a:lnTo>
                        <a:pt x="124968" y="378238"/>
                      </a:lnTo>
                      <a:lnTo>
                        <a:pt x="0" y="378238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FCFCFC"/>
                </a:solidFill>
                <a:ln w="15875" cap="flat">
                  <a:solidFill>
                    <a:srgbClr val="142847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591" name="자유형: 도형 590">
                  <a:extLst>
                    <a:ext uri="{FF2B5EF4-FFF2-40B4-BE49-F238E27FC236}">
                      <a16:creationId xmlns:a16="http://schemas.microsoft.com/office/drawing/2014/main" id="{9D5F3D0C-1868-9022-1096-AC6B49292860}"/>
                    </a:ext>
                  </a:extLst>
                </p:cNvPr>
                <p:cNvSpPr/>
                <p:nvPr/>
              </p:nvSpPr>
              <p:spPr>
                <a:xfrm>
                  <a:off x="-443057" y="4333019"/>
                  <a:ext cx="9525" cy="227552"/>
                </a:xfrm>
                <a:custGeom>
                  <a:avLst/>
                  <a:gdLst>
                    <a:gd name="connsiteX0" fmla="*/ 0 w 9525"/>
                    <a:gd name="connsiteY0" fmla="*/ 0 h 227552"/>
                    <a:gd name="connsiteX1" fmla="*/ 0 w 9525"/>
                    <a:gd name="connsiteY1" fmla="*/ 227552 h 2275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27552">
                      <a:moveTo>
                        <a:pt x="0" y="0"/>
                      </a:moveTo>
                      <a:lnTo>
                        <a:pt x="0" y="227552"/>
                      </a:lnTo>
                    </a:path>
                  </a:pathLst>
                </a:custGeom>
                <a:ln w="15875" cap="flat">
                  <a:solidFill>
                    <a:srgbClr val="142847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</p:grpSp>
          <p:grpSp>
            <p:nvGrpSpPr>
              <p:cNvPr id="60" name="그룹 59">
                <a:extLst>
                  <a:ext uri="{FF2B5EF4-FFF2-40B4-BE49-F238E27FC236}">
                    <a16:creationId xmlns:a16="http://schemas.microsoft.com/office/drawing/2014/main" id="{BE795420-9FE7-8F1B-3EB9-93D978CE5288}"/>
                  </a:ext>
                </a:extLst>
              </p:cNvPr>
              <p:cNvGrpSpPr/>
              <p:nvPr/>
            </p:nvGrpSpPr>
            <p:grpSpPr>
              <a:xfrm>
                <a:off x="2673118" y="3486913"/>
                <a:ext cx="2876467" cy="307777"/>
                <a:chOff x="2848744" y="2711478"/>
                <a:chExt cx="2876467" cy="307777"/>
              </a:xfrm>
            </p:grpSpPr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10081CB9-E0D8-5B30-F541-EE1FBCDD53C6}"/>
                    </a:ext>
                  </a:extLst>
                </p:cNvPr>
                <p:cNvSpPr txBox="1"/>
                <p:nvPr/>
              </p:nvSpPr>
              <p:spPr>
                <a:xfrm>
                  <a:off x="3033769" y="2711478"/>
                  <a:ext cx="2691442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t">
                  <a:spAutoFit/>
                </a:bodyPr>
                <a:lstStyle/>
                <a:p>
                  <a:pPr marL="0" marR="0" lvl="0" indent="0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00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6</a:t>
                  </a:r>
                  <a:r>
                    <a:rPr kumimoji="0" lang="ko-KR" altLang="en-US" sz="100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개월 이상 </a:t>
                  </a:r>
                  <a:r>
                    <a:rPr kumimoji="0" lang="en-US" altLang="ko-KR" sz="100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1</a:t>
                  </a:r>
                  <a:r>
                    <a:rPr kumimoji="0" lang="ko-KR" altLang="en-US" sz="100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년 </a:t>
                  </a:r>
                  <a:r>
                    <a:rPr kumimoji="0" lang="en-US" altLang="ko-KR" sz="100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6</a:t>
                  </a:r>
                  <a:r>
                    <a:rPr kumimoji="0" lang="ko-KR" altLang="en-US" sz="100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개월미만의 징역 또는 금고의</a:t>
                  </a:r>
                  <a:endParaRPr kumimoji="0" lang="en-US" altLang="ko-KR" sz="1000" b="0" i="0" u="none" strike="noStrike" kern="1200" cap="none" spc="-5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endParaRPr>
                </a:p>
                <a:p>
                  <a:pPr marL="0" marR="0" lvl="0" indent="0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00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실형을 선고받은 사람</a:t>
                  </a:r>
                </a:p>
              </p:txBody>
            </p:sp>
            <p:sp>
              <p:nvSpPr>
                <p:cNvPr id="62" name="자유형: 도형 61">
                  <a:extLst>
                    <a:ext uri="{FF2B5EF4-FFF2-40B4-BE49-F238E27FC236}">
                      <a16:creationId xmlns:a16="http://schemas.microsoft.com/office/drawing/2014/main" id="{5FF19575-FD75-802D-5AB7-DC6BF9F59CF3}"/>
                    </a:ext>
                  </a:extLst>
                </p:cNvPr>
                <p:cNvSpPr/>
                <p:nvPr/>
              </p:nvSpPr>
              <p:spPr>
                <a:xfrm rot="19785720">
                  <a:off x="2848744" y="2725112"/>
                  <a:ext cx="114641" cy="115106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3B7253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endParaRPr lang="ko-KR" altLang="en-US" sz="1300" dirty="0">
                    <a:solidFill>
                      <a:prstClr val="white"/>
                    </a:solidFill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</p:grpSp>
          <p:grpSp>
            <p:nvGrpSpPr>
              <p:cNvPr id="920" name="그룹 919">
                <a:extLst>
                  <a:ext uri="{FF2B5EF4-FFF2-40B4-BE49-F238E27FC236}">
                    <a16:creationId xmlns:a16="http://schemas.microsoft.com/office/drawing/2014/main" id="{5226AEC4-A522-5C95-D340-6632249B2E7E}"/>
                  </a:ext>
                </a:extLst>
              </p:cNvPr>
              <p:cNvGrpSpPr/>
              <p:nvPr/>
            </p:nvGrpSpPr>
            <p:grpSpPr>
              <a:xfrm>
                <a:off x="2673118" y="3814252"/>
                <a:ext cx="2791508" cy="307777"/>
                <a:chOff x="2848744" y="2711478"/>
                <a:chExt cx="2791508" cy="307777"/>
              </a:xfrm>
            </p:grpSpPr>
            <p:sp>
              <p:nvSpPr>
                <p:cNvPr id="928" name="TextBox 927">
                  <a:extLst>
                    <a:ext uri="{FF2B5EF4-FFF2-40B4-BE49-F238E27FC236}">
                      <a16:creationId xmlns:a16="http://schemas.microsoft.com/office/drawing/2014/main" id="{ABD54FA7-7BC3-5C46-5DBC-3BAE3025E0EC}"/>
                    </a:ext>
                  </a:extLst>
                </p:cNvPr>
                <p:cNvSpPr txBox="1"/>
                <p:nvPr/>
              </p:nvSpPr>
              <p:spPr>
                <a:xfrm>
                  <a:off x="3033769" y="2711478"/>
                  <a:ext cx="2606483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t">
                  <a:spAutoFit/>
                </a:bodyPr>
                <a:lstStyle/>
                <a:p>
                  <a:pPr marL="0" marR="0" lvl="0" indent="0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00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1</a:t>
                  </a:r>
                  <a:r>
                    <a:rPr kumimoji="0" lang="ko-KR" altLang="en-US" sz="100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년 이상의 징역이나 금고의 형의 집행유예를</a:t>
                  </a:r>
                </a:p>
                <a:p>
                  <a:pPr marL="0" marR="0" lvl="0" indent="0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00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선고받은 사람</a:t>
                  </a:r>
                </a:p>
              </p:txBody>
            </p:sp>
            <p:sp>
              <p:nvSpPr>
                <p:cNvPr id="929" name="자유형: 도형 928">
                  <a:extLst>
                    <a:ext uri="{FF2B5EF4-FFF2-40B4-BE49-F238E27FC236}">
                      <a16:creationId xmlns:a16="http://schemas.microsoft.com/office/drawing/2014/main" id="{39D258C8-1A9A-1DB7-9A69-F56FFE3B239F}"/>
                    </a:ext>
                  </a:extLst>
                </p:cNvPr>
                <p:cNvSpPr/>
                <p:nvPr/>
              </p:nvSpPr>
              <p:spPr>
                <a:xfrm rot="19785720">
                  <a:off x="2848744" y="2725112"/>
                  <a:ext cx="114641" cy="115106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3B7253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endParaRPr lang="ko-KR" altLang="en-US" sz="1300" dirty="0">
                    <a:solidFill>
                      <a:prstClr val="white"/>
                    </a:solidFill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</p:grpSp>
        </p:grpSp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54034F1F-E405-65AD-DDBC-BC4309D99E59}"/>
                </a:ext>
              </a:extLst>
            </p:cNvPr>
            <p:cNvGrpSpPr/>
            <p:nvPr/>
          </p:nvGrpSpPr>
          <p:grpSpPr>
            <a:xfrm>
              <a:off x="1688532" y="2349413"/>
              <a:ext cx="3829595" cy="908797"/>
              <a:chOff x="1688532" y="2349413"/>
              <a:chExt cx="3829595" cy="908797"/>
            </a:xfrm>
          </p:grpSpPr>
          <p:sp>
            <p:nvSpPr>
              <p:cNvPr id="639" name="사각형: 둥근 모서리 638">
                <a:extLst>
                  <a:ext uri="{FF2B5EF4-FFF2-40B4-BE49-F238E27FC236}">
                    <a16:creationId xmlns:a16="http://schemas.microsoft.com/office/drawing/2014/main" id="{E6669755-37DE-8687-D571-5E5A5D8273C1}"/>
                  </a:ext>
                </a:extLst>
              </p:cNvPr>
              <p:cNvSpPr/>
              <p:nvPr/>
            </p:nvSpPr>
            <p:spPr>
              <a:xfrm>
                <a:off x="1688532" y="2349413"/>
                <a:ext cx="3829595" cy="908797"/>
              </a:xfrm>
              <a:prstGeom prst="roundRect">
                <a:avLst>
                  <a:gd name="adj" fmla="val 10172"/>
                </a:avLst>
              </a:prstGeom>
              <a:solidFill>
                <a:srgbClr val="FFF7E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ko-KR" altLang="en-US" dirty="0">
                  <a:solidFill>
                    <a:prstClr val="white"/>
                  </a:solidFill>
                  <a:latin typeface="Calibri" panose="020F0502020204030204"/>
                  <a:ea typeface="문체부 제목 돋음체" panose="020B0609000101010101" pitchFamily="49" charset="-127"/>
                </a:endParaRPr>
              </a:p>
            </p:txBody>
          </p:sp>
          <p:grpSp>
            <p:nvGrpSpPr>
              <p:cNvPr id="3" name="그룹 2">
                <a:extLst>
                  <a:ext uri="{FF2B5EF4-FFF2-40B4-BE49-F238E27FC236}">
                    <a16:creationId xmlns:a16="http://schemas.microsoft.com/office/drawing/2014/main" id="{EA71A67E-FFD5-678C-45E4-1634353664ED}"/>
                  </a:ext>
                </a:extLst>
              </p:cNvPr>
              <p:cNvGrpSpPr/>
              <p:nvPr/>
            </p:nvGrpSpPr>
            <p:grpSpPr>
              <a:xfrm>
                <a:off x="1954602" y="2521152"/>
                <a:ext cx="388220" cy="565318"/>
                <a:chOff x="1778426" y="2554757"/>
                <a:chExt cx="490594" cy="714392"/>
              </a:xfrm>
              <a:effectLst>
                <a:outerShdw dist="25400" dir="2700000" algn="tl" rotWithShape="0">
                  <a:prstClr val="black">
                    <a:alpha val="12000"/>
                  </a:prstClr>
                </a:outerShdw>
              </a:effectLst>
            </p:grpSpPr>
            <p:grpSp>
              <p:nvGrpSpPr>
                <p:cNvPr id="195" name="그래픽 886">
                  <a:extLst>
                    <a:ext uri="{FF2B5EF4-FFF2-40B4-BE49-F238E27FC236}">
                      <a16:creationId xmlns:a16="http://schemas.microsoft.com/office/drawing/2014/main" id="{9C25B8A5-B864-69AD-A950-D58D9C3E0E22}"/>
                    </a:ext>
                  </a:extLst>
                </p:cNvPr>
                <p:cNvGrpSpPr/>
                <p:nvPr/>
              </p:nvGrpSpPr>
              <p:grpSpPr>
                <a:xfrm>
                  <a:off x="1939252" y="2554757"/>
                  <a:ext cx="168940" cy="498336"/>
                  <a:chOff x="-2561703" y="3961164"/>
                  <a:chExt cx="252317" cy="729614"/>
                </a:xfrm>
                <a:solidFill>
                  <a:srgbClr val="FCFCFC"/>
                </a:solidFill>
              </p:grpSpPr>
              <p:sp>
                <p:nvSpPr>
                  <p:cNvPr id="205" name="자유형: 도형 204">
                    <a:extLst>
                      <a:ext uri="{FF2B5EF4-FFF2-40B4-BE49-F238E27FC236}">
                        <a16:creationId xmlns:a16="http://schemas.microsoft.com/office/drawing/2014/main" id="{E70442C4-C1FE-CF99-9222-4175BF91C57B}"/>
                      </a:ext>
                    </a:extLst>
                  </p:cNvPr>
                  <p:cNvSpPr/>
                  <p:nvPr/>
                </p:nvSpPr>
                <p:spPr>
                  <a:xfrm rot="-4603200">
                    <a:off x="-2506326" y="3975528"/>
                    <a:ext cx="141541" cy="141541"/>
                  </a:xfrm>
                  <a:custGeom>
                    <a:avLst/>
                    <a:gdLst>
                      <a:gd name="connsiteX0" fmla="*/ 141541 w 141541"/>
                      <a:gd name="connsiteY0" fmla="*/ 70771 h 141541"/>
                      <a:gd name="connsiteX1" fmla="*/ 70771 w 141541"/>
                      <a:gd name="connsiteY1" fmla="*/ 141541 h 141541"/>
                      <a:gd name="connsiteX2" fmla="*/ 0 w 141541"/>
                      <a:gd name="connsiteY2" fmla="*/ 70771 h 141541"/>
                      <a:gd name="connsiteX3" fmla="*/ 70771 w 141541"/>
                      <a:gd name="connsiteY3" fmla="*/ 0 h 141541"/>
                      <a:gd name="connsiteX4" fmla="*/ 141541 w 141541"/>
                      <a:gd name="connsiteY4" fmla="*/ 70771 h 141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541" h="141541">
                        <a:moveTo>
                          <a:pt x="141541" y="70771"/>
                        </a:moveTo>
                        <a:cubicBezTo>
                          <a:pt x="141541" y="109856"/>
                          <a:pt x="109856" y="141541"/>
                          <a:pt x="70771" y="141541"/>
                        </a:cubicBezTo>
                        <a:cubicBezTo>
                          <a:pt x="31685" y="141541"/>
                          <a:pt x="0" y="109856"/>
                          <a:pt x="0" y="70771"/>
                        </a:cubicBezTo>
                        <a:cubicBezTo>
                          <a:pt x="0" y="31685"/>
                          <a:pt x="31685" y="0"/>
                          <a:pt x="70771" y="0"/>
                        </a:cubicBezTo>
                        <a:cubicBezTo>
                          <a:pt x="109856" y="0"/>
                          <a:pt x="141541" y="31685"/>
                          <a:pt x="141541" y="70771"/>
                        </a:cubicBezTo>
                        <a:close/>
                      </a:path>
                    </a:pathLst>
                  </a:custGeom>
                  <a:solidFill>
                    <a:srgbClr val="FCFCFC"/>
                  </a:solidFill>
                  <a:ln w="15875" cap="flat">
                    <a:solidFill>
                      <a:srgbClr val="142847"/>
                    </a:solidFill>
                    <a:prstDash val="solid"/>
                    <a:round/>
                  </a:ln>
                </p:spPr>
                <p:txBody>
                  <a:bodyPr wrap="square"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06" name="자유형: 도형 205">
                    <a:extLst>
                      <a:ext uri="{FF2B5EF4-FFF2-40B4-BE49-F238E27FC236}">
                        <a16:creationId xmlns:a16="http://schemas.microsoft.com/office/drawing/2014/main" id="{470D2E45-AC59-6462-1ED8-74798C39FDB2}"/>
                      </a:ext>
                    </a:extLst>
                  </p:cNvPr>
                  <p:cNvSpPr/>
                  <p:nvPr/>
                </p:nvSpPr>
                <p:spPr>
                  <a:xfrm>
                    <a:off x="-2561703" y="4162903"/>
                    <a:ext cx="252317" cy="263842"/>
                  </a:xfrm>
                  <a:custGeom>
                    <a:avLst/>
                    <a:gdLst>
                      <a:gd name="connsiteX0" fmla="*/ 61150 w 252317"/>
                      <a:gd name="connsiteY0" fmla="*/ 95 h 263842"/>
                      <a:gd name="connsiteX1" fmla="*/ 191167 w 252317"/>
                      <a:gd name="connsiteY1" fmla="*/ 95 h 263842"/>
                      <a:gd name="connsiteX2" fmla="*/ 252317 w 252317"/>
                      <a:gd name="connsiteY2" fmla="*/ 61246 h 263842"/>
                      <a:gd name="connsiteX3" fmla="*/ 252317 w 252317"/>
                      <a:gd name="connsiteY3" fmla="*/ 202692 h 263842"/>
                      <a:gd name="connsiteX4" fmla="*/ 191167 w 252317"/>
                      <a:gd name="connsiteY4" fmla="*/ 263842 h 263842"/>
                      <a:gd name="connsiteX5" fmla="*/ 61150 w 252317"/>
                      <a:gd name="connsiteY5" fmla="*/ 263842 h 263842"/>
                      <a:gd name="connsiteX6" fmla="*/ 0 w 252317"/>
                      <a:gd name="connsiteY6" fmla="*/ 202692 h 263842"/>
                      <a:gd name="connsiteX7" fmla="*/ 0 w 252317"/>
                      <a:gd name="connsiteY7" fmla="*/ 61150 h 263842"/>
                      <a:gd name="connsiteX8" fmla="*/ 61150 w 252317"/>
                      <a:gd name="connsiteY8" fmla="*/ 0 h 263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52317" h="263842">
                        <a:moveTo>
                          <a:pt x="61150" y="95"/>
                        </a:moveTo>
                        <a:lnTo>
                          <a:pt x="191167" y="95"/>
                        </a:lnTo>
                        <a:cubicBezTo>
                          <a:pt x="224980" y="95"/>
                          <a:pt x="252317" y="27527"/>
                          <a:pt x="252317" y="61246"/>
                        </a:cubicBezTo>
                        <a:lnTo>
                          <a:pt x="252317" y="202692"/>
                        </a:lnTo>
                        <a:cubicBezTo>
                          <a:pt x="252317" y="236506"/>
                          <a:pt x="224885" y="263842"/>
                          <a:pt x="191167" y="263842"/>
                        </a:cubicBezTo>
                        <a:lnTo>
                          <a:pt x="61150" y="263842"/>
                        </a:lnTo>
                        <a:cubicBezTo>
                          <a:pt x="27337" y="263842"/>
                          <a:pt x="0" y="236410"/>
                          <a:pt x="0" y="202692"/>
                        </a:cubicBezTo>
                        <a:lnTo>
                          <a:pt x="0" y="61150"/>
                        </a:lnTo>
                        <a:cubicBezTo>
                          <a:pt x="0" y="27337"/>
                          <a:pt x="27432" y="0"/>
                          <a:pt x="61150" y="0"/>
                        </a:cubicBezTo>
                        <a:close/>
                      </a:path>
                    </a:pathLst>
                  </a:custGeom>
                  <a:solidFill>
                    <a:srgbClr val="FCFCFC"/>
                  </a:solidFill>
                  <a:ln w="15875" cap="flat">
                    <a:solidFill>
                      <a:srgbClr val="142847"/>
                    </a:solidFill>
                    <a:prstDash val="solid"/>
                    <a:round/>
                  </a:ln>
                </p:spPr>
                <p:txBody>
                  <a:bodyPr wrap="square"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07" name="자유형: 도형 206">
                    <a:extLst>
                      <a:ext uri="{FF2B5EF4-FFF2-40B4-BE49-F238E27FC236}">
                        <a16:creationId xmlns:a16="http://schemas.microsoft.com/office/drawing/2014/main" id="{1F6AAC77-6A51-B7F9-A089-DDB0894FDAA9}"/>
                      </a:ext>
                    </a:extLst>
                  </p:cNvPr>
                  <p:cNvSpPr/>
                  <p:nvPr/>
                </p:nvSpPr>
                <p:spPr>
                  <a:xfrm>
                    <a:off x="-2510078" y="4239484"/>
                    <a:ext cx="149161" cy="451294"/>
                  </a:xfrm>
                  <a:custGeom>
                    <a:avLst/>
                    <a:gdLst>
                      <a:gd name="connsiteX0" fmla="*/ 149162 w 149161"/>
                      <a:gd name="connsiteY0" fmla="*/ 0 h 451294"/>
                      <a:gd name="connsiteX1" fmla="*/ 149162 w 149161"/>
                      <a:gd name="connsiteY1" fmla="*/ 451295 h 451294"/>
                      <a:gd name="connsiteX2" fmla="*/ 0 w 149161"/>
                      <a:gd name="connsiteY2" fmla="*/ 451295 h 451294"/>
                      <a:gd name="connsiteX3" fmla="*/ 0 w 149161"/>
                      <a:gd name="connsiteY3" fmla="*/ 0 h 451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9161" h="451294">
                        <a:moveTo>
                          <a:pt x="149162" y="0"/>
                        </a:moveTo>
                        <a:lnTo>
                          <a:pt x="149162" y="451295"/>
                        </a:lnTo>
                        <a:lnTo>
                          <a:pt x="0" y="451295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FCFCFC"/>
                  </a:solidFill>
                  <a:ln w="15875" cap="flat">
                    <a:solidFill>
                      <a:srgbClr val="142847"/>
                    </a:solidFill>
                    <a:prstDash val="solid"/>
                    <a:round/>
                  </a:ln>
                </p:spPr>
                <p:txBody>
                  <a:bodyPr wrap="square"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08" name="자유형: 도형 207">
                    <a:extLst>
                      <a:ext uri="{FF2B5EF4-FFF2-40B4-BE49-F238E27FC236}">
                        <a16:creationId xmlns:a16="http://schemas.microsoft.com/office/drawing/2014/main" id="{72C0F758-4B86-8A23-5944-F1BBBE7C9C31}"/>
                      </a:ext>
                    </a:extLst>
                  </p:cNvPr>
                  <p:cNvSpPr/>
                  <p:nvPr/>
                </p:nvSpPr>
                <p:spPr>
                  <a:xfrm>
                    <a:off x="-2438069" y="4411601"/>
                    <a:ext cx="9525" cy="271462"/>
                  </a:xfrm>
                  <a:custGeom>
                    <a:avLst/>
                    <a:gdLst>
                      <a:gd name="connsiteX0" fmla="*/ 0 w 9525"/>
                      <a:gd name="connsiteY0" fmla="*/ 0 h 271462"/>
                      <a:gd name="connsiteX1" fmla="*/ 0 w 9525"/>
                      <a:gd name="connsiteY1" fmla="*/ 271463 h 27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525" h="271462">
                        <a:moveTo>
                          <a:pt x="0" y="0"/>
                        </a:moveTo>
                        <a:lnTo>
                          <a:pt x="0" y="271463"/>
                        </a:lnTo>
                      </a:path>
                    </a:pathLst>
                  </a:custGeom>
                  <a:ln w="15875" cap="flat">
                    <a:solidFill>
                      <a:srgbClr val="142847"/>
                    </a:solidFill>
                    <a:prstDash val="solid"/>
                    <a:round/>
                  </a:ln>
                </p:spPr>
                <p:txBody>
                  <a:bodyPr wrap="square"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grpSp>
              <p:nvGrpSpPr>
                <p:cNvPr id="196" name="그래픽 886">
                  <a:extLst>
                    <a:ext uri="{FF2B5EF4-FFF2-40B4-BE49-F238E27FC236}">
                      <a16:creationId xmlns:a16="http://schemas.microsoft.com/office/drawing/2014/main" id="{ED321789-910E-3199-4A4E-A0C90BF6EBB4}"/>
                    </a:ext>
                  </a:extLst>
                </p:cNvPr>
                <p:cNvGrpSpPr/>
                <p:nvPr/>
              </p:nvGrpSpPr>
              <p:grpSpPr>
                <a:xfrm rot="16200000" flipH="1">
                  <a:off x="1929081" y="2929211"/>
                  <a:ext cx="189283" cy="490594"/>
                  <a:chOff x="-2244044" y="3983642"/>
                  <a:chExt cx="282701" cy="718280"/>
                </a:xfrm>
              </p:grpSpPr>
              <p:sp>
                <p:nvSpPr>
                  <p:cNvPr id="197" name="자유형: 도형 196">
                    <a:extLst>
                      <a:ext uri="{FF2B5EF4-FFF2-40B4-BE49-F238E27FC236}">
                        <a16:creationId xmlns:a16="http://schemas.microsoft.com/office/drawing/2014/main" id="{E7B1A18A-6DED-48F5-BD08-80324E3D9A5A}"/>
                      </a:ext>
                    </a:extLst>
                  </p:cNvPr>
                  <p:cNvSpPr/>
                  <p:nvPr/>
                </p:nvSpPr>
                <p:spPr>
                  <a:xfrm>
                    <a:off x="-2163653" y="4025171"/>
                    <a:ext cx="116966" cy="633888"/>
                  </a:xfrm>
                  <a:custGeom>
                    <a:avLst/>
                    <a:gdLst>
                      <a:gd name="connsiteX0" fmla="*/ 116967 w 116966"/>
                      <a:gd name="connsiteY0" fmla="*/ 633889 h 633888"/>
                      <a:gd name="connsiteX1" fmla="*/ 0 w 116966"/>
                      <a:gd name="connsiteY1" fmla="*/ 633889 h 633888"/>
                      <a:gd name="connsiteX2" fmla="*/ 0 w 116966"/>
                      <a:gd name="connsiteY2" fmla="*/ 0 h 633888"/>
                      <a:gd name="connsiteX3" fmla="*/ 116967 w 116966"/>
                      <a:gd name="connsiteY3" fmla="*/ 0 h 6338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966" h="633888">
                        <a:moveTo>
                          <a:pt x="116967" y="633889"/>
                        </a:moveTo>
                        <a:lnTo>
                          <a:pt x="0" y="633889"/>
                        </a:lnTo>
                        <a:lnTo>
                          <a:pt x="0" y="0"/>
                        </a:lnTo>
                        <a:lnTo>
                          <a:pt x="116967" y="0"/>
                        </a:lnTo>
                      </a:path>
                    </a:pathLst>
                  </a:custGeom>
                  <a:noFill/>
                  <a:ln w="15875" cap="flat">
                    <a:solidFill>
                      <a:srgbClr val="142847"/>
                    </a:solidFill>
                    <a:prstDash val="solid"/>
                    <a:round/>
                  </a:ln>
                </p:spPr>
                <p:txBody>
                  <a:bodyPr wrap="square"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98" name="자유형: 도형 197">
                    <a:extLst>
                      <a:ext uri="{FF2B5EF4-FFF2-40B4-BE49-F238E27FC236}">
                        <a16:creationId xmlns:a16="http://schemas.microsoft.com/office/drawing/2014/main" id="{31C66CFF-8093-4762-788D-AAF260D4A45E}"/>
                      </a:ext>
                    </a:extLst>
                  </p:cNvPr>
                  <p:cNvSpPr/>
                  <p:nvPr/>
                </p:nvSpPr>
                <p:spPr>
                  <a:xfrm>
                    <a:off x="-2056688" y="3983642"/>
                    <a:ext cx="95345" cy="95345"/>
                  </a:xfrm>
                  <a:custGeom>
                    <a:avLst/>
                    <a:gdLst>
                      <a:gd name="connsiteX0" fmla="*/ 95345 w 95345"/>
                      <a:gd name="connsiteY0" fmla="*/ 47720 h 95345"/>
                      <a:gd name="connsiteX1" fmla="*/ 47625 w 95345"/>
                      <a:gd name="connsiteY1" fmla="*/ 95345 h 95345"/>
                      <a:gd name="connsiteX2" fmla="*/ 0 w 95345"/>
                      <a:gd name="connsiteY2" fmla="*/ 47720 h 95345"/>
                      <a:gd name="connsiteX3" fmla="*/ 47625 w 95345"/>
                      <a:gd name="connsiteY3" fmla="*/ 0 h 95345"/>
                      <a:gd name="connsiteX4" fmla="*/ 95345 w 95345"/>
                      <a:gd name="connsiteY4" fmla="*/ 47720 h 95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345" h="95345">
                        <a:moveTo>
                          <a:pt x="95345" y="47720"/>
                        </a:moveTo>
                        <a:cubicBezTo>
                          <a:pt x="95345" y="74009"/>
                          <a:pt x="74009" y="95345"/>
                          <a:pt x="47625" y="95345"/>
                        </a:cubicBezTo>
                        <a:cubicBezTo>
                          <a:pt x="21241" y="95345"/>
                          <a:pt x="0" y="74009"/>
                          <a:pt x="0" y="47720"/>
                        </a:cubicBezTo>
                        <a:cubicBezTo>
                          <a:pt x="0" y="21431"/>
                          <a:pt x="21336" y="0"/>
                          <a:pt x="47625" y="0"/>
                        </a:cubicBezTo>
                        <a:cubicBezTo>
                          <a:pt x="73914" y="0"/>
                          <a:pt x="95345" y="21336"/>
                          <a:pt x="95345" y="47720"/>
                        </a:cubicBezTo>
                        <a:close/>
                      </a:path>
                    </a:pathLst>
                  </a:custGeom>
                  <a:solidFill>
                    <a:srgbClr val="54C5E9"/>
                  </a:solidFill>
                  <a:ln w="15875" cap="flat">
                    <a:solidFill>
                      <a:srgbClr val="142847"/>
                    </a:solidFill>
                    <a:prstDash val="solid"/>
                    <a:round/>
                  </a:ln>
                </p:spPr>
                <p:txBody>
                  <a:bodyPr wrap="square"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99" name="자유형: 도형 198">
                    <a:extLst>
                      <a:ext uri="{FF2B5EF4-FFF2-40B4-BE49-F238E27FC236}">
                        <a16:creationId xmlns:a16="http://schemas.microsoft.com/office/drawing/2014/main" id="{8DCB0D8E-E05B-E38A-65F7-1DF2DB1F8AC6}"/>
                      </a:ext>
                    </a:extLst>
                  </p:cNvPr>
                  <p:cNvSpPr/>
                  <p:nvPr/>
                </p:nvSpPr>
                <p:spPr>
                  <a:xfrm>
                    <a:off x="-2244044" y="4342068"/>
                    <a:ext cx="80390" cy="9525"/>
                  </a:xfrm>
                  <a:custGeom>
                    <a:avLst/>
                    <a:gdLst>
                      <a:gd name="connsiteX0" fmla="*/ 0 w 80390"/>
                      <a:gd name="connsiteY0" fmla="*/ 0 h 9525"/>
                      <a:gd name="connsiteX1" fmla="*/ 80391 w 80390"/>
                      <a:gd name="connsiteY1" fmla="*/ 0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0390" h="9525">
                        <a:moveTo>
                          <a:pt x="0" y="0"/>
                        </a:moveTo>
                        <a:lnTo>
                          <a:pt x="80391" y="0"/>
                        </a:lnTo>
                      </a:path>
                    </a:pathLst>
                  </a:custGeom>
                  <a:ln w="15875" cap="flat">
                    <a:solidFill>
                      <a:srgbClr val="142847"/>
                    </a:solidFill>
                    <a:prstDash val="solid"/>
                    <a:round/>
                  </a:ln>
                </p:spPr>
                <p:txBody>
                  <a:bodyPr wrap="square"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00" name="자유형: 도형 199">
                    <a:extLst>
                      <a:ext uri="{FF2B5EF4-FFF2-40B4-BE49-F238E27FC236}">
                        <a16:creationId xmlns:a16="http://schemas.microsoft.com/office/drawing/2014/main" id="{C87F8D1A-99CF-72D7-A5F3-EF90EA573EB2}"/>
                      </a:ext>
                    </a:extLst>
                  </p:cNvPr>
                  <p:cNvSpPr/>
                  <p:nvPr/>
                </p:nvSpPr>
                <p:spPr>
                  <a:xfrm>
                    <a:off x="-2163653" y="4238246"/>
                    <a:ext cx="116967" cy="9525"/>
                  </a:xfrm>
                  <a:custGeom>
                    <a:avLst/>
                    <a:gdLst>
                      <a:gd name="connsiteX0" fmla="*/ 0 w 116967"/>
                      <a:gd name="connsiteY0" fmla="*/ 0 h 9525"/>
                      <a:gd name="connsiteX1" fmla="*/ 116967 w 116967"/>
                      <a:gd name="connsiteY1" fmla="*/ 0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16967" h="9525">
                        <a:moveTo>
                          <a:pt x="0" y="0"/>
                        </a:moveTo>
                        <a:lnTo>
                          <a:pt x="116967" y="0"/>
                        </a:lnTo>
                      </a:path>
                    </a:pathLst>
                  </a:custGeom>
                  <a:ln w="15875" cap="flat">
                    <a:solidFill>
                      <a:srgbClr val="142847"/>
                    </a:solidFill>
                    <a:prstDash val="solid"/>
                    <a:round/>
                  </a:ln>
                </p:spPr>
                <p:txBody>
                  <a:bodyPr wrap="square"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01" name="자유형: 도형 200">
                    <a:extLst>
                      <a:ext uri="{FF2B5EF4-FFF2-40B4-BE49-F238E27FC236}">
                        <a16:creationId xmlns:a16="http://schemas.microsoft.com/office/drawing/2014/main" id="{D6CEE65F-BDEC-1FF3-84B4-52D6E0F13537}"/>
                      </a:ext>
                    </a:extLst>
                  </p:cNvPr>
                  <p:cNvSpPr/>
                  <p:nvPr/>
                </p:nvSpPr>
                <p:spPr>
                  <a:xfrm>
                    <a:off x="-2056688" y="4191382"/>
                    <a:ext cx="95345" cy="95345"/>
                  </a:xfrm>
                  <a:custGeom>
                    <a:avLst/>
                    <a:gdLst>
                      <a:gd name="connsiteX0" fmla="*/ 95345 w 95345"/>
                      <a:gd name="connsiteY0" fmla="*/ 47625 h 95345"/>
                      <a:gd name="connsiteX1" fmla="*/ 47625 w 95345"/>
                      <a:gd name="connsiteY1" fmla="*/ 95345 h 95345"/>
                      <a:gd name="connsiteX2" fmla="*/ 0 w 95345"/>
                      <a:gd name="connsiteY2" fmla="*/ 47625 h 95345"/>
                      <a:gd name="connsiteX3" fmla="*/ 47625 w 95345"/>
                      <a:gd name="connsiteY3" fmla="*/ 0 h 95345"/>
                      <a:gd name="connsiteX4" fmla="*/ 95345 w 95345"/>
                      <a:gd name="connsiteY4" fmla="*/ 47625 h 95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345" h="95345">
                        <a:moveTo>
                          <a:pt x="95345" y="47625"/>
                        </a:moveTo>
                        <a:cubicBezTo>
                          <a:pt x="95345" y="73914"/>
                          <a:pt x="74009" y="95345"/>
                          <a:pt x="47625" y="95345"/>
                        </a:cubicBezTo>
                        <a:cubicBezTo>
                          <a:pt x="21241" y="95345"/>
                          <a:pt x="0" y="74009"/>
                          <a:pt x="0" y="47625"/>
                        </a:cubicBezTo>
                        <a:cubicBezTo>
                          <a:pt x="0" y="21241"/>
                          <a:pt x="21336" y="0"/>
                          <a:pt x="47625" y="0"/>
                        </a:cubicBezTo>
                        <a:cubicBezTo>
                          <a:pt x="73914" y="0"/>
                          <a:pt x="95345" y="21336"/>
                          <a:pt x="95345" y="47625"/>
                        </a:cubicBezTo>
                        <a:close/>
                      </a:path>
                    </a:pathLst>
                  </a:custGeom>
                  <a:solidFill>
                    <a:srgbClr val="54C5E9"/>
                  </a:solidFill>
                  <a:ln w="15875" cap="flat">
                    <a:solidFill>
                      <a:srgbClr val="142847"/>
                    </a:solidFill>
                    <a:prstDash val="solid"/>
                    <a:round/>
                  </a:ln>
                </p:spPr>
                <p:txBody>
                  <a:bodyPr wrap="square"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02" name="자유형: 도형 201">
                    <a:extLst>
                      <a:ext uri="{FF2B5EF4-FFF2-40B4-BE49-F238E27FC236}">
                        <a16:creationId xmlns:a16="http://schemas.microsoft.com/office/drawing/2014/main" id="{2E31C294-B41B-D762-2A7E-F88784FCBC29}"/>
                      </a:ext>
                    </a:extLst>
                  </p:cNvPr>
                  <p:cNvSpPr/>
                  <p:nvPr/>
                </p:nvSpPr>
                <p:spPr>
                  <a:xfrm>
                    <a:off x="-2163653" y="4445891"/>
                    <a:ext cx="116967" cy="9525"/>
                  </a:xfrm>
                  <a:custGeom>
                    <a:avLst/>
                    <a:gdLst>
                      <a:gd name="connsiteX0" fmla="*/ 0 w 116967"/>
                      <a:gd name="connsiteY0" fmla="*/ 0 h 9525"/>
                      <a:gd name="connsiteX1" fmla="*/ 116967 w 116967"/>
                      <a:gd name="connsiteY1" fmla="*/ 0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16967" h="9525">
                        <a:moveTo>
                          <a:pt x="0" y="0"/>
                        </a:moveTo>
                        <a:lnTo>
                          <a:pt x="116967" y="0"/>
                        </a:lnTo>
                      </a:path>
                    </a:pathLst>
                  </a:custGeom>
                  <a:ln w="15875" cap="flat">
                    <a:solidFill>
                      <a:srgbClr val="142847"/>
                    </a:solidFill>
                    <a:prstDash val="solid"/>
                    <a:round/>
                  </a:ln>
                </p:spPr>
                <p:txBody>
                  <a:bodyPr wrap="square"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03" name="자유형: 도형 202">
                    <a:extLst>
                      <a:ext uri="{FF2B5EF4-FFF2-40B4-BE49-F238E27FC236}">
                        <a16:creationId xmlns:a16="http://schemas.microsoft.com/office/drawing/2014/main" id="{9CD53E57-E817-383D-0457-42D5F00E1BF5}"/>
                      </a:ext>
                    </a:extLst>
                  </p:cNvPr>
                  <p:cNvSpPr/>
                  <p:nvPr/>
                </p:nvSpPr>
                <p:spPr>
                  <a:xfrm>
                    <a:off x="-2056688" y="4399027"/>
                    <a:ext cx="95345" cy="95345"/>
                  </a:xfrm>
                  <a:custGeom>
                    <a:avLst/>
                    <a:gdLst>
                      <a:gd name="connsiteX0" fmla="*/ 95345 w 95345"/>
                      <a:gd name="connsiteY0" fmla="*/ 47625 h 95345"/>
                      <a:gd name="connsiteX1" fmla="*/ 47625 w 95345"/>
                      <a:gd name="connsiteY1" fmla="*/ 95345 h 95345"/>
                      <a:gd name="connsiteX2" fmla="*/ 0 w 95345"/>
                      <a:gd name="connsiteY2" fmla="*/ 47625 h 95345"/>
                      <a:gd name="connsiteX3" fmla="*/ 47625 w 95345"/>
                      <a:gd name="connsiteY3" fmla="*/ 0 h 95345"/>
                      <a:gd name="connsiteX4" fmla="*/ 95345 w 95345"/>
                      <a:gd name="connsiteY4" fmla="*/ 47625 h 95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345" h="95345">
                        <a:moveTo>
                          <a:pt x="95345" y="47625"/>
                        </a:moveTo>
                        <a:cubicBezTo>
                          <a:pt x="95345" y="73914"/>
                          <a:pt x="74009" y="95345"/>
                          <a:pt x="47625" y="95345"/>
                        </a:cubicBezTo>
                        <a:cubicBezTo>
                          <a:pt x="21241" y="95345"/>
                          <a:pt x="0" y="74009"/>
                          <a:pt x="0" y="47625"/>
                        </a:cubicBezTo>
                        <a:cubicBezTo>
                          <a:pt x="0" y="21241"/>
                          <a:pt x="21336" y="0"/>
                          <a:pt x="47625" y="0"/>
                        </a:cubicBezTo>
                        <a:cubicBezTo>
                          <a:pt x="73914" y="0"/>
                          <a:pt x="95345" y="21336"/>
                          <a:pt x="95345" y="47625"/>
                        </a:cubicBezTo>
                        <a:close/>
                      </a:path>
                    </a:pathLst>
                  </a:custGeom>
                  <a:solidFill>
                    <a:srgbClr val="54C5E9"/>
                  </a:solidFill>
                  <a:ln w="15875" cap="flat">
                    <a:solidFill>
                      <a:srgbClr val="142847"/>
                    </a:solidFill>
                    <a:prstDash val="solid"/>
                    <a:round/>
                  </a:ln>
                </p:spPr>
                <p:txBody>
                  <a:bodyPr wrap="square"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04" name="자유형: 도형 203">
                    <a:extLst>
                      <a:ext uri="{FF2B5EF4-FFF2-40B4-BE49-F238E27FC236}">
                        <a16:creationId xmlns:a16="http://schemas.microsoft.com/office/drawing/2014/main" id="{C9A40F87-020F-94B5-6D99-F064F55DBA52}"/>
                      </a:ext>
                    </a:extLst>
                  </p:cNvPr>
                  <p:cNvSpPr/>
                  <p:nvPr/>
                </p:nvSpPr>
                <p:spPr>
                  <a:xfrm>
                    <a:off x="-2056688" y="4606577"/>
                    <a:ext cx="95345" cy="95345"/>
                  </a:xfrm>
                  <a:custGeom>
                    <a:avLst/>
                    <a:gdLst>
                      <a:gd name="connsiteX0" fmla="*/ 95345 w 95345"/>
                      <a:gd name="connsiteY0" fmla="*/ 47625 h 95345"/>
                      <a:gd name="connsiteX1" fmla="*/ 47625 w 95345"/>
                      <a:gd name="connsiteY1" fmla="*/ 95345 h 95345"/>
                      <a:gd name="connsiteX2" fmla="*/ 0 w 95345"/>
                      <a:gd name="connsiteY2" fmla="*/ 47625 h 95345"/>
                      <a:gd name="connsiteX3" fmla="*/ 47625 w 95345"/>
                      <a:gd name="connsiteY3" fmla="*/ 0 h 95345"/>
                      <a:gd name="connsiteX4" fmla="*/ 95345 w 95345"/>
                      <a:gd name="connsiteY4" fmla="*/ 47625 h 95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345" h="95345">
                        <a:moveTo>
                          <a:pt x="95345" y="47625"/>
                        </a:moveTo>
                        <a:cubicBezTo>
                          <a:pt x="95345" y="73914"/>
                          <a:pt x="74009" y="95345"/>
                          <a:pt x="47625" y="95345"/>
                        </a:cubicBezTo>
                        <a:cubicBezTo>
                          <a:pt x="21241" y="95345"/>
                          <a:pt x="0" y="74009"/>
                          <a:pt x="0" y="47625"/>
                        </a:cubicBezTo>
                        <a:cubicBezTo>
                          <a:pt x="0" y="21241"/>
                          <a:pt x="21336" y="0"/>
                          <a:pt x="47625" y="0"/>
                        </a:cubicBezTo>
                        <a:cubicBezTo>
                          <a:pt x="73914" y="0"/>
                          <a:pt x="95345" y="21336"/>
                          <a:pt x="95345" y="47625"/>
                        </a:cubicBezTo>
                        <a:close/>
                      </a:path>
                    </a:pathLst>
                  </a:custGeom>
                  <a:solidFill>
                    <a:srgbClr val="F288D0"/>
                  </a:solidFill>
                  <a:ln w="15875" cap="flat">
                    <a:solidFill>
                      <a:srgbClr val="142847"/>
                    </a:solidFill>
                    <a:prstDash val="solid"/>
                    <a:round/>
                  </a:ln>
                </p:spPr>
                <p:txBody>
                  <a:bodyPr wrap="square"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</p:grpSp>
          </p:grpSp>
          <p:grpSp>
            <p:nvGrpSpPr>
              <p:cNvPr id="947" name="그룹 946">
                <a:extLst>
                  <a:ext uri="{FF2B5EF4-FFF2-40B4-BE49-F238E27FC236}">
                    <a16:creationId xmlns:a16="http://schemas.microsoft.com/office/drawing/2014/main" id="{7117B58F-7A27-346D-373D-F23C97337E6D}"/>
                  </a:ext>
                </a:extLst>
              </p:cNvPr>
              <p:cNvGrpSpPr/>
              <p:nvPr/>
            </p:nvGrpSpPr>
            <p:grpSpPr>
              <a:xfrm>
                <a:off x="2595412" y="2419318"/>
                <a:ext cx="2855440" cy="768986"/>
                <a:chOff x="2595412" y="2419318"/>
                <a:chExt cx="2855440" cy="768986"/>
              </a:xfrm>
            </p:grpSpPr>
            <p:sp>
              <p:nvSpPr>
                <p:cNvPr id="193" name="사각형: 둥근 모서리 192">
                  <a:extLst>
                    <a:ext uri="{FF2B5EF4-FFF2-40B4-BE49-F238E27FC236}">
                      <a16:creationId xmlns:a16="http://schemas.microsoft.com/office/drawing/2014/main" id="{6644D6CE-4EAB-D510-F298-B206E01FF7AA}"/>
                    </a:ext>
                  </a:extLst>
                </p:cNvPr>
                <p:cNvSpPr/>
                <p:nvPr/>
              </p:nvSpPr>
              <p:spPr>
                <a:xfrm>
                  <a:off x="2595412" y="2419318"/>
                  <a:ext cx="2855440" cy="768986"/>
                </a:xfrm>
                <a:prstGeom prst="roundRect">
                  <a:avLst>
                    <a:gd name="adj" fmla="val 13020"/>
                  </a:avLst>
                </a:prstGeom>
                <a:solidFill>
                  <a:srgbClr val="FFE8AF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  <p:grpSp>
              <p:nvGrpSpPr>
                <p:cNvPr id="937" name="그룹 936">
                  <a:extLst>
                    <a:ext uri="{FF2B5EF4-FFF2-40B4-BE49-F238E27FC236}">
                      <a16:creationId xmlns:a16="http://schemas.microsoft.com/office/drawing/2014/main" id="{AF36EDA9-A463-38E1-2748-B137BD208B77}"/>
                    </a:ext>
                  </a:extLst>
                </p:cNvPr>
                <p:cNvGrpSpPr/>
                <p:nvPr/>
              </p:nvGrpSpPr>
              <p:grpSpPr>
                <a:xfrm>
                  <a:off x="2673118" y="2726867"/>
                  <a:ext cx="2044508" cy="153888"/>
                  <a:chOff x="2848744" y="2711478"/>
                  <a:chExt cx="2044508" cy="153888"/>
                </a:xfrm>
              </p:grpSpPr>
              <p:sp>
                <p:nvSpPr>
                  <p:cNvPr id="945" name="TextBox 944">
                    <a:extLst>
                      <a:ext uri="{FF2B5EF4-FFF2-40B4-BE49-F238E27FC236}">
                        <a16:creationId xmlns:a16="http://schemas.microsoft.com/office/drawing/2014/main" id="{C2D2962D-03DA-8D61-A582-DC1E7FC004EF}"/>
                      </a:ext>
                    </a:extLst>
                  </p:cNvPr>
                  <p:cNvSpPr txBox="1"/>
                  <p:nvPr/>
                </p:nvSpPr>
                <p:spPr>
                  <a:xfrm>
                    <a:off x="3033769" y="2711478"/>
                    <a:ext cx="1859483" cy="15388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anchor="t">
                    <a:spAutoFit/>
                  </a:bodyPr>
                  <a:lstStyle/>
                  <a:p>
                    <a:pPr marL="0" marR="0" lvl="0" indent="0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ko-KR" altLang="en-US" sz="10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병역판정검사 결과 신체등급 </a:t>
                    </a:r>
                    <a:r>
                      <a:rPr kumimoji="0" lang="en-US" altLang="ko-KR" sz="10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4</a:t>
                    </a:r>
                    <a:r>
                      <a:rPr kumimoji="0" lang="ko-KR" altLang="en-US" sz="10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급</a:t>
                    </a:r>
                  </a:p>
                </p:txBody>
              </p:sp>
              <p:sp>
                <p:nvSpPr>
                  <p:cNvPr id="946" name="자유형: 도형 945">
                    <a:extLst>
                      <a:ext uri="{FF2B5EF4-FFF2-40B4-BE49-F238E27FC236}">
                        <a16:creationId xmlns:a16="http://schemas.microsoft.com/office/drawing/2014/main" id="{B006D918-00A4-A8F4-2513-7498F7839F69}"/>
                      </a:ext>
                    </a:extLst>
                  </p:cNvPr>
                  <p:cNvSpPr/>
                  <p:nvPr/>
                </p:nvSpPr>
                <p:spPr>
                  <a:xfrm rot="19785720">
                    <a:off x="2848744" y="2725112"/>
                    <a:ext cx="114641" cy="115106"/>
                  </a:xfrm>
                  <a:custGeom>
                    <a:avLst/>
                    <a:gdLst>
                      <a:gd name="connsiteX0" fmla="*/ 293469 w 388800"/>
                      <a:gd name="connsiteY0" fmla="*/ 26584 h 390378"/>
                      <a:gd name="connsiteX1" fmla="*/ 383906 w 388800"/>
                      <a:gd name="connsiteY1" fmla="*/ 145462 h 390378"/>
                      <a:gd name="connsiteX2" fmla="*/ 384849 w 388800"/>
                      <a:gd name="connsiteY2" fmla="*/ 159850 h 390378"/>
                      <a:gd name="connsiteX3" fmla="*/ 379712 w 388800"/>
                      <a:gd name="connsiteY3" fmla="*/ 160058 h 390378"/>
                      <a:gd name="connsiteX4" fmla="*/ 205133 w 388800"/>
                      <a:gd name="connsiteY4" fmla="*/ 240823 h 390378"/>
                      <a:gd name="connsiteX5" fmla="*/ 205134 w 388800"/>
                      <a:gd name="connsiteY5" fmla="*/ 120135 h 390378"/>
                      <a:gd name="connsiteX6" fmla="*/ 179865 w 388800"/>
                      <a:gd name="connsiteY6" fmla="*/ 94866 h 390378"/>
                      <a:gd name="connsiteX7" fmla="*/ 154597 w 388800"/>
                      <a:gd name="connsiteY7" fmla="*/ 120135 h 390378"/>
                      <a:gd name="connsiteX8" fmla="*/ 154596 w 388800"/>
                      <a:gd name="connsiteY8" fmla="*/ 275198 h 390378"/>
                      <a:gd name="connsiteX9" fmla="*/ 161997 w 388800"/>
                      <a:gd name="connsiteY9" fmla="*/ 293065 h 390378"/>
                      <a:gd name="connsiteX10" fmla="*/ 169401 w 388800"/>
                      <a:gd name="connsiteY10" fmla="*/ 296131 h 390378"/>
                      <a:gd name="connsiteX11" fmla="*/ 174110 w 388800"/>
                      <a:gd name="connsiteY11" fmla="*/ 300473 h 390378"/>
                      <a:gd name="connsiteX12" fmla="*/ 179366 w 388800"/>
                      <a:gd name="connsiteY12" fmla="*/ 300259 h 390378"/>
                      <a:gd name="connsiteX13" fmla="*/ 179865 w 388800"/>
                      <a:gd name="connsiteY13" fmla="*/ 300466 h 390378"/>
                      <a:gd name="connsiteX14" fmla="*/ 179864 w 388800"/>
                      <a:gd name="connsiteY14" fmla="*/ 300468 h 390378"/>
                      <a:gd name="connsiteX15" fmla="*/ 180475 w 388800"/>
                      <a:gd name="connsiteY15" fmla="*/ 300214 h 390378"/>
                      <a:gd name="connsiteX16" fmla="*/ 192527 w 388800"/>
                      <a:gd name="connsiteY16" fmla="*/ 299724 h 390378"/>
                      <a:gd name="connsiteX17" fmla="*/ 388088 w 388800"/>
                      <a:gd name="connsiteY17" fmla="*/ 209254 h 390378"/>
                      <a:gd name="connsiteX18" fmla="*/ 388800 w 388800"/>
                      <a:gd name="connsiteY18" fmla="*/ 220118 h 390378"/>
                      <a:gd name="connsiteX19" fmla="*/ 363794 w 388800"/>
                      <a:gd name="connsiteY19" fmla="*/ 293469 h 390378"/>
                      <a:gd name="connsiteX20" fmla="*/ 96909 w 388800"/>
                      <a:gd name="connsiteY20" fmla="*/ 363794 h 390378"/>
                      <a:gd name="connsiteX21" fmla="*/ 26584 w 388800"/>
                      <a:gd name="connsiteY21" fmla="*/ 96909 h 390378"/>
                      <a:gd name="connsiteX22" fmla="*/ 293469 w 388800"/>
                      <a:gd name="connsiteY22" fmla="*/ 26584 h 390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8800" h="390378">
                        <a:moveTo>
                          <a:pt x="293469" y="26584"/>
                        </a:moveTo>
                        <a:cubicBezTo>
                          <a:pt x="340028" y="53723"/>
                          <a:pt x="371179" y="97165"/>
                          <a:pt x="383906" y="145462"/>
                        </a:cubicBezTo>
                        <a:lnTo>
                          <a:pt x="384849" y="159850"/>
                        </a:lnTo>
                        <a:lnTo>
                          <a:pt x="379712" y="160058"/>
                        </a:lnTo>
                        <a:lnTo>
                          <a:pt x="205133" y="240823"/>
                        </a:lnTo>
                        <a:lnTo>
                          <a:pt x="205134" y="120135"/>
                        </a:lnTo>
                        <a:cubicBezTo>
                          <a:pt x="205134" y="106180"/>
                          <a:pt x="193821" y="94866"/>
                          <a:pt x="179865" y="94866"/>
                        </a:cubicBezTo>
                        <a:cubicBezTo>
                          <a:pt x="165909" y="94866"/>
                          <a:pt x="154596" y="106179"/>
                          <a:pt x="154597" y="120135"/>
                        </a:cubicBezTo>
                        <a:lnTo>
                          <a:pt x="154596" y="275198"/>
                        </a:lnTo>
                        <a:cubicBezTo>
                          <a:pt x="154596" y="282175"/>
                          <a:pt x="157424" y="288492"/>
                          <a:pt x="161997" y="293065"/>
                        </a:cubicBezTo>
                        <a:lnTo>
                          <a:pt x="169401" y="296131"/>
                        </a:lnTo>
                        <a:lnTo>
                          <a:pt x="174110" y="300473"/>
                        </a:lnTo>
                        <a:lnTo>
                          <a:pt x="179366" y="300259"/>
                        </a:lnTo>
                        <a:lnTo>
                          <a:pt x="179865" y="300466"/>
                        </a:lnTo>
                        <a:lnTo>
                          <a:pt x="179864" y="300468"/>
                        </a:lnTo>
                        <a:lnTo>
                          <a:pt x="180475" y="300214"/>
                        </a:lnTo>
                        <a:lnTo>
                          <a:pt x="192527" y="299724"/>
                        </a:lnTo>
                        <a:lnTo>
                          <a:pt x="388088" y="209254"/>
                        </a:lnTo>
                        <a:lnTo>
                          <a:pt x="388800" y="220118"/>
                        </a:lnTo>
                        <a:cubicBezTo>
                          <a:pt x="385573" y="245262"/>
                          <a:pt x="377364" y="270190"/>
                          <a:pt x="363794" y="293469"/>
                        </a:cubicBezTo>
                        <a:cubicBezTo>
                          <a:pt x="309515" y="386587"/>
                          <a:pt x="190027" y="418073"/>
                          <a:pt x="96909" y="363794"/>
                        </a:cubicBezTo>
                        <a:cubicBezTo>
                          <a:pt x="3791" y="309515"/>
                          <a:pt x="-27695" y="190027"/>
                          <a:pt x="26584" y="96909"/>
                        </a:cubicBezTo>
                        <a:cubicBezTo>
                          <a:pt x="80863" y="3791"/>
                          <a:pt x="200351" y="-27695"/>
                          <a:pt x="293469" y="26584"/>
                        </a:cubicBezTo>
                        <a:close/>
                      </a:path>
                    </a:pathLst>
                  </a:custGeom>
                  <a:solidFill>
                    <a:srgbClr val="3B709B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3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</p:grpSp>
          </p:grpSp>
        </p:grpSp>
        <p:grpSp>
          <p:nvGrpSpPr>
            <p:cNvPr id="78" name="그룹 77">
              <a:extLst>
                <a:ext uri="{FF2B5EF4-FFF2-40B4-BE49-F238E27FC236}">
                  <a16:creationId xmlns:a16="http://schemas.microsoft.com/office/drawing/2014/main" id="{3AB1CA8B-D926-B8B1-9281-21725A4635B0}"/>
                </a:ext>
              </a:extLst>
            </p:cNvPr>
            <p:cNvGrpSpPr/>
            <p:nvPr/>
          </p:nvGrpSpPr>
          <p:grpSpPr>
            <a:xfrm>
              <a:off x="5623058" y="2349413"/>
              <a:ext cx="3829595" cy="908797"/>
              <a:chOff x="5623058" y="2349413"/>
              <a:chExt cx="3829595" cy="908797"/>
            </a:xfrm>
          </p:grpSpPr>
          <p:sp>
            <p:nvSpPr>
              <p:cNvPr id="211" name="사각형: 둥근 모서리 210">
                <a:extLst>
                  <a:ext uri="{FF2B5EF4-FFF2-40B4-BE49-F238E27FC236}">
                    <a16:creationId xmlns:a16="http://schemas.microsoft.com/office/drawing/2014/main" id="{1EAFDDD8-670C-8844-12B4-F04102EF5DAC}"/>
                  </a:ext>
                </a:extLst>
              </p:cNvPr>
              <p:cNvSpPr/>
              <p:nvPr/>
            </p:nvSpPr>
            <p:spPr>
              <a:xfrm>
                <a:off x="5623058" y="2349413"/>
                <a:ext cx="3829595" cy="908797"/>
              </a:xfrm>
              <a:prstGeom prst="roundRect">
                <a:avLst>
                  <a:gd name="adj" fmla="val 13020"/>
                </a:avLst>
              </a:prstGeom>
              <a:solidFill>
                <a:srgbClr val="FFF7E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ko-KR" altLang="en-US" dirty="0">
                  <a:solidFill>
                    <a:prstClr val="white"/>
                  </a:solidFill>
                  <a:latin typeface="Calibri" panose="020F0502020204030204"/>
                  <a:ea typeface="문체부 제목 돋음체" panose="020B0609000101010101" pitchFamily="49" charset="-127"/>
                </a:endParaRPr>
              </a:p>
            </p:txBody>
          </p:sp>
          <p:grpSp>
            <p:nvGrpSpPr>
              <p:cNvPr id="613" name="그룹 612">
                <a:extLst>
                  <a:ext uri="{FF2B5EF4-FFF2-40B4-BE49-F238E27FC236}">
                    <a16:creationId xmlns:a16="http://schemas.microsoft.com/office/drawing/2014/main" id="{5A391A12-048E-E82B-910B-6117830ED0DD}"/>
                  </a:ext>
                </a:extLst>
              </p:cNvPr>
              <p:cNvGrpSpPr/>
              <p:nvPr/>
            </p:nvGrpSpPr>
            <p:grpSpPr>
              <a:xfrm>
                <a:off x="5818896" y="2514373"/>
                <a:ext cx="506428" cy="572452"/>
                <a:chOff x="-1707882" y="4040507"/>
                <a:chExt cx="562641" cy="629697"/>
              </a:xfrm>
              <a:effectLst>
                <a:outerShdw dist="25400" dir="2700000" algn="tl" rotWithShape="0">
                  <a:prstClr val="black">
                    <a:alpha val="12000"/>
                  </a:prstClr>
                </a:outerShdw>
              </a:effectLst>
            </p:grpSpPr>
            <p:grpSp>
              <p:nvGrpSpPr>
                <p:cNvPr id="614" name="그래픽 886">
                  <a:extLst>
                    <a:ext uri="{FF2B5EF4-FFF2-40B4-BE49-F238E27FC236}">
                      <a16:creationId xmlns:a16="http://schemas.microsoft.com/office/drawing/2014/main" id="{5FADEA09-92AB-E629-C083-98E0B57A973F}"/>
                    </a:ext>
                  </a:extLst>
                </p:cNvPr>
                <p:cNvGrpSpPr/>
                <p:nvPr/>
              </p:nvGrpSpPr>
              <p:grpSpPr>
                <a:xfrm>
                  <a:off x="-1707882" y="4040507"/>
                  <a:ext cx="562641" cy="629697"/>
                  <a:chOff x="-1707882" y="4040507"/>
                  <a:chExt cx="562641" cy="629697"/>
                </a:xfrm>
              </p:grpSpPr>
              <p:grpSp>
                <p:nvGrpSpPr>
                  <p:cNvPr id="632" name="그래픽 886">
                    <a:extLst>
                      <a:ext uri="{FF2B5EF4-FFF2-40B4-BE49-F238E27FC236}">
                        <a16:creationId xmlns:a16="http://schemas.microsoft.com/office/drawing/2014/main" id="{7184E839-3F83-539A-8E70-FB178290FC65}"/>
                      </a:ext>
                    </a:extLst>
                  </p:cNvPr>
                  <p:cNvGrpSpPr/>
                  <p:nvPr/>
                </p:nvGrpSpPr>
                <p:grpSpPr>
                  <a:xfrm>
                    <a:off x="-1707882" y="4040507"/>
                    <a:ext cx="562641" cy="629697"/>
                    <a:chOff x="-1707882" y="4040507"/>
                    <a:chExt cx="562641" cy="629697"/>
                  </a:xfrm>
                </p:grpSpPr>
                <p:sp>
                  <p:nvSpPr>
                    <p:cNvPr id="637" name="자유형: 도형 636">
                      <a:extLst>
                        <a:ext uri="{FF2B5EF4-FFF2-40B4-BE49-F238E27FC236}">
                          <a16:creationId xmlns:a16="http://schemas.microsoft.com/office/drawing/2014/main" id="{911C2DAE-7759-6E01-FEFB-36B580F85F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707882" y="4040507"/>
                      <a:ext cx="562641" cy="98202"/>
                    </a:xfrm>
                    <a:custGeom>
                      <a:avLst/>
                      <a:gdLst>
                        <a:gd name="connsiteX0" fmla="*/ 0 w 562641"/>
                        <a:gd name="connsiteY0" fmla="*/ 0 h 98202"/>
                        <a:gd name="connsiteX1" fmla="*/ 562642 w 562641"/>
                        <a:gd name="connsiteY1" fmla="*/ 0 h 98202"/>
                        <a:gd name="connsiteX2" fmla="*/ 562642 w 562641"/>
                        <a:gd name="connsiteY2" fmla="*/ 98203 h 98202"/>
                        <a:gd name="connsiteX3" fmla="*/ 0 w 562641"/>
                        <a:gd name="connsiteY3" fmla="*/ 98203 h 982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62641" h="98202">
                          <a:moveTo>
                            <a:pt x="0" y="0"/>
                          </a:moveTo>
                          <a:lnTo>
                            <a:pt x="562642" y="0"/>
                          </a:lnTo>
                          <a:lnTo>
                            <a:pt x="562642" y="98203"/>
                          </a:lnTo>
                          <a:lnTo>
                            <a:pt x="0" y="98203"/>
                          </a:lnTo>
                          <a:close/>
                        </a:path>
                      </a:pathLst>
                    </a:custGeom>
                    <a:solidFill>
                      <a:srgbClr val="A2F2F2"/>
                    </a:solidFill>
                    <a:ln w="15875" cap="flat">
                      <a:solidFill>
                        <a:srgbClr val="142847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638" name="자유형: 도형 637">
                      <a:extLst>
                        <a:ext uri="{FF2B5EF4-FFF2-40B4-BE49-F238E27FC236}">
                          <a16:creationId xmlns:a16="http://schemas.microsoft.com/office/drawing/2014/main" id="{5A9492CD-6F70-CA9F-E081-378E90017C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707882" y="4138709"/>
                      <a:ext cx="562641" cy="531495"/>
                    </a:xfrm>
                    <a:custGeom>
                      <a:avLst/>
                      <a:gdLst>
                        <a:gd name="connsiteX0" fmla="*/ 0 w 562641"/>
                        <a:gd name="connsiteY0" fmla="*/ 0 h 531495"/>
                        <a:gd name="connsiteX1" fmla="*/ 562642 w 562641"/>
                        <a:gd name="connsiteY1" fmla="*/ 0 h 531495"/>
                        <a:gd name="connsiteX2" fmla="*/ 562642 w 562641"/>
                        <a:gd name="connsiteY2" fmla="*/ 531495 h 531495"/>
                        <a:gd name="connsiteX3" fmla="*/ 0 w 562641"/>
                        <a:gd name="connsiteY3" fmla="*/ 531495 h 5314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62641" h="531495">
                          <a:moveTo>
                            <a:pt x="0" y="0"/>
                          </a:moveTo>
                          <a:lnTo>
                            <a:pt x="562642" y="0"/>
                          </a:lnTo>
                          <a:lnTo>
                            <a:pt x="562642" y="531495"/>
                          </a:lnTo>
                          <a:lnTo>
                            <a:pt x="0" y="53149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5875" cap="flat">
                      <a:solidFill>
                        <a:srgbClr val="142847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  <p:sp>
                <p:nvSpPr>
                  <p:cNvPr id="633" name="자유형: 도형 632">
                    <a:extLst>
                      <a:ext uri="{FF2B5EF4-FFF2-40B4-BE49-F238E27FC236}">
                        <a16:creationId xmlns:a16="http://schemas.microsoft.com/office/drawing/2014/main" id="{EA499FFB-BAF3-1355-9381-73FCB6A8D18E}"/>
                      </a:ext>
                    </a:extLst>
                  </p:cNvPr>
                  <p:cNvSpPr/>
                  <p:nvPr/>
                </p:nvSpPr>
                <p:spPr>
                  <a:xfrm>
                    <a:off x="-1652637" y="4077654"/>
                    <a:ext cx="9525" cy="25050"/>
                  </a:xfrm>
                  <a:custGeom>
                    <a:avLst/>
                    <a:gdLst>
                      <a:gd name="connsiteX0" fmla="*/ 0 w 9525"/>
                      <a:gd name="connsiteY0" fmla="*/ 0 h 25050"/>
                      <a:gd name="connsiteX1" fmla="*/ 0 w 9525"/>
                      <a:gd name="connsiteY1" fmla="*/ 25051 h 25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525" h="25050">
                        <a:moveTo>
                          <a:pt x="0" y="0"/>
                        </a:moveTo>
                        <a:lnTo>
                          <a:pt x="0" y="25051"/>
                        </a:lnTo>
                      </a:path>
                    </a:pathLst>
                  </a:custGeom>
                  <a:ln w="15875" cap="flat">
                    <a:solidFill>
                      <a:srgbClr val="142847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634" name="자유형: 도형 633">
                    <a:extLst>
                      <a:ext uri="{FF2B5EF4-FFF2-40B4-BE49-F238E27FC236}">
                        <a16:creationId xmlns:a16="http://schemas.microsoft.com/office/drawing/2014/main" id="{1BE3148E-230D-46F7-A7EF-AEC90B5D1244}"/>
                      </a:ext>
                    </a:extLst>
                  </p:cNvPr>
                  <p:cNvSpPr/>
                  <p:nvPr/>
                </p:nvSpPr>
                <p:spPr>
                  <a:xfrm>
                    <a:off x="-1614156" y="4077654"/>
                    <a:ext cx="9525" cy="25050"/>
                  </a:xfrm>
                  <a:custGeom>
                    <a:avLst/>
                    <a:gdLst>
                      <a:gd name="connsiteX0" fmla="*/ 0 w 9525"/>
                      <a:gd name="connsiteY0" fmla="*/ 0 h 25050"/>
                      <a:gd name="connsiteX1" fmla="*/ 0 w 9525"/>
                      <a:gd name="connsiteY1" fmla="*/ 25051 h 25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525" h="25050">
                        <a:moveTo>
                          <a:pt x="0" y="0"/>
                        </a:moveTo>
                        <a:lnTo>
                          <a:pt x="0" y="25051"/>
                        </a:lnTo>
                      </a:path>
                    </a:pathLst>
                  </a:custGeom>
                  <a:ln w="15875" cap="flat">
                    <a:solidFill>
                      <a:srgbClr val="142847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635" name="자유형: 도형 634">
                    <a:extLst>
                      <a:ext uri="{FF2B5EF4-FFF2-40B4-BE49-F238E27FC236}">
                        <a16:creationId xmlns:a16="http://schemas.microsoft.com/office/drawing/2014/main" id="{0AF57518-82D7-0991-8E20-7D7ED60AF4FA}"/>
                      </a:ext>
                    </a:extLst>
                  </p:cNvPr>
                  <p:cNvSpPr/>
                  <p:nvPr/>
                </p:nvSpPr>
                <p:spPr>
                  <a:xfrm>
                    <a:off x="-1575675" y="4077654"/>
                    <a:ext cx="9525" cy="25050"/>
                  </a:xfrm>
                  <a:custGeom>
                    <a:avLst/>
                    <a:gdLst>
                      <a:gd name="connsiteX0" fmla="*/ 0 w 9525"/>
                      <a:gd name="connsiteY0" fmla="*/ 0 h 25050"/>
                      <a:gd name="connsiteX1" fmla="*/ 0 w 9525"/>
                      <a:gd name="connsiteY1" fmla="*/ 25051 h 25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525" h="25050">
                        <a:moveTo>
                          <a:pt x="0" y="0"/>
                        </a:moveTo>
                        <a:lnTo>
                          <a:pt x="0" y="25051"/>
                        </a:lnTo>
                      </a:path>
                    </a:pathLst>
                  </a:custGeom>
                  <a:ln w="15875" cap="flat">
                    <a:solidFill>
                      <a:srgbClr val="142847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636" name="자유형: 도형 635">
                    <a:extLst>
                      <a:ext uri="{FF2B5EF4-FFF2-40B4-BE49-F238E27FC236}">
                        <a16:creationId xmlns:a16="http://schemas.microsoft.com/office/drawing/2014/main" id="{CF52AEF3-756C-136E-AC41-76D201863D8E}"/>
                      </a:ext>
                    </a:extLst>
                  </p:cNvPr>
                  <p:cNvSpPr/>
                  <p:nvPr/>
                </p:nvSpPr>
                <p:spPr>
                  <a:xfrm>
                    <a:off x="-1206296" y="4077654"/>
                    <a:ext cx="9525" cy="25050"/>
                  </a:xfrm>
                  <a:custGeom>
                    <a:avLst/>
                    <a:gdLst>
                      <a:gd name="connsiteX0" fmla="*/ 0 w 9525"/>
                      <a:gd name="connsiteY0" fmla="*/ 0 h 25050"/>
                      <a:gd name="connsiteX1" fmla="*/ 0 w 9525"/>
                      <a:gd name="connsiteY1" fmla="*/ 25051 h 25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525" h="25050">
                        <a:moveTo>
                          <a:pt x="0" y="0"/>
                        </a:moveTo>
                        <a:lnTo>
                          <a:pt x="0" y="25051"/>
                        </a:lnTo>
                      </a:path>
                    </a:pathLst>
                  </a:custGeom>
                  <a:ln w="15875" cap="flat">
                    <a:solidFill>
                      <a:srgbClr val="142847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grpSp>
              <p:nvGrpSpPr>
                <p:cNvPr id="615" name="그래픽 886">
                  <a:extLst>
                    <a:ext uri="{FF2B5EF4-FFF2-40B4-BE49-F238E27FC236}">
                      <a16:creationId xmlns:a16="http://schemas.microsoft.com/office/drawing/2014/main" id="{B1DF61EA-67C6-18D0-09BE-D26B0F188BAB}"/>
                    </a:ext>
                  </a:extLst>
                </p:cNvPr>
                <p:cNvGrpSpPr/>
                <p:nvPr/>
              </p:nvGrpSpPr>
              <p:grpSpPr>
                <a:xfrm>
                  <a:off x="-1419370" y="4222720"/>
                  <a:ext cx="217074" cy="166401"/>
                  <a:chOff x="-1419370" y="4222720"/>
                  <a:chExt cx="217074" cy="166401"/>
                </a:xfrm>
              </p:grpSpPr>
              <p:sp>
                <p:nvSpPr>
                  <p:cNvPr id="628" name="자유형: 도형 627">
                    <a:extLst>
                      <a:ext uri="{FF2B5EF4-FFF2-40B4-BE49-F238E27FC236}">
                        <a16:creationId xmlns:a16="http://schemas.microsoft.com/office/drawing/2014/main" id="{048E83E8-E617-7FE6-E2B6-1A32151EFFA5}"/>
                      </a:ext>
                    </a:extLst>
                  </p:cNvPr>
                  <p:cNvSpPr/>
                  <p:nvPr/>
                </p:nvSpPr>
                <p:spPr>
                  <a:xfrm>
                    <a:off x="-1419370" y="4222720"/>
                    <a:ext cx="217074" cy="9525"/>
                  </a:xfrm>
                  <a:custGeom>
                    <a:avLst/>
                    <a:gdLst>
                      <a:gd name="connsiteX0" fmla="*/ 0 w 217074"/>
                      <a:gd name="connsiteY0" fmla="*/ 0 h 9525"/>
                      <a:gd name="connsiteX1" fmla="*/ 217075 w 217074"/>
                      <a:gd name="connsiteY1" fmla="*/ 0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17074" h="9525">
                        <a:moveTo>
                          <a:pt x="0" y="0"/>
                        </a:moveTo>
                        <a:lnTo>
                          <a:pt x="217075" y="0"/>
                        </a:lnTo>
                      </a:path>
                    </a:pathLst>
                  </a:custGeom>
                  <a:ln w="15875" cap="flat">
                    <a:solidFill>
                      <a:srgbClr val="142847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629" name="자유형: 도형 628">
                    <a:extLst>
                      <a:ext uri="{FF2B5EF4-FFF2-40B4-BE49-F238E27FC236}">
                        <a16:creationId xmlns:a16="http://schemas.microsoft.com/office/drawing/2014/main" id="{2AF60689-059F-0F65-448C-5838A79F5E98}"/>
                      </a:ext>
                    </a:extLst>
                  </p:cNvPr>
                  <p:cNvSpPr/>
                  <p:nvPr/>
                </p:nvSpPr>
                <p:spPr>
                  <a:xfrm>
                    <a:off x="-1419370" y="4278155"/>
                    <a:ext cx="217074" cy="9525"/>
                  </a:xfrm>
                  <a:custGeom>
                    <a:avLst/>
                    <a:gdLst>
                      <a:gd name="connsiteX0" fmla="*/ 0 w 217074"/>
                      <a:gd name="connsiteY0" fmla="*/ 0 h 9525"/>
                      <a:gd name="connsiteX1" fmla="*/ 217075 w 217074"/>
                      <a:gd name="connsiteY1" fmla="*/ 0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17074" h="9525">
                        <a:moveTo>
                          <a:pt x="0" y="0"/>
                        </a:moveTo>
                        <a:lnTo>
                          <a:pt x="217075" y="0"/>
                        </a:lnTo>
                      </a:path>
                    </a:pathLst>
                  </a:custGeom>
                  <a:ln w="15875" cap="flat">
                    <a:solidFill>
                      <a:srgbClr val="142847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630" name="자유형: 도형 629">
                    <a:extLst>
                      <a:ext uri="{FF2B5EF4-FFF2-40B4-BE49-F238E27FC236}">
                        <a16:creationId xmlns:a16="http://schemas.microsoft.com/office/drawing/2014/main" id="{12EAF561-437D-C602-DF78-4C8B29BFE2BA}"/>
                      </a:ext>
                    </a:extLst>
                  </p:cNvPr>
                  <p:cNvSpPr/>
                  <p:nvPr/>
                </p:nvSpPr>
                <p:spPr>
                  <a:xfrm>
                    <a:off x="-1419370" y="4333591"/>
                    <a:ext cx="217074" cy="9525"/>
                  </a:xfrm>
                  <a:custGeom>
                    <a:avLst/>
                    <a:gdLst>
                      <a:gd name="connsiteX0" fmla="*/ 0 w 217074"/>
                      <a:gd name="connsiteY0" fmla="*/ 0 h 9525"/>
                      <a:gd name="connsiteX1" fmla="*/ 217075 w 217074"/>
                      <a:gd name="connsiteY1" fmla="*/ 0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17074" h="9525">
                        <a:moveTo>
                          <a:pt x="0" y="0"/>
                        </a:moveTo>
                        <a:lnTo>
                          <a:pt x="217075" y="0"/>
                        </a:lnTo>
                      </a:path>
                    </a:pathLst>
                  </a:custGeom>
                  <a:ln w="15875" cap="flat">
                    <a:solidFill>
                      <a:srgbClr val="142847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631" name="자유형: 도형 630">
                    <a:extLst>
                      <a:ext uri="{FF2B5EF4-FFF2-40B4-BE49-F238E27FC236}">
                        <a16:creationId xmlns:a16="http://schemas.microsoft.com/office/drawing/2014/main" id="{911ABB51-457B-705E-AD60-C47BE139A183}"/>
                      </a:ext>
                    </a:extLst>
                  </p:cNvPr>
                  <p:cNvSpPr/>
                  <p:nvPr/>
                </p:nvSpPr>
                <p:spPr>
                  <a:xfrm>
                    <a:off x="-1419370" y="4389122"/>
                    <a:ext cx="217074" cy="9525"/>
                  </a:xfrm>
                  <a:custGeom>
                    <a:avLst/>
                    <a:gdLst>
                      <a:gd name="connsiteX0" fmla="*/ 0 w 217074"/>
                      <a:gd name="connsiteY0" fmla="*/ 0 h 9525"/>
                      <a:gd name="connsiteX1" fmla="*/ 217075 w 217074"/>
                      <a:gd name="connsiteY1" fmla="*/ 0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17074" h="9525">
                        <a:moveTo>
                          <a:pt x="0" y="0"/>
                        </a:moveTo>
                        <a:lnTo>
                          <a:pt x="217075" y="0"/>
                        </a:lnTo>
                      </a:path>
                    </a:pathLst>
                  </a:custGeom>
                  <a:ln w="15875" cap="flat">
                    <a:solidFill>
                      <a:srgbClr val="142847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grpSp>
              <p:nvGrpSpPr>
                <p:cNvPr id="616" name="그래픽 886">
                  <a:extLst>
                    <a:ext uri="{FF2B5EF4-FFF2-40B4-BE49-F238E27FC236}">
                      <a16:creationId xmlns:a16="http://schemas.microsoft.com/office/drawing/2014/main" id="{66463E34-8C07-C0AD-5550-C73711787460}"/>
                    </a:ext>
                  </a:extLst>
                </p:cNvPr>
                <p:cNvGrpSpPr/>
                <p:nvPr/>
              </p:nvGrpSpPr>
              <p:grpSpPr>
                <a:xfrm>
                  <a:off x="-1653494" y="4490372"/>
                  <a:ext cx="453961" cy="63245"/>
                  <a:chOff x="-1653494" y="4490372"/>
                  <a:chExt cx="453961" cy="63245"/>
                </a:xfrm>
              </p:grpSpPr>
              <p:sp>
                <p:nvSpPr>
                  <p:cNvPr id="626" name="자유형: 도형 625">
                    <a:extLst>
                      <a:ext uri="{FF2B5EF4-FFF2-40B4-BE49-F238E27FC236}">
                        <a16:creationId xmlns:a16="http://schemas.microsoft.com/office/drawing/2014/main" id="{3DC61248-46A7-6DEC-F69B-9A81325A78FF}"/>
                      </a:ext>
                    </a:extLst>
                  </p:cNvPr>
                  <p:cNvSpPr/>
                  <p:nvPr/>
                </p:nvSpPr>
                <p:spPr>
                  <a:xfrm>
                    <a:off x="-1653494" y="4490372"/>
                    <a:ext cx="453961" cy="9525"/>
                  </a:xfrm>
                  <a:custGeom>
                    <a:avLst/>
                    <a:gdLst>
                      <a:gd name="connsiteX0" fmla="*/ 0 w 453961"/>
                      <a:gd name="connsiteY0" fmla="*/ 0 h 9525"/>
                      <a:gd name="connsiteX1" fmla="*/ 453962 w 453961"/>
                      <a:gd name="connsiteY1" fmla="*/ 0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53961" h="9525">
                        <a:moveTo>
                          <a:pt x="0" y="0"/>
                        </a:moveTo>
                        <a:lnTo>
                          <a:pt x="453962" y="0"/>
                        </a:lnTo>
                      </a:path>
                    </a:pathLst>
                  </a:custGeom>
                  <a:ln w="15875" cap="flat">
                    <a:solidFill>
                      <a:srgbClr val="142847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627" name="자유형: 도형 626">
                    <a:extLst>
                      <a:ext uri="{FF2B5EF4-FFF2-40B4-BE49-F238E27FC236}">
                        <a16:creationId xmlns:a16="http://schemas.microsoft.com/office/drawing/2014/main" id="{F06BA01E-E5DC-6D7E-CD0B-48E3666B7447}"/>
                      </a:ext>
                    </a:extLst>
                  </p:cNvPr>
                  <p:cNvSpPr/>
                  <p:nvPr/>
                </p:nvSpPr>
                <p:spPr>
                  <a:xfrm>
                    <a:off x="-1653494" y="4553618"/>
                    <a:ext cx="453961" cy="9525"/>
                  </a:xfrm>
                  <a:custGeom>
                    <a:avLst/>
                    <a:gdLst>
                      <a:gd name="connsiteX0" fmla="*/ 0 w 453961"/>
                      <a:gd name="connsiteY0" fmla="*/ 0 h 9525"/>
                      <a:gd name="connsiteX1" fmla="*/ 453962 w 453961"/>
                      <a:gd name="connsiteY1" fmla="*/ 0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53961" h="9525">
                        <a:moveTo>
                          <a:pt x="0" y="0"/>
                        </a:moveTo>
                        <a:lnTo>
                          <a:pt x="453962" y="0"/>
                        </a:lnTo>
                      </a:path>
                    </a:pathLst>
                  </a:custGeom>
                  <a:ln w="15875" cap="flat">
                    <a:solidFill>
                      <a:srgbClr val="142847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grpSp>
              <p:nvGrpSpPr>
                <p:cNvPr id="617" name="그래픽 886">
                  <a:extLst>
                    <a:ext uri="{FF2B5EF4-FFF2-40B4-BE49-F238E27FC236}">
                      <a16:creationId xmlns:a16="http://schemas.microsoft.com/office/drawing/2014/main" id="{09A16C3B-0285-2F0A-B1EE-2325A2416C0B}"/>
                    </a:ext>
                  </a:extLst>
                </p:cNvPr>
                <p:cNvGrpSpPr/>
                <p:nvPr/>
              </p:nvGrpSpPr>
              <p:grpSpPr>
                <a:xfrm>
                  <a:off x="-1653494" y="4209194"/>
                  <a:ext cx="196215" cy="199739"/>
                  <a:chOff x="-1653494" y="4209194"/>
                  <a:chExt cx="196215" cy="199739"/>
                </a:xfrm>
              </p:grpSpPr>
              <p:sp>
                <p:nvSpPr>
                  <p:cNvPr id="618" name="자유형: 도형 617">
                    <a:extLst>
                      <a:ext uri="{FF2B5EF4-FFF2-40B4-BE49-F238E27FC236}">
                        <a16:creationId xmlns:a16="http://schemas.microsoft.com/office/drawing/2014/main" id="{3DC3A2D6-488A-7C87-58FE-22D41D80AE81}"/>
                      </a:ext>
                    </a:extLst>
                  </p:cNvPr>
                  <p:cNvSpPr/>
                  <p:nvPr/>
                </p:nvSpPr>
                <p:spPr>
                  <a:xfrm>
                    <a:off x="-1643779" y="4237865"/>
                    <a:ext cx="171068" cy="171069"/>
                  </a:xfrm>
                  <a:custGeom>
                    <a:avLst/>
                    <a:gdLst>
                      <a:gd name="connsiteX0" fmla="*/ 171069 w 171068"/>
                      <a:gd name="connsiteY0" fmla="*/ 85534 h 171069"/>
                      <a:gd name="connsiteX1" fmla="*/ 85534 w 171068"/>
                      <a:gd name="connsiteY1" fmla="*/ 171069 h 171069"/>
                      <a:gd name="connsiteX2" fmla="*/ 0 w 171068"/>
                      <a:gd name="connsiteY2" fmla="*/ 85534 h 171069"/>
                      <a:gd name="connsiteX3" fmla="*/ 85534 w 171068"/>
                      <a:gd name="connsiteY3" fmla="*/ 0 h 171069"/>
                      <a:gd name="connsiteX4" fmla="*/ 171069 w 171068"/>
                      <a:gd name="connsiteY4" fmla="*/ 85534 h 1710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068" h="171069">
                        <a:moveTo>
                          <a:pt x="171069" y="85534"/>
                        </a:moveTo>
                        <a:cubicBezTo>
                          <a:pt x="171069" y="132779"/>
                          <a:pt x="132779" y="171069"/>
                          <a:pt x="85534" y="171069"/>
                        </a:cubicBezTo>
                        <a:cubicBezTo>
                          <a:pt x="38291" y="171069"/>
                          <a:pt x="0" y="132779"/>
                          <a:pt x="0" y="85534"/>
                        </a:cubicBezTo>
                        <a:cubicBezTo>
                          <a:pt x="0" y="38291"/>
                          <a:pt x="38291" y="0"/>
                          <a:pt x="85534" y="0"/>
                        </a:cubicBezTo>
                        <a:cubicBezTo>
                          <a:pt x="132779" y="0"/>
                          <a:pt x="171069" y="38291"/>
                          <a:pt x="171069" y="8553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5875" cap="flat">
                    <a:solidFill>
                      <a:srgbClr val="142847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grpSp>
                <p:nvGrpSpPr>
                  <p:cNvPr id="619" name="그래픽 886">
                    <a:extLst>
                      <a:ext uri="{FF2B5EF4-FFF2-40B4-BE49-F238E27FC236}">
                        <a16:creationId xmlns:a16="http://schemas.microsoft.com/office/drawing/2014/main" id="{7FB10134-1612-4B8B-98CE-38904E94221B}"/>
                      </a:ext>
                    </a:extLst>
                  </p:cNvPr>
                  <p:cNvGrpSpPr/>
                  <p:nvPr/>
                </p:nvGrpSpPr>
                <p:grpSpPr>
                  <a:xfrm>
                    <a:off x="-1653494" y="4209194"/>
                    <a:ext cx="196215" cy="196214"/>
                    <a:chOff x="-1653494" y="4209194"/>
                    <a:chExt cx="196215" cy="196214"/>
                  </a:xfrm>
                </p:grpSpPr>
                <p:sp>
                  <p:nvSpPr>
                    <p:cNvPr id="620" name="자유형: 도형 619">
                      <a:extLst>
                        <a:ext uri="{FF2B5EF4-FFF2-40B4-BE49-F238E27FC236}">
                          <a16:creationId xmlns:a16="http://schemas.microsoft.com/office/drawing/2014/main" id="{1CE1B55B-D6A0-A8BA-6E84-031EAD9376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653494" y="4209194"/>
                      <a:ext cx="196215" cy="179355"/>
                    </a:xfrm>
                    <a:custGeom>
                      <a:avLst/>
                      <a:gdLst>
                        <a:gd name="connsiteX0" fmla="*/ 196215 w 196215"/>
                        <a:gd name="connsiteY0" fmla="*/ 98107 h 179355"/>
                        <a:gd name="connsiteX1" fmla="*/ 98108 w 196215"/>
                        <a:gd name="connsiteY1" fmla="*/ 0 h 179355"/>
                        <a:gd name="connsiteX2" fmla="*/ 0 w 196215"/>
                        <a:gd name="connsiteY2" fmla="*/ 98107 h 179355"/>
                        <a:gd name="connsiteX3" fmla="*/ 43148 w 196215"/>
                        <a:gd name="connsiteY3" fmla="*/ 179356 h 179355"/>
                        <a:gd name="connsiteX4" fmla="*/ 43148 w 196215"/>
                        <a:gd name="connsiteY4" fmla="*/ 120872 h 179355"/>
                        <a:gd name="connsiteX5" fmla="*/ 73057 w 196215"/>
                        <a:gd name="connsiteY5" fmla="*/ 90964 h 179355"/>
                        <a:gd name="connsiteX6" fmla="*/ 123158 w 196215"/>
                        <a:gd name="connsiteY6" fmla="*/ 90964 h 179355"/>
                        <a:gd name="connsiteX7" fmla="*/ 153067 w 196215"/>
                        <a:gd name="connsiteY7" fmla="*/ 120872 h 179355"/>
                        <a:gd name="connsiteX8" fmla="*/ 153067 w 196215"/>
                        <a:gd name="connsiteY8" fmla="*/ 179356 h 179355"/>
                        <a:gd name="connsiteX9" fmla="*/ 196215 w 196215"/>
                        <a:gd name="connsiteY9" fmla="*/ 98107 h 179355"/>
                        <a:gd name="connsiteX10" fmla="*/ 98108 w 196215"/>
                        <a:gd name="connsiteY10" fmla="*/ 90964 h 179355"/>
                        <a:gd name="connsiteX11" fmla="*/ 63913 w 196215"/>
                        <a:gd name="connsiteY11" fmla="*/ 56769 h 179355"/>
                        <a:gd name="connsiteX12" fmla="*/ 98108 w 196215"/>
                        <a:gd name="connsiteY12" fmla="*/ 22574 h 179355"/>
                        <a:gd name="connsiteX13" fmla="*/ 132302 w 196215"/>
                        <a:gd name="connsiteY13" fmla="*/ 56769 h 179355"/>
                        <a:gd name="connsiteX14" fmla="*/ 98108 w 196215"/>
                        <a:gd name="connsiteY14" fmla="*/ 90964 h 1793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196215" h="179355">
                          <a:moveTo>
                            <a:pt x="196215" y="98107"/>
                          </a:moveTo>
                          <a:cubicBezTo>
                            <a:pt x="196215" y="43910"/>
                            <a:pt x="152305" y="0"/>
                            <a:pt x="98108" y="0"/>
                          </a:cubicBezTo>
                          <a:cubicBezTo>
                            <a:pt x="43910" y="0"/>
                            <a:pt x="0" y="43910"/>
                            <a:pt x="0" y="98107"/>
                          </a:cubicBezTo>
                          <a:cubicBezTo>
                            <a:pt x="0" y="131921"/>
                            <a:pt x="17145" y="161734"/>
                            <a:pt x="43148" y="179356"/>
                          </a:cubicBezTo>
                          <a:lnTo>
                            <a:pt x="43148" y="120872"/>
                          </a:lnTo>
                          <a:cubicBezTo>
                            <a:pt x="43148" y="104394"/>
                            <a:pt x="56483" y="90964"/>
                            <a:pt x="73057" y="90964"/>
                          </a:cubicBezTo>
                          <a:lnTo>
                            <a:pt x="123158" y="90964"/>
                          </a:lnTo>
                          <a:cubicBezTo>
                            <a:pt x="139637" y="90964"/>
                            <a:pt x="153067" y="104299"/>
                            <a:pt x="153067" y="120872"/>
                          </a:cubicBezTo>
                          <a:lnTo>
                            <a:pt x="153067" y="179356"/>
                          </a:lnTo>
                          <a:cubicBezTo>
                            <a:pt x="179070" y="161734"/>
                            <a:pt x="196215" y="131921"/>
                            <a:pt x="196215" y="98107"/>
                          </a:cubicBezTo>
                          <a:close/>
                          <a:moveTo>
                            <a:pt x="98108" y="90964"/>
                          </a:moveTo>
                          <a:cubicBezTo>
                            <a:pt x="79248" y="90964"/>
                            <a:pt x="63913" y="75628"/>
                            <a:pt x="63913" y="56769"/>
                          </a:cubicBezTo>
                          <a:cubicBezTo>
                            <a:pt x="63913" y="37909"/>
                            <a:pt x="79248" y="22574"/>
                            <a:pt x="98108" y="22574"/>
                          </a:cubicBezTo>
                          <a:cubicBezTo>
                            <a:pt x="116967" y="22574"/>
                            <a:pt x="132302" y="37909"/>
                            <a:pt x="132302" y="56769"/>
                          </a:cubicBezTo>
                          <a:cubicBezTo>
                            <a:pt x="132302" y="75628"/>
                            <a:pt x="116967" y="90964"/>
                            <a:pt x="98108" y="90964"/>
                          </a:cubicBezTo>
                          <a:close/>
                        </a:path>
                      </a:pathLst>
                    </a:custGeom>
                    <a:solidFill>
                      <a:srgbClr val="3D90E2"/>
                    </a:solidFill>
                    <a:ln w="15875" cap="rnd">
                      <a:solidFill>
                        <a:srgbClr val="142847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621" name="자유형: 도형 620">
                      <a:extLst>
                        <a:ext uri="{FF2B5EF4-FFF2-40B4-BE49-F238E27FC236}">
                          <a16:creationId xmlns:a16="http://schemas.microsoft.com/office/drawing/2014/main" id="{E4E3BFA6-7B76-B92A-97D7-3A5E65794E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589581" y="4231769"/>
                      <a:ext cx="68389" cy="68389"/>
                    </a:xfrm>
                    <a:custGeom>
                      <a:avLst/>
                      <a:gdLst>
                        <a:gd name="connsiteX0" fmla="*/ 34195 w 68389"/>
                        <a:gd name="connsiteY0" fmla="*/ 0 h 68389"/>
                        <a:gd name="connsiteX1" fmla="*/ 0 w 68389"/>
                        <a:gd name="connsiteY1" fmla="*/ 34195 h 68389"/>
                        <a:gd name="connsiteX2" fmla="*/ 34195 w 68389"/>
                        <a:gd name="connsiteY2" fmla="*/ 68389 h 68389"/>
                        <a:gd name="connsiteX3" fmla="*/ 68389 w 68389"/>
                        <a:gd name="connsiteY3" fmla="*/ 34195 h 68389"/>
                        <a:gd name="connsiteX4" fmla="*/ 34195 w 68389"/>
                        <a:gd name="connsiteY4" fmla="*/ 0 h 683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8389" h="68389">
                          <a:moveTo>
                            <a:pt x="34195" y="0"/>
                          </a:moveTo>
                          <a:cubicBezTo>
                            <a:pt x="15335" y="0"/>
                            <a:pt x="0" y="15335"/>
                            <a:pt x="0" y="34195"/>
                          </a:cubicBezTo>
                          <a:cubicBezTo>
                            <a:pt x="0" y="53054"/>
                            <a:pt x="15335" y="68389"/>
                            <a:pt x="34195" y="68389"/>
                          </a:cubicBezTo>
                          <a:cubicBezTo>
                            <a:pt x="53054" y="68389"/>
                            <a:pt x="68389" y="53054"/>
                            <a:pt x="68389" y="34195"/>
                          </a:cubicBezTo>
                          <a:cubicBezTo>
                            <a:pt x="68389" y="15335"/>
                            <a:pt x="53054" y="0"/>
                            <a:pt x="34195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5875" cap="flat">
                      <a:solidFill>
                        <a:srgbClr val="142847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622" name="자유형: 도형 621">
                      <a:extLst>
                        <a:ext uri="{FF2B5EF4-FFF2-40B4-BE49-F238E27FC236}">
                          <a16:creationId xmlns:a16="http://schemas.microsoft.com/office/drawing/2014/main" id="{84FDFD3D-146D-811F-90C4-B73E4E57C2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524050" y="4388645"/>
                      <a:ext cx="23526" cy="11620"/>
                    </a:xfrm>
                    <a:custGeom>
                      <a:avLst/>
                      <a:gdLst>
                        <a:gd name="connsiteX0" fmla="*/ 23527 w 23526"/>
                        <a:gd name="connsiteY0" fmla="*/ 0 h 11620"/>
                        <a:gd name="connsiteX1" fmla="*/ 0 w 23526"/>
                        <a:gd name="connsiteY1" fmla="*/ 11621 h 116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3526" h="11620">
                          <a:moveTo>
                            <a:pt x="23527" y="0"/>
                          </a:moveTo>
                          <a:cubicBezTo>
                            <a:pt x="16288" y="4858"/>
                            <a:pt x="8382" y="8763"/>
                            <a:pt x="0" y="11621"/>
                          </a:cubicBezTo>
                        </a:path>
                      </a:pathLst>
                    </a:custGeom>
                    <a:solidFill>
                      <a:srgbClr val="FFFFFF"/>
                    </a:solidFill>
                    <a:ln w="15875" cap="flat">
                      <a:solidFill>
                        <a:srgbClr val="142847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623" name="자유형: 도형 622">
                      <a:extLst>
                        <a:ext uri="{FF2B5EF4-FFF2-40B4-BE49-F238E27FC236}">
                          <a16:creationId xmlns:a16="http://schemas.microsoft.com/office/drawing/2014/main" id="{64AB1CCF-5E9B-1D8E-66FB-7867454BB6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610346" y="4388645"/>
                      <a:ext cx="23526" cy="11620"/>
                    </a:xfrm>
                    <a:custGeom>
                      <a:avLst/>
                      <a:gdLst>
                        <a:gd name="connsiteX0" fmla="*/ 23527 w 23526"/>
                        <a:gd name="connsiteY0" fmla="*/ 11621 h 11620"/>
                        <a:gd name="connsiteX1" fmla="*/ 0 w 23526"/>
                        <a:gd name="connsiteY1" fmla="*/ 0 h 116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3526" h="11620">
                          <a:moveTo>
                            <a:pt x="23527" y="11621"/>
                          </a:moveTo>
                          <a:cubicBezTo>
                            <a:pt x="15145" y="8763"/>
                            <a:pt x="7239" y="4858"/>
                            <a:pt x="0" y="0"/>
                          </a:cubicBezTo>
                        </a:path>
                      </a:pathLst>
                    </a:custGeom>
                    <a:solidFill>
                      <a:srgbClr val="FFFFFF"/>
                    </a:solidFill>
                    <a:ln w="15875" cap="flat">
                      <a:solidFill>
                        <a:srgbClr val="142847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624" name="자유형: 도형 623">
                      <a:extLst>
                        <a:ext uri="{FF2B5EF4-FFF2-40B4-BE49-F238E27FC236}">
                          <a16:creationId xmlns:a16="http://schemas.microsoft.com/office/drawing/2014/main" id="{8BDBA1C5-4745-FCBF-FA3A-48EAEFCE86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610441" y="4300253"/>
                      <a:ext cx="109918" cy="100012"/>
                    </a:xfrm>
                    <a:custGeom>
                      <a:avLst/>
                      <a:gdLst>
                        <a:gd name="connsiteX0" fmla="*/ 86392 w 109918"/>
                        <a:gd name="connsiteY0" fmla="*/ 44196 h 100012"/>
                        <a:gd name="connsiteX1" fmla="*/ 86392 w 109918"/>
                        <a:gd name="connsiteY1" fmla="*/ 100013 h 100012"/>
                        <a:gd name="connsiteX2" fmla="*/ 109918 w 109918"/>
                        <a:gd name="connsiteY2" fmla="*/ 88392 h 100012"/>
                        <a:gd name="connsiteX3" fmla="*/ 109918 w 109918"/>
                        <a:gd name="connsiteY3" fmla="*/ 29908 h 100012"/>
                        <a:gd name="connsiteX4" fmla="*/ 80010 w 109918"/>
                        <a:gd name="connsiteY4" fmla="*/ 0 h 100012"/>
                        <a:gd name="connsiteX5" fmla="*/ 29908 w 109918"/>
                        <a:gd name="connsiteY5" fmla="*/ 0 h 100012"/>
                        <a:gd name="connsiteX6" fmla="*/ 0 w 109918"/>
                        <a:gd name="connsiteY6" fmla="*/ 29908 h 100012"/>
                        <a:gd name="connsiteX7" fmla="*/ 0 w 109918"/>
                        <a:gd name="connsiteY7" fmla="*/ 88392 h 100012"/>
                        <a:gd name="connsiteX8" fmla="*/ 23527 w 109918"/>
                        <a:gd name="connsiteY8" fmla="*/ 100013 h 100012"/>
                        <a:gd name="connsiteX9" fmla="*/ 23527 w 109918"/>
                        <a:gd name="connsiteY9" fmla="*/ 44196 h 1000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09918" h="100012">
                          <a:moveTo>
                            <a:pt x="86392" y="44196"/>
                          </a:moveTo>
                          <a:lnTo>
                            <a:pt x="86392" y="100013"/>
                          </a:lnTo>
                          <a:cubicBezTo>
                            <a:pt x="94774" y="97155"/>
                            <a:pt x="102679" y="93250"/>
                            <a:pt x="109918" y="88392"/>
                          </a:cubicBezTo>
                          <a:lnTo>
                            <a:pt x="109918" y="29908"/>
                          </a:lnTo>
                          <a:cubicBezTo>
                            <a:pt x="109918" y="13430"/>
                            <a:pt x="96583" y="0"/>
                            <a:pt x="80010" y="0"/>
                          </a:cubicBezTo>
                          <a:lnTo>
                            <a:pt x="29908" y="0"/>
                          </a:lnTo>
                          <a:cubicBezTo>
                            <a:pt x="13430" y="0"/>
                            <a:pt x="0" y="13335"/>
                            <a:pt x="0" y="29908"/>
                          </a:cubicBezTo>
                          <a:lnTo>
                            <a:pt x="0" y="88392"/>
                          </a:lnTo>
                          <a:cubicBezTo>
                            <a:pt x="7239" y="93250"/>
                            <a:pt x="15145" y="97155"/>
                            <a:pt x="23527" y="100013"/>
                          </a:cubicBezTo>
                          <a:lnTo>
                            <a:pt x="23527" y="44196"/>
                          </a:lnTo>
                        </a:path>
                      </a:pathLst>
                    </a:custGeom>
                    <a:solidFill>
                      <a:srgbClr val="FFFFFF"/>
                    </a:solidFill>
                    <a:ln w="15875" cap="flat">
                      <a:solidFill>
                        <a:srgbClr val="142847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625" name="자유형: 도형 624">
                      <a:extLst>
                        <a:ext uri="{FF2B5EF4-FFF2-40B4-BE49-F238E27FC236}">
                          <a16:creationId xmlns:a16="http://schemas.microsoft.com/office/drawing/2014/main" id="{C9CB2235-B859-0DD8-C32F-E19A3E687D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586724" y="4400266"/>
                      <a:ext cx="62674" cy="5143"/>
                    </a:xfrm>
                    <a:custGeom>
                      <a:avLst/>
                      <a:gdLst>
                        <a:gd name="connsiteX0" fmla="*/ 62675 w 62674"/>
                        <a:gd name="connsiteY0" fmla="*/ 0 h 5143"/>
                        <a:gd name="connsiteX1" fmla="*/ 31337 w 62674"/>
                        <a:gd name="connsiteY1" fmla="*/ 5143 h 5143"/>
                        <a:gd name="connsiteX2" fmla="*/ 0 w 62674"/>
                        <a:gd name="connsiteY2" fmla="*/ 0 h 51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62674" h="5143">
                          <a:moveTo>
                            <a:pt x="62675" y="0"/>
                          </a:moveTo>
                          <a:cubicBezTo>
                            <a:pt x="52864" y="3334"/>
                            <a:pt x="42291" y="5143"/>
                            <a:pt x="31337" y="5143"/>
                          </a:cubicBezTo>
                          <a:cubicBezTo>
                            <a:pt x="20383" y="5143"/>
                            <a:pt x="9811" y="3334"/>
                            <a:pt x="0" y="0"/>
                          </a:cubicBezTo>
                        </a:path>
                      </a:pathLst>
                    </a:custGeom>
                    <a:solidFill>
                      <a:srgbClr val="FFFFFF"/>
                    </a:solidFill>
                    <a:ln w="15875" cap="flat">
                      <a:solidFill>
                        <a:srgbClr val="142847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</p:grpSp>
          </p:grpSp>
          <p:grpSp>
            <p:nvGrpSpPr>
              <p:cNvPr id="953" name="그룹 952">
                <a:extLst>
                  <a:ext uri="{FF2B5EF4-FFF2-40B4-BE49-F238E27FC236}">
                    <a16:creationId xmlns:a16="http://schemas.microsoft.com/office/drawing/2014/main" id="{BF597DCE-2C6E-E895-FB57-4AEC0AB1F229}"/>
                  </a:ext>
                </a:extLst>
              </p:cNvPr>
              <p:cNvGrpSpPr/>
              <p:nvPr/>
            </p:nvGrpSpPr>
            <p:grpSpPr>
              <a:xfrm>
                <a:off x="6529937" y="2419318"/>
                <a:ext cx="2855440" cy="768986"/>
                <a:chOff x="2595412" y="2419318"/>
                <a:chExt cx="2855440" cy="768986"/>
              </a:xfrm>
            </p:grpSpPr>
            <p:sp>
              <p:nvSpPr>
                <p:cNvPr id="954" name="사각형: 둥근 모서리 953">
                  <a:extLst>
                    <a:ext uri="{FF2B5EF4-FFF2-40B4-BE49-F238E27FC236}">
                      <a16:creationId xmlns:a16="http://schemas.microsoft.com/office/drawing/2014/main" id="{10107183-FC5D-4901-718F-446E5F947C13}"/>
                    </a:ext>
                  </a:extLst>
                </p:cNvPr>
                <p:cNvSpPr/>
                <p:nvPr/>
              </p:nvSpPr>
              <p:spPr>
                <a:xfrm>
                  <a:off x="2595412" y="2419318"/>
                  <a:ext cx="2855440" cy="768986"/>
                </a:xfrm>
                <a:prstGeom prst="roundRect">
                  <a:avLst>
                    <a:gd name="adj" fmla="val 13020"/>
                  </a:avLst>
                </a:prstGeom>
                <a:solidFill>
                  <a:srgbClr val="FFE8AF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  <p:grpSp>
              <p:nvGrpSpPr>
                <p:cNvPr id="955" name="그룹 954">
                  <a:extLst>
                    <a:ext uri="{FF2B5EF4-FFF2-40B4-BE49-F238E27FC236}">
                      <a16:creationId xmlns:a16="http://schemas.microsoft.com/office/drawing/2014/main" id="{26058C97-40D9-F5DB-FCBE-2B0F674CBC02}"/>
                    </a:ext>
                  </a:extLst>
                </p:cNvPr>
                <p:cNvGrpSpPr/>
                <p:nvPr/>
              </p:nvGrpSpPr>
              <p:grpSpPr>
                <a:xfrm>
                  <a:off x="2673118" y="2726867"/>
                  <a:ext cx="1504297" cy="153888"/>
                  <a:chOff x="2848744" y="2711478"/>
                  <a:chExt cx="1504297" cy="153888"/>
                </a:xfrm>
              </p:grpSpPr>
              <p:sp>
                <p:nvSpPr>
                  <p:cNvPr id="956" name="TextBox 955">
                    <a:extLst>
                      <a:ext uri="{FF2B5EF4-FFF2-40B4-BE49-F238E27FC236}">
                        <a16:creationId xmlns:a16="http://schemas.microsoft.com/office/drawing/2014/main" id="{C7D37CB5-3608-B91E-3121-2B56BBDC5074}"/>
                      </a:ext>
                    </a:extLst>
                  </p:cNvPr>
                  <p:cNvSpPr txBox="1"/>
                  <p:nvPr/>
                </p:nvSpPr>
                <p:spPr>
                  <a:xfrm>
                    <a:off x="3033769" y="2711478"/>
                    <a:ext cx="1319272" cy="15388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anchor="t">
                    <a:spAutoFit/>
                  </a:bodyPr>
                  <a:lstStyle/>
                  <a:p>
                    <a:pPr marL="0" marR="0" lvl="0" indent="0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ko-KR" altLang="en-US" sz="10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전 </a:t>
                    </a:r>
                    <a:r>
                      <a:rPr kumimoji="0" lang="en-US" altLang="ko-KR" sz="10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· </a:t>
                    </a:r>
                    <a:r>
                      <a:rPr kumimoji="0" lang="ko-KR" altLang="en-US" sz="10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공상 사유 보충역</a:t>
                    </a:r>
                  </a:p>
                </p:txBody>
              </p:sp>
              <p:sp>
                <p:nvSpPr>
                  <p:cNvPr id="957" name="자유형: 도형 956">
                    <a:extLst>
                      <a:ext uri="{FF2B5EF4-FFF2-40B4-BE49-F238E27FC236}">
                        <a16:creationId xmlns:a16="http://schemas.microsoft.com/office/drawing/2014/main" id="{FF5B8380-8179-5DB6-FBA3-2846DA8763CD}"/>
                      </a:ext>
                    </a:extLst>
                  </p:cNvPr>
                  <p:cNvSpPr/>
                  <p:nvPr/>
                </p:nvSpPr>
                <p:spPr>
                  <a:xfrm rot="19785720">
                    <a:off x="2848744" y="2725112"/>
                    <a:ext cx="114641" cy="115106"/>
                  </a:xfrm>
                  <a:custGeom>
                    <a:avLst/>
                    <a:gdLst>
                      <a:gd name="connsiteX0" fmla="*/ 293469 w 388800"/>
                      <a:gd name="connsiteY0" fmla="*/ 26584 h 390378"/>
                      <a:gd name="connsiteX1" fmla="*/ 383906 w 388800"/>
                      <a:gd name="connsiteY1" fmla="*/ 145462 h 390378"/>
                      <a:gd name="connsiteX2" fmla="*/ 384849 w 388800"/>
                      <a:gd name="connsiteY2" fmla="*/ 159850 h 390378"/>
                      <a:gd name="connsiteX3" fmla="*/ 379712 w 388800"/>
                      <a:gd name="connsiteY3" fmla="*/ 160058 h 390378"/>
                      <a:gd name="connsiteX4" fmla="*/ 205133 w 388800"/>
                      <a:gd name="connsiteY4" fmla="*/ 240823 h 390378"/>
                      <a:gd name="connsiteX5" fmla="*/ 205134 w 388800"/>
                      <a:gd name="connsiteY5" fmla="*/ 120135 h 390378"/>
                      <a:gd name="connsiteX6" fmla="*/ 179865 w 388800"/>
                      <a:gd name="connsiteY6" fmla="*/ 94866 h 390378"/>
                      <a:gd name="connsiteX7" fmla="*/ 154597 w 388800"/>
                      <a:gd name="connsiteY7" fmla="*/ 120135 h 390378"/>
                      <a:gd name="connsiteX8" fmla="*/ 154596 w 388800"/>
                      <a:gd name="connsiteY8" fmla="*/ 275198 h 390378"/>
                      <a:gd name="connsiteX9" fmla="*/ 161997 w 388800"/>
                      <a:gd name="connsiteY9" fmla="*/ 293065 h 390378"/>
                      <a:gd name="connsiteX10" fmla="*/ 169401 w 388800"/>
                      <a:gd name="connsiteY10" fmla="*/ 296131 h 390378"/>
                      <a:gd name="connsiteX11" fmla="*/ 174110 w 388800"/>
                      <a:gd name="connsiteY11" fmla="*/ 300473 h 390378"/>
                      <a:gd name="connsiteX12" fmla="*/ 179366 w 388800"/>
                      <a:gd name="connsiteY12" fmla="*/ 300259 h 390378"/>
                      <a:gd name="connsiteX13" fmla="*/ 179865 w 388800"/>
                      <a:gd name="connsiteY13" fmla="*/ 300466 h 390378"/>
                      <a:gd name="connsiteX14" fmla="*/ 179864 w 388800"/>
                      <a:gd name="connsiteY14" fmla="*/ 300468 h 390378"/>
                      <a:gd name="connsiteX15" fmla="*/ 180475 w 388800"/>
                      <a:gd name="connsiteY15" fmla="*/ 300214 h 390378"/>
                      <a:gd name="connsiteX16" fmla="*/ 192527 w 388800"/>
                      <a:gd name="connsiteY16" fmla="*/ 299724 h 390378"/>
                      <a:gd name="connsiteX17" fmla="*/ 388088 w 388800"/>
                      <a:gd name="connsiteY17" fmla="*/ 209254 h 390378"/>
                      <a:gd name="connsiteX18" fmla="*/ 388800 w 388800"/>
                      <a:gd name="connsiteY18" fmla="*/ 220118 h 390378"/>
                      <a:gd name="connsiteX19" fmla="*/ 363794 w 388800"/>
                      <a:gd name="connsiteY19" fmla="*/ 293469 h 390378"/>
                      <a:gd name="connsiteX20" fmla="*/ 96909 w 388800"/>
                      <a:gd name="connsiteY20" fmla="*/ 363794 h 390378"/>
                      <a:gd name="connsiteX21" fmla="*/ 26584 w 388800"/>
                      <a:gd name="connsiteY21" fmla="*/ 96909 h 390378"/>
                      <a:gd name="connsiteX22" fmla="*/ 293469 w 388800"/>
                      <a:gd name="connsiteY22" fmla="*/ 26584 h 390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8800" h="390378">
                        <a:moveTo>
                          <a:pt x="293469" y="26584"/>
                        </a:moveTo>
                        <a:cubicBezTo>
                          <a:pt x="340028" y="53723"/>
                          <a:pt x="371179" y="97165"/>
                          <a:pt x="383906" y="145462"/>
                        </a:cubicBezTo>
                        <a:lnTo>
                          <a:pt x="384849" y="159850"/>
                        </a:lnTo>
                        <a:lnTo>
                          <a:pt x="379712" y="160058"/>
                        </a:lnTo>
                        <a:lnTo>
                          <a:pt x="205133" y="240823"/>
                        </a:lnTo>
                        <a:lnTo>
                          <a:pt x="205134" y="120135"/>
                        </a:lnTo>
                        <a:cubicBezTo>
                          <a:pt x="205134" y="106180"/>
                          <a:pt x="193821" y="94866"/>
                          <a:pt x="179865" y="94866"/>
                        </a:cubicBezTo>
                        <a:cubicBezTo>
                          <a:pt x="165909" y="94866"/>
                          <a:pt x="154596" y="106179"/>
                          <a:pt x="154597" y="120135"/>
                        </a:cubicBezTo>
                        <a:lnTo>
                          <a:pt x="154596" y="275198"/>
                        </a:lnTo>
                        <a:cubicBezTo>
                          <a:pt x="154596" y="282175"/>
                          <a:pt x="157424" y="288492"/>
                          <a:pt x="161997" y="293065"/>
                        </a:cubicBezTo>
                        <a:lnTo>
                          <a:pt x="169401" y="296131"/>
                        </a:lnTo>
                        <a:lnTo>
                          <a:pt x="174110" y="300473"/>
                        </a:lnTo>
                        <a:lnTo>
                          <a:pt x="179366" y="300259"/>
                        </a:lnTo>
                        <a:lnTo>
                          <a:pt x="179865" y="300466"/>
                        </a:lnTo>
                        <a:lnTo>
                          <a:pt x="179864" y="300468"/>
                        </a:lnTo>
                        <a:lnTo>
                          <a:pt x="180475" y="300214"/>
                        </a:lnTo>
                        <a:lnTo>
                          <a:pt x="192527" y="299724"/>
                        </a:lnTo>
                        <a:lnTo>
                          <a:pt x="388088" y="209254"/>
                        </a:lnTo>
                        <a:lnTo>
                          <a:pt x="388800" y="220118"/>
                        </a:lnTo>
                        <a:cubicBezTo>
                          <a:pt x="385573" y="245262"/>
                          <a:pt x="377364" y="270190"/>
                          <a:pt x="363794" y="293469"/>
                        </a:cubicBezTo>
                        <a:cubicBezTo>
                          <a:pt x="309515" y="386587"/>
                          <a:pt x="190027" y="418073"/>
                          <a:pt x="96909" y="363794"/>
                        </a:cubicBezTo>
                        <a:cubicBezTo>
                          <a:pt x="3791" y="309515"/>
                          <a:pt x="-27695" y="190027"/>
                          <a:pt x="26584" y="96909"/>
                        </a:cubicBezTo>
                        <a:cubicBezTo>
                          <a:pt x="80863" y="3791"/>
                          <a:pt x="200351" y="-27695"/>
                          <a:pt x="293469" y="26584"/>
                        </a:cubicBezTo>
                        <a:close/>
                      </a:path>
                    </a:pathLst>
                  </a:custGeom>
                  <a:solidFill>
                    <a:srgbClr val="3B7253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endParaRPr lang="ko-KR" altLang="en-US" sz="1300" dirty="0">
                      <a:solidFill>
                        <a:prstClr val="white"/>
                      </a:solidFill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</p:grpSp>
          </p:grpSp>
        </p:grpSp>
        <p:grpSp>
          <p:nvGrpSpPr>
            <p:cNvPr id="79" name="그룹 78">
              <a:extLst>
                <a:ext uri="{FF2B5EF4-FFF2-40B4-BE49-F238E27FC236}">
                  <a16:creationId xmlns:a16="http://schemas.microsoft.com/office/drawing/2014/main" id="{B042D2A2-7A20-EAEF-E35C-74BE448B1E82}"/>
                </a:ext>
              </a:extLst>
            </p:cNvPr>
            <p:cNvGrpSpPr/>
            <p:nvPr/>
          </p:nvGrpSpPr>
          <p:grpSpPr>
            <a:xfrm>
              <a:off x="5623058" y="3352219"/>
              <a:ext cx="3829595" cy="908797"/>
              <a:chOff x="5623058" y="3352219"/>
              <a:chExt cx="3829595" cy="908797"/>
            </a:xfrm>
          </p:grpSpPr>
          <p:sp>
            <p:nvSpPr>
              <p:cNvPr id="236" name="사각형: 둥근 모서리 235">
                <a:extLst>
                  <a:ext uri="{FF2B5EF4-FFF2-40B4-BE49-F238E27FC236}">
                    <a16:creationId xmlns:a16="http://schemas.microsoft.com/office/drawing/2014/main" id="{C0F019E7-7733-7EA0-519D-BB55EA8A7AFA}"/>
                  </a:ext>
                </a:extLst>
              </p:cNvPr>
              <p:cNvSpPr/>
              <p:nvPr/>
            </p:nvSpPr>
            <p:spPr>
              <a:xfrm>
                <a:off x="5623058" y="3352219"/>
                <a:ext cx="3829595" cy="908797"/>
              </a:xfrm>
              <a:prstGeom prst="roundRect">
                <a:avLst>
                  <a:gd name="adj" fmla="val 13020"/>
                </a:avLst>
              </a:prstGeom>
              <a:solidFill>
                <a:srgbClr val="FFF7E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ko-KR" altLang="en-US" dirty="0">
                  <a:solidFill>
                    <a:prstClr val="white"/>
                  </a:solidFill>
                  <a:latin typeface="Calibri" panose="020F0502020204030204"/>
                  <a:ea typeface="문체부 제목 돋음체" panose="020B0609000101010101" pitchFamily="49" charset="-127"/>
                </a:endParaRPr>
              </a:p>
            </p:txBody>
          </p:sp>
          <p:grpSp>
            <p:nvGrpSpPr>
              <p:cNvPr id="595" name="그룹 594">
                <a:extLst>
                  <a:ext uri="{FF2B5EF4-FFF2-40B4-BE49-F238E27FC236}">
                    <a16:creationId xmlns:a16="http://schemas.microsoft.com/office/drawing/2014/main" id="{324B7577-2F8C-93D4-0B0A-9D2D1A1EB14D}"/>
                  </a:ext>
                </a:extLst>
              </p:cNvPr>
              <p:cNvGrpSpPr/>
              <p:nvPr/>
            </p:nvGrpSpPr>
            <p:grpSpPr>
              <a:xfrm>
                <a:off x="5798853" y="3573105"/>
                <a:ext cx="546514" cy="462336"/>
                <a:chOff x="-2926511" y="2336931"/>
                <a:chExt cx="888968" cy="744598"/>
              </a:xfrm>
              <a:effectLst>
                <a:outerShdw dist="25400" dir="2700000" algn="tl" rotWithShape="0">
                  <a:prstClr val="black">
                    <a:alpha val="12000"/>
                  </a:prstClr>
                </a:outerShdw>
              </a:effectLst>
            </p:grpSpPr>
            <p:grpSp>
              <p:nvGrpSpPr>
                <p:cNvPr id="596" name="그래픽 886">
                  <a:extLst>
                    <a:ext uri="{FF2B5EF4-FFF2-40B4-BE49-F238E27FC236}">
                      <a16:creationId xmlns:a16="http://schemas.microsoft.com/office/drawing/2014/main" id="{7C55DA3D-1FD3-5913-A9C3-DB6FA8BE6D8B}"/>
                    </a:ext>
                  </a:extLst>
                </p:cNvPr>
                <p:cNvGrpSpPr/>
                <p:nvPr/>
              </p:nvGrpSpPr>
              <p:grpSpPr>
                <a:xfrm>
                  <a:off x="-2926511" y="2337027"/>
                  <a:ext cx="561784" cy="744502"/>
                  <a:chOff x="-2926511" y="2337027"/>
                  <a:chExt cx="561784" cy="744502"/>
                </a:xfrm>
              </p:grpSpPr>
              <p:sp>
                <p:nvSpPr>
                  <p:cNvPr id="604" name="자유형: 도형 603">
                    <a:extLst>
                      <a:ext uri="{FF2B5EF4-FFF2-40B4-BE49-F238E27FC236}">
                        <a16:creationId xmlns:a16="http://schemas.microsoft.com/office/drawing/2014/main" id="{B9D2FF76-E9BD-9218-40E6-1B345A0C29B8}"/>
                      </a:ext>
                    </a:extLst>
                  </p:cNvPr>
                  <p:cNvSpPr/>
                  <p:nvPr/>
                </p:nvSpPr>
                <p:spPr>
                  <a:xfrm>
                    <a:off x="-2693053" y="2553749"/>
                    <a:ext cx="328326" cy="204882"/>
                  </a:xfrm>
                  <a:custGeom>
                    <a:avLst/>
                    <a:gdLst>
                      <a:gd name="connsiteX0" fmla="*/ 0 w 328326"/>
                      <a:gd name="connsiteY0" fmla="*/ 56102 h 204882"/>
                      <a:gd name="connsiteX1" fmla="*/ 150876 w 328326"/>
                      <a:gd name="connsiteY1" fmla="*/ 56102 h 204882"/>
                      <a:gd name="connsiteX2" fmla="*/ 150876 w 328326"/>
                      <a:gd name="connsiteY2" fmla="*/ 0 h 204882"/>
                      <a:gd name="connsiteX3" fmla="*/ 328327 w 328326"/>
                      <a:gd name="connsiteY3" fmla="*/ 102394 h 204882"/>
                      <a:gd name="connsiteX4" fmla="*/ 150876 w 328326"/>
                      <a:gd name="connsiteY4" fmla="*/ 204883 h 204882"/>
                      <a:gd name="connsiteX5" fmla="*/ 150876 w 328326"/>
                      <a:gd name="connsiteY5" fmla="*/ 148780 h 204882"/>
                      <a:gd name="connsiteX6" fmla="*/ 0 w 328326"/>
                      <a:gd name="connsiteY6" fmla="*/ 148780 h 204882"/>
                      <a:gd name="connsiteX7" fmla="*/ 0 w 328326"/>
                      <a:gd name="connsiteY7" fmla="*/ 56102 h 2048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28326" h="204882">
                        <a:moveTo>
                          <a:pt x="0" y="56102"/>
                        </a:moveTo>
                        <a:lnTo>
                          <a:pt x="150876" y="56102"/>
                        </a:lnTo>
                        <a:lnTo>
                          <a:pt x="150876" y="0"/>
                        </a:lnTo>
                        <a:lnTo>
                          <a:pt x="328327" y="102394"/>
                        </a:lnTo>
                        <a:lnTo>
                          <a:pt x="150876" y="204883"/>
                        </a:lnTo>
                        <a:lnTo>
                          <a:pt x="150876" y="148780"/>
                        </a:lnTo>
                        <a:lnTo>
                          <a:pt x="0" y="148780"/>
                        </a:lnTo>
                        <a:lnTo>
                          <a:pt x="0" y="56102"/>
                        </a:lnTo>
                        <a:close/>
                      </a:path>
                    </a:pathLst>
                  </a:custGeom>
                  <a:solidFill>
                    <a:srgbClr val="3D90E2"/>
                  </a:solidFill>
                  <a:ln w="15875" cap="rnd">
                    <a:solidFill>
                      <a:srgbClr val="142847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grpSp>
                <p:nvGrpSpPr>
                  <p:cNvPr id="605" name="그래픽 886">
                    <a:extLst>
                      <a:ext uri="{FF2B5EF4-FFF2-40B4-BE49-F238E27FC236}">
                        <a16:creationId xmlns:a16="http://schemas.microsoft.com/office/drawing/2014/main" id="{E7C77BE0-37D4-9495-DE72-6BBBEA3744E7}"/>
                      </a:ext>
                    </a:extLst>
                  </p:cNvPr>
                  <p:cNvGrpSpPr/>
                  <p:nvPr/>
                </p:nvGrpSpPr>
                <p:grpSpPr>
                  <a:xfrm>
                    <a:off x="-2926511" y="2337027"/>
                    <a:ext cx="252317" cy="744502"/>
                    <a:chOff x="-2926511" y="2337027"/>
                    <a:chExt cx="252317" cy="744502"/>
                  </a:xfrm>
                  <a:solidFill>
                    <a:srgbClr val="FCFCFC"/>
                  </a:solidFill>
                </p:grpSpPr>
                <p:sp>
                  <p:nvSpPr>
                    <p:cNvPr id="606" name="자유형: 도형 605">
                      <a:extLst>
                        <a:ext uri="{FF2B5EF4-FFF2-40B4-BE49-F238E27FC236}">
                          <a16:creationId xmlns:a16="http://schemas.microsoft.com/office/drawing/2014/main" id="{84143EC4-C695-0C9C-6BC5-CE5498D1F8E7}"/>
                        </a:ext>
                      </a:extLst>
                    </p:cNvPr>
                    <p:cNvSpPr/>
                    <p:nvPr/>
                  </p:nvSpPr>
                  <p:spPr>
                    <a:xfrm rot="-2700000">
                      <a:off x="-2871138" y="2366341"/>
                      <a:ext cx="141541" cy="141541"/>
                    </a:xfrm>
                    <a:custGeom>
                      <a:avLst/>
                      <a:gdLst>
                        <a:gd name="connsiteX0" fmla="*/ 141542 w 141541"/>
                        <a:gd name="connsiteY0" fmla="*/ 70771 h 141541"/>
                        <a:gd name="connsiteX1" fmla="*/ 70771 w 141541"/>
                        <a:gd name="connsiteY1" fmla="*/ 141542 h 141541"/>
                        <a:gd name="connsiteX2" fmla="*/ 0 w 141541"/>
                        <a:gd name="connsiteY2" fmla="*/ 70771 h 141541"/>
                        <a:gd name="connsiteX3" fmla="*/ 70771 w 141541"/>
                        <a:gd name="connsiteY3" fmla="*/ 0 h 141541"/>
                        <a:gd name="connsiteX4" fmla="*/ 141542 w 141541"/>
                        <a:gd name="connsiteY4" fmla="*/ 70771 h 1415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1541" h="141541">
                          <a:moveTo>
                            <a:pt x="141542" y="70771"/>
                          </a:moveTo>
                          <a:cubicBezTo>
                            <a:pt x="141542" y="109856"/>
                            <a:pt x="109856" y="141542"/>
                            <a:pt x="70771" y="141542"/>
                          </a:cubicBezTo>
                          <a:cubicBezTo>
                            <a:pt x="31685" y="141542"/>
                            <a:pt x="0" y="109856"/>
                            <a:pt x="0" y="70771"/>
                          </a:cubicBezTo>
                          <a:cubicBezTo>
                            <a:pt x="0" y="31685"/>
                            <a:pt x="31685" y="0"/>
                            <a:pt x="70771" y="0"/>
                          </a:cubicBezTo>
                          <a:cubicBezTo>
                            <a:pt x="109856" y="0"/>
                            <a:pt x="141542" y="31685"/>
                            <a:pt x="141542" y="70771"/>
                          </a:cubicBezTo>
                          <a:close/>
                        </a:path>
                      </a:pathLst>
                    </a:custGeom>
                    <a:solidFill>
                      <a:srgbClr val="FCFCFC"/>
                    </a:solidFill>
                    <a:ln w="15875" cap="flat">
                      <a:solidFill>
                        <a:srgbClr val="142847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607" name="자유형: 도형 606">
                      <a:extLst>
                        <a:ext uri="{FF2B5EF4-FFF2-40B4-BE49-F238E27FC236}">
                          <a16:creationId xmlns:a16="http://schemas.microsoft.com/office/drawing/2014/main" id="{CE659C6C-8556-83B7-83C8-EB5C926966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926511" y="2553749"/>
                      <a:ext cx="252317" cy="263842"/>
                    </a:xfrm>
                    <a:custGeom>
                      <a:avLst/>
                      <a:gdLst>
                        <a:gd name="connsiteX0" fmla="*/ 61151 w 252317"/>
                        <a:gd name="connsiteY0" fmla="*/ 0 h 263842"/>
                        <a:gd name="connsiteX1" fmla="*/ 191167 w 252317"/>
                        <a:gd name="connsiteY1" fmla="*/ 0 h 263842"/>
                        <a:gd name="connsiteX2" fmla="*/ 252317 w 252317"/>
                        <a:gd name="connsiteY2" fmla="*/ 61151 h 263842"/>
                        <a:gd name="connsiteX3" fmla="*/ 252317 w 252317"/>
                        <a:gd name="connsiteY3" fmla="*/ 202692 h 263842"/>
                        <a:gd name="connsiteX4" fmla="*/ 191167 w 252317"/>
                        <a:gd name="connsiteY4" fmla="*/ 263843 h 263842"/>
                        <a:gd name="connsiteX5" fmla="*/ 61151 w 252317"/>
                        <a:gd name="connsiteY5" fmla="*/ 263843 h 263842"/>
                        <a:gd name="connsiteX6" fmla="*/ 0 w 252317"/>
                        <a:gd name="connsiteY6" fmla="*/ 202692 h 263842"/>
                        <a:gd name="connsiteX7" fmla="*/ 0 w 252317"/>
                        <a:gd name="connsiteY7" fmla="*/ 61151 h 263842"/>
                        <a:gd name="connsiteX8" fmla="*/ 61151 w 252317"/>
                        <a:gd name="connsiteY8" fmla="*/ 0 h 2638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52317" h="263842">
                          <a:moveTo>
                            <a:pt x="61151" y="0"/>
                          </a:moveTo>
                          <a:lnTo>
                            <a:pt x="191167" y="0"/>
                          </a:lnTo>
                          <a:cubicBezTo>
                            <a:pt x="224981" y="0"/>
                            <a:pt x="252317" y="27432"/>
                            <a:pt x="252317" y="61151"/>
                          </a:cubicBezTo>
                          <a:lnTo>
                            <a:pt x="252317" y="202692"/>
                          </a:lnTo>
                          <a:cubicBezTo>
                            <a:pt x="252317" y="236506"/>
                            <a:pt x="224885" y="263843"/>
                            <a:pt x="191167" y="263843"/>
                          </a:cubicBezTo>
                          <a:lnTo>
                            <a:pt x="61151" y="263843"/>
                          </a:lnTo>
                          <a:cubicBezTo>
                            <a:pt x="27337" y="263843"/>
                            <a:pt x="0" y="236411"/>
                            <a:pt x="0" y="202692"/>
                          </a:cubicBezTo>
                          <a:lnTo>
                            <a:pt x="0" y="61151"/>
                          </a:lnTo>
                          <a:cubicBezTo>
                            <a:pt x="0" y="27337"/>
                            <a:pt x="27432" y="0"/>
                            <a:pt x="61151" y="0"/>
                          </a:cubicBezTo>
                          <a:close/>
                        </a:path>
                      </a:pathLst>
                    </a:custGeom>
                    <a:solidFill>
                      <a:srgbClr val="FCFCFC"/>
                    </a:solidFill>
                    <a:ln w="15875" cap="flat">
                      <a:solidFill>
                        <a:srgbClr val="142847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608" name="자유형: 도형 607">
                      <a:extLst>
                        <a:ext uri="{FF2B5EF4-FFF2-40B4-BE49-F238E27FC236}">
                          <a16:creationId xmlns:a16="http://schemas.microsoft.com/office/drawing/2014/main" id="{A4FF678B-98DB-AA6E-7584-608E21D6E2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874980" y="2630235"/>
                      <a:ext cx="149161" cy="451294"/>
                    </a:xfrm>
                    <a:custGeom>
                      <a:avLst/>
                      <a:gdLst>
                        <a:gd name="connsiteX0" fmla="*/ 149162 w 149161"/>
                        <a:gd name="connsiteY0" fmla="*/ 0 h 451294"/>
                        <a:gd name="connsiteX1" fmla="*/ 149162 w 149161"/>
                        <a:gd name="connsiteY1" fmla="*/ 451295 h 451294"/>
                        <a:gd name="connsiteX2" fmla="*/ 0 w 149161"/>
                        <a:gd name="connsiteY2" fmla="*/ 451295 h 451294"/>
                        <a:gd name="connsiteX3" fmla="*/ 0 w 149161"/>
                        <a:gd name="connsiteY3" fmla="*/ 0 h 4512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49161" h="451294">
                          <a:moveTo>
                            <a:pt x="149162" y="0"/>
                          </a:moveTo>
                          <a:lnTo>
                            <a:pt x="149162" y="451295"/>
                          </a:lnTo>
                          <a:lnTo>
                            <a:pt x="0" y="451295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solidFill>
                      <a:srgbClr val="FCFCFC"/>
                    </a:solidFill>
                    <a:ln w="15875" cap="flat">
                      <a:solidFill>
                        <a:srgbClr val="142847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609" name="자유형: 도형 608">
                      <a:extLst>
                        <a:ext uri="{FF2B5EF4-FFF2-40B4-BE49-F238E27FC236}">
                          <a16:creationId xmlns:a16="http://schemas.microsoft.com/office/drawing/2014/main" id="{D8D03B54-63FD-0C8D-9885-5C3F19FCF0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802876" y="2802352"/>
                      <a:ext cx="9525" cy="271557"/>
                    </a:xfrm>
                    <a:custGeom>
                      <a:avLst/>
                      <a:gdLst>
                        <a:gd name="connsiteX0" fmla="*/ 0 w 9525"/>
                        <a:gd name="connsiteY0" fmla="*/ 0 h 271557"/>
                        <a:gd name="connsiteX1" fmla="*/ 0 w 9525"/>
                        <a:gd name="connsiteY1" fmla="*/ 271558 h 2715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271557">
                          <a:moveTo>
                            <a:pt x="0" y="0"/>
                          </a:moveTo>
                          <a:lnTo>
                            <a:pt x="0" y="271558"/>
                          </a:lnTo>
                        </a:path>
                      </a:pathLst>
                    </a:custGeom>
                    <a:ln w="15875" cap="flat">
                      <a:solidFill>
                        <a:srgbClr val="142847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</p:grpSp>
            <p:grpSp>
              <p:nvGrpSpPr>
                <p:cNvPr id="597" name="그래픽 886">
                  <a:extLst>
                    <a:ext uri="{FF2B5EF4-FFF2-40B4-BE49-F238E27FC236}">
                      <a16:creationId xmlns:a16="http://schemas.microsoft.com/office/drawing/2014/main" id="{D9AC7776-35FF-D7EE-CB31-B69F6552CA60}"/>
                    </a:ext>
                  </a:extLst>
                </p:cNvPr>
                <p:cNvGrpSpPr/>
                <p:nvPr/>
              </p:nvGrpSpPr>
              <p:grpSpPr>
                <a:xfrm>
                  <a:off x="-2562751" y="2336931"/>
                  <a:ext cx="525208" cy="744598"/>
                  <a:chOff x="-2562751" y="2336931"/>
                  <a:chExt cx="525208" cy="744598"/>
                </a:xfrm>
              </p:grpSpPr>
              <p:sp>
                <p:nvSpPr>
                  <p:cNvPr id="598" name="자유형: 도형 597">
                    <a:extLst>
                      <a:ext uri="{FF2B5EF4-FFF2-40B4-BE49-F238E27FC236}">
                        <a16:creationId xmlns:a16="http://schemas.microsoft.com/office/drawing/2014/main" id="{ADE4F720-DCDF-3BA7-D185-E2801AB77AE9}"/>
                      </a:ext>
                    </a:extLst>
                  </p:cNvPr>
                  <p:cNvSpPr/>
                  <p:nvPr/>
                </p:nvSpPr>
                <p:spPr>
                  <a:xfrm>
                    <a:off x="-2562751" y="2715198"/>
                    <a:ext cx="328326" cy="204882"/>
                  </a:xfrm>
                  <a:custGeom>
                    <a:avLst/>
                    <a:gdLst>
                      <a:gd name="connsiteX0" fmla="*/ 328327 w 328326"/>
                      <a:gd name="connsiteY0" fmla="*/ 56102 h 204882"/>
                      <a:gd name="connsiteX1" fmla="*/ 177451 w 328326"/>
                      <a:gd name="connsiteY1" fmla="*/ 56102 h 204882"/>
                      <a:gd name="connsiteX2" fmla="*/ 177451 w 328326"/>
                      <a:gd name="connsiteY2" fmla="*/ 0 h 204882"/>
                      <a:gd name="connsiteX3" fmla="*/ 0 w 328326"/>
                      <a:gd name="connsiteY3" fmla="*/ 102394 h 204882"/>
                      <a:gd name="connsiteX4" fmla="*/ 177451 w 328326"/>
                      <a:gd name="connsiteY4" fmla="*/ 204883 h 204882"/>
                      <a:gd name="connsiteX5" fmla="*/ 177451 w 328326"/>
                      <a:gd name="connsiteY5" fmla="*/ 148780 h 204882"/>
                      <a:gd name="connsiteX6" fmla="*/ 328327 w 328326"/>
                      <a:gd name="connsiteY6" fmla="*/ 148780 h 204882"/>
                      <a:gd name="connsiteX7" fmla="*/ 328327 w 328326"/>
                      <a:gd name="connsiteY7" fmla="*/ 56102 h 2048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28326" h="204882">
                        <a:moveTo>
                          <a:pt x="328327" y="56102"/>
                        </a:moveTo>
                        <a:lnTo>
                          <a:pt x="177451" y="56102"/>
                        </a:lnTo>
                        <a:lnTo>
                          <a:pt x="177451" y="0"/>
                        </a:lnTo>
                        <a:lnTo>
                          <a:pt x="0" y="102394"/>
                        </a:lnTo>
                        <a:lnTo>
                          <a:pt x="177451" y="204883"/>
                        </a:lnTo>
                        <a:lnTo>
                          <a:pt x="177451" y="148780"/>
                        </a:lnTo>
                        <a:lnTo>
                          <a:pt x="328327" y="148780"/>
                        </a:lnTo>
                        <a:lnTo>
                          <a:pt x="328327" y="56102"/>
                        </a:lnTo>
                        <a:close/>
                      </a:path>
                    </a:pathLst>
                  </a:custGeom>
                  <a:solidFill>
                    <a:srgbClr val="F2B3D7"/>
                  </a:solidFill>
                  <a:ln w="15875" cap="flat">
                    <a:solidFill>
                      <a:srgbClr val="142847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grpSp>
                <p:nvGrpSpPr>
                  <p:cNvPr id="599" name="그래픽 886">
                    <a:extLst>
                      <a:ext uri="{FF2B5EF4-FFF2-40B4-BE49-F238E27FC236}">
                        <a16:creationId xmlns:a16="http://schemas.microsoft.com/office/drawing/2014/main" id="{1D41F8F8-65A8-99B2-5D8A-2ED5EC22B8E1}"/>
                      </a:ext>
                    </a:extLst>
                  </p:cNvPr>
                  <p:cNvGrpSpPr/>
                  <p:nvPr/>
                </p:nvGrpSpPr>
                <p:grpSpPr>
                  <a:xfrm>
                    <a:off x="-2289859" y="2336931"/>
                    <a:ext cx="252317" cy="744598"/>
                    <a:chOff x="-2289859" y="2336931"/>
                    <a:chExt cx="252317" cy="744598"/>
                  </a:xfrm>
                  <a:solidFill>
                    <a:srgbClr val="FCFCFC"/>
                  </a:solidFill>
                </p:grpSpPr>
                <p:sp>
                  <p:nvSpPr>
                    <p:cNvPr id="600" name="자유형: 도형 599">
                      <a:extLst>
                        <a:ext uri="{FF2B5EF4-FFF2-40B4-BE49-F238E27FC236}">
                          <a16:creationId xmlns:a16="http://schemas.microsoft.com/office/drawing/2014/main" id="{C91DA615-5523-8E6A-FEAF-8A208841C3CE}"/>
                        </a:ext>
                      </a:extLst>
                    </p:cNvPr>
                    <p:cNvSpPr/>
                    <p:nvPr/>
                  </p:nvSpPr>
                  <p:spPr>
                    <a:xfrm rot="-2700000">
                      <a:off x="-2234486" y="2366245"/>
                      <a:ext cx="141541" cy="141541"/>
                    </a:xfrm>
                    <a:custGeom>
                      <a:avLst/>
                      <a:gdLst>
                        <a:gd name="connsiteX0" fmla="*/ 141542 w 141541"/>
                        <a:gd name="connsiteY0" fmla="*/ 70771 h 141541"/>
                        <a:gd name="connsiteX1" fmla="*/ 70771 w 141541"/>
                        <a:gd name="connsiteY1" fmla="*/ 141542 h 141541"/>
                        <a:gd name="connsiteX2" fmla="*/ 0 w 141541"/>
                        <a:gd name="connsiteY2" fmla="*/ 70771 h 141541"/>
                        <a:gd name="connsiteX3" fmla="*/ 70771 w 141541"/>
                        <a:gd name="connsiteY3" fmla="*/ 0 h 141541"/>
                        <a:gd name="connsiteX4" fmla="*/ 141542 w 141541"/>
                        <a:gd name="connsiteY4" fmla="*/ 70771 h 1415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1541" h="141541">
                          <a:moveTo>
                            <a:pt x="141542" y="70771"/>
                          </a:moveTo>
                          <a:cubicBezTo>
                            <a:pt x="141542" y="109856"/>
                            <a:pt x="109856" y="141542"/>
                            <a:pt x="70771" y="141542"/>
                          </a:cubicBezTo>
                          <a:cubicBezTo>
                            <a:pt x="31685" y="141542"/>
                            <a:pt x="0" y="109856"/>
                            <a:pt x="0" y="70771"/>
                          </a:cubicBezTo>
                          <a:cubicBezTo>
                            <a:pt x="0" y="31685"/>
                            <a:pt x="31685" y="0"/>
                            <a:pt x="70771" y="0"/>
                          </a:cubicBezTo>
                          <a:cubicBezTo>
                            <a:pt x="109856" y="0"/>
                            <a:pt x="141542" y="31685"/>
                            <a:pt x="141542" y="70771"/>
                          </a:cubicBezTo>
                          <a:close/>
                        </a:path>
                      </a:pathLst>
                    </a:custGeom>
                    <a:solidFill>
                      <a:srgbClr val="FCFCFC"/>
                    </a:solidFill>
                    <a:ln w="15875" cap="flat">
                      <a:solidFill>
                        <a:srgbClr val="142847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601" name="자유형: 도형 600">
                      <a:extLst>
                        <a:ext uri="{FF2B5EF4-FFF2-40B4-BE49-F238E27FC236}">
                          <a16:creationId xmlns:a16="http://schemas.microsoft.com/office/drawing/2014/main" id="{7D35C41E-BBE9-555B-0A55-EF516541AF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289859" y="2553749"/>
                      <a:ext cx="252317" cy="263842"/>
                    </a:xfrm>
                    <a:custGeom>
                      <a:avLst/>
                      <a:gdLst>
                        <a:gd name="connsiteX0" fmla="*/ 61150 w 252317"/>
                        <a:gd name="connsiteY0" fmla="*/ 0 h 263842"/>
                        <a:gd name="connsiteX1" fmla="*/ 191167 w 252317"/>
                        <a:gd name="connsiteY1" fmla="*/ 0 h 263842"/>
                        <a:gd name="connsiteX2" fmla="*/ 252317 w 252317"/>
                        <a:gd name="connsiteY2" fmla="*/ 61151 h 263842"/>
                        <a:gd name="connsiteX3" fmla="*/ 252317 w 252317"/>
                        <a:gd name="connsiteY3" fmla="*/ 202692 h 263842"/>
                        <a:gd name="connsiteX4" fmla="*/ 191167 w 252317"/>
                        <a:gd name="connsiteY4" fmla="*/ 263843 h 263842"/>
                        <a:gd name="connsiteX5" fmla="*/ 61150 w 252317"/>
                        <a:gd name="connsiteY5" fmla="*/ 263843 h 263842"/>
                        <a:gd name="connsiteX6" fmla="*/ 0 w 252317"/>
                        <a:gd name="connsiteY6" fmla="*/ 202692 h 263842"/>
                        <a:gd name="connsiteX7" fmla="*/ 0 w 252317"/>
                        <a:gd name="connsiteY7" fmla="*/ 61151 h 263842"/>
                        <a:gd name="connsiteX8" fmla="*/ 61150 w 252317"/>
                        <a:gd name="connsiteY8" fmla="*/ 0 h 2638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52317" h="263842">
                          <a:moveTo>
                            <a:pt x="61150" y="0"/>
                          </a:moveTo>
                          <a:lnTo>
                            <a:pt x="191167" y="0"/>
                          </a:lnTo>
                          <a:cubicBezTo>
                            <a:pt x="224980" y="0"/>
                            <a:pt x="252317" y="27432"/>
                            <a:pt x="252317" y="61151"/>
                          </a:cubicBezTo>
                          <a:lnTo>
                            <a:pt x="252317" y="202692"/>
                          </a:lnTo>
                          <a:cubicBezTo>
                            <a:pt x="252317" y="236506"/>
                            <a:pt x="224885" y="263843"/>
                            <a:pt x="191167" y="263843"/>
                          </a:cubicBezTo>
                          <a:lnTo>
                            <a:pt x="61150" y="263843"/>
                          </a:lnTo>
                          <a:cubicBezTo>
                            <a:pt x="27337" y="263843"/>
                            <a:pt x="0" y="236411"/>
                            <a:pt x="0" y="202692"/>
                          </a:cubicBezTo>
                          <a:lnTo>
                            <a:pt x="0" y="61151"/>
                          </a:lnTo>
                          <a:cubicBezTo>
                            <a:pt x="0" y="27337"/>
                            <a:pt x="27432" y="0"/>
                            <a:pt x="61150" y="0"/>
                          </a:cubicBezTo>
                          <a:close/>
                        </a:path>
                      </a:pathLst>
                    </a:custGeom>
                    <a:solidFill>
                      <a:srgbClr val="FCFCFC"/>
                    </a:solidFill>
                    <a:ln w="15875" cap="flat">
                      <a:solidFill>
                        <a:srgbClr val="142847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602" name="자유형: 도형 601">
                      <a:extLst>
                        <a:ext uri="{FF2B5EF4-FFF2-40B4-BE49-F238E27FC236}">
                          <a16:creationId xmlns:a16="http://schemas.microsoft.com/office/drawing/2014/main" id="{4447797A-F8D7-D69D-E25B-CC9ECD45E1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238234" y="2630235"/>
                      <a:ext cx="149161" cy="451294"/>
                    </a:xfrm>
                    <a:custGeom>
                      <a:avLst/>
                      <a:gdLst>
                        <a:gd name="connsiteX0" fmla="*/ 149162 w 149161"/>
                        <a:gd name="connsiteY0" fmla="*/ 0 h 451294"/>
                        <a:gd name="connsiteX1" fmla="*/ 149162 w 149161"/>
                        <a:gd name="connsiteY1" fmla="*/ 451295 h 451294"/>
                        <a:gd name="connsiteX2" fmla="*/ 0 w 149161"/>
                        <a:gd name="connsiteY2" fmla="*/ 451295 h 451294"/>
                        <a:gd name="connsiteX3" fmla="*/ 0 w 149161"/>
                        <a:gd name="connsiteY3" fmla="*/ 0 h 4512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49161" h="451294">
                          <a:moveTo>
                            <a:pt x="149162" y="0"/>
                          </a:moveTo>
                          <a:lnTo>
                            <a:pt x="149162" y="451295"/>
                          </a:lnTo>
                          <a:lnTo>
                            <a:pt x="0" y="451295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solidFill>
                      <a:srgbClr val="FCFCFC"/>
                    </a:solidFill>
                    <a:ln w="15875" cap="flat">
                      <a:solidFill>
                        <a:srgbClr val="142847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603" name="자유형: 도형 602">
                      <a:extLst>
                        <a:ext uri="{FF2B5EF4-FFF2-40B4-BE49-F238E27FC236}">
                          <a16:creationId xmlns:a16="http://schemas.microsoft.com/office/drawing/2014/main" id="{11C60F3E-653A-E6B5-9497-206FCD4FA0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166225" y="2802352"/>
                      <a:ext cx="9525" cy="271557"/>
                    </a:xfrm>
                    <a:custGeom>
                      <a:avLst/>
                      <a:gdLst>
                        <a:gd name="connsiteX0" fmla="*/ 0 w 9525"/>
                        <a:gd name="connsiteY0" fmla="*/ 0 h 271557"/>
                        <a:gd name="connsiteX1" fmla="*/ 0 w 9525"/>
                        <a:gd name="connsiteY1" fmla="*/ 271558 h 2715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271557">
                          <a:moveTo>
                            <a:pt x="0" y="0"/>
                          </a:moveTo>
                          <a:lnTo>
                            <a:pt x="0" y="271558"/>
                          </a:lnTo>
                        </a:path>
                      </a:pathLst>
                    </a:custGeom>
                    <a:ln w="15875" cap="flat">
                      <a:solidFill>
                        <a:srgbClr val="142847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</p:grpSp>
          </p:grpSp>
          <p:grpSp>
            <p:nvGrpSpPr>
              <p:cNvPr id="72" name="그룹 71">
                <a:extLst>
                  <a:ext uri="{FF2B5EF4-FFF2-40B4-BE49-F238E27FC236}">
                    <a16:creationId xmlns:a16="http://schemas.microsoft.com/office/drawing/2014/main" id="{474B4C23-B75E-774D-8FBC-BABE69AD27B5}"/>
                  </a:ext>
                </a:extLst>
              </p:cNvPr>
              <p:cNvGrpSpPr/>
              <p:nvPr/>
            </p:nvGrpSpPr>
            <p:grpSpPr>
              <a:xfrm>
                <a:off x="6529937" y="3422124"/>
                <a:ext cx="2855440" cy="768986"/>
                <a:chOff x="2595412" y="2419318"/>
                <a:chExt cx="2855440" cy="768986"/>
              </a:xfrm>
            </p:grpSpPr>
            <p:sp>
              <p:nvSpPr>
                <p:cNvPr id="73" name="사각형: 둥근 모서리 72">
                  <a:extLst>
                    <a:ext uri="{FF2B5EF4-FFF2-40B4-BE49-F238E27FC236}">
                      <a16:creationId xmlns:a16="http://schemas.microsoft.com/office/drawing/2014/main" id="{D53679FB-74C4-19BF-277A-408630F90BC0}"/>
                    </a:ext>
                  </a:extLst>
                </p:cNvPr>
                <p:cNvSpPr/>
                <p:nvPr/>
              </p:nvSpPr>
              <p:spPr>
                <a:xfrm>
                  <a:off x="2595412" y="2419318"/>
                  <a:ext cx="2855440" cy="768986"/>
                </a:xfrm>
                <a:prstGeom prst="roundRect">
                  <a:avLst>
                    <a:gd name="adj" fmla="val 13020"/>
                  </a:avLst>
                </a:prstGeom>
                <a:solidFill>
                  <a:srgbClr val="FFE8AF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  <p:grpSp>
              <p:nvGrpSpPr>
                <p:cNvPr id="74" name="그룹 73">
                  <a:extLst>
                    <a:ext uri="{FF2B5EF4-FFF2-40B4-BE49-F238E27FC236}">
                      <a16:creationId xmlns:a16="http://schemas.microsoft.com/office/drawing/2014/main" id="{5676E187-9392-EFC4-1A9D-D3B65F2BCFEB}"/>
                    </a:ext>
                  </a:extLst>
                </p:cNvPr>
                <p:cNvGrpSpPr/>
                <p:nvPr/>
              </p:nvGrpSpPr>
              <p:grpSpPr>
                <a:xfrm>
                  <a:off x="2673118" y="2726867"/>
                  <a:ext cx="2357094" cy="153888"/>
                  <a:chOff x="2848744" y="2711478"/>
                  <a:chExt cx="2357094" cy="153888"/>
                </a:xfrm>
              </p:grpSpPr>
              <p:sp>
                <p:nvSpPr>
                  <p:cNvPr id="75" name="TextBox 74">
                    <a:extLst>
                      <a:ext uri="{FF2B5EF4-FFF2-40B4-BE49-F238E27FC236}">
                        <a16:creationId xmlns:a16="http://schemas.microsoft.com/office/drawing/2014/main" id="{BD5BA9B3-0953-F6C4-975E-640DF79585E1}"/>
                      </a:ext>
                    </a:extLst>
                  </p:cNvPr>
                  <p:cNvSpPr txBox="1"/>
                  <p:nvPr/>
                </p:nvSpPr>
                <p:spPr>
                  <a:xfrm>
                    <a:off x="3033769" y="2711478"/>
                    <a:ext cx="2172069" cy="15388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anchor="t">
                    <a:spAutoFit/>
                  </a:bodyPr>
                  <a:lstStyle/>
                  <a:p>
                    <a:pPr marL="0" marR="0" lvl="0" indent="0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ko-KR" altLang="en-US" sz="10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현역병 복무 중 보충역에 편입된 사람</a:t>
                    </a:r>
                  </a:p>
                </p:txBody>
              </p:sp>
              <p:sp>
                <p:nvSpPr>
                  <p:cNvPr id="76" name="자유형: 도형 75">
                    <a:extLst>
                      <a:ext uri="{FF2B5EF4-FFF2-40B4-BE49-F238E27FC236}">
                        <a16:creationId xmlns:a16="http://schemas.microsoft.com/office/drawing/2014/main" id="{6CF55EDE-33A4-7B16-5E7B-C74D10F0FF56}"/>
                      </a:ext>
                    </a:extLst>
                  </p:cNvPr>
                  <p:cNvSpPr/>
                  <p:nvPr/>
                </p:nvSpPr>
                <p:spPr>
                  <a:xfrm rot="19785720">
                    <a:off x="2848744" y="2725112"/>
                    <a:ext cx="114641" cy="115106"/>
                  </a:xfrm>
                  <a:custGeom>
                    <a:avLst/>
                    <a:gdLst>
                      <a:gd name="connsiteX0" fmla="*/ 293469 w 388800"/>
                      <a:gd name="connsiteY0" fmla="*/ 26584 h 390378"/>
                      <a:gd name="connsiteX1" fmla="*/ 383906 w 388800"/>
                      <a:gd name="connsiteY1" fmla="*/ 145462 h 390378"/>
                      <a:gd name="connsiteX2" fmla="*/ 384849 w 388800"/>
                      <a:gd name="connsiteY2" fmla="*/ 159850 h 390378"/>
                      <a:gd name="connsiteX3" fmla="*/ 379712 w 388800"/>
                      <a:gd name="connsiteY3" fmla="*/ 160058 h 390378"/>
                      <a:gd name="connsiteX4" fmla="*/ 205133 w 388800"/>
                      <a:gd name="connsiteY4" fmla="*/ 240823 h 390378"/>
                      <a:gd name="connsiteX5" fmla="*/ 205134 w 388800"/>
                      <a:gd name="connsiteY5" fmla="*/ 120135 h 390378"/>
                      <a:gd name="connsiteX6" fmla="*/ 179865 w 388800"/>
                      <a:gd name="connsiteY6" fmla="*/ 94866 h 390378"/>
                      <a:gd name="connsiteX7" fmla="*/ 154597 w 388800"/>
                      <a:gd name="connsiteY7" fmla="*/ 120135 h 390378"/>
                      <a:gd name="connsiteX8" fmla="*/ 154596 w 388800"/>
                      <a:gd name="connsiteY8" fmla="*/ 275198 h 390378"/>
                      <a:gd name="connsiteX9" fmla="*/ 161997 w 388800"/>
                      <a:gd name="connsiteY9" fmla="*/ 293065 h 390378"/>
                      <a:gd name="connsiteX10" fmla="*/ 169401 w 388800"/>
                      <a:gd name="connsiteY10" fmla="*/ 296131 h 390378"/>
                      <a:gd name="connsiteX11" fmla="*/ 174110 w 388800"/>
                      <a:gd name="connsiteY11" fmla="*/ 300473 h 390378"/>
                      <a:gd name="connsiteX12" fmla="*/ 179366 w 388800"/>
                      <a:gd name="connsiteY12" fmla="*/ 300259 h 390378"/>
                      <a:gd name="connsiteX13" fmla="*/ 179865 w 388800"/>
                      <a:gd name="connsiteY13" fmla="*/ 300466 h 390378"/>
                      <a:gd name="connsiteX14" fmla="*/ 179864 w 388800"/>
                      <a:gd name="connsiteY14" fmla="*/ 300468 h 390378"/>
                      <a:gd name="connsiteX15" fmla="*/ 180475 w 388800"/>
                      <a:gd name="connsiteY15" fmla="*/ 300214 h 390378"/>
                      <a:gd name="connsiteX16" fmla="*/ 192527 w 388800"/>
                      <a:gd name="connsiteY16" fmla="*/ 299724 h 390378"/>
                      <a:gd name="connsiteX17" fmla="*/ 388088 w 388800"/>
                      <a:gd name="connsiteY17" fmla="*/ 209254 h 390378"/>
                      <a:gd name="connsiteX18" fmla="*/ 388800 w 388800"/>
                      <a:gd name="connsiteY18" fmla="*/ 220118 h 390378"/>
                      <a:gd name="connsiteX19" fmla="*/ 363794 w 388800"/>
                      <a:gd name="connsiteY19" fmla="*/ 293469 h 390378"/>
                      <a:gd name="connsiteX20" fmla="*/ 96909 w 388800"/>
                      <a:gd name="connsiteY20" fmla="*/ 363794 h 390378"/>
                      <a:gd name="connsiteX21" fmla="*/ 26584 w 388800"/>
                      <a:gd name="connsiteY21" fmla="*/ 96909 h 390378"/>
                      <a:gd name="connsiteX22" fmla="*/ 293469 w 388800"/>
                      <a:gd name="connsiteY22" fmla="*/ 26584 h 390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8800" h="390378">
                        <a:moveTo>
                          <a:pt x="293469" y="26584"/>
                        </a:moveTo>
                        <a:cubicBezTo>
                          <a:pt x="340028" y="53723"/>
                          <a:pt x="371179" y="97165"/>
                          <a:pt x="383906" y="145462"/>
                        </a:cubicBezTo>
                        <a:lnTo>
                          <a:pt x="384849" y="159850"/>
                        </a:lnTo>
                        <a:lnTo>
                          <a:pt x="379712" y="160058"/>
                        </a:lnTo>
                        <a:lnTo>
                          <a:pt x="205133" y="240823"/>
                        </a:lnTo>
                        <a:lnTo>
                          <a:pt x="205134" y="120135"/>
                        </a:lnTo>
                        <a:cubicBezTo>
                          <a:pt x="205134" y="106180"/>
                          <a:pt x="193821" y="94866"/>
                          <a:pt x="179865" y="94866"/>
                        </a:cubicBezTo>
                        <a:cubicBezTo>
                          <a:pt x="165909" y="94866"/>
                          <a:pt x="154596" y="106179"/>
                          <a:pt x="154597" y="120135"/>
                        </a:cubicBezTo>
                        <a:lnTo>
                          <a:pt x="154596" y="275198"/>
                        </a:lnTo>
                        <a:cubicBezTo>
                          <a:pt x="154596" y="282175"/>
                          <a:pt x="157424" y="288492"/>
                          <a:pt x="161997" y="293065"/>
                        </a:cubicBezTo>
                        <a:lnTo>
                          <a:pt x="169401" y="296131"/>
                        </a:lnTo>
                        <a:lnTo>
                          <a:pt x="174110" y="300473"/>
                        </a:lnTo>
                        <a:lnTo>
                          <a:pt x="179366" y="300259"/>
                        </a:lnTo>
                        <a:lnTo>
                          <a:pt x="179865" y="300466"/>
                        </a:lnTo>
                        <a:lnTo>
                          <a:pt x="179864" y="300468"/>
                        </a:lnTo>
                        <a:lnTo>
                          <a:pt x="180475" y="300214"/>
                        </a:lnTo>
                        <a:lnTo>
                          <a:pt x="192527" y="299724"/>
                        </a:lnTo>
                        <a:lnTo>
                          <a:pt x="388088" y="209254"/>
                        </a:lnTo>
                        <a:lnTo>
                          <a:pt x="388800" y="220118"/>
                        </a:lnTo>
                        <a:cubicBezTo>
                          <a:pt x="385573" y="245262"/>
                          <a:pt x="377364" y="270190"/>
                          <a:pt x="363794" y="293469"/>
                        </a:cubicBezTo>
                        <a:cubicBezTo>
                          <a:pt x="309515" y="386587"/>
                          <a:pt x="190027" y="418073"/>
                          <a:pt x="96909" y="363794"/>
                        </a:cubicBezTo>
                        <a:cubicBezTo>
                          <a:pt x="3791" y="309515"/>
                          <a:pt x="-27695" y="190027"/>
                          <a:pt x="26584" y="96909"/>
                        </a:cubicBezTo>
                        <a:cubicBezTo>
                          <a:pt x="80863" y="3791"/>
                          <a:pt x="200351" y="-27695"/>
                          <a:pt x="293469" y="26584"/>
                        </a:cubicBezTo>
                        <a:close/>
                      </a:path>
                    </a:pathLst>
                  </a:custGeom>
                  <a:solidFill>
                    <a:srgbClr val="3B709B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3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290753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그룹 27">
            <a:extLst>
              <a:ext uri="{FF2B5EF4-FFF2-40B4-BE49-F238E27FC236}">
                <a16:creationId xmlns:a16="http://schemas.microsoft.com/office/drawing/2014/main" id="{96E6A48C-305E-D7AA-9EE4-B29F149BCBC8}"/>
              </a:ext>
            </a:extLst>
          </p:cNvPr>
          <p:cNvGrpSpPr/>
          <p:nvPr/>
        </p:nvGrpSpPr>
        <p:grpSpPr>
          <a:xfrm>
            <a:off x="386230" y="221653"/>
            <a:ext cx="2697211" cy="634036"/>
            <a:chOff x="390253" y="159368"/>
            <a:chExt cx="2725306" cy="640641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0DB007D-F6FA-8C3E-F53A-559053E96E4A}"/>
                </a:ext>
              </a:extLst>
            </p:cNvPr>
            <p:cNvSpPr txBox="1"/>
            <p:nvPr/>
          </p:nvSpPr>
          <p:spPr>
            <a:xfrm>
              <a:off x="976778" y="364633"/>
              <a:ext cx="2138781" cy="43537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>
                <a:defRPr/>
              </a:pPr>
              <a:r>
                <a:rPr lang="ko-KR" altLang="en-US" sz="28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사회복무요원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CB43B41-1B73-5073-6227-AD0EBFDB7113}"/>
                </a:ext>
              </a:extLst>
            </p:cNvPr>
            <p:cNvSpPr txBox="1"/>
            <p:nvPr/>
          </p:nvSpPr>
          <p:spPr>
            <a:xfrm>
              <a:off x="961374" y="159368"/>
              <a:ext cx="154454" cy="171040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pPr>
                <a:defRPr/>
              </a:pPr>
              <a:r>
                <a:rPr lang="en-US" altLang="ko-KR" sz="1100" spc="-7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나눔명조 ExtraBold" panose="02020603020101020101" pitchFamily="18" charset="-127"/>
                  <a:ea typeface="문체부 제목 돋음체" panose="020B0609000101010101" pitchFamily="49" charset="-127"/>
                </a:rPr>
                <a:t>Ⅱ.</a:t>
              </a:r>
              <a:endParaRPr lang="ko-KR" altLang="en-US" sz="1100" spc="-7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나눔명조 ExtraBold" panose="02020603020101020101" pitchFamily="18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156ACE2-7F8E-F5C7-969B-69D68B911419}"/>
                </a:ext>
              </a:extLst>
            </p:cNvPr>
            <p:cNvSpPr txBox="1"/>
            <p:nvPr/>
          </p:nvSpPr>
          <p:spPr>
            <a:xfrm>
              <a:off x="1170924" y="172068"/>
              <a:ext cx="894981" cy="171040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pPr>
                <a:defRPr/>
              </a:pPr>
              <a:r>
                <a:rPr lang="ko-KR" altLang="en-US" sz="11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병역의무 이행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2014FEC-99FF-19C9-2F28-A2587BC1FB64}"/>
                </a:ext>
              </a:extLst>
            </p:cNvPr>
            <p:cNvSpPr txBox="1"/>
            <p:nvPr/>
          </p:nvSpPr>
          <p:spPr>
            <a:xfrm>
              <a:off x="390253" y="395731"/>
              <a:ext cx="353354" cy="37317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en-US" altLang="ko-KR" sz="2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>
                      <a:alpha val="38000"/>
                    </a:schemeClr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0</a:t>
              </a:r>
              <a:r>
                <a:rPr lang="en-US" altLang="ko-KR" sz="2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6</a:t>
              </a:r>
              <a:endParaRPr lang="ko-KR" altLang="en-US" sz="2400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4326B169-1241-D7E6-FE39-022154CB4C13}"/>
              </a:ext>
            </a:extLst>
          </p:cNvPr>
          <p:cNvGrpSpPr/>
          <p:nvPr/>
        </p:nvGrpSpPr>
        <p:grpSpPr>
          <a:xfrm>
            <a:off x="319275" y="958440"/>
            <a:ext cx="9266050" cy="5323809"/>
            <a:chOff x="319275" y="958440"/>
            <a:chExt cx="9266050" cy="5323809"/>
          </a:xfrm>
        </p:grpSpPr>
        <p:grpSp>
          <p:nvGrpSpPr>
            <p:cNvPr id="44" name="그룹 43">
              <a:extLst>
                <a:ext uri="{FF2B5EF4-FFF2-40B4-BE49-F238E27FC236}">
                  <a16:creationId xmlns:a16="http://schemas.microsoft.com/office/drawing/2014/main" id="{9CA6ADDD-E346-4171-586F-B03840902ED8}"/>
                </a:ext>
              </a:extLst>
            </p:cNvPr>
            <p:cNvGrpSpPr/>
            <p:nvPr/>
          </p:nvGrpSpPr>
          <p:grpSpPr>
            <a:xfrm>
              <a:off x="2411062" y="1378564"/>
              <a:ext cx="5148904" cy="840486"/>
              <a:chOff x="2308238" y="1318239"/>
              <a:chExt cx="5148904" cy="840486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F5AE134-53C2-4122-9DFF-E6E62201AF7F}"/>
                  </a:ext>
                </a:extLst>
              </p:cNvPr>
              <p:cNvSpPr txBox="1"/>
              <p:nvPr/>
            </p:nvSpPr>
            <p:spPr>
              <a:xfrm>
                <a:off x="2863351" y="1318239"/>
                <a:ext cx="3973652" cy="477054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none" lIns="0" tIns="0" rIns="0" bIns="0" rtlCol="0" anchor="t">
                <a:spAutoFit/>
              </a:bodyPr>
              <a:lstStyle>
                <a:defPPr>
                  <a:defRPr lang="en-US"/>
                </a:defPPr>
                <a:lvl1pPr algn="ctr" defTabSz="904982">
                  <a:defRPr sz="2200" spc="-49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Bold" panose="02000000000000000000" pitchFamily="2" charset="-127"/>
                    <a:ea typeface="G마켓 산스 TTF Bold" panose="02000000000000000000" pitchFamily="2" charset="-127"/>
                  </a:defRPr>
                </a:lvl1pPr>
              </a:lstStyle>
              <a:p>
                <a:r>
                  <a:rPr lang="ko-KR" altLang="en-US" sz="3100" dirty="0">
                    <a:gradFill>
                      <a:gsLst>
                        <a:gs pos="0">
                          <a:srgbClr val="3B709B"/>
                        </a:gs>
                        <a:gs pos="100000">
                          <a:srgbClr val="3B7253"/>
                        </a:gs>
                      </a:gsLst>
                      <a:lin ang="0" scaled="0"/>
                    </a:gradFill>
                    <a:ea typeface="문체부 제목 돋음체" panose="020B0609000101010101" pitchFamily="49" charset="-127"/>
                  </a:rPr>
                  <a:t>복무기관 및</a:t>
                </a:r>
                <a:r>
                  <a:rPr lang="en-US" altLang="ko-KR" sz="3100" dirty="0">
                    <a:gradFill>
                      <a:gsLst>
                        <a:gs pos="0">
                          <a:srgbClr val="3B709B"/>
                        </a:gs>
                        <a:gs pos="100000">
                          <a:srgbClr val="3B7253"/>
                        </a:gs>
                      </a:gsLst>
                      <a:lin ang="0" scaled="0"/>
                    </a:gradFill>
                    <a:ea typeface="문체부 제목 돋음체" panose="020B0609000101010101" pitchFamily="49" charset="-127"/>
                  </a:rPr>
                  <a:t> </a:t>
                </a:r>
                <a:r>
                  <a:rPr lang="ko-KR" altLang="en-US" sz="3100" dirty="0">
                    <a:gradFill>
                      <a:gsLst>
                        <a:gs pos="0">
                          <a:srgbClr val="3B709B"/>
                        </a:gs>
                        <a:gs pos="100000">
                          <a:srgbClr val="3B7253"/>
                        </a:gs>
                      </a:gsLst>
                      <a:lin ang="0" scaled="0"/>
                    </a:gradFill>
                    <a:ea typeface="문체부 제목 돋음체" panose="020B0609000101010101" pitchFamily="49" charset="-127"/>
                  </a:rPr>
                  <a:t>복무분야</a:t>
                </a:r>
              </a:p>
            </p:txBody>
          </p:sp>
          <p:grpSp>
            <p:nvGrpSpPr>
              <p:cNvPr id="40" name="그룹 39">
                <a:extLst>
                  <a:ext uri="{FF2B5EF4-FFF2-40B4-BE49-F238E27FC236}">
                    <a16:creationId xmlns:a16="http://schemas.microsoft.com/office/drawing/2014/main" id="{1E2C4008-FC12-CDFF-037D-63FB7F549CE2}"/>
                  </a:ext>
                </a:extLst>
              </p:cNvPr>
              <p:cNvGrpSpPr/>
              <p:nvPr/>
            </p:nvGrpSpPr>
            <p:grpSpPr>
              <a:xfrm>
                <a:off x="2308238" y="1841504"/>
                <a:ext cx="5148904" cy="317221"/>
                <a:chOff x="2407298" y="2042473"/>
                <a:chExt cx="5148904" cy="317221"/>
              </a:xfrm>
            </p:grpSpPr>
            <p:sp>
              <p:nvSpPr>
                <p:cNvPr id="3" name="사각형: 둥근 모서리 2">
                  <a:extLst>
                    <a:ext uri="{FF2B5EF4-FFF2-40B4-BE49-F238E27FC236}">
                      <a16:creationId xmlns:a16="http://schemas.microsoft.com/office/drawing/2014/main" id="{3F09BE30-5635-2D94-609F-158352901F7E}"/>
                    </a:ext>
                  </a:extLst>
                </p:cNvPr>
                <p:cNvSpPr/>
                <p:nvPr/>
              </p:nvSpPr>
              <p:spPr>
                <a:xfrm>
                  <a:off x="2407298" y="2042473"/>
                  <a:ext cx="5083877" cy="31722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C4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35629" rIns="0" bIns="0" rtlCol="0" anchor="ctr"/>
                <a:lstStyle/>
                <a:p>
                  <a:pPr algn="ctr"/>
                  <a:endParaRPr lang="ko-KR" altLang="en-US" sz="24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1E34143F-D596-4D75-9634-CB507ABED593}"/>
                    </a:ext>
                  </a:extLst>
                </p:cNvPr>
                <p:cNvSpPr txBox="1"/>
                <p:nvPr/>
              </p:nvSpPr>
              <p:spPr>
                <a:xfrm>
                  <a:off x="2515719" y="2087400"/>
                  <a:ext cx="5040483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ctr">
                  <a:spAutoFit/>
                </a:bodyPr>
                <a:lstStyle>
                  <a:defPPr>
                    <a:defRPr lang="en-US"/>
                  </a:defPPr>
                  <a:lvl1pPr algn="ctr">
                    <a:defRPr sz="1600" spc="-69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G마켓 산스 TTF Medium" panose="02000000000000000000" pitchFamily="2" charset="-127"/>
                    </a:defRPr>
                  </a:lvl1pPr>
                </a:lstStyle>
                <a:p>
                  <a:r>
                    <a:rPr lang="ko-KR" altLang="en-US" dirty="0">
                      <a:ea typeface="문체부 제목 돋음체" panose="020B0609000101010101" pitchFamily="49" charset="-127"/>
                    </a:rPr>
                    <a:t>사회복지시설 </a:t>
                  </a:r>
                  <a:r>
                    <a:rPr lang="en-US" altLang="ko-KR" dirty="0">
                      <a:ea typeface="문체부 제목 돋음체" panose="020B0609000101010101" pitchFamily="49" charset="-127"/>
                    </a:rPr>
                    <a:t>· </a:t>
                  </a:r>
                  <a:r>
                    <a:rPr lang="ko-KR" altLang="en-US" dirty="0">
                      <a:ea typeface="문체부 제목 돋음체" panose="020B0609000101010101" pitchFamily="49" charset="-127"/>
                    </a:rPr>
                    <a:t>국가기관 </a:t>
                  </a:r>
                  <a:r>
                    <a:rPr lang="en-US" altLang="ko-KR" dirty="0">
                      <a:ea typeface="문체부 제목 돋음체" panose="020B0609000101010101" pitchFamily="49" charset="-127"/>
                    </a:rPr>
                    <a:t>· </a:t>
                  </a:r>
                  <a:r>
                    <a:rPr lang="ko-KR" altLang="en-US" dirty="0">
                      <a:ea typeface="문체부 제목 돋음체" panose="020B0609000101010101" pitchFamily="49" charset="-127"/>
                    </a:rPr>
                    <a:t>지방자치단체 </a:t>
                  </a:r>
                  <a:r>
                    <a:rPr lang="en-US" altLang="ko-KR" dirty="0">
                      <a:ea typeface="문체부 제목 돋음체" panose="020B0609000101010101" pitchFamily="49" charset="-127"/>
                    </a:rPr>
                    <a:t>· </a:t>
                  </a:r>
                  <a:r>
                    <a:rPr lang="ko-KR" altLang="en-US" dirty="0">
                      <a:ea typeface="문체부 제목 돋음체" panose="020B0609000101010101" pitchFamily="49" charset="-127"/>
                    </a:rPr>
                    <a:t>공공단체 </a:t>
                  </a:r>
                  <a:endParaRPr lang="en-US" altLang="ko-KR" dirty="0">
                    <a:ea typeface="문체부 제목 돋음체" panose="020B0609000101010101" pitchFamily="49" charset="-127"/>
                  </a:endParaRPr>
                </a:p>
              </p:txBody>
            </p:sp>
          </p:grpSp>
        </p:grpSp>
        <p:pic>
          <p:nvPicPr>
            <p:cNvPr id="47" name="그림 46">
              <a:extLst>
                <a:ext uri="{FF2B5EF4-FFF2-40B4-BE49-F238E27FC236}">
                  <a16:creationId xmlns:a16="http://schemas.microsoft.com/office/drawing/2014/main" id="{E1709DAF-1BAE-F625-ABCB-55352CFBD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49059" y="958440"/>
              <a:ext cx="1212573" cy="1456693"/>
            </a:xfrm>
            <a:prstGeom prst="rect">
              <a:avLst/>
            </a:prstGeom>
          </p:spPr>
        </p:pic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AC12F18D-40D1-7C08-15C1-1C44833F9642}"/>
                </a:ext>
              </a:extLst>
            </p:cNvPr>
            <p:cNvGrpSpPr/>
            <p:nvPr/>
          </p:nvGrpSpPr>
          <p:grpSpPr>
            <a:xfrm>
              <a:off x="7831336" y="2425701"/>
              <a:ext cx="1753989" cy="3856548"/>
              <a:chOff x="7831336" y="2425701"/>
              <a:chExt cx="1753989" cy="3856548"/>
            </a:xfrm>
          </p:grpSpPr>
          <p:grpSp>
            <p:nvGrpSpPr>
              <p:cNvPr id="8" name="그룹 7">
                <a:extLst>
                  <a:ext uri="{FF2B5EF4-FFF2-40B4-BE49-F238E27FC236}">
                    <a16:creationId xmlns:a16="http://schemas.microsoft.com/office/drawing/2014/main" id="{620741B3-1386-FE46-9CFF-33555E9D2AC7}"/>
                  </a:ext>
                </a:extLst>
              </p:cNvPr>
              <p:cNvGrpSpPr/>
              <p:nvPr/>
            </p:nvGrpSpPr>
            <p:grpSpPr>
              <a:xfrm>
                <a:off x="7831336" y="2425701"/>
                <a:ext cx="1753989" cy="3856548"/>
                <a:chOff x="7831336" y="2425701"/>
                <a:chExt cx="1753989" cy="3856548"/>
              </a:xfrm>
            </p:grpSpPr>
            <p:sp>
              <p:nvSpPr>
                <p:cNvPr id="60" name="사각형: 둥근 모서리 59">
                  <a:extLst>
                    <a:ext uri="{FF2B5EF4-FFF2-40B4-BE49-F238E27FC236}">
                      <a16:creationId xmlns:a16="http://schemas.microsoft.com/office/drawing/2014/main" id="{2364D660-24DC-8103-3690-23A90C467289}"/>
                    </a:ext>
                  </a:extLst>
                </p:cNvPr>
                <p:cNvSpPr/>
                <p:nvPr/>
              </p:nvSpPr>
              <p:spPr>
                <a:xfrm>
                  <a:off x="7831336" y="2425701"/>
                  <a:ext cx="1753989" cy="3856548"/>
                </a:xfrm>
                <a:prstGeom prst="roundRect">
                  <a:avLst>
                    <a:gd name="adj" fmla="val 4702"/>
                  </a:avLst>
                </a:prstGeom>
                <a:solidFill>
                  <a:srgbClr val="FFE8AF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35629" rIns="0" bIns="0" rtlCol="0" anchor="ctr"/>
                <a:lstStyle/>
                <a:p>
                  <a:pPr algn="ctr"/>
                  <a:endParaRPr lang="ko-KR" altLang="en-US" sz="24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96" name="사각형: 둥근 모서리 95">
                  <a:extLst>
                    <a:ext uri="{FF2B5EF4-FFF2-40B4-BE49-F238E27FC236}">
                      <a16:creationId xmlns:a16="http://schemas.microsoft.com/office/drawing/2014/main" id="{71E866F1-6A9D-A121-EB7F-81824BA661BC}"/>
                    </a:ext>
                  </a:extLst>
                </p:cNvPr>
                <p:cNvSpPr/>
                <p:nvPr/>
              </p:nvSpPr>
              <p:spPr>
                <a:xfrm>
                  <a:off x="7937818" y="4066254"/>
                  <a:ext cx="1562424" cy="2110163"/>
                </a:xfrm>
                <a:prstGeom prst="roundRect">
                  <a:avLst>
                    <a:gd name="adj" fmla="val 5935"/>
                  </a:avLst>
                </a:prstGeom>
                <a:solidFill>
                  <a:schemeClr val="bg1"/>
                </a:solidFill>
                <a:ln w="19050">
                  <a:noFill/>
                </a:ln>
                <a:effectLst>
                  <a:outerShdw blurRad="25400" dist="25400" dir="5400000" algn="t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sz="1781" dirty="0">
                    <a:solidFill>
                      <a:prstClr val="white"/>
                    </a:solidFill>
                    <a:latin typeface="맑은 고딕" panose="020F0502020204030204"/>
                    <a:ea typeface="문체부 제목 돋음체" panose="020B0609000101010101" pitchFamily="49" charset="-127"/>
                  </a:endParaRPr>
                </a:p>
              </p:txBody>
            </p:sp>
          </p:grpSp>
          <p:grpSp>
            <p:nvGrpSpPr>
              <p:cNvPr id="97" name="그룹 96">
                <a:extLst>
                  <a:ext uri="{FF2B5EF4-FFF2-40B4-BE49-F238E27FC236}">
                    <a16:creationId xmlns:a16="http://schemas.microsoft.com/office/drawing/2014/main" id="{7161AD69-9FD0-7E10-B801-58843459B2E9}"/>
                  </a:ext>
                </a:extLst>
              </p:cNvPr>
              <p:cNvGrpSpPr/>
              <p:nvPr/>
            </p:nvGrpSpPr>
            <p:grpSpPr>
              <a:xfrm>
                <a:off x="8029176" y="4180228"/>
                <a:ext cx="1243964" cy="200055"/>
                <a:chOff x="5123313" y="2999128"/>
                <a:chExt cx="1243964" cy="200055"/>
              </a:xfrm>
            </p:grpSpPr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80A2CC65-0C42-8B39-77F0-3C721381CD33}"/>
                    </a:ext>
                  </a:extLst>
                </p:cNvPr>
                <p:cNvSpPr txBox="1"/>
                <p:nvPr/>
              </p:nvSpPr>
              <p:spPr>
                <a:xfrm>
                  <a:off x="5296150" y="2999128"/>
                  <a:ext cx="1071127" cy="2000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일반행정 지원</a:t>
                  </a:r>
                </a:p>
              </p:txBody>
            </p:sp>
            <p:sp>
              <p:nvSpPr>
                <p:cNvPr id="102" name="자유형: 도형 101">
                  <a:extLst>
                    <a:ext uri="{FF2B5EF4-FFF2-40B4-BE49-F238E27FC236}">
                      <a16:creationId xmlns:a16="http://schemas.microsoft.com/office/drawing/2014/main" id="{8288A12F-280C-1CEC-710E-301D2ED9BAD1}"/>
                    </a:ext>
                  </a:extLst>
                </p:cNvPr>
                <p:cNvSpPr/>
                <p:nvPr/>
              </p:nvSpPr>
              <p:spPr>
                <a:xfrm rot="19785720">
                  <a:off x="5123313" y="3021763"/>
                  <a:ext cx="135984" cy="136535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3B725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35629" rIns="0" bIns="0" rtlCol="0" anchor="ctr"/>
                <a:lstStyle/>
                <a:p>
                  <a:pPr algn="ctr"/>
                  <a:endParaRPr lang="ko-KR" altLang="en-US" sz="24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195A75E4-4C0F-B9B0-B980-CBAEAB919B4F}"/>
                  </a:ext>
                </a:extLst>
              </p:cNvPr>
              <p:cNvSpPr txBox="1"/>
              <p:nvPr/>
            </p:nvSpPr>
            <p:spPr>
              <a:xfrm>
                <a:off x="8324435" y="2593439"/>
                <a:ext cx="789191" cy="307777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ko-KR" altLang="en-US" sz="20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행  정</a:t>
                </a:r>
              </a:p>
            </p:txBody>
          </p:sp>
          <p:pic>
            <p:nvPicPr>
              <p:cNvPr id="128" name="그림 127" descr="텍스트, 명함, 벡터그래픽이(가) 표시된 사진&#10;&#10;자동 생성된 설명">
                <a:extLst>
                  <a:ext uri="{FF2B5EF4-FFF2-40B4-BE49-F238E27FC236}">
                    <a16:creationId xmlns:a16="http://schemas.microsoft.com/office/drawing/2014/main" id="{792B4902-BF72-B833-2E0D-5F9839517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176892" y="3113623"/>
                <a:ext cx="1093357" cy="785202"/>
              </a:xfrm>
              <a:prstGeom prst="rect">
                <a:avLst/>
              </a:prstGeom>
            </p:spPr>
          </p:pic>
        </p:grp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0E12C545-435B-BC76-8DE9-ACE2DE0CAE57}"/>
                </a:ext>
              </a:extLst>
            </p:cNvPr>
            <p:cNvGrpSpPr/>
            <p:nvPr/>
          </p:nvGrpSpPr>
          <p:grpSpPr>
            <a:xfrm>
              <a:off x="4074811" y="2425701"/>
              <a:ext cx="1782933" cy="3856548"/>
              <a:chOff x="4074811" y="2425701"/>
              <a:chExt cx="1782933" cy="3856548"/>
            </a:xfrm>
          </p:grpSpPr>
          <p:grpSp>
            <p:nvGrpSpPr>
              <p:cNvPr id="6" name="그룹 5">
                <a:extLst>
                  <a:ext uri="{FF2B5EF4-FFF2-40B4-BE49-F238E27FC236}">
                    <a16:creationId xmlns:a16="http://schemas.microsoft.com/office/drawing/2014/main" id="{F6AC5E52-EDE8-C7ED-E25B-0D6A5B1E6031}"/>
                  </a:ext>
                </a:extLst>
              </p:cNvPr>
              <p:cNvGrpSpPr/>
              <p:nvPr/>
            </p:nvGrpSpPr>
            <p:grpSpPr>
              <a:xfrm>
                <a:off x="4074811" y="2425701"/>
                <a:ext cx="1753989" cy="3856548"/>
                <a:chOff x="4074811" y="2425701"/>
                <a:chExt cx="1753989" cy="3856548"/>
              </a:xfrm>
            </p:grpSpPr>
            <p:sp>
              <p:nvSpPr>
                <p:cNvPr id="58" name="사각형: 둥근 모서리 57">
                  <a:extLst>
                    <a:ext uri="{FF2B5EF4-FFF2-40B4-BE49-F238E27FC236}">
                      <a16:creationId xmlns:a16="http://schemas.microsoft.com/office/drawing/2014/main" id="{3AAD3852-16DC-59A7-CB99-E7B1200F47B6}"/>
                    </a:ext>
                  </a:extLst>
                </p:cNvPr>
                <p:cNvSpPr/>
                <p:nvPr/>
              </p:nvSpPr>
              <p:spPr>
                <a:xfrm>
                  <a:off x="4074811" y="2425701"/>
                  <a:ext cx="1753989" cy="3856548"/>
                </a:xfrm>
                <a:prstGeom prst="roundRect">
                  <a:avLst>
                    <a:gd name="adj" fmla="val 4702"/>
                  </a:avLst>
                </a:prstGeom>
                <a:solidFill>
                  <a:srgbClr val="FFE8A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35629" rIns="0" bIns="0" rtlCol="0" anchor="ctr"/>
                <a:lstStyle/>
                <a:p>
                  <a:pPr algn="ctr"/>
                  <a:endParaRPr lang="ko-KR" altLang="en-US" sz="24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80" name="사각형: 둥근 모서리 79">
                  <a:extLst>
                    <a:ext uri="{FF2B5EF4-FFF2-40B4-BE49-F238E27FC236}">
                      <a16:creationId xmlns:a16="http://schemas.microsoft.com/office/drawing/2014/main" id="{6583DEE7-E009-245E-639C-D9611FAF601A}"/>
                    </a:ext>
                  </a:extLst>
                </p:cNvPr>
                <p:cNvSpPr/>
                <p:nvPr/>
              </p:nvSpPr>
              <p:spPr>
                <a:xfrm>
                  <a:off x="4170593" y="4066254"/>
                  <a:ext cx="1562424" cy="2110163"/>
                </a:xfrm>
                <a:prstGeom prst="roundRect">
                  <a:avLst>
                    <a:gd name="adj" fmla="val 5935"/>
                  </a:avLst>
                </a:prstGeom>
                <a:solidFill>
                  <a:schemeClr val="bg1"/>
                </a:solidFill>
                <a:ln w="19050">
                  <a:noFill/>
                </a:ln>
                <a:effectLst>
                  <a:outerShdw blurRad="25400" dist="25400" dir="5400000" algn="t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sz="1781" dirty="0">
                    <a:solidFill>
                      <a:prstClr val="white"/>
                    </a:solidFill>
                    <a:latin typeface="맑은 고딕" panose="020F0502020204030204"/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CEBA8C7F-72F8-BA2D-2509-D9B8E2A99A60}"/>
                  </a:ext>
                </a:extLst>
              </p:cNvPr>
              <p:cNvSpPr txBox="1"/>
              <p:nvPr/>
            </p:nvSpPr>
            <p:spPr>
              <a:xfrm>
                <a:off x="4451902" y="2593439"/>
                <a:ext cx="1000788" cy="307777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ko-KR" altLang="en-US" sz="20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교육문화</a:t>
                </a:r>
              </a:p>
            </p:txBody>
          </p:sp>
          <p:grpSp>
            <p:nvGrpSpPr>
              <p:cNvPr id="81" name="그룹 80">
                <a:extLst>
                  <a:ext uri="{FF2B5EF4-FFF2-40B4-BE49-F238E27FC236}">
                    <a16:creationId xmlns:a16="http://schemas.microsoft.com/office/drawing/2014/main" id="{6B6A7160-3BF6-D62A-F956-5C41F6C9FAE7}"/>
                  </a:ext>
                </a:extLst>
              </p:cNvPr>
              <p:cNvGrpSpPr/>
              <p:nvPr/>
            </p:nvGrpSpPr>
            <p:grpSpPr>
              <a:xfrm>
                <a:off x="4263043" y="4180228"/>
                <a:ext cx="1594701" cy="400110"/>
                <a:chOff x="5123313" y="2999128"/>
                <a:chExt cx="1594701" cy="400110"/>
              </a:xfrm>
            </p:grpSpPr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439B1DB1-3CEA-B014-2703-1F3FF362FAAF}"/>
                    </a:ext>
                  </a:extLst>
                </p:cNvPr>
                <p:cNvSpPr txBox="1"/>
                <p:nvPr/>
              </p:nvSpPr>
              <p:spPr>
                <a:xfrm>
                  <a:off x="5296150" y="2999128"/>
                  <a:ext cx="1421864" cy="40011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교과</a:t>
                  </a:r>
                  <a:r>
                    <a:rPr lang="en-US" altLang="ko-KR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·</a:t>
                  </a:r>
                  <a:r>
                    <a:rPr lang="ko-KR" altLang="en-US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특기적성</a:t>
                  </a:r>
                  <a:endParaRPr lang="en-US" altLang="ko-KR" sz="13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endParaRPr>
                </a:p>
                <a:p>
                  <a:pPr>
                    <a:defRPr/>
                  </a:pPr>
                  <a:r>
                    <a:rPr lang="ko-KR" altLang="en-US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지도 등 학습 지원</a:t>
                  </a:r>
                </a:p>
              </p:txBody>
            </p:sp>
            <p:sp>
              <p:nvSpPr>
                <p:cNvPr id="86" name="자유형: 도형 85">
                  <a:extLst>
                    <a:ext uri="{FF2B5EF4-FFF2-40B4-BE49-F238E27FC236}">
                      <a16:creationId xmlns:a16="http://schemas.microsoft.com/office/drawing/2014/main" id="{00CEB416-C7E2-AF9A-77BB-3185550C87E1}"/>
                    </a:ext>
                  </a:extLst>
                </p:cNvPr>
                <p:cNvSpPr/>
                <p:nvPr/>
              </p:nvSpPr>
              <p:spPr>
                <a:xfrm rot="19785720">
                  <a:off x="5123313" y="3021763"/>
                  <a:ext cx="135984" cy="136535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3B725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35629" rIns="0" bIns="0" rtlCol="0" anchor="ctr"/>
                <a:lstStyle/>
                <a:p>
                  <a:pPr algn="ctr"/>
                  <a:endParaRPr lang="ko-KR" altLang="en-US" sz="24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grpSp>
            <p:nvGrpSpPr>
              <p:cNvPr id="82" name="그룹 81">
                <a:extLst>
                  <a:ext uri="{FF2B5EF4-FFF2-40B4-BE49-F238E27FC236}">
                    <a16:creationId xmlns:a16="http://schemas.microsoft.com/office/drawing/2014/main" id="{B752786B-FEB6-9BD6-13B8-C4552BE76B39}"/>
                  </a:ext>
                </a:extLst>
              </p:cNvPr>
              <p:cNvGrpSpPr/>
              <p:nvPr/>
            </p:nvGrpSpPr>
            <p:grpSpPr>
              <a:xfrm>
                <a:off x="4263043" y="4713628"/>
                <a:ext cx="1525771" cy="600164"/>
                <a:chOff x="5123313" y="2999128"/>
                <a:chExt cx="1525771" cy="600164"/>
              </a:xfrm>
            </p:grpSpPr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D41A5998-427B-995D-EC22-0713D719B4F0}"/>
                    </a:ext>
                  </a:extLst>
                </p:cNvPr>
                <p:cNvSpPr txBox="1"/>
                <p:nvPr/>
              </p:nvSpPr>
              <p:spPr>
                <a:xfrm>
                  <a:off x="5296150" y="2999128"/>
                  <a:ext cx="1352934" cy="6001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유치원</a:t>
                  </a:r>
                  <a:r>
                    <a:rPr lang="en-US" altLang="ko-KR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·</a:t>
                  </a:r>
                  <a:r>
                    <a:rPr lang="ko-KR" altLang="en-US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초</a:t>
                  </a:r>
                  <a:r>
                    <a:rPr lang="en-US" altLang="ko-KR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·</a:t>
                  </a:r>
                  <a:r>
                    <a:rPr lang="ko-KR" altLang="en-US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중</a:t>
                  </a:r>
                  <a:r>
                    <a:rPr lang="en-US" altLang="ko-KR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·</a:t>
                  </a:r>
                  <a:r>
                    <a:rPr lang="ko-KR" altLang="en-US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고 </a:t>
                  </a:r>
                  <a:br>
                    <a:rPr lang="ko-KR" altLang="en-US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</a:br>
                  <a:r>
                    <a:rPr lang="ko-KR" altLang="en-US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장애학생 활동</a:t>
                  </a:r>
                  <a:endParaRPr lang="en-US" altLang="ko-KR" sz="13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endParaRPr>
                </a:p>
                <a:p>
                  <a:pPr>
                    <a:defRPr/>
                  </a:pPr>
                  <a:r>
                    <a:rPr lang="ko-KR" altLang="en-US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지원</a:t>
                  </a:r>
                </a:p>
              </p:txBody>
            </p:sp>
            <p:sp>
              <p:nvSpPr>
                <p:cNvPr id="84" name="자유형: 도형 83">
                  <a:extLst>
                    <a:ext uri="{FF2B5EF4-FFF2-40B4-BE49-F238E27FC236}">
                      <a16:creationId xmlns:a16="http://schemas.microsoft.com/office/drawing/2014/main" id="{05272811-014F-A23D-1E38-090BEED82346}"/>
                    </a:ext>
                  </a:extLst>
                </p:cNvPr>
                <p:cNvSpPr/>
                <p:nvPr/>
              </p:nvSpPr>
              <p:spPr>
                <a:xfrm rot="19785720">
                  <a:off x="5123313" y="3021763"/>
                  <a:ext cx="135984" cy="136535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3B725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35629" rIns="0" bIns="0" rtlCol="0" anchor="ctr"/>
                <a:lstStyle/>
                <a:p>
                  <a:pPr algn="ctr"/>
                  <a:endParaRPr lang="ko-KR" altLang="en-US" sz="24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grpSp>
            <p:nvGrpSpPr>
              <p:cNvPr id="121" name="그룹 120">
                <a:extLst>
                  <a:ext uri="{FF2B5EF4-FFF2-40B4-BE49-F238E27FC236}">
                    <a16:creationId xmlns:a16="http://schemas.microsoft.com/office/drawing/2014/main" id="{3C1E7667-7636-A1E6-3AA5-6D044D7EC962}"/>
                  </a:ext>
                </a:extLst>
              </p:cNvPr>
              <p:cNvGrpSpPr/>
              <p:nvPr/>
            </p:nvGrpSpPr>
            <p:grpSpPr>
              <a:xfrm>
                <a:off x="4263043" y="5424828"/>
                <a:ext cx="1431836" cy="400110"/>
                <a:chOff x="5123313" y="2999128"/>
                <a:chExt cx="1431836" cy="400110"/>
              </a:xfrm>
            </p:grpSpPr>
            <p:sp>
              <p:nvSpPr>
                <p:cNvPr id="122" name="TextBox 121">
                  <a:extLst>
                    <a:ext uri="{FF2B5EF4-FFF2-40B4-BE49-F238E27FC236}">
                      <a16:creationId xmlns:a16="http://schemas.microsoft.com/office/drawing/2014/main" id="{09A224C7-7CF8-BB34-CF59-324517E5FE8D}"/>
                    </a:ext>
                  </a:extLst>
                </p:cNvPr>
                <p:cNvSpPr txBox="1"/>
                <p:nvPr/>
              </p:nvSpPr>
              <p:spPr>
                <a:xfrm>
                  <a:off x="5296150" y="2999128"/>
                  <a:ext cx="1258999" cy="40011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궁</a:t>
                  </a:r>
                  <a:r>
                    <a:rPr lang="en-US" altLang="ko-KR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·</a:t>
                  </a:r>
                  <a:r>
                    <a:rPr lang="ko-KR" altLang="en-US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능 등 문화재</a:t>
                  </a:r>
                  <a:br>
                    <a:rPr lang="ko-KR" altLang="en-US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</a:br>
                  <a:r>
                    <a:rPr lang="ko-KR" altLang="en-US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관리 지원</a:t>
                  </a:r>
                </a:p>
              </p:txBody>
            </p:sp>
            <p:sp>
              <p:nvSpPr>
                <p:cNvPr id="123" name="자유형: 도형 122">
                  <a:extLst>
                    <a:ext uri="{FF2B5EF4-FFF2-40B4-BE49-F238E27FC236}">
                      <a16:creationId xmlns:a16="http://schemas.microsoft.com/office/drawing/2014/main" id="{AFB75F5F-5BBD-907B-4E54-6BF5C737B3B0}"/>
                    </a:ext>
                  </a:extLst>
                </p:cNvPr>
                <p:cNvSpPr/>
                <p:nvPr/>
              </p:nvSpPr>
              <p:spPr>
                <a:xfrm rot="19785720">
                  <a:off x="5123313" y="3021763"/>
                  <a:ext cx="135984" cy="136535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3B725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35629" rIns="0" bIns="0" rtlCol="0" anchor="ctr"/>
                <a:lstStyle/>
                <a:p>
                  <a:pPr algn="ctr"/>
                  <a:endParaRPr lang="ko-KR" altLang="en-US" sz="24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pic>
            <p:nvPicPr>
              <p:cNvPr id="131" name="그림 130">
                <a:extLst>
                  <a:ext uri="{FF2B5EF4-FFF2-40B4-BE49-F238E27FC236}">
                    <a16:creationId xmlns:a16="http://schemas.microsoft.com/office/drawing/2014/main" id="{4844A0C3-2C1C-945C-5FC7-A6BAD641E9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4498690" y="3058382"/>
                <a:ext cx="906231" cy="869089"/>
              </a:xfrm>
              <a:prstGeom prst="rect">
                <a:avLst/>
              </a:prstGeom>
            </p:spPr>
          </p:pic>
        </p:grp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E7C6CB0B-83D5-8FF7-F839-9F9AB0921A9E}"/>
                </a:ext>
              </a:extLst>
            </p:cNvPr>
            <p:cNvGrpSpPr/>
            <p:nvPr/>
          </p:nvGrpSpPr>
          <p:grpSpPr>
            <a:xfrm>
              <a:off x="2196550" y="2425701"/>
              <a:ext cx="1753989" cy="3856548"/>
              <a:chOff x="2196550" y="2425701"/>
              <a:chExt cx="1753989" cy="3856548"/>
            </a:xfrm>
          </p:grpSpPr>
          <p:grpSp>
            <p:nvGrpSpPr>
              <p:cNvPr id="5" name="그룹 4">
                <a:extLst>
                  <a:ext uri="{FF2B5EF4-FFF2-40B4-BE49-F238E27FC236}">
                    <a16:creationId xmlns:a16="http://schemas.microsoft.com/office/drawing/2014/main" id="{049893D6-E299-30C1-2DBC-ACBEF33BC2E5}"/>
                  </a:ext>
                </a:extLst>
              </p:cNvPr>
              <p:cNvGrpSpPr/>
              <p:nvPr/>
            </p:nvGrpSpPr>
            <p:grpSpPr>
              <a:xfrm>
                <a:off x="2196550" y="2425701"/>
                <a:ext cx="1753989" cy="3856548"/>
                <a:chOff x="2196550" y="2425701"/>
                <a:chExt cx="1753989" cy="3856548"/>
              </a:xfrm>
            </p:grpSpPr>
            <p:sp>
              <p:nvSpPr>
                <p:cNvPr id="57" name="사각형: 둥근 모서리 56">
                  <a:extLst>
                    <a:ext uri="{FF2B5EF4-FFF2-40B4-BE49-F238E27FC236}">
                      <a16:creationId xmlns:a16="http://schemas.microsoft.com/office/drawing/2014/main" id="{529A6FA4-D67B-F968-B8B9-5149B0BE057B}"/>
                    </a:ext>
                  </a:extLst>
                </p:cNvPr>
                <p:cNvSpPr/>
                <p:nvPr/>
              </p:nvSpPr>
              <p:spPr>
                <a:xfrm>
                  <a:off x="2196550" y="2425701"/>
                  <a:ext cx="1753989" cy="3856548"/>
                </a:xfrm>
                <a:prstGeom prst="roundRect">
                  <a:avLst>
                    <a:gd name="adj" fmla="val 4702"/>
                  </a:avLst>
                </a:prstGeom>
                <a:solidFill>
                  <a:srgbClr val="FFE8A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35629" rIns="0" bIns="0" rtlCol="0" anchor="ctr"/>
                <a:lstStyle/>
                <a:p>
                  <a:pPr algn="ctr"/>
                  <a:endParaRPr lang="ko-KR" altLang="en-US" sz="24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72" name="사각형: 둥근 모서리 71">
                  <a:extLst>
                    <a:ext uri="{FF2B5EF4-FFF2-40B4-BE49-F238E27FC236}">
                      <a16:creationId xmlns:a16="http://schemas.microsoft.com/office/drawing/2014/main" id="{4D58E3AA-6B24-C103-981A-A9B9447AB338}"/>
                    </a:ext>
                  </a:extLst>
                </p:cNvPr>
                <p:cNvSpPr/>
                <p:nvPr/>
              </p:nvSpPr>
              <p:spPr>
                <a:xfrm>
                  <a:off x="2292332" y="4066254"/>
                  <a:ext cx="1562424" cy="2110163"/>
                </a:xfrm>
                <a:prstGeom prst="roundRect">
                  <a:avLst>
                    <a:gd name="adj" fmla="val 5935"/>
                  </a:avLst>
                </a:prstGeom>
                <a:solidFill>
                  <a:schemeClr val="bg1"/>
                </a:solidFill>
                <a:ln w="19050">
                  <a:noFill/>
                </a:ln>
                <a:effectLst>
                  <a:outerShdw blurRad="25400" dist="25400" dir="5400000" algn="t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sz="1781" dirty="0">
                    <a:solidFill>
                      <a:prstClr val="white"/>
                    </a:solidFill>
                    <a:latin typeface="맑은 고딕" panose="020F0502020204030204"/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154749A7-332A-25CE-904A-E832569B0921}"/>
                  </a:ext>
                </a:extLst>
              </p:cNvPr>
              <p:cNvSpPr txBox="1"/>
              <p:nvPr/>
            </p:nvSpPr>
            <p:spPr>
              <a:xfrm>
                <a:off x="2568535" y="2593439"/>
                <a:ext cx="1000788" cy="307777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ko-KR" altLang="en-US" sz="20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보건의료</a:t>
                </a:r>
              </a:p>
            </p:txBody>
          </p:sp>
          <p:grpSp>
            <p:nvGrpSpPr>
              <p:cNvPr id="73" name="그룹 72">
                <a:extLst>
                  <a:ext uri="{FF2B5EF4-FFF2-40B4-BE49-F238E27FC236}">
                    <a16:creationId xmlns:a16="http://schemas.microsoft.com/office/drawing/2014/main" id="{0A09A3CD-4C07-B0E8-0944-846FD97FD8FC}"/>
                  </a:ext>
                </a:extLst>
              </p:cNvPr>
              <p:cNvGrpSpPr/>
              <p:nvPr/>
            </p:nvGrpSpPr>
            <p:grpSpPr>
              <a:xfrm>
                <a:off x="2377530" y="4180228"/>
                <a:ext cx="1500765" cy="800219"/>
                <a:chOff x="5123313" y="2999128"/>
                <a:chExt cx="1500765" cy="800219"/>
              </a:xfrm>
            </p:grpSpPr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4B2B9F65-744D-41D6-8947-D9D9680500CA}"/>
                    </a:ext>
                  </a:extLst>
                </p:cNvPr>
                <p:cNvSpPr txBox="1"/>
                <p:nvPr/>
              </p:nvSpPr>
              <p:spPr>
                <a:xfrm>
                  <a:off x="5296150" y="2999128"/>
                  <a:ext cx="1327928" cy="80021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방역</a:t>
                  </a:r>
                  <a:r>
                    <a:rPr lang="en-US" altLang="ko-KR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·</a:t>
                  </a:r>
                  <a:r>
                    <a:rPr lang="ko-KR" altLang="en-US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식품위생 등</a:t>
                  </a:r>
                  <a:br>
                    <a:rPr lang="ko-KR" altLang="en-US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</a:br>
                  <a:r>
                    <a:rPr lang="ko-KR" altLang="en-US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국민건강 </a:t>
                  </a:r>
                  <a:endParaRPr lang="en-US" altLang="ko-KR" sz="13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endParaRPr>
                </a:p>
                <a:p>
                  <a:pPr>
                    <a:defRPr/>
                  </a:pPr>
                  <a:r>
                    <a:rPr lang="ko-KR" altLang="en-US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보호</a:t>
                  </a:r>
                  <a:r>
                    <a:rPr lang="en-US" altLang="ko-KR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·</a:t>
                  </a:r>
                  <a:r>
                    <a:rPr lang="ko-KR" altLang="en-US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증진</a:t>
                  </a:r>
                  <a:endParaRPr lang="en-US" altLang="ko-KR" sz="13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endParaRPr>
                </a:p>
                <a:p>
                  <a:pPr>
                    <a:defRPr/>
                  </a:pPr>
                  <a:r>
                    <a:rPr lang="ko-KR" altLang="en-US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업무 지원</a:t>
                  </a:r>
                </a:p>
              </p:txBody>
            </p:sp>
            <p:sp>
              <p:nvSpPr>
                <p:cNvPr id="78" name="자유형: 도형 77">
                  <a:extLst>
                    <a:ext uri="{FF2B5EF4-FFF2-40B4-BE49-F238E27FC236}">
                      <a16:creationId xmlns:a16="http://schemas.microsoft.com/office/drawing/2014/main" id="{8CBAD8D5-396B-4A2A-8B05-BB42C3B397DD}"/>
                    </a:ext>
                  </a:extLst>
                </p:cNvPr>
                <p:cNvSpPr/>
                <p:nvPr/>
              </p:nvSpPr>
              <p:spPr>
                <a:xfrm rot="19785720">
                  <a:off x="5123313" y="3021763"/>
                  <a:ext cx="135984" cy="136535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3B709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35629" rIns="0" bIns="0" rtlCol="0" anchor="ctr"/>
                <a:lstStyle/>
                <a:p>
                  <a:pPr algn="ctr"/>
                  <a:endParaRPr lang="ko-KR" altLang="en-US" sz="24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grpSp>
            <p:nvGrpSpPr>
              <p:cNvPr id="74" name="그룹 73">
                <a:extLst>
                  <a:ext uri="{FF2B5EF4-FFF2-40B4-BE49-F238E27FC236}">
                    <a16:creationId xmlns:a16="http://schemas.microsoft.com/office/drawing/2014/main" id="{800D72BE-8A68-A998-D639-B32CB46F753C}"/>
                  </a:ext>
                </a:extLst>
              </p:cNvPr>
              <p:cNvGrpSpPr/>
              <p:nvPr/>
            </p:nvGrpSpPr>
            <p:grpSpPr>
              <a:xfrm>
                <a:off x="2377530" y="5113678"/>
                <a:ext cx="1081099" cy="800219"/>
                <a:chOff x="5123313" y="3399178"/>
                <a:chExt cx="1081099" cy="800219"/>
              </a:xfrm>
            </p:grpSpPr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E980F246-0D33-99E0-9232-3CA58EB2C211}"/>
                    </a:ext>
                  </a:extLst>
                </p:cNvPr>
                <p:cNvSpPr txBox="1"/>
                <p:nvPr/>
              </p:nvSpPr>
              <p:spPr>
                <a:xfrm>
                  <a:off x="5296150" y="3399178"/>
                  <a:ext cx="908262" cy="80021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응급구조</a:t>
                  </a:r>
                  <a:r>
                    <a:rPr lang="en-US" altLang="ko-KR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·</a:t>
                  </a:r>
                </a:p>
                <a:p>
                  <a:pPr>
                    <a:defRPr/>
                  </a:pPr>
                  <a:r>
                    <a:rPr lang="ko-KR" altLang="en-US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환자이동 등</a:t>
                  </a:r>
                  <a:br>
                    <a:rPr lang="ko-KR" altLang="en-US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</a:br>
                  <a:r>
                    <a:rPr lang="ko-KR" altLang="en-US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환자 구호 </a:t>
                  </a:r>
                  <a:endParaRPr lang="en-US" altLang="ko-KR" sz="13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endParaRPr>
                </a:p>
                <a:p>
                  <a:pPr>
                    <a:defRPr/>
                  </a:pPr>
                  <a:r>
                    <a:rPr lang="ko-KR" altLang="en-US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업무 지원</a:t>
                  </a:r>
                </a:p>
              </p:txBody>
            </p:sp>
            <p:sp>
              <p:nvSpPr>
                <p:cNvPr id="76" name="자유형: 도형 75">
                  <a:extLst>
                    <a:ext uri="{FF2B5EF4-FFF2-40B4-BE49-F238E27FC236}">
                      <a16:creationId xmlns:a16="http://schemas.microsoft.com/office/drawing/2014/main" id="{2FDF802B-BE57-5914-E8E6-B8C61EBFD174}"/>
                    </a:ext>
                  </a:extLst>
                </p:cNvPr>
                <p:cNvSpPr/>
                <p:nvPr/>
              </p:nvSpPr>
              <p:spPr>
                <a:xfrm rot="19785720">
                  <a:off x="5123313" y="3421813"/>
                  <a:ext cx="135984" cy="136535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3B709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35629" rIns="0" bIns="0" rtlCol="0" anchor="ctr"/>
                <a:lstStyle/>
                <a:p>
                  <a:pPr algn="ctr"/>
                  <a:endParaRPr lang="ko-KR" altLang="en-US" sz="24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pic>
            <p:nvPicPr>
              <p:cNvPr id="133" name="그림 132">
                <a:extLst>
                  <a:ext uri="{FF2B5EF4-FFF2-40B4-BE49-F238E27FC236}">
                    <a16:creationId xmlns:a16="http://schemas.microsoft.com/office/drawing/2014/main" id="{D8603625-8D09-6094-B3CB-70F4411E6B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66931" y="3087564"/>
                <a:ext cx="813227" cy="847971"/>
              </a:xfrm>
              <a:prstGeom prst="rect">
                <a:avLst/>
              </a:prstGeom>
            </p:spPr>
          </p:pic>
        </p:grp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992212B4-BDA6-33AA-A99F-7591E71B882B}"/>
                </a:ext>
              </a:extLst>
            </p:cNvPr>
            <p:cNvGrpSpPr/>
            <p:nvPr/>
          </p:nvGrpSpPr>
          <p:grpSpPr>
            <a:xfrm>
              <a:off x="5953073" y="2425701"/>
              <a:ext cx="1753989" cy="3856548"/>
              <a:chOff x="5953073" y="2425701"/>
              <a:chExt cx="1753989" cy="3856548"/>
            </a:xfrm>
          </p:grpSpPr>
          <p:grpSp>
            <p:nvGrpSpPr>
              <p:cNvPr id="7" name="그룹 6">
                <a:extLst>
                  <a:ext uri="{FF2B5EF4-FFF2-40B4-BE49-F238E27FC236}">
                    <a16:creationId xmlns:a16="http://schemas.microsoft.com/office/drawing/2014/main" id="{21491D8E-4707-40D9-08AE-5B20EDA92DA3}"/>
                  </a:ext>
                </a:extLst>
              </p:cNvPr>
              <p:cNvGrpSpPr/>
              <p:nvPr/>
            </p:nvGrpSpPr>
            <p:grpSpPr>
              <a:xfrm>
                <a:off x="5953073" y="2425701"/>
                <a:ext cx="1753989" cy="3856548"/>
                <a:chOff x="5953073" y="2425701"/>
                <a:chExt cx="1753989" cy="3856548"/>
              </a:xfrm>
            </p:grpSpPr>
            <p:sp>
              <p:nvSpPr>
                <p:cNvPr id="59" name="사각형: 둥근 모서리 58">
                  <a:extLst>
                    <a:ext uri="{FF2B5EF4-FFF2-40B4-BE49-F238E27FC236}">
                      <a16:creationId xmlns:a16="http://schemas.microsoft.com/office/drawing/2014/main" id="{3DC45E1D-3D51-988B-2297-EAF61D31C0D6}"/>
                    </a:ext>
                  </a:extLst>
                </p:cNvPr>
                <p:cNvSpPr/>
                <p:nvPr/>
              </p:nvSpPr>
              <p:spPr>
                <a:xfrm>
                  <a:off x="5953073" y="2425701"/>
                  <a:ext cx="1753989" cy="3856548"/>
                </a:xfrm>
                <a:prstGeom prst="roundRect">
                  <a:avLst>
                    <a:gd name="adj" fmla="val 4702"/>
                  </a:avLst>
                </a:prstGeom>
                <a:solidFill>
                  <a:srgbClr val="FFE8A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35629" rIns="0" bIns="0" rtlCol="0" anchor="ctr"/>
                <a:lstStyle/>
                <a:p>
                  <a:pPr algn="ctr"/>
                  <a:endParaRPr lang="ko-KR" altLang="en-US" sz="24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88" name="사각형: 둥근 모서리 87">
                  <a:extLst>
                    <a:ext uri="{FF2B5EF4-FFF2-40B4-BE49-F238E27FC236}">
                      <a16:creationId xmlns:a16="http://schemas.microsoft.com/office/drawing/2014/main" id="{04A54407-895F-748B-5561-2CE3D55A1873}"/>
                    </a:ext>
                  </a:extLst>
                </p:cNvPr>
                <p:cNvSpPr/>
                <p:nvPr/>
              </p:nvSpPr>
              <p:spPr>
                <a:xfrm>
                  <a:off x="6048855" y="4066254"/>
                  <a:ext cx="1562424" cy="2110163"/>
                </a:xfrm>
                <a:prstGeom prst="roundRect">
                  <a:avLst>
                    <a:gd name="adj" fmla="val 5935"/>
                  </a:avLst>
                </a:prstGeom>
                <a:solidFill>
                  <a:schemeClr val="bg1"/>
                </a:solidFill>
                <a:ln w="19050">
                  <a:noFill/>
                </a:ln>
                <a:effectLst>
                  <a:outerShdw blurRad="25400" dist="25400" dir="5400000" algn="t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sz="1781" dirty="0">
                    <a:solidFill>
                      <a:prstClr val="white"/>
                    </a:solidFill>
                    <a:latin typeface="맑은 고딕" panose="020F0502020204030204"/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F7E3E87B-B223-04A1-8336-F07644635FAC}"/>
                  </a:ext>
                </a:extLst>
              </p:cNvPr>
              <p:cNvSpPr txBox="1"/>
              <p:nvPr/>
            </p:nvSpPr>
            <p:spPr>
              <a:xfrm>
                <a:off x="6335269" y="2593439"/>
                <a:ext cx="1000788" cy="307777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ko-KR" altLang="en-US" sz="20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환경안전</a:t>
                </a:r>
              </a:p>
            </p:txBody>
          </p:sp>
          <p:grpSp>
            <p:nvGrpSpPr>
              <p:cNvPr id="89" name="그룹 88">
                <a:extLst>
                  <a:ext uri="{FF2B5EF4-FFF2-40B4-BE49-F238E27FC236}">
                    <a16:creationId xmlns:a16="http://schemas.microsoft.com/office/drawing/2014/main" id="{D02B3411-D047-9CC7-FBCF-97362F22C238}"/>
                  </a:ext>
                </a:extLst>
              </p:cNvPr>
              <p:cNvGrpSpPr/>
              <p:nvPr/>
            </p:nvGrpSpPr>
            <p:grpSpPr>
              <a:xfrm>
                <a:off x="6144542" y="4180228"/>
                <a:ext cx="1243964" cy="400110"/>
                <a:chOff x="5123313" y="2999128"/>
                <a:chExt cx="1243964" cy="400110"/>
              </a:xfrm>
            </p:grpSpPr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FC0636C6-EC47-3EE7-E0AD-60D244951A3A}"/>
                    </a:ext>
                  </a:extLst>
                </p:cNvPr>
                <p:cNvSpPr txBox="1"/>
                <p:nvPr/>
              </p:nvSpPr>
              <p:spPr>
                <a:xfrm>
                  <a:off x="5296150" y="2999128"/>
                  <a:ext cx="1071127" cy="40011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환경보호</a:t>
                  </a:r>
                  <a:r>
                    <a:rPr lang="en-US" altLang="ko-KR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·</a:t>
                  </a:r>
                  <a:r>
                    <a:rPr lang="ko-KR" altLang="en-US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감시</a:t>
                  </a:r>
                  <a:br>
                    <a:rPr lang="ko-KR" altLang="en-US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</a:br>
                  <a:r>
                    <a:rPr lang="ko-KR" altLang="en-US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지원</a:t>
                  </a:r>
                </a:p>
              </p:txBody>
            </p:sp>
            <p:sp>
              <p:nvSpPr>
                <p:cNvPr id="94" name="자유형: 도형 93">
                  <a:extLst>
                    <a:ext uri="{FF2B5EF4-FFF2-40B4-BE49-F238E27FC236}">
                      <a16:creationId xmlns:a16="http://schemas.microsoft.com/office/drawing/2014/main" id="{C48F0231-CC42-ACED-5B0F-2D9DB4667EC2}"/>
                    </a:ext>
                  </a:extLst>
                </p:cNvPr>
                <p:cNvSpPr/>
                <p:nvPr/>
              </p:nvSpPr>
              <p:spPr>
                <a:xfrm rot="19785720">
                  <a:off x="5123313" y="3021763"/>
                  <a:ext cx="135984" cy="136535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3B709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35629" rIns="0" bIns="0" rtlCol="0" anchor="ctr"/>
                <a:lstStyle/>
                <a:p>
                  <a:pPr algn="ctr"/>
                  <a:endParaRPr lang="ko-KR" altLang="en-US" sz="24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grpSp>
            <p:nvGrpSpPr>
              <p:cNvPr id="90" name="그룹 89">
                <a:extLst>
                  <a:ext uri="{FF2B5EF4-FFF2-40B4-BE49-F238E27FC236}">
                    <a16:creationId xmlns:a16="http://schemas.microsoft.com/office/drawing/2014/main" id="{C4C00A82-EC00-6DD8-E73D-EDAB62EFFA4F}"/>
                  </a:ext>
                </a:extLst>
              </p:cNvPr>
              <p:cNvGrpSpPr/>
              <p:nvPr/>
            </p:nvGrpSpPr>
            <p:grpSpPr>
              <a:xfrm>
                <a:off x="6144542" y="4682650"/>
                <a:ext cx="1337900" cy="400110"/>
                <a:chOff x="5123313" y="2999128"/>
                <a:chExt cx="1337900" cy="400110"/>
              </a:xfrm>
            </p:grpSpPr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86596ACA-50D3-3E78-3E9A-26FA28594495}"/>
                    </a:ext>
                  </a:extLst>
                </p:cNvPr>
                <p:cNvSpPr txBox="1"/>
                <p:nvPr/>
              </p:nvSpPr>
              <p:spPr>
                <a:xfrm>
                  <a:off x="5296150" y="2999128"/>
                  <a:ext cx="1165063" cy="40011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재난</a:t>
                  </a:r>
                  <a:r>
                    <a:rPr lang="en-US" altLang="ko-KR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·</a:t>
                  </a:r>
                  <a:r>
                    <a:rPr lang="ko-KR" altLang="en-US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안전 관리</a:t>
                  </a:r>
                  <a:br>
                    <a:rPr lang="ko-KR" altLang="en-US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</a:br>
                  <a:r>
                    <a:rPr lang="ko-KR" altLang="en-US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지원</a:t>
                  </a:r>
                </a:p>
              </p:txBody>
            </p:sp>
            <p:sp>
              <p:nvSpPr>
                <p:cNvPr id="92" name="자유형: 도형 91">
                  <a:extLst>
                    <a:ext uri="{FF2B5EF4-FFF2-40B4-BE49-F238E27FC236}">
                      <a16:creationId xmlns:a16="http://schemas.microsoft.com/office/drawing/2014/main" id="{4DBB7AE0-EF9A-B6FC-2731-2DA7EB47628D}"/>
                    </a:ext>
                  </a:extLst>
                </p:cNvPr>
                <p:cNvSpPr/>
                <p:nvPr/>
              </p:nvSpPr>
              <p:spPr>
                <a:xfrm rot="19785720">
                  <a:off x="5123313" y="3021763"/>
                  <a:ext cx="135984" cy="136535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3B709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35629" rIns="0" bIns="0" rtlCol="0" anchor="ctr"/>
                <a:lstStyle/>
                <a:p>
                  <a:pPr algn="ctr"/>
                  <a:endParaRPr lang="ko-KR" altLang="en-US" sz="24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grpSp>
            <p:nvGrpSpPr>
              <p:cNvPr id="118" name="그룹 117">
                <a:extLst>
                  <a:ext uri="{FF2B5EF4-FFF2-40B4-BE49-F238E27FC236}">
                    <a16:creationId xmlns:a16="http://schemas.microsoft.com/office/drawing/2014/main" id="{7102A4BA-3792-E8E7-9143-7070D43B1465}"/>
                  </a:ext>
                </a:extLst>
              </p:cNvPr>
              <p:cNvGrpSpPr/>
              <p:nvPr/>
            </p:nvGrpSpPr>
            <p:grpSpPr>
              <a:xfrm>
                <a:off x="6144542" y="5185073"/>
                <a:ext cx="918234" cy="400110"/>
                <a:chOff x="5123313" y="2999128"/>
                <a:chExt cx="918234" cy="400110"/>
              </a:xfrm>
            </p:grpSpPr>
            <p:sp>
              <p:nvSpPr>
                <p:cNvPr id="119" name="TextBox 118">
                  <a:extLst>
                    <a:ext uri="{FF2B5EF4-FFF2-40B4-BE49-F238E27FC236}">
                      <a16:creationId xmlns:a16="http://schemas.microsoft.com/office/drawing/2014/main" id="{E3693DAB-0174-1A11-64C5-85BD0C204F17}"/>
                    </a:ext>
                  </a:extLst>
                </p:cNvPr>
                <p:cNvSpPr txBox="1"/>
                <p:nvPr/>
              </p:nvSpPr>
              <p:spPr>
                <a:xfrm>
                  <a:off x="5296150" y="2999128"/>
                  <a:ext cx="745397" cy="40011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행정기관 </a:t>
                  </a:r>
                  <a:endParaRPr lang="en-US" altLang="ko-KR" sz="13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endParaRPr>
                </a:p>
                <a:p>
                  <a:pPr>
                    <a:defRPr/>
                  </a:pPr>
                  <a:r>
                    <a:rPr lang="ko-KR" altLang="en-US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경비지원</a:t>
                  </a:r>
                </a:p>
              </p:txBody>
            </p:sp>
            <p:sp>
              <p:nvSpPr>
                <p:cNvPr id="120" name="자유형: 도형 119">
                  <a:extLst>
                    <a:ext uri="{FF2B5EF4-FFF2-40B4-BE49-F238E27FC236}">
                      <a16:creationId xmlns:a16="http://schemas.microsoft.com/office/drawing/2014/main" id="{DE1F0F6C-8DFF-BC6E-5E3C-7C0E527D9052}"/>
                    </a:ext>
                  </a:extLst>
                </p:cNvPr>
                <p:cNvSpPr/>
                <p:nvPr/>
              </p:nvSpPr>
              <p:spPr>
                <a:xfrm rot="19785720">
                  <a:off x="5123313" y="3021763"/>
                  <a:ext cx="135984" cy="136535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3B709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35629" rIns="0" bIns="0" rtlCol="0" anchor="ctr"/>
                <a:lstStyle/>
                <a:p>
                  <a:pPr algn="ctr"/>
                  <a:endParaRPr lang="ko-KR" altLang="en-US" sz="24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pic>
            <p:nvPicPr>
              <p:cNvPr id="135" name="그림 134">
                <a:extLst>
                  <a:ext uri="{FF2B5EF4-FFF2-40B4-BE49-F238E27FC236}">
                    <a16:creationId xmlns:a16="http://schemas.microsoft.com/office/drawing/2014/main" id="{BBC5A7DC-9B56-7EB5-E7D4-1840DC2D94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99735" y="3170103"/>
                <a:ext cx="860664" cy="614759"/>
              </a:xfrm>
              <a:prstGeom prst="rect">
                <a:avLst/>
              </a:prstGeom>
            </p:spPr>
          </p:pic>
        </p:grp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F1CFC0A0-5657-623C-1951-F321C2E6442D}"/>
                </a:ext>
              </a:extLst>
            </p:cNvPr>
            <p:cNvGrpSpPr/>
            <p:nvPr/>
          </p:nvGrpSpPr>
          <p:grpSpPr>
            <a:xfrm>
              <a:off x="319275" y="2425701"/>
              <a:ext cx="1753002" cy="3856548"/>
              <a:chOff x="319275" y="2425701"/>
              <a:chExt cx="1753002" cy="3856548"/>
            </a:xfrm>
          </p:grpSpPr>
          <p:grpSp>
            <p:nvGrpSpPr>
              <p:cNvPr id="2" name="그룹 1">
                <a:extLst>
                  <a:ext uri="{FF2B5EF4-FFF2-40B4-BE49-F238E27FC236}">
                    <a16:creationId xmlns:a16="http://schemas.microsoft.com/office/drawing/2014/main" id="{821861FA-B570-7590-876E-D2F46CD2C30C}"/>
                  </a:ext>
                </a:extLst>
              </p:cNvPr>
              <p:cNvGrpSpPr/>
              <p:nvPr/>
            </p:nvGrpSpPr>
            <p:grpSpPr>
              <a:xfrm>
                <a:off x="319275" y="2425701"/>
                <a:ext cx="1753002" cy="3856548"/>
                <a:chOff x="319275" y="2425701"/>
                <a:chExt cx="1753002" cy="3856548"/>
              </a:xfrm>
            </p:grpSpPr>
            <p:sp>
              <p:nvSpPr>
                <p:cNvPr id="43" name="사각형: 둥근 모서리 42">
                  <a:extLst>
                    <a:ext uri="{FF2B5EF4-FFF2-40B4-BE49-F238E27FC236}">
                      <a16:creationId xmlns:a16="http://schemas.microsoft.com/office/drawing/2014/main" id="{3FFA491B-DA9C-D207-A0A2-063DA0B175F1}"/>
                    </a:ext>
                  </a:extLst>
                </p:cNvPr>
                <p:cNvSpPr/>
                <p:nvPr/>
              </p:nvSpPr>
              <p:spPr>
                <a:xfrm>
                  <a:off x="319275" y="2425701"/>
                  <a:ext cx="1753002" cy="3856548"/>
                </a:xfrm>
                <a:prstGeom prst="roundRect">
                  <a:avLst>
                    <a:gd name="adj" fmla="val 3949"/>
                  </a:avLst>
                </a:prstGeom>
                <a:solidFill>
                  <a:srgbClr val="FFE8A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35629" rIns="0" bIns="0" rtlCol="0" anchor="ctr"/>
                <a:lstStyle/>
                <a:p>
                  <a:pPr algn="ctr"/>
                  <a:endParaRPr lang="ko-KR" altLang="en-US" sz="24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63" name="사각형: 둥근 모서리 62">
                  <a:extLst>
                    <a:ext uri="{FF2B5EF4-FFF2-40B4-BE49-F238E27FC236}">
                      <a16:creationId xmlns:a16="http://schemas.microsoft.com/office/drawing/2014/main" id="{7D5B9423-2E59-6A51-E9B8-5937E93D5BA2}"/>
                    </a:ext>
                  </a:extLst>
                </p:cNvPr>
                <p:cNvSpPr/>
                <p:nvPr/>
              </p:nvSpPr>
              <p:spPr>
                <a:xfrm>
                  <a:off x="414564" y="4066254"/>
                  <a:ext cx="1562424" cy="2110163"/>
                </a:xfrm>
                <a:prstGeom prst="roundRect">
                  <a:avLst>
                    <a:gd name="adj" fmla="val 5935"/>
                  </a:avLst>
                </a:prstGeom>
                <a:solidFill>
                  <a:schemeClr val="bg1"/>
                </a:solidFill>
                <a:ln w="19050">
                  <a:noFill/>
                </a:ln>
                <a:effectLst>
                  <a:outerShdw blurRad="25400" dist="25400" dir="5400000" algn="t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sz="1781" dirty="0">
                    <a:solidFill>
                      <a:prstClr val="white"/>
                    </a:solidFill>
                    <a:latin typeface="맑은 고딕" panose="020F0502020204030204"/>
                    <a:ea typeface="문체부 제목 돋음체" panose="020B0609000101010101" pitchFamily="49" charset="-127"/>
                  </a:endParaRPr>
                </a:p>
              </p:txBody>
            </p:sp>
          </p:grpSp>
          <p:grpSp>
            <p:nvGrpSpPr>
              <p:cNvPr id="66" name="그룹 65">
                <a:extLst>
                  <a:ext uri="{FF2B5EF4-FFF2-40B4-BE49-F238E27FC236}">
                    <a16:creationId xmlns:a16="http://schemas.microsoft.com/office/drawing/2014/main" id="{1C433037-8C51-1021-DCE5-C3058C03CDDD}"/>
                  </a:ext>
                </a:extLst>
              </p:cNvPr>
              <p:cNvGrpSpPr/>
              <p:nvPr/>
            </p:nvGrpSpPr>
            <p:grpSpPr>
              <a:xfrm>
                <a:off x="497338" y="4180228"/>
                <a:ext cx="1150028" cy="400110"/>
                <a:chOff x="5123313" y="2999128"/>
                <a:chExt cx="1150028" cy="400110"/>
              </a:xfrm>
            </p:grpSpPr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79A923FD-B76C-F578-2429-1473BBCC1AEC}"/>
                    </a:ext>
                  </a:extLst>
                </p:cNvPr>
                <p:cNvSpPr txBox="1"/>
                <p:nvPr/>
              </p:nvSpPr>
              <p:spPr>
                <a:xfrm>
                  <a:off x="5296150" y="2999128"/>
                  <a:ext cx="977191" cy="40011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사회복지시설</a:t>
                  </a:r>
                  <a:br>
                    <a:rPr lang="ko-KR" altLang="en-US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</a:br>
                  <a:r>
                    <a:rPr lang="ko-KR" altLang="en-US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운영지원 </a:t>
                  </a:r>
                </a:p>
              </p:txBody>
            </p:sp>
            <p:sp>
              <p:nvSpPr>
                <p:cNvPr id="65" name="자유형: 도형 64">
                  <a:extLst>
                    <a:ext uri="{FF2B5EF4-FFF2-40B4-BE49-F238E27FC236}">
                      <a16:creationId xmlns:a16="http://schemas.microsoft.com/office/drawing/2014/main" id="{4DB70A43-100E-9E61-E02A-505C3F966AA9}"/>
                    </a:ext>
                  </a:extLst>
                </p:cNvPr>
                <p:cNvSpPr/>
                <p:nvPr/>
              </p:nvSpPr>
              <p:spPr>
                <a:xfrm rot="19785720">
                  <a:off x="5123313" y="3021763"/>
                  <a:ext cx="135984" cy="136535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3B725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35629" rIns="0" bIns="0" rtlCol="0" anchor="ctr"/>
                <a:lstStyle/>
                <a:p>
                  <a:pPr algn="ctr"/>
                  <a:endParaRPr lang="ko-KR" altLang="en-US" sz="24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grpSp>
            <p:nvGrpSpPr>
              <p:cNvPr id="67" name="그룹 66">
                <a:extLst>
                  <a:ext uri="{FF2B5EF4-FFF2-40B4-BE49-F238E27FC236}">
                    <a16:creationId xmlns:a16="http://schemas.microsoft.com/office/drawing/2014/main" id="{A3FE6C50-360B-966F-A5A7-22CD36819A6E}"/>
                  </a:ext>
                </a:extLst>
              </p:cNvPr>
              <p:cNvGrpSpPr/>
              <p:nvPr/>
            </p:nvGrpSpPr>
            <p:grpSpPr>
              <a:xfrm>
                <a:off x="497338" y="4713628"/>
                <a:ext cx="1150028" cy="600164"/>
                <a:chOff x="5123313" y="2999128"/>
                <a:chExt cx="1150028" cy="600164"/>
              </a:xfrm>
            </p:grpSpPr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D03304EE-7ABC-3E5D-11E1-2777F91B38E1}"/>
                    </a:ext>
                  </a:extLst>
                </p:cNvPr>
                <p:cNvSpPr txBox="1"/>
                <p:nvPr/>
              </p:nvSpPr>
              <p:spPr>
                <a:xfrm>
                  <a:off x="5296150" y="2999128"/>
                  <a:ext cx="977191" cy="6001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지방자치단체</a:t>
                  </a:r>
                  <a:br>
                    <a:rPr lang="ko-KR" altLang="en-US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</a:br>
                  <a:r>
                    <a:rPr lang="ko-KR" altLang="en-US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사회복지업무</a:t>
                  </a:r>
                  <a:br>
                    <a:rPr lang="ko-KR" altLang="en-US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</a:br>
                  <a:r>
                    <a:rPr lang="ko-KR" altLang="en-US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지원</a:t>
                  </a:r>
                </a:p>
              </p:txBody>
            </p:sp>
            <p:sp>
              <p:nvSpPr>
                <p:cNvPr id="69" name="자유형: 도형 68">
                  <a:extLst>
                    <a:ext uri="{FF2B5EF4-FFF2-40B4-BE49-F238E27FC236}">
                      <a16:creationId xmlns:a16="http://schemas.microsoft.com/office/drawing/2014/main" id="{F375DDEE-942C-5F2A-FB52-DC459AB03F24}"/>
                    </a:ext>
                  </a:extLst>
                </p:cNvPr>
                <p:cNvSpPr/>
                <p:nvPr/>
              </p:nvSpPr>
              <p:spPr>
                <a:xfrm rot="19785720">
                  <a:off x="5123313" y="3021763"/>
                  <a:ext cx="135984" cy="136535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3B725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35629" rIns="0" bIns="0" rtlCol="0" anchor="ctr"/>
                <a:lstStyle/>
                <a:p>
                  <a:pPr algn="ctr"/>
                  <a:endParaRPr lang="ko-KR" altLang="en-US" sz="24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67A4133B-36B6-2044-B24C-70A7B02AE11D}"/>
                  </a:ext>
                </a:extLst>
              </p:cNvPr>
              <p:cNvSpPr txBox="1"/>
              <p:nvPr/>
            </p:nvSpPr>
            <p:spPr>
              <a:xfrm>
                <a:off x="684681" y="2593439"/>
                <a:ext cx="1000788" cy="307777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ko-KR" altLang="en-US" sz="20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사회복지</a:t>
                </a:r>
              </a:p>
            </p:txBody>
          </p:sp>
          <p:pic>
            <p:nvPicPr>
              <p:cNvPr id="137" name="그림 136">
                <a:extLst>
                  <a:ext uri="{FF2B5EF4-FFF2-40B4-BE49-F238E27FC236}">
                    <a16:creationId xmlns:a16="http://schemas.microsoft.com/office/drawing/2014/main" id="{C116C256-3C02-B801-FD0A-2885DAEE2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/>
              <a:stretch/>
            </p:blipFill>
            <p:spPr>
              <a:xfrm>
                <a:off x="735124" y="3131821"/>
                <a:ext cx="921304" cy="83635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51118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6" name="그룹 595">
            <a:extLst>
              <a:ext uri="{FF2B5EF4-FFF2-40B4-BE49-F238E27FC236}">
                <a16:creationId xmlns:a16="http://schemas.microsoft.com/office/drawing/2014/main" id="{72A39A15-0C71-274F-D802-4B77F4C325BB}"/>
              </a:ext>
            </a:extLst>
          </p:cNvPr>
          <p:cNvGrpSpPr/>
          <p:nvPr/>
        </p:nvGrpSpPr>
        <p:grpSpPr>
          <a:xfrm>
            <a:off x="386229" y="221653"/>
            <a:ext cx="4310668" cy="634036"/>
            <a:chOff x="390252" y="159368"/>
            <a:chExt cx="4355568" cy="640641"/>
          </a:xfrm>
        </p:grpSpPr>
        <p:sp>
          <p:nvSpPr>
            <p:cNvPr id="597" name="TextBox 596">
              <a:extLst>
                <a:ext uri="{FF2B5EF4-FFF2-40B4-BE49-F238E27FC236}">
                  <a16:creationId xmlns:a16="http://schemas.microsoft.com/office/drawing/2014/main" id="{FAFD5D19-2924-9061-DE63-A235A50EF02B}"/>
                </a:ext>
              </a:extLst>
            </p:cNvPr>
            <p:cNvSpPr txBox="1"/>
            <p:nvPr/>
          </p:nvSpPr>
          <p:spPr>
            <a:xfrm>
              <a:off x="976778" y="364633"/>
              <a:ext cx="3769042" cy="43537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800" b="0" i="0" u="none" strike="noStrike" kern="1200" cap="none" spc="-5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전문연구</a:t>
              </a:r>
              <a:r>
                <a:rPr kumimoji="0" lang="en-US" altLang="ko-KR" sz="2800" b="0" i="0" u="none" strike="noStrike" kern="1200" cap="none" spc="-5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/</a:t>
              </a:r>
              <a:r>
                <a:rPr kumimoji="0" lang="ko-KR" altLang="en-US" sz="2800" b="0" i="0" u="none" strike="noStrike" kern="1200" cap="none" spc="-5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산업기능요원</a:t>
              </a:r>
            </a:p>
          </p:txBody>
        </p:sp>
        <p:sp>
          <p:nvSpPr>
            <p:cNvPr id="598" name="TextBox 597">
              <a:extLst>
                <a:ext uri="{FF2B5EF4-FFF2-40B4-BE49-F238E27FC236}">
                  <a16:creationId xmlns:a16="http://schemas.microsoft.com/office/drawing/2014/main" id="{A1D125FE-0409-F19C-671F-6F2EB0AC64BF}"/>
                </a:ext>
              </a:extLst>
            </p:cNvPr>
            <p:cNvSpPr txBox="1"/>
            <p:nvPr/>
          </p:nvSpPr>
          <p:spPr>
            <a:xfrm>
              <a:off x="961374" y="159368"/>
              <a:ext cx="154454" cy="171040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pPr>
                <a:defRPr/>
              </a:pPr>
              <a:r>
                <a:rPr lang="en-US" altLang="ko-KR" sz="1100" spc="-7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나눔명조 ExtraBold" panose="02020603020101020101" pitchFamily="18" charset="-127"/>
                  <a:ea typeface="문체부 제목 돋음체" panose="020B0609000101010101" pitchFamily="49" charset="-127"/>
                </a:rPr>
                <a:t>Ⅱ.</a:t>
              </a:r>
              <a:endParaRPr lang="ko-KR" altLang="en-US" sz="1100" spc="-7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나눔명조 ExtraBold" panose="02020603020101020101" pitchFamily="18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599" name="TextBox 598">
              <a:extLst>
                <a:ext uri="{FF2B5EF4-FFF2-40B4-BE49-F238E27FC236}">
                  <a16:creationId xmlns:a16="http://schemas.microsoft.com/office/drawing/2014/main" id="{F5441266-DBA3-7590-ED7D-48D790943406}"/>
                </a:ext>
              </a:extLst>
            </p:cNvPr>
            <p:cNvSpPr txBox="1"/>
            <p:nvPr/>
          </p:nvSpPr>
          <p:spPr>
            <a:xfrm>
              <a:off x="1170924" y="172068"/>
              <a:ext cx="894981" cy="171040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pPr>
                <a:defRPr/>
              </a:pPr>
              <a:r>
                <a:rPr lang="ko-KR" altLang="en-US" sz="11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병역의무 이행</a:t>
              </a:r>
            </a:p>
          </p:txBody>
        </p:sp>
        <p:sp>
          <p:nvSpPr>
            <p:cNvPr id="600" name="TextBox 599">
              <a:extLst>
                <a:ext uri="{FF2B5EF4-FFF2-40B4-BE49-F238E27FC236}">
                  <a16:creationId xmlns:a16="http://schemas.microsoft.com/office/drawing/2014/main" id="{F554C72C-256F-AD15-FBF7-C54829405A50}"/>
                </a:ext>
              </a:extLst>
            </p:cNvPr>
            <p:cNvSpPr txBox="1"/>
            <p:nvPr/>
          </p:nvSpPr>
          <p:spPr>
            <a:xfrm>
              <a:off x="390252" y="395731"/>
              <a:ext cx="353354" cy="37317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en-US" altLang="ko-KR" sz="2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>
                      <a:alpha val="38000"/>
                    </a:schemeClr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0</a:t>
              </a:r>
              <a:r>
                <a:rPr lang="en-US" altLang="ko-KR" sz="2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7</a:t>
              </a:r>
              <a:endParaRPr lang="ko-KR" altLang="en-US" sz="2400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4BD29ED5-032A-9C22-C804-A3AFE4302827}"/>
              </a:ext>
            </a:extLst>
          </p:cNvPr>
          <p:cNvGrpSpPr/>
          <p:nvPr/>
        </p:nvGrpSpPr>
        <p:grpSpPr>
          <a:xfrm>
            <a:off x="0" y="1358894"/>
            <a:ext cx="9906000" cy="4913321"/>
            <a:chOff x="0" y="1358894"/>
            <a:chExt cx="9906000" cy="4913321"/>
          </a:xfrm>
        </p:grpSpPr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319337E8-F950-50CA-DEEB-EE79EF5363D4}"/>
                </a:ext>
              </a:extLst>
            </p:cNvPr>
            <p:cNvGrpSpPr/>
            <p:nvPr/>
          </p:nvGrpSpPr>
          <p:grpSpPr>
            <a:xfrm>
              <a:off x="320675" y="1358894"/>
              <a:ext cx="9264650" cy="3513144"/>
              <a:chOff x="320675" y="1358894"/>
              <a:chExt cx="9264650" cy="3513144"/>
            </a:xfrm>
          </p:grpSpPr>
          <p:sp>
            <p:nvSpPr>
              <p:cNvPr id="4" name="사각형: 둥근 모서리 3">
                <a:extLst>
                  <a:ext uri="{FF2B5EF4-FFF2-40B4-BE49-F238E27FC236}">
                    <a16:creationId xmlns:a16="http://schemas.microsoft.com/office/drawing/2014/main" id="{646FC484-9FC1-8BF6-D570-4CE9F1CDB066}"/>
                  </a:ext>
                </a:extLst>
              </p:cNvPr>
              <p:cNvSpPr/>
              <p:nvPr/>
            </p:nvSpPr>
            <p:spPr>
              <a:xfrm rot="10800000" flipH="1" flipV="1">
                <a:off x="320675" y="1358894"/>
                <a:ext cx="9170797" cy="3513144"/>
              </a:xfrm>
              <a:prstGeom prst="roundRect">
                <a:avLst>
                  <a:gd name="adj" fmla="val 4314"/>
                </a:avLst>
              </a:prstGeom>
              <a:gradFill>
                <a:gsLst>
                  <a:gs pos="18000">
                    <a:srgbClr val="3B7253"/>
                  </a:gs>
                  <a:gs pos="93000">
                    <a:srgbClr val="3B709B"/>
                  </a:gs>
                </a:gsLst>
                <a:lin ang="5400000" scaled="0"/>
              </a:gradFill>
              <a:ln>
                <a:noFill/>
              </a:ln>
              <a:effectLst>
                <a:innerShdw dist="38100" dir="5400000">
                  <a:prstClr val="black">
                    <a:alpha val="2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5" name="사각형: 둥근 모서리 4">
                <a:extLst>
                  <a:ext uri="{FF2B5EF4-FFF2-40B4-BE49-F238E27FC236}">
                    <a16:creationId xmlns:a16="http://schemas.microsoft.com/office/drawing/2014/main" id="{A623C689-5F15-355A-3F10-CB7157BE977F}"/>
                  </a:ext>
                </a:extLst>
              </p:cNvPr>
              <p:cNvSpPr/>
              <p:nvPr/>
            </p:nvSpPr>
            <p:spPr>
              <a:xfrm rot="10800000" flipH="1" flipV="1">
                <a:off x="1563624" y="1420470"/>
                <a:ext cx="8021701" cy="3410610"/>
              </a:xfrm>
              <a:prstGeom prst="roundRect">
                <a:avLst>
                  <a:gd name="adj" fmla="val 320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35629" rIns="0" bIns="0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400" b="0" i="0" u="none" strike="noStrike" kern="1200" cap="none" spc="-49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grpSp>
            <p:nvGrpSpPr>
              <p:cNvPr id="6" name="그룹 5">
                <a:extLst>
                  <a:ext uri="{FF2B5EF4-FFF2-40B4-BE49-F238E27FC236}">
                    <a16:creationId xmlns:a16="http://schemas.microsoft.com/office/drawing/2014/main" id="{05858287-AC0B-76C7-BA9C-348FE57E9E94}"/>
                  </a:ext>
                </a:extLst>
              </p:cNvPr>
              <p:cNvGrpSpPr/>
              <p:nvPr/>
            </p:nvGrpSpPr>
            <p:grpSpPr>
              <a:xfrm>
                <a:off x="388454" y="1568541"/>
                <a:ext cx="1098000" cy="2290979"/>
                <a:chOff x="388454" y="1568541"/>
                <a:chExt cx="1098000" cy="2290979"/>
              </a:xfrm>
            </p:grpSpPr>
            <p:sp>
              <p:nvSpPr>
                <p:cNvPr id="515" name="TextBox 514">
                  <a:extLst>
                    <a:ext uri="{FF2B5EF4-FFF2-40B4-BE49-F238E27FC236}">
                      <a16:creationId xmlns:a16="http://schemas.microsoft.com/office/drawing/2014/main" id="{6FB94DAF-246A-BF48-3BDE-69248BFE5A69}"/>
                    </a:ext>
                  </a:extLst>
                </p:cNvPr>
                <p:cNvSpPr txBox="1"/>
                <p:nvPr/>
              </p:nvSpPr>
              <p:spPr>
                <a:xfrm>
                  <a:off x="712906" y="1568541"/>
                  <a:ext cx="44909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800" b="0" i="0" u="none" strike="noStrike" kern="1200" cap="none" spc="-4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개요</a:t>
                  </a:r>
                </a:p>
              </p:txBody>
            </p:sp>
            <p:sp>
              <p:nvSpPr>
                <p:cNvPr id="516" name="TextBox 515">
                  <a:extLst>
                    <a:ext uri="{FF2B5EF4-FFF2-40B4-BE49-F238E27FC236}">
                      <a16:creationId xmlns:a16="http://schemas.microsoft.com/office/drawing/2014/main" id="{9E817D92-928D-316F-A718-8A886C1E0EF2}"/>
                    </a:ext>
                  </a:extLst>
                </p:cNvPr>
                <p:cNvSpPr txBox="1"/>
                <p:nvPr/>
              </p:nvSpPr>
              <p:spPr>
                <a:xfrm>
                  <a:off x="536448" y="3305522"/>
                  <a:ext cx="802015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800" b="0" i="0" u="none" strike="noStrike" kern="1200" cap="none" spc="-4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편입 및</a:t>
                  </a:r>
                </a:p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800" b="0" i="0" u="none" strike="noStrike" kern="1200" cap="none" spc="-4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복무</a:t>
                  </a:r>
                </a:p>
              </p:txBody>
            </p:sp>
            <p:cxnSp>
              <p:nvCxnSpPr>
                <p:cNvPr id="517" name="직선 연결선 516">
                  <a:extLst>
                    <a:ext uri="{FF2B5EF4-FFF2-40B4-BE49-F238E27FC236}">
                      <a16:creationId xmlns:a16="http://schemas.microsoft.com/office/drawing/2014/main" id="{415028F7-D16C-28AF-5A9A-79D1924950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8454" y="1969399"/>
                  <a:ext cx="1098000" cy="0"/>
                </a:xfrm>
                <a:prstGeom prst="line">
                  <a:avLst/>
                </a:prstGeom>
                <a:noFill/>
                <a:ln w="19050" cap="rnd">
                  <a:solidFill>
                    <a:schemeClr val="bg1">
                      <a:alpha val="50000"/>
                    </a:schemeClr>
                  </a:solidFill>
                  <a:prstDash val="sysDot"/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B2528C1-F15A-100A-7DC8-B66F4FE56F44}"/>
                  </a:ext>
                </a:extLst>
              </p:cNvPr>
              <p:cNvSpPr txBox="1"/>
              <p:nvPr/>
            </p:nvSpPr>
            <p:spPr>
              <a:xfrm>
                <a:off x="1864838" y="1593455"/>
                <a:ext cx="7419275" cy="246221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600" b="0" i="0" u="none" strike="noStrike" kern="1200" cap="none" spc="-4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군소요 충원에 지장이 </a:t>
                </a:r>
                <a:r>
                  <a:rPr kumimoji="0" lang="ko-KR" altLang="en-US" sz="1600" b="0" i="0" u="none" strike="noStrike" kern="1200" cap="none" spc="-49" normalizeH="0" baseline="0" noProof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없는 범위에서 </a:t>
                </a:r>
                <a:r>
                  <a:rPr kumimoji="0" lang="ko-KR" altLang="en-US" sz="1600" b="0" i="0" u="none" strike="noStrike" kern="1200" cap="none" spc="-4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253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국가산업을 육성 </a:t>
                </a:r>
                <a:r>
                  <a:rPr kumimoji="0" lang="en-US" altLang="ko-KR" sz="1600" b="0" i="0" u="none" strike="noStrike" kern="1200" cap="none" spc="-4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253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· </a:t>
                </a:r>
                <a:r>
                  <a:rPr kumimoji="0" lang="ko-KR" altLang="en-US" sz="1600" b="0" i="0" u="none" strike="noStrike" kern="1200" cap="none" spc="-4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253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발전</a:t>
                </a:r>
                <a:r>
                  <a:rPr kumimoji="0" lang="ko-KR" altLang="en-US" sz="1600" b="0" i="0" u="none" strike="noStrike" kern="1200" cap="none" spc="-4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시키기 위한 제도</a:t>
                </a:r>
              </a:p>
            </p:txBody>
          </p:sp>
          <p:pic>
            <p:nvPicPr>
              <p:cNvPr id="8" name="그림 51" descr="004.png">
                <a:extLst>
                  <a:ext uri="{FF2B5EF4-FFF2-40B4-BE49-F238E27FC236}">
                    <a16:creationId xmlns:a16="http://schemas.microsoft.com/office/drawing/2014/main" id="{0308C06C-A43A-D00E-9CD5-85253ADC4E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8" t="423" r="-12566" b="4021"/>
              <a:stretch/>
            </p:blipFill>
            <p:spPr bwMode="auto">
              <a:xfrm rot="10800000" flipV="1">
                <a:off x="1342158" y="1523434"/>
                <a:ext cx="215444" cy="3266930"/>
              </a:xfrm>
              <a:prstGeom prst="rect">
                <a:avLst/>
              </a:prstGeom>
            </p:spPr>
          </p:pic>
          <p:cxnSp>
            <p:nvCxnSpPr>
              <p:cNvPr id="16" name="직선 연결선 15">
                <a:extLst>
                  <a:ext uri="{FF2B5EF4-FFF2-40B4-BE49-F238E27FC236}">
                    <a16:creationId xmlns:a16="http://schemas.microsoft.com/office/drawing/2014/main" id="{7181BBBA-06E5-4B12-7BE4-8D6B41B4291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623474" y="1969399"/>
                <a:ext cx="7902000" cy="0"/>
              </a:xfrm>
              <a:prstGeom prst="line">
                <a:avLst/>
              </a:prstGeom>
              <a:noFill/>
              <a:ln w="19050" cap="rnd">
                <a:solidFill>
                  <a:srgbClr val="3B7253">
                    <a:alpha val="50000"/>
                  </a:srgbClr>
                </a:solidFill>
                <a:prstDash val="sysDot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18" name="그룹 17">
                <a:extLst>
                  <a:ext uri="{FF2B5EF4-FFF2-40B4-BE49-F238E27FC236}">
                    <a16:creationId xmlns:a16="http://schemas.microsoft.com/office/drawing/2014/main" id="{A853C65B-9115-9EB2-F256-947742B2C686}"/>
                  </a:ext>
                </a:extLst>
              </p:cNvPr>
              <p:cNvGrpSpPr/>
              <p:nvPr/>
            </p:nvGrpSpPr>
            <p:grpSpPr>
              <a:xfrm>
                <a:off x="1698951" y="2079284"/>
                <a:ext cx="7751046" cy="2638465"/>
                <a:chOff x="1698951" y="2079284"/>
                <a:chExt cx="7751046" cy="2638465"/>
              </a:xfrm>
            </p:grpSpPr>
            <p:grpSp>
              <p:nvGrpSpPr>
                <p:cNvPr id="21" name="그룹 20">
                  <a:extLst>
                    <a:ext uri="{FF2B5EF4-FFF2-40B4-BE49-F238E27FC236}">
                      <a16:creationId xmlns:a16="http://schemas.microsoft.com/office/drawing/2014/main" id="{322804FA-267D-935F-FB48-484871007E6C}"/>
                    </a:ext>
                  </a:extLst>
                </p:cNvPr>
                <p:cNvGrpSpPr/>
                <p:nvPr/>
              </p:nvGrpSpPr>
              <p:grpSpPr>
                <a:xfrm>
                  <a:off x="1698951" y="2079284"/>
                  <a:ext cx="3836762" cy="2638465"/>
                  <a:chOff x="1698951" y="2079284"/>
                  <a:chExt cx="3836762" cy="2638465"/>
                </a:xfrm>
              </p:grpSpPr>
              <p:sp>
                <p:nvSpPr>
                  <p:cNvPr id="457" name="직사각형 456">
                    <a:extLst>
                      <a:ext uri="{FF2B5EF4-FFF2-40B4-BE49-F238E27FC236}">
                        <a16:creationId xmlns:a16="http://schemas.microsoft.com/office/drawing/2014/main" id="{EF90E29E-9DF0-6E9F-942B-10E60A7AE267}"/>
                      </a:ext>
                    </a:extLst>
                  </p:cNvPr>
                  <p:cNvSpPr/>
                  <p:nvPr/>
                </p:nvSpPr>
                <p:spPr>
                  <a:xfrm>
                    <a:off x="2962922" y="2079284"/>
                    <a:ext cx="1308821" cy="276999"/>
                  </a:xfrm>
                  <a:prstGeom prst="rect">
                    <a:avLst/>
                  </a:prstGeom>
                  <a:no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wrap="none" lIns="0" tIns="0" rIns="0" bIns="0" rtlCol="0" anchor="ctr">
                    <a:spAutoFit/>
                  </a:bodyPr>
                  <a:lstStyle/>
                  <a:p>
                    <a:pPr marL="0" marR="0" lvl="0" indent="0" algn="ctr" defTabSz="90498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ko-KR" altLang="en-US" sz="1800" b="0" i="0" u="none" strike="noStrike" kern="0" cap="none" spc="-99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srgbClr val="3B709A"/>
                        </a:solidFill>
                        <a:effectLst/>
                        <a:uLnTx/>
                        <a:uFillTx/>
                        <a:latin typeface="G마켓 산스 TTF Bold" panose="02000000000000000000" pitchFamily="2" charset="-127"/>
                        <a:ea typeface="문체부 제목 돋음체" panose="020B0609000101010101" pitchFamily="49" charset="-127"/>
                      </a:rPr>
                      <a:t>전문연구요원</a:t>
                    </a:r>
                  </a:p>
                </p:txBody>
              </p:sp>
              <p:grpSp>
                <p:nvGrpSpPr>
                  <p:cNvPr id="458" name="그룹 457">
                    <a:extLst>
                      <a:ext uri="{FF2B5EF4-FFF2-40B4-BE49-F238E27FC236}">
                        <a16:creationId xmlns:a16="http://schemas.microsoft.com/office/drawing/2014/main" id="{9946B11A-80F8-858A-F963-F803D4079066}"/>
                      </a:ext>
                    </a:extLst>
                  </p:cNvPr>
                  <p:cNvGrpSpPr/>
                  <p:nvPr/>
                </p:nvGrpSpPr>
                <p:grpSpPr>
                  <a:xfrm>
                    <a:off x="1698951" y="2396642"/>
                    <a:ext cx="3836762" cy="2321107"/>
                    <a:chOff x="1698951" y="2396642"/>
                    <a:chExt cx="3836762" cy="2321107"/>
                  </a:xfrm>
                </p:grpSpPr>
                <p:sp>
                  <p:nvSpPr>
                    <p:cNvPr id="459" name="사각형: 둥근 모서리 458">
                      <a:extLst>
                        <a:ext uri="{FF2B5EF4-FFF2-40B4-BE49-F238E27FC236}">
                          <a16:creationId xmlns:a16="http://schemas.microsoft.com/office/drawing/2014/main" id="{2C94DD8D-28F4-9A7B-D6C9-C7F25C6852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98951" y="2396642"/>
                      <a:ext cx="3836762" cy="2321107"/>
                    </a:xfrm>
                    <a:prstGeom prst="roundRect">
                      <a:avLst>
                        <a:gd name="adj" fmla="val 5935"/>
                      </a:avLst>
                    </a:prstGeom>
                    <a:solidFill>
                      <a:srgbClr val="3B709B">
                        <a:alpha val="15000"/>
                      </a:srgbClr>
                    </a:solidFill>
                    <a:ln w="19050">
                      <a:solidFill>
                        <a:srgbClr val="B5C8D9"/>
                      </a:solidFill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dirty="0">
                        <a:solidFill>
                          <a:prstClr val="white"/>
                        </a:solidFill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grpSp>
                  <p:nvGrpSpPr>
                    <p:cNvPr id="460" name="그룹 459">
                      <a:extLst>
                        <a:ext uri="{FF2B5EF4-FFF2-40B4-BE49-F238E27FC236}">
                          <a16:creationId xmlns:a16="http://schemas.microsoft.com/office/drawing/2014/main" id="{DBC74411-837F-3325-FF05-1894ADA3C63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794778" y="2500948"/>
                      <a:ext cx="3645108" cy="559386"/>
                      <a:chOff x="2050488" y="2527796"/>
                      <a:chExt cx="3502877" cy="542934"/>
                    </a:xfrm>
                  </p:grpSpPr>
                  <p:sp>
                    <p:nvSpPr>
                      <p:cNvPr id="512" name="사각형: 둥근 모서리 511">
                        <a:extLst>
                          <a:ext uri="{FF2B5EF4-FFF2-40B4-BE49-F238E27FC236}">
                            <a16:creationId xmlns:a16="http://schemas.microsoft.com/office/drawing/2014/main" id="{B8A5B490-6320-D595-3FD6-E0290CF1329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50488" y="2527796"/>
                        <a:ext cx="3502877" cy="542934"/>
                      </a:xfrm>
                      <a:prstGeom prst="roundRect">
                        <a:avLst>
                          <a:gd name="adj" fmla="val 10935"/>
                        </a:avLst>
                      </a:prstGeom>
                      <a:solidFill>
                        <a:schemeClr val="bg1"/>
                      </a:solidFill>
                      <a:ln w="19050"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ko-KR" altLang="en-US" dirty="0">
                          <a:solidFill>
                            <a:prstClr val="white"/>
                          </a:solidFill>
                          <a:latin typeface="Calibri" panose="020F0502020204030204"/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514" name="TextBox 513">
                        <a:extLst>
                          <a:ext uri="{FF2B5EF4-FFF2-40B4-BE49-F238E27FC236}">
                            <a16:creationId xmlns:a16="http://schemas.microsoft.com/office/drawing/2014/main" id="{F243C1DB-6BC2-29B9-C201-58C9BA3E7F5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355563" y="2722346"/>
                        <a:ext cx="2892728" cy="17923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anchor="ctr">
                        <a:spAutoFit/>
                      </a:bodyPr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ko-KR" altLang="en-US" sz="1200" b="0" i="0" u="none" strike="noStrike" kern="1200" cap="none" spc="-49" normalizeH="0" baseline="0" noProof="0" dirty="0">
                            <a:ln>
                              <a:solidFill>
                                <a:prstClr val="white">
                                  <a:alpha val="0"/>
                                </a:prstClr>
                              </a:solidFill>
                            </a:ln>
                            <a:solidFill>
                              <a:prstClr val="black">
                                <a:lumMod val="85000"/>
                                <a:lumOff val="15000"/>
                              </a:prstClr>
                            </a:solidFill>
                            <a:effectLst/>
                            <a:uLnTx/>
                            <a:uFillTx/>
                            <a:latin typeface="G마켓 산스 TTF Medium" panose="02000000000000000000" pitchFamily="2" charset="-127"/>
                            <a:ea typeface="문체부 제목 돋음체" panose="020B0609000101010101" pitchFamily="49" charset="-127"/>
                          </a:rPr>
                          <a:t>자연계 분야 석사 이상 및 박사과정 수료자</a:t>
                        </a:r>
                      </a:p>
                    </p:txBody>
                  </p:sp>
                </p:grpSp>
                <p:grpSp>
                  <p:nvGrpSpPr>
                    <p:cNvPr id="461" name="그룹 460">
                      <a:extLst>
                        <a:ext uri="{FF2B5EF4-FFF2-40B4-BE49-F238E27FC236}">
                          <a16:creationId xmlns:a16="http://schemas.microsoft.com/office/drawing/2014/main" id="{F0174B27-DA1B-80A8-2F78-A826B7EA01F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794778" y="3140052"/>
                      <a:ext cx="3645108" cy="362236"/>
                      <a:chOff x="2050488" y="3131623"/>
                      <a:chExt cx="3502877" cy="351583"/>
                    </a:xfrm>
                  </p:grpSpPr>
                  <p:sp>
                    <p:nvSpPr>
                      <p:cNvPr id="510" name="사각형: 둥근 모서리 509">
                        <a:extLst>
                          <a:ext uri="{FF2B5EF4-FFF2-40B4-BE49-F238E27FC236}">
                            <a16:creationId xmlns:a16="http://schemas.microsoft.com/office/drawing/2014/main" id="{D4FC8C13-E781-F3F3-E144-2B0B14D4215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50488" y="3131623"/>
                        <a:ext cx="3502877" cy="351583"/>
                      </a:xfrm>
                      <a:prstGeom prst="roundRect">
                        <a:avLst>
                          <a:gd name="adj" fmla="val 17816"/>
                        </a:avLst>
                      </a:prstGeom>
                      <a:solidFill>
                        <a:schemeClr val="bg1"/>
                      </a:solidFill>
                      <a:ln w="19050"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ko-KR" altLang="en-US" dirty="0">
                          <a:solidFill>
                            <a:prstClr val="white"/>
                          </a:solidFill>
                          <a:latin typeface="Calibri" panose="020F0502020204030204"/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511" name="TextBox 510">
                        <a:extLst>
                          <a:ext uri="{FF2B5EF4-FFF2-40B4-BE49-F238E27FC236}">
                            <a16:creationId xmlns:a16="http://schemas.microsoft.com/office/drawing/2014/main" id="{5CAC28A6-28AB-E3C5-0010-DD2E9C51767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892134" y="3227469"/>
                        <a:ext cx="1819584" cy="17923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anchor="ctr">
                        <a:spAutoFit/>
                      </a:bodyPr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ko-KR" altLang="en-US" sz="1200" b="0" i="0" u="none" strike="noStrike" kern="1200" cap="none" spc="-49" normalizeH="0" baseline="0" noProof="0" dirty="0">
                            <a:ln>
                              <a:solidFill>
                                <a:prstClr val="white">
                                  <a:alpha val="0"/>
                                </a:prstClr>
                              </a:solidFill>
                            </a:ln>
                            <a:solidFill>
                              <a:prstClr val="black">
                                <a:lumMod val="85000"/>
                                <a:lumOff val="15000"/>
                              </a:prstClr>
                            </a:solidFill>
                            <a:effectLst/>
                            <a:uLnTx/>
                            <a:uFillTx/>
                            <a:latin typeface="G마켓 산스 TTF Medium" panose="02000000000000000000" pitchFamily="2" charset="-127"/>
                            <a:ea typeface="문체부 제목 돋음체" panose="020B0609000101010101" pitchFamily="49" charset="-127"/>
                          </a:rPr>
                          <a:t>과학기술 연구 </a:t>
                        </a:r>
                        <a:r>
                          <a:rPr kumimoji="0" lang="en-US" altLang="ko-KR" sz="1200" b="0" i="0" u="none" strike="noStrike" kern="1200" cap="none" spc="-49" normalizeH="0" baseline="0" noProof="0" dirty="0">
                            <a:ln>
                              <a:solidFill>
                                <a:prstClr val="white">
                                  <a:alpha val="0"/>
                                </a:prstClr>
                              </a:solidFill>
                            </a:ln>
                            <a:solidFill>
                              <a:prstClr val="black">
                                <a:lumMod val="85000"/>
                                <a:lumOff val="15000"/>
                              </a:prstClr>
                            </a:solidFill>
                            <a:effectLst/>
                            <a:uLnTx/>
                            <a:uFillTx/>
                            <a:latin typeface="G마켓 산스 TTF Medium" panose="02000000000000000000" pitchFamily="2" charset="-127"/>
                            <a:ea typeface="문체부 제목 돋음체" panose="020B0609000101010101" pitchFamily="49" charset="-127"/>
                          </a:rPr>
                          <a:t>· </a:t>
                        </a:r>
                        <a:r>
                          <a:rPr kumimoji="0" lang="ko-KR" altLang="en-US" sz="1200" b="0" i="0" u="none" strike="noStrike" kern="1200" cap="none" spc="-49" normalizeH="0" baseline="0" noProof="0" dirty="0">
                            <a:ln>
                              <a:solidFill>
                                <a:prstClr val="white">
                                  <a:alpha val="0"/>
                                </a:prstClr>
                              </a:solidFill>
                            </a:ln>
                            <a:solidFill>
                              <a:prstClr val="black">
                                <a:lumMod val="85000"/>
                                <a:lumOff val="15000"/>
                              </a:prstClr>
                            </a:solidFill>
                            <a:effectLst/>
                            <a:uLnTx/>
                            <a:uFillTx/>
                            <a:latin typeface="G마켓 산스 TTF Medium" panose="02000000000000000000" pitchFamily="2" charset="-127"/>
                            <a:ea typeface="문체부 제목 돋음체" panose="020B0609000101010101" pitchFamily="49" charset="-127"/>
                          </a:rPr>
                          <a:t>학문 분야</a:t>
                        </a:r>
                      </a:p>
                    </p:txBody>
                  </p:sp>
                </p:grpSp>
                <p:grpSp>
                  <p:nvGrpSpPr>
                    <p:cNvPr id="462" name="그룹 461">
                      <a:extLst>
                        <a:ext uri="{FF2B5EF4-FFF2-40B4-BE49-F238E27FC236}">
                          <a16:creationId xmlns:a16="http://schemas.microsoft.com/office/drawing/2014/main" id="{739BB8B7-D812-7B78-CCC7-4B85B733035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792912" y="3582006"/>
                      <a:ext cx="3646975" cy="1031439"/>
                      <a:chOff x="1792912" y="3582006"/>
                      <a:chExt cx="3646975" cy="1031439"/>
                    </a:xfrm>
                  </p:grpSpPr>
                  <p:grpSp>
                    <p:nvGrpSpPr>
                      <p:cNvPr id="463" name="그룹 462">
                        <a:extLst>
                          <a:ext uri="{FF2B5EF4-FFF2-40B4-BE49-F238E27FC236}">
                            <a16:creationId xmlns:a16="http://schemas.microsoft.com/office/drawing/2014/main" id="{9177F9DB-27BC-A2C1-E4EA-13C0062C5A9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792912" y="3582006"/>
                        <a:ext cx="925200" cy="1031439"/>
                        <a:chOff x="2058022" y="3618659"/>
                        <a:chExt cx="854408" cy="1001104"/>
                      </a:xfrm>
                    </p:grpSpPr>
                    <p:sp>
                      <p:nvSpPr>
                        <p:cNvPr id="499" name="사각형: 둥근 모서리 498">
                          <a:extLst>
                            <a:ext uri="{FF2B5EF4-FFF2-40B4-BE49-F238E27FC236}">
                              <a16:creationId xmlns:a16="http://schemas.microsoft.com/office/drawing/2014/main" id="{A0820C9A-4142-BF5B-BAA5-5453C36FD02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059746" y="3620072"/>
                          <a:ext cx="852684" cy="999691"/>
                        </a:xfrm>
                        <a:prstGeom prst="roundRect">
                          <a:avLst>
                            <a:gd name="adj" fmla="val 7955"/>
                          </a:avLst>
                        </a:prstGeom>
                        <a:solidFill>
                          <a:schemeClr val="bg1"/>
                        </a:solidFill>
                        <a:ln w="19050">
                          <a:noFill/>
                        </a:ln>
                        <a:effectLst/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 dirty="0">
                            <a:solidFill>
                              <a:prstClr val="white"/>
                            </a:solidFill>
                            <a:latin typeface="Calibri" panose="020F0502020204030204"/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500" name="사각형: 둥근 위쪽 모서리 499">
                          <a:extLst>
                            <a:ext uri="{FF2B5EF4-FFF2-40B4-BE49-F238E27FC236}">
                              <a16:creationId xmlns:a16="http://schemas.microsoft.com/office/drawing/2014/main" id="{C3A8EE0F-BA00-9A76-63C5-FAC59ACFFD0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058022" y="3618659"/>
                          <a:ext cx="854408" cy="285894"/>
                        </a:xfrm>
                        <a:prstGeom prst="round2SameRect">
                          <a:avLst>
                            <a:gd name="adj1" fmla="val 20498"/>
                            <a:gd name="adj2" fmla="val 0"/>
                          </a:avLst>
                        </a:prstGeom>
                        <a:solidFill>
                          <a:srgbClr val="699BC5"/>
                        </a:solidFill>
                        <a:ln w="1905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lIns="0" tIns="0" rIns="0" bIns="0" rtlCol="0" anchor="ctr"/>
                        <a:lstStyle/>
                        <a:p>
                          <a:pPr marL="0" marR="0" lvl="0" indent="0" algn="ctr" defTabSz="90498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ko-KR" altLang="en-US" sz="1800" b="0" i="0" u="none" strike="noStrike" kern="0" cap="none" spc="-99" normalizeH="0" baseline="0" noProof="0" dirty="0">
                            <a:ln>
                              <a:solidFill>
                                <a:prstClr val="white">
                                  <a:alpha val="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G마켓 산스 TTF Bold" panose="02000000000000000000" pitchFamily="2" charset="-127"/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507" name="TextBox 506">
                          <a:extLst>
                            <a:ext uri="{FF2B5EF4-FFF2-40B4-BE49-F238E27FC236}">
                              <a16:creationId xmlns:a16="http://schemas.microsoft.com/office/drawing/2014/main" id="{53D95538-62FA-4450-9D3A-C4D77591804D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231932" y="4169210"/>
                          <a:ext cx="499055" cy="209108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anchor="ctr">
                          <a:spAutoFit/>
                        </a:bodyPr>
                        <a:lstStyle>
                          <a:defPPr>
                            <a:defRPr lang="en-US"/>
                          </a:defPPr>
                          <a:lvl1pPr algn="ctr">
                            <a:defRPr sz="1584" spc="-69">
                              <a:ln>
                                <a:solidFill>
                                  <a:prstClr val="white">
                                    <a:alpha val="0"/>
                                  </a:prstClr>
                                </a:solidFill>
                              </a:ln>
                              <a:solidFill>
                                <a:srgbClr val="44546A">
                                  <a:lumMod val="75000"/>
                                </a:srgbClr>
                              </a:solidFill>
                              <a:latin typeface="G마켓 산스 TTF Medium" panose="02000000000000000000" pitchFamily="2" charset="-127"/>
                              <a:ea typeface="G마켓 산스 TTF Medium" panose="02000000000000000000" pitchFamily="2" charset="-127"/>
                            </a:defRPr>
                          </a:lvl1pPr>
                        </a:lstStyle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altLang="ko-KR" sz="1400" b="0" i="0" u="none" strike="noStrike" kern="1200" cap="none" spc="-49" normalizeH="0" baseline="0" noProof="0" dirty="0">
                              <a:ln>
                                <a:solidFill>
                                  <a:prstClr val="white">
                                    <a:alpha val="0"/>
                                  </a:prstClr>
                                </a:solidFill>
                              </a:ln>
                              <a:solidFill>
                                <a:srgbClr val="3B709A"/>
                              </a:solidFill>
                              <a:effectLst/>
                              <a:uLnTx/>
                              <a:uFillTx/>
                              <a:latin typeface="G마켓 산스 TTF Bold" panose="02000000000000000000" pitchFamily="2" charset="-127"/>
                              <a:ea typeface="문체부 제목 돋음체" panose="020B0609000101010101" pitchFamily="49" charset="-127"/>
                            </a:rPr>
                            <a:t>36</a:t>
                          </a:r>
                          <a:r>
                            <a:rPr kumimoji="0" lang="ko-KR" altLang="en-US" sz="1400" b="0" i="0" u="none" strike="noStrike" kern="1200" cap="none" spc="-69" normalizeH="0" baseline="0" noProof="0" dirty="0">
                              <a:ln>
                                <a:solidFill>
                                  <a:prstClr val="white">
                                    <a:alpha val="0"/>
                                  </a:prstClr>
                                </a:solidFill>
                              </a:ln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effectLst/>
                              <a:uLnTx/>
                              <a:uFillTx/>
                              <a:ea typeface="문체부 제목 돋음체" panose="020B0609000101010101" pitchFamily="49" charset="-127"/>
                            </a:rPr>
                            <a:t>개월</a:t>
                          </a:r>
                        </a:p>
                      </p:txBody>
                    </p:sp>
                    <p:sp>
                      <p:nvSpPr>
                        <p:cNvPr id="509" name="직사각형 508">
                          <a:extLst>
                            <a:ext uri="{FF2B5EF4-FFF2-40B4-BE49-F238E27FC236}">
                              <a16:creationId xmlns:a16="http://schemas.microsoft.com/office/drawing/2014/main" id="{369E61CE-AA9F-0A8A-19D0-EB34640FE6C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325751" y="3675266"/>
                          <a:ext cx="319993" cy="209108"/>
                        </a:xfrm>
                        <a:prstGeom prst="rect">
                          <a:avLst/>
                        </a:prstGeom>
                        <a:noFill/>
                        <a:ln w="12700" cap="flat" cmpd="sng" algn="ctr">
                          <a:noFill/>
                          <a:prstDash val="solid"/>
                          <a:miter lim="800000"/>
                        </a:ln>
                        <a:effectLst/>
                      </p:spPr>
                      <p:txBody>
                        <a:bodyPr wrap="none" lIns="0" tIns="0" rIns="0" bIns="0" rtlCol="0" anchor="ctr">
                          <a:spAutoFit/>
                        </a:bodyPr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ko-KR" altLang="en-US" sz="1400" b="0" i="0" u="none" strike="noStrike" kern="1200" cap="none" spc="-49" normalizeH="0" baseline="0" noProof="0" dirty="0">
                              <a:ln>
                                <a:solidFill>
                                  <a:prstClr val="white">
                                    <a:alpha val="0"/>
                                  </a:prstClr>
                                </a:solidFill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G마켓 산스 TTF Bold" panose="02000000000000000000" pitchFamily="2" charset="-127"/>
                              <a:ea typeface="문체부 제목 돋음체" panose="020B0609000101010101" pitchFamily="49" charset="-127"/>
                            </a:rPr>
                            <a:t>현역</a:t>
                          </a:r>
                        </a:p>
                      </p:txBody>
                    </p:sp>
                  </p:grpSp>
                  <p:grpSp>
                    <p:nvGrpSpPr>
                      <p:cNvPr id="464" name="그룹 463">
                        <a:extLst>
                          <a:ext uri="{FF2B5EF4-FFF2-40B4-BE49-F238E27FC236}">
                            <a16:creationId xmlns:a16="http://schemas.microsoft.com/office/drawing/2014/main" id="{BB549623-2816-B52F-B942-A0F5018EBE1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786969" y="3582006"/>
                        <a:ext cx="925200" cy="1031439"/>
                        <a:chOff x="3034777" y="3618659"/>
                        <a:chExt cx="854408" cy="1001104"/>
                      </a:xfrm>
                    </p:grpSpPr>
                    <p:sp>
                      <p:nvSpPr>
                        <p:cNvPr id="493" name="사각형: 둥근 모서리 492">
                          <a:extLst>
                            <a:ext uri="{FF2B5EF4-FFF2-40B4-BE49-F238E27FC236}">
                              <a16:creationId xmlns:a16="http://schemas.microsoft.com/office/drawing/2014/main" id="{EE8A963B-B41D-C999-4692-EAB1785379B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036501" y="3620072"/>
                          <a:ext cx="852684" cy="999691"/>
                        </a:xfrm>
                        <a:prstGeom prst="roundRect">
                          <a:avLst>
                            <a:gd name="adj" fmla="val 7955"/>
                          </a:avLst>
                        </a:prstGeom>
                        <a:solidFill>
                          <a:schemeClr val="bg1"/>
                        </a:solidFill>
                        <a:ln w="19050">
                          <a:noFill/>
                        </a:ln>
                        <a:effectLst/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 dirty="0">
                            <a:solidFill>
                              <a:prstClr val="white"/>
                            </a:solidFill>
                            <a:latin typeface="Calibri" panose="020F0502020204030204"/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494" name="사각형: 둥근 위쪽 모서리 493">
                          <a:extLst>
                            <a:ext uri="{FF2B5EF4-FFF2-40B4-BE49-F238E27FC236}">
                              <a16:creationId xmlns:a16="http://schemas.microsoft.com/office/drawing/2014/main" id="{9CBC284F-AE2C-B6D9-2730-EA822275FF9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034777" y="3618659"/>
                          <a:ext cx="854408" cy="285894"/>
                        </a:xfrm>
                        <a:prstGeom prst="round2SameRect">
                          <a:avLst>
                            <a:gd name="adj1" fmla="val 20498"/>
                            <a:gd name="adj2" fmla="val 0"/>
                          </a:avLst>
                        </a:prstGeom>
                        <a:solidFill>
                          <a:srgbClr val="699BC5"/>
                        </a:solidFill>
                        <a:ln w="1905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lIns="0" tIns="0" rIns="0" bIns="0" rtlCol="0" anchor="ctr"/>
                        <a:lstStyle/>
                        <a:p>
                          <a:pPr marL="0" marR="0" lvl="0" indent="0" algn="ctr" defTabSz="90498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ko-KR" altLang="en-US" sz="1800" b="0" i="0" u="none" strike="noStrike" kern="0" cap="none" spc="-99" normalizeH="0" baseline="0" noProof="0" dirty="0">
                            <a:ln>
                              <a:solidFill>
                                <a:prstClr val="white">
                                  <a:alpha val="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G마켓 산스 TTF Bold" panose="02000000000000000000" pitchFamily="2" charset="-127"/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495" name="TextBox 494">
                          <a:extLst>
                            <a:ext uri="{FF2B5EF4-FFF2-40B4-BE49-F238E27FC236}">
                              <a16:creationId xmlns:a16="http://schemas.microsoft.com/office/drawing/2014/main" id="{3CB2CC0C-0661-CED1-10AC-44A253F386A6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3208687" y="4169210"/>
                          <a:ext cx="499055" cy="209108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anchor="ctr">
                          <a:spAutoFit/>
                        </a:bodyPr>
                        <a:lstStyle>
                          <a:defPPr>
                            <a:defRPr lang="en-US"/>
                          </a:defPPr>
                          <a:lvl1pPr algn="ctr">
                            <a:defRPr sz="1584" spc="-69">
                              <a:ln>
                                <a:solidFill>
                                  <a:prstClr val="white">
                                    <a:alpha val="0"/>
                                  </a:prstClr>
                                </a:solidFill>
                              </a:ln>
                              <a:solidFill>
                                <a:srgbClr val="44546A">
                                  <a:lumMod val="75000"/>
                                </a:srgbClr>
                              </a:solidFill>
                              <a:latin typeface="G마켓 산스 TTF Medium" panose="02000000000000000000" pitchFamily="2" charset="-127"/>
                              <a:ea typeface="G마켓 산스 TTF Medium" panose="02000000000000000000" pitchFamily="2" charset="-127"/>
                            </a:defRPr>
                          </a:lvl1pPr>
                        </a:lstStyle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altLang="ko-KR" sz="1400" b="0" i="0" u="none" strike="noStrike" kern="1200" cap="none" spc="-49" normalizeH="0" baseline="0" noProof="0" dirty="0">
                              <a:ln>
                                <a:solidFill>
                                  <a:prstClr val="white">
                                    <a:alpha val="0"/>
                                  </a:prstClr>
                                </a:solidFill>
                              </a:ln>
                              <a:solidFill>
                                <a:srgbClr val="3B709A"/>
                              </a:solidFill>
                              <a:effectLst/>
                              <a:uLnTx/>
                              <a:uFillTx/>
                              <a:latin typeface="G마켓 산스 TTF Bold" panose="02000000000000000000" pitchFamily="2" charset="-127"/>
                              <a:ea typeface="문체부 제목 돋음체" panose="020B0609000101010101" pitchFamily="49" charset="-127"/>
                            </a:rPr>
                            <a:t>36</a:t>
                          </a:r>
                          <a:r>
                            <a:rPr kumimoji="0" lang="ko-KR" altLang="en-US" sz="1400" b="0" i="0" u="none" strike="noStrike" kern="1200" cap="none" spc="-69" normalizeH="0" baseline="0" noProof="0" dirty="0">
                              <a:ln>
                                <a:solidFill>
                                  <a:prstClr val="white">
                                    <a:alpha val="0"/>
                                  </a:prstClr>
                                </a:solidFill>
                              </a:ln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effectLst/>
                              <a:uLnTx/>
                              <a:uFillTx/>
                              <a:ea typeface="문체부 제목 돋음체" panose="020B0609000101010101" pitchFamily="49" charset="-127"/>
                            </a:rPr>
                            <a:t>개월</a:t>
                          </a:r>
                        </a:p>
                      </p:txBody>
                    </p:sp>
                    <p:sp>
                      <p:nvSpPr>
                        <p:cNvPr id="496" name="직사각형 495">
                          <a:extLst>
                            <a:ext uri="{FF2B5EF4-FFF2-40B4-BE49-F238E27FC236}">
                              <a16:creationId xmlns:a16="http://schemas.microsoft.com/office/drawing/2014/main" id="{989C2BC5-9A85-C02D-643E-B34CD96E67D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222509" y="3675266"/>
                          <a:ext cx="479989" cy="209108"/>
                        </a:xfrm>
                        <a:prstGeom prst="rect">
                          <a:avLst/>
                        </a:prstGeom>
                        <a:noFill/>
                        <a:ln w="12700" cap="flat" cmpd="sng" algn="ctr">
                          <a:noFill/>
                          <a:prstDash val="solid"/>
                          <a:miter lim="800000"/>
                        </a:ln>
                        <a:effectLst/>
                      </p:spPr>
                      <p:txBody>
                        <a:bodyPr wrap="none" lIns="0" tIns="0" rIns="0" bIns="0" rtlCol="0" anchor="ctr">
                          <a:spAutoFit/>
                        </a:bodyPr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ko-KR" altLang="en-US" sz="1400" b="0" i="0" u="none" strike="noStrike" kern="1200" cap="none" spc="-49" normalizeH="0" baseline="0" noProof="0" dirty="0">
                              <a:ln>
                                <a:solidFill>
                                  <a:prstClr val="white">
                                    <a:alpha val="0"/>
                                  </a:prstClr>
                                </a:solidFill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G마켓 산스 TTF Bold" panose="02000000000000000000" pitchFamily="2" charset="-127"/>
                              <a:ea typeface="문체부 제목 돋음체" panose="020B0609000101010101" pitchFamily="49" charset="-127"/>
                            </a:rPr>
                            <a:t>보충역</a:t>
                          </a:r>
                        </a:p>
                      </p:txBody>
                    </p:sp>
                  </p:grpSp>
                  <p:grpSp>
                    <p:nvGrpSpPr>
                      <p:cNvPr id="466" name="그룹 465">
                        <a:extLst>
                          <a:ext uri="{FF2B5EF4-FFF2-40B4-BE49-F238E27FC236}">
                            <a16:creationId xmlns:a16="http://schemas.microsoft.com/office/drawing/2014/main" id="{5936248A-7F7B-C7DB-FC82-7F866FE9AFE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782896" y="3582006"/>
                        <a:ext cx="1656991" cy="1031439"/>
                        <a:chOff x="4004445" y="3618659"/>
                        <a:chExt cx="1530204" cy="1001104"/>
                      </a:xfrm>
                    </p:grpSpPr>
                    <p:sp>
                      <p:nvSpPr>
                        <p:cNvPr id="481" name="사각형: 둥근 모서리 480">
                          <a:extLst>
                            <a:ext uri="{FF2B5EF4-FFF2-40B4-BE49-F238E27FC236}">
                              <a16:creationId xmlns:a16="http://schemas.microsoft.com/office/drawing/2014/main" id="{F1DE24BF-6741-480D-F325-E936F3040D2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04445" y="3620072"/>
                          <a:ext cx="1530204" cy="999691"/>
                        </a:xfrm>
                        <a:prstGeom prst="roundRect">
                          <a:avLst>
                            <a:gd name="adj" fmla="val 7955"/>
                          </a:avLst>
                        </a:prstGeom>
                        <a:solidFill>
                          <a:schemeClr val="bg1"/>
                        </a:solidFill>
                        <a:ln w="19050">
                          <a:noFill/>
                        </a:ln>
                        <a:effectLst/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 dirty="0">
                            <a:solidFill>
                              <a:prstClr val="white"/>
                            </a:solidFill>
                            <a:latin typeface="Calibri" panose="020F0502020204030204"/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490" name="사각형: 둥근 위쪽 모서리 489">
                          <a:extLst>
                            <a:ext uri="{FF2B5EF4-FFF2-40B4-BE49-F238E27FC236}">
                              <a16:creationId xmlns:a16="http://schemas.microsoft.com/office/drawing/2014/main" id="{8F1F4A02-3F97-E5C5-F30F-70603A386FA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05360" y="3618659"/>
                          <a:ext cx="1529289" cy="285894"/>
                        </a:xfrm>
                        <a:prstGeom prst="round2SameRect">
                          <a:avLst>
                            <a:gd name="adj1" fmla="val 20498"/>
                            <a:gd name="adj2" fmla="val 0"/>
                          </a:avLst>
                        </a:prstGeom>
                        <a:solidFill>
                          <a:srgbClr val="699BC5"/>
                        </a:solidFill>
                        <a:ln w="1905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lIns="0" tIns="0" rIns="0" bIns="0" rtlCol="0" anchor="ctr"/>
                        <a:lstStyle/>
                        <a:p>
                          <a:pPr marL="0" marR="0" lvl="0" indent="0" algn="ctr" defTabSz="90498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ko-KR" altLang="en-US" sz="1800" b="0" i="0" u="none" strike="noStrike" kern="0" cap="none" spc="-99" normalizeH="0" baseline="0" noProof="0" dirty="0">
                            <a:ln>
                              <a:solidFill>
                                <a:prstClr val="white">
                                  <a:alpha val="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G마켓 산스 TTF Bold" panose="02000000000000000000" pitchFamily="2" charset="-127"/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491" name="TextBox 490">
                          <a:extLst>
                            <a:ext uri="{FF2B5EF4-FFF2-40B4-BE49-F238E27FC236}">
                              <a16:creationId xmlns:a16="http://schemas.microsoft.com/office/drawing/2014/main" id="{15D54C22-1699-C03F-760D-7E8E0600A5BB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4413834" y="4169210"/>
                          <a:ext cx="694816" cy="209108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anchor="ctr">
                          <a:spAutoFit/>
                        </a:bodyPr>
                        <a:lstStyle>
                          <a:defPPr>
                            <a:defRPr lang="en-US"/>
                          </a:defPPr>
                          <a:lvl1pPr algn="ctr">
                            <a:defRPr sz="1584" spc="-69">
                              <a:ln>
                                <a:solidFill>
                                  <a:prstClr val="white">
                                    <a:alpha val="0"/>
                                  </a:prstClr>
                                </a:solidFill>
                              </a:ln>
                              <a:solidFill>
                                <a:srgbClr val="44546A">
                                  <a:lumMod val="75000"/>
                                </a:srgbClr>
                              </a:solidFill>
                              <a:latin typeface="G마켓 산스 TTF Medium" panose="02000000000000000000" pitchFamily="2" charset="-127"/>
                              <a:ea typeface="G마켓 산스 TTF Medium" panose="02000000000000000000" pitchFamily="2" charset="-127"/>
                            </a:defRPr>
                          </a:lvl1pPr>
                        </a:lstStyle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altLang="ko-KR" sz="1400" b="0" i="0" u="none" strike="noStrike" kern="1200" cap="none" spc="-69" normalizeH="0" baseline="0" noProof="0" smtClean="0">
                              <a:ln>
                                <a:solidFill>
                                  <a:prstClr val="white">
                                    <a:alpha val="0"/>
                                  </a:prstClr>
                                </a:solidFill>
                              </a:ln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effectLst/>
                              <a:uLnTx/>
                              <a:uFillTx/>
                              <a:ea typeface="문체부 제목 돋음체" panose="020B0609000101010101" pitchFamily="49" charset="-127"/>
                            </a:rPr>
                            <a:t>2,304</a:t>
                          </a:r>
                          <a:r>
                            <a:rPr kumimoji="0" lang="ko-KR" altLang="en-US" sz="1400" b="0" i="0" u="none" strike="noStrike" kern="1200" cap="none" spc="-69" normalizeH="0" baseline="0" noProof="0" smtClean="0">
                              <a:ln>
                                <a:solidFill>
                                  <a:prstClr val="white">
                                    <a:alpha val="0"/>
                                  </a:prstClr>
                                </a:solidFill>
                              </a:ln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effectLst/>
                              <a:uLnTx/>
                              <a:uFillTx/>
                              <a:ea typeface="문체부 제목 돋음체" panose="020B0609000101010101" pitchFamily="49" charset="-127"/>
                            </a:rPr>
                            <a:t> </a:t>
                          </a:r>
                          <a:r>
                            <a:rPr kumimoji="0" lang="ko-KR" altLang="en-US" sz="1400" b="0" i="0" u="none" strike="noStrike" kern="1200" cap="none" spc="-69" normalizeH="0" baseline="0" noProof="0" dirty="0">
                              <a:ln>
                                <a:solidFill>
                                  <a:prstClr val="white">
                                    <a:alpha val="0"/>
                                  </a:prstClr>
                                </a:solidFill>
                              </a:ln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effectLst/>
                              <a:uLnTx/>
                              <a:uFillTx/>
                              <a:ea typeface="문체부 제목 돋음체" panose="020B0609000101010101" pitchFamily="49" charset="-127"/>
                            </a:rPr>
                            <a:t>곳</a:t>
                          </a:r>
                        </a:p>
                      </p:txBody>
                    </p:sp>
                    <p:sp>
                      <p:nvSpPr>
                        <p:cNvPr id="492" name="직사각형 491">
                          <a:extLst>
                            <a:ext uri="{FF2B5EF4-FFF2-40B4-BE49-F238E27FC236}">
                              <a16:creationId xmlns:a16="http://schemas.microsoft.com/office/drawing/2014/main" id="{75409A61-B827-B4BC-F3F3-50F7989CD37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48943" y="3675266"/>
                          <a:ext cx="639983" cy="209108"/>
                        </a:xfrm>
                        <a:prstGeom prst="rect">
                          <a:avLst/>
                        </a:prstGeom>
                        <a:noFill/>
                        <a:ln w="12700" cap="flat" cmpd="sng" algn="ctr">
                          <a:noFill/>
                          <a:prstDash val="solid"/>
                          <a:miter lim="800000"/>
                        </a:ln>
                        <a:effectLst/>
                      </p:spPr>
                      <p:txBody>
                        <a:bodyPr wrap="none" lIns="0" tIns="0" rIns="0" bIns="0" rtlCol="0" anchor="ctr">
                          <a:spAutoFit/>
                        </a:bodyPr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ko-KR" altLang="en-US" sz="1400" b="0" i="0" u="none" strike="noStrike" kern="1200" cap="none" spc="-49" normalizeH="0" baseline="0" noProof="0" dirty="0">
                              <a:ln>
                                <a:solidFill>
                                  <a:prstClr val="white">
                                    <a:alpha val="0"/>
                                  </a:prstClr>
                                </a:solidFill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G마켓 산스 TTF Bold" panose="02000000000000000000" pitchFamily="2" charset="-127"/>
                              <a:ea typeface="문체부 제목 돋음체" panose="020B0609000101010101" pitchFamily="49" charset="-127"/>
                            </a:rPr>
                            <a:t>연구기관</a:t>
                          </a:r>
                        </a:p>
                      </p:txBody>
                    </p:sp>
                  </p:grpSp>
                </p:grpSp>
              </p:grpSp>
            </p:grpSp>
            <p:grpSp>
              <p:nvGrpSpPr>
                <p:cNvPr id="23" name="그룹 22">
                  <a:extLst>
                    <a:ext uri="{FF2B5EF4-FFF2-40B4-BE49-F238E27FC236}">
                      <a16:creationId xmlns:a16="http://schemas.microsoft.com/office/drawing/2014/main" id="{79A8093C-D737-513F-6263-B65052892521}"/>
                    </a:ext>
                  </a:extLst>
                </p:cNvPr>
                <p:cNvGrpSpPr/>
                <p:nvPr/>
              </p:nvGrpSpPr>
              <p:grpSpPr>
                <a:xfrm>
                  <a:off x="5613235" y="2079284"/>
                  <a:ext cx="3836762" cy="2638465"/>
                  <a:chOff x="5613235" y="2079284"/>
                  <a:chExt cx="3836762" cy="2638465"/>
                </a:xfrm>
              </p:grpSpPr>
              <p:sp>
                <p:nvSpPr>
                  <p:cNvPr id="25" name="직사각형 24">
                    <a:extLst>
                      <a:ext uri="{FF2B5EF4-FFF2-40B4-BE49-F238E27FC236}">
                        <a16:creationId xmlns:a16="http://schemas.microsoft.com/office/drawing/2014/main" id="{E18A2BF5-BB8F-E980-AB69-E65D06A205CD}"/>
                      </a:ext>
                    </a:extLst>
                  </p:cNvPr>
                  <p:cNvSpPr/>
                  <p:nvPr/>
                </p:nvSpPr>
                <p:spPr>
                  <a:xfrm>
                    <a:off x="6877206" y="2079284"/>
                    <a:ext cx="1308821" cy="276999"/>
                  </a:xfrm>
                  <a:prstGeom prst="rect">
                    <a:avLst/>
                  </a:prstGeom>
                  <a:no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wrap="none" lIns="0" tIns="0" rIns="0" bIns="0" rtlCol="0" anchor="ctr">
                    <a:spAutoFit/>
                  </a:bodyPr>
                  <a:lstStyle/>
                  <a:p>
                    <a:pPr marL="0" marR="0" lvl="0" indent="0" algn="ctr" defTabSz="90498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ko-KR" altLang="en-US" sz="1800" b="0" i="0" u="none" strike="noStrike" kern="0" cap="none" spc="-99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srgbClr val="3B7253"/>
                        </a:solidFill>
                        <a:effectLst/>
                        <a:uLnTx/>
                        <a:uFillTx/>
                        <a:latin typeface="G마켓 산스 TTF Bold" panose="02000000000000000000" pitchFamily="2" charset="-127"/>
                        <a:ea typeface="문체부 제목 돋음체" panose="020B0609000101010101" pitchFamily="49" charset="-127"/>
                      </a:rPr>
                      <a:t>산업기능요원</a:t>
                    </a:r>
                  </a:p>
                </p:txBody>
              </p:sp>
              <p:grpSp>
                <p:nvGrpSpPr>
                  <p:cNvPr id="26" name="그룹 25">
                    <a:extLst>
                      <a:ext uri="{FF2B5EF4-FFF2-40B4-BE49-F238E27FC236}">
                        <a16:creationId xmlns:a16="http://schemas.microsoft.com/office/drawing/2014/main" id="{89095404-5773-5E10-9344-349B341C77B0}"/>
                      </a:ext>
                    </a:extLst>
                  </p:cNvPr>
                  <p:cNvGrpSpPr/>
                  <p:nvPr/>
                </p:nvGrpSpPr>
                <p:grpSpPr>
                  <a:xfrm>
                    <a:off x="5613235" y="2396642"/>
                    <a:ext cx="3836762" cy="2321107"/>
                    <a:chOff x="5613235" y="2396642"/>
                    <a:chExt cx="3836762" cy="2321107"/>
                  </a:xfrm>
                </p:grpSpPr>
                <p:sp>
                  <p:nvSpPr>
                    <p:cNvPr id="27" name="사각형: 둥근 모서리 26">
                      <a:extLst>
                        <a:ext uri="{FF2B5EF4-FFF2-40B4-BE49-F238E27FC236}">
                          <a16:creationId xmlns:a16="http://schemas.microsoft.com/office/drawing/2014/main" id="{29B8C7D8-89D2-D0E7-4447-F73ED20CD0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13235" y="2396642"/>
                      <a:ext cx="3836762" cy="2321107"/>
                    </a:xfrm>
                    <a:prstGeom prst="roundRect">
                      <a:avLst>
                        <a:gd name="adj" fmla="val 5935"/>
                      </a:avLst>
                    </a:prstGeom>
                    <a:solidFill>
                      <a:srgbClr val="3B7253">
                        <a:alpha val="15000"/>
                      </a:srgbClr>
                    </a:solidFill>
                    <a:ln w="19050">
                      <a:solidFill>
                        <a:srgbClr val="BCCEC4"/>
                      </a:solidFill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dirty="0">
                        <a:solidFill>
                          <a:prstClr val="white"/>
                        </a:solidFill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grpSp>
                  <p:nvGrpSpPr>
                    <p:cNvPr id="28" name="그룹 27">
                      <a:extLst>
                        <a:ext uri="{FF2B5EF4-FFF2-40B4-BE49-F238E27FC236}">
                          <a16:creationId xmlns:a16="http://schemas.microsoft.com/office/drawing/2014/main" id="{35FAAA95-777B-3B2C-6006-CF914E74539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709062" y="2500948"/>
                      <a:ext cx="3645108" cy="559386"/>
                      <a:chOff x="2050488" y="2527796"/>
                      <a:chExt cx="3502877" cy="542934"/>
                    </a:xfrm>
                  </p:grpSpPr>
                  <p:sp>
                    <p:nvSpPr>
                      <p:cNvPr id="455" name="사각형: 둥근 모서리 454">
                        <a:extLst>
                          <a:ext uri="{FF2B5EF4-FFF2-40B4-BE49-F238E27FC236}">
                            <a16:creationId xmlns:a16="http://schemas.microsoft.com/office/drawing/2014/main" id="{DE6E18D4-F9B6-FF19-CA43-A85577749DA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50488" y="2527796"/>
                        <a:ext cx="3502877" cy="542934"/>
                      </a:xfrm>
                      <a:prstGeom prst="roundRect">
                        <a:avLst>
                          <a:gd name="adj" fmla="val 10935"/>
                        </a:avLst>
                      </a:prstGeom>
                      <a:solidFill>
                        <a:schemeClr val="bg1"/>
                      </a:solidFill>
                      <a:ln w="19050"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ko-KR" altLang="en-US" dirty="0">
                          <a:solidFill>
                            <a:prstClr val="white"/>
                          </a:solidFill>
                          <a:latin typeface="Calibri" panose="020F0502020204030204"/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456" name="TextBox 455">
                        <a:extLst>
                          <a:ext uri="{FF2B5EF4-FFF2-40B4-BE49-F238E27FC236}">
                            <a16:creationId xmlns:a16="http://schemas.microsoft.com/office/drawing/2014/main" id="{17058524-2CA5-46D4-FF7C-E30BDD69BC5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710175" y="2632728"/>
                        <a:ext cx="2183501" cy="35847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anchor="ctr">
                        <a:spAutoFit/>
                      </a:bodyPr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ko-KR" altLang="en-US" sz="1200" b="0" i="0" u="none" strike="noStrike" kern="1200" cap="none" spc="-49" normalizeH="0" baseline="0" noProof="0" dirty="0">
                            <a:ln>
                              <a:solidFill>
                                <a:prstClr val="white">
                                  <a:alpha val="0"/>
                                </a:prstClr>
                              </a:solidFill>
                            </a:ln>
                            <a:solidFill>
                              <a:prstClr val="black">
                                <a:lumMod val="85000"/>
                                <a:lumOff val="15000"/>
                              </a:prstClr>
                            </a:solidFill>
                            <a:effectLst/>
                            <a:uLnTx/>
                            <a:uFillTx/>
                            <a:latin typeface="G마켓 산스 TTF Medium" panose="02000000000000000000" pitchFamily="2" charset="-127"/>
                            <a:ea typeface="문체부 제목 돋음체" panose="020B0609000101010101" pitchFamily="49" charset="-127"/>
                          </a:rPr>
                          <a:t>자격</a:t>
                        </a:r>
                        <a:r>
                          <a:rPr kumimoji="0" lang="en-US" altLang="ko-KR" sz="1200" b="0" i="0" u="none" strike="noStrike" kern="1200" cap="none" spc="-49" normalizeH="0" baseline="0" noProof="0" dirty="0">
                            <a:ln>
                              <a:solidFill>
                                <a:prstClr val="white">
                                  <a:alpha val="0"/>
                                </a:prstClr>
                              </a:solidFill>
                            </a:ln>
                            <a:solidFill>
                              <a:prstClr val="black">
                                <a:lumMod val="85000"/>
                                <a:lumOff val="15000"/>
                              </a:prstClr>
                            </a:solidFill>
                            <a:effectLst/>
                            <a:uLnTx/>
                            <a:uFillTx/>
                            <a:latin typeface="G마켓 산스 TTF Medium" panose="02000000000000000000" pitchFamily="2" charset="-127"/>
                            <a:ea typeface="문체부 제목 돋음체" panose="020B0609000101010101" pitchFamily="49" charset="-127"/>
                          </a:rPr>
                          <a:t>·</a:t>
                        </a:r>
                        <a:r>
                          <a:rPr kumimoji="0" lang="ko-KR" altLang="en-US" sz="1200" b="0" i="0" u="none" strike="noStrike" kern="1200" cap="none" spc="-49" normalizeH="0" baseline="0" noProof="0" dirty="0">
                            <a:ln>
                              <a:solidFill>
                                <a:prstClr val="white">
                                  <a:alpha val="0"/>
                                </a:prstClr>
                              </a:solidFill>
                            </a:ln>
                            <a:solidFill>
                              <a:prstClr val="black">
                                <a:lumMod val="85000"/>
                                <a:lumOff val="15000"/>
                              </a:prstClr>
                            </a:solidFill>
                            <a:effectLst/>
                            <a:uLnTx/>
                            <a:uFillTx/>
                            <a:latin typeface="G마켓 산스 TTF Medium" panose="02000000000000000000" pitchFamily="2" charset="-127"/>
                            <a:ea typeface="문체부 제목 돋음체" panose="020B0609000101010101" pitchFamily="49" charset="-127"/>
                          </a:rPr>
                          <a:t>면허</a:t>
                        </a:r>
                        <a:r>
                          <a:rPr kumimoji="0" lang="en-US" altLang="ko-KR" sz="1200" b="0" i="0" u="none" strike="noStrike" kern="1200" cap="none" spc="-49" normalizeH="0" baseline="0" noProof="0" dirty="0">
                            <a:ln>
                              <a:solidFill>
                                <a:prstClr val="white">
                                  <a:alpha val="0"/>
                                </a:prstClr>
                              </a:solidFill>
                            </a:ln>
                            <a:solidFill>
                              <a:prstClr val="black">
                                <a:lumMod val="85000"/>
                                <a:lumOff val="15000"/>
                              </a:prstClr>
                            </a:solidFill>
                            <a:effectLst/>
                            <a:uLnTx/>
                            <a:uFillTx/>
                            <a:latin typeface="G마켓 산스 TTF Medium" panose="02000000000000000000" pitchFamily="2" charset="-127"/>
                            <a:ea typeface="문체부 제목 돋음체" panose="020B0609000101010101" pitchFamily="49" charset="-127"/>
                          </a:rPr>
                          <a:t>, </a:t>
                        </a:r>
                        <a:r>
                          <a:rPr kumimoji="0" lang="ko-KR" altLang="en-US" sz="1200" b="0" i="0" u="none" strike="noStrike" kern="1200" cap="none" spc="-49" normalizeH="0" baseline="0" noProof="0" dirty="0">
                            <a:ln>
                              <a:solidFill>
                                <a:prstClr val="white">
                                  <a:alpha val="0"/>
                                </a:prstClr>
                              </a:solidFill>
                            </a:ln>
                            <a:solidFill>
                              <a:prstClr val="black">
                                <a:lumMod val="85000"/>
                                <a:lumOff val="15000"/>
                              </a:prstClr>
                            </a:solidFill>
                            <a:effectLst/>
                            <a:uLnTx/>
                            <a:uFillTx/>
                            <a:latin typeface="G마켓 산스 TTF Medium" panose="02000000000000000000" pitchFamily="2" charset="-127"/>
                            <a:ea typeface="문체부 제목 돋음체" panose="020B0609000101010101" pitchFamily="49" charset="-127"/>
                          </a:rPr>
                          <a:t>전공 요건을 갖춘 자</a:t>
                        </a:r>
                        <a:endParaRPr kumimoji="0" lang="en-US" altLang="ko-KR" sz="1200" b="0" i="0" u="none" strike="noStrike" kern="1200" cap="none" spc="-49" normalizeH="0" baseline="0" noProof="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G마켓 산스 TTF Medium" panose="02000000000000000000" pitchFamily="2" charset="-127"/>
                          <a:ea typeface="문체부 제목 돋음체" panose="020B0609000101010101" pitchFamily="49" charset="-127"/>
                        </a:endParaRPr>
                      </a:p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altLang="ko-KR" sz="1200" b="0" i="0" u="none" strike="noStrike" kern="1200" cap="none" spc="-49" normalizeH="0" baseline="0" noProof="0" dirty="0">
                            <a:ln>
                              <a:solidFill>
                                <a:prstClr val="white">
                                  <a:alpha val="0"/>
                                </a:prstClr>
                              </a:solidFill>
                            </a:ln>
                            <a:solidFill>
                              <a:prstClr val="black">
                                <a:lumMod val="85000"/>
                                <a:lumOff val="15000"/>
                              </a:prstClr>
                            </a:solidFill>
                            <a:effectLst/>
                            <a:uLnTx/>
                            <a:uFillTx/>
                            <a:latin typeface="G마켓 산스 TTF Medium" panose="02000000000000000000" pitchFamily="2" charset="-127"/>
                            <a:ea typeface="문체부 제목 돋음체" panose="020B0609000101010101" pitchFamily="49" charset="-127"/>
                          </a:rPr>
                          <a:t>(</a:t>
                        </a:r>
                        <a:r>
                          <a:rPr kumimoji="0" lang="ko-KR" altLang="en-US" sz="1200" b="0" i="0" u="none" strike="noStrike" kern="1200" cap="none" spc="-49" normalizeH="0" baseline="0" noProof="0" dirty="0">
                            <a:ln>
                              <a:solidFill>
                                <a:prstClr val="white">
                                  <a:alpha val="0"/>
                                </a:prstClr>
                              </a:solidFill>
                            </a:ln>
                            <a:solidFill>
                              <a:prstClr val="black">
                                <a:lumMod val="85000"/>
                                <a:lumOff val="15000"/>
                              </a:prstClr>
                            </a:solidFill>
                            <a:effectLst/>
                            <a:uLnTx/>
                            <a:uFillTx/>
                            <a:latin typeface="G마켓 산스 TTF Medium" panose="02000000000000000000" pitchFamily="2" charset="-127"/>
                            <a:ea typeface="문체부 제목 돋음체" panose="020B0609000101010101" pitchFamily="49" charset="-127"/>
                          </a:rPr>
                          <a:t>보충역은 미소지자도 포함</a:t>
                        </a:r>
                        <a:r>
                          <a:rPr kumimoji="0" lang="en-US" altLang="ko-KR" sz="1200" b="0" i="0" u="none" strike="noStrike" kern="1200" cap="none" spc="-49" normalizeH="0" baseline="0" noProof="0" dirty="0">
                            <a:ln>
                              <a:solidFill>
                                <a:prstClr val="white">
                                  <a:alpha val="0"/>
                                </a:prstClr>
                              </a:solidFill>
                            </a:ln>
                            <a:solidFill>
                              <a:prstClr val="black">
                                <a:lumMod val="85000"/>
                                <a:lumOff val="15000"/>
                              </a:prstClr>
                            </a:solidFill>
                            <a:effectLst/>
                            <a:uLnTx/>
                            <a:uFillTx/>
                            <a:latin typeface="G마켓 산스 TTF Medium" panose="02000000000000000000" pitchFamily="2" charset="-127"/>
                            <a:ea typeface="문체부 제목 돋음체" panose="020B0609000101010101" pitchFamily="49" charset="-127"/>
                          </a:rPr>
                          <a:t>) </a:t>
                        </a:r>
                      </a:p>
                    </p:txBody>
                  </p:sp>
                </p:grpSp>
                <p:grpSp>
                  <p:nvGrpSpPr>
                    <p:cNvPr id="29" name="그룹 28">
                      <a:extLst>
                        <a:ext uri="{FF2B5EF4-FFF2-40B4-BE49-F238E27FC236}">
                          <a16:creationId xmlns:a16="http://schemas.microsoft.com/office/drawing/2014/main" id="{B706E259-9075-6F2F-4536-28CB2E074A9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709062" y="3140052"/>
                      <a:ext cx="3645108" cy="362236"/>
                      <a:chOff x="2050488" y="3131623"/>
                      <a:chExt cx="3502877" cy="351583"/>
                    </a:xfrm>
                  </p:grpSpPr>
                  <p:sp>
                    <p:nvSpPr>
                      <p:cNvPr id="453" name="사각형: 둥근 모서리 452">
                        <a:extLst>
                          <a:ext uri="{FF2B5EF4-FFF2-40B4-BE49-F238E27FC236}">
                            <a16:creationId xmlns:a16="http://schemas.microsoft.com/office/drawing/2014/main" id="{24C04F73-0B4B-5362-68C2-8B21C56231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50488" y="3131623"/>
                        <a:ext cx="3502877" cy="351583"/>
                      </a:xfrm>
                      <a:prstGeom prst="roundRect">
                        <a:avLst>
                          <a:gd name="adj" fmla="val 17816"/>
                        </a:avLst>
                      </a:prstGeom>
                      <a:solidFill>
                        <a:schemeClr val="bg1"/>
                      </a:solidFill>
                      <a:ln w="19050"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ko-KR" altLang="en-US" dirty="0">
                          <a:solidFill>
                            <a:prstClr val="white"/>
                          </a:solidFill>
                          <a:latin typeface="Calibri" panose="020F0502020204030204"/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454" name="TextBox 453">
                        <a:extLst>
                          <a:ext uri="{FF2B5EF4-FFF2-40B4-BE49-F238E27FC236}">
                            <a16:creationId xmlns:a16="http://schemas.microsoft.com/office/drawing/2014/main" id="{1E7BDADF-2460-646E-BAF4-305ACEFFF4C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963056" y="3227469"/>
                        <a:ext cx="1677741" cy="17923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anchor="ctr">
                        <a:spAutoFit/>
                      </a:bodyPr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ko-KR" altLang="en-US" sz="1200" b="0" i="0" u="none" strike="noStrike" kern="1200" cap="none" spc="-49" normalizeH="0" baseline="0" noProof="0" dirty="0">
                            <a:ln>
                              <a:solidFill>
                                <a:prstClr val="white">
                                  <a:alpha val="0"/>
                                </a:prstClr>
                              </a:solidFill>
                            </a:ln>
                            <a:solidFill>
                              <a:prstClr val="black">
                                <a:lumMod val="85000"/>
                                <a:lumOff val="15000"/>
                              </a:prstClr>
                            </a:solidFill>
                            <a:effectLst/>
                            <a:uLnTx/>
                            <a:uFillTx/>
                            <a:latin typeface="G마켓 산스 TTF Medium" panose="02000000000000000000" pitchFamily="2" charset="-127"/>
                            <a:ea typeface="문체부 제목 돋음체" panose="020B0609000101010101" pitchFamily="49" charset="-127"/>
                          </a:rPr>
                          <a:t>산업체 제조 </a:t>
                        </a:r>
                        <a:r>
                          <a:rPr kumimoji="0" lang="en-US" altLang="ko-KR" sz="1200" b="0" i="0" u="none" strike="noStrike" kern="1200" cap="none" spc="-49" normalizeH="0" baseline="0" noProof="0" dirty="0">
                            <a:ln>
                              <a:solidFill>
                                <a:prstClr val="white">
                                  <a:alpha val="0"/>
                                </a:prstClr>
                              </a:solidFill>
                            </a:ln>
                            <a:solidFill>
                              <a:prstClr val="black">
                                <a:lumMod val="85000"/>
                                <a:lumOff val="15000"/>
                              </a:prstClr>
                            </a:solidFill>
                            <a:effectLst/>
                            <a:uLnTx/>
                            <a:uFillTx/>
                            <a:latin typeface="G마켓 산스 TTF Medium" panose="02000000000000000000" pitchFamily="2" charset="-127"/>
                            <a:ea typeface="문체부 제목 돋음체" panose="020B0609000101010101" pitchFamily="49" charset="-127"/>
                          </a:rPr>
                          <a:t>· </a:t>
                        </a:r>
                        <a:r>
                          <a:rPr kumimoji="0" lang="ko-KR" altLang="en-US" sz="1200" b="0" i="0" u="none" strike="noStrike" kern="1200" cap="none" spc="-49" normalizeH="0" baseline="0" noProof="0" dirty="0">
                            <a:ln>
                              <a:solidFill>
                                <a:prstClr val="white">
                                  <a:alpha val="0"/>
                                </a:prstClr>
                              </a:solidFill>
                            </a:ln>
                            <a:solidFill>
                              <a:prstClr val="black">
                                <a:lumMod val="85000"/>
                                <a:lumOff val="15000"/>
                              </a:prstClr>
                            </a:solidFill>
                            <a:effectLst/>
                            <a:uLnTx/>
                            <a:uFillTx/>
                            <a:latin typeface="G마켓 산스 TTF Medium" panose="02000000000000000000" pitchFamily="2" charset="-127"/>
                            <a:ea typeface="문체부 제목 돋음체" panose="020B0609000101010101" pitchFamily="49" charset="-127"/>
                          </a:rPr>
                          <a:t>생산 분야</a:t>
                        </a:r>
                      </a:p>
                    </p:txBody>
                  </p:sp>
                </p:grpSp>
                <p:grpSp>
                  <p:nvGrpSpPr>
                    <p:cNvPr id="53" name="그룹 52">
                      <a:extLst>
                        <a:ext uri="{FF2B5EF4-FFF2-40B4-BE49-F238E27FC236}">
                          <a16:creationId xmlns:a16="http://schemas.microsoft.com/office/drawing/2014/main" id="{5E0EDDD5-5583-ABBA-F372-090E689CC2E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707195" y="3582006"/>
                      <a:ext cx="3646976" cy="1031439"/>
                      <a:chOff x="5707195" y="3582006"/>
                      <a:chExt cx="3646976" cy="1031439"/>
                    </a:xfrm>
                  </p:grpSpPr>
                  <p:grpSp>
                    <p:nvGrpSpPr>
                      <p:cNvPr id="54" name="그룹 53">
                        <a:extLst>
                          <a:ext uri="{FF2B5EF4-FFF2-40B4-BE49-F238E27FC236}">
                            <a16:creationId xmlns:a16="http://schemas.microsoft.com/office/drawing/2014/main" id="{39B9DCF0-B4F1-02DD-4F67-8ECC164C8FE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707195" y="3582006"/>
                        <a:ext cx="925200" cy="1031439"/>
                        <a:chOff x="2058022" y="3618659"/>
                        <a:chExt cx="854408" cy="1001104"/>
                      </a:xfrm>
                    </p:grpSpPr>
                    <p:sp>
                      <p:nvSpPr>
                        <p:cNvPr id="449" name="사각형: 둥근 모서리 448">
                          <a:extLst>
                            <a:ext uri="{FF2B5EF4-FFF2-40B4-BE49-F238E27FC236}">
                              <a16:creationId xmlns:a16="http://schemas.microsoft.com/office/drawing/2014/main" id="{9DC090AB-E724-AE0F-6B40-A269F256EC8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059746" y="3620072"/>
                          <a:ext cx="852684" cy="999691"/>
                        </a:xfrm>
                        <a:prstGeom prst="roundRect">
                          <a:avLst>
                            <a:gd name="adj" fmla="val 7955"/>
                          </a:avLst>
                        </a:prstGeom>
                        <a:solidFill>
                          <a:schemeClr val="bg1"/>
                        </a:solidFill>
                        <a:ln w="19050">
                          <a:noFill/>
                        </a:ln>
                        <a:effectLst/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 dirty="0">
                            <a:solidFill>
                              <a:prstClr val="white"/>
                            </a:solidFill>
                            <a:latin typeface="Calibri" panose="020F0502020204030204"/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450" name="사각형: 둥근 위쪽 모서리 449">
                          <a:extLst>
                            <a:ext uri="{FF2B5EF4-FFF2-40B4-BE49-F238E27FC236}">
                              <a16:creationId xmlns:a16="http://schemas.microsoft.com/office/drawing/2014/main" id="{313AAE3F-47B7-3E42-23DB-EB633486FD0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058022" y="3618659"/>
                          <a:ext cx="854408" cy="285894"/>
                        </a:xfrm>
                        <a:prstGeom prst="round2SameRect">
                          <a:avLst>
                            <a:gd name="adj1" fmla="val 20498"/>
                            <a:gd name="adj2" fmla="val 0"/>
                          </a:avLst>
                        </a:prstGeom>
                        <a:solidFill>
                          <a:srgbClr val="65A378"/>
                        </a:solidFill>
                        <a:ln w="1905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lIns="0" tIns="0" rIns="0" bIns="0" rtlCol="0" anchor="ctr"/>
                        <a:lstStyle/>
                        <a:p>
                          <a:pPr algn="ctr" defTabSz="904982"/>
                          <a:endParaRPr lang="ko-KR" altLang="en-US" kern="0" spc="-99" dirty="0">
                            <a:ln>
                              <a:solidFill>
                                <a:prstClr val="white">
                                  <a:alpha val="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latin typeface="G마켓 산스 TTF Bold" panose="02000000000000000000" pitchFamily="2" charset="-127"/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451" name="TextBox 450">
                          <a:extLst>
                            <a:ext uri="{FF2B5EF4-FFF2-40B4-BE49-F238E27FC236}">
                              <a16:creationId xmlns:a16="http://schemas.microsoft.com/office/drawing/2014/main" id="{135E67A0-0F0B-F802-781D-53B8C3E83BDA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223050" y="4169210"/>
                          <a:ext cx="516819" cy="209108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anchor="ctr">
                          <a:spAutoFit/>
                        </a:bodyPr>
                        <a:lstStyle>
                          <a:defPPr>
                            <a:defRPr lang="en-US"/>
                          </a:defPPr>
                          <a:lvl1pPr algn="ctr">
                            <a:defRPr sz="1584" spc="-69">
                              <a:ln>
                                <a:solidFill>
                                  <a:prstClr val="white">
                                    <a:alpha val="0"/>
                                  </a:prstClr>
                                </a:solidFill>
                              </a:ln>
                              <a:solidFill>
                                <a:srgbClr val="44546A">
                                  <a:lumMod val="75000"/>
                                </a:srgbClr>
                              </a:solidFill>
                              <a:latin typeface="G마켓 산스 TTF Medium" panose="02000000000000000000" pitchFamily="2" charset="-127"/>
                              <a:ea typeface="G마켓 산스 TTF Medium" panose="02000000000000000000" pitchFamily="2" charset="-127"/>
                            </a:defRPr>
                          </a:lvl1pPr>
                        </a:lstStyle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altLang="ko-KR" sz="1400" b="0" i="0" u="none" strike="noStrike" kern="1200" cap="none" spc="-49" normalizeH="0" baseline="0" noProof="0" dirty="0">
                              <a:ln>
                                <a:solidFill>
                                  <a:prstClr val="white">
                                    <a:alpha val="0"/>
                                  </a:prstClr>
                                </a:solidFill>
                              </a:ln>
                              <a:solidFill>
                                <a:srgbClr val="3B7253"/>
                              </a:solidFill>
                              <a:effectLst/>
                              <a:uLnTx/>
                              <a:uFillTx/>
                              <a:latin typeface="G마켓 산스 TTF Bold" panose="02000000000000000000" pitchFamily="2" charset="-127"/>
                              <a:ea typeface="문체부 제목 돋음체" panose="020B0609000101010101" pitchFamily="49" charset="-127"/>
                            </a:rPr>
                            <a:t>34</a:t>
                          </a:r>
                          <a:r>
                            <a:rPr kumimoji="0" lang="ko-KR" altLang="en-US" sz="1400" b="0" i="0" u="none" strike="noStrike" kern="1200" cap="none" spc="-69" normalizeH="0" baseline="0" noProof="0" dirty="0">
                              <a:ln>
                                <a:solidFill>
                                  <a:prstClr val="white">
                                    <a:alpha val="0"/>
                                  </a:prstClr>
                                </a:solidFill>
                              </a:ln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effectLst/>
                              <a:uLnTx/>
                              <a:uFillTx/>
                              <a:ea typeface="문체부 제목 돋음체" panose="020B0609000101010101" pitchFamily="49" charset="-127"/>
                            </a:rPr>
                            <a:t>개월</a:t>
                          </a:r>
                        </a:p>
                      </p:txBody>
                    </p:sp>
                    <p:sp>
                      <p:nvSpPr>
                        <p:cNvPr id="452" name="직사각형 451">
                          <a:extLst>
                            <a:ext uri="{FF2B5EF4-FFF2-40B4-BE49-F238E27FC236}">
                              <a16:creationId xmlns:a16="http://schemas.microsoft.com/office/drawing/2014/main" id="{BBB3C276-3B15-395F-7667-C6C90890CFD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325751" y="3675266"/>
                          <a:ext cx="319993" cy="209108"/>
                        </a:xfrm>
                        <a:prstGeom prst="rect">
                          <a:avLst/>
                        </a:prstGeom>
                        <a:noFill/>
                        <a:ln w="12700" cap="flat" cmpd="sng" algn="ctr">
                          <a:noFill/>
                          <a:prstDash val="solid"/>
                          <a:miter lim="800000"/>
                        </a:ln>
                        <a:effectLst/>
                      </p:spPr>
                      <p:txBody>
                        <a:bodyPr wrap="none" lIns="0" tIns="0" rIns="0" bIns="0" rtlCol="0" anchor="ctr">
                          <a:spAutoFit/>
                        </a:bodyPr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ko-KR" altLang="en-US" sz="1400" b="0" i="0" u="none" strike="noStrike" kern="1200" cap="none" spc="-49" normalizeH="0" baseline="0" noProof="0" dirty="0">
                              <a:ln>
                                <a:solidFill>
                                  <a:prstClr val="white">
                                    <a:alpha val="0"/>
                                  </a:prstClr>
                                </a:solidFill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G마켓 산스 TTF Bold" panose="02000000000000000000" pitchFamily="2" charset="-127"/>
                              <a:ea typeface="문체부 제목 돋음체" panose="020B0609000101010101" pitchFamily="49" charset="-127"/>
                            </a:rPr>
                            <a:t>현역</a:t>
                          </a:r>
                        </a:p>
                      </p:txBody>
                    </p:sp>
                  </p:grpSp>
                  <p:grpSp>
                    <p:nvGrpSpPr>
                      <p:cNvPr id="55" name="그룹 54">
                        <a:extLst>
                          <a:ext uri="{FF2B5EF4-FFF2-40B4-BE49-F238E27FC236}">
                            <a16:creationId xmlns:a16="http://schemas.microsoft.com/office/drawing/2014/main" id="{B995D838-83A2-B812-0361-78F802B5691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701253" y="3582006"/>
                        <a:ext cx="925200" cy="1031439"/>
                        <a:chOff x="3034777" y="3618659"/>
                        <a:chExt cx="854408" cy="1001104"/>
                      </a:xfrm>
                    </p:grpSpPr>
                    <p:sp>
                      <p:nvSpPr>
                        <p:cNvPr id="61" name="사각형: 둥근 모서리 60">
                          <a:extLst>
                            <a:ext uri="{FF2B5EF4-FFF2-40B4-BE49-F238E27FC236}">
                              <a16:creationId xmlns:a16="http://schemas.microsoft.com/office/drawing/2014/main" id="{23C7780B-64D3-39E5-1AC8-2A5748C6F36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036501" y="3620072"/>
                          <a:ext cx="852684" cy="999691"/>
                        </a:xfrm>
                        <a:prstGeom prst="roundRect">
                          <a:avLst>
                            <a:gd name="adj" fmla="val 7955"/>
                          </a:avLst>
                        </a:prstGeom>
                        <a:solidFill>
                          <a:schemeClr val="bg1"/>
                        </a:solidFill>
                        <a:ln w="19050">
                          <a:noFill/>
                        </a:ln>
                        <a:effectLst/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 dirty="0">
                            <a:solidFill>
                              <a:prstClr val="white"/>
                            </a:solidFill>
                            <a:latin typeface="Calibri" panose="020F0502020204030204"/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62" name="사각형: 둥근 위쪽 모서리 61">
                          <a:extLst>
                            <a:ext uri="{FF2B5EF4-FFF2-40B4-BE49-F238E27FC236}">
                              <a16:creationId xmlns:a16="http://schemas.microsoft.com/office/drawing/2014/main" id="{C0B7757A-3AA5-0FB8-BAC5-0FDA7FB7823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034777" y="3618659"/>
                          <a:ext cx="854408" cy="285894"/>
                        </a:xfrm>
                        <a:prstGeom prst="round2SameRect">
                          <a:avLst>
                            <a:gd name="adj1" fmla="val 20498"/>
                            <a:gd name="adj2" fmla="val 0"/>
                          </a:avLst>
                        </a:prstGeom>
                        <a:solidFill>
                          <a:srgbClr val="65A378"/>
                        </a:solidFill>
                        <a:ln w="1905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lIns="0" tIns="0" rIns="0" bIns="0" rtlCol="0" anchor="ctr"/>
                        <a:lstStyle/>
                        <a:p>
                          <a:pPr algn="ctr" defTabSz="904982"/>
                          <a:endParaRPr lang="ko-KR" altLang="en-US" kern="0" spc="-99" dirty="0">
                            <a:ln>
                              <a:solidFill>
                                <a:prstClr val="white">
                                  <a:alpha val="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latin typeface="G마켓 산스 TTF Bold" panose="02000000000000000000" pitchFamily="2" charset="-127"/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63" name="TextBox 62">
                          <a:extLst>
                            <a:ext uri="{FF2B5EF4-FFF2-40B4-BE49-F238E27FC236}">
                              <a16:creationId xmlns:a16="http://schemas.microsoft.com/office/drawing/2014/main" id="{312E5173-AABB-2D14-5D08-25D6253B8DC4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3201286" y="4169210"/>
                          <a:ext cx="513858" cy="209108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anchor="ctr">
                          <a:spAutoFit/>
                        </a:bodyPr>
                        <a:lstStyle>
                          <a:defPPr>
                            <a:defRPr lang="en-US"/>
                          </a:defPPr>
                          <a:lvl1pPr algn="ctr">
                            <a:defRPr sz="1584" spc="-69">
                              <a:ln>
                                <a:solidFill>
                                  <a:prstClr val="white">
                                    <a:alpha val="0"/>
                                  </a:prstClr>
                                </a:solidFill>
                              </a:ln>
                              <a:solidFill>
                                <a:srgbClr val="44546A">
                                  <a:lumMod val="75000"/>
                                </a:srgbClr>
                              </a:solidFill>
                              <a:latin typeface="G마켓 산스 TTF Medium" panose="02000000000000000000" pitchFamily="2" charset="-127"/>
                              <a:ea typeface="G마켓 산스 TTF Medium" panose="02000000000000000000" pitchFamily="2" charset="-127"/>
                            </a:defRPr>
                          </a:lvl1pPr>
                        </a:lstStyle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altLang="ko-KR" sz="1400" b="0" i="0" u="none" strike="noStrike" kern="1200" cap="none" spc="-49" normalizeH="0" baseline="0" noProof="0" dirty="0">
                              <a:ln>
                                <a:solidFill>
                                  <a:prstClr val="white">
                                    <a:alpha val="0"/>
                                  </a:prstClr>
                                </a:solidFill>
                              </a:ln>
                              <a:solidFill>
                                <a:srgbClr val="3B7253"/>
                              </a:solidFill>
                              <a:effectLst/>
                              <a:uLnTx/>
                              <a:uFillTx/>
                              <a:latin typeface="G마켓 산스 TTF Bold" panose="02000000000000000000" pitchFamily="2" charset="-127"/>
                              <a:ea typeface="문체부 제목 돋음체" panose="020B0609000101010101" pitchFamily="49" charset="-127"/>
                            </a:rPr>
                            <a:t>23</a:t>
                          </a:r>
                          <a:r>
                            <a:rPr kumimoji="0" lang="ko-KR" altLang="en-US" sz="1400" b="0" i="0" u="none" strike="noStrike" kern="1200" cap="none" spc="-69" normalizeH="0" baseline="0" noProof="0" dirty="0">
                              <a:ln>
                                <a:solidFill>
                                  <a:prstClr val="white">
                                    <a:alpha val="0"/>
                                  </a:prstClr>
                                </a:solidFill>
                              </a:ln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effectLst/>
                              <a:uLnTx/>
                              <a:uFillTx/>
                              <a:ea typeface="문체부 제목 돋음체" panose="020B0609000101010101" pitchFamily="49" charset="-127"/>
                            </a:rPr>
                            <a:t>개월</a:t>
                          </a:r>
                        </a:p>
                      </p:txBody>
                    </p:sp>
                    <p:sp>
                      <p:nvSpPr>
                        <p:cNvPr id="448" name="직사각형 447">
                          <a:extLst>
                            <a:ext uri="{FF2B5EF4-FFF2-40B4-BE49-F238E27FC236}">
                              <a16:creationId xmlns:a16="http://schemas.microsoft.com/office/drawing/2014/main" id="{A834AC28-55B8-3A24-AB73-88FA149DFEB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222509" y="3675266"/>
                          <a:ext cx="479989" cy="209108"/>
                        </a:xfrm>
                        <a:prstGeom prst="rect">
                          <a:avLst/>
                        </a:prstGeom>
                        <a:noFill/>
                        <a:ln w="12700" cap="flat" cmpd="sng" algn="ctr">
                          <a:noFill/>
                          <a:prstDash val="solid"/>
                          <a:miter lim="800000"/>
                        </a:ln>
                        <a:effectLst/>
                      </p:spPr>
                      <p:txBody>
                        <a:bodyPr wrap="none" lIns="0" tIns="0" rIns="0" bIns="0" rtlCol="0" anchor="ctr">
                          <a:spAutoFit/>
                        </a:bodyPr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ko-KR" altLang="en-US" sz="1400" b="0" i="0" u="none" strike="noStrike" kern="1200" cap="none" spc="-49" normalizeH="0" baseline="0" noProof="0" dirty="0">
                              <a:ln>
                                <a:solidFill>
                                  <a:prstClr val="white">
                                    <a:alpha val="0"/>
                                  </a:prstClr>
                                </a:solidFill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G마켓 산스 TTF Bold" panose="02000000000000000000" pitchFamily="2" charset="-127"/>
                              <a:ea typeface="문체부 제목 돋음체" panose="020B0609000101010101" pitchFamily="49" charset="-127"/>
                            </a:rPr>
                            <a:t>보충역</a:t>
                          </a:r>
                        </a:p>
                      </p:txBody>
                    </p:sp>
                  </p:grpSp>
                  <p:grpSp>
                    <p:nvGrpSpPr>
                      <p:cNvPr id="56" name="그룹 55">
                        <a:extLst>
                          <a:ext uri="{FF2B5EF4-FFF2-40B4-BE49-F238E27FC236}">
                            <a16:creationId xmlns:a16="http://schemas.microsoft.com/office/drawing/2014/main" id="{84BB6CF9-5E3C-98A5-7E7A-AAB303032FB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697180" y="3582006"/>
                        <a:ext cx="1656991" cy="1031439"/>
                        <a:chOff x="4004445" y="3618659"/>
                        <a:chExt cx="1530204" cy="1001104"/>
                      </a:xfrm>
                    </p:grpSpPr>
                    <p:sp>
                      <p:nvSpPr>
                        <p:cNvPr id="57" name="사각형: 둥근 모서리 56">
                          <a:extLst>
                            <a:ext uri="{FF2B5EF4-FFF2-40B4-BE49-F238E27FC236}">
                              <a16:creationId xmlns:a16="http://schemas.microsoft.com/office/drawing/2014/main" id="{B3B04532-6CE1-CEF5-433D-276B9365ADE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04445" y="3620072"/>
                          <a:ext cx="1530204" cy="999691"/>
                        </a:xfrm>
                        <a:prstGeom prst="roundRect">
                          <a:avLst>
                            <a:gd name="adj" fmla="val 7955"/>
                          </a:avLst>
                        </a:prstGeom>
                        <a:solidFill>
                          <a:schemeClr val="bg1"/>
                        </a:solidFill>
                        <a:ln w="19050">
                          <a:noFill/>
                        </a:ln>
                        <a:effectLst/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 dirty="0">
                            <a:solidFill>
                              <a:prstClr val="white"/>
                            </a:solidFill>
                            <a:latin typeface="Calibri" panose="020F0502020204030204"/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58" name="사각형: 둥근 위쪽 모서리 57">
                          <a:extLst>
                            <a:ext uri="{FF2B5EF4-FFF2-40B4-BE49-F238E27FC236}">
                              <a16:creationId xmlns:a16="http://schemas.microsoft.com/office/drawing/2014/main" id="{1AF29337-8C6A-8F6D-8C27-EC854F9143F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05360" y="3618659"/>
                          <a:ext cx="1529289" cy="285894"/>
                        </a:xfrm>
                        <a:prstGeom prst="round2SameRect">
                          <a:avLst>
                            <a:gd name="adj1" fmla="val 20498"/>
                            <a:gd name="adj2" fmla="val 0"/>
                          </a:avLst>
                        </a:prstGeom>
                        <a:solidFill>
                          <a:srgbClr val="65A378"/>
                        </a:solidFill>
                        <a:ln w="1905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lIns="0" tIns="0" rIns="0" bIns="0" rtlCol="0" anchor="ctr"/>
                        <a:lstStyle/>
                        <a:p>
                          <a:pPr algn="ctr" defTabSz="904982"/>
                          <a:endParaRPr lang="ko-KR" altLang="en-US" kern="0" spc="-99" dirty="0">
                            <a:ln>
                              <a:solidFill>
                                <a:prstClr val="white">
                                  <a:alpha val="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latin typeface="G마켓 산스 TTF Bold" panose="02000000000000000000" pitchFamily="2" charset="-127"/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59" name="TextBox 58">
                          <a:extLst>
                            <a:ext uri="{FF2B5EF4-FFF2-40B4-BE49-F238E27FC236}">
                              <a16:creationId xmlns:a16="http://schemas.microsoft.com/office/drawing/2014/main" id="{A6088AB1-5C73-1CFB-D705-66C0732CFE3C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4413833" y="4169210"/>
                          <a:ext cx="694815" cy="209108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anchor="ctr">
                          <a:spAutoFit/>
                        </a:bodyPr>
                        <a:lstStyle>
                          <a:defPPr>
                            <a:defRPr lang="en-US"/>
                          </a:defPPr>
                          <a:lvl1pPr algn="ctr">
                            <a:defRPr sz="1584" spc="-69">
                              <a:ln>
                                <a:solidFill>
                                  <a:prstClr val="white">
                                    <a:alpha val="0"/>
                                  </a:prstClr>
                                </a:solidFill>
                              </a:ln>
                              <a:solidFill>
                                <a:srgbClr val="44546A">
                                  <a:lumMod val="75000"/>
                                </a:srgbClr>
                              </a:solidFill>
                              <a:latin typeface="G마켓 산스 TTF Medium" panose="02000000000000000000" pitchFamily="2" charset="-127"/>
                              <a:ea typeface="G마켓 산스 TTF Medium" panose="02000000000000000000" pitchFamily="2" charset="-127"/>
                            </a:defRPr>
                          </a:lvl1pPr>
                        </a:lstStyle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altLang="ko-KR" sz="1400" b="0" i="0" u="none" strike="noStrike" kern="1200" cap="none" spc="-69" normalizeH="0" baseline="0" noProof="0" smtClean="0">
                              <a:ln>
                                <a:solidFill>
                                  <a:prstClr val="white">
                                    <a:alpha val="0"/>
                                  </a:prstClr>
                                </a:solidFill>
                              </a:ln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effectLst/>
                              <a:uLnTx/>
                              <a:uFillTx/>
                              <a:ea typeface="문체부 제목 돋음체" panose="020B0609000101010101" pitchFamily="49" charset="-127"/>
                            </a:rPr>
                            <a:t>8,113</a:t>
                          </a:r>
                          <a:r>
                            <a:rPr kumimoji="0" lang="ko-KR" altLang="en-US" sz="1400" b="0" i="0" u="none" strike="noStrike" kern="1200" cap="none" spc="-69" normalizeH="0" baseline="0" noProof="0" smtClean="0">
                              <a:ln>
                                <a:solidFill>
                                  <a:prstClr val="white">
                                    <a:alpha val="0"/>
                                  </a:prstClr>
                                </a:solidFill>
                              </a:ln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effectLst/>
                              <a:uLnTx/>
                              <a:uFillTx/>
                              <a:ea typeface="문체부 제목 돋음체" panose="020B0609000101010101" pitchFamily="49" charset="-127"/>
                            </a:rPr>
                            <a:t> </a:t>
                          </a:r>
                          <a:r>
                            <a:rPr kumimoji="0" lang="ko-KR" altLang="en-US" sz="1400" b="0" i="0" u="none" strike="noStrike" kern="1200" cap="none" spc="-69" normalizeH="0" baseline="0" noProof="0" dirty="0">
                              <a:ln>
                                <a:solidFill>
                                  <a:prstClr val="white">
                                    <a:alpha val="0"/>
                                  </a:prstClr>
                                </a:solidFill>
                              </a:ln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effectLst/>
                              <a:uLnTx/>
                              <a:uFillTx/>
                              <a:ea typeface="문체부 제목 돋음체" panose="020B0609000101010101" pitchFamily="49" charset="-127"/>
                            </a:rPr>
                            <a:t>곳</a:t>
                          </a:r>
                        </a:p>
                      </p:txBody>
                    </p:sp>
                    <p:sp>
                      <p:nvSpPr>
                        <p:cNvPr id="60" name="직사각형 59">
                          <a:extLst>
                            <a:ext uri="{FF2B5EF4-FFF2-40B4-BE49-F238E27FC236}">
                              <a16:creationId xmlns:a16="http://schemas.microsoft.com/office/drawing/2014/main" id="{A881C5B8-5C3A-8BE3-FB66-A87E0413EF2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528940" y="3675266"/>
                          <a:ext cx="479989" cy="209108"/>
                        </a:xfrm>
                        <a:prstGeom prst="rect">
                          <a:avLst/>
                        </a:prstGeom>
                        <a:noFill/>
                        <a:ln w="12700" cap="flat" cmpd="sng" algn="ctr">
                          <a:noFill/>
                          <a:prstDash val="solid"/>
                          <a:miter lim="800000"/>
                        </a:ln>
                        <a:effectLst/>
                      </p:spPr>
                      <p:txBody>
                        <a:bodyPr wrap="none" lIns="0" tIns="0" rIns="0" bIns="0" rtlCol="0" anchor="ctr">
                          <a:spAutoFit/>
                        </a:bodyPr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ko-KR" altLang="en-US" sz="1400" b="0" i="0" u="none" strike="noStrike" kern="1200" cap="none" spc="-49" normalizeH="0" baseline="0" noProof="0" dirty="0">
                              <a:ln>
                                <a:solidFill>
                                  <a:prstClr val="white">
                                    <a:alpha val="0"/>
                                  </a:prstClr>
                                </a:solidFill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G마켓 산스 TTF Bold" panose="02000000000000000000" pitchFamily="2" charset="-127"/>
                              <a:ea typeface="문체부 제목 돋음체" panose="020B0609000101010101" pitchFamily="49" charset="-127"/>
                            </a:rPr>
                            <a:t>산업체</a:t>
                          </a:r>
                        </a:p>
                      </p:txBody>
                    </p:sp>
                  </p:grpSp>
                </p:grpSp>
              </p:grpSp>
            </p:grpSp>
          </p:grpSp>
        </p:grp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668DCE4E-1439-FF1F-C54F-3D541625CA2E}"/>
                </a:ext>
              </a:extLst>
            </p:cNvPr>
            <p:cNvGrpSpPr/>
            <p:nvPr/>
          </p:nvGrpSpPr>
          <p:grpSpPr>
            <a:xfrm>
              <a:off x="0" y="4788573"/>
              <a:ext cx="9906000" cy="1483642"/>
              <a:chOff x="0" y="4788573"/>
              <a:chExt cx="9906000" cy="1483642"/>
            </a:xfrm>
          </p:grpSpPr>
          <p:grpSp>
            <p:nvGrpSpPr>
              <p:cNvPr id="520" name="그룹 519">
                <a:extLst>
                  <a:ext uri="{FF2B5EF4-FFF2-40B4-BE49-F238E27FC236}">
                    <a16:creationId xmlns:a16="http://schemas.microsoft.com/office/drawing/2014/main" id="{7BCD25B1-4518-295B-F17A-E8659304891E}"/>
                  </a:ext>
                </a:extLst>
              </p:cNvPr>
              <p:cNvGrpSpPr/>
              <p:nvPr/>
            </p:nvGrpSpPr>
            <p:grpSpPr>
              <a:xfrm>
                <a:off x="0" y="5043488"/>
                <a:ext cx="9906000" cy="1228727"/>
                <a:chOff x="0" y="5043488"/>
                <a:chExt cx="9906000" cy="1228727"/>
              </a:xfrm>
            </p:grpSpPr>
            <p:sp>
              <p:nvSpPr>
                <p:cNvPr id="522" name="직사각형 521">
                  <a:extLst>
                    <a:ext uri="{FF2B5EF4-FFF2-40B4-BE49-F238E27FC236}">
                      <a16:creationId xmlns:a16="http://schemas.microsoft.com/office/drawing/2014/main" id="{1FA1CCB9-9C1B-9B19-8FAB-47459BD8A28B}"/>
                    </a:ext>
                  </a:extLst>
                </p:cNvPr>
                <p:cNvSpPr/>
                <p:nvPr/>
              </p:nvSpPr>
              <p:spPr>
                <a:xfrm>
                  <a:off x="0" y="5043488"/>
                  <a:ext cx="9906000" cy="1228727"/>
                </a:xfrm>
                <a:prstGeom prst="rect">
                  <a:avLst/>
                </a:prstGeom>
                <a:solidFill>
                  <a:srgbClr val="FFE8A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35629" rIns="0" bIns="0"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400" b="0" i="0" u="none" strike="noStrike" kern="1200" cap="none" spc="-4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  <p:grpSp>
              <p:nvGrpSpPr>
                <p:cNvPr id="523" name="그룹 522">
                  <a:extLst>
                    <a:ext uri="{FF2B5EF4-FFF2-40B4-BE49-F238E27FC236}">
                      <a16:creationId xmlns:a16="http://schemas.microsoft.com/office/drawing/2014/main" id="{DFB61935-2FAB-7EC5-24C4-E6BF01913ADC}"/>
                    </a:ext>
                  </a:extLst>
                </p:cNvPr>
                <p:cNvGrpSpPr/>
                <p:nvPr/>
              </p:nvGrpSpPr>
              <p:grpSpPr>
                <a:xfrm>
                  <a:off x="363576" y="5151489"/>
                  <a:ext cx="1000788" cy="1012724"/>
                  <a:chOff x="363576" y="5153938"/>
                  <a:chExt cx="1000788" cy="1012724"/>
                </a:xfrm>
              </p:grpSpPr>
              <p:sp>
                <p:nvSpPr>
                  <p:cNvPr id="557" name="직사각형 556">
                    <a:extLst>
                      <a:ext uri="{FF2B5EF4-FFF2-40B4-BE49-F238E27FC236}">
                        <a16:creationId xmlns:a16="http://schemas.microsoft.com/office/drawing/2014/main" id="{9626B172-6CAF-8B5E-06CA-9BF010203AFE}"/>
                      </a:ext>
                    </a:extLst>
                  </p:cNvPr>
                  <p:cNvSpPr/>
                  <p:nvPr/>
                </p:nvSpPr>
                <p:spPr>
                  <a:xfrm>
                    <a:off x="363576" y="5858885"/>
                    <a:ext cx="1000788" cy="307777"/>
                  </a:xfrm>
                  <a:prstGeom prst="rect">
                    <a:avLst/>
                  </a:prstGeom>
                  <a:no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wrap="none" lIns="0" tIns="0" rIns="0" bIns="0" rtlCol="0" anchor="t">
                    <a:spAutoFit/>
                  </a:bodyPr>
                  <a:lstStyle/>
                  <a:p>
                    <a:pPr marL="0" marR="0" lvl="0" indent="0" algn="ctr" defTabSz="90498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ko-KR" altLang="en-US" sz="2000" b="0" i="0" u="none" strike="noStrike" kern="1200" cap="none" spc="-49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Bold" panose="02000000000000000000" pitchFamily="2" charset="-127"/>
                        <a:ea typeface="문체부 제목 돋음체" panose="020B0609000101010101" pitchFamily="49" charset="-127"/>
                      </a:rPr>
                      <a:t>편입절차</a:t>
                    </a:r>
                  </a:p>
                </p:txBody>
              </p:sp>
              <p:grpSp>
                <p:nvGrpSpPr>
                  <p:cNvPr id="558" name="그룹 557">
                    <a:extLst>
                      <a:ext uri="{FF2B5EF4-FFF2-40B4-BE49-F238E27FC236}">
                        <a16:creationId xmlns:a16="http://schemas.microsoft.com/office/drawing/2014/main" id="{3FD7408A-0F0E-B381-4508-D908B3CB570C}"/>
                      </a:ext>
                    </a:extLst>
                  </p:cNvPr>
                  <p:cNvGrpSpPr/>
                  <p:nvPr/>
                </p:nvGrpSpPr>
                <p:grpSpPr>
                  <a:xfrm>
                    <a:off x="656596" y="5153938"/>
                    <a:ext cx="414746" cy="578556"/>
                    <a:chOff x="4693443" y="3064668"/>
                    <a:chExt cx="522351" cy="728662"/>
                  </a:xfrm>
                </p:grpSpPr>
                <p:grpSp>
                  <p:nvGrpSpPr>
                    <p:cNvPr id="559" name="그래픽 117">
                      <a:extLst>
                        <a:ext uri="{FF2B5EF4-FFF2-40B4-BE49-F238E27FC236}">
                          <a16:creationId xmlns:a16="http://schemas.microsoft.com/office/drawing/2014/main" id="{087854D9-FE53-0CD7-93F4-BDA012CB694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693443" y="3064668"/>
                      <a:ext cx="522351" cy="728662"/>
                      <a:chOff x="4693443" y="3064668"/>
                      <a:chExt cx="522351" cy="728662"/>
                    </a:xfrm>
                  </p:grpSpPr>
                  <p:sp>
                    <p:nvSpPr>
                      <p:cNvPr id="592" name="사각형: 둥근 모서리 591">
                        <a:extLst>
                          <a:ext uri="{FF2B5EF4-FFF2-40B4-BE49-F238E27FC236}">
                            <a16:creationId xmlns:a16="http://schemas.microsoft.com/office/drawing/2014/main" id="{4CB2B06B-FA5C-EF81-CDAC-3A1F66E3AA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93443" y="3174396"/>
                        <a:ext cx="522351" cy="618934"/>
                      </a:xfrm>
                      <a:prstGeom prst="roundRect">
                        <a:avLst>
                          <a:gd name="adj" fmla="val 3833"/>
                        </a:avLst>
                      </a:prstGeom>
                      <a:solidFill>
                        <a:srgbClr val="FFFFFF"/>
                      </a:solidFill>
                      <a:ln w="22225" cap="flat">
                        <a:solidFill>
                          <a:srgbClr val="142847"/>
                        </a:solidFill>
                        <a:prstDash val="solid"/>
                        <a:miter/>
                      </a:ln>
                      <a:effectLst>
                        <a:outerShdw dist="38100" dir="2700000" algn="tl" rotWithShape="0">
                          <a:prstClr val="black">
                            <a:alpha val="12000"/>
                          </a:prstClr>
                        </a:outerShdw>
                      </a:effectLst>
                    </p:spPr>
                    <p:txBody>
                      <a:bodyPr rtlCol="0" anchor="ctr"/>
                      <a:lstStyle/>
                      <a:p>
                        <a:pPr marL="0" marR="0" lvl="0" indent="0" algn="l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altLang="ko-K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문체부 제목 돋음체" panose="020B0609000101010101" pitchFamily="49" charset="-127"/>
                        </a:endParaRPr>
                      </a:p>
                      <a:p>
                        <a:pPr marL="0" marR="0" lvl="0" indent="0" algn="l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altLang="ko-K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문체부 제목 돋음체" panose="020B0609000101010101" pitchFamily="49" charset="-127"/>
                        </a:endParaRPr>
                      </a:p>
                      <a:p>
                        <a:pPr marL="0" marR="0" lvl="0" indent="0" algn="l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ko-KR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593" name="자유형: 도형 592">
                        <a:extLst>
                          <a:ext uri="{FF2B5EF4-FFF2-40B4-BE49-F238E27FC236}">
                            <a16:creationId xmlns:a16="http://schemas.microsoft.com/office/drawing/2014/main" id="{18855509-BC57-B258-7A02-29BE99C78F5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95456" y="3064668"/>
                        <a:ext cx="318420" cy="153066"/>
                      </a:xfrm>
                      <a:custGeom>
                        <a:avLst/>
                        <a:gdLst>
                          <a:gd name="connsiteX0" fmla="*/ 227457 w 318420"/>
                          <a:gd name="connsiteY0" fmla="*/ 62675 h 153066"/>
                          <a:gd name="connsiteX1" fmla="*/ 159163 w 318420"/>
                          <a:gd name="connsiteY1" fmla="*/ 0 h 153066"/>
                          <a:gd name="connsiteX2" fmla="*/ 90869 w 318420"/>
                          <a:gd name="connsiteY2" fmla="*/ 62675 h 153066"/>
                          <a:gd name="connsiteX3" fmla="*/ 0 w 318420"/>
                          <a:gd name="connsiteY3" fmla="*/ 62675 h 153066"/>
                          <a:gd name="connsiteX4" fmla="*/ 0 w 318420"/>
                          <a:gd name="connsiteY4" fmla="*/ 153067 h 153066"/>
                          <a:gd name="connsiteX5" fmla="*/ 318421 w 318420"/>
                          <a:gd name="connsiteY5" fmla="*/ 153067 h 153066"/>
                          <a:gd name="connsiteX6" fmla="*/ 318421 w 318420"/>
                          <a:gd name="connsiteY6" fmla="*/ 62675 h 153066"/>
                          <a:gd name="connsiteX7" fmla="*/ 227552 w 318420"/>
                          <a:gd name="connsiteY7" fmla="*/ 62675 h 1530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318420" h="153066">
                            <a:moveTo>
                              <a:pt x="227457" y="62675"/>
                            </a:moveTo>
                            <a:cubicBezTo>
                              <a:pt x="224409" y="27527"/>
                              <a:pt x="195072" y="0"/>
                              <a:pt x="159163" y="0"/>
                            </a:cubicBezTo>
                            <a:cubicBezTo>
                              <a:pt x="123253" y="0"/>
                              <a:pt x="93917" y="27527"/>
                              <a:pt x="90869" y="62675"/>
                            </a:cubicBezTo>
                            <a:lnTo>
                              <a:pt x="0" y="62675"/>
                            </a:lnTo>
                            <a:lnTo>
                              <a:pt x="0" y="153067"/>
                            </a:lnTo>
                            <a:lnTo>
                              <a:pt x="318421" y="153067"/>
                            </a:lnTo>
                            <a:lnTo>
                              <a:pt x="318421" y="62675"/>
                            </a:lnTo>
                            <a:lnTo>
                              <a:pt x="227552" y="62675"/>
                            </a:lnTo>
                            <a:close/>
                          </a:path>
                        </a:pathLst>
                      </a:custGeom>
                      <a:solidFill>
                        <a:srgbClr val="EFDA5E"/>
                      </a:solidFill>
                      <a:ln w="22225" cap="rnd">
                        <a:solidFill>
                          <a:srgbClr val="14284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ko-KR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594" name="자유형: 도형 593">
                        <a:extLst>
                          <a:ext uri="{FF2B5EF4-FFF2-40B4-BE49-F238E27FC236}">
                            <a16:creationId xmlns:a16="http://schemas.microsoft.com/office/drawing/2014/main" id="{1126D1CC-7820-7322-8DE9-2A0F4778026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54618" y="3121723"/>
                        <a:ext cx="9525" cy="26288"/>
                      </a:xfrm>
                      <a:custGeom>
                        <a:avLst/>
                        <a:gdLst>
                          <a:gd name="connsiteX0" fmla="*/ 0 w 9525"/>
                          <a:gd name="connsiteY0" fmla="*/ 0 h 26288"/>
                          <a:gd name="connsiteX1" fmla="*/ 0 w 9525"/>
                          <a:gd name="connsiteY1" fmla="*/ 26289 h 2628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26288">
                            <a:moveTo>
                              <a:pt x="0" y="0"/>
                            </a:moveTo>
                            <a:lnTo>
                              <a:pt x="0" y="26289"/>
                            </a:lnTo>
                          </a:path>
                        </a:pathLst>
                      </a:custGeom>
                      <a:ln w="22225" cap="flat">
                        <a:solidFill>
                          <a:srgbClr val="142847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ko-KR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문체부 제목 돋음체" panose="020B0609000101010101" pitchFamily="49" charset="-127"/>
                        </a:endParaRPr>
                      </a:p>
                    </p:txBody>
                  </p:sp>
                </p:grpSp>
                <p:grpSp>
                  <p:nvGrpSpPr>
                    <p:cNvPr id="560" name="그래픽 117">
                      <a:extLst>
                        <a:ext uri="{FF2B5EF4-FFF2-40B4-BE49-F238E27FC236}">
                          <a16:creationId xmlns:a16="http://schemas.microsoft.com/office/drawing/2014/main" id="{F28EE882-235A-7D1A-1363-4742AD3F9DD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45068" y="3295554"/>
                      <a:ext cx="419099" cy="429291"/>
                      <a:chOff x="4745068" y="3295554"/>
                      <a:chExt cx="419099" cy="429291"/>
                    </a:xfrm>
                    <a:noFill/>
                  </p:grpSpPr>
                  <p:grpSp>
                    <p:nvGrpSpPr>
                      <p:cNvPr id="561" name="그래픽 117">
                        <a:extLst>
                          <a:ext uri="{FF2B5EF4-FFF2-40B4-BE49-F238E27FC236}">
                            <a16:creationId xmlns:a16="http://schemas.microsoft.com/office/drawing/2014/main" id="{367AAD48-893E-F37D-8510-CE417C82BDB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745068" y="3295554"/>
                        <a:ext cx="419099" cy="64198"/>
                        <a:chOff x="4745068" y="3295554"/>
                        <a:chExt cx="419099" cy="64198"/>
                      </a:xfrm>
                      <a:noFill/>
                    </p:grpSpPr>
                    <p:sp>
                      <p:nvSpPr>
                        <p:cNvPr id="571" name="자유형: 도형 570">
                          <a:extLst>
                            <a:ext uri="{FF2B5EF4-FFF2-40B4-BE49-F238E27FC236}">
                              <a16:creationId xmlns:a16="http://schemas.microsoft.com/office/drawing/2014/main" id="{FAA64F65-3C9F-99AE-87AD-597701518E1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745068" y="3295554"/>
                          <a:ext cx="84486" cy="64198"/>
                        </a:xfrm>
                        <a:custGeom>
                          <a:avLst/>
                          <a:gdLst>
                            <a:gd name="connsiteX0" fmla="*/ 0 w 84486"/>
                            <a:gd name="connsiteY0" fmla="*/ 30385 h 64198"/>
                            <a:gd name="connsiteX1" fmla="*/ 37147 w 84486"/>
                            <a:gd name="connsiteY1" fmla="*/ 64198 h 64198"/>
                            <a:gd name="connsiteX2" fmla="*/ 84487 w 84486"/>
                            <a:gd name="connsiteY2" fmla="*/ 0 h 6419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84486" h="64198">
                              <a:moveTo>
                                <a:pt x="0" y="30385"/>
                              </a:moveTo>
                              <a:lnTo>
                                <a:pt x="37147" y="64198"/>
                              </a:lnTo>
                              <a:lnTo>
                                <a:pt x="84487" y="0"/>
                              </a:lnTo>
                            </a:path>
                          </a:pathLst>
                        </a:custGeom>
                        <a:noFill/>
                        <a:ln w="22225" cap="flat">
                          <a:solidFill>
                            <a:srgbClr val="142847"/>
                          </a:solidFill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ko-KR" alt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591" name="자유형: 도형 590">
                          <a:extLst>
                            <a:ext uri="{FF2B5EF4-FFF2-40B4-BE49-F238E27FC236}">
                              <a16:creationId xmlns:a16="http://schemas.microsoft.com/office/drawing/2014/main" id="{D0EF7856-9D05-7CB6-ABBE-6248D4F6409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866798" y="3339464"/>
                          <a:ext cx="297370" cy="9525"/>
                        </a:xfrm>
                        <a:custGeom>
                          <a:avLst/>
                          <a:gdLst>
                            <a:gd name="connsiteX0" fmla="*/ 0 w 297370"/>
                            <a:gd name="connsiteY0" fmla="*/ 0 h 9525"/>
                            <a:gd name="connsiteX1" fmla="*/ 297370 w 297370"/>
                            <a:gd name="connsiteY1" fmla="*/ 0 h 952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297370" h="9525">
                              <a:moveTo>
                                <a:pt x="0" y="0"/>
                              </a:moveTo>
                              <a:lnTo>
                                <a:pt x="297370" y="0"/>
                              </a:lnTo>
                            </a:path>
                          </a:pathLst>
                        </a:custGeom>
                        <a:ln w="22225" cap="rnd">
                          <a:solidFill>
                            <a:srgbClr val="14284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ko-KR" alt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</p:grpSp>
                  <p:grpSp>
                    <p:nvGrpSpPr>
                      <p:cNvPr id="562" name="그래픽 117">
                        <a:extLst>
                          <a:ext uri="{FF2B5EF4-FFF2-40B4-BE49-F238E27FC236}">
                            <a16:creationId xmlns:a16="http://schemas.microsoft.com/office/drawing/2014/main" id="{32FFB407-8DC5-6FC8-7D97-B8FC935BAD5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745068" y="3417283"/>
                        <a:ext cx="419099" cy="64198"/>
                        <a:chOff x="4745068" y="3417283"/>
                        <a:chExt cx="419099" cy="64198"/>
                      </a:xfrm>
                      <a:noFill/>
                    </p:grpSpPr>
                    <p:sp>
                      <p:nvSpPr>
                        <p:cNvPr id="569" name="자유형: 도형 568">
                          <a:extLst>
                            <a:ext uri="{FF2B5EF4-FFF2-40B4-BE49-F238E27FC236}">
                              <a16:creationId xmlns:a16="http://schemas.microsoft.com/office/drawing/2014/main" id="{D60382DA-E57E-C0F0-8C4A-8C8E850725A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745068" y="3417283"/>
                          <a:ext cx="84486" cy="64198"/>
                        </a:xfrm>
                        <a:custGeom>
                          <a:avLst/>
                          <a:gdLst>
                            <a:gd name="connsiteX0" fmla="*/ 0 w 84486"/>
                            <a:gd name="connsiteY0" fmla="*/ 30385 h 64198"/>
                            <a:gd name="connsiteX1" fmla="*/ 37147 w 84486"/>
                            <a:gd name="connsiteY1" fmla="*/ 64198 h 64198"/>
                            <a:gd name="connsiteX2" fmla="*/ 84487 w 84486"/>
                            <a:gd name="connsiteY2" fmla="*/ 0 h 6419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84486" h="64198">
                              <a:moveTo>
                                <a:pt x="0" y="30385"/>
                              </a:moveTo>
                              <a:lnTo>
                                <a:pt x="37147" y="64198"/>
                              </a:lnTo>
                              <a:lnTo>
                                <a:pt x="84487" y="0"/>
                              </a:lnTo>
                            </a:path>
                          </a:pathLst>
                        </a:custGeom>
                        <a:noFill/>
                        <a:ln w="22225" cap="flat">
                          <a:solidFill>
                            <a:srgbClr val="142847"/>
                          </a:solidFill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ko-KR" alt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570" name="자유형: 도형 569">
                          <a:extLst>
                            <a:ext uri="{FF2B5EF4-FFF2-40B4-BE49-F238E27FC236}">
                              <a16:creationId xmlns:a16="http://schemas.microsoft.com/office/drawing/2014/main" id="{DA3E3A66-DB86-A93F-3455-5C642F171BE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866798" y="3461194"/>
                          <a:ext cx="297370" cy="9525"/>
                        </a:xfrm>
                        <a:custGeom>
                          <a:avLst/>
                          <a:gdLst>
                            <a:gd name="connsiteX0" fmla="*/ 0 w 297370"/>
                            <a:gd name="connsiteY0" fmla="*/ 0 h 9525"/>
                            <a:gd name="connsiteX1" fmla="*/ 297370 w 297370"/>
                            <a:gd name="connsiteY1" fmla="*/ 0 h 952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297370" h="9525">
                              <a:moveTo>
                                <a:pt x="0" y="0"/>
                              </a:moveTo>
                              <a:lnTo>
                                <a:pt x="297370" y="0"/>
                              </a:lnTo>
                            </a:path>
                          </a:pathLst>
                        </a:custGeom>
                        <a:ln w="22225" cap="rnd">
                          <a:solidFill>
                            <a:srgbClr val="14284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ko-KR" alt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</p:grpSp>
                  <p:grpSp>
                    <p:nvGrpSpPr>
                      <p:cNvPr id="563" name="그래픽 117">
                        <a:extLst>
                          <a:ext uri="{FF2B5EF4-FFF2-40B4-BE49-F238E27FC236}">
                            <a16:creationId xmlns:a16="http://schemas.microsoft.com/office/drawing/2014/main" id="{98F929B4-E3DF-47C4-25EB-BF1C5F29F49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745068" y="3538918"/>
                        <a:ext cx="419099" cy="64198"/>
                        <a:chOff x="4745068" y="3538918"/>
                        <a:chExt cx="419099" cy="64198"/>
                      </a:xfrm>
                      <a:noFill/>
                    </p:grpSpPr>
                    <p:sp>
                      <p:nvSpPr>
                        <p:cNvPr id="567" name="자유형: 도형 566">
                          <a:extLst>
                            <a:ext uri="{FF2B5EF4-FFF2-40B4-BE49-F238E27FC236}">
                              <a16:creationId xmlns:a16="http://schemas.microsoft.com/office/drawing/2014/main" id="{62199940-CA59-B626-3EF0-035441670DB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745068" y="3538918"/>
                          <a:ext cx="84486" cy="64198"/>
                        </a:xfrm>
                        <a:custGeom>
                          <a:avLst/>
                          <a:gdLst>
                            <a:gd name="connsiteX0" fmla="*/ 0 w 84486"/>
                            <a:gd name="connsiteY0" fmla="*/ 30385 h 64198"/>
                            <a:gd name="connsiteX1" fmla="*/ 37147 w 84486"/>
                            <a:gd name="connsiteY1" fmla="*/ 64198 h 64198"/>
                            <a:gd name="connsiteX2" fmla="*/ 84487 w 84486"/>
                            <a:gd name="connsiteY2" fmla="*/ 0 h 6419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84486" h="64198">
                              <a:moveTo>
                                <a:pt x="0" y="30385"/>
                              </a:moveTo>
                              <a:lnTo>
                                <a:pt x="37147" y="64198"/>
                              </a:lnTo>
                              <a:lnTo>
                                <a:pt x="84487" y="0"/>
                              </a:lnTo>
                            </a:path>
                          </a:pathLst>
                        </a:custGeom>
                        <a:noFill/>
                        <a:ln w="22225" cap="flat">
                          <a:solidFill>
                            <a:srgbClr val="142847"/>
                          </a:solidFill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ko-KR" alt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568" name="자유형: 도형 567">
                          <a:extLst>
                            <a:ext uri="{FF2B5EF4-FFF2-40B4-BE49-F238E27FC236}">
                              <a16:creationId xmlns:a16="http://schemas.microsoft.com/office/drawing/2014/main" id="{9B6E02A3-6D3C-E6FE-A08B-B7161971728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866798" y="3582923"/>
                          <a:ext cx="297370" cy="9525"/>
                        </a:xfrm>
                        <a:custGeom>
                          <a:avLst/>
                          <a:gdLst>
                            <a:gd name="connsiteX0" fmla="*/ 0 w 297370"/>
                            <a:gd name="connsiteY0" fmla="*/ 0 h 9525"/>
                            <a:gd name="connsiteX1" fmla="*/ 297370 w 297370"/>
                            <a:gd name="connsiteY1" fmla="*/ 0 h 952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297370" h="9525">
                              <a:moveTo>
                                <a:pt x="0" y="0"/>
                              </a:moveTo>
                              <a:lnTo>
                                <a:pt x="297370" y="0"/>
                              </a:lnTo>
                            </a:path>
                          </a:pathLst>
                        </a:custGeom>
                        <a:ln w="22225" cap="rnd">
                          <a:solidFill>
                            <a:srgbClr val="14284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ko-KR" alt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</p:grpSp>
                  <p:grpSp>
                    <p:nvGrpSpPr>
                      <p:cNvPr id="564" name="그래픽 117">
                        <a:extLst>
                          <a:ext uri="{FF2B5EF4-FFF2-40B4-BE49-F238E27FC236}">
                            <a16:creationId xmlns:a16="http://schemas.microsoft.com/office/drawing/2014/main" id="{FFAF39E2-3EFA-190A-3056-29C1FBAE376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745068" y="3660647"/>
                        <a:ext cx="419099" cy="64198"/>
                        <a:chOff x="4745068" y="3660647"/>
                        <a:chExt cx="419099" cy="64198"/>
                      </a:xfrm>
                      <a:noFill/>
                    </p:grpSpPr>
                    <p:sp>
                      <p:nvSpPr>
                        <p:cNvPr id="565" name="자유형: 도형 564">
                          <a:extLst>
                            <a:ext uri="{FF2B5EF4-FFF2-40B4-BE49-F238E27FC236}">
                              <a16:creationId xmlns:a16="http://schemas.microsoft.com/office/drawing/2014/main" id="{5DBE87E7-73B4-1665-2B92-1AEF7ACF67E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745068" y="3660647"/>
                          <a:ext cx="84486" cy="64198"/>
                        </a:xfrm>
                        <a:custGeom>
                          <a:avLst/>
                          <a:gdLst>
                            <a:gd name="connsiteX0" fmla="*/ 0 w 84486"/>
                            <a:gd name="connsiteY0" fmla="*/ 30385 h 64198"/>
                            <a:gd name="connsiteX1" fmla="*/ 37147 w 84486"/>
                            <a:gd name="connsiteY1" fmla="*/ 64198 h 64198"/>
                            <a:gd name="connsiteX2" fmla="*/ 84487 w 84486"/>
                            <a:gd name="connsiteY2" fmla="*/ 0 h 6419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84486" h="64198">
                              <a:moveTo>
                                <a:pt x="0" y="30385"/>
                              </a:moveTo>
                              <a:lnTo>
                                <a:pt x="37147" y="64198"/>
                              </a:lnTo>
                              <a:lnTo>
                                <a:pt x="84487" y="0"/>
                              </a:lnTo>
                            </a:path>
                          </a:pathLst>
                        </a:custGeom>
                        <a:noFill/>
                        <a:ln w="22225" cap="flat">
                          <a:solidFill>
                            <a:srgbClr val="142847"/>
                          </a:solidFill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ko-KR" alt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566" name="자유형: 도형 565">
                          <a:extLst>
                            <a:ext uri="{FF2B5EF4-FFF2-40B4-BE49-F238E27FC236}">
                              <a16:creationId xmlns:a16="http://schemas.microsoft.com/office/drawing/2014/main" id="{EAD3C1D4-6E25-C6DB-5C2A-3602885AC79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866798" y="3704557"/>
                          <a:ext cx="297370" cy="9525"/>
                        </a:xfrm>
                        <a:custGeom>
                          <a:avLst/>
                          <a:gdLst>
                            <a:gd name="connsiteX0" fmla="*/ 0 w 297370"/>
                            <a:gd name="connsiteY0" fmla="*/ 0 h 9525"/>
                            <a:gd name="connsiteX1" fmla="*/ 297370 w 297370"/>
                            <a:gd name="connsiteY1" fmla="*/ 0 h 952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297370" h="9525">
                              <a:moveTo>
                                <a:pt x="0" y="0"/>
                              </a:moveTo>
                              <a:lnTo>
                                <a:pt x="297370" y="0"/>
                              </a:lnTo>
                            </a:path>
                          </a:pathLst>
                        </a:custGeom>
                        <a:ln w="22225" cap="rnd">
                          <a:solidFill>
                            <a:srgbClr val="14284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ko-KR" alt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524" name="그룹 523">
                  <a:extLst>
                    <a:ext uri="{FF2B5EF4-FFF2-40B4-BE49-F238E27FC236}">
                      <a16:creationId xmlns:a16="http://schemas.microsoft.com/office/drawing/2014/main" id="{5B22D345-D461-482C-5DCB-4DC2716DFFD7}"/>
                    </a:ext>
                  </a:extLst>
                </p:cNvPr>
                <p:cNvGrpSpPr/>
                <p:nvPr/>
              </p:nvGrpSpPr>
              <p:grpSpPr>
                <a:xfrm>
                  <a:off x="1692955" y="5193094"/>
                  <a:ext cx="7891224" cy="911227"/>
                  <a:chOff x="1692955" y="5193094"/>
                  <a:chExt cx="7891224" cy="911227"/>
                </a:xfrm>
              </p:grpSpPr>
              <p:grpSp>
                <p:nvGrpSpPr>
                  <p:cNvPr id="525" name="그룹 524">
                    <a:extLst>
                      <a:ext uri="{FF2B5EF4-FFF2-40B4-BE49-F238E27FC236}">
                        <a16:creationId xmlns:a16="http://schemas.microsoft.com/office/drawing/2014/main" id="{A03E99C5-49D7-3C45-28FF-671A82CC67DF}"/>
                      </a:ext>
                    </a:extLst>
                  </p:cNvPr>
                  <p:cNvGrpSpPr/>
                  <p:nvPr/>
                </p:nvGrpSpPr>
                <p:grpSpPr>
                  <a:xfrm>
                    <a:off x="1692955" y="5193094"/>
                    <a:ext cx="2021209" cy="911227"/>
                    <a:chOff x="1692955" y="5193094"/>
                    <a:chExt cx="2021209" cy="911227"/>
                  </a:xfrm>
                </p:grpSpPr>
                <p:sp>
                  <p:nvSpPr>
                    <p:cNvPr id="550" name="자유형: 도형 549">
                      <a:extLst>
                        <a:ext uri="{FF2B5EF4-FFF2-40B4-BE49-F238E27FC236}">
                          <a16:creationId xmlns:a16="http://schemas.microsoft.com/office/drawing/2014/main" id="{87DB3E0B-C190-17B5-B31A-36E1C23590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44632" y="5450604"/>
                      <a:ext cx="369532" cy="381944"/>
                    </a:xfrm>
                    <a:custGeom>
                      <a:avLst/>
                      <a:gdLst>
                        <a:gd name="connsiteX0" fmla="*/ 0 w 424374"/>
                        <a:gd name="connsiteY0" fmla="*/ 287743 h 329548"/>
                        <a:gd name="connsiteX1" fmla="*/ 0 w 424374"/>
                        <a:gd name="connsiteY1" fmla="*/ 43146 h 329548"/>
                        <a:gd name="connsiteX2" fmla="*/ 252778 w 424374"/>
                        <a:gd name="connsiteY2" fmla="*/ 43146 h 329548"/>
                        <a:gd name="connsiteX3" fmla="*/ 259801 w 424374"/>
                        <a:gd name="connsiteY3" fmla="*/ 39944 h 329548"/>
                        <a:gd name="connsiteX4" fmla="*/ 263151 w 424374"/>
                        <a:gd name="connsiteY4" fmla="*/ 31055 h 329548"/>
                        <a:gd name="connsiteX5" fmla="*/ 263151 w 424374"/>
                        <a:gd name="connsiteY5" fmla="*/ 12602 h 329548"/>
                        <a:gd name="connsiteX6" fmla="*/ 282677 w 424374"/>
                        <a:gd name="connsiteY6" fmla="*/ 3720 h 329548"/>
                        <a:gd name="connsiteX7" fmla="*/ 421019 w 424374"/>
                        <a:gd name="connsiteY7" fmla="*/ 155873 h 329548"/>
                        <a:gd name="connsiteX8" fmla="*/ 421019 w 424374"/>
                        <a:gd name="connsiteY8" fmla="*/ 173662 h 329548"/>
                        <a:gd name="connsiteX9" fmla="*/ 282677 w 424374"/>
                        <a:gd name="connsiteY9" fmla="*/ 325839 h 329548"/>
                        <a:gd name="connsiteX10" fmla="*/ 263151 w 424374"/>
                        <a:gd name="connsiteY10" fmla="*/ 316957 h 329548"/>
                        <a:gd name="connsiteX11" fmla="*/ 263151 w 424374"/>
                        <a:gd name="connsiteY11" fmla="*/ 298503 h 329548"/>
                        <a:gd name="connsiteX12" fmla="*/ 259801 w 424374"/>
                        <a:gd name="connsiteY12" fmla="*/ 289615 h 329548"/>
                        <a:gd name="connsiteX13" fmla="*/ 255695 w 424374"/>
                        <a:gd name="connsiteY13" fmla="*/ 287743 h 3295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424374" h="329548">
                          <a:moveTo>
                            <a:pt x="0" y="287743"/>
                          </a:moveTo>
                          <a:lnTo>
                            <a:pt x="0" y="43146"/>
                          </a:lnTo>
                          <a:lnTo>
                            <a:pt x="252778" y="43146"/>
                          </a:lnTo>
                          <a:lnTo>
                            <a:pt x="259801" y="39944"/>
                          </a:lnTo>
                          <a:cubicBezTo>
                            <a:pt x="261870" y="37668"/>
                            <a:pt x="263151" y="34525"/>
                            <a:pt x="263151" y="31055"/>
                          </a:cubicBezTo>
                          <a:lnTo>
                            <a:pt x="263151" y="12602"/>
                          </a:lnTo>
                          <a:cubicBezTo>
                            <a:pt x="263151" y="1408"/>
                            <a:pt x="275475" y="-4227"/>
                            <a:pt x="282677" y="3720"/>
                          </a:cubicBezTo>
                          <a:lnTo>
                            <a:pt x="421019" y="155873"/>
                          </a:lnTo>
                          <a:cubicBezTo>
                            <a:pt x="425493" y="160794"/>
                            <a:pt x="425493" y="168766"/>
                            <a:pt x="421019" y="173662"/>
                          </a:cubicBezTo>
                          <a:lnTo>
                            <a:pt x="282677" y="325839"/>
                          </a:lnTo>
                          <a:cubicBezTo>
                            <a:pt x="275475" y="333761"/>
                            <a:pt x="263151" y="328152"/>
                            <a:pt x="263151" y="316957"/>
                          </a:cubicBezTo>
                          <a:lnTo>
                            <a:pt x="263151" y="298503"/>
                          </a:lnTo>
                          <a:cubicBezTo>
                            <a:pt x="263151" y="295034"/>
                            <a:pt x="261870" y="291891"/>
                            <a:pt x="259801" y="289615"/>
                          </a:cubicBezTo>
                          <a:lnTo>
                            <a:pt x="255695" y="287743"/>
                          </a:lnTo>
                          <a:close/>
                        </a:path>
                      </a:pathLst>
                    </a:custGeom>
                    <a:solidFill>
                      <a:srgbClr val="699BC5"/>
                    </a:solidFill>
                    <a:ln w="1905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rtlCol="0" anchor="ctr">
                      <a:noAutofit/>
                    </a:bodyPr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781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grpSp>
                  <p:nvGrpSpPr>
                    <p:cNvPr id="554" name="그룹 553">
                      <a:extLst>
                        <a:ext uri="{FF2B5EF4-FFF2-40B4-BE49-F238E27FC236}">
                          <a16:creationId xmlns:a16="http://schemas.microsoft.com/office/drawing/2014/main" id="{5DDABEA4-C40A-248F-97E4-B8D8A28F1C9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692955" y="5193094"/>
                      <a:ext cx="1787203" cy="911227"/>
                      <a:chOff x="1692955" y="5193094"/>
                      <a:chExt cx="1787203" cy="911227"/>
                    </a:xfrm>
                  </p:grpSpPr>
                  <p:sp>
                    <p:nvSpPr>
                      <p:cNvPr id="555" name="사각형: 둥근 모서리 554">
                        <a:extLst>
                          <a:ext uri="{FF2B5EF4-FFF2-40B4-BE49-F238E27FC236}">
                            <a16:creationId xmlns:a16="http://schemas.microsoft.com/office/drawing/2014/main" id="{49F12C76-FB34-682C-97D1-37E12066BC6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692955" y="5193094"/>
                        <a:ext cx="1787203" cy="911227"/>
                      </a:xfrm>
                      <a:prstGeom prst="roundRect">
                        <a:avLst>
                          <a:gd name="adj" fmla="val 10918"/>
                        </a:avLst>
                      </a:prstGeom>
                      <a:solidFill>
                        <a:srgbClr val="699BC5"/>
                      </a:solidFill>
                      <a:ln>
                        <a:noFill/>
                      </a:ln>
                      <a:effectLst>
                        <a:innerShdw dist="38100" dir="5400000">
                          <a:srgbClr val="3B709A"/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tIns="71258"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B9100"/>
                          </a:buClr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ko-KR" altLang="en-US" sz="1386" b="0" i="0" u="none" strike="noStrike" kern="1200" cap="none" spc="-49" normalizeH="0" baseline="0" noProof="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G마켓 산스 TTF Bold" panose="02000000000000000000" pitchFamily="2" charset="-127"/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556" name="TextBox 555">
                        <a:extLst>
                          <a:ext uri="{FF2B5EF4-FFF2-40B4-BE49-F238E27FC236}">
                            <a16:creationId xmlns:a16="http://schemas.microsoft.com/office/drawing/2014/main" id="{75310AC9-B192-6A80-CAE5-FC34DEA2096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989854" y="5540837"/>
                        <a:ext cx="1193405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>
                        <a:spAutoFit/>
                      </a:bodyPr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ko-KR" altLang="en-US" sz="1600" b="0" i="0" u="none" strike="noStrike" kern="1200" cap="none" spc="-49" normalizeH="0" baseline="0" noProof="0" dirty="0">
                            <a:ln>
                              <a:solidFill>
                                <a:prstClr val="white">
                                  <a:alpha val="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G마켓 산스 TTF Bold" panose="02000000000000000000" pitchFamily="2" charset="-127"/>
                            <a:ea typeface="문체부 제목 돋음체" panose="020B0609000101010101" pitchFamily="49" charset="-127"/>
                          </a:rPr>
                          <a:t>고용계약체결</a:t>
                        </a:r>
                      </a:p>
                    </p:txBody>
                  </p:sp>
                </p:grpSp>
              </p:grpSp>
              <p:grpSp>
                <p:nvGrpSpPr>
                  <p:cNvPr id="526" name="그룹 525">
                    <a:extLst>
                      <a:ext uri="{FF2B5EF4-FFF2-40B4-BE49-F238E27FC236}">
                        <a16:creationId xmlns:a16="http://schemas.microsoft.com/office/drawing/2014/main" id="{A6827EB5-9F1B-393A-D273-3DE82FA69020}"/>
                      </a:ext>
                    </a:extLst>
                  </p:cNvPr>
                  <p:cNvGrpSpPr/>
                  <p:nvPr/>
                </p:nvGrpSpPr>
                <p:grpSpPr>
                  <a:xfrm>
                    <a:off x="7796976" y="5193094"/>
                    <a:ext cx="1787203" cy="911227"/>
                    <a:chOff x="7796976" y="5193094"/>
                    <a:chExt cx="1787203" cy="911227"/>
                  </a:xfrm>
                </p:grpSpPr>
                <p:sp>
                  <p:nvSpPr>
                    <p:cNvPr id="548" name="사각형: 둥근 모서리 547">
                      <a:extLst>
                        <a:ext uri="{FF2B5EF4-FFF2-40B4-BE49-F238E27FC236}">
                          <a16:creationId xmlns:a16="http://schemas.microsoft.com/office/drawing/2014/main" id="{62909BC4-0E4E-3558-4DA8-5AA92D545B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96976" y="5193094"/>
                      <a:ext cx="1787203" cy="911227"/>
                    </a:xfrm>
                    <a:prstGeom prst="roundRect">
                      <a:avLst>
                        <a:gd name="adj" fmla="val 13009"/>
                      </a:avLst>
                    </a:prstGeom>
                    <a:solidFill>
                      <a:srgbClr val="224058"/>
                    </a:solidFill>
                    <a:ln>
                      <a:noFill/>
                    </a:ln>
                    <a:effectLst>
                      <a:innerShdw dist="38100" dir="5400000">
                        <a:srgbClr val="162A3A"/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tIns="71258" rtlCol="0" anchor="ctr"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91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386" b="0" i="0" u="none" strike="noStrike" kern="1200" cap="none" spc="-49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G마켓 산스 TTF Bold" panose="02000000000000000000" pitchFamily="2" charset="-127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549" name="TextBox 548">
                      <a:extLst>
                        <a:ext uri="{FF2B5EF4-FFF2-40B4-BE49-F238E27FC236}">
                          <a16:creationId xmlns:a16="http://schemas.microsoft.com/office/drawing/2014/main" id="{8D55D8E5-8DD4-EA6A-04BD-220640C29EC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937454" y="5540837"/>
                      <a:ext cx="1506246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anchor="ctr">
                      <a:spAutoFit/>
                    </a:bodyPr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600" b="0" i="0" u="none" strike="noStrike" kern="1200" cap="none" spc="-49" normalizeH="0" baseline="0" noProof="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G마켓 산스 TTF Bold" panose="02000000000000000000" pitchFamily="2" charset="-127"/>
                          <a:ea typeface="문체부 제목 돋음체" panose="020B0609000101010101" pitchFamily="49" charset="-127"/>
                        </a:rPr>
                        <a:t>해당분야에 복무</a:t>
                      </a:r>
                    </a:p>
                  </p:txBody>
                </p:sp>
              </p:grpSp>
              <p:grpSp>
                <p:nvGrpSpPr>
                  <p:cNvPr id="527" name="그룹 526">
                    <a:extLst>
                      <a:ext uri="{FF2B5EF4-FFF2-40B4-BE49-F238E27FC236}">
                        <a16:creationId xmlns:a16="http://schemas.microsoft.com/office/drawing/2014/main" id="{731C6605-7B2F-537D-BE19-814E87434C41}"/>
                      </a:ext>
                    </a:extLst>
                  </p:cNvPr>
                  <p:cNvGrpSpPr/>
                  <p:nvPr/>
                </p:nvGrpSpPr>
                <p:grpSpPr>
                  <a:xfrm>
                    <a:off x="3727629" y="5193094"/>
                    <a:ext cx="2015360" cy="911227"/>
                    <a:chOff x="3727629" y="5193094"/>
                    <a:chExt cx="2015360" cy="911227"/>
                  </a:xfrm>
                </p:grpSpPr>
                <p:sp>
                  <p:nvSpPr>
                    <p:cNvPr id="541" name="자유형: 도형 540">
                      <a:extLst>
                        <a:ext uri="{FF2B5EF4-FFF2-40B4-BE49-F238E27FC236}">
                          <a16:creationId xmlns:a16="http://schemas.microsoft.com/office/drawing/2014/main" id="{5FE7C00C-1E96-B917-C30B-FAFD679E0C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73457" y="5450604"/>
                      <a:ext cx="369532" cy="381944"/>
                    </a:xfrm>
                    <a:custGeom>
                      <a:avLst/>
                      <a:gdLst>
                        <a:gd name="connsiteX0" fmla="*/ 0 w 424374"/>
                        <a:gd name="connsiteY0" fmla="*/ 287743 h 329548"/>
                        <a:gd name="connsiteX1" fmla="*/ 0 w 424374"/>
                        <a:gd name="connsiteY1" fmla="*/ 43146 h 329548"/>
                        <a:gd name="connsiteX2" fmla="*/ 252778 w 424374"/>
                        <a:gd name="connsiteY2" fmla="*/ 43146 h 329548"/>
                        <a:gd name="connsiteX3" fmla="*/ 259801 w 424374"/>
                        <a:gd name="connsiteY3" fmla="*/ 39944 h 329548"/>
                        <a:gd name="connsiteX4" fmla="*/ 263151 w 424374"/>
                        <a:gd name="connsiteY4" fmla="*/ 31055 h 329548"/>
                        <a:gd name="connsiteX5" fmla="*/ 263151 w 424374"/>
                        <a:gd name="connsiteY5" fmla="*/ 12602 h 329548"/>
                        <a:gd name="connsiteX6" fmla="*/ 282677 w 424374"/>
                        <a:gd name="connsiteY6" fmla="*/ 3720 h 329548"/>
                        <a:gd name="connsiteX7" fmla="*/ 421019 w 424374"/>
                        <a:gd name="connsiteY7" fmla="*/ 155873 h 329548"/>
                        <a:gd name="connsiteX8" fmla="*/ 421019 w 424374"/>
                        <a:gd name="connsiteY8" fmla="*/ 173662 h 329548"/>
                        <a:gd name="connsiteX9" fmla="*/ 282677 w 424374"/>
                        <a:gd name="connsiteY9" fmla="*/ 325839 h 329548"/>
                        <a:gd name="connsiteX10" fmla="*/ 263151 w 424374"/>
                        <a:gd name="connsiteY10" fmla="*/ 316957 h 329548"/>
                        <a:gd name="connsiteX11" fmla="*/ 263151 w 424374"/>
                        <a:gd name="connsiteY11" fmla="*/ 298503 h 329548"/>
                        <a:gd name="connsiteX12" fmla="*/ 259801 w 424374"/>
                        <a:gd name="connsiteY12" fmla="*/ 289615 h 329548"/>
                        <a:gd name="connsiteX13" fmla="*/ 255695 w 424374"/>
                        <a:gd name="connsiteY13" fmla="*/ 287743 h 3295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424374" h="329548">
                          <a:moveTo>
                            <a:pt x="0" y="287743"/>
                          </a:moveTo>
                          <a:lnTo>
                            <a:pt x="0" y="43146"/>
                          </a:lnTo>
                          <a:lnTo>
                            <a:pt x="252778" y="43146"/>
                          </a:lnTo>
                          <a:lnTo>
                            <a:pt x="259801" y="39944"/>
                          </a:lnTo>
                          <a:cubicBezTo>
                            <a:pt x="261870" y="37668"/>
                            <a:pt x="263151" y="34525"/>
                            <a:pt x="263151" y="31055"/>
                          </a:cubicBezTo>
                          <a:lnTo>
                            <a:pt x="263151" y="12602"/>
                          </a:lnTo>
                          <a:cubicBezTo>
                            <a:pt x="263151" y="1408"/>
                            <a:pt x="275475" y="-4227"/>
                            <a:pt x="282677" y="3720"/>
                          </a:cubicBezTo>
                          <a:lnTo>
                            <a:pt x="421019" y="155873"/>
                          </a:lnTo>
                          <a:cubicBezTo>
                            <a:pt x="425493" y="160794"/>
                            <a:pt x="425493" y="168766"/>
                            <a:pt x="421019" y="173662"/>
                          </a:cubicBezTo>
                          <a:lnTo>
                            <a:pt x="282677" y="325839"/>
                          </a:lnTo>
                          <a:cubicBezTo>
                            <a:pt x="275475" y="333761"/>
                            <a:pt x="263151" y="328152"/>
                            <a:pt x="263151" y="316957"/>
                          </a:cubicBezTo>
                          <a:lnTo>
                            <a:pt x="263151" y="298503"/>
                          </a:lnTo>
                          <a:cubicBezTo>
                            <a:pt x="263151" y="295034"/>
                            <a:pt x="261870" y="291891"/>
                            <a:pt x="259801" y="289615"/>
                          </a:cubicBezTo>
                          <a:lnTo>
                            <a:pt x="255695" y="287743"/>
                          </a:lnTo>
                          <a:close/>
                        </a:path>
                      </a:pathLst>
                    </a:custGeom>
                    <a:solidFill>
                      <a:srgbClr val="3B709A"/>
                    </a:solidFill>
                    <a:ln w="1905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rtlCol="0" anchor="ctr">
                      <a:noAutofit/>
                    </a:bodyPr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781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grpSp>
                  <p:nvGrpSpPr>
                    <p:cNvPr id="542" name="그룹 541">
                      <a:extLst>
                        <a:ext uri="{FF2B5EF4-FFF2-40B4-BE49-F238E27FC236}">
                          <a16:creationId xmlns:a16="http://schemas.microsoft.com/office/drawing/2014/main" id="{BF7151D7-CE38-7A1C-DFE2-1CF883ABA9E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727629" y="5193094"/>
                      <a:ext cx="1787203" cy="911227"/>
                      <a:chOff x="3727629" y="5193094"/>
                      <a:chExt cx="1787203" cy="911227"/>
                    </a:xfrm>
                  </p:grpSpPr>
                  <p:sp>
                    <p:nvSpPr>
                      <p:cNvPr id="543" name="사각형: 둥근 모서리 542">
                        <a:extLst>
                          <a:ext uri="{FF2B5EF4-FFF2-40B4-BE49-F238E27FC236}">
                            <a16:creationId xmlns:a16="http://schemas.microsoft.com/office/drawing/2014/main" id="{8075EA17-FCA3-294B-6CE7-92A84E27D39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27629" y="5193094"/>
                        <a:ext cx="1787203" cy="911227"/>
                      </a:xfrm>
                      <a:prstGeom prst="roundRect">
                        <a:avLst>
                          <a:gd name="adj" fmla="val 12486"/>
                        </a:avLst>
                      </a:prstGeom>
                      <a:solidFill>
                        <a:srgbClr val="3B709A"/>
                      </a:solidFill>
                      <a:ln>
                        <a:noFill/>
                      </a:ln>
                      <a:effectLst>
                        <a:innerShdw dist="38100" dir="5400000">
                          <a:srgbClr val="2D5475"/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tIns="71258"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B9100"/>
                          </a:buClr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ko-KR" altLang="en-US" sz="1386" b="0" i="0" u="none" strike="noStrike" kern="1200" cap="none" spc="-49" normalizeH="0" baseline="0" noProof="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G마켓 산스 TTF Bold" panose="02000000000000000000" pitchFamily="2" charset="-127"/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544" name="TextBox 543">
                        <a:extLst>
                          <a:ext uri="{FF2B5EF4-FFF2-40B4-BE49-F238E27FC236}">
                            <a16:creationId xmlns:a16="http://schemas.microsoft.com/office/drawing/2014/main" id="{810739F9-D547-3D92-489D-5E89D4BA531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136675" y="5710152"/>
                        <a:ext cx="969112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>
                        <a:spAutoFit/>
                      </a:bodyPr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ko-KR" altLang="en-US" sz="1200" b="0" i="0" u="none" strike="noStrike" kern="1200" cap="none" spc="-49" normalizeH="0" baseline="0" noProof="0" dirty="0">
                            <a:ln>
                              <a:solidFill>
                                <a:prstClr val="white">
                                  <a:alpha val="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G마켓 산스 TTF Medium" panose="02000000000000000000" pitchFamily="2" charset="-127"/>
                            <a:ea typeface="문체부 제목 돋음체" panose="020B0609000101010101" pitchFamily="49" charset="-127"/>
                          </a:rPr>
                          <a:t>편입원서 제출</a:t>
                        </a:r>
                      </a:p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ko-KR" altLang="en-US" sz="1200" b="0" i="0" u="none" strike="noStrike" kern="1200" cap="none" spc="-49" normalizeH="0" baseline="0" noProof="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G마켓 산스 TTF Medium" panose="02000000000000000000" pitchFamily="2" charset="-127"/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grpSp>
                    <p:nvGrpSpPr>
                      <p:cNvPr id="545" name="그룹 544">
                        <a:extLst>
                          <a:ext uri="{FF2B5EF4-FFF2-40B4-BE49-F238E27FC236}">
                            <a16:creationId xmlns:a16="http://schemas.microsoft.com/office/drawing/2014/main" id="{1D232A58-9DFC-5A40-F5D6-78328046E19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802684" y="5252998"/>
                        <a:ext cx="1637092" cy="257175"/>
                        <a:chOff x="3802684" y="5252998"/>
                        <a:chExt cx="1637092" cy="257175"/>
                      </a:xfrm>
                    </p:grpSpPr>
                    <p:sp>
                      <p:nvSpPr>
                        <p:cNvPr id="546" name="사각형: 둥근 모서리 545">
                          <a:extLst>
                            <a:ext uri="{FF2B5EF4-FFF2-40B4-BE49-F238E27FC236}">
                              <a16:creationId xmlns:a16="http://schemas.microsoft.com/office/drawing/2014/main" id="{76DE9396-3A8D-05EF-9CB6-3905D0A6334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802684" y="5252998"/>
                          <a:ext cx="1637092" cy="257175"/>
                        </a:xfrm>
                        <a:prstGeom prst="roundRect">
                          <a:avLst>
                            <a:gd name="adj" fmla="val 26173"/>
                          </a:avLst>
                        </a:prstGeom>
                        <a:solidFill>
                          <a:schemeClr val="bg1"/>
                        </a:solidFill>
                        <a:ln w="12700">
                          <a:noFill/>
                        </a:ln>
                        <a:effectLst/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ko-KR" alt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547" name="TextBox 546">
                          <a:extLst>
                            <a:ext uri="{FF2B5EF4-FFF2-40B4-BE49-F238E27FC236}">
                              <a16:creationId xmlns:a16="http://schemas.microsoft.com/office/drawing/2014/main" id="{DA938D15-9ED6-1CC7-EC23-A3CB5F6DFFF4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4101474" y="5287947"/>
                          <a:ext cx="1039516" cy="215444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anchor="t">
                          <a:spAutoFit/>
                        </a:bodyPr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ko-KR" altLang="en-US" sz="1400" b="0" i="0" u="none" strike="noStrike" kern="1200" cap="none" spc="-49" normalizeH="0" baseline="0" noProof="0" dirty="0">
                              <a:ln>
                                <a:solidFill>
                                  <a:prstClr val="white">
                                    <a:alpha val="0"/>
                                  </a:prstClr>
                                </a:solidFill>
                              </a:ln>
                              <a:solidFill>
                                <a:srgbClr val="3B709A"/>
                              </a:solidFill>
                              <a:effectLst/>
                              <a:uLnTx/>
                              <a:uFillTx/>
                              <a:latin typeface="G마켓 산스 TTF Bold" panose="02000000000000000000" pitchFamily="2" charset="-127"/>
                              <a:ea typeface="문체부 제목 돋음체" panose="020B0609000101010101" pitchFamily="49" charset="-127"/>
                            </a:rPr>
                            <a:t>병역지정업체</a:t>
                          </a:r>
                        </a:p>
                      </p:txBody>
                    </p:sp>
                  </p:grpSp>
                </p:grpSp>
              </p:grpSp>
              <p:grpSp>
                <p:nvGrpSpPr>
                  <p:cNvPr id="530" name="그룹 529">
                    <a:extLst>
                      <a:ext uri="{FF2B5EF4-FFF2-40B4-BE49-F238E27FC236}">
                        <a16:creationId xmlns:a16="http://schemas.microsoft.com/office/drawing/2014/main" id="{53D9A443-D592-1201-9923-685DBB752240}"/>
                      </a:ext>
                    </a:extLst>
                  </p:cNvPr>
                  <p:cNvGrpSpPr/>
                  <p:nvPr/>
                </p:nvGrpSpPr>
                <p:grpSpPr>
                  <a:xfrm>
                    <a:off x="5762302" y="5193094"/>
                    <a:ext cx="2020228" cy="911227"/>
                    <a:chOff x="5762302" y="5193094"/>
                    <a:chExt cx="2020228" cy="911227"/>
                  </a:xfrm>
                </p:grpSpPr>
                <p:sp>
                  <p:nvSpPr>
                    <p:cNvPr id="531" name="자유형: 도형 530">
                      <a:extLst>
                        <a:ext uri="{FF2B5EF4-FFF2-40B4-BE49-F238E27FC236}">
                          <a16:creationId xmlns:a16="http://schemas.microsoft.com/office/drawing/2014/main" id="{091C832F-132B-B733-E0FF-9053606F84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12998" y="5450604"/>
                      <a:ext cx="369532" cy="381944"/>
                    </a:xfrm>
                    <a:custGeom>
                      <a:avLst/>
                      <a:gdLst>
                        <a:gd name="connsiteX0" fmla="*/ 0 w 424374"/>
                        <a:gd name="connsiteY0" fmla="*/ 287743 h 329548"/>
                        <a:gd name="connsiteX1" fmla="*/ 0 w 424374"/>
                        <a:gd name="connsiteY1" fmla="*/ 43146 h 329548"/>
                        <a:gd name="connsiteX2" fmla="*/ 252778 w 424374"/>
                        <a:gd name="connsiteY2" fmla="*/ 43146 h 329548"/>
                        <a:gd name="connsiteX3" fmla="*/ 259801 w 424374"/>
                        <a:gd name="connsiteY3" fmla="*/ 39944 h 329548"/>
                        <a:gd name="connsiteX4" fmla="*/ 263151 w 424374"/>
                        <a:gd name="connsiteY4" fmla="*/ 31055 h 329548"/>
                        <a:gd name="connsiteX5" fmla="*/ 263151 w 424374"/>
                        <a:gd name="connsiteY5" fmla="*/ 12602 h 329548"/>
                        <a:gd name="connsiteX6" fmla="*/ 282677 w 424374"/>
                        <a:gd name="connsiteY6" fmla="*/ 3720 h 329548"/>
                        <a:gd name="connsiteX7" fmla="*/ 421019 w 424374"/>
                        <a:gd name="connsiteY7" fmla="*/ 155873 h 329548"/>
                        <a:gd name="connsiteX8" fmla="*/ 421019 w 424374"/>
                        <a:gd name="connsiteY8" fmla="*/ 173662 h 329548"/>
                        <a:gd name="connsiteX9" fmla="*/ 282677 w 424374"/>
                        <a:gd name="connsiteY9" fmla="*/ 325839 h 329548"/>
                        <a:gd name="connsiteX10" fmla="*/ 263151 w 424374"/>
                        <a:gd name="connsiteY10" fmla="*/ 316957 h 329548"/>
                        <a:gd name="connsiteX11" fmla="*/ 263151 w 424374"/>
                        <a:gd name="connsiteY11" fmla="*/ 298503 h 329548"/>
                        <a:gd name="connsiteX12" fmla="*/ 259801 w 424374"/>
                        <a:gd name="connsiteY12" fmla="*/ 289615 h 329548"/>
                        <a:gd name="connsiteX13" fmla="*/ 255695 w 424374"/>
                        <a:gd name="connsiteY13" fmla="*/ 287743 h 3295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424374" h="329548">
                          <a:moveTo>
                            <a:pt x="0" y="287743"/>
                          </a:moveTo>
                          <a:lnTo>
                            <a:pt x="0" y="43146"/>
                          </a:lnTo>
                          <a:lnTo>
                            <a:pt x="252778" y="43146"/>
                          </a:lnTo>
                          <a:lnTo>
                            <a:pt x="259801" y="39944"/>
                          </a:lnTo>
                          <a:cubicBezTo>
                            <a:pt x="261870" y="37668"/>
                            <a:pt x="263151" y="34525"/>
                            <a:pt x="263151" y="31055"/>
                          </a:cubicBezTo>
                          <a:lnTo>
                            <a:pt x="263151" y="12602"/>
                          </a:lnTo>
                          <a:cubicBezTo>
                            <a:pt x="263151" y="1408"/>
                            <a:pt x="275475" y="-4227"/>
                            <a:pt x="282677" y="3720"/>
                          </a:cubicBezTo>
                          <a:lnTo>
                            <a:pt x="421019" y="155873"/>
                          </a:lnTo>
                          <a:cubicBezTo>
                            <a:pt x="425493" y="160794"/>
                            <a:pt x="425493" y="168766"/>
                            <a:pt x="421019" y="173662"/>
                          </a:cubicBezTo>
                          <a:lnTo>
                            <a:pt x="282677" y="325839"/>
                          </a:lnTo>
                          <a:cubicBezTo>
                            <a:pt x="275475" y="333761"/>
                            <a:pt x="263151" y="328152"/>
                            <a:pt x="263151" y="316957"/>
                          </a:cubicBezTo>
                          <a:lnTo>
                            <a:pt x="263151" y="298503"/>
                          </a:lnTo>
                          <a:cubicBezTo>
                            <a:pt x="263151" y="295034"/>
                            <a:pt x="261870" y="291891"/>
                            <a:pt x="259801" y="289615"/>
                          </a:cubicBezTo>
                          <a:lnTo>
                            <a:pt x="255695" y="287743"/>
                          </a:lnTo>
                          <a:close/>
                        </a:path>
                      </a:pathLst>
                    </a:custGeom>
                    <a:solidFill>
                      <a:srgbClr val="2D5475"/>
                    </a:solidFill>
                    <a:ln w="1905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rtlCol="0" anchor="ctr">
                      <a:noAutofit/>
                    </a:bodyPr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781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grpSp>
                  <p:nvGrpSpPr>
                    <p:cNvPr id="533" name="그룹 532">
                      <a:extLst>
                        <a:ext uri="{FF2B5EF4-FFF2-40B4-BE49-F238E27FC236}">
                          <a16:creationId xmlns:a16="http://schemas.microsoft.com/office/drawing/2014/main" id="{C372E42F-DD24-A181-2C95-4BD62697E05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762302" y="5193094"/>
                      <a:ext cx="1787203" cy="911227"/>
                      <a:chOff x="5762302" y="5193094"/>
                      <a:chExt cx="1787203" cy="911227"/>
                    </a:xfrm>
                  </p:grpSpPr>
                  <p:sp>
                    <p:nvSpPr>
                      <p:cNvPr id="534" name="사각형: 둥근 모서리 533">
                        <a:extLst>
                          <a:ext uri="{FF2B5EF4-FFF2-40B4-BE49-F238E27FC236}">
                            <a16:creationId xmlns:a16="http://schemas.microsoft.com/office/drawing/2014/main" id="{05AB7F86-CA7F-EDB3-23F6-D450EA338D1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62302" y="5193094"/>
                        <a:ext cx="1787203" cy="911227"/>
                      </a:xfrm>
                      <a:prstGeom prst="roundRect">
                        <a:avLst>
                          <a:gd name="adj" fmla="val 13008"/>
                        </a:avLst>
                      </a:prstGeom>
                      <a:solidFill>
                        <a:srgbClr val="2D5475"/>
                      </a:solidFill>
                      <a:ln>
                        <a:noFill/>
                      </a:ln>
                      <a:effectLst>
                        <a:innerShdw dist="38100" dir="5400000">
                          <a:srgbClr val="224058"/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tIns="71258"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B9100"/>
                          </a:buClr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ko-KR" altLang="en-US" sz="1386" b="0" i="0" u="none" strike="noStrike" kern="1200" cap="none" spc="-49" normalizeH="0" baseline="0" noProof="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G마켓 산스 TTF Bold" panose="02000000000000000000" pitchFamily="2" charset="-127"/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grpSp>
                    <p:nvGrpSpPr>
                      <p:cNvPr id="535" name="그룹 534">
                        <a:extLst>
                          <a:ext uri="{FF2B5EF4-FFF2-40B4-BE49-F238E27FC236}">
                            <a16:creationId xmlns:a16="http://schemas.microsoft.com/office/drawing/2014/main" id="{77693888-125F-2F7D-F7C1-4C2F82996A6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837357" y="5252998"/>
                        <a:ext cx="1637092" cy="257175"/>
                        <a:chOff x="5837357" y="5252998"/>
                        <a:chExt cx="1637092" cy="257175"/>
                      </a:xfrm>
                    </p:grpSpPr>
                    <p:sp>
                      <p:nvSpPr>
                        <p:cNvPr id="539" name="사각형: 둥근 모서리 538">
                          <a:extLst>
                            <a:ext uri="{FF2B5EF4-FFF2-40B4-BE49-F238E27FC236}">
                              <a16:creationId xmlns:a16="http://schemas.microsoft.com/office/drawing/2014/main" id="{8151D256-3922-7BBA-28F2-F575082C14B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837357" y="5252998"/>
                          <a:ext cx="1637092" cy="257175"/>
                        </a:xfrm>
                        <a:prstGeom prst="roundRect">
                          <a:avLst>
                            <a:gd name="adj" fmla="val 26173"/>
                          </a:avLst>
                        </a:prstGeom>
                        <a:solidFill>
                          <a:schemeClr val="bg1"/>
                        </a:solidFill>
                        <a:ln w="12700">
                          <a:noFill/>
                        </a:ln>
                        <a:effectLst/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ko-KR" alt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540" name="TextBox 539">
                          <a:extLst>
                            <a:ext uri="{FF2B5EF4-FFF2-40B4-BE49-F238E27FC236}">
                              <a16:creationId xmlns:a16="http://schemas.microsoft.com/office/drawing/2014/main" id="{E2284623-FE0E-F3BA-9EE3-BD48DBD41E8D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6396024" y="5287947"/>
                          <a:ext cx="519759" cy="215444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anchor="t">
                          <a:spAutoFit/>
                        </a:bodyPr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ko-KR" altLang="en-US" sz="1400" b="0" i="0" u="none" strike="noStrike" kern="1200" cap="none" spc="-49" normalizeH="0" baseline="0" noProof="0" dirty="0">
                              <a:ln>
                                <a:solidFill>
                                  <a:prstClr val="white">
                                    <a:alpha val="0"/>
                                  </a:prstClr>
                                </a:solidFill>
                              </a:ln>
                              <a:solidFill>
                                <a:srgbClr val="2D5475"/>
                              </a:solidFill>
                              <a:effectLst/>
                              <a:uLnTx/>
                              <a:uFillTx/>
                              <a:latin typeface="G마켓 산스 TTF Bold" panose="02000000000000000000" pitchFamily="2" charset="-127"/>
                              <a:ea typeface="문체부 제목 돋음체" panose="020B0609000101010101" pitchFamily="49" charset="-127"/>
                            </a:rPr>
                            <a:t>지방청</a:t>
                          </a:r>
                        </a:p>
                      </p:txBody>
                    </p:sp>
                  </p:grpSp>
                  <p:sp>
                    <p:nvSpPr>
                      <p:cNvPr id="536" name="TextBox 535">
                        <a:extLst>
                          <a:ext uri="{FF2B5EF4-FFF2-40B4-BE49-F238E27FC236}">
                            <a16:creationId xmlns:a16="http://schemas.microsoft.com/office/drawing/2014/main" id="{7358F5AC-248B-D67D-9C48-8BB8FA816DA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318953" y="5710152"/>
                        <a:ext cx="673903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>
                        <a:spAutoFit/>
                      </a:bodyPr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ko-KR" altLang="en-US" sz="1200" b="0" i="0" u="none" strike="noStrike" kern="1200" cap="none" spc="-49" normalizeH="0" baseline="0" noProof="0" dirty="0">
                            <a:ln>
                              <a:solidFill>
                                <a:prstClr val="white">
                                  <a:alpha val="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G마켓 산스 TTF Medium" panose="02000000000000000000" pitchFamily="2" charset="-127"/>
                            <a:ea typeface="문체부 제목 돋음체" panose="020B0609000101010101" pitchFamily="49" charset="-127"/>
                          </a:rPr>
                          <a:t>편입 심사</a:t>
                        </a:r>
                      </a:p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ko-KR" altLang="en-US" sz="1200" b="0" i="0" u="none" strike="noStrike" kern="1200" cap="none" spc="-49" normalizeH="0" baseline="0" noProof="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G마켓 산스 TTF Medium" panose="02000000000000000000" pitchFamily="2" charset="-127"/>
                          <a:ea typeface="문체부 제목 돋음체" panose="020B0609000101010101" pitchFamily="49" charset="-127"/>
                        </a:endParaRPr>
                      </a:p>
                    </p:txBody>
                  </p:sp>
                </p:grpSp>
              </p:grpSp>
            </p:grpSp>
          </p:grpSp>
          <p:pic>
            <p:nvPicPr>
              <p:cNvPr id="9" name="그림 51" descr="004.png">
                <a:extLst>
                  <a:ext uri="{FF2B5EF4-FFF2-40B4-BE49-F238E27FC236}">
                    <a16:creationId xmlns:a16="http://schemas.microsoft.com/office/drawing/2014/main" id="{07CDA887-F6E4-6710-B96E-3916EC0DC6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8" t="423" r="-12566" b="4021"/>
              <a:stretch/>
            </p:blipFill>
            <p:spPr bwMode="auto">
              <a:xfrm rot="5400000" flipH="1">
                <a:off x="4845284" y="225867"/>
                <a:ext cx="215444" cy="934085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49132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그룹 18">
            <a:extLst>
              <a:ext uri="{FF2B5EF4-FFF2-40B4-BE49-F238E27FC236}">
                <a16:creationId xmlns:a16="http://schemas.microsoft.com/office/drawing/2014/main" id="{9C3ACCF9-4AA0-3CDB-83FF-A83A98AA193B}"/>
              </a:ext>
            </a:extLst>
          </p:cNvPr>
          <p:cNvGrpSpPr/>
          <p:nvPr/>
        </p:nvGrpSpPr>
        <p:grpSpPr>
          <a:xfrm>
            <a:off x="0" y="1220233"/>
            <a:ext cx="9906000" cy="5052645"/>
            <a:chOff x="0" y="1220233"/>
            <a:chExt cx="9906000" cy="5052645"/>
          </a:xfrm>
        </p:grpSpPr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0381AC78-754B-645B-2A66-64C7B1E23B30}"/>
                </a:ext>
              </a:extLst>
            </p:cNvPr>
            <p:cNvGrpSpPr/>
            <p:nvPr/>
          </p:nvGrpSpPr>
          <p:grpSpPr>
            <a:xfrm>
              <a:off x="0" y="1220233"/>
              <a:ext cx="9906000" cy="1554308"/>
              <a:chOff x="0" y="1220233"/>
              <a:chExt cx="9906000" cy="1554308"/>
            </a:xfrm>
          </p:grpSpPr>
          <p:grpSp>
            <p:nvGrpSpPr>
              <p:cNvPr id="17" name="그룹 16">
                <a:extLst>
                  <a:ext uri="{FF2B5EF4-FFF2-40B4-BE49-F238E27FC236}">
                    <a16:creationId xmlns:a16="http://schemas.microsoft.com/office/drawing/2014/main" id="{1AB9FC0C-2F43-5188-C09D-A50BCA4E3970}"/>
                  </a:ext>
                </a:extLst>
              </p:cNvPr>
              <p:cNvGrpSpPr/>
              <p:nvPr/>
            </p:nvGrpSpPr>
            <p:grpSpPr>
              <a:xfrm>
                <a:off x="0" y="1220233"/>
                <a:ext cx="9906000" cy="1554308"/>
                <a:chOff x="0" y="1220233"/>
                <a:chExt cx="9906000" cy="1554308"/>
              </a:xfrm>
            </p:grpSpPr>
            <p:grpSp>
              <p:nvGrpSpPr>
                <p:cNvPr id="6" name="그룹 5">
                  <a:extLst>
                    <a:ext uri="{FF2B5EF4-FFF2-40B4-BE49-F238E27FC236}">
                      <a16:creationId xmlns:a16="http://schemas.microsoft.com/office/drawing/2014/main" id="{5333B324-B01F-794B-66A6-BF11246BBA09}"/>
                    </a:ext>
                  </a:extLst>
                </p:cNvPr>
                <p:cNvGrpSpPr/>
                <p:nvPr/>
              </p:nvGrpSpPr>
              <p:grpSpPr>
                <a:xfrm>
                  <a:off x="0" y="1220233"/>
                  <a:ext cx="9906000" cy="1310436"/>
                  <a:chOff x="0" y="1220233"/>
                  <a:chExt cx="9906000" cy="1310436"/>
                </a:xfrm>
              </p:grpSpPr>
              <p:sp>
                <p:nvSpPr>
                  <p:cNvPr id="16" name="직사각형 15">
                    <a:extLst>
                      <a:ext uri="{FF2B5EF4-FFF2-40B4-BE49-F238E27FC236}">
                        <a16:creationId xmlns:a16="http://schemas.microsoft.com/office/drawing/2014/main" id="{36CEF527-97C8-D036-14BB-1150559E8EC5}"/>
                      </a:ext>
                    </a:extLst>
                  </p:cNvPr>
                  <p:cNvSpPr/>
                  <p:nvPr/>
                </p:nvSpPr>
                <p:spPr>
                  <a:xfrm>
                    <a:off x="0" y="1220233"/>
                    <a:ext cx="9906000" cy="1310436"/>
                  </a:xfrm>
                  <a:prstGeom prst="rect">
                    <a:avLst/>
                  </a:prstGeom>
                  <a:solidFill>
                    <a:srgbClr val="224058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35629" rIns="0" bIns="0"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ko-KR" sz="2400" b="0" i="0" u="none" strike="noStrike" kern="120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CDF25D31-2CF3-4DEB-A0CC-7FF1AA59F1B8}"/>
                      </a:ext>
                    </a:extLst>
                  </p:cNvPr>
                  <p:cNvSpPr txBox="1"/>
                  <p:nvPr/>
                </p:nvSpPr>
                <p:spPr>
                  <a:xfrm>
                    <a:off x="1022437" y="1307756"/>
                    <a:ext cx="7861127" cy="65864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ko-KR" altLang="en-US" sz="2400" b="0" i="0" u="none" strike="noStrike" kern="1200" cap="none" spc="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srgbClr val="FFA358"/>
                        </a:solidFill>
                        <a:effectLst/>
                        <a:uLnTx/>
                        <a:uFillTx/>
                        <a:latin typeface="G마켓 산스 TTF Bold" panose="02000000000000000000" pitchFamily="2" charset="-127"/>
                        <a:ea typeface="문체부 제목 돋음체" panose="020B0609000101010101" pitchFamily="49" charset="-127"/>
                      </a:rPr>
                      <a:t>항해사</a:t>
                    </a:r>
                    <a:r>
                      <a:rPr kumimoji="0" lang="ko-KR" altLang="en-US" sz="2400" b="0" i="0" u="none" strike="noStrike" kern="1200" cap="none" spc="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G마켓 산스 TTF Bold" panose="02000000000000000000" pitchFamily="2" charset="-127"/>
                        <a:ea typeface="문체부 제목 돋음체" panose="020B0609000101010101" pitchFamily="49" charset="-127"/>
                      </a:rPr>
                      <a:t> 또는 </a:t>
                    </a:r>
                    <a:r>
                      <a:rPr kumimoji="0" lang="ko-KR" altLang="en-US" sz="2400" b="0" i="0" u="none" strike="noStrike" kern="1200" cap="none" spc="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srgbClr val="FFA358"/>
                        </a:solidFill>
                        <a:effectLst/>
                        <a:uLnTx/>
                        <a:uFillTx/>
                        <a:latin typeface="G마켓 산스 TTF Bold" panose="02000000000000000000" pitchFamily="2" charset="-127"/>
                        <a:ea typeface="문체부 제목 돋음체" panose="020B0609000101010101" pitchFamily="49" charset="-127"/>
                      </a:rPr>
                      <a:t>기관사</a:t>
                    </a:r>
                    <a:r>
                      <a:rPr kumimoji="0" lang="ko-KR" altLang="en-US" sz="2400" b="0" i="0" u="none" strike="noStrike" kern="1200" cap="none" spc="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G마켓 산스 TTF Bold" panose="02000000000000000000" pitchFamily="2" charset="-127"/>
                        <a:ea typeface="문체부 제목 돋음체" panose="020B0609000101010101" pitchFamily="49" charset="-127"/>
                      </a:rPr>
                      <a:t>로서</a:t>
                    </a:r>
                    <a:endParaRPr kumimoji="0" lang="en-US" altLang="ko-KR" sz="2400" b="0" i="0" u="none" strike="noStrike" kern="120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endParaRPr>
                  </a:p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ko-KR" altLang="en-US" sz="1880" b="0" i="0" u="none" strike="noStrike" kern="1200" cap="none" spc="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G마켓 산스 TTF Bold" panose="02000000000000000000" pitchFamily="2" charset="-127"/>
                        <a:ea typeface="문체부 제목 돋음체" panose="020B0609000101010101" pitchFamily="49" charset="-127"/>
                      </a:rPr>
                      <a:t>비상시 국민경제에 긴요한 물자와 군수물자 수송 또는 지원</a:t>
                    </a:r>
                    <a:r>
                      <a:rPr lang="ko-KR" altLang="en-US" sz="188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white"/>
                        </a:solidFill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을 위하여</a:t>
                    </a:r>
                  </a:p>
                </p:txBody>
              </p:sp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4B4E5DB2-58DF-16E2-D9EF-C964C39EBA3E}"/>
                      </a:ext>
                    </a:extLst>
                  </p:cNvPr>
                  <p:cNvSpPr txBox="1"/>
                  <p:nvPr/>
                </p:nvSpPr>
                <p:spPr>
                  <a:xfrm>
                    <a:off x="1659630" y="1993556"/>
                    <a:ext cx="6586740" cy="24622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ko-KR" altLang="en-US" sz="1600" b="0" i="0" u="none" strike="noStrike" kern="1200" cap="none" spc="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해운</a:t>
                    </a:r>
                    <a:r>
                      <a:rPr kumimoji="0" lang="en-US" altLang="ko-KR" sz="1600" b="0" i="0" u="none" strike="noStrike" kern="1200" cap="none" spc="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·</a:t>
                    </a:r>
                    <a:r>
                      <a:rPr kumimoji="0" lang="ko-KR" altLang="en-US" sz="1600" b="0" i="0" u="none" strike="noStrike" kern="1200" cap="none" spc="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수산업체의 선박에 </a:t>
                    </a:r>
                    <a:r>
                      <a:rPr kumimoji="0" lang="ko-KR" altLang="en-US" sz="1600" b="0" i="0" u="none" strike="noStrike" kern="1200" cap="none" spc="0" normalizeH="0" baseline="0" noProof="0" dirty="0" err="1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승선근무함으로써</a:t>
                    </a:r>
                    <a:r>
                      <a:rPr kumimoji="0" lang="ko-KR" altLang="en-US" sz="1600" b="0" i="0" u="none" strike="noStrike" kern="1200" cap="none" spc="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 군 복무를 대체하는 제도</a:t>
                    </a:r>
                    <a:endParaRPr kumimoji="0" lang="ko-KR" altLang="en-US" sz="1400" b="0" i="0" u="none" strike="noStrike" kern="120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pic>
              <p:nvPicPr>
                <p:cNvPr id="5" name="그림 51" descr="004.png">
                  <a:extLst>
                    <a:ext uri="{FF2B5EF4-FFF2-40B4-BE49-F238E27FC236}">
                      <a16:creationId xmlns:a16="http://schemas.microsoft.com/office/drawing/2014/main" id="{9CA0F388-E86E-0EC6-FD6B-24277C07FB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2518" t="423" r="-12566" b="4021"/>
                <a:stretch/>
              </p:blipFill>
              <p:spPr bwMode="auto">
                <a:xfrm rot="5400000" flipV="1">
                  <a:off x="4845280" y="-2286179"/>
                  <a:ext cx="215444" cy="9905996"/>
                </a:xfrm>
                <a:prstGeom prst="rect">
                  <a:avLst/>
                </a:prstGeom>
              </p:spPr>
            </p:pic>
          </p:grpSp>
          <p:grpSp>
            <p:nvGrpSpPr>
              <p:cNvPr id="11" name="그룹 10">
                <a:extLst>
                  <a:ext uri="{FF2B5EF4-FFF2-40B4-BE49-F238E27FC236}">
                    <a16:creationId xmlns:a16="http://schemas.microsoft.com/office/drawing/2014/main" id="{AA01B3A2-D246-A617-51DF-5E77DD12B9F3}"/>
                  </a:ext>
                </a:extLst>
              </p:cNvPr>
              <p:cNvGrpSpPr/>
              <p:nvPr/>
            </p:nvGrpSpPr>
            <p:grpSpPr>
              <a:xfrm>
                <a:off x="1115634" y="2354909"/>
                <a:ext cx="7636478" cy="388220"/>
                <a:chOff x="1115634" y="2354909"/>
                <a:chExt cx="7636478" cy="388220"/>
              </a:xfrm>
            </p:grpSpPr>
            <p:grpSp>
              <p:nvGrpSpPr>
                <p:cNvPr id="25" name="그룹 24">
                  <a:extLst>
                    <a:ext uri="{FF2B5EF4-FFF2-40B4-BE49-F238E27FC236}">
                      <a16:creationId xmlns:a16="http://schemas.microsoft.com/office/drawing/2014/main" id="{A1B472E8-E5DD-64F7-5663-D3456D66D6AD}"/>
                    </a:ext>
                  </a:extLst>
                </p:cNvPr>
                <p:cNvGrpSpPr/>
                <p:nvPr/>
              </p:nvGrpSpPr>
              <p:grpSpPr>
                <a:xfrm>
                  <a:off x="1115634" y="2354909"/>
                  <a:ext cx="7636478" cy="388220"/>
                  <a:chOff x="1733378" y="1151502"/>
                  <a:chExt cx="1397184" cy="235916"/>
                </a:xfrm>
                <a:solidFill>
                  <a:srgbClr val="214F35"/>
                </a:solidFill>
                <a:effectLst>
                  <a:outerShdw blurRad="50800" dist="38100" dir="16200000" rotWithShape="0">
                    <a:prstClr val="black">
                      <a:alpha val="29000"/>
                    </a:prstClr>
                  </a:outerShdw>
                </a:effectLst>
              </p:grpSpPr>
              <p:sp>
                <p:nvSpPr>
                  <p:cNvPr id="26" name="사각형: 둥근 모서리 25">
                    <a:extLst>
                      <a:ext uri="{FF2B5EF4-FFF2-40B4-BE49-F238E27FC236}">
                        <a16:creationId xmlns:a16="http://schemas.microsoft.com/office/drawing/2014/main" id="{C2BC20AF-CE04-0028-D364-E2DD336B5A4F}"/>
                      </a:ext>
                    </a:extLst>
                  </p:cNvPr>
                  <p:cNvSpPr/>
                  <p:nvPr/>
                </p:nvSpPr>
                <p:spPr>
                  <a:xfrm>
                    <a:off x="1733378" y="1151502"/>
                    <a:ext cx="1397184" cy="235916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A358"/>
                  </a:solidFill>
                  <a:ln w="19050">
                    <a:solidFill>
                      <a:srgbClr val="F38E07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35629" rIns="0" bIns="0"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600" b="0" i="0" u="none" strike="noStrike" kern="120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8CD77B51-22B9-B9D4-0688-01BCB7B78405}"/>
                      </a:ext>
                    </a:extLst>
                  </p:cNvPr>
                  <p:cNvSpPr txBox="1"/>
                  <p:nvPr/>
                </p:nvSpPr>
                <p:spPr>
                  <a:xfrm>
                    <a:off x="2159486" y="1187292"/>
                    <a:ext cx="551969" cy="187032"/>
                  </a:xfrm>
                  <a:prstGeom prst="rect">
                    <a:avLst/>
                  </a:prstGeom>
                  <a:solidFill>
                    <a:srgbClr val="FFA358"/>
                  </a:solidFill>
                </p:spPr>
                <p:txBody>
                  <a:bodyPr wrap="none" lIns="0" tIns="0" rIns="0" bIns="0" rtlCol="0" anchor="ctr"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ko-KR" altLang="en-US" sz="2000" b="0" i="0" u="none" strike="noStrike" kern="1200" cap="none" spc="0" normalizeH="0" baseline="0" noProof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srgbClr val="003876"/>
                        </a:solidFill>
                        <a:effectLst/>
                        <a:uLnTx/>
                        <a:uFillTx/>
                        <a:latin typeface="G마켓 산스 TTF Bold" panose="02000000000000000000" pitchFamily="2" charset="-127"/>
                        <a:ea typeface="문체부 제목 돋음체" panose="020B0609000101010101" pitchFamily="49" charset="-127"/>
                      </a:rPr>
                      <a:t>승선근무할 </a:t>
                    </a:r>
                    <a:r>
                      <a:rPr kumimoji="0" lang="ko-KR" altLang="en-US" sz="2000" b="0" i="0" u="none" strike="noStrike" kern="1200" cap="none" spc="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srgbClr val="003876"/>
                        </a:solidFill>
                        <a:effectLst/>
                        <a:uLnTx/>
                        <a:uFillTx/>
                        <a:latin typeface="G마켓 산스 TTF Bold" panose="02000000000000000000" pitchFamily="2" charset="-127"/>
                        <a:ea typeface="문체부 제목 돋음체" panose="020B0609000101010101" pitchFamily="49" charset="-127"/>
                      </a:rPr>
                      <a:t>수 있는 업체</a:t>
                    </a:r>
                  </a:p>
                </p:txBody>
              </p:sp>
            </p:grpSp>
            <p:sp>
              <p:nvSpPr>
                <p:cNvPr id="106" name="타원 105">
                  <a:extLst>
                    <a:ext uri="{FF2B5EF4-FFF2-40B4-BE49-F238E27FC236}">
                      <a16:creationId xmlns:a16="http://schemas.microsoft.com/office/drawing/2014/main" id="{B727CFA7-8068-BFE4-1EEE-444794EBDEE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547739" y="2495025"/>
                  <a:ext cx="108003" cy="108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25400" dir="3600000" sx="72000" sy="72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781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107" name="타원 106">
                  <a:extLst>
                    <a:ext uri="{FF2B5EF4-FFF2-40B4-BE49-F238E27FC236}">
                      <a16:creationId xmlns:a16="http://schemas.microsoft.com/office/drawing/2014/main" id="{044DC4AE-9387-14C7-7988-DB5DF97EE7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0083" y="2495025"/>
                  <a:ext cx="108003" cy="108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25400" dir="3600000" sx="72000" sy="72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781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</p:grpSp>
        </p:grpSp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5CC5A6BE-ACEB-E3F4-DB49-9899044CFDF3}"/>
                </a:ext>
              </a:extLst>
            </p:cNvPr>
            <p:cNvGrpSpPr/>
            <p:nvPr/>
          </p:nvGrpSpPr>
          <p:grpSpPr>
            <a:xfrm>
              <a:off x="497291" y="2989369"/>
              <a:ext cx="8911418" cy="3283509"/>
              <a:chOff x="427393" y="2989369"/>
              <a:chExt cx="8911418" cy="3283509"/>
            </a:xfrm>
          </p:grpSpPr>
          <p:grpSp>
            <p:nvGrpSpPr>
              <p:cNvPr id="50" name="그룹 49">
                <a:extLst>
                  <a:ext uri="{FF2B5EF4-FFF2-40B4-BE49-F238E27FC236}">
                    <a16:creationId xmlns:a16="http://schemas.microsoft.com/office/drawing/2014/main" id="{99F2F408-C284-1439-33B1-3C8AD2C6E788}"/>
                  </a:ext>
                </a:extLst>
              </p:cNvPr>
              <p:cNvGrpSpPr/>
              <p:nvPr/>
            </p:nvGrpSpPr>
            <p:grpSpPr>
              <a:xfrm>
                <a:off x="941746" y="2989369"/>
                <a:ext cx="3442676" cy="861377"/>
                <a:chOff x="1392950" y="2762920"/>
                <a:chExt cx="3442676" cy="861377"/>
              </a:xfrm>
            </p:grpSpPr>
            <p:grpSp>
              <p:nvGrpSpPr>
                <p:cNvPr id="47" name="그룹 46">
                  <a:extLst>
                    <a:ext uri="{FF2B5EF4-FFF2-40B4-BE49-F238E27FC236}">
                      <a16:creationId xmlns:a16="http://schemas.microsoft.com/office/drawing/2014/main" id="{3E214204-F1C2-5AA7-36AD-FB363FE91254}"/>
                    </a:ext>
                  </a:extLst>
                </p:cNvPr>
                <p:cNvGrpSpPr/>
                <p:nvPr/>
              </p:nvGrpSpPr>
              <p:grpSpPr>
                <a:xfrm>
                  <a:off x="1392950" y="2762920"/>
                  <a:ext cx="1375208" cy="861377"/>
                  <a:chOff x="1511822" y="2762920"/>
                  <a:chExt cx="1375208" cy="861377"/>
                </a:xfrm>
              </p:grpSpPr>
              <p:sp>
                <p:nvSpPr>
                  <p:cNvPr id="2" name="사각형: 둥근 모서리 1">
                    <a:extLst>
                      <a:ext uri="{FF2B5EF4-FFF2-40B4-BE49-F238E27FC236}">
                        <a16:creationId xmlns:a16="http://schemas.microsoft.com/office/drawing/2014/main" id="{C7B24385-E3EE-529E-D8A2-05ADFF9E4916}"/>
                      </a:ext>
                    </a:extLst>
                  </p:cNvPr>
                  <p:cNvSpPr/>
                  <p:nvPr/>
                </p:nvSpPr>
                <p:spPr>
                  <a:xfrm>
                    <a:off x="1511822" y="2762920"/>
                    <a:ext cx="1375208" cy="861377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2F597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35629" rIns="0" bIns="0"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600" b="0" i="0" u="none" strike="noStrike" kern="120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endParaRPr>
                  </a:p>
                </p:txBody>
              </p:sp>
              <p:pic>
                <p:nvPicPr>
                  <p:cNvPr id="42" name="그래픽 41">
                    <a:extLst>
                      <a:ext uri="{FF2B5EF4-FFF2-40B4-BE49-F238E27FC236}">
                        <a16:creationId xmlns:a16="http://schemas.microsoft.com/office/drawing/2014/main" id="{FBF7D1C6-CBD5-E446-36E5-4F8EBB82642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96DAC541-7B7A-43D3-8B79-37D633B846F1}">
                        <asvg:svgBlip xmlns:asvg="http://schemas.microsoft.com/office/drawing/2016/SVG/main" xmlns="" r:embed="rId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037835" y="2869110"/>
                    <a:ext cx="323182" cy="274455"/>
                  </a:xfrm>
                  <a:prstGeom prst="rect">
                    <a:avLst/>
                  </a:prstGeom>
                </p:spPr>
              </p:pic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4F93EC2F-F744-DA65-D029-049C3D498FE3}"/>
                      </a:ext>
                    </a:extLst>
                  </p:cNvPr>
                  <p:cNvSpPr txBox="1"/>
                  <p:nvPr/>
                </p:nvSpPr>
                <p:spPr>
                  <a:xfrm>
                    <a:off x="1750329" y="3213114"/>
                    <a:ext cx="92333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anchor="b"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ko-KR" altLang="en-US" sz="1800" b="0" i="0" u="none" strike="noStrike" kern="1200" cap="none" spc="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G마켓 산스 TTF Bold" panose="02000000000000000000" pitchFamily="2" charset="-127"/>
                        <a:ea typeface="문체부 제목 돋음체" panose="020B0609000101010101" pitchFamily="49" charset="-127"/>
                      </a:rPr>
                      <a:t>해운업체</a:t>
                    </a:r>
                  </a:p>
                </p:txBody>
              </p:sp>
            </p:grp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194CF8CE-48A2-1198-A132-FEE04CC3837A}"/>
                    </a:ext>
                  </a:extLst>
                </p:cNvPr>
                <p:cNvSpPr txBox="1"/>
                <p:nvPr/>
              </p:nvSpPr>
              <p:spPr>
                <a:xfrm>
                  <a:off x="2722867" y="2870443"/>
                  <a:ext cx="2112759" cy="64633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400" i="0" u="none" strike="noStrike" kern="120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해상화물 운송업체 또는 </a:t>
                  </a:r>
                  <a:endParaRPr kumimoji="0" lang="en-US" altLang="ko-KR" sz="1400" i="0" u="none" strike="noStrike" kern="1200" cap="none" spc="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endParaRPr>
                </a:p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400" i="0" u="none" strike="noStrike" kern="120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선박관리업체 </a:t>
                  </a:r>
                  <a:endParaRPr kumimoji="0" lang="en-US" altLang="ko-KR" sz="1400" i="0" u="none" strike="noStrike" kern="1200" cap="none" spc="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endParaRPr>
                </a:p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400" i="0" u="none" strike="noStrike" kern="120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(</a:t>
                  </a:r>
                  <a:r>
                    <a:rPr kumimoji="0" lang="ko-KR" altLang="en-US" sz="1400" i="0" u="none" strike="noStrike" kern="120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총 톤수 </a:t>
                  </a:r>
                  <a:r>
                    <a:rPr kumimoji="0" lang="en-US" altLang="ko-KR" sz="1400" i="0" u="none" strike="noStrike" kern="120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500</a:t>
                  </a:r>
                  <a:r>
                    <a:rPr kumimoji="0" lang="ko-KR" altLang="en-US" sz="1400" i="0" u="none" strike="noStrike" kern="120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톤 이상</a:t>
                  </a:r>
                  <a:r>
                    <a:rPr kumimoji="0" lang="en-US" altLang="ko-KR" sz="1400" i="0" u="none" strike="noStrike" kern="120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)</a:t>
                  </a:r>
                </a:p>
              </p:txBody>
            </p:sp>
          </p:grpSp>
          <p:grpSp>
            <p:nvGrpSpPr>
              <p:cNvPr id="57" name="그룹 56">
                <a:extLst>
                  <a:ext uri="{FF2B5EF4-FFF2-40B4-BE49-F238E27FC236}">
                    <a16:creationId xmlns:a16="http://schemas.microsoft.com/office/drawing/2014/main" id="{377F82CD-9FF9-6534-1EC0-9CEF42DF13FB}"/>
                  </a:ext>
                </a:extLst>
              </p:cNvPr>
              <p:cNvGrpSpPr/>
              <p:nvPr/>
            </p:nvGrpSpPr>
            <p:grpSpPr>
              <a:xfrm>
                <a:off x="5413660" y="2989369"/>
                <a:ext cx="3614562" cy="861377"/>
                <a:chOff x="5101220" y="2770409"/>
                <a:chExt cx="3614562" cy="861377"/>
              </a:xfrm>
            </p:grpSpPr>
            <p:sp>
              <p:nvSpPr>
                <p:cNvPr id="49" name="사각형: 둥근 모서리 48">
                  <a:extLst>
                    <a:ext uri="{FF2B5EF4-FFF2-40B4-BE49-F238E27FC236}">
                      <a16:creationId xmlns:a16="http://schemas.microsoft.com/office/drawing/2014/main" id="{A182BF58-5C6C-CE4F-3399-A2A0236D5CAC}"/>
                    </a:ext>
                  </a:extLst>
                </p:cNvPr>
                <p:cNvSpPr/>
                <p:nvPr/>
              </p:nvSpPr>
              <p:spPr>
                <a:xfrm>
                  <a:off x="5101220" y="2770409"/>
                  <a:ext cx="1354772" cy="861377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3B709A"/>
                </a:solidFill>
                <a:ln w="539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35629" rIns="0" bIns="0"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600" b="0" i="0" u="none" strike="noStrike" kern="1200" cap="none" spc="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  <p:pic>
              <p:nvPicPr>
                <p:cNvPr id="58" name="그래픽 57">
                  <a:extLst>
                    <a:ext uri="{FF2B5EF4-FFF2-40B4-BE49-F238E27FC236}">
                      <a16:creationId xmlns:a16="http://schemas.microsoft.com/office/drawing/2014/main" id="{2E602AB6-181F-9C7B-3055-68C58D14E0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90413" y="2881269"/>
                  <a:ext cx="360000" cy="269785"/>
                </a:xfrm>
                <a:prstGeom prst="rect">
                  <a:avLst/>
                </a:prstGeom>
              </p:spPr>
            </p:pic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FE38D9E4-9E51-CD71-AA52-443A10CB7DD7}"/>
                    </a:ext>
                  </a:extLst>
                </p:cNvPr>
                <p:cNvSpPr txBox="1"/>
                <p:nvPr/>
              </p:nvSpPr>
              <p:spPr>
                <a:xfrm>
                  <a:off x="5329509" y="3220603"/>
                  <a:ext cx="92333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b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800" b="0" i="0" u="none" strike="noStrike" kern="120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수산업체</a:t>
                  </a:r>
                </a:p>
              </p:txBody>
            </p: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5572903C-563C-139F-DC2D-E059D709A4EC}"/>
                    </a:ext>
                  </a:extLst>
                </p:cNvPr>
                <p:cNvSpPr txBox="1"/>
                <p:nvPr/>
              </p:nvSpPr>
              <p:spPr>
                <a:xfrm>
                  <a:off x="6423488" y="2985654"/>
                  <a:ext cx="2292294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>
                  <a:spAutoFit/>
                </a:bodyPr>
                <a:lstStyle/>
                <a:p>
                  <a:pPr algn="ctr">
                    <a:defRPr/>
                  </a:pPr>
                  <a:r>
                    <a:rPr lang="ko-KR" altLang="en-US" sz="140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원양어업 또는 근해어업체 </a:t>
                  </a:r>
                  <a:endParaRPr lang="en-US" altLang="ko-KR" sz="140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endParaRPr>
                </a:p>
                <a:p>
                  <a:pPr algn="ctr">
                    <a:defRPr/>
                  </a:pPr>
                  <a:r>
                    <a:rPr lang="en-US" altLang="ko-KR" sz="140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(</a:t>
                  </a:r>
                  <a:r>
                    <a:rPr lang="ko-KR" altLang="en-US" sz="140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총 톤수 </a:t>
                  </a:r>
                  <a:r>
                    <a:rPr lang="en-US" altLang="ko-KR" sz="140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100</a:t>
                  </a:r>
                  <a:r>
                    <a:rPr lang="ko-KR" altLang="en-US" sz="140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톤 이상</a:t>
                  </a:r>
                  <a:r>
                    <a:rPr lang="en-US" altLang="ko-KR" sz="140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)</a:t>
                  </a:r>
                </a:p>
              </p:txBody>
            </p:sp>
          </p:grpSp>
          <p:grpSp>
            <p:nvGrpSpPr>
              <p:cNvPr id="4" name="그룹 3">
                <a:extLst>
                  <a:ext uri="{FF2B5EF4-FFF2-40B4-BE49-F238E27FC236}">
                    <a16:creationId xmlns:a16="http://schemas.microsoft.com/office/drawing/2014/main" id="{74520B3B-2380-CDF9-3313-74C93F03C722}"/>
                  </a:ext>
                </a:extLst>
              </p:cNvPr>
              <p:cNvGrpSpPr/>
              <p:nvPr/>
            </p:nvGrpSpPr>
            <p:grpSpPr>
              <a:xfrm>
                <a:off x="4983647" y="4008881"/>
                <a:ext cx="4355164" cy="2263997"/>
                <a:chOff x="5230535" y="4008881"/>
                <a:chExt cx="4355164" cy="2263997"/>
              </a:xfrm>
            </p:grpSpPr>
            <p:sp>
              <p:nvSpPr>
                <p:cNvPr id="10" name="사각형: 둥근 모서리 9">
                  <a:extLst>
                    <a:ext uri="{FF2B5EF4-FFF2-40B4-BE49-F238E27FC236}">
                      <a16:creationId xmlns:a16="http://schemas.microsoft.com/office/drawing/2014/main" id="{F488E2F7-416B-D007-50E7-235D3B5C941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5230535" y="4008881"/>
                  <a:ext cx="4355164" cy="2263997"/>
                </a:xfrm>
                <a:prstGeom prst="roundRect">
                  <a:avLst>
                    <a:gd name="adj" fmla="val 3213"/>
                  </a:avLst>
                </a:prstGeom>
                <a:solidFill>
                  <a:srgbClr val="3B709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781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13" name="사각형: 둥근 모서리 12">
                  <a:extLst>
                    <a:ext uri="{FF2B5EF4-FFF2-40B4-BE49-F238E27FC236}">
                      <a16:creationId xmlns:a16="http://schemas.microsoft.com/office/drawing/2014/main" id="{BE3268D3-AAC2-63E7-7E10-7980D4B2C01B}"/>
                    </a:ext>
                  </a:extLst>
                </p:cNvPr>
                <p:cNvSpPr/>
                <p:nvPr/>
              </p:nvSpPr>
              <p:spPr>
                <a:xfrm>
                  <a:off x="5326406" y="4463215"/>
                  <a:ext cx="4163422" cy="1724025"/>
                </a:xfrm>
                <a:prstGeom prst="roundRect">
                  <a:avLst>
                    <a:gd name="adj" fmla="val 2944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outerShdw dist="38100" dir="16200000" algn="t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781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CB485A7-88CA-886C-5531-32CB5B54EFDD}"/>
                    </a:ext>
                  </a:extLst>
                </p:cNvPr>
                <p:cNvSpPr txBox="1"/>
                <p:nvPr/>
              </p:nvSpPr>
              <p:spPr>
                <a:xfrm>
                  <a:off x="6843860" y="4054751"/>
                  <a:ext cx="1128514" cy="374531"/>
                </a:xfrm>
                <a:prstGeom prst="rect">
                  <a:avLst/>
                </a:prstGeom>
                <a:noFill/>
              </p:spPr>
              <p:txBody>
                <a:bodyPr wrap="none" lIns="0" tIns="35629" rIns="0" bIns="0" anchor="ctr">
                  <a:spAutoFit/>
                </a:bodyPr>
                <a:lstStyle>
                  <a:defPPr>
                    <a:defRPr lang="en-US"/>
                  </a:defPPr>
                  <a:lvl1pPr algn="ctr">
                    <a:defRPr sz="220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G마켓 산스 TTF Bold" panose="02000000000000000000" pitchFamily="2" charset="-127"/>
                    </a:defRPr>
                  </a:lvl1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2200" b="0" i="0" u="none" strike="noStrike" kern="120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ea typeface="문체부 제목 돋음체" panose="020B0609000101010101" pitchFamily="49" charset="-127"/>
                    </a:rPr>
                    <a:t>복무기간</a:t>
                  </a:r>
                </a:p>
              </p:txBody>
            </p:sp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BD86FAE4-9D9F-AC64-FDFA-F8BA0D85AAE9}"/>
                    </a:ext>
                  </a:extLst>
                </p:cNvPr>
                <p:cNvSpPr txBox="1"/>
                <p:nvPr/>
              </p:nvSpPr>
              <p:spPr>
                <a:xfrm>
                  <a:off x="5596724" y="5610979"/>
                  <a:ext cx="2359620" cy="4431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200" b="0" i="0" u="none" strike="noStrike" kern="120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2022</a:t>
                  </a:r>
                  <a:r>
                    <a:rPr kumimoji="0" lang="ko-KR" altLang="en-US" sz="1200" b="0" i="0" u="none" strike="noStrike" kern="120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년 배정인원  </a:t>
                  </a:r>
                  <a:r>
                    <a:rPr kumimoji="0" lang="en-US" altLang="ko-KR" sz="1200" b="0" i="0" u="none" strike="noStrike" kern="120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&gt;  1,000</a:t>
                  </a:r>
                  <a:r>
                    <a:rPr kumimoji="0" lang="ko-KR" altLang="en-US" sz="1200" b="0" i="0" u="none" strike="noStrike" kern="120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명 </a:t>
                  </a:r>
                </a:p>
                <a:p>
                  <a:pPr marL="0" marR="0" lvl="0" indent="0" algn="l" defTabSz="457200" rtl="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200" b="0" i="0" u="none" strike="noStrike" kern="120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2022</a:t>
                  </a:r>
                  <a:r>
                    <a:rPr kumimoji="0" lang="ko-KR" altLang="en-US" sz="1200" b="0" i="0" u="none" strike="noStrike" kern="120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년 복무인원  </a:t>
                  </a:r>
                  <a:r>
                    <a:rPr kumimoji="0" lang="en-US" altLang="ko-KR" sz="1200" b="0" i="0" u="none" strike="noStrike" kern="1200" cap="none" spc="0" normalizeH="0" baseline="0" noProof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&gt;  </a:t>
                  </a:r>
                  <a:r>
                    <a:rPr kumimoji="0" lang="en-US" altLang="ko-KR" sz="1200" b="0" i="0" u="none" strike="noStrike" kern="1200" cap="none" spc="0" normalizeH="0" baseline="0" noProof="0" smtClean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2,863</a:t>
                  </a:r>
                  <a:r>
                    <a:rPr kumimoji="0" lang="ko-KR" altLang="en-US" sz="1200" b="0" i="0" u="none" strike="noStrike" kern="1200" cap="none" spc="0" normalizeH="0" baseline="0" noProof="0" smtClean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명</a:t>
                  </a:r>
                  <a:endParaRPr kumimoji="0" lang="ko-KR" altLang="en-US" sz="1200" b="0" i="0" u="none" strike="noStrike" kern="1200" cap="none" spc="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4361D2C5-9B56-353C-562A-D5E2B96E6718}"/>
                    </a:ext>
                  </a:extLst>
                </p:cNvPr>
                <p:cNvSpPr txBox="1"/>
                <p:nvPr/>
              </p:nvSpPr>
              <p:spPr>
                <a:xfrm>
                  <a:off x="5388333" y="4783498"/>
                  <a:ext cx="4039568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600" i="0" u="none" strike="noStrike" kern="120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편입된 날부터 </a:t>
                  </a:r>
                  <a:r>
                    <a:rPr kumimoji="0" lang="en-US" altLang="ko-KR" sz="1600" i="0" u="none" strike="noStrike" kern="120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5</a:t>
                  </a:r>
                  <a:r>
                    <a:rPr kumimoji="0" lang="ko-KR" altLang="en-US" sz="1600" i="0" u="none" strike="noStrike" kern="120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년 이내 </a:t>
                  </a:r>
                  <a:r>
                    <a:rPr kumimoji="0" lang="en-US" altLang="ko-KR" sz="1600" i="0" u="none" strike="noStrike" kern="120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3</a:t>
                  </a:r>
                  <a:r>
                    <a:rPr kumimoji="0" lang="ko-KR" altLang="en-US" sz="1600" i="0" u="none" strike="noStrike" kern="120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년 간 승선근무</a:t>
                  </a:r>
                  <a:r>
                    <a:rPr kumimoji="0" lang="ko-KR" altLang="en-US" sz="1400" i="0" u="none" strike="noStrike" kern="120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/>
                  </a:r>
                  <a:br>
                    <a:rPr kumimoji="0" lang="ko-KR" altLang="en-US" sz="1400" i="0" u="none" strike="noStrike" kern="120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</a:br>
                  <a:r>
                    <a:rPr kumimoji="0" lang="en-US" altLang="ko-KR" sz="1600" i="0" u="none" strike="noStrike" kern="120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(</a:t>
                  </a:r>
                  <a:r>
                    <a:rPr kumimoji="0" lang="ko-KR" altLang="en-US" sz="1600" i="0" u="none" strike="noStrike" kern="120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항해사 또는 기관사</a:t>
                  </a:r>
                  <a:r>
                    <a:rPr kumimoji="0" lang="en-US" altLang="ko-KR" sz="1600" i="0" u="none" strike="noStrike" kern="120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)</a:t>
                  </a:r>
                  <a:endParaRPr kumimoji="0" lang="en-US" altLang="ko-KR" sz="1400" i="0" u="none" strike="noStrike" kern="1200" cap="none" spc="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1E37203A-F697-7AE6-0DEF-35B16625969C}"/>
                    </a:ext>
                  </a:extLst>
                </p:cNvPr>
                <p:cNvSpPr txBox="1"/>
                <p:nvPr/>
              </p:nvSpPr>
              <p:spPr>
                <a:xfrm>
                  <a:off x="7961155" y="5647912"/>
                  <a:ext cx="126156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400" b="0" i="0" u="none" strike="noStrike" kern="0" cap="none" spc="0" normalizeH="0" baseline="0" noProof="0" smtClean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rgbClr val="F38E07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132</a:t>
                  </a:r>
                  <a:r>
                    <a:rPr kumimoji="0" lang="ko-KR" altLang="en-US" sz="2400" b="0" i="0" u="none" strike="noStrike" kern="0" cap="none" spc="0" normalizeH="0" baseline="0" noProof="0" smtClean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rgbClr val="F38E07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개</a:t>
                  </a:r>
                  <a:r>
                    <a:rPr kumimoji="0" lang="ko-KR" altLang="en-US" sz="1600" b="0" i="0" u="none" strike="noStrike" kern="0" cap="none" spc="0" normalizeH="0" baseline="0" noProof="0" smtClean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rgbClr val="F38E07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업체</a:t>
                  </a:r>
                  <a:endParaRPr kumimoji="0" lang="ko-KR" altLang="en-US" sz="1800" b="0" i="0" u="none" strike="noStrike" kern="0" cap="none" spc="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F38E07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  <p:cxnSp>
              <p:nvCxnSpPr>
                <p:cNvPr id="95" name="직선 연결선 94">
                  <a:extLst>
                    <a:ext uri="{FF2B5EF4-FFF2-40B4-BE49-F238E27FC236}">
                      <a16:creationId xmlns:a16="http://schemas.microsoft.com/office/drawing/2014/main" id="{D09BEF09-B9A4-1280-5BC6-B553C8088E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98911" y="5485714"/>
                  <a:ext cx="4018413" cy="0"/>
                </a:xfrm>
                <a:prstGeom prst="line">
                  <a:avLst/>
                </a:prstGeom>
                <a:noFill/>
                <a:ln w="19050" cap="rnd">
                  <a:solidFill>
                    <a:srgbClr val="003876">
                      <a:alpha val="50000"/>
                    </a:srgbClr>
                  </a:solidFill>
                  <a:prstDash val="sysDot"/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02" name="직선 연결선 101">
                  <a:extLst>
                    <a:ext uri="{FF2B5EF4-FFF2-40B4-BE49-F238E27FC236}">
                      <a16:creationId xmlns:a16="http://schemas.microsoft.com/office/drawing/2014/main" id="{E3107AAD-4E49-B41F-5BEF-933CDD488E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94800" y="5832578"/>
                  <a:ext cx="242564" cy="0"/>
                </a:xfrm>
                <a:prstGeom prst="line">
                  <a:avLst/>
                </a:prstGeom>
                <a:ln w="47625" cap="rnd">
                  <a:gradFill>
                    <a:gsLst>
                      <a:gs pos="50000">
                        <a:srgbClr val="FFA358"/>
                      </a:gs>
                      <a:gs pos="0">
                        <a:schemeClr val="bg1"/>
                      </a:gs>
                    </a:gsLst>
                    <a:lin ang="0" scaled="0"/>
                  </a:gra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" name="그룹 2">
                <a:extLst>
                  <a:ext uri="{FF2B5EF4-FFF2-40B4-BE49-F238E27FC236}">
                    <a16:creationId xmlns:a16="http://schemas.microsoft.com/office/drawing/2014/main" id="{54149FA3-0A2F-8A74-BC9D-C00144F53C50}"/>
                  </a:ext>
                </a:extLst>
              </p:cNvPr>
              <p:cNvGrpSpPr/>
              <p:nvPr/>
            </p:nvGrpSpPr>
            <p:grpSpPr>
              <a:xfrm>
                <a:off x="427393" y="4008881"/>
                <a:ext cx="4355164" cy="2263997"/>
                <a:chOff x="326809" y="4008881"/>
                <a:chExt cx="4355164" cy="2263997"/>
              </a:xfrm>
            </p:grpSpPr>
            <p:sp>
              <p:nvSpPr>
                <p:cNvPr id="9" name="사각형: 둥근 모서리 8">
                  <a:extLst>
                    <a:ext uri="{FF2B5EF4-FFF2-40B4-BE49-F238E27FC236}">
                      <a16:creationId xmlns:a16="http://schemas.microsoft.com/office/drawing/2014/main" id="{2056C3A2-EA60-99B2-0EEA-BD0B65050AB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6809" y="4008881"/>
                  <a:ext cx="4355164" cy="2263997"/>
                </a:xfrm>
                <a:prstGeom prst="roundRect">
                  <a:avLst>
                    <a:gd name="adj" fmla="val 3213"/>
                  </a:avLst>
                </a:prstGeom>
                <a:solidFill>
                  <a:srgbClr val="2F597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35629" rIns="0" bIns="0" rtlCol="0" anchor="ctr"/>
                <a:lstStyle/>
                <a:p>
                  <a:pPr algn="ctr"/>
                  <a:endParaRPr lang="ko-KR" altLang="en-US" sz="160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  <p:grpSp>
              <p:nvGrpSpPr>
                <p:cNvPr id="44" name="그룹 43">
                  <a:extLst>
                    <a:ext uri="{FF2B5EF4-FFF2-40B4-BE49-F238E27FC236}">
                      <a16:creationId xmlns:a16="http://schemas.microsoft.com/office/drawing/2014/main" id="{58035717-4C09-4F94-722C-6DB582C23348}"/>
                    </a:ext>
                  </a:extLst>
                </p:cNvPr>
                <p:cNvGrpSpPr/>
                <p:nvPr/>
              </p:nvGrpSpPr>
              <p:grpSpPr>
                <a:xfrm>
                  <a:off x="424666" y="4054751"/>
                  <a:ext cx="4163422" cy="2132489"/>
                  <a:chOff x="727591" y="4054751"/>
                  <a:chExt cx="3969482" cy="2132489"/>
                </a:xfrm>
              </p:grpSpPr>
              <p:sp>
                <p:nvSpPr>
                  <p:cNvPr id="12" name="사각형: 둥근 모서리 11">
                    <a:extLst>
                      <a:ext uri="{FF2B5EF4-FFF2-40B4-BE49-F238E27FC236}">
                        <a16:creationId xmlns:a16="http://schemas.microsoft.com/office/drawing/2014/main" id="{8EFB836B-2A88-81AC-2444-C4994099D9CE}"/>
                      </a:ext>
                    </a:extLst>
                  </p:cNvPr>
                  <p:cNvSpPr/>
                  <p:nvPr/>
                </p:nvSpPr>
                <p:spPr>
                  <a:xfrm>
                    <a:off x="727591" y="4463215"/>
                    <a:ext cx="3969482" cy="1724025"/>
                  </a:xfrm>
                  <a:prstGeom prst="roundRect">
                    <a:avLst>
                      <a:gd name="adj" fmla="val 2944"/>
                    </a:avLst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dist="38100" dir="16200000" algn="t" rotWithShape="0">
                      <a:prstClr val="black">
                        <a:alpha val="2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781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BFA3A3D1-4E36-5501-B9DB-622DCDC51AB7}"/>
                      </a:ext>
                    </a:extLst>
                  </p:cNvPr>
                  <p:cNvSpPr txBox="1"/>
                  <p:nvPr/>
                </p:nvSpPr>
                <p:spPr>
                  <a:xfrm>
                    <a:off x="2172465" y="4054751"/>
                    <a:ext cx="1075947" cy="374531"/>
                  </a:xfrm>
                  <a:prstGeom prst="rect">
                    <a:avLst/>
                  </a:prstGeom>
                  <a:noFill/>
                </p:spPr>
                <p:txBody>
                  <a:bodyPr wrap="none" lIns="0" tIns="35629" rIns="0" bIns="0" anchor="ctr"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ko-KR" altLang="en-US" sz="2200" b="0" i="0" u="none" strike="noStrike" kern="1200" cap="none" spc="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G마켓 산스 TTF Bold" panose="02000000000000000000" pitchFamily="2" charset="-127"/>
                        <a:ea typeface="문체부 제목 돋음체" panose="020B0609000101010101" pitchFamily="49" charset="-127"/>
                      </a:rPr>
                      <a:t>편입대상</a:t>
                    </a:r>
                  </a:p>
                </p:txBody>
              </p:sp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9160D16F-8B20-9025-3ACD-35578B24ADF8}"/>
                      </a:ext>
                    </a:extLst>
                  </p:cNvPr>
                  <p:cNvSpPr txBox="1"/>
                  <p:nvPr/>
                </p:nvSpPr>
                <p:spPr>
                  <a:xfrm>
                    <a:off x="975383" y="4616005"/>
                    <a:ext cx="3473899" cy="73866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anchor="ctr"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ko-KR" altLang="en-US" sz="1600" b="0" i="0" u="none" strike="noStrike" kern="1200" cap="none" spc="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현역병입영대상자로서</a:t>
                    </a:r>
                    <a:endParaRPr kumimoji="0" lang="en-US" altLang="ko-KR" sz="1600" b="0" i="0" u="none" strike="noStrike" kern="120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endParaRPr>
                  </a:p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ko-KR" altLang="en-US" sz="1600" b="0" i="0" u="none" strike="noStrike" kern="1200" cap="none" spc="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항해사</a:t>
                    </a:r>
                    <a:r>
                      <a:rPr kumimoji="0" lang="en-US" altLang="ko-KR" sz="1600" b="0" i="0" u="none" strike="noStrike" kern="1200" cap="none" spc="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, </a:t>
                    </a:r>
                    <a:r>
                      <a:rPr kumimoji="0" lang="ko-KR" altLang="en-US" sz="1600" b="0" i="0" u="none" strike="noStrike" kern="1200" cap="none" spc="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기관사 면허가 있고</a:t>
                    </a:r>
                    <a:r>
                      <a:rPr kumimoji="0" lang="en-US" altLang="ko-KR" sz="1600" b="0" i="0" u="none" strike="noStrike" kern="1200" cap="none" spc="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,</a:t>
                    </a:r>
                  </a:p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ko-KR" altLang="en-US" sz="1600" b="0" i="0" u="none" strike="noStrike" kern="1200" cap="none" spc="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해양수산부장관 지정교육을 마친 사람</a:t>
                    </a:r>
                  </a:p>
                </p:txBody>
              </p:sp>
              <p:sp>
                <p:nvSpPr>
                  <p:cNvPr id="79" name="TextBox 78">
                    <a:extLst>
                      <a:ext uri="{FF2B5EF4-FFF2-40B4-BE49-F238E27FC236}">
                        <a16:creationId xmlns:a16="http://schemas.microsoft.com/office/drawing/2014/main" id="{A0E8AB14-152C-C2C3-90DB-BF841E94E66D}"/>
                      </a:ext>
                    </a:extLst>
                  </p:cNvPr>
                  <p:cNvSpPr txBox="1"/>
                  <p:nvPr/>
                </p:nvSpPr>
                <p:spPr>
                  <a:xfrm>
                    <a:off x="872220" y="5610979"/>
                    <a:ext cx="3680224" cy="44319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2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ko-KR" altLang="en-US" sz="1200" b="0" i="0" u="none" strike="noStrike" kern="1200" cap="none" spc="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Bold" panose="02000000000000000000" pitchFamily="2" charset="-127"/>
                        <a:ea typeface="문체부 제목 돋음체" panose="020B0609000101010101" pitchFamily="49" charset="-127"/>
                      </a:rPr>
                      <a:t>지정교육기관</a:t>
                    </a:r>
                    <a:r>
                      <a:rPr kumimoji="0" lang="en-US" altLang="ko-KR" sz="1200" b="0" i="0" u="none" strike="noStrike" kern="1200" cap="none" spc="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Bold" panose="02000000000000000000" pitchFamily="2" charset="-127"/>
                        <a:ea typeface="문체부 제목 돋음체" panose="020B0609000101010101" pitchFamily="49" charset="-127"/>
                      </a:rPr>
                      <a:t>(17</a:t>
                    </a:r>
                    <a:r>
                      <a:rPr kumimoji="0" lang="ko-KR" altLang="en-US" sz="1200" b="0" i="0" u="none" strike="noStrike" kern="1200" cap="none" spc="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Bold" panose="02000000000000000000" pitchFamily="2" charset="-127"/>
                        <a:ea typeface="문체부 제목 돋음체" panose="020B0609000101010101" pitchFamily="49" charset="-127"/>
                      </a:rPr>
                      <a:t>개교</a:t>
                    </a:r>
                    <a:r>
                      <a:rPr kumimoji="0" lang="en-US" altLang="ko-KR" sz="1200" b="0" i="0" u="none" strike="noStrike" kern="1200" cap="none" spc="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Bold" panose="02000000000000000000" pitchFamily="2" charset="-127"/>
                        <a:ea typeface="문체부 제목 돋음체" panose="020B0609000101010101" pitchFamily="49" charset="-127"/>
                      </a:rPr>
                      <a:t>)</a:t>
                    </a:r>
                  </a:p>
                  <a:p>
                    <a:pPr marL="0" marR="0" lvl="0" indent="0" algn="ctr" defTabSz="457200" rtl="0" eaLnBrk="1" fontAlgn="auto" latinLnBrk="0" hangingPunct="1">
                      <a:lnSpc>
                        <a:spcPct val="12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ko-KR" altLang="en-US" sz="1200" b="0" i="0" u="none" strike="noStrike" kern="1200" cap="none" spc="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한국해양대</a:t>
                    </a:r>
                    <a:r>
                      <a:rPr kumimoji="0" lang="en-US" altLang="ko-KR" sz="1200" b="0" i="0" u="none" strike="noStrike" kern="1200" cap="none" spc="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, </a:t>
                    </a:r>
                    <a:r>
                      <a:rPr kumimoji="0" lang="ko-KR" altLang="en-US" sz="1200" b="0" i="0" u="none" strike="noStrike" kern="1200" cap="none" spc="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목포해양대</a:t>
                    </a:r>
                    <a:r>
                      <a:rPr kumimoji="0" lang="en-US" altLang="ko-KR" sz="1200" b="0" i="0" u="none" strike="noStrike" kern="1200" cap="none" spc="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, </a:t>
                    </a:r>
                    <a:r>
                      <a:rPr kumimoji="0" lang="ko-KR" altLang="en-US" sz="1200" b="0" i="0" u="none" strike="noStrike" kern="1200" cap="none" spc="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부산해사고</a:t>
                    </a:r>
                    <a:r>
                      <a:rPr kumimoji="0" lang="en-US" altLang="ko-KR" sz="1200" b="0" i="0" u="none" strike="noStrike" kern="1200" cap="none" spc="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, </a:t>
                    </a:r>
                    <a:r>
                      <a:rPr kumimoji="0" lang="ko-KR" altLang="en-US" sz="1200" b="0" i="0" u="none" strike="noStrike" kern="1200" cap="none" spc="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인천해사고 등</a:t>
                    </a:r>
                  </a:p>
                </p:txBody>
              </p:sp>
              <p:cxnSp>
                <p:nvCxnSpPr>
                  <p:cNvPr id="45" name="직선 연결선 44">
                    <a:extLst>
                      <a:ext uri="{FF2B5EF4-FFF2-40B4-BE49-F238E27FC236}">
                        <a16:creationId xmlns:a16="http://schemas.microsoft.com/office/drawing/2014/main" id="{E36677BE-05FE-2475-0B19-1958477CF3A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30434" y="5485714"/>
                    <a:ext cx="3763795" cy="0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003876">
                        <a:alpha val="50000"/>
                      </a:srgbClr>
                    </a:solidFill>
                    <a:prstDash val="sysDot"/>
                    <a:round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</p:grpSp>
      </p:grpSp>
      <p:grpSp>
        <p:nvGrpSpPr>
          <p:cNvPr id="48" name="그룹 47">
            <a:extLst>
              <a:ext uri="{FF2B5EF4-FFF2-40B4-BE49-F238E27FC236}">
                <a16:creationId xmlns:a16="http://schemas.microsoft.com/office/drawing/2014/main" id="{F5AFB128-E5A3-2C2B-030D-9978056B7519}"/>
              </a:ext>
            </a:extLst>
          </p:cNvPr>
          <p:cNvGrpSpPr/>
          <p:nvPr/>
        </p:nvGrpSpPr>
        <p:grpSpPr>
          <a:xfrm>
            <a:off x="386230" y="221653"/>
            <a:ext cx="3050000" cy="634035"/>
            <a:chOff x="390253" y="159368"/>
            <a:chExt cx="3081770" cy="640640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DA37AF5-2D0A-1533-CA15-77FC2F01E14E}"/>
                </a:ext>
              </a:extLst>
            </p:cNvPr>
            <p:cNvSpPr txBox="1"/>
            <p:nvPr/>
          </p:nvSpPr>
          <p:spPr>
            <a:xfrm>
              <a:off x="976778" y="364632"/>
              <a:ext cx="2495245" cy="43537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800" b="0" i="0" u="none" strike="noStrike" kern="1200" cap="none" spc="-49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승선근무예비역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9B90AAD-DB29-F763-6485-0D908EBC2457}"/>
                </a:ext>
              </a:extLst>
            </p:cNvPr>
            <p:cNvSpPr txBox="1"/>
            <p:nvPr/>
          </p:nvSpPr>
          <p:spPr>
            <a:xfrm>
              <a:off x="961374" y="159368"/>
              <a:ext cx="154454" cy="171040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0" i="0" u="none" strike="noStrike" kern="1200" cap="none" spc="-79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명조 ExtraBold" panose="02020603020101020101" pitchFamily="18" charset="-127"/>
                  <a:ea typeface="문체부 제목 돋음체" panose="020B0609000101010101" pitchFamily="49" charset="-127"/>
                </a:rPr>
                <a:t>Ⅱ.</a:t>
              </a:r>
              <a:endParaRPr kumimoji="0" lang="ko-KR" altLang="en-US" sz="1100" b="0" i="0" u="none" strike="noStrike" kern="1200" cap="none" spc="-79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2C18BED-257F-30AB-1E74-4071EE8883F2}"/>
                </a:ext>
              </a:extLst>
            </p:cNvPr>
            <p:cNvSpPr txBox="1"/>
            <p:nvPr/>
          </p:nvSpPr>
          <p:spPr>
            <a:xfrm>
              <a:off x="1170924" y="172068"/>
              <a:ext cx="1731653" cy="171040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100" b="0" i="0" u="none" strike="noStrike" kern="1200" cap="none" spc="-49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전문연구</a:t>
              </a:r>
              <a:r>
                <a:rPr kumimoji="0" lang="en-US" altLang="ko-KR" sz="1100" b="0" i="0" u="none" strike="noStrike" kern="1200" cap="none" spc="-49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/</a:t>
              </a:r>
              <a:r>
                <a:rPr kumimoji="0" lang="ko-KR" altLang="en-US" sz="1100" b="0" i="0" u="none" strike="noStrike" kern="1200" cap="none" spc="-49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산업기능요원 등 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7CD2BAB-D44E-5132-1747-C00F17394F3F}"/>
                </a:ext>
              </a:extLst>
            </p:cNvPr>
            <p:cNvSpPr txBox="1"/>
            <p:nvPr/>
          </p:nvSpPr>
          <p:spPr>
            <a:xfrm>
              <a:off x="390253" y="395731"/>
              <a:ext cx="353354" cy="37317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0" i="0" u="none" strike="noStrike" kern="1200" cap="none" spc="-49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>
                      <a:alpha val="38000"/>
                    </a:prstClr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0</a:t>
              </a:r>
              <a:r>
                <a:rPr kumimoji="0" lang="en-US" altLang="ko-KR" sz="2400" b="0" i="0" u="none" strike="noStrike" kern="1200" cap="none" spc="-49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4</a:t>
              </a:r>
              <a:endParaRPr kumimoji="0" lang="ko-KR" altLang="en-US" sz="2400" b="0" i="0" u="none" strike="noStrike" kern="1200" cap="none" spc="-49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G마켓 산스 TTF Bold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985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그룹 203">
            <a:extLst>
              <a:ext uri="{FF2B5EF4-FFF2-40B4-BE49-F238E27FC236}">
                <a16:creationId xmlns:a16="http://schemas.microsoft.com/office/drawing/2014/main" id="{9110212A-4A8D-AB1F-1B5F-038BBEA95DC8}"/>
              </a:ext>
            </a:extLst>
          </p:cNvPr>
          <p:cNvGrpSpPr/>
          <p:nvPr/>
        </p:nvGrpSpPr>
        <p:grpSpPr>
          <a:xfrm>
            <a:off x="386230" y="221653"/>
            <a:ext cx="3253711" cy="634036"/>
            <a:chOff x="390253" y="159368"/>
            <a:chExt cx="3287602" cy="640641"/>
          </a:xfrm>
        </p:grpSpPr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82962E94-4AC9-54EF-C5F3-04572B9BAFAB}"/>
                </a:ext>
              </a:extLst>
            </p:cNvPr>
            <p:cNvSpPr txBox="1"/>
            <p:nvPr/>
          </p:nvSpPr>
          <p:spPr>
            <a:xfrm>
              <a:off x="976778" y="364633"/>
              <a:ext cx="2701077" cy="43537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>
                <a:defRPr/>
              </a:pPr>
              <a:r>
                <a:rPr lang="ko-KR" altLang="en-US" sz="28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공중보건의사 등</a:t>
              </a:r>
            </a:p>
          </p:txBody>
        </p:sp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200C9A7C-1FF7-AAE1-02D6-F077CA201BB4}"/>
                </a:ext>
              </a:extLst>
            </p:cNvPr>
            <p:cNvSpPr txBox="1"/>
            <p:nvPr/>
          </p:nvSpPr>
          <p:spPr>
            <a:xfrm>
              <a:off x="961374" y="159368"/>
              <a:ext cx="154454" cy="171040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pPr>
                <a:defRPr/>
              </a:pPr>
              <a:r>
                <a:rPr lang="en-US" altLang="ko-KR" sz="1100" spc="-7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나눔명조 ExtraBold" panose="02020603020101020101" pitchFamily="18" charset="-127"/>
                  <a:ea typeface="문체부 제목 돋음체" panose="020B0609000101010101" pitchFamily="49" charset="-127"/>
                </a:rPr>
                <a:t>Ⅱ.</a:t>
              </a:r>
              <a:endParaRPr lang="ko-KR" altLang="en-US" sz="1100" spc="-7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나눔명조 ExtraBold" panose="02020603020101020101" pitchFamily="18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937EDC6D-43C4-3DE9-5E97-973E344DA58B}"/>
                </a:ext>
              </a:extLst>
            </p:cNvPr>
            <p:cNvSpPr txBox="1"/>
            <p:nvPr/>
          </p:nvSpPr>
          <p:spPr>
            <a:xfrm>
              <a:off x="1170924" y="172068"/>
              <a:ext cx="894981" cy="171040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pPr>
                <a:defRPr/>
              </a:pPr>
              <a:r>
                <a:rPr lang="ko-KR" altLang="en-US" sz="11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병역의무 이행</a:t>
              </a:r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E8507869-8B71-A202-F543-8852E5057D9F}"/>
                </a:ext>
              </a:extLst>
            </p:cNvPr>
            <p:cNvSpPr txBox="1"/>
            <p:nvPr/>
          </p:nvSpPr>
          <p:spPr>
            <a:xfrm>
              <a:off x="390253" y="395731"/>
              <a:ext cx="353354" cy="37317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en-US" altLang="ko-KR" sz="2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>
                      <a:alpha val="38000"/>
                    </a:schemeClr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0</a:t>
              </a:r>
              <a:r>
                <a:rPr lang="en-US" altLang="ko-KR" sz="2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7</a:t>
              </a:r>
              <a:endParaRPr lang="ko-KR" altLang="en-US" sz="2400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BD5F0795-0B1D-6349-713D-35A9E9C97F0C}"/>
              </a:ext>
            </a:extLst>
          </p:cNvPr>
          <p:cNvGrpSpPr/>
          <p:nvPr/>
        </p:nvGrpSpPr>
        <p:grpSpPr>
          <a:xfrm>
            <a:off x="694354" y="1189922"/>
            <a:ext cx="3866058" cy="1976354"/>
            <a:chOff x="694354" y="1189922"/>
            <a:chExt cx="3866058" cy="1976354"/>
          </a:xfrm>
        </p:grpSpPr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id="{49FFDB4E-CFB2-E150-EC46-47EF9EE30F52}"/>
                </a:ext>
              </a:extLst>
            </p:cNvPr>
            <p:cNvSpPr txBox="1"/>
            <p:nvPr/>
          </p:nvSpPr>
          <p:spPr>
            <a:xfrm>
              <a:off x="694354" y="2427612"/>
              <a:ext cx="3866058" cy="738664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ko-KR" altLang="en-US" sz="16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의사</a:t>
              </a:r>
              <a:r>
                <a:rPr lang="en-US" altLang="ko-KR" sz="16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·</a:t>
              </a:r>
              <a:r>
                <a:rPr lang="ko-KR" altLang="en-US" sz="16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치과의사</a:t>
              </a:r>
              <a:r>
                <a:rPr lang="en-US" altLang="ko-KR" sz="16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·</a:t>
              </a:r>
              <a:r>
                <a:rPr lang="ko-KR" altLang="en-US" sz="16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한의사</a:t>
              </a:r>
              <a:r>
                <a:rPr lang="en-US" altLang="ko-KR" sz="16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, </a:t>
              </a:r>
              <a:r>
                <a:rPr lang="ko-KR" altLang="en-US" sz="16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수의사</a:t>
              </a:r>
              <a:r>
                <a:rPr lang="en-US" altLang="ko-KR" sz="16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, </a:t>
              </a:r>
              <a:r>
                <a:rPr lang="ko-KR" altLang="en-US" sz="16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변호사의</a:t>
              </a:r>
            </a:p>
            <a:p>
              <a:pPr algn="ctr">
                <a:defRPr/>
              </a:pPr>
              <a:r>
                <a:rPr lang="ko-KR" altLang="en-US" sz="16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자격이 있는 사람 </a:t>
              </a:r>
              <a:r>
                <a:rPr lang="ko-KR" altLang="en-US" sz="16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중 의무</a:t>
              </a:r>
              <a:r>
                <a:rPr lang="en-US" altLang="ko-KR" sz="16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·</a:t>
              </a:r>
              <a:r>
                <a:rPr lang="ko-KR" altLang="en-US" sz="16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법무장교 등</a:t>
              </a:r>
            </a:p>
            <a:p>
              <a:pPr algn="ctr">
                <a:defRPr/>
              </a:pPr>
              <a:r>
                <a:rPr lang="ko-KR" altLang="en-US" sz="16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현역 소요를 충원하고 </a:t>
              </a:r>
              <a:r>
                <a:rPr lang="ko-KR" altLang="en-US" sz="16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남은 사람</a:t>
              </a:r>
            </a:p>
          </p:txBody>
        </p:sp>
        <p:grpSp>
          <p:nvGrpSpPr>
            <p:cNvPr id="2" name="그룹 1">
              <a:extLst>
                <a:ext uri="{FF2B5EF4-FFF2-40B4-BE49-F238E27FC236}">
                  <a16:creationId xmlns:a16="http://schemas.microsoft.com/office/drawing/2014/main" id="{2B9CFE08-A2EE-45BE-0543-6F35285C433B}"/>
                </a:ext>
              </a:extLst>
            </p:cNvPr>
            <p:cNvGrpSpPr/>
            <p:nvPr/>
          </p:nvGrpSpPr>
          <p:grpSpPr>
            <a:xfrm>
              <a:off x="1780882" y="1189922"/>
              <a:ext cx="1692998" cy="1064859"/>
              <a:chOff x="1780882" y="1189922"/>
              <a:chExt cx="1692998" cy="1064859"/>
            </a:xfrm>
          </p:grpSpPr>
          <p:sp>
            <p:nvSpPr>
              <p:cNvPr id="202" name="타원 201">
                <a:extLst>
                  <a:ext uri="{FF2B5EF4-FFF2-40B4-BE49-F238E27FC236}">
                    <a16:creationId xmlns:a16="http://schemas.microsoft.com/office/drawing/2014/main" id="{301F30D5-A1BA-B493-5BB2-FB7E19032134}"/>
                  </a:ext>
                </a:extLst>
              </p:cNvPr>
              <p:cNvSpPr/>
              <p:nvPr/>
            </p:nvSpPr>
            <p:spPr>
              <a:xfrm>
                <a:off x="1780882" y="1539055"/>
                <a:ext cx="1692998" cy="7157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 dirty="0">
                  <a:ea typeface="문체부 제목 돋음체" panose="020B0609000101010101" pitchFamily="49" charset="-127"/>
                </a:endParaRPr>
              </a:p>
            </p:txBody>
          </p:sp>
          <p:grpSp>
            <p:nvGrpSpPr>
              <p:cNvPr id="223" name="그룹 222">
                <a:extLst>
                  <a:ext uri="{FF2B5EF4-FFF2-40B4-BE49-F238E27FC236}">
                    <a16:creationId xmlns:a16="http://schemas.microsoft.com/office/drawing/2014/main" id="{CB5CAA5E-A2DA-AF76-461D-DFEC4441635F}"/>
                  </a:ext>
                </a:extLst>
              </p:cNvPr>
              <p:cNvGrpSpPr/>
              <p:nvPr/>
            </p:nvGrpSpPr>
            <p:grpSpPr>
              <a:xfrm flipH="1">
                <a:off x="2359734" y="1189922"/>
                <a:ext cx="535294" cy="858071"/>
                <a:chOff x="2324541" y="1049241"/>
                <a:chExt cx="560872" cy="899073"/>
              </a:xfrm>
            </p:grpSpPr>
            <p:sp>
              <p:nvSpPr>
                <p:cNvPr id="211" name="자유형: 도형 210">
                  <a:extLst>
                    <a:ext uri="{FF2B5EF4-FFF2-40B4-BE49-F238E27FC236}">
                      <a16:creationId xmlns:a16="http://schemas.microsoft.com/office/drawing/2014/main" id="{437473EB-03D0-67B9-BBAC-938A7C461675}"/>
                    </a:ext>
                  </a:extLst>
                </p:cNvPr>
                <p:cNvSpPr/>
                <p:nvPr/>
              </p:nvSpPr>
              <p:spPr>
                <a:xfrm>
                  <a:off x="2324541" y="1466214"/>
                  <a:ext cx="560872" cy="482100"/>
                </a:xfrm>
                <a:custGeom>
                  <a:avLst/>
                  <a:gdLst>
                    <a:gd name="connsiteX0" fmla="*/ 2656 w 560872"/>
                    <a:gd name="connsiteY0" fmla="*/ 405659 h 482100"/>
                    <a:gd name="connsiteX1" fmla="*/ 195481 w 560872"/>
                    <a:gd name="connsiteY1" fmla="*/ 38464 h 482100"/>
                    <a:gd name="connsiteX2" fmla="*/ 560838 w 560872"/>
                    <a:gd name="connsiteY2" fmla="*/ 277136 h 482100"/>
                    <a:gd name="connsiteX3" fmla="*/ 560870 w 560872"/>
                    <a:gd name="connsiteY3" fmla="*/ 279097 h 482100"/>
                    <a:gd name="connsiteX4" fmla="*/ 560870 w 560872"/>
                    <a:gd name="connsiteY4" fmla="*/ 279170 h 482100"/>
                    <a:gd name="connsiteX5" fmla="*/ 560870 w 560872"/>
                    <a:gd name="connsiteY5" fmla="*/ 279170 h 482100"/>
                    <a:gd name="connsiteX6" fmla="*/ 427733 w 560872"/>
                    <a:gd name="connsiteY6" fmla="*/ 415530 h 482100"/>
                    <a:gd name="connsiteX7" fmla="*/ 43864 w 560872"/>
                    <a:gd name="connsiteY7" fmla="*/ 461498 h 482100"/>
                    <a:gd name="connsiteX8" fmla="*/ 3274 w 560872"/>
                    <a:gd name="connsiteY8" fmla="*/ 414049 h 482100"/>
                    <a:gd name="connsiteX9" fmla="*/ 3274 w 560872"/>
                    <a:gd name="connsiteY9" fmla="*/ 414049 h 482100"/>
                    <a:gd name="connsiteX10" fmla="*/ 3274 w 560872"/>
                    <a:gd name="connsiteY10" fmla="*/ 414032 h 482100"/>
                    <a:gd name="connsiteX11" fmla="*/ 2656 w 560872"/>
                    <a:gd name="connsiteY11" fmla="*/ 405659 h 482100"/>
                    <a:gd name="connsiteX12" fmla="*/ 2656 w 560872"/>
                    <a:gd name="connsiteY12" fmla="*/ 405659 h 482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60872" h="482100">
                      <a:moveTo>
                        <a:pt x="2656" y="405659"/>
                      </a:moveTo>
                      <a:cubicBezTo>
                        <a:pt x="-8704" y="233714"/>
                        <a:pt x="9499" y="131459"/>
                        <a:pt x="195481" y="38464"/>
                      </a:cubicBezTo>
                      <a:cubicBezTo>
                        <a:pt x="367385" y="-47492"/>
                        <a:pt x="555223" y="1691"/>
                        <a:pt x="560838" y="277136"/>
                      </a:cubicBezTo>
                      <a:cubicBezTo>
                        <a:pt x="560862" y="277787"/>
                        <a:pt x="560878" y="278438"/>
                        <a:pt x="560870" y="279097"/>
                      </a:cubicBezTo>
                      <a:lnTo>
                        <a:pt x="560870" y="279170"/>
                      </a:lnTo>
                      <a:lnTo>
                        <a:pt x="560870" y="279170"/>
                      </a:lnTo>
                      <a:cubicBezTo>
                        <a:pt x="560870" y="321021"/>
                        <a:pt x="513543" y="372621"/>
                        <a:pt x="427733" y="415530"/>
                      </a:cubicBezTo>
                      <a:cubicBezTo>
                        <a:pt x="296427" y="481183"/>
                        <a:pt x="124425" y="501779"/>
                        <a:pt x="43864" y="461498"/>
                      </a:cubicBezTo>
                      <a:cubicBezTo>
                        <a:pt x="19419" y="449276"/>
                        <a:pt x="6187" y="432846"/>
                        <a:pt x="3274" y="414049"/>
                      </a:cubicBezTo>
                      <a:lnTo>
                        <a:pt x="3274" y="414049"/>
                      </a:lnTo>
                      <a:lnTo>
                        <a:pt x="3274" y="414032"/>
                      </a:lnTo>
                      <a:cubicBezTo>
                        <a:pt x="2851" y="411290"/>
                        <a:pt x="2648" y="408499"/>
                        <a:pt x="2656" y="405659"/>
                      </a:cubicBezTo>
                      <a:lnTo>
                        <a:pt x="2656" y="405659"/>
                      </a:lnTo>
                      <a:close/>
                    </a:path>
                  </a:pathLst>
                </a:custGeom>
                <a:solidFill>
                  <a:srgbClr val="89BEE8"/>
                </a:solidFill>
                <a:ln w="8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sz="1600" dirty="0"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212" name="자유형: 도형 211">
                  <a:extLst>
                    <a:ext uri="{FF2B5EF4-FFF2-40B4-BE49-F238E27FC236}">
                      <a16:creationId xmlns:a16="http://schemas.microsoft.com/office/drawing/2014/main" id="{66B79487-E5C4-B296-47CF-3C44F36AC28B}"/>
                    </a:ext>
                  </a:extLst>
                </p:cNvPr>
                <p:cNvSpPr/>
                <p:nvPr/>
              </p:nvSpPr>
              <p:spPr>
                <a:xfrm>
                  <a:off x="2437833" y="1471794"/>
                  <a:ext cx="311882" cy="233611"/>
                </a:xfrm>
                <a:custGeom>
                  <a:avLst/>
                  <a:gdLst>
                    <a:gd name="connsiteX0" fmla="*/ 1050 w 311882"/>
                    <a:gd name="connsiteY0" fmla="*/ 81733 h 233611"/>
                    <a:gd name="connsiteX1" fmla="*/ 85021 w 311882"/>
                    <a:gd name="connsiteY1" fmla="*/ 25569 h 233611"/>
                    <a:gd name="connsiteX2" fmla="*/ 235328 w 311882"/>
                    <a:gd name="connsiteY2" fmla="*/ 1897 h 233611"/>
                    <a:gd name="connsiteX3" fmla="*/ 311788 w 311882"/>
                    <a:gd name="connsiteY3" fmla="*/ 98895 h 233611"/>
                    <a:gd name="connsiteX4" fmla="*/ 288629 w 311882"/>
                    <a:gd name="connsiteY4" fmla="*/ 233611 h 233611"/>
                    <a:gd name="connsiteX5" fmla="*/ 109604 w 311882"/>
                    <a:gd name="connsiteY5" fmla="*/ 197481 h 233611"/>
                    <a:gd name="connsiteX6" fmla="*/ 1050 w 311882"/>
                    <a:gd name="connsiteY6" fmla="*/ 81733 h 233611"/>
                    <a:gd name="connsiteX7" fmla="*/ 1050 w 311882"/>
                    <a:gd name="connsiteY7" fmla="*/ 81733 h 233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1882" h="233611">
                      <a:moveTo>
                        <a:pt x="1050" y="81733"/>
                      </a:moveTo>
                      <a:cubicBezTo>
                        <a:pt x="25332" y="59534"/>
                        <a:pt x="53374" y="40664"/>
                        <a:pt x="85021" y="25569"/>
                      </a:cubicBezTo>
                      <a:cubicBezTo>
                        <a:pt x="127189" y="5461"/>
                        <a:pt x="181572" y="-4426"/>
                        <a:pt x="235328" y="1897"/>
                      </a:cubicBezTo>
                      <a:cubicBezTo>
                        <a:pt x="279393" y="15779"/>
                        <a:pt x="313928" y="57386"/>
                        <a:pt x="311788" y="98895"/>
                      </a:cubicBezTo>
                      <a:cubicBezTo>
                        <a:pt x="310388" y="125912"/>
                        <a:pt x="288629" y="233611"/>
                        <a:pt x="288629" y="233611"/>
                      </a:cubicBezTo>
                      <a:cubicBezTo>
                        <a:pt x="288629" y="233611"/>
                        <a:pt x="150519" y="209231"/>
                        <a:pt x="109604" y="197481"/>
                      </a:cubicBezTo>
                      <a:cubicBezTo>
                        <a:pt x="42258" y="178146"/>
                        <a:pt x="-7974" y="135408"/>
                        <a:pt x="1050" y="81733"/>
                      </a:cubicBezTo>
                      <a:lnTo>
                        <a:pt x="1050" y="81733"/>
                      </a:lnTo>
                      <a:close/>
                    </a:path>
                  </a:pathLst>
                </a:custGeom>
                <a:solidFill>
                  <a:srgbClr val="63A2CD"/>
                </a:solidFill>
                <a:ln w="8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sz="1600" dirty="0"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213" name="자유형: 도형 212">
                  <a:extLst>
                    <a:ext uri="{FF2B5EF4-FFF2-40B4-BE49-F238E27FC236}">
                      <a16:creationId xmlns:a16="http://schemas.microsoft.com/office/drawing/2014/main" id="{05A23062-0F64-D9B6-AB78-5BC5434259A4}"/>
                    </a:ext>
                  </a:extLst>
                </p:cNvPr>
                <p:cNvSpPr/>
                <p:nvPr/>
              </p:nvSpPr>
              <p:spPr>
                <a:xfrm>
                  <a:off x="2492623" y="1624470"/>
                  <a:ext cx="389270" cy="323659"/>
                </a:xfrm>
                <a:custGeom>
                  <a:avLst/>
                  <a:gdLst>
                    <a:gd name="connsiteX0" fmla="*/ 0 w 389270"/>
                    <a:gd name="connsiteY0" fmla="*/ 323660 h 323659"/>
                    <a:gd name="connsiteX1" fmla="*/ 21922 w 389270"/>
                    <a:gd name="connsiteY1" fmla="*/ 161740 h 323659"/>
                    <a:gd name="connsiteX2" fmla="*/ 54814 w 389270"/>
                    <a:gd name="connsiteY2" fmla="*/ 319217 h 323659"/>
                    <a:gd name="connsiteX3" fmla="*/ 0 w 389270"/>
                    <a:gd name="connsiteY3" fmla="*/ 323660 h 323659"/>
                    <a:gd name="connsiteX4" fmla="*/ 0 w 389270"/>
                    <a:gd name="connsiteY4" fmla="*/ 323660 h 323659"/>
                    <a:gd name="connsiteX5" fmla="*/ 363704 w 389270"/>
                    <a:gd name="connsiteY5" fmla="*/ 182955 h 323659"/>
                    <a:gd name="connsiteX6" fmla="*/ 345395 w 389270"/>
                    <a:gd name="connsiteY6" fmla="*/ 0 h 323659"/>
                    <a:gd name="connsiteX7" fmla="*/ 389175 w 389270"/>
                    <a:gd name="connsiteY7" fmla="*/ 141738 h 323659"/>
                    <a:gd name="connsiteX8" fmla="*/ 363704 w 389270"/>
                    <a:gd name="connsiteY8" fmla="*/ 182955 h 323659"/>
                    <a:gd name="connsiteX9" fmla="*/ 363704 w 389270"/>
                    <a:gd name="connsiteY9" fmla="*/ 182955 h 323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89270" h="323659">
                      <a:moveTo>
                        <a:pt x="0" y="323660"/>
                      </a:moveTo>
                      <a:cubicBezTo>
                        <a:pt x="15697" y="270050"/>
                        <a:pt x="20759" y="215976"/>
                        <a:pt x="21922" y="161740"/>
                      </a:cubicBezTo>
                      <a:cubicBezTo>
                        <a:pt x="34063" y="218279"/>
                        <a:pt x="47580" y="270693"/>
                        <a:pt x="54814" y="319217"/>
                      </a:cubicBezTo>
                      <a:cubicBezTo>
                        <a:pt x="36008" y="321666"/>
                        <a:pt x="17634" y="323163"/>
                        <a:pt x="0" y="323660"/>
                      </a:cubicBezTo>
                      <a:lnTo>
                        <a:pt x="0" y="323660"/>
                      </a:lnTo>
                      <a:close/>
                      <a:moveTo>
                        <a:pt x="363704" y="182955"/>
                      </a:moveTo>
                      <a:cubicBezTo>
                        <a:pt x="364388" y="132616"/>
                        <a:pt x="361475" y="56482"/>
                        <a:pt x="345395" y="0"/>
                      </a:cubicBezTo>
                      <a:cubicBezTo>
                        <a:pt x="366097" y="40468"/>
                        <a:pt x="391006" y="136286"/>
                        <a:pt x="389175" y="141738"/>
                      </a:cubicBezTo>
                      <a:cubicBezTo>
                        <a:pt x="384699" y="155035"/>
                        <a:pt x="376139" y="168934"/>
                        <a:pt x="363704" y="182955"/>
                      </a:cubicBezTo>
                      <a:lnTo>
                        <a:pt x="363704" y="182955"/>
                      </a:lnTo>
                      <a:close/>
                    </a:path>
                  </a:pathLst>
                </a:custGeom>
                <a:solidFill>
                  <a:srgbClr val="63A2CD"/>
                </a:solidFill>
                <a:ln w="8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sz="1600" dirty="0"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214" name="자유형: 도형 213">
                  <a:extLst>
                    <a:ext uri="{FF2B5EF4-FFF2-40B4-BE49-F238E27FC236}">
                      <a16:creationId xmlns:a16="http://schemas.microsoft.com/office/drawing/2014/main" id="{A7E7B7CC-4F12-AEDE-FE65-B011F97F3D80}"/>
                    </a:ext>
                  </a:extLst>
                </p:cNvPr>
                <p:cNvSpPr/>
                <p:nvPr/>
              </p:nvSpPr>
              <p:spPr>
                <a:xfrm>
                  <a:off x="2456157" y="1439107"/>
                  <a:ext cx="270304" cy="236417"/>
                </a:xfrm>
                <a:custGeom>
                  <a:avLst/>
                  <a:gdLst>
                    <a:gd name="connsiteX0" fmla="*/ 96626 w 270304"/>
                    <a:gd name="connsiteY0" fmla="*/ 46384 h 236417"/>
                    <a:gd name="connsiteX1" fmla="*/ 170213 w 270304"/>
                    <a:gd name="connsiteY1" fmla="*/ 33038 h 236417"/>
                    <a:gd name="connsiteX2" fmla="*/ 270125 w 270304"/>
                    <a:gd name="connsiteY2" fmla="*/ 129491 h 236417"/>
                    <a:gd name="connsiteX3" fmla="*/ 249774 w 270304"/>
                    <a:gd name="connsiteY3" fmla="*/ 236418 h 236417"/>
                    <a:gd name="connsiteX4" fmla="*/ 100459 w 270304"/>
                    <a:gd name="connsiteY4" fmla="*/ 207269 h 236417"/>
                    <a:gd name="connsiteX5" fmla="*/ 7391 w 270304"/>
                    <a:gd name="connsiteY5" fmla="*/ 93988 h 236417"/>
                    <a:gd name="connsiteX6" fmla="*/ 7448 w 270304"/>
                    <a:gd name="connsiteY6" fmla="*/ 93947 h 236417"/>
                    <a:gd name="connsiteX7" fmla="*/ 16944 w 270304"/>
                    <a:gd name="connsiteY7" fmla="*/ 87087 h 236417"/>
                    <a:gd name="connsiteX8" fmla="*/ 22282 w 270304"/>
                    <a:gd name="connsiteY8" fmla="*/ 83450 h 236417"/>
                    <a:gd name="connsiteX9" fmla="*/ 22282 w 270304"/>
                    <a:gd name="connsiteY9" fmla="*/ 83450 h 236417"/>
                    <a:gd name="connsiteX10" fmla="*/ 37605 w 270304"/>
                    <a:gd name="connsiteY10" fmla="*/ 0 h 236417"/>
                    <a:gd name="connsiteX11" fmla="*/ 96626 w 270304"/>
                    <a:gd name="connsiteY11" fmla="*/ 46384 h 236417"/>
                    <a:gd name="connsiteX12" fmla="*/ 96626 w 270304"/>
                    <a:gd name="connsiteY12" fmla="*/ 46384 h 236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70304" h="236417">
                      <a:moveTo>
                        <a:pt x="96626" y="46384"/>
                      </a:moveTo>
                      <a:cubicBezTo>
                        <a:pt x="119444" y="38978"/>
                        <a:pt x="144458" y="34299"/>
                        <a:pt x="170213" y="33038"/>
                      </a:cubicBezTo>
                      <a:cubicBezTo>
                        <a:pt x="213049" y="33917"/>
                        <a:pt x="274040" y="81668"/>
                        <a:pt x="270125" y="129491"/>
                      </a:cubicBezTo>
                      <a:cubicBezTo>
                        <a:pt x="268360" y="151096"/>
                        <a:pt x="249774" y="236418"/>
                        <a:pt x="249774" y="236418"/>
                      </a:cubicBezTo>
                      <a:cubicBezTo>
                        <a:pt x="249774" y="236418"/>
                        <a:pt x="140308" y="218507"/>
                        <a:pt x="100459" y="207269"/>
                      </a:cubicBezTo>
                      <a:cubicBezTo>
                        <a:pt x="49746" y="192964"/>
                        <a:pt x="-23605" y="139940"/>
                        <a:pt x="7391" y="93988"/>
                      </a:cubicBezTo>
                      <a:lnTo>
                        <a:pt x="7448" y="93947"/>
                      </a:lnTo>
                      <a:cubicBezTo>
                        <a:pt x="10629" y="91595"/>
                        <a:pt x="13795" y="89309"/>
                        <a:pt x="16944" y="87087"/>
                      </a:cubicBezTo>
                      <a:cubicBezTo>
                        <a:pt x="18710" y="85858"/>
                        <a:pt x="20484" y="84646"/>
                        <a:pt x="22282" y="83450"/>
                      </a:cubicBezTo>
                      <a:lnTo>
                        <a:pt x="22282" y="83450"/>
                      </a:lnTo>
                      <a:cubicBezTo>
                        <a:pt x="46215" y="66866"/>
                        <a:pt x="46654" y="31419"/>
                        <a:pt x="37605" y="0"/>
                      </a:cubicBezTo>
                      <a:lnTo>
                        <a:pt x="96626" y="46384"/>
                      </a:lnTo>
                      <a:lnTo>
                        <a:pt x="96626" y="46384"/>
                      </a:lnTo>
                      <a:close/>
                    </a:path>
                  </a:pathLst>
                </a:custGeom>
                <a:solidFill>
                  <a:srgbClr val="F5DCCC"/>
                </a:solidFill>
                <a:ln w="8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sz="1600" dirty="0"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215" name="자유형: 도형 214">
                  <a:extLst>
                    <a:ext uri="{FF2B5EF4-FFF2-40B4-BE49-F238E27FC236}">
                      <a16:creationId xmlns:a16="http://schemas.microsoft.com/office/drawing/2014/main" id="{8A1265FD-6CCE-2A21-202E-C2915FA6FDC2}"/>
                    </a:ext>
                  </a:extLst>
                </p:cNvPr>
                <p:cNvSpPr/>
                <p:nvPr/>
              </p:nvSpPr>
              <p:spPr>
                <a:xfrm>
                  <a:off x="2495789" y="1446959"/>
                  <a:ext cx="196275" cy="109092"/>
                </a:xfrm>
                <a:custGeom>
                  <a:avLst/>
                  <a:gdLst>
                    <a:gd name="connsiteX0" fmla="*/ 162839 w 196275"/>
                    <a:gd name="connsiteY0" fmla="*/ 106471 h 109092"/>
                    <a:gd name="connsiteX1" fmla="*/ 0 w 196275"/>
                    <a:gd name="connsiteY1" fmla="*/ 0 h 109092"/>
                    <a:gd name="connsiteX2" fmla="*/ 56987 w 196275"/>
                    <a:gd name="connsiteY2" fmla="*/ 38531 h 109092"/>
                    <a:gd name="connsiteX3" fmla="*/ 130574 w 196275"/>
                    <a:gd name="connsiteY3" fmla="*/ 25185 h 109092"/>
                    <a:gd name="connsiteX4" fmla="*/ 196276 w 196275"/>
                    <a:gd name="connsiteY4" fmla="*/ 54236 h 109092"/>
                    <a:gd name="connsiteX5" fmla="*/ 162839 w 196275"/>
                    <a:gd name="connsiteY5" fmla="*/ 106471 h 109092"/>
                    <a:gd name="connsiteX6" fmla="*/ 162839 w 196275"/>
                    <a:gd name="connsiteY6" fmla="*/ 106471 h 109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6275" h="109092">
                      <a:moveTo>
                        <a:pt x="162839" y="106471"/>
                      </a:moveTo>
                      <a:cubicBezTo>
                        <a:pt x="81538" y="122542"/>
                        <a:pt x="25503" y="61975"/>
                        <a:pt x="0" y="0"/>
                      </a:cubicBezTo>
                      <a:lnTo>
                        <a:pt x="56987" y="38531"/>
                      </a:lnTo>
                      <a:cubicBezTo>
                        <a:pt x="79804" y="31126"/>
                        <a:pt x="104819" y="26447"/>
                        <a:pt x="130574" y="25185"/>
                      </a:cubicBezTo>
                      <a:cubicBezTo>
                        <a:pt x="151365" y="25609"/>
                        <a:pt x="176429" y="37074"/>
                        <a:pt x="196276" y="54236"/>
                      </a:cubicBezTo>
                      <a:cubicBezTo>
                        <a:pt x="195804" y="77371"/>
                        <a:pt x="180595" y="102963"/>
                        <a:pt x="162839" y="106471"/>
                      </a:cubicBezTo>
                      <a:lnTo>
                        <a:pt x="162839" y="106471"/>
                      </a:lnTo>
                      <a:close/>
                    </a:path>
                  </a:pathLst>
                </a:custGeom>
                <a:solidFill>
                  <a:srgbClr val="E7CCBF"/>
                </a:solidFill>
                <a:ln w="8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sz="1600" dirty="0"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216" name="자유형: 도형 215">
                  <a:extLst>
                    <a:ext uri="{FF2B5EF4-FFF2-40B4-BE49-F238E27FC236}">
                      <a16:creationId xmlns:a16="http://schemas.microsoft.com/office/drawing/2014/main" id="{8106847F-64AF-47DF-B77E-839BF1D25008}"/>
                    </a:ext>
                  </a:extLst>
                </p:cNvPr>
                <p:cNvSpPr/>
                <p:nvPr/>
              </p:nvSpPr>
              <p:spPr>
                <a:xfrm>
                  <a:off x="2415922" y="1147327"/>
                  <a:ext cx="326999" cy="375379"/>
                </a:xfrm>
                <a:custGeom>
                  <a:avLst/>
                  <a:gdLst>
                    <a:gd name="connsiteX0" fmla="*/ 150776 w 326999"/>
                    <a:gd name="connsiteY0" fmla="*/ 239 h 375379"/>
                    <a:gd name="connsiteX1" fmla="*/ 326993 w 326999"/>
                    <a:gd name="connsiteY1" fmla="*/ 164949 h 375379"/>
                    <a:gd name="connsiteX2" fmla="*/ 254594 w 326999"/>
                    <a:gd name="connsiteY2" fmla="*/ 370200 h 375379"/>
                    <a:gd name="connsiteX3" fmla="*/ 2983 w 326999"/>
                    <a:gd name="connsiteY3" fmla="*/ 179971 h 375379"/>
                    <a:gd name="connsiteX4" fmla="*/ 150776 w 326999"/>
                    <a:gd name="connsiteY4" fmla="*/ 239 h 375379"/>
                    <a:gd name="connsiteX5" fmla="*/ 150776 w 326999"/>
                    <a:gd name="connsiteY5" fmla="*/ 239 h 375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26999" h="375379">
                      <a:moveTo>
                        <a:pt x="150776" y="239"/>
                      </a:moveTo>
                      <a:cubicBezTo>
                        <a:pt x="244853" y="-4115"/>
                        <a:pt x="327864" y="51138"/>
                        <a:pt x="326993" y="164949"/>
                      </a:cubicBezTo>
                      <a:cubicBezTo>
                        <a:pt x="326171" y="272315"/>
                        <a:pt x="306031" y="345641"/>
                        <a:pt x="254594" y="370200"/>
                      </a:cubicBezTo>
                      <a:cubicBezTo>
                        <a:pt x="189226" y="401407"/>
                        <a:pt x="24523" y="285733"/>
                        <a:pt x="2983" y="179971"/>
                      </a:cubicBezTo>
                      <a:cubicBezTo>
                        <a:pt x="-15814" y="87692"/>
                        <a:pt x="56699" y="4592"/>
                        <a:pt x="150776" y="239"/>
                      </a:cubicBezTo>
                      <a:lnTo>
                        <a:pt x="150776" y="239"/>
                      </a:lnTo>
                      <a:close/>
                    </a:path>
                  </a:pathLst>
                </a:custGeom>
                <a:solidFill>
                  <a:srgbClr val="FEEAD5"/>
                </a:solidFill>
                <a:ln w="8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sz="1600" dirty="0"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217" name="자유형: 도형 216">
                  <a:extLst>
                    <a:ext uri="{FF2B5EF4-FFF2-40B4-BE49-F238E27FC236}">
                      <a16:creationId xmlns:a16="http://schemas.microsoft.com/office/drawing/2014/main" id="{271C31D4-CBF8-74DA-7B0D-7E5B422E170A}"/>
                    </a:ext>
                  </a:extLst>
                </p:cNvPr>
                <p:cNvSpPr/>
                <p:nvPr/>
              </p:nvSpPr>
              <p:spPr>
                <a:xfrm>
                  <a:off x="2405589" y="1089615"/>
                  <a:ext cx="317886" cy="344649"/>
                </a:xfrm>
                <a:custGeom>
                  <a:avLst/>
                  <a:gdLst>
                    <a:gd name="connsiteX0" fmla="*/ 77156 w 317886"/>
                    <a:gd name="connsiteY0" fmla="*/ 344650 h 344649"/>
                    <a:gd name="connsiteX1" fmla="*/ 6213 w 317886"/>
                    <a:gd name="connsiteY1" fmla="*/ 212546 h 344649"/>
                    <a:gd name="connsiteX2" fmla="*/ 229286 w 317886"/>
                    <a:gd name="connsiteY2" fmla="*/ 8092 h 344649"/>
                    <a:gd name="connsiteX3" fmla="*/ 317886 w 317886"/>
                    <a:gd name="connsiteY3" fmla="*/ 136925 h 344649"/>
                    <a:gd name="connsiteX4" fmla="*/ 133255 w 317886"/>
                    <a:gd name="connsiteY4" fmla="*/ 259450 h 344649"/>
                    <a:gd name="connsiteX5" fmla="*/ 110096 w 317886"/>
                    <a:gd name="connsiteY5" fmla="*/ 272560 h 344649"/>
                    <a:gd name="connsiteX6" fmla="*/ 77156 w 317886"/>
                    <a:gd name="connsiteY6" fmla="*/ 344650 h 344649"/>
                    <a:gd name="connsiteX7" fmla="*/ 77156 w 317886"/>
                    <a:gd name="connsiteY7" fmla="*/ 344650 h 3446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7886" h="344649">
                      <a:moveTo>
                        <a:pt x="77156" y="344650"/>
                      </a:moveTo>
                      <a:cubicBezTo>
                        <a:pt x="49952" y="320262"/>
                        <a:pt x="20421" y="278337"/>
                        <a:pt x="6213" y="212546"/>
                      </a:cubicBezTo>
                      <a:cubicBezTo>
                        <a:pt x="-33595" y="28249"/>
                        <a:pt x="126973" y="-21894"/>
                        <a:pt x="229286" y="8092"/>
                      </a:cubicBezTo>
                      <a:cubicBezTo>
                        <a:pt x="297763" y="28159"/>
                        <a:pt x="289161" y="69620"/>
                        <a:pt x="317886" y="136925"/>
                      </a:cubicBezTo>
                      <a:cubicBezTo>
                        <a:pt x="278493" y="99688"/>
                        <a:pt x="116818" y="122285"/>
                        <a:pt x="133255" y="259450"/>
                      </a:cubicBezTo>
                      <a:cubicBezTo>
                        <a:pt x="136876" y="289673"/>
                        <a:pt x="115605" y="291390"/>
                        <a:pt x="110096" y="272560"/>
                      </a:cubicBezTo>
                      <a:cubicBezTo>
                        <a:pt x="85716" y="189183"/>
                        <a:pt x="12406" y="231929"/>
                        <a:pt x="77156" y="344650"/>
                      </a:cubicBezTo>
                      <a:lnTo>
                        <a:pt x="77156" y="344650"/>
                      </a:lnTo>
                      <a:close/>
                    </a:path>
                  </a:pathLst>
                </a:custGeom>
                <a:solidFill>
                  <a:srgbClr val="545960"/>
                </a:solidFill>
                <a:ln w="8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sz="1600" dirty="0"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218" name="자유형: 도형 217">
                  <a:extLst>
                    <a:ext uri="{FF2B5EF4-FFF2-40B4-BE49-F238E27FC236}">
                      <a16:creationId xmlns:a16="http://schemas.microsoft.com/office/drawing/2014/main" id="{CC61BB5F-3140-C058-D6C8-BC6C6802B6FB}"/>
                    </a:ext>
                  </a:extLst>
                </p:cNvPr>
                <p:cNvSpPr/>
                <p:nvPr/>
              </p:nvSpPr>
              <p:spPr>
                <a:xfrm>
                  <a:off x="2429951" y="1101475"/>
                  <a:ext cx="95498" cy="198318"/>
                </a:xfrm>
                <a:custGeom>
                  <a:avLst/>
                  <a:gdLst>
                    <a:gd name="connsiteX0" fmla="*/ 95499 w 95498"/>
                    <a:gd name="connsiteY0" fmla="*/ 0 h 198318"/>
                    <a:gd name="connsiteX1" fmla="*/ 7109 w 95498"/>
                    <a:gd name="connsiteY1" fmla="*/ 198318 h 198318"/>
                    <a:gd name="connsiteX2" fmla="*/ 47422 w 95498"/>
                    <a:gd name="connsiteY2" fmla="*/ 21865 h 198318"/>
                    <a:gd name="connsiteX3" fmla="*/ 95499 w 95498"/>
                    <a:gd name="connsiteY3" fmla="*/ 0 h 198318"/>
                    <a:gd name="connsiteX4" fmla="*/ 95499 w 95498"/>
                    <a:gd name="connsiteY4" fmla="*/ 0 h 198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498" h="198318">
                      <a:moveTo>
                        <a:pt x="95499" y="0"/>
                      </a:moveTo>
                      <a:cubicBezTo>
                        <a:pt x="50002" y="33103"/>
                        <a:pt x="3106" y="104160"/>
                        <a:pt x="7109" y="198318"/>
                      </a:cubicBezTo>
                      <a:cubicBezTo>
                        <a:pt x="-11826" y="117676"/>
                        <a:pt x="8916" y="58329"/>
                        <a:pt x="47422" y="21865"/>
                      </a:cubicBezTo>
                      <a:cubicBezTo>
                        <a:pt x="62249" y="12524"/>
                        <a:pt x="78548" y="5281"/>
                        <a:pt x="95499" y="0"/>
                      </a:cubicBezTo>
                      <a:lnTo>
                        <a:pt x="95499" y="0"/>
                      </a:lnTo>
                      <a:close/>
                    </a:path>
                  </a:pathLst>
                </a:custGeom>
                <a:solidFill>
                  <a:srgbClr val="6D737B"/>
                </a:solidFill>
                <a:ln w="8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sz="1600" dirty="0"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219" name="자유형: 도형 218">
                  <a:extLst>
                    <a:ext uri="{FF2B5EF4-FFF2-40B4-BE49-F238E27FC236}">
                      <a16:creationId xmlns:a16="http://schemas.microsoft.com/office/drawing/2014/main" id="{84CE9B2B-4A68-6E08-79D3-52F1E9A91D8B}"/>
                    </a:ext>
                  </a:extLst>
                </p:cNvPr>
                <p:cNvSpPr/>
                <p:nvPr/>
              </p:nvSpPr>
              <p:spPr>
                <a:xfrm>
                  <a:off x="2492020" y="1149730"/>
                  <a:ext cx="48256" cy="179813"/>
                </a:xfrm>
                <a:custGeom>
                  <a:avLst/>
                  <a:gdLst>
                    <a:gd name="connsiteX0" fmla="*/ 48256 w 48256"/>
                    <a:gd name="connsiteY0" fmla="*/ 0 h 179813"/>
                    <a:gd name="connsiteX1" fmla="*/ 25455 w 48256"/>
                    <a:gd name="connsiteY1" fmla="*/ 179814 h 179813"/>
                    <a:gd name="connsiteX2" fmla="*/ 48256 w 48256"/>
                    <a:gd name="connsiteY2" fmla="*/ 0 h 179813"/>
                    <a:gd name="connsiteX3" fmla="*/ 48256 w 48256"/>
                    <a:gd name="connsiteY3" fmla="*/ 0 h 1798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256" h="179813">
                      <a:moveTo>
                        <a:pt x="48256" y="0"/>
                      </a:moveTo>
                      <a:cubicBezTo>
                        <a:pt x="-1057" y="21605"/>
                        <a:pt x="-19163" y="113884"/>
                        <a:pt x="25455" y="179814"/>
                      </a:cubicBezTo>
                      <a:cubicBezTo>
                        <a:pt x="7292" y="114348"/>
                        <a:pt x="11711" y="54806"/>
                        <a:pt x="48256" y="0"/>
                      </a:cubicBezTo>
                      <a:lnTo>
                        <a:pt x="48256" y="0"/>
                      </a:lnTo>
                      <a:close/>
                    </a:path>
                  </a:pathLst>
                </a:custGeom>
                <a:solidFill>
                  <a:srgbClr val="6D737B"/>
                </a:solidFill>
                <a:ln w="8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sz="1600" dirty="0"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220" name="자유형: 도형 219">
                  <a:extLst>
                    <a:ext uri="{FF2B5EF4-FFF2-40B4-BE49-F238E27FC236}">
                      <a16:creationId xmlns:a16="http://schemas.microsoft.com/office/drawing/2014/main" id="{F77CCAE1-D07F-D16E-57A6-9F77C95FC426}"/>
                    </a:ext>
                  </a:extLst>
                </p:cNvPr>
                <p:cNvSpPr/>
                <p:nvPr/>
              </p:nvSpPr>
              <p:spPr>
                <a:xfrm>
                  <a:off x="2393446" y="1049241"/>
                  <a:ext cx="342900" cy="257632"/>
                </a:xfrm>
                <a:custGeom>
                  <a:avLst/>
                  <a:gdLst>
                    <a:gd name="connsiteX0" fmla="*/ 9046 w 342900"/>
                    <a:gd name="connsiteY0" fmla="*/ 207863 h 257632"/>
                    <a:gd name="connsiteX1" fmla="*/ 142265 w 342900"/>
                    <a:gd name="connsiteY1" fmla="*/ 257632 h 257632"/>
                    <a:gd name="connsiteX2" fmla="*/ 342796 w 342900"/>
                    <a:gd name="connsiteY2" fmla="*/ 185754 h 257632"/>
                    <a:gd name="connsiteX3" fmla="*/ 325740 w 342900"/>
                    <a:gd name="connsiteY3" fmla="*/ 60461 h 257632"/>
                    <a:gd name="connsiteX4" fmla="*/ 156090 w 342900"/>
                    <a:gd name="connsiteY4" fmla="*/ 911 h 257632"/>
                    <a:gd name="connsiteX5" fmla="*/ 22 w 342900"/>
                    <a:gd name="connsiteY5" fmla="*/ 82457 h 257632"/>
                    <a:gd name="connsiteX6" fmla="*/ 9046 w 342900"/>
                    <a:gd name="connsiteY6" fmla="*/ 207863 h 257632"/>
                    <a:gd name="connsiteX7" fmla="*/ 9046 w 342900"/>
                    <a:gd name="connsiteY7" fmla="*/ 207863 h 257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2900" h="257632">
                      <a:moveTo>
                        <a:pt x="9046" y="207863"/>
                      </a:moveTo>
                      <a:cubicBezTo>
                        <a:pt x="19023" y="239990"/>
                        <a:pt x="100763" y="257575"/>
                        <a:pt x="142265" y="257632"/>
                      </a:cubicBezTo>
                      <a:cubicBezTo>
                        <a:pt x="193856" y="257705"/>
                        <a:pt x="347475" y="225058"/>
                        <a:pt x="342796" y="185754"/>
                      </a:cubicBezTo>
                      <a:cubicBezTo>
                        <a:pt x="342796" y="185754"/>
                        <a:pt x="332527" y="116252"/>
                        <a:pt x="325740" y="60461"/>
                      </a:cubicBezTo>
                      <a:cubicBezTo>
                        <a:pt x="322274" y="31874"/>
                        <a:pt x="239752" y="-6404"/>
                        <a:pt x="156090" y="911"/>
                      </a:cubicBezTo>
                      <a:cubicBezTo>
                        <a:pt x="79687" y="7592"/>
                        <a:pt x="-1516" y="61755"/>
                        <a:pt x="22" y="82457"/>
                      </a:cubicBezTo>
                      <a:cubicBezTo>
                        <a:pt x="2455" y="115202"/>
                        <a:pt x="3097" y="164401"/>
                        <a:pt x="9046" y="207863"/>
                      </a:cubicBezTo>
                      <a:lnTo>
                        <a:pt x="9046" y="207863"/>
                      </a:lnTo>
                      <a:close/>
                    </a:path>
                  </a:pathLst>
                </a:custGeom>
                <a:solidFill>
                  <a:srgbClr val="89BEE8"/>
                </a:solidFill>
                <a:ln w="8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sz="1600" dirty="0"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221" name="자유형: 도형 220">
                  <a:extLst>
                    <a:ext uri="{FF2B5EF4-FFF2-40B4-BE49-F238E27FC236}">
                      <a16:creationId xmlns:a16="http://schemas.microsoft.com/office/drawing/2014/main" id="{72B2DEAA-5393-8387-92D5-B76A97ACA310}"/>
                    </a:ext>
                  </a:extLst>
                </p:cNvPr>
                <p:cNvSpPr/>
                <p:nvPr/>
              </p:nvSpPr>
              <p:spPr>
                <a:xfrm>
                  <a:off x="2489620" y="1339561"/>
                  <a:ext cx="250672" cy="197304"/>
                </a:xfrm>
                <a:custGeom>
                  <a:avLst/>
                  <a:gdLst>
                    <a:gd name="connsiteX0" fmla="*/ 68094 w 250672"/>
                    <a:gd name="connsiteY0" fmla="*/ 61283 h 197304"/>
                    <a:gd name="connsiteX1" fmla="*/ 28953 w 250672"/>
                    <a:gd name="connsiteY1" fmla="*/ 29987 h 197304"/>
                    <a:gd name="connsiteX2" fmla="*/ 16723 w 250672"/>
                    <a:gd name="connsiteY2" fmla="*/ 0 h 197304"/>
                    <a:gd name="connsiteX3" fmla="*/ 65946 w 250672"/>
                    <a:gd name="connsiteY3" fmla="*/ 45204 h 197304"/>
                    <a:gd name="connsiteX4" fmla="*/ 129410 w 250672"/>
                    <a:gd name="connsiteY4" fmla="*/ 65987 h 197304"/>
                    <a:gd name="connsiteX5" fmla="*/ 192093 w 250672"/>
                    <a:gd name="connsiteY5" fmla="*/ 28676 h 197304"/>
                    <a:gd name="connsiteX6" fmla="*/ 250594 w 250672"/>
                    <a:gd name="connsiteY6" fmla="*/ 30695 h 197304"/>
                    <a:gd name="connsiteX7" fmla="*/ 195291 w 250672"/>
                    <a:gd name="connsiteY7" fmla="*/ 189587 h 197304"/>
                    <a:gd name="connsiteX8" fmla="*/ 61999 w 250672"/>
                    <a:gd name="connsiteY8" fmla="*/ 150527 h 197304"/>
                    <a:gd name="connsiteX9" fmla="*/ 61999 w 250672"/>
                    <a:gd name="connsiteY9" fmla="*/ 150527 h 197304"/>
                    <a:gd name="connsiteX10" fmla="*/ 10408 w 250672"/>
                    <a:gd name="connsiteY10" fmla="*/ 117057 h 197304"/>
                    <a:gd name="connsiteX11" fmla="*/ 0 w 250672"/>
                    <a:gd name="connsiteY11" fmla="*/ 101547 h 197304"/>
                    <a:gd name="connsiteX12" fmla="*/ 56368 w 250672"/>
                    <a:gd name="connsiteY12" fmla="*/ 134105 h 197304"/>
                    <a:gd name="connsiteX13" fmla="*/ 68094 w 250672"/>
                    <a:gd name="connsiteY13" fmla="*/ 61283 h 197304"/>
                    <a:gd name="connsiteX14" fmla="*/ 68094 w 250672"/>
                    <a:gd name="connsiteY14" fmla="*/ 61283 h 1973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50672" h="197304">
                      <a:moveTo>
                        <a:pt x="68094" y="61283"/>
                      </a:moveTo>
                      <a:cubicBezTo>
                        <a:pt x="53268" y="51657"/>
                        <a:pt x="43137" y="47368"/>
                        <a:pt x="28953" y="29987"/>
                      </a:cubicBezTo>
                      <a:cubicBezTo>
                        <a:pt x="24510" y="24543"/>
                        <a:pt x="22500" y="10164"/>
                        <a:pt x="16723" y="0"/>
                      </a:cubicBezTo>
                      <a:cubicBezTo>
                        <a:pt x="31150" y="16348"/>
                        <a:pt x="47930" y="32696"/>
                        <a:pt x="65946" y="45204"/>
                      </a:cubicBezTo>
                      <a:cubicBezTo>
                        <a:pt x="65946" y="45204"/>
                        <a:pt x="107862" y="67093"/>
                        <a:pt x="129410" y="65987"/>
                      </a:cubicBezTo>
                      <a:cubicBezTo>
                        <a:pt x="150958" y="64880"/>
                        <a:pt x="168112" y="36228"/>
                        <a:pt x="192093" y="28676"/>
                      </a:cubicBezTo>
                      <a:cubicBezTo>
                        <a:pt x="227857" y="17414"/>
                        <a:pt x="223585" y="43869"/>
                        <a:pt x="250594" y="30695"/>
                      </a:cubicBezTo>
                      <a:cubicBezTo>
                        <a:pt x="252237" y="89317"/>
                        <a:pt x="228069" y="170138"/>
                        <a:pt x="195291" y="189587"/>
                      </a:cubicBezTo>
                      <a:cubicBezTo>
                        <a:pt x="163580" y="208401"/>
                        <a:pt x="119816" y="191841"/>
                        <a:pt x="61999" y="150527"/>
                      </a:cubicBezTo>
                      <a:lnTo>
                        <a:pt x="61999" y="150527"/>
                      </a:lnTo>
                      <a:cubicBezTo>
                        <a:pt x="39345" y="134919"/>
                        <a:pt x="28571" y="128011"/>
                        <a:pt x="10408" y="117057"/>
                      </a:cubicBezTo>
                      <a:cubicBezTo>
                        <a:pt x="4386" y="113428"/>
                        <a:pt x="5786" y="111711"/>
                        <a:pt x="0" y="101547"/>
                      </a:cubicBezTo>
                      <a:cubicBezTo>
                        <a:pt x="13785" y="116276"/>
                        <a:pt x="38441" y="123771"/>
                        <a:pt x="56368" y="134105"/>
                      </a:cubicBezTo>
                      <a:cubicBezTo>
                        <a:pt x="60128" y="121753"/>
                        <a:pt x="73579" y="112598"/>
                        <a:pt x="68094" y="61283"/>
                      </a:cubicBezTo>
                      <a:lnTo>
                        <a:pt x="68094" y="61283"/>
                      </a:lnTo>
                      <a:close/>
                    </a:path>
                  </a:pathLst>
                </a:custGeom>
                <a:solidFill>
                  <a:srgbClr val="E4E6E9"/>
                </a:solidFill>
                <a:ln w="8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sz="1600" dirty="0"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222" name="자유형: 도형 221">
                  <a:extLst>
                    <a:ext uri="{FF2B5EF4-FFF2-40B4-BE49-F238E27FC236}">
                      <a16:creationId xmlns:a16="http://schemas.microsoft.com/office/drawing/2014/main" id="{53C1AD8B-70C7-3B0A-48EA-9D6E70873EA1}"/>
                    </a:ext>
                  </a:extLst>
                </p:cNvPr>
                <p:cNvSpPr/>
                <p:nvPr/>
              </p:nvSpPr>
              <p:spPr>
                <a:xfrm>
                  <a:off x="2489620" y="1339691"/>
                  <a:ext cx="250753" cy="198874"/>
                </a:xfrm>
                <a:custGeom>
                  <a:avLst/>
                  <a:gdLst>
                    <a:gd name="connsiteX0" fmla="*/ 68094 w 250753"/>
                    <a:gd name="connsiteY0" fmla="*/ 62846 h 198874"/>
                    <a:gd name="connsiteX1" fmla="*/ 28953 w 250753"/>
                    <a:gd name="connsiteY1" fmla="*/ 31549 h 198874"/>
                    <a:gd name="connsiteX2" fmla="*/ 16723 w 250753"/>
                    <a:gd name="connsiteY2" fmla="*/ 0 h 198874"/>
                    <a:gd name="connsiteX3" fmla="*/ 65946 w 250753"/>
                    <a:gd name="connsiteY3" fmla="*/ 46774 h 198874"/>
                    <a:gd name="connsiteX4" fmla="*/ 129410 w 250753"/>
                    <a:gd name="connsiteY4" fmla="*/ 67557 h 198874"/>
                    <a:gd name="connsiteX5" fmla="*/ 194445 w 250753"/>
                    <a:gd name="connsiteY5" fmla="*/ 29466 h 198874"/>
                    <a:gd name="connsiteX6" fmla="*/ 250675 w 250753"/>
                    <a:gd name="connsiteY6" fmla="*/ 30605 h 198874"/>
                    <a:gd name="connsiteX7" fmla="*/ 195291 w 250753"/>
                    <a:gd name="connsiteY7" fmla="*/ 191157 h 198874"/>
                    <a:gd name="connsiteX8" fmla="*/ 61999 w 250753"/>
                    <a:gd name="connsiteY8" fmla="*/ 152097 h 198874"/>
                    <a:gd name="connsiteX9" fmla="*/ 61999 w 250753"/>
                    <a:gd name="connsiteY9" fmla="*/ 152097 h 198874"/>
                    <a:gd name="connsiteX10" fmla="*/ 10408 w 250753"/>
                    <a:gd name="connsiteY10" fmla="*/ 118628 h 198874"/>
                    <a:gd name="connsiteX11" fmla="*/ 0 w 250753"/>
                    <a:gd name="connsiteY11" fmla="*/ 101417 h 198874"/>
                    <a:gd name="connsiteX12" fmla="*/ 56368 w 250753"/>
                    <a:gd name="connsiteY12" fmla="*/ 135676 h 198874"/>
                    <a:gd name="connsiteX13" fmla="*/ 68094 w 250753"/>
                    <a:gd name="connsiteY13" fmla="*/ 62846 h 198874"/>
                    <a:gd name="connsiteX14" fmla="*/ 68094 w 250753"/>
                    <a:gd name="connsiteY14" fmla="*/ 62846 h 198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50753" h="198874">
                      <a:moveTo>
                        <a:pt x="68094" y="62846"/>
                      </a:moveTo>
                      <a:cubicBezTo>
                        <a:pt x="53268" y="53219"/>
                        <a:pt x="43137" y="48931"/>
                        <a:pt x="28953" y="31549"/>
                      </a:cubicBezTo>
                      <a:cubicBezTo>
                        <a:pt x="24510" y="26105"/>
                        <a:pt x="22500" y="10156"/>
                        <a:pt x="16723" y="0"/>
                      </a:cubicBezTo>
                      <a:cubicBezTo>
                        <a:pt x="31150" y="16348"/>
                        <a:pt x="47930" y="34259"/>
                        <a:pt x="65946" y="46774"/>
                      </a:cubicBezTo>
                      <a:cubicBezTo>
                        <a:pt x="65946" y="46774"/>
                        <a:pt x="107862" y="68664"/>
                        <a:pt x="129410" y="67557"/>
                      </a:cubicBezTo>
                      <a:cubicBezTo>
                        <a:pt x="150958" y="66451"/>
                        <a:pt x="174378" y="35780"/>
                        <a:pt x="194445" y="29466"/>
                      </a:cubicBezTo>
                      <a:cubicBezTo>
                        <a:pt x="230209" y="18204"/>
                        <a:pt x="223667" y="43780"/>
                        <a:pt x="250675" y="30605"/>
                      </a:cubicBezTo>
                      <a:cubicBezTo>
                        <a:pt x="252319" y="89227"/>
                        <a:pt x="228069" y="171709"/>
                        <a:pt x="195291" y="191157"/>
                      </a:cubicBezTo>
                      <a:cubicBezTo>
                        <a:pt x="163580" y="209971"/>
                        <a:pt x="119816" y="193411"/>
                        <a:pt x="61999" y="152097"/>
                      </a:cubicBezTo>
                      <a:lnTo>
                        <a:pt x="61999" y="152097"/>
                      </a:lnTo>
                      <a:cubicBezTo>
                        <a:pt x="39345" y="136490"/>
                        <a:pt x="28571" y="129581"/>
                        <a:pt x="10408" y="118628"/>
                      </a:cubicBezTo>
                      <a:cubicBezTo>
                        <a:pt x="4386" y="114999"/>
                        <a:pt x="5786" y="111581"/>
                        <a:pt x="0" y="101417"/>
                      </a:cubicBezTo>
                      <a:cubicBezTo>
                        <a:pt x="13004" y="116146"/>
                        <a:pt x="38441" y="125333"/>
                        <a:pt x="56368" y="135676"/>
                      </a:cubicBezTo>
                      <a:cubicBezTo>
                        <a:pt x="60128" y="123323"/>
                        <a:pt x="73579" y="114161"/>
                        <a:pt x="68094" y="62846"/>
                      </a:cubicBezTo>
                      <a:lnTo>
                        <a:pt x="68094" y="62846"/>
                      </a:lnTo>
                      <a:close/>
                    </a:path>
                  </a:pathLst>
                </a:custGeom>
                <a:solidFill>
                  <a:srgbClr val="F8FAFE"/>
                </a:solidFill>
                <a:ln w="8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sz="1600" dirty="0">
                    <a:ea typeface="문체부 제목 돋음체" panose="020B0609000101010101" pitchFamily="49" charset="-127"/>
                  </a:endParaRPr>
                </a:p>
              </p:txBody>
            </p:sp>
          </p:grpSp>
        </p:grp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7DC0B96C-B119-E19F-5DBF-C2D73D03AD58}"/>
              </a:ext>
            </a:extLst>
          </p:cNvPr>
          <p:cNvGrpSpPr/>
          <p:nvPr/>
        </p:nvGrpSpPr>
        <p:grpSpPr>
          <a:xfrm>
            <a:off x="5209626" y="1151775"/>
            <a:ext cx="4149919" cy="2014501"/>
            <a:chOff x="5209626" y="1151775"/>
            <a:chExt cx="4149919" cy="2014501"/>
          </a:xfrm>
        </p:grpSpPr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AABA757B-541D-CCF2-18D5-BB078EE83A5A}"/>
                </a:ext>
              </a:extLst>
            </p:cNvPr>
            <p:cNvSpPr txBox="1"/>
            <p:nvPr/>
          </p:nvSpPr>
          <p:spPr>
            <a:xfrm>
              <a:off x="5209626" y="2427612"/>
              <a:ext cx="4149919" cy="738664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ko-KR" altLang="en-US" sz="16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보건의료시설</a:t>
              </a:r>
              <a:r>
                <a:rPr lang="en-US" altLang="ko-KR" sz="16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, </a:t>
              </a:r>
              <a:r>
                <a:rPr lang="ko-KR" altLang="en-US" sz="16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가축방역기관</a:t>
              </a:r>
              <a:r>
                <a:rPr lang="en-US" altLang="ko-KR" sz="16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, </a:t>
              </a:r>
              <a:r>
                <a:rPr lang="ko-KR" altLang="en-US" sz="16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법률취약 지역</a:t>
              </a:r>
            </a:p>
            <a:p>
              <a:pPr algn="ctr">
                <a:defRPr/>
              </a:pPr>
              <a:r>
                <a:rPr lang="ko-KR" altLang="en-US" sz="16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등에 배치되어 복무한 경우</a:t>
              </a:r>
            </a:p>
            <a:p>
              <a:pPr algn="ctr">
                <a:defRPr/>
              </a:pPr>
              <a:r>
                <a:rPr lang="ko-KR" altLang="en-US" sz="16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병역의무를 마친 것으로 보는 제도</a:t>
              </a:r>
            </a:p>
          </p:txBody>
        </p: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45FFF688-476F-6830-4FA5-98D965F4F099}"/>
                </a:ext>
              </a:extLst>
            </p:cNvPr>
            <p:cNvGrpSpPr/>
            <p:nvPr/>
          </p:nvGrpSpPr>
          <p:grpSpPr>
            <a:xfrm>
              <a:off x="6438086" y="1151775"/>
              <a:ext cx="1692998" cy="1103006"/>
              <a:chOff x="6438086" y="1151775"/>
              <a:chExt cx="1692998" cy="1103006"/>
            </a:xfrm>
          </p:grpSpPr>
          <p:sp>
            <p:nvSpPr>
              <p:cNvPr id="203" name="타원 202">
                <a:extLst>
                  <a:ext uri="{FF2B5EF4-FFF2-40B4-BE49-F238E27FC236}">
                    <a16:creationId xmlns:a16="http://schemas.microsoft.com/office/drawing/2014/main" id="{125C164D-975B-863A-45A1-6FDE920E70E0}"/>
                  </a:ext>
                </a:extLst>
              </p:cNvPr>
              <p:cNvSpPr/>
              <p:nvPr/>
            </p:nvSpPr>
            <p:spPr>
              <a:xfrm>
                <a:off x="6438086" y="1539055"/>
                <a:ext cx="1692998" cy="7157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 dirty="0">
                  <a:ea typeface="문체부 제목 돋음체" panose="020B0609000101010101" pitchFamily="49" charset="-127"/>
                </a:endParaRPr>
              </a:p>
            </p:txBody>
          </p:sp>
          <p:pic>
            <p:nvPicPr>
              <p:cNvPr id="307" name="그림 306">
                <a:extLst>
                  <a:ext uri="{FF2B5EF4-FFF2-40B4-BE49-F238E27FC236}">
                    <a16:creationId xmlns:a16="http://schemas.microsoft.com/office/drawing/2014/main" id="{B37FE466-DD7F-1387-0BA9-7900949B1D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/>
              <a:stretch/>
            </p:blipFill>
            <p:spPr>
              <a:xfrm>
                <a:off x="6774610" y="1151775"/>
                <a:ext cx="1019951" cy="989367"/>
              </a:xfrm>
              <a:prstGeom prst="rect">
                <a:avLst/>
              </a:prstGeom>
            </p:spPr>
          </p:pic>
        </p:grp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B12FA00C-9015-6F60-7A88-72D8EC27AB57}"/>
              </a:ext>
            </a:extLst>
          </p:cNvPr>
          <p:cNvGrpSpPr/>
          <p:nvPr/>
        </p:nvGrpSpPr>
        <p:grpSpPr>
          <a:xfrm>
            <a:off x="0" y="3292342"/>
            <a:ext cx="9906003" cy="2994134"/>
            <a:chOff x="0" y="3292342"/>
            <a:chExt cx="9906003" cy="2994134"/>
          </a:xfrm>
        </p:grpSpPr>
        <p:sp>
          <p:nvSpPr>
            <p:cNvPr id="3" name="사각형: 둥근 모서리 2">
              <a:extLst>
                <a:ext uri="{FF2B5EF4-FFF2-40B4-BE49-F238E27FC236}">
                  <a16:creationId xmlns:a16="http://schemas.microsoft.com/office/drawing/2014/main" id="{755E9C34-72C9-E238-59B6-C9B660781961}"/>
                </a:ext>
              </a:extLst>
            </p:cNvPr>
            <p:cNvSpPr/>
            <p:nvPr/>
          </p:nvSpPr>
          <p:spPr>
            <a:xfrm>
              <a:off x="0" y="3658019"/>
              <a:ext cx="9906000" cy="2628457"/>
            </a:xfrm>
            <a:prstGeom prst="roundRect">
              <a:avLst>
                <a:gd name="adj" fmla="val 0"/>
              </a:avLst>
            </a:prstGeom>
            <a:solidFill>
              <a:srgbClr val="FFE8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5629" rIns="0" bIns="0" rtlCol="0" anchor="ctr"/>
            <a:lstStyle/>
            <a:p>
              <a:pPr algn="ctr"/>
              <a:endParaRPr lang="ko-KR" altLang="en-US" sz="2400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16" name="사각형: 둥근 모서리 15">
              <a:extLst>
                <a:ext uri="{FF2B5EF4-FFF2-40B4-BE49-F238E27FC236}">
                  <a16:creationId xmlns:a16="http://schemas.microsoft.com/office/drawing/2014/main" id="{F3EF1B46-7973-C29B-07F6-39CD8B80025F}"/>
                </a:ext>
              </a:extLst>
            </p:cNvPr>
            <p:cNvSpPr/>
            <p:nvPr/>
          </p:nvSpPr>
          <p:spPr>
            <a:xfrm>
              <a:off x="0" y="3501571"/>
              <a:ext cx="9906000" cy="150146"/>
            </a:xfrm>
            <a:prstGeom prst="roundRect">
              <a:avLst>
                <a:gd name="adj" fmla="val 0"/>
              </a:avLst>
            </a:prstGeom>
            <a:gradFill>
              <a:gsLst>
                <a:gs pos="100000">
                  <a:srgbClr val="F38E07"/>
                </a:gs>
                <a:gs pos="0">
                  <a:srgbClr val="3B709B"/>
                </a:gs>
                <a:gs pos="54000">
                  <a:srgbClr val="3B725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81" dirty="0">
                <a:ea typeface="문체부 제목 돋음체" panose="020B0609000101010101" pitchFamily="49" charset="-127"/>
              </a:endParaRPr>
            </a:p>
          </p:txBody>
        </p:sp>
        <p:sp>
          <p:nvSpPr>
            <p:cNvPr id="18" name="타원 17">
              <a:extLst>
                <a:ext uri="{FF2B5EF4-FFF2-40B4-BE49-F238E27FC236}">
                  <a16:creationId xmlns:a16="http://schemas.microsoft.com/office/drawing/2014/main" id="{3FF5C7E6-2AD1-F3B7-A007-C030375E4276}"/>
                </a:ext>
              </a:extLst>
            </p:cNvPr>
            <p:cNvSpPr/>
            <p:nvPr/>
          </p:nvSpPr>
          <p:spPr>
            <a:xfrm>
              <a:off x="5520118" y="3490099"/>
              <a:ext cx="173093" cy="173091"/>
            </a:xfrm>
            <a:prstGeom prst="ellipse">
              <a:avLst/>
            </a:prstGeom>
            <a:solidFill>
              <a:srgbClr val="3B7253"/>
            </a:solidFill>
            <a:ln w="3810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25400" dist="254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 defTabSz="904982">
                <a:defRPr/>
              </a:pPr>
              <a:endParaRPr lang="ko-KR" altLang="en-US" sz="1781" kern="0" dirty="0">
                <a:solidFill>
                  <a:srgbClr val="44546A"/>
                </a:solidFill>
                <a:latin typeface="Arial" panose="020B0604020202020204" pitchFamily="34" charset="0"/>
                <a:ea typeface="문체부 제목 돋음체" panose="020B0609000101010101" pitchFamily="49" charset="-127"/>
              </a:endParaRPr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2DB54481-4513-5EAF-D3FB-4D8ED0816D33}"/>
                </a:ext>
              </a:extLst>
            </p:cNvPr>
            <p:cNvSpPr/>
            <p:nvPr/>
          </p:nvSpPr>
          <p:spPr>
            <a:xfrm>
              <a:off x="2825072" y="3490099"/>
              <a:ext cx="173093" cy="173091"/>
            </a:xfrm>
            <a:prstGeom prst="ellipse">
              <a:avLst/>
            </a:prstGeom>
            <a:solidFill>
              <a:srgbClr val="3B709A"/>
            </a:solidFill>
            <a:ln w="3810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25400" dist="254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 defTabSz="904982">
                <a:defRPr/>
              </a:pPr>
              <a:endParaRPr lang="ko-KR" altLang="en-US" sz="1781" kern="0" dirty="0">
                <a:solidFill>
                  <a:srgbClr val="44546A"/>
                </a:solidFill>
                <a:latin typeface="Arial" panose="020B0604020202020204" pitchFamily="34" charset="0"/>
                <a:ea typeface="문체부 제목 돋음체" panose="020B0609000101010101" pitchFamily="49" charset="-127"/>
              </a:endParaRPr>
            </a:p>
          </p:txBody>
        </p:sp>
        <p:cxnSp>
          <p:nvCxnSpPr>
            <p:cNvPr id="79" name="직선 연결선 78">
              <a:extLst>
                <a:ext uri="{FF2B5EF4-FFF2-40B4-BE49-F238E27FC236}">
                  <a16:creationId xmlns:a16="http://schemas.microsoft.com/office/drawing/2014/main" id="{824B63A2-8EF4-5D6D-98AE-109025163A99}"/>
                </a:ext>
              </a:extLst>
            </p:cNvPr>
            <p:cNvCxnSpPr>
              <a:cxnSpLocks/>
            </p:cNvCxnSpPr>
            <p:nvPr/>
          </p:nvCxnSpPr>
          <p:spPr>
            <a:xfrm>
              <a:off x="2911219" y="3695735"/>
              <a:ext cx="0" cy="204979"/>
            </a:xfrm>
            <a:prstGeom prst="line">
              <a:avLst/>
            </a:prstGeom>
            <a:ln w="15875" cap="rnd">
              <a:solidFill>
                <a:srgbClr val="3B709A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직선 연결선 96">
              <a:extLst>
                <a:ext uri="{FF2B5EF4-FFF2-40B4-BE49-F238E27FC236}">
                  <a16:creationId xmlns:a16="http://schemas.microsoft.com/office/drawing/2014/main" id="{78714406-014C-4C13-1E78-682E2DB3772B}"/>
                </a:ext>
              </a:extLst>
            </p:cNvPr>
            <p:cNvCxnSpPr>
              <a:cxnSpLocks/>
            </p:cNvCxnSpPr>
            <p:nvPr/>
          </p:nvCxnSpPr>
          <p:spPr>
            <a:xfrm>
              <a:off x="5614284" y="3695735"/>
              <a:ext cx="0" cy="204979"/>
            </a:xfrm>
            <a:prstGeom prst="line">
              <a:avLst/>
            </a:prstGeom>
            <a:ln w="15875" cap="rnd">
              <a:solidFill>
                <a:srgbClr val="3B7253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직선 연결선 110">
              <a:extLst>
                <a:ext uri="{FF2B5EF4-FFF2-40B4-BE49-F238E27FC236}">
                  <a16:creationId xmlns:a16="http://schemas.microsoft.com/office/drawing/2014/main" id="{392356A1-3E7E-8947-D531-6A2A99BEC43F}"/>
                </a:ext>
              </a:extLst>
            </p:cNvPr>
            <p:cNvCxnSpPr>
              <a:cxnSpLocks/>
            </p:cNvCxnSpPr>
            <p:nvPr/>
          </p:nvCxnSpPr>
          <p:spPr>
            <a:xfrm>
              <a:off x="8310247" y="3695735"/>
              <a:ext cx="0" cy="204979"/>
            </a:xfrm>
            <a:prstGeom prst="line">
              <a:avLst/>
            </a:prstGeom>
            <a:ln w="15875" cap="rnd">
              <a:solidFill>
                <a:srgbClr val="E78C0C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타원 116">
              <a:extLst>
                <a:ext uri="{FF2B5EF4-FFF2-40B4-BE49-F238E27FC236}">
                  <a16:creationId xmlns:a16="http://schemas.microsoft.com/office/drawing/2014/main" id="{D361B4A2-CB98-1938-094B-14CDBA2629D7}"/>
                </a:ext>
              </a:extLst>
            </p:cNvPr>
            <p:cNvSpPr/>
            <p:nvPr/>
          </p:nvSpPr>
          <p:spPr>
            <a:xfrm>
              <a:off x="8215163" y="3490099"/>
              <a:ext cx="173093" cy="173091"/>
            </a:xfrm>
            <a:prstGeom prst="ellipse">
              <a:avLst/>
            </a:prstGeom>
            <a:solidFill>
              <a:srgbClr val="E78C0C"/>
            </a:solidFill>
            <a:ln w="3810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25400" dist="254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 defTabSz="904982">
                <a:defRPr/>
              </a:pPr>
              <a:endParaRPr lang="ko-KR" altLang="en-US" sz="1781" kern="0" dirty="0">
                <a:solidFill>
                  <a:srgbClr val="44546A"/>
                </a:solidFill>
                <a:latin typeface="Arial" panose="020B0604020202020204" pitchFamily="34" charset="0"/>
                <a:ea typeface="문체부 제목 돋음체" panose="020B0609000101010101" pitchFamily="49" charset="-127"/>
              </a:endParaRPr>
            </a:p>
          </p:txBody>
        </p: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FDAE0E74-0E32-8CD7-6E12-D7122E9C75FF}"/>
                </a:ext>
              </a:extLst>
            </p:cNvPr>
            <p:cNvGrpSpPr/>
            <p:nvPr/>
          </p:nvGrpSpPr>
          <p:grpSpPr>
            <a:xfrm>
              <a:off x="312283" y="4304689"/>
              <a:ext cx="1103380" cy="1494246"/>
              <a:chOff x="312283" y="4304689"/>
              <a:chExt cx="1103380" cy="1494246"/>
            </a:xfrm>
          </p:grpSpPr>
          <p:sp>
            <p:nvSpPr>
              <p:cNvPr id="17" name="직사각형 16">
                <a:extLst>
                  <a:ext uri="{FF2B5EF4-FFF2-40B4-BE49-F238E27FC236}">
                    <a16:creationId xmlns:a16="http://schemas.microsoft.com/office/drawing/2014/main" id="{58DD57EA-BEE1-6CEA-0F1A-02D24ACD3EEF}"/>
                  </a:ext>
                </a:extLst>
              </p:cNvPr>
              <p:cNvSpPr/>
              <p:nvPr/>
            </p:nvSpPr>
            <p:spPr>
              <a:xfrm>
                <a:off x="312283" y="5121827"/>
                <a:ext cx="1103380" cy="677108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none" lIns="0" tIns="0" rIns="0" bIns="0" rtlCol="0" anchor="t">
                <a:spAutoFit/>
              </a:bodyPr>
              <a:lstStyle/>
              <a:p>
                <a:pPr algn="ctr" defTabSz="904982">
                  <a:defRPr/>
                </a:pPr>
                <a:r>
                  <a:rPr lang="ko-KR" altLang="en-US" sz="22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업무처리</a:t>
                </a:r>
                <a:endParaRPr lang="en-US" altLang="ko-KR" sz="22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endParaRPr>
              </a:p>
              <a:p>
                <a:pPr algn="ctr" defTabSz="904982">
                  <a:defRPr/>
                </a:pPr>
                <a:r>
                  <a:rPr lang="ko-KR" altLang="en-US" sz="22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절차</a:t>
                </a:r>
              </a:p>
            </p:txBody>
          </p:sp>
          <p:grpSp>
            <p:nvGrpSpPr>
              <p:cNvPr id="118" name="그룹 117">
                <a:extLst>
                  <a:ext uri="{FF2B5EF4-FFF2-40B4-BE49-F238E27FC236}">
                    <a16:creationId xmlns:a16="http://schemas.microsoft.com/office/drawing/2014/main" id="{08F37A45-2E64-E340-503E-05DAA19A09DA}"/>
                  </a:ext>
                </a:extLst>
              </p:cNvPr>
              <p:cNvGrpSpPr/>
              <p:nvPr/>
            </p:nvGrpSpPr>
            <p:grpSpPr>
              <a:xfrm>
                <a:off x="628949" y="4304689"/>
                <a:ext cx="470044" cy="655696"/>
                <a:chOff x="4693443" y="3064668"/>
                <a:chExt cx="522351" cy="728662"/>
              </a:xfrm>
            </p:grpSpPr>
            <p:grpSp>
              <p:nvGrpSpPr>
                <p:cNvPr id="119" name="그래픽 117">
                  <a:extLst>
                    <a:ext uri="{FF2B5EF4-FFF2-40B4-BE49-F238E27FC236}">
                      <a16:creationId xmlns:a16="http://schemas.microsoft.com/office/drawing/2014/main" id="{C9A35726-B9EB-E9AE-DBA5-0F1045B921BA}"/>
                    </a:ext>
                  </a:extLst>
                </p:cNvPr>
                <p:cNvGrpSpPr/>
                <p:nvPr/>
              </p:nvGrpSpPr>
              <p:grpSpPr>
                <a:xfrm>
                  <a:off x="4693443" y="3064668"/>
                  <a:ext cx="522351" cy="728662"/>
                  <a:chOff x="4693443" y="3064668"/>
                  <a:chExt cx="522351" cy="728662"/>
                </a:xfrm>
              </p:grpSpPr>
              <p:sp>
                <p:nvSpPr>
                  <p:cNvPr id="194" name="사각형: 둥근 모서리 193">
                    <a:extLst>
                      <a:ext uri="{FF2B5EF4-FFF2-40B4-BE49-F238E27FC236}">
                        <a16:creationId xmlns:a16="http://schemas.microsoft.com/office/drawing/2014/main" id="{F311796F-BB96-E077-BCF5-3893F5C9E372}"/>
                      </a:ext>
                    </a:extLst>
                  </p:cNvPr>
                  <p:cNvSpPr/>
                  <p:nvPr/>
                </p:nvSpPr>
                <p:spPr>
                  <a:xfrm>
                    <a:off x="4693443" y="3174396"/>
                    <a:ext cx="522351" cy="618934"/>
                  </a:xfrm>
                  <a:prstGeom prst="roundRect">
                    <a:avLst>
                      <a:gd name="adj" fmla="val 3833"/>
                    </a:avLst>
                  </a:prstGeom>
                  <a:solidFill>
                    <a:srgbClr val="FFFFFF"/>
                  </a:solidFill>
                  <a:ln w="22225" cap="flat">
                    <a:solidFill>
                      <a:srgbClr val="142847"/>
                    </a:solidFill>
                    <a:prstDash val="solid"/>
                    <a:miter/>
                  </a:ln>
                  <a:effectLst>
                    <a:outerShdw dist="38100" dir="2700000" algn="tl" rotWithShape="0">
                      <a:prstClr val="black">
                        <a:alpha val="12000"/>
                      </a:prstClr>
                    </a:outerShdw>
                  </a:effectLst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95" name="자유형: 도형 194">
                    <a:extLst>
                      <a:ext uri="{FF2B5EF4-FFF2-40B4-BE49-F238E27FC236}">
                        <a16:creationId xmlns:a16="http://schemas.microsoft.com/office/drawing/2014/main" id="{E4B3EA23-9470-A905-A897-E654C0C4FC94}"/>
                      </a:ext>
                    </a:extLst>
                  </p:cNvPr>
                  <p:cNvSpPr/>
                  <p:nvPr/>
                </p:nvSpPr>
                <p:spPr>
                  <a:xfrm>
                    <a:off x="4795456" y="3064668"/>
                    <a:ext cx="318420" cy="153066"/>
                  </a:xfrm>
                  <a:custGeom>
                    <a:avLst/>
                    <a:gdLst>
                      <a:gd name="connsiteX0" fmla="*/ 227457 w 318420"/>
                      <a:gd name="connsiteY0" fmla="*/ 62675 h 153066"/>
                      <a:gd name="connsiteX1" fmla="*/ 159163 w 318420"/>
                      <a:gd name="connsiteY1" fmla="*/ 0 h 153066"/>
                      <a:gd name="connsiteX2" fmla="*/ 90869 w 318420"/>
                      <a:gd name="connsiteY2" fmla="*/ 62675 h 153066"/>
                      <a:gd name="connsiteX3" fmla="*/ 0 w 318420"/>
                      <a:gd name="connsiteY3" fmla="*/ 62675 h 153066"/>
                      <a:gd name="connsiteX4" fmla="*/ 0 w 318420"/>
                      <a:gd name="connsiteY4" fmla="*/ 153067 h 153066"/>
                      <a:gd name="connsiteX5" fmla="*/ 318421 w 318420"/>
                      <a:gd name="connsiteY5" fmla="*/ 153067 h 153066"/>
                      <a:gd name="connsiteX6" fmla="*/ 318421 w 318420"/>
                      <a:gd name="connsiteY6" fmla="*/ 62675 h 153066"/>
                      <a:gd name="connsiteX7" fmla="*/ 227552 w 318420"/>
                      <a:gd name="connsiteY7" fmla="*/ 62675 h 153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8420" h="153066">
                        <a:moveTo>
                          <a:pt x="227457" y="62675"/>
                        </a:moveTo>
                        <a:cubicBezTo>
                          <a:pt x="224409" y="27527"/>
                          <a:pt x="195072" y="0"/>
                          <a:pt x="159163" y="0"/>
                        </a:cubicBezTo>
                        <a:cubicBezTo>
                          <a:pt x="123253" y="0"/>
                          <a:pt x="93917" y="27527"/>
                          <a:pt x="90869" y="62675"/>
                        </a:cubicBezTo>
                        <a:lnTo>
                          <a:pt x="0" y="62675"/>
                        </a:lnTo>
                        <a:lnTo>
                          <a:pt x="0" y="153067"/>
                        </a:lnTo>
                        <a:lnTo>
                          <a:pt x="318421" y="153067"/>
                        </a:lnTo>
                        <a:lnTo>
                          <a:pt x="318421" y="62675"/>
                        </a:lnTo>
                        <a:lnTo>
                          <a:pt x="227552" y="62675"/>
                        </a:lnTo>
                        <a:close/>
                      </a:path>
                    </a:pathLst>
                  </a:custGeom>
                  <a:solidFill>
                    <a:srgbClr val="EFDA5E"/>
                  </a:solidFill>
                  <a:ln w="22225" cap="rnd">
                    <a:solidFill>
                      <a:srgbClr val="142847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pPr algn="ctr"/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96" name="자유형: 도형 195">
                    <a:extLst>
                      <a:ext uri="{FF2B5EF4-FFF2-40B4-BE49-F238E27FC236}">
                        <a16:creationId xmlns:a16="http://schemas.microsoft.com/office/drawing/2014/main" id="{0D292714-7AB1-4B75-C602-AF6C2E01420F}"/>
                      </a:ext>
                    </a:extLst>
                  </p:cNvPr>
                  <p:cNvSpPr/>
                  <p:nvPr/>
                </p:nvSpPr>
                <p:spPr>
                  <a:xfrm>
                    <a:off x="4954618" y="3121723"/>
                    <a:ext cx="9525" cy="26288"/>
                  </a:xfrm>
                  <a:custGeom>
                    <a:avLst/>
                    <a:gdLst>
                      <a:gd name="connsiteX0" fmla="*/ 0 w 9525"/>
                      <a:gd name="connsiteY0" fmla="*/ 0 h 26288"/>
                      <a:gd name="connsiteX1" fmla="*/ 0 w 9525"/>
                      <a:gd name="connsiteY1" fmla="*/ 26289 h 26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525" h="26288">
                        <a:moveTo>
                          <a:pt x="0" y="0"/>
                        </a:moveTo>
                        <a:lnTo>
                          <a:pt x="0" y="26289"/>
                        </a:lnTo>
                      </a:path>
                    </a:pathLst>
                  </a:custGeom>
                  <a:ln w="22225" cap="flat">
                    <a:solidFill>
                      <a:srgbClr val="142847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/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grpSp>
              <p:nvGrpSpPr>
                <p:cNvPr id="120" name="그래픽 117">
                  <a:extLst>
                    <a:ext uri="{FF2B5EF4-FFF2-40B4-BE49-F238E27FC236}">
                      <a16:creationId xmlns:a16="http://schemas.microsoft.com/office/drawing/2014/main" id="{59D7FEAA-DF67-2764-7529-F1BE6051F950}"/>
                    </a:ext>
                  </a:extLst>
                </p:cNvPr>
                <p:cNvGrpSpPr/>
                <p:nvPr/>
              </p:nvGrpSpPr>
              <p:grpSpPr>
                <a:xfrm>
                  <a:off x="4745068" y="3295554"/>
                  <a:ext cx="419099" cy="429291"/>
                  <a:chOff x="4745068" y="3295554"/>
                  <a:chExt cx="419099" cy="429291"/>
                </a:xfrm>
                <a:noFill/>
              </p:grpSpPr>
              <p:grpSp>
                <p:nvGrpSpPr>
                  <p:cNvPr id="182" name="그래픽 117">
                    <a:extLst>
                      <a:ext uri="{FF2B5EF4-FFF2-40B4-BE49-F238E27FC236}">
                        <a16:creationId xmlns:a16="http://schemas.microsoft.com/office/drawing/2014/main" id="{FCFB0256-7055-D412-AB15-FA3123D6B09B}"/>
                      </a:ext>
                    </a:extLst>
                  </p:cNvPr>
                  <p:cNvGrpSpPr/>
                  <p:nvPr/>
                </p:nvGrpSpPr>
                <p:grpSpPr>
                  <a:xfrm>
                    <a:off x="4745068" y="3295554"/>
                    <a:ext cx="419099" cy="64198"/>
                    <a:chOff x="4745068" y="3295554"/>
                    <a:chExt cx="419099" cy="64198"/>
                  </a:xfrm>
                  <a:noFill/>
                </p:grpSpPr>
                <p:sp>
                  <p:nvSpPr>
                    <p:cNvPr id="192" name="자유형: 도형 191">
                      <a:extLst>
                        <a:ext uri="{FF2B5EF4-FFF2-40B4-BE49-F238E27FC236}">
                          <a16:creationId xmlns:a16="http://schemas.microsoft.com/office/drawing/2014/main" id="{DA850A88-E9F9-C35D-7C73-BFEA9392F5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45068" y="3295554"/>
                      <a:ext cx="84486" cy="64198"/>
                    </a:xfrm>
                    <a:custGeom>
                      <a:avLst/>
                      <a:gdLst>
                        <a:gd name="connsiteX0" fmla="*/ 0 w 84486"/>
                        <a:gd name="connsiteY0" fmla="*/ 30385 h 64198"/>
                        <a:gd name="connsiteX1" fmla="*/ 37147 w 84486"/>
                        <a:gd name="connsiteY1" fmla="*/ 64198 h 64198"/>
                        <a:gd name="connsiteX2" fmla="*/ 84487 w 84486"/>
                        <a:gd name="connsiteY2" fmla="*/ 0 h 641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84486" h="64198">
                          <a:moveTo>
                            <a:pt x="0" y="30385"/>
                          </a:moveTo>
                          <a:lnTo>
                            <a:pt x="37147" y="64198"/>
                          </a:lnTo>
                          <a:lnTo>
                            <a:pt x="84487" y="0"/>
                          </a:lnTo>
                        </a:path>
                      </a:pathLst>
                    </a:custGeom>
                    <a:noFill/>
                    <a:ln w="22225" cap="flat">
                      <a:solidFill>
                        <a:srgbClr val="14284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algn="ctr"/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93" name="자유형: 도형 192">
                      <a:extLst>
                        <a:ext uri="{FF2B5EF4-FFF2-40B4-BE49-F238E27FC236}">
                          <a16:creationId xmlns:a16="http://schemas.microsoft.com/office/drawing/2014/main" id="{509D33BE-07B4-F52A-67B8-6FBE038DE8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66798" y="3339464"/>
                      <a:ext cx="297370" cy="9525"/>
                    </a:xfrm>
                    <a:custGeom>
                      <a:avLst/>
                      <a:gdLst>
                        <a:gd name="connsiteX0" fmla="*/ 0 w 297370"/>
                        <a:gd name="connsiteY0" fmla="*/ 0 h 9525"/>
                        <a:gd name="connsiteX1" fmla="*/ 297370 w 297370"/>
                        <a:gd name="connsiteY1" fmla="*/ 0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97370" h="9525">
                          <a:moveTo>
                            <a:pt x="0" y="0"/>
                          </a:moveTo>
                          <a:lnTo>
                            <a:pt x="297370" y="0"/>
                          </a:lnTo>
                        </a:path>
                      </a:pathLst>
                    </a:custGeom>
                    <a:ln w="22225" cap="rnd">
                      <a:solidFill>
                        <a:srgbClr val="142847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pPr algn="ctr"/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  <p:grpSp>
                <p:nvGrpSpPr>
                  <p:cNvPr id="183" name="그래픽 117">
                    <a:extLst>
                      <a:ext uri="{FF2B5EF4-FFF2-40B4-BE49-F238E27FC236}">
                        <a16:creationId xmlns:a16="http://schemas.microsoft.com/office/drawing/2014/main" id="{489B3486-89AE-CAD6-4B7F-15F5526BD7F0}"/>
                      </a:ext>
                    </a:extLst>
                  </p:cNvPr>
                  <p:cNvGrpSpPr/>
                  <p:nvPr/>
                </p:nvGrpSpPr>
                <p:grpSpPr>
                  <a:xfrm>
                    <a:off x="4745068" y="3417283"/>
                    <a:ext cx="419099" cy="64198"/>
                    <a:chOff x="4745068" y="3417283"/>
                    <a:chExt cx="419099" cy="64198"/>
                  </a:xfrm>
                  <a:noFill/>
                </p:grpSpPr>
                <p:sp>
                  <p:nvSpPr>
                    <p:cNvPr id="190" name="자유형: 도형 189">
                      <a:extLst>
                        <a:ext uri="{FF2B5EF4-FFF2-40B4-BE49-F238E27FC236}">
                          <a16:creationId xmlns:a16="http://schemas.microsoft.com/office/drawing/2014/main" id="{CCD703F8-746F-6448-8977-9098ED5B84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45068" y="3417283"/>
                      <a:ext cx="84486" cy="64198"/>
                    </a:xfrm>
                    <a:custGeom>
                      <a:avLst/>
                      <a:gdLst>
                        <a:gd name="connsiteX0" fmla="*/ 0 w 84486"/>
                        <a:gd name="connsiteY0" fmla="*/ 30385 h 64198"/>
                        <a:gd name="connsiteX1" fmla="*/ 37147 w 84486"/>
                        <a:gd name="connsiteY1" fmla="*/ 64198 h 64198"/>
                        <a:gd name="connsiteX2" fmla="*/ 84487 w 84486"/>
                        <a:gd name="connsiteY2" fmla="*/ 0 h 641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84486" h="64198">
                          <a:moveTo>
                            <a:pt x="0" y="30385"/>
                          </a:moveTo>
                          <a:lnTo>
                            <a:pt x="37147" y="64198"/>
                          </a:lnTo>
                          <a:lnTo>
                            <a:pt x="84487" y="0"/>
                          </a:lnTo>
                        </a:path>
                      </a:pathLst>
                    </a:custGeom>
                    <a:noFill/>
                    <a:ln w="22225" cap="flat">
                      <a:solidFill>
                        <a:srgbClr val="14284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algn="ctr"/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91" name="자유형: 도형 190">
                      <a:extLst>
                        <a:ext uri="{FF2B5EF4-FFF2-40B4-BE49-F238E27FC236}">
                          <a16:creationId xmlns:a16="http://schemas.microsoft.com/office/drawing/2014/main" id="{C34EB9FB-A217-AE1B-241F-1EC9725C8C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66798" y="3461194"/>
                      <a:ext cx="297370" cy="9525"/>
                    </a:xfrm>
                    <a:custGeom>
                      <a:avLst/>
                      <a:gdLst>
                        <a:gd name="connsiteX0" fmla="*/ 0 w 297370"/>
                        <a:gd name="connsiteY0" fmla="*/ 0 h 9525"/>
                        <a:gd name="connsiteX1" fmla="*/ 297370 w 297370"/>
                        <a:gd name="connsiteY1" fmla="*/ 0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97370" h="9525">
                          <a:moveTo>
                            <a:pt x="0" y="0"/>
                          </a:moveTo>
                          <a:lnTo>
                            <a:pt x="297370" y="0"/>
                          </a:lnTo>
                        </a:path>
                      </a:pathLst>
                    </a:custGeom>
                    <a:ln w="22225" cap="rnd">
                      <a:solidFill>
                        <a:srgbClr val="142847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pPr algn="ctr"/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  <p:grpSp>
                <p:nvGrpSpPr>
                  <p:cNvPr id="184" name="그래픽 117">
                    <a:extLst>
                      <a:ext uri="{FF2B5EF4-FFF2-40B4-BE49-F238E27FC236}">
                        <a16:creationId xmlns:a16="http://schemas.microsoft.com/office/drawing/2014/main" id="{C4D1DF4E-C475-6F2A-506D-5E41B9BA0D16}"/>
                      </a:ext>
                    </a:extLst>
                  </p:cNvPr>
                  <p:cNvGrpSpPr/>
                  <p:nvPr/>
                </p:nvGrpSpPr>
                <p:grpSpPr>
                  <a:xfrm>
                    <a:off x="4745068" y="3538918"/>
                    <a:ext cx="419099" cy="64198"/>
                    <a:chOff x="4745068" y="3538918"/>
                    <a:chExt cx="419099" cy="64198"/>
                  </a:xfrm>
                  <a:noFill/>
                </p:grpSpPr>
                <p:sp>
                  <p:nvSpPr>
                    <p:cNvPr id="188" name="자유형: 도형 187">
                      <a:extLst>
                        <a:ext uri="{FF2B5EF4-FFF2-40B4-BE49-F238E27FC236}">
                          <a16:creationId xmlns:a16="http://schemas.microsoft.com/office/drawing/2014/main" id="{A566F29A-9029-112C-1B67-137423F2CB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45068" y="3538918"/>
                      <a:ext cx="84486" cy="64198"/>
                    </a:xfrm>
                    <a:custGeom>
                      <a:avLst/>
                      <a:gdLst>
                        <a:gd name="connsiteX0" fmla="*/ 0 w 84486"/>
                        <a:gd name="connsiteY0" fmla="*/ 30385 h 64198"/>
                        <a:gd name="connsiteX1" fmla="*/ 37147 w 84486"/>
                        <a:gd name="connsiteY1" fmla="*/ 64198 h 64198"/>
                        <a:gd name="connsiteX2" fmla="*/ 84487 w 84486"/>
                        <a:gd name="connsiteY2" fmla="*/ 0 h 641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84486" h="64198">
                          <a:moveTo>
                            <a:pt x="0" y="30385"/>
                          </a:moveTo>
                          <a:lnTo>
                            <a:pt x="37147" y="64198"/>
                          </a:lnTo>
                          <a:lnTo>
                            <a:pt x="84487" y="0"/>
                          </a:lnTo>
                        </a:path>
                      </a:pathLst>
                    </a:custGeom>
                    <a:noFill/>
                    <a:ln w="22225" cap="flat">
                      <a:solidFill>
                        <a:srgbClr val="14284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algn="ctr"/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89" name="자유형: 도형 188">
                      <a:extLst>
                        <a:ext uri="{FF2B5EF4-FFF2-40B4-BE49-F238E27FC236}">
                          <a16:creationId xmlns:a16="http://schemas.microsoft.com/office/drawing/2014/main" id="{7B2CCC49-77BC-F740-A9DD-AB8A153334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66798" y="3582923"/>
                      <a:ext cx="297370" cy="9525"/>
                    </a:xfrm>
                    <a:custGeom>
                      <a:avLst/>
                      <a:gdLst>
                        <a:gd name="connsiteX0" fmla="*/ 0 w 297370"/>
                        <a:gd name="connsiteY0" fmla="*/ 0 h 9525"/>
                        <a:gd name="connsiteX1" fmla="*/ 297370 w 297370"/>
                        <a:gd name="connsiteY1" fmla="*/ 0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97370" h="9525">
                          <a:moveTo>
                            <a:pt x="0" y="0"/>
                          </a:moveTo>
                          <a:lnTo>
                            <a:pt x="297370" y="0"/>
                          </a:lnTo>
                        </a:path>
                      </a:pathLst>
                    </a:custGeom>
                    <a:ln w="22225" cap="rnd">
                      <a:solidFill>
                        <a:srgbClr val="142847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pPr algn="ctr"/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  <p:grpSp>
                <p:nvGrpSpPr>
                  <p:cNvPr id="185" name="그래픽 117">
                    <a:extLst>
                      <a:ext uri="{FF2B5EF4-FFF2-40B4-BE49-F238E27FC236}">
                        <a16:creationId xmlns:a16="http://schemas.microsoft.com/office/drawing/2014/main" id="{9E34FA39-60AC-6C4A-FE3B-068EEB60E399}"/>
                      </a:ext>
                    </a:extLst>
                  </p:cNvPr>
                  <p:cNvGrpSpPr/>
                  <p:nvPr/>
                </p:nvGrpSpPr>
                <p:grpSpPr>
                  <a:xfrm>
                    <a:off x="4745068" y="3660647"/>
                    <a:ext cx="419099" cy="64198"/>
                    <a:chOff x="4745068" y="3660647"/>
                    <a:chExt cx="419099" cy="64198"/>
                  </a:xfrm>
                  <a:noFill/>
                </p:grpSpPr>
                <p:sp>
                  <p:nvSpPr>
                    <p:cNvPr id="186" name="자유형: 도형 185">
                      <a:extLst>
                        <a:ext uri="{FF2B5EF4-FFF2-40B4-BE49-F238E27FC236}">
                          <a16:creationId xmlns:a16="http://schemas.microsoft.com/office/drawing/2014/main" id="{71EC6DE3-F191-9F4F-7B19-F0E875793E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45068" y="3660647"/>
                      <a:ext cx="84486" cy="64198"/>
                    </a:xfrm>
                    <a:custGeom>
                      <a:avLst/>
                      <a:gdLst>
                        <a:gd name="connsiteX0" fmla="*/ 0 w 84486"/>
                        <a:gd name="connsiteY0" fmla="*/ 30385 h 64198"/>
                        <a:gd name="connsiteX1" fmla="*/ 37147 w 84486"/>
                        <a:gd name="connsiteY1" fmla="*/ 64198 h 64198"/>
                        <a:gd name="connsiteX2" fmla="*/ 84487 w 84486"/>
                        <a:gd name="connsiteY2" fmla="*/ 0 h 641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84486" h="64198">
                          <a:moveTo>
                            <a:pt x="0" y="30385"/>
                          </a:moveTo>
                          <a:lnTo>
                            <a:pt x="37147" y="64198"/>
                          </a:lnTo>
                          <a:lnTo>
                            <a:pt x="84487" y="0"/>
                          </a:lnTo>
                        </a:path>
                      </a:pathLst>
                    </a:custGeom>
                    <a:noFill/>
                    <a:ln w="22225" cap="flat">
                      <a:solidFill>
                        <a:srgbClr val="14284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algn="ctr"/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87" name="자유형: 도형 186">
                      <a:extLst>
                        <a:ext uri="{FF2B5EF4-FFF2-40B4-BE49-F238E27FC236}">
                          <a16:creationId xmlns:a16="http://schemas.microsoft.com/office/drawing/2014/main" id="{A6A1810F-2987-9058-83CB-476BBB9609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66798" y="3704557"/>
                      <a:ext cx="297370" cy="9525"/>
                    </a:xfrm>
                    <a:custGeom>
                      <a:avLst/>
                      <a:gdLst>
                        <a:gd name="connsiteX0" fmla="*/ 0 w 297370"/>
                        <a:gd name="connsiteY0" fmla="*/ 0 h 9525"/>
                        <a:gd name="connsiteX1" fmla="*/ 297370 w 297370"/>
                        <a:gd name="connsiteY1" fmla="*/ 0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97370" h="9525">
                          <a:moveTo>
                            <a:pt x="0" y="0"/>
                          </a:moveTo>
                          <a:lnTo>
                            <a:pt x="297370" y="0"/>
                          </a:lnTo>
                        </a:path>
                      </a:pathLst>
                    </a:custGeom>
                    <a:ln w="22225" cap="rnd">
                      <a:solidFill>
                        <a:srgbClr val="142847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pPr algn="ctr"/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</p:grpSp>
          </p:grpSp>
        </p:grpSp>
        <p:pic>
          <p:nvPicPr>
            <p:cNvPr id="197" name="그림 51" descr="004.png">
              <a:extLst>
                <a:ext uri="{FF2B5EF4-FFF2-40B4-BE49-F238E27FC236}">
                  <a16:creationId xmlns:a16="http://schemas.microsoft.com/office/drawing/2014/main" id="{C3146C60-575C-E338-01CC-59C96B4D67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720" b="-1727"/>
            <a:stretch/>
          </p:blipFill>
          <p:spPr bwMode="auto">
            <a:xfrm rot="5400000" flipH="1">
              <a:off x="4773610" y="-1481265"/>
              <a:ext cx="358785" cy="9906000"/>
            </a:xfrm>
            <a:prstGeom prst="rect">
              <a:avLst/>
            </a:prstGeom>
          </p:spPr>
        </p:pic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1DD096F8-E88B-1F45-5580-B74B9B8C7484}"/>
                </a:ext>
              </a:extLst>
            </p:cNvPr>
            <p:cNvGrpSpPr/>
            <p:nvPr/>
          </p:nvGrpSpPr>
          <p:grpSpPr>
            <a:xfrm>
              <a:off x="4342053" y="3909445"/>
              <a:ext cx="2643418" cy="2201069"/>
              <a:chOff x="4342053" y="3909445"/>
              <a:chExt cx="2643418" cy="2201069"/>
            </a:xfrm>
          </p:grpSpPr>
          <p:grpSp>
            <p:nvGrpSpPr>
              <p:cNvPr id="8" name="그룹 7">
                <a:extLst>
                  <a:ext uri="{FF2B5EF4-FFF2-40B4-BE49-F238E27FC236}">
                    <a16:creationId xmlns:a16="http://schemas.microsoft.com/office/drawing/2014/main" id="{69C58918-5F6A-9368-0CCC-41B97EE60D51}"/>
                  </a:ext>
                </a:extLst>
              </p:cNvPr>
              <p:cNvGrpSpPr/>
              <p:nvPr/>
            </p:nvGrpSpPr>
            <p:grpSpPr>
              <a:xfrm>
                <a:off x="4342053" y="4034271"/>
                <a:ext cx="2544463" cy="2076243"/>
                <a:chOff x="4342053" y="4034271"/>
                <a:chExt cx="2544463" cy="2076243"/>
              </a:xfrm>
            </p:grpSpPr>
            <p:sp>
              <p:nvSpPr>
                <p:cNvPr id="87" name="사각형: 둥근 모서리 86">
                  <a:extLst>
                    <a:ext uri="{FF2B5EF4-FFF2-40B4-BE49-F238E27FC236}">
                      <a16:creationId xmlns:a16="http://schemas.microsoft.com/office/drawing/2014/main" id="{53B196F8-EB9F-4BA1-A57B-F8DB0A742A0A}"/>
                    </a:ext>
                  </a:extLst>
                </p:cNvPr>
                <p:cNvSpPr/>
                <p:nvPr/>
              </p:nvSpPr>
              <p:spPr>
                <a:xfrm>
                  <a:off x="4342452" y="4042110"/>
                  <a:ext cx="2540403" cy="2068404"/>
                </a:xfrm>
                <a:prstGeom prst="roundRect">
                  <a:avLst>
                    <a:gd name="adj" fmla="val 5935"/>
                  </a:avLst>
                </a:prstGeom>
                <a:solidFill>
                  <a:schemeClr val="bg1"/>
                </a:solidFill>
                <a:ln w="19050">
                  <a:noFill/>
                </a:ln>
                <a:effectLst>
                  <a:outerShdw blurRad="25400" dist="25400" dir="5400000" algn="t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sz="1781" dirty="0">
                    <a:solidFill>
                      <a:prstClr val="white"/>
                    </a:solidFill>
                    <a:latin typeface="맑은 고딕" panose="020F0502020204030204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89" name="사각형: 둥근 위쪽 모서리 88">
                  <a:extLst>
                    <a:ext uri="{FF2B5EF4-FFF2-40B4-BE49-F238E27FC236}">
                      <a16:creationId xmlns:a16="http://schemas.microsoft.com/office/drawing/2014/main" id="{A871F4EE-2445-74C5-C194-2A40240C9EE0}"/>
                    </a:ext>
                  </a:extLst>
                </p:cNvPr>
                <p:cNvSpPr/>
                <p:nvPr/>
              </p:nvSpPr>
              <p:spPr>
                <a:xfrm>
                  <a:off x="4342053" y="4034271"/>
                  <a:ext cx="2544463" cy="434768"/>
                </a:xfrm>
                <a:prstGeom prst="round2SameRect">
                  <a:avLst>
                    <a:gd name="adj1" fmla="val 21587"/>
                    <a:gd name="adj2" fmla="val 0"/>
                  </a:avLst>
                </a:prstGeom>
                <a:solidFill>
                  <a:srgbClr val="3B725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904982">
                    <a:defRPr/>
                  </a:pPr>
                  <a:endParaRPr lang="ko-KR" altLang="en-US" sz="1979" kern="0" spc="-9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93" name="직사각형 92">
                  <a:extLst>
                    <a:ext uri="{FF2B5EF4-FFF2-40B4-BE49-F238E27FC236}">
                      <a16:creationId xmlns:a16="http://schemas.microsoft.com/office/drawing/2014/main" id="{5E9B25E2-1803-4989-CBC2-9F4A305C7114}"/>
                    </a:ext>
                  </a:extLst>
                </p:cNvPr>
                <p:cNvSpPr/>
                <p:nvPr/>
              </p:nvSpPr>
              <p:spPr>
                <a:xfrm>
                  <a:off x="5126715" y="4121582"/>
                  <a:ext cx="975140" cy="307777"/>
                </a:xfrm>
                <a:prstGeom prst="rect">
                  <a:avLst/>
                </a:pr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ctr" defTabSz="904982">
                    <a:defRPr/>
                  </a:pPr>
                  <a:r>
                    <a:rPr lang="ko-KR" altLang="en-US" sz="2000" kern="0" spc="-9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병무청장</a:t>
                  </a:r>
                </a:p>
              </p:txBody>
            </p:sp>
          </p:grpSp>
          <p:sp>
            <p:nvSpPr>
              <p:cNvPr id="96" name="이등변 삼각형 95">
                <a:extLst>
                  <a:ext uri="{FF2B5EF4-FFF2-40B4-BE49-F238E27FC236}">
                    <a16:creationId xmlns:a16="http://schemas.microsoft.com/office/drawing/2014/main" id="{AACC6087-E92F-B19C-2074-E232492895B3}"/>
                  </a:ext>
                </a:extLst>
              </p:cNvPr>
              <p:cNvSpPr/>
              <p:nvPr/>
            </p:nvSpPr>
            <p:spPr>
              <a:xfrm>
                <a:off x="5537338" y="3909445"/>
                <a:ext cx="153892" cy="132665"/>
              </a:xfrm>
              <a:prstGeom prst="triangle">
                <a:avLst/>
              </a:prstGeom>
              <a:solidFill>
                <a:srgbClr val="3B72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04982"/>
                <a:endParaRPr lang="ko-KR" altLang="en-US" sz="1979" kern="0" spc="-9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grpSp>
            <p:nvGrpSpPr>
              <p:cNvPr id="98" name="그룹 97">
                <a:extLst>
                  <a:ext uri="{FF2B5EF4-FFF2-40B4-BE49-F238E27FC236}">
                    <a16:creationId xmlns:a16="http://schemas.microsoft.com/office/drawing/2014/main" id="{8B067E4B-16DA-4B5A-73BD-43200D6C3426}"/>
                  </a:ext>
                </a:extLst>
              </p:cNvPr>
              <p:cNvGrpSpPr/>
              <p:nvPr/>
            </p:nvGrpSpPr>
            <p:grpSpPr>
              <a:xfrm>
                <a:off x="4471404" y="3968161"/>
                <a:ext cx="460506" cy="399556"/>
                <a:chOff x="1625466" y="4547369"/>
                <a:chExt cx="420026" cy="364433"/>
              </a:xfrm>
            </p:grpSpPr>
            <p:grpSp>
              <p:nvGrpSpPr>
                <p:cNvPr id="99" name="그룹 98">
                  <a:extLst>
                    <a:ext uri="{FF2B5EF4-FFF2-40B4-BE49-F238E27FC236}">
                      <a16:creationId xmlns:a16="http://schemas.microsoft.com/office/drawing/2014/main" id="{C5735348-409C-F69B-80BC-1764D8AE23DA}"/>
                    </a:ext>
                  </a:extLst>
                </p:cNvPr>
                <p:cNvGrpSpPr/>
                <p:nvPr/>
              </p:nvGrpSpPr>
              <p:grpSpPr>
                <a:xfrm>
                  <a:off x="1625466" y="4547369"/>
                  <a:ext cx="420026" cy="364433"/>
                  <a:chOff x="1623087" y="4535593"/>
                  <a:chExt cx="489456" cy="424685"/>
                </a:xfrm>
                <a:solidFill>
                  <a:srgbClr val="E78C0C"/>
                </a:solidFill>
              </p:grpSpPr>
              <p:sp>
                <p:nvSpPr>
                  <p:cNvPr id="101" name="자유형: 도형 100">
                    <a:extLst>
                      <a:ext uri="{FF2B5EF4-FFF2-40B4-BE49-F238E27FC236}">
                        <a16:creationId xmlns:a16="http://schemas.microsoft.com/office/drawing/2014/main" id="{2870981D-4433-B6A1-863C-86473E4BB45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587910" y="4570779"/>
                    <a:ext cx="359419" cy="289065"/>
                  </a:xfrm>
                  <a:custGeom>
                    <a:avLst/>
                    <a:gdLst>
                      <a:gd name="connsiteX0" fmla="*/ 103252 w 505255"/>
                      <a:gd name="connsiteY0" fmla="*/ 0 h 406364"/>
                      <a:gd name="connsiteX1" fmla="*/ 402003 w 505255"/>
                      <a:gd name="connsiteY1" fmla="*/ 0 h 406364"/>
                      <a:gd name="connsiteX2" fmla="*/ 505255 w 505255"/>
                      <a:gd name="connsiteY2" fmla="*/ 103252 h 406364"/>
                      <a:gd name="connsiteX3" fmla="*/ 505255 w 505255"/>
                      <a:gd name="connsiteY3" fmla="*/ 297495 h 406364"/>
                      <a:gd name="connsiteX4" fmla="*/ 197221 w 505255"/>
                      <a:gd name="connsiteY4" fmla="*/ 297495 h 406364"/>
                      <a:gd name="connsiteX5" fmla="*/ 100012 w 505255"/>
                      <a:gd name="connsiteY5" fmla="*/ 394704 h 406364"/>
                      <a:gd name="connsiteX6" fmla="*/ 100012 w 505255"/>
                      <a:gd name="connsiteY6" fmla="*/ 406364 h 406364"/>
                      <a:gd name="connsiteX7" fmla="*/ 63061 w 505255"/>
                      <a:gd name="connsiteY7" fmla="*/ 398904 h 406364"/>
                      <a:gd name="connsiteX8" fmla="*/ 0 w 505255"/>
                      <a:gd name="connsiteY8" fmla="*/ 303766 h 406364"/>
                      <a:gd name="connsiteX9" fmla="*/ 0 w 505255"/>
                      <a:gd name="connsiteY9" fmla="*/ 103252 h 406364"/>
                      <a:gd name="connsiteX10" fmla="*/ 103252 w 505255"/>
                      <a:gd name="connsiteY10" fmla="*/ 0 h 406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05255" h="406364">
                        <a:moveTo>
                          <a:pt x="103252" y="0"/>
                        </a:moveTo>
                        <a:lnTo>
                          <a:pt x="402003" y="0"/>
                        </a:lnTo>
                        <a:cubicBezTo>
                          <a:pt x="459028" y="0"/>
                          <a:pt x="505255" y="46227"/>
                          <a:pt x="505255" y="103252"/>
                        </a:cubicBezTo>
                        <a:lnTo>
                          <a:pt x="505255" y="297495"/>
                        </a:lnTo>
                        <a:lnTo>
                          <a:pt x="197221" y="297495"/>
                        </a:lnTo>
                        <a:cubicBezTo>
                          <a:pt x="143534" y="297495"/>
                          <a:pt x="100012" y="341017"/>
                          <a:pt x="100012" y="394704"/>
                        </a:cubicBezTo>
                        <a:lnTo>
                          <a:pt x="100012" y="406364"/>
                        </a:lnTo>
                        <a:lnTo>
                          <a:pt x="63061" y="398904"/>
                        </a:lnTo>
                        <a:cubicBezTo>
                          <a:pt x="26003" y="383230"/>
                          <a:pt x="0" y="346535"/>
                          <a:pt x="0" y="303766"/>
                        </a:cubicBezTo>
                        <a:lnTo>
                          <a:pt x="0" y="103252"/>
                        </a:lnTo>
                        <a:cubicBezTo>
                          <a:pt x="0" y="46227"/>
                          <a:pt x="46227" y="0"/>
                          <a:pt x="103252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02" name="사각형: 둥근 모서리 101">
                    <a:extLst>
                      <a:ext uri="{FF2B5EF4-FFF2-40B4-BE49-F238E27FC236}">
                        <a16:creationId xmlns:a16="http://schemas.microsoft.com/office/drawing/2014/main" id="{3BC6046B-B784-1296-284F-560148B46F2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693570" y="4541306"/>
                    <a:ext cx="424685" cy="413260"/>
                  </a:xfrm>
                  <a:prstGeom prst="roundRect">
                    <a:avLst>
                      <a:gd name="adj" fmla="val 18011"/>
                    </a:avLst>
                  </a:prstGeom>
                  <a:solidFill>
                    <a:schemeClr val="bg1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sp>
              <p:nvSpPr>
                <p:cNvPr id="100" name="직사각형 99">
                  <a:extLst>
                    <a:ext uri="{FF2B5EF4-FFF2-40B4-BE49-F238E27FC236}">
                      <a16:creationId xmlns:a16="http://schemas.microsoft.com/office/drawing/2014/main" id="{B6D98124-5CC3-8501-003B-0899F2997AF3}"/>
                    </a:ext>
                  </a:extLst>
                </p:cNvPr>
                <p:cNvSpPr/>
                <p:nvPr/>
              </p:nvSpPr>
              <p:spPr>
                <a:xfrm>
                  <a:off x="1746564" y="4623458"/>
                  <a:ext cx="233935" cy="238613"/>
                </a:xfrm>
                <a:prstGeom prst="rect">
                  <a:avLst/>
                </a:pr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ctr" defTabSz="904982">
                    <a:defRPr/>
                  </a:pPr>
                  <a:r>
                    <a:rPr lang="en-US" altLang="ko-KR" sz="17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>
                          <a:lumMod val="85000"/>
                        </a:schemeClr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0</a:t>
                  </a:r>
                  <a:r>
                    <a:rPr lang="en-US" altLang="ko-KR" sz="17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rgbClr val="3B7253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2</a:t>
                  </a:r>
                  <a:endParaRPr lang="ko-KR" altLang="en-US" sz="1700" kern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253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grpSp>
            <p:nvGrpSpPr>
              <p:cNvPr id="227" name="그룹 226">
                <a:extLst>
                  <a:ext uri="{FF2B5EF4-FFF2-40B4-BE49-F238E27FC236}">
                    <a16:creationId xmlns:a16="http://schemas.microsoft.com/office/drawing/2014/main" id="{5F4C247C-C76B-43AE-111D-C89B337EF25D}"/>
                  </a:ext>
                </a:extLst>
              </p:cNvPr>
              <p:cNvGrpSpPr/>
              <p:nvPr/>
            </p:nvGrpSpPr>
            <p:grpSpPr>
              <a:xfrm>
                <a:off x="4467587" y="4586628"/>
                <a:ext cx="1284213" cy="215444"/>
                <a:chOff x="2377530" y="4180228"/>
                <a:chExt cx="1284213" cy="215444"/>
              </a:xfrm>
            </p:grpSpPr>
            <p:sp>
              <p:nvSpPr>
                <p:cNvPr id="225" name="TextBox 224">
                  <a:extLst>
                    <a:ext uri="{FF2B5EF4-FFF2-40B4-BE49-F238E27FC236}">
                      <a16:creationId xmlns:a16="http://schemas.microsoft.com/office/drawing/2014/main" id="{BA538CA4-45F1-DFD6-F7EB-BBF42072B85C}"/>
                    </a:ext>
                  </a:extLst>
                </p:cNvPr>
                <p:cNvSpPr txBox="1"/>
                <p:nvPr/>
              </p:nvSpPr>
              <p:spPr>
                <a:xfrm>
                  <a:off x="2579395" y="4180228"/>
                  <a:ext cx="1082348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14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선발 및 편입</a:t>
                  </a:r>
                </a:p>
              </p:txBody>
            </p:sp>
            <p:sp>
              <p:nvSpPr>
                <p:cNvPr id="226" name="자유형: 도형 225">
                  <a:extLst>
                    <a:ext uri="{FF2B5EF4-FFF2-40B4-BE49-F238E27FC236}">
                      <a16:creationId xmlns:a16="http://schemas.microsoft.com/office/drawing/2014/main" id="{46B18D7A-30DA-B0C2-968C-8A387BF009D6}"/>
                    </a:ext>
                  </a:extLst>
                </p:cNvPr>
                <p:cNvSpPr/>
                <p:nvPr/>
              </p:nvSpPr>
              <p:spPr>
                <a:xfrm rot="19785720">
                  <a:off x="2377530" y="4202863"/>
                  <a:ext cx="135984" cy="136535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3B725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904982"/>
                  <a:endParaRPr lang="ko-KR" altLang="en-US" sz="1979" kern="0" spc="-9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grpSp>
            <p:nvGrpSpPr>
              <p:cNvPr id="231" name="그룹 230">
                <a:extLst>
                  <a:ext uri="{FF2B5EF4-FFF2-40B4-BE49-F238E27FC236}">
                    <a16:creationId xmlns:a16="http://schemas.microsoft.com/office/drawing/2014/main" id="{0987967D-66C3-95C0-3B9E-871FF27BFEA4}"/>
                  </a:ext>
                </a:extLst>
              </p:cNvPr>
              <p:cNvGrpSpPr/>
              <p:nvPr/>
            </p:nvGrpSpPr>
            <p:grpSpPr>
              <a:xfrm>
                <a:off x="4467587" y="4868578"/>
                <a:ext cx="1885018" cy="215444"/>
                <a:chOff x="2377530" y="4180228"/>
                <a:chExt cx="1885018" cy="215444"/>
              </a:xfrm>
            </p:grpSpPr>
            <p:sp>
              <p:nvSpPr>
                <p:cNvPr id="232" name="TextBox 231">
                  <a:extLst>
                    <a:ext uri="{FF2B5EF4-FFF2-40B4-BE49-F238E27FC236}">
                      <a16:creationId xmlns:a16="http://schemas.microsoft.com/office/drawing/2014/main" id="{CBF7F479-4059-753E-5604-F5EDB378E901}"/>
                    </a:ext>
                  </a:extLst>
                </p:cNvPr>
                <p:cNvSpPr txBox="1"/>
                <p:nvPr/>
              </p:nvSpPr>
              <p:spPr>
                <a:xfrm>
                  <a:off x="2579395" y="4180228"/>
                  <a:ext cx="1683153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14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신상변동통보자 처리</a:t>
                  </a:r>
                </a:p>
              </p:txBody>
            </p:sp>
            <p:sp>
              <p:nvSpPr>
                <p:cNvPr id="233" name="자유형: 도형 232">
                  <a:extLst>
                    <a:ext uri="{FF2B5EF4-FFF2-40B4-BE49-F238E27FC236}">
                      <a16:creationId xmlns:a16="http://schemas.microsoft.com/office/drawing/2014/main" id="{C82F6540-52F9-E8A0-B7D8-E85D067120F7}"/>
                    </a:ext>
                  </a:extLst>
                </p:cNvPr>
                <p:cNvSpPr/>
                <p:nvPr/>
              </p:nvSpPr>
              <p:spPr>
                <a:xfrm rot="19785720">
                  <a:off x="2377530" y="4202863"/>
                  <a:ext cx="135984" cy="136535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3B725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904982"/>
                  <a:endParaRPr lang="ko-KR" altLang="en-US" sz="1979" kern="0" spc="-9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grpSp>
            <p:nvGrpSpPr>
              <p:cNvPr id="234" name="그룹 233">
                <a:extLst>
                  <a:ext uri="{FF2B5EF4-FFF2-40B4-BE49-F238E27FC236}">
                    <a16:creationId xmlns:a16="http://schemas.microsoft.com/office/drawing/2014/main" id="{34C46D5E-BE15-C199-4354-BDE08D1558F9}"/>
                  </a:ext>
                </a:extLst>
              </p:cNvPr>
              <p:cNvGrpSpPr/>
              <p:nvPr/>
            </p:nvGrpSpPr>
            <p:grpSpPr>
              <a:xfrm>
                <a:off x="4467587" y="5150528"/>
                <a:ext cx="2517884" cy="400110"/>
                <a:chOff x="2377530" y="4180228"/>
                <a:chExt cx="2517884" cy="400110"/>
              </a:xfrm>
            </p:grpSpPr>
            <p:sp>
              <p:nvSpPr>
                <p:cNvPr id="235" name="TextBox 234">
                  <a:extLst>
                    <a:ext uri="{FF2B5EF4-FFF2-40B4-BE49-F238E27FC236}">
                      <a16:creationId xmlns:a16="http://schemas.microsoft.com/office/drawing/2014/main" id="{FDCE6BF2-9E63-C03E-4302-8A767E3AA953}"/>
                    </a:ext>
                  </a:extLst>
                </p:cNvPr>
                <p:cNvSpPr txBox="1"/>
                <p:nvPr/>
              </p:nvSpPr>
              <p:spPr>
                <a:xfrm>
                  <a:off x="2579395" y="4180228"/>
                  <a:ext cx="2316019" cy="40011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14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복무실태조사</a:t>
                  </a:r>
                  <a:br>
                    <a:rPr lang="ko-KR" altLang="en-US" sz="14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</a:b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(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관계 </a:t>
                  </a:r>
                  <a:r>
                    <a:rPr lang="ko-KR" altLang="en-US" sz="1200" spc="-30" dirty="0" smtClean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중앙행정기관 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합동 실시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)</a:t>
                  </a:r>
                </a:p>
              </p:txBody>
            </p:sp>
            <p:sp>
              <p:nvSpPr>
                <p:cNvPr id="236" name="자유형: 도형 235">
                  <a:extLst>
                    <a:ext uri="{FF2B5EF4-FFF2-40B4-BE49-F238E27FC236}">
                      <a16:creationId xmlns:a16="http://schemas.microsoft.com/office/drawing/2014/main" id="{A02789CD-9304-6B1D-0458-C81EC40FD14E}"/>
                    </a:ext>
                  </a:extLst>
                </p:cNvPr>
                <p:cNvSpPr/>
                <p:nvPr/>
              </p:nvSpPr>
              <p:spPr>
                <a:xfrm rot="19785720">
                  <a:off x="2377530" y="4202863"/>
                  <a:ext cx="135984" cy="136535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3B725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904982"/>
                  <a:endParaRPr lang="ko-KR" altLang="en-US" sz="1979" kern="0" spc="-9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grpSp>
            <p:nvGrpSpPr>
              <p:cNvPr id="237" name="그룹 236">
                <a:extLst>
                  <a:ext uri="{FF2B5EF4-FFF2-40B4-BE49-F238E27FC236}">
                    <a16:creationId xmlns:a16="http://schemas.microsoft.com/office/drawing/2014/main" id="{8CD8D63C-04F3-4E67-28AF-6324D19D5701}"/>
                  </a:ext>
                </a:extLst>
              </p:cNvPr>
              <p:cNvGrpSpPr/>
              <p:nvPr/>
            </p:nvGrpSpPr>
            <p:grpSpPr>
              <a:xfrm>
                <a:off x="4467587" y="5617143"/>
                <a:ext cx="1357951" cy="215444"/>
                <a:chOff x="2377530" y="4180228"/>
                <a:chExt cx="1357951" cy="215444"/>
              </a:xfrm>
            </p:grpSpPr>
            <p:sp>
              <p:nvSpPr>
                <p:cNvPr id="238" name="TextBox 237">
                  <a:extLst>
                    <a:ext uri="{FF2B5EF4-FFF2-40B4-BE49-F238E27FC236}">
                      <a16:creationId xmlns:a16="http://schemas.microsoft.com/office/drawing/2014/main" id="{5E6D9C11-AE88-423F-B15C-3D56843612C9}"/>
                    </a:ext>
                  </a:extLst>
                </p:cNvPr>
                <p:cNvSpPr txBox="1"/>
                <p:nvPr/>
              </p:nvSpPr>
              <p:spPr>
                <a:xfrm>
                  <a:off x="2579395" y="4180228"/>
                  <a:ext cx="1156086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14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복무만료 처분</a:t>
                  </a:r>
                </a:p>
              </p:txBody>
            </p:sp>
            <p:sp>
              <p:nvSpPr>
                <p:cNvPr id="239" name="자유형: 도형 238">
                  <a:extLst>
                    <a:ext uri="{FF2B5EF4-FFF2-40B4-BE49-F238E27FC236}">
                      <a16:creationId xmlns:a16="http://schemas.microsoft.com/office/drawing/2014/main" id="{13B50922-20F2-DFE6-9087-DFAB37D06FD0}"/>
                    </a:ext>
                  </a:extLst>
                </p:cNvPr>
                <p:cNvSpPr/>
                <p:nvPr/>
              </p:nvSpPr>
              <p:spPr>
                <a:xfrm rot="19785720">
                  <a:off x="2377530" y="4202863"/>
                  <a:ext cx="135984" cy="136535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3B725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904982"/>
                  <a:endParaRPr lang="ko-KR" altLang="en-US" sz="1979" kern="0" spc="-9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</p:grp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039CC897-3D7B-66AF-F23F-5E1576733354}"/>
                </a:ext>
              </a:extLst>
            </p:cNvPr>
            <p:cNvGrpSpPr/>
            <p:nvPr/>
          </p:nvGrpSpPr>
          <p:grpSpPr>
            <a:xfrm>
              <a:off x="7038016" y="3909445"/>
              <a:ext cx="2544463" cy="2201069"/>
              <a:chOff x="7038016" y="3909445"/>
              <a:chExt cx="2544463" cy="2201069"/>
            </a:xfrm>
          </p:grpSpPr>
          <p:grpSp>
            <p:nvGrpSpPr>
              <p:cNvPr id="9" name="그룹 8">
                <a:extLst>
                  <a:ext uri="{FF2B5EF4-FFF2-40B4-BE49-F238E27FC236}">
                    <a16:creationId xmlns:a16="http://schemas.microsoft.com/office/drawing/2014/main" id="{C316D5C4-4DCA-C5B9-D86E-DEF7B53F2B45}"/>
                  </a:ext>
                </a:extLst>
              </p:cNvPr>
              <p:cNvGrpSpPr/>
              <p:nvPr/>
            </p:nvGrpSpPr>
            <p:grpSpPr>
              <a:xfrm>
                <a:off x="7038016" y="4034271"/>
                <a:ext cx="2544463" cy="2076243"/>
                <a:chOff x="7038016" y="4034271"/>
                <a:chExt cx="2544463" cy="2076243"/>
              </a:xfrm>
            </p:grpSpPr>
            <p:sp>
              <p:nvSpPr>
                <p:cNvPr id="103" name="사각형: 둥근 모서리 102">
                  <a:extLst>
                    <a:ext uri="{FF2B5EF4-FFF2-40B4-BE49-F238E27FC236}">
                      <a16:creationId xmlns:a16="http://schemas.microsoft.com/office/drawing/2014/main" id="{AAE3D1A8-ED46-DA5F-CC27-0A7B7CF484B9}"/>
                    </a:ext>
                  </a:extLst>
                </p:cNvPr>
                <p:cNvSpPr/>
                <p:nvPr/>
              </p:nvSpPr>
              <p:spPr>
                <a:xfrm>
                  <a:off x="7038415" y="4042110"/>
                  <a:ext cx="2540403" cy="2068404"/>
                </a:xfrm>
                <a:prstGeom prst="roundRect">
                  <a:avLst>
                    <a:gd name="adj" fmla="val 5935"/>
                  </a:avLst>
                </a:prstGeom>
                <a:solidFill>
                  <a:schemeClr val="bg1"/>
                </a:solidFill>
                <a:ln w="19050">
                  <a:noFill/>
                </a:ln>
                <a:effectLst>
                  <a:outerShdw blurRad="25400" dist="25400" dir="5400000" algn="t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sz="1781" dirty="0">
                    <a:solidFill>
                      <a:prstClr val="white"/>
                    </a:solidFill>
                    <a:latin typeface="맑은 고딕" panose="020F0502020204030204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104" name="사각형: 둥근 위쪽 모서리 103">
                  <a:extLst>
                    <a:ext uri="{FF2B5EF4-FFF2-40B4-BE49-F238E27FC236}">
                      <a16:creationId xmlns:a16="http://schemas.microsoft.com/office/drawing/2014/main" id="{6031C0FE-ED68-EDE0-DDA6-6F915700C291}"/>
                    </a:ext>
                  </a:extLst>
                </p:cNvPr>
                <p:cNvSpPr/>
                <p:nvPr/>
              </p:nvSpPr>
              <p:spPr>
                <a:xfrm>
                  <a:off x="7038016" y="4034271"/>
                  <a:ext cx="2544463" cy="434768"/>
                </a:xfrm>
                <a:prstGeom prst="round2SameRect">
                  <a:avLst>
                    <a:gd name="adj1" fmla="val 21587"/>
                    <a:gd name="adj2" fmla="val 0"/>
                  </a:avLst>
                </a:prstGeom>
                <a:solidFill>
                  <a:srgbClr val="E78C0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904982">
                    <a:defRPr/>
                  </a:pPr>
                  <a:endParaRPr lang="ko-KR" altLang="en-US" sz="1979" kern="0" spc="-9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109" name="직사각형 108">
                  <a:extLst>
                    <a:ext uri="{FF2B5EF4-FFF2-40B4-BE49-F238E27FC236}">
                      <a16:creationId xmlns:a16="http://schemas.microsoft.com/office/drawing/2014/main" id="{2F736E48-4579-DE84-A2DF-7EFF1AE6862F}"/>
                    </a:ext>
                  </a:extLst>
                </p:cNvPr>
                <p:cNvSpPr/>
                <p:nvPr/>
              </p:nvSpPr>
              <p:spPr>
                <a:xfrm>
                  <a:off x="7695407" y="4121582"/>
                  <a:ext cx="1462709" cy="307777"/>
                </a:xfrm>
                <a:prstGeom prst="rect">
                  <a:avLst/>
                </a:pr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ctr" defTabSz="904982">
                    <a:defRPr/>
                  </a:pPr>
                  <a:r>
                    <a:rPr lang="ko-KR" altLang="en-US" sz="2000" kern="0" spc="-9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관련부처장관</a:t>
                  </a:r>
                </a:p>
              </p:txBody>
            </p:sp>
          </p:grpSp>
          <p:sp>
            <p:nvSpPr>
              <p:cNvPr id="110" name="이등변 삼각형 109">
                <a:extLst>
                  <a:ext uri="{FF2B5EF4-FFF2-40B4-BE49-F238E27FC236}">
                    <a16:creationId xmlns:a16="http://schemas.microsoft.com/office/drawing/2014/main" id="{F788F56E-5F7B-645C-D126-BCF5670F6415}"/>
                  </a:ext>
                </a:extLst>
              </p:cNvPr>
              <p:cNvSpPr/>
              <p:nvPr/>
            </p:nvSpPr>
            <p:spPr>
              <a:xfrm>
                <a:off x="8233301" y="3909445"/>
                <a:ext cx="153892" cy="132665"/>
              </a:xfrm>
              <a:prstGeom prst="triangle">
                <a:avLst/>
              </a:prstGeom>
              <a:solidFill>
                <a:srgbClr val="E78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04982"/>
                <a:endParaRPr lang="ko-KR" altLang="en-US" sz="1979" kern="0" spc="-9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grpSp>
            <p:nvGrpSpPr>
              <p:cNvPr id="112" name="그룹 111">
                <a:extLst>
                  <a:ext uri="{FF2B5EF4-FFF2-40B4-BE49-F238E27FC236}">
                    <a16:creationId xmlns:a16="http://schemas.microsoft.com/office/drawing/2014/main" id="{9CAEECDF-F048-A1C7-212C-535B32935500}"/>
                  </a:ext>
                </a:extLst>
              </p:cNvPr>
              <p:cNvGrpSpPr/>
              <p:nvPr/>
            </p:nvGrpSpPr>
            <p:grpSpPr>
              <a:xfrm>
                <a:off x="7167366" y="3968169"/>
                <a:ext cx="460512" cy="399558"/>
                <a:chOff x="1625463" y="4547379"/>
                <a:chExt cx="420031" cy="364435"/>
              </a:xfrm>
            </p:grpSpPr>
            <p:grpSp>
              <p:nvGrpSpPr>
                <p:cNvPr id="113" name="그룹 112">
                  <a:extLst>
                    <a:ext uri="{FF2B5EF4-FFF2-40B4-BE49-F238E27FC236}">
                      <a16:creationId xmlns:a16="http://schemas.microsoft.com/office/drawing/2014/main" id="{1C859AF6-F959-9470-FF3A-225086FEAE79}"/>
                    </a:ext>
                  </a:extLst>
                </p:cNvPr>
                <p:cNvGrpSpPr/>
                <p:nvPr/>
              </p:nvGrpSpPr>
              <p:grpSpPr>
                <a:xfrm>
                  <a:off x="1625463" y="4547379"/>
                  <a:ext cx="420031" cy="364435"/>
                  <a:chOff x="1623080" y="4535472"/>
                  <a:chExt cx="489461" cy="424675"/>
                </a:xfrm>
                <a:solidFill>
                  <a:srgbClr val="E78C0C"/>
                </a:solidFill>
              </p:grpSpPr>
              <p:sp>
                <p:nvSpPr>
                  <p:cNvPr id="115" name="자유형: 도형 114">
                    <a:extLst>
                      <a:ext uri="{FF2B5EF4-FFF2-40B4-BE49-F238E27FC236}">
                        <a16:creationId xmlns:a16="http://schemas.microsoft.com/office/drawing/2014/main" id="{ED09CF34-D549-5FCE-838D-8EA59C3E2C0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587907" y="4570645"/>
                    <a:ext cx="359409" cy="289064"/>
                  </a:xfrm>
                  <a:custGeom>
                    <a:avLst/>
                    <a:gdLst>
                      <a:gd name="connsiteX0" fmla="*/ 103252 w 505255"/>
                      <a:gd name="connsiteY0" fmla="*/ 0 h 406364"/>
                      <a:gd name="connsiteX1" fmla="*/ 402003 w 505255"/>
                      <a:gd name="connsiteY1" fmla="*/ 0 h 406364"/>
                      <a:gd name="connsiteX2" fmla="*/ 505255 w 505255"/>
                      <a:gd name="connsiteY2" fmla="*/ 103252 h 406364"/>
                      <a:gd name="connsiteX3" fmla="*/ 505255 w 505255"/>
                      <a:gd name="connsiteY3" fmla="*/ 297495 h 406364"/>
                      <a:gd name="connsiteX4" fmla="*/ 197221 w 505255"/>
                      <a:gd name="connsiteY4" fmla="*/ 297495 h 406364"/>
                      <a:gd name="connsiteX5" fmla="*/ 100012 w 505255"/>
                      <a:gd name="connsiteY5" fmla="*/ 394704 h 406364"/>
                      <a:gd name="connsiteX6" fmla="*/ 100012 w 505255"/>
                      <a:gd name="connsiteY6" fmla="*/ 406364 h 406364"/>
                      <a:gd name="connsiteX7" fmla="*/ 63061 w 505255"/>
                      <a:gd name="connsiteY7" fmla="*/ 398904 h 406364"/>
                      <a:gd name="connsiteX8" fmla="*/ 0 w 505255"/>
                      <a:gd name="connsiteY8" fmla="*/ 303766 h 406364"/>
                      <a:gd name="connsiteX9" fmla="*/ 0 w 505255"/>
                      <a:gd name="connsiteY9" fmla="*/ 103252 h 406364"/>
                      <a:gd name="connsiteX10" fmla="*/ 103252 w 505255"/>
                      <a:gd name="connsiteY10" fmla="*/ 0 h 406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05255" h="406364">
                        <a:moveTo>
                          <a:pt x="103252" y="0"/>
                        </a:moveTo>
                        <a:lnTo>
                          <a:pt x="402003" y="0"/>
                        </a:lnTo>
                        <a:cubicBezTo>
                          <a:pt x="459028" y="0"/>
                          <a:pt x="505255" y="46227"/>
                          <a:pt x="505255" y="103252"/>
                        </a:cubicBezTo>
                        <a:lnTo>
                          <a:pt x="505255" y="297495"/>
                        </a:lnTo>
                        <a:lnTo>
                          <a:pt x="197221" y="297495"/>
                        </a:lnTo>
                        <a:cubicBezTo>
                          <a:pt x="143534" y="297495"/>
                          <a:pt x="100012" y="341017"/>
                          <a:pt x="100012" y="394704"/>
                        </a:cubicBezTo>
                        <a:lnTo>
                          <a:pt x="100012" y="406364"/>
                        </a:lnTo>
                        <a:lnTo>
                          <a:pt x="63061" y="398904"/>
                        </a:lnTo>
                        <a:cubicBezTo>
                          <a:pt x="26003" y="383230"/>
                          <a:pt x="0" y="346535"/>
                          <a:pt x="0" y="303766"/>
                        </a:cubicBezTo>
                        <a:lnTo>
                          <a:pt x="0" y="103252"/>
                        </a:lnTo>
                        <a:cubicBezTo>
                          <a:pt x="0" y="46227"/>
                          <a:pt x="46227" y="0"/>
                          <a:pt x="103252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16" name="사각형: 둥근 모서리 115">
                    <a:extLst>
                      <a:ext uri="{FF2B5EF4-FFF2-40B4-BE49-F238E27FC236}">
                        <a16:creationId xmlns:a16="http://schemas.microsoft.com/office/drawing/2014/main" id="{742C9ED1-A837-8C0F-3F99-07C4C665CD6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693575" y="4541181"/>
                    <a:ext cx="424672" cy="413260"/>
                  </a:xfrm>
                  <a:prstGeom prst="roundRect">
                    <a:avLst>
                      <a:gd name="adj" fmla="val 18011"/>
                    </a:avLst>
                  </a:prstGeom>
                  <a:solidFill>
                    <a:schemeClr val="bg1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sp>
              <p:nvSpPr>
                <p:cNvPr id="114" name="직사각형 113">
                  <a:extLst>
                    <a:ext uri="{FF2B5EF4-FFF2-40B4-BE49-F238E27FC236}">
                      <a16:creationId xmlns:a16="http://schemas.microsoft.com/office/drawing/2014/main" id="{0B6B6ACA-AE2D-C4A8-018C-9334858F93B8}"/>
                    </a:ext>
                  </a:extLst>
                </p:cNvPr>
                <p:cNvSpPr/>
                <p:nvPr/>
              </p:nvSpPr>
              <p:spPr>
                <a:xfrm>
                  <a:off x="1746564" y="4623458"/>
                  <a:ext cx="233934" cy="238613"/>
                </a:xfrm>
                <a:prstGeom prst="rect">
                  <a:avLst/>
                </a:pr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ctr" defTabSz="904982">
                    <a:defRPr/>
                  </a:pPr>
                  <a:r>
                    <a:rPr lang="en-US" altLang="ko-KR" sz="17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>
                          <a:lumMod val="85000"/>
                        </a:schemeClr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0</a:t>
                  </a:r>
                  <a:r>
                    <a:rPr lang="en-US" altLang="ko-KR" sz="17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rgbClr val="E78C0C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3</a:t>
                  </a:r>
                  <a:endParaRPr lang="ko-KR" altLang="en-US" sz="1700" kern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E78C0C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grpSp>
            <p:nvGrpSpPr>
              <p:cNvPr id="240" name="그룹 239">
                <a:extLst>
                  <a:ext uri="{FF2B5EF4-FFF2-40B4-BE49-F238E27FC236}">
                    <a16:creationId xmlns:a16="http://schemas.microsoft.com/office/drawing/2014/main" id="{5356EDE8-7E3E-4AFD-CF1A-432542C0CBA1}"/>
                  </a:ext>
                </a:extLst>
              </p:cNvPr>
              <p:cNvGrpSpPr/>
              <p:nvPr/>
            </p:nvGrpSpPr>
            <p:grpSpPr>
              <a:xfrm>
                <a:off x="7163295" y="4586628"/>
                <a:ext cx="1986969" cy="215444"/>
                <a:chOff x="2377530" y="4180228"/>
                <a:chExt cx="1986969" cy="215444"/>
              </a:xfrm>
            </p:grpSpPr>
            <p:sp>
              <p:nvSpPr>
                <p:cNvPr id="241" name="TextBox 240">
                  <a:extLst>
                    <a:ext uri="{FF2B5EF4-FFF2-40B4-BE49-F238E27FC236}">
                      <a16:creationId xmlns:a16="http://schemas.microsoft.com/office/drawing/2014/main" id="{18E9B452-3201-762B-C743-E4C4D1776865}"/>
                    </a:ext>
                  </a:extLst>
                </p:cNvPr>
                <p:cNvSpPr txBox="1"/>
                <p:nvPr/>
              </p:nvSpPr>
              <p:spPr>
                <a:xfrm>
                  <a:off x="2579395" y="4180228"/>
                  <a:ext cx="1785104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14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실태조사 등 복무관리</a:t>
                  </a:r>
                </a:p>
              </p:txBody>
            </p:sp>
            <p:sp>
              <p:nvSpPr>
                <p:cNvPr id="242" name="자유형: 도형 241">
                  <a:extLst>
                    <a:ext uri="{FF2B5EF4-FFF2-40B4-BE49-F238E27FC236}">
                      <a16:creationId xmlns:a16="http://schemas.microsoft.com/office/drawing/2014/main" id="{E2ED0880-0577-9D60-290A-9C74A6596FF7}"/>
                    </a:ext>
                  </a:extLst>
                </p:cNvPr>
                <p:cNvSpPr/>
                <p:nvPr/>
              </p:nvSpPr>
              <p:spPr>
                <a:xfrm rot="19785720">
                  <a:off x="2377530" y="4202863"/>
                  <a:ext cx="135984" cy="136535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E78C0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904982"/>
                  <a:endParaRPr lang="ko-KR" altLang="en-US" sz="1979" kern="0" spc="-9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grpSp>
            <p:nvGrpSpPr>
              <p:cNvPr id="243" name="그룹 242">
                <a:extLst>
                  <a:ext uri="{FF2B5EF4-FFF2-40B4-BE49-F238E27FC236}">
                    <a16:creationId xmlns:a16="http://schemas.microsoft.com/office/drawing/2014/main" id="{D31AF001-1521-7E98-7144-2AC9D267E38B}"/>
                  </a:ext>
                </a:extLst>
              </p:cNvPr>
              <p:cNvGrpSpPr/>
              <p:nvPr/>
            </p:nvGrpSpPr>
            <p:grpSpPr>
              <a:xfrm>
                <a:off x="7163295" y="4868578"/>
                <a:ext cx="1811280" cy="430887"/>
                <a:chOff x="2377530" y="4180228"/>
                <a:chExt cx="1811280" cy="430887"/>
              </a:xfrm>
            </p:grpSpPr>
            <p:sp>
              <p:nvSpPr>
                <p:cNvPr id="244" name="TextBox 243">
                  <a:extLst>
                    <a:ext uri="{FF2B5EF4-FFF2-40B4-BE49-F238E27FC236}">
                      <a16:creationId xmlns:a16="http://schemas.microsoft.com/office/drawing/2014/main" id="{E09DFCE8-DCA2-C6DA-8C76-7B4A5E464003}"/>
                    </a:ext>
                  </a:extLst>
                </p:cNvPr>
                <p:cNvSpPr txBox="1"/>
                <p:nvPr/>
              </p:nvSpPr>
              <p:spPr>
                <a:xfrm>
                  <a:off x="2579395" y="4180228"/>
                  <a:ext cx="1609415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14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복무위반자 등 신상</a:t>
                  </a:r>
                  <a:br>
                    <a:rPr lang="ko-KR" altLang="en-US" sz="14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</a:br>
                  <a:r>
                    <a:rPr lang="ko-KR" altLang="en-US" sz="14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변동 통보</a:t>
                  </a:r>
                </a:p>
              </p:txBody>
            </p:sp>
            <p:sp>
              <p:nvSpPr>
                <p:cNvPr id="245" name="자유형: 도형 244">
                  <a:extLst>
                    <a:ext uri="{FF2B5EF4-FFF2-40B4-BE49-F238E27FC236}">
                      <a16:creationId xmlns:a16="http://schemas.microsoft.com/office/drawing/2014/main" id="{93D4A6DD-F98B-BB77-BD38-71CCC178729D}"/>
                    </a:ext>
                  </a:extLst>
                </p:cNvPr>
                <p:cNvSpPr/>
                <p:nvPr/>
              </p:nvSpPr>
              <p:spPr>
                <a:xfrm rot="19785720">
                  <a:off x="2377530" y="4202863"/>
                  <a:ext cx="135984" cy="136535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E78C0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904982"/>
                  <a:endParaRPr lang="ko-KR" altLang="en-US" sz="1979" kern="0" spc="-9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</p:grp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8C683792-27C0-BCFB-3857-9852FE95A02A}"/>
                </a:ext>
              </a:extLst>
            </p:cNvPr>
            <p:cNvGrpSpPr/>
            <p:nvPr/>
          </p:nvGrpSpPr>
          <p:grpSpPr>
            <a:xfrm>
              <a:off x="1638988" y="3909445"/>
              <a:ext cx="2544463" cy="2201069"/>
              <a:chOff x="1638988" y="3909445"/>
              <a:chExt cx="2544463" cy="2201069"/>
            </a:xfrm>
          </p:grpSpPr>
          <p:grpSp>
            <p:nvGrpSpPr>
              <p:cNvPr id="7" name="그룹 6">
                <a:extLst>
                  <a:ext uri="{FF2B5EF4-FFF2-40B4-BE49-F238E27FC236}">
                    <a16:creationId xmlns:a16="http://schemas.microsoft.com/office/drawing/2014/main" id="{902F0A11-46D0-7007-9357-67561420A77F}"/>
                  </a:ext>
                </a:extLst>
              </p:cNvPr>
              <p:cNvGrpSpPr/>
              <p:nvPr/>
            </p:nvGrpSpPr>
            <p:grpSpPr>
              <a:xfrm>
                <a:off x="1638988" y="4034271"/>
                <a:ext cx="2544463" cy="2076243"/>
                <a:chOff x="1638988" y="4034271"/>
                <a:chExt cx="2544463" cy="2076243"/>
              </a:xfrm>
            </p:grpSpPr>
            <p:sp>
              <p:nvSpPr>
                <p:cNvPr id="72" name="사각형: 둥근 모서리 71">
                  <a:extLst>
                    <a:ext uri="{FF2B5EF4-FFF2-40B4-BE49-F238E27FC236}">
                      <a16:creationId xmlns:a16="http://schemas.microsoft.com/office/drawing/2014/main" id="{D7410BE3-139F-1A44-81B4-6AA468C6097A}"/>
                    </a:ext>
                  </a:extLst>
                </p:cNvPr>
                <p:cNvSpPr/>
                <p:nvPr/>
              </p:nvSpPr>
              <p:spPr>
                <a:xfrm>
                  <a:off x="1639387" y="4042110"/>
                  <a:ext cx="2540403" cy="2068404"/>
                </a:xfrm>
                <a:prstGeom prst="roundRect">
                  <a:avLst>
                    <a:gd name="adj" fmla="val 5935"/>
                  </a:avLst>
                </a:prstGeom>
                <a:solidFill>
                  <a:schemeClr val="bg1"/>
                </a:solidFill>
                <a:ln w="19050">
                  <a:noFill/>
                </a:ln>
                <a:effectLst>
                  <a:outerShdw blurRad="25400" dist="25400" dir="5400000" algn="t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sz="1781" dirty="0">
                    <a:solidFill>
                      <a:prstClr val="white"/>
                    </a:solidFill>
                    <a:latin typeface="맑은 고딕" panose="020F0502020204030204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73" name="사각형: 둥근 위쪽 모서리 72">
                  <a:extLst>
                    <a:ext uri="{FF2B5EF4-FFF2-40B4-BE49-F238E27FC236}">
                      <a16:creationId xmlns:a16="http://schemas.microsoft.com/office/drawing/2014/main" id="{3D4D7465-E4BB-D8CD-AC61-85826E7C6CCE}"/>
                    </a:ext>
                  </a:extLst>
                </p:cNvPr>
                <p:cNvSpPr/>
                <p:nvPr/>
              </p:nvSpPr>
              <p:spPr>
                <a:xfrm>
                  <a:off x="1638988" y="4034271"/>
                  <a:ext cx="2544463" cy="434768"/>
                </a:xfrm>
                <a:prstGeom prst="round2SameRect">
                  <a:avLst>
                    <a:gd name="adj1" fmla="val 21587"/>
                    <a:gd name="adj2" fmla="val 0"/>
                  </a:avLst>
                </a:prstGeom>
                <a:solidFill>
                  <a:srgbClr val="3B709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904982">
                    <a:defRPr/>
                  </a:pPr>
                  <a:endParaRPr lang="ko-KR" altLang="en-US" sz="1979" kern="0" spc="-9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77" name="직사각형 76">
                  <a:extLst>
                    <a:ext uri="{FF2B5EF4-FFF2-40B4-BE49-F238E27FC236}">
                      <a16:creationId xmlns:a16="http://schemas.microsoft.com/office/drawing/2014/main" id="{E3EA1F47-34DC-D79C-AB5B-0BB770CEBCC0}"/>
                    </a:ext>
                  </a:extLst>
                </p:cNvPr>
                <p:cNvSpPr/>
                <p:nvPr/>
              </p:nvSpPr>
              <p:spPr>
                <a:xfrm>
                  <a:off x="2545941" y="4121582"/>
                  <a:ext cx="731354" cy="307777"/>
                </a:xfrm>
                <a:prstGeom prst="rect">
                  <a:avLst/>
                </a:pr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ctr" defTabSz="904982">
                    <a:defRPr/>
                  </a:pPr>
                  <a:r>
                    <a:rPr lang="ko-KR" altLang="en-US" sz="2000" kern="0" spc="-9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의무자</a:t>
                  </a:r>
                </a:p>
              </p:txBody>
            </p:sp>
          </p:grpSp>
          <p:sp>
            <p:nvSpPr>
              <p:cNvPr id="78" name="이등변 삼각형 77">
                <a:extLst>
                  <a:ext uri="{FF2B5EF4-FFF2-40B4-BE49-F238E27FC236}">
                    <a16:creationId xmlns:a16="http://schemas.microsoft.com/office/drawing/2014/main" id="{156DE253-3B32-EBFA-B64A-971B7285F942}"/>
                  </a:ext>
                </a:extLst>
              </p:cNvPr>
              <p:cNvSpPr/>
              <p:nvPr/>
            </p:nvSpPr>
            <p:spPr>
              <a:xfrm>
                <a:off x="2834273" y="3909445"/>
                <a:ext cx="153892" cy="132665"/>
              </a:xfrm>
              <a:prstGeom prst="triangle">
                <a:avLst/>
              </a:prstGeom>
              <a:solidFill>
                <a:srgbClr val="3B70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04982"/>
                <a:endParaRPr lang="ko-KR" altLang="en-US" sz="1979" kern="0" spc="-9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grpSp>
            <p:nvGrpSpPr>
              <p:cNvPr id="80" name="그룹 79">
                <a:extLst>
                  <a:ext uri="{FF2B5EF4-FFF2-40B4-BE49-F238E27FC236}">
                    <a16:creationId xmlns:a16="http://schemas.microsoft.com/office/drawing/2014/main" id="{97664EC0-7871-1088-529B-D07F03A5637D}"/>
                  </a:ext>
                </a:extLst>
              </p:cNvPr>
              <p:cNvGrpSpPr/>
              <p:nvPr/>
            </p:nvGrpSpPr>
            <p:grpSpPr>
              <a:xfrm>
                <a:off x="1768338" y="3968169"/>
                <a:ext cx="460512" cy="399558"/>
                <a:chOff x="1625463" y="4547379"/>
                <a:chExt cx="420031" cy="364435"/>
              </a:xfrm>
            </p:grpSpPr>
            <p:grpSp>
              <p:nvGrpSpPr>
                <p:cNvPr id="81" name="그룹 80">
                  <a:extLst>
                    <a:ext uri="{FF2B5EF4-FFF2-40B4-BE49-F238E27FC236}">
                      <a16:creationId xmlns:a16="http://schemas.microsoft.com/office/drawing/2014/main" id="{075441E3-2A0C-6A10-E044-F1008ED3E10C}"/>
                    </a:ext>
                  </a:extLst>
                </p:cNvPr>
                <p:cNvGrpSpPr/>
                <p:nvPr/>
              </p:nvGrpSpPr>
              <p:grpSpPr>
                <a:xfrm>
                  <a:off x="1625463" y="4547379"/>
                  <a:ext cx="420031" cy="364435"/>
                  <a:chOff x="1623080" y="4535472"/>
                  <a:chExt cx="489461" cy="424675"/>
                </a:xfrm>
                <a:solidFill>
                  <a:srgbClr val="E78C0C"/>
                </a:solidFill>
              </p:grpSpPr>
              <p:sp>
                <p:nvSpPr>
                  <p:cNvPr id="85" name="자유형: 도형 84">
                    <a:extLst>
                      <a:ext uri="{FF2B5EF4-FFF2-40B4-BE49-F238E27FC236}">
                        <a16:creationId xmlns:a16="http://schemas.microsoft.com/office/drawing/2014/main" id="{5B596240-ABE7-A945-82D4-05AF8811885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587907" y="4570645"/>
                    <a:ext cx="359409" cy="289064"/>
                  </a:xfrm>
                  <a:custGeom>
                    <a:avLst/>
                    <a:gdLst>
                      <a:gd name="connsiteX0" fmla="*/ 103252 w 505255"/>
                      <a:gd name="connsiteY0" fmla="*/ 0 h 406364"/>
                      <a:gd name="connsiteX1" fmla="*/ 402003 w 505255"/>
                      <a:gd name="connsiteY1" fmla="*/ 0 h 406364"/>
                      <a:gd name="connsiteX2" fmla="*/ 505255 w 505255"/>
                      <a:gd name="connsiteY2" fmla="*/ 103252 h 406364"/>
                      <a:gd name="connsiteX3" fmla="*/ 505255 w 505255"/>
                      <a:gd name="connsiteY3" fmla="*/ 297495 h 406364"/>
                      <a:gd name="connsiteX4" fmla="*/ 197221 w 505255"/>
                      <a:gd name="connsiteY4" fmla="*/ 297495 h 406364"/>
                      <a:gd name="connsiteX5" fmla="*/ 100012 w 505255"/>
                      <a:gd name="connsiteY5" fmla="*/ 394704 h 406364"/>
                      <a:gd name="connsiteX6" fmla="*/ 100012 w 505255"/>
                      <a:gd name="connsiteY6" fmla="*/ 406364 h 406364"/>
                      <a:gd name="connsiteX7" fmla="*/ 63061 w 505255"/>
                      <a:gd name="connsiteY7" fmla="*/ 398904 h 406364"/>
                      <a:gd name="connsiteX8" fmla="*/ 0 w 505255"/>
                      <a:gd name="connsiteY8" fmla="*/ 303766 h 406364"/>
                      <a:gd name="connsiteX9" fmla="*/ 0 w 505255"/>
                      <a:gd name="connsiteY9" fmla="*/ 103252 h 406364"/>
                      <a:gd name="connsiteX10" fmla="*/ 103252 w 505255"/>
                      <a:gd name="connsiteY10" fmla="*/ 0 h 406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05255" h="406364">
                        <a:moveTo>
                          <a:pt x="103252" y="0"/>
                        </a:moveTo>
                        <a:lnTo>
                          <a:pt x="402003" y="0"/>
                        </a:lnTo>
                        <a:cubicBezTo>
                          <a:pt x="459028" y="0"/>
                          <a:pt x="505255" y="46227"/>
                          <a:pt x="505255" y="103252"/>
                        </a:cubicBezTo>
                        <a:lnTo>
                          <a:pt x="505255" y="297495"/>
                        </a:lnTo>
                        <a:lnTo>
                          <a:pt x="197221" y="297495"/>
                        </a:lnTo>
                        <a:cubicBezTo>
                          <a:pt x="143534" y="297495"/>
                          <a:pt x="100012" y="341017"/>
                          <a:pt x="100012" y="394704"/>
                        </a:cubicBezTo>
                        <a:lnTo>
                          <a:pt x="100012" y="406364"/>
                        </a:lnTo>
                        <a:lnTo>
                          <a:pt x="63061" y="398904"/>
                        </a:lnTo>
                        <a:cubicBezTo>
                          <a:pt x="26003" y="383230"/>
                          <a:pt x="0" y="346535"/>
                          <a:pt x="0" y="303766"/>
                        </a:cubicBezTo>
                        <a:lnTo>
                          <a:pt x="0" y="103252"/>
                        </a:lnTo>
                        <a:cubicBezTo>
                          <a:pt x="0" y="46227"/>
                          <a:pt x="46227" y="0"/>
                          <a:pt x="103252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86" name="사각형: 둥근 모서리 85">
                    <a:extLst>
                      <a:ext uri="{FF2B5EF4-FFF2-40B4-BE49-F238E27FC236}">
                        <a16:creationId xmlns:a16="http://schemas.microsoft.com/office/drawing/2014/main" id="{21FFD97E-4E78-EFB6-9D2A-D5B7E70FD59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693575" y="4541181"/>
                    <a:ext cx="424672" cy="413260"/>
                  </a:xfrm>
                  <a:prstGeom prst="roundRect">
                    <a:avLst>
                      <a:gd name="adj" fmla="val 18011"/>
                    </a:avLst>
                  </a:prstGeom>
                  <a:solidFill>
                    <a:schemeClr val="bg1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sp>
              <p:nvSpPr>
                <p:cNvPr id="82" name="직사각형 81">
                  <a:extLst>
                    <a:ext uri="{FF2B5EF4-FFF2-40B4-BE49-F238E27FC236}">
                      <a16:creationId xmlns:a16="http://schemas.microsoft.com/office/drawing/2014/main" id="{B9B062AA-A745-0ED8-7394-86928E4CA409}"/>
                    </a:ext>
                  </a:extLst>
                </p:cNvPr>
                <p:cNvSpPr/>
                <p:nvPr/>
              </p:nvSpPr>
              <p:spPr>
                <a:xfrm>
                  <a:off x="1745832" y="4629250"/>
                  <a:ext cx="235397" cy="238613"/>
                </a:xfrm>
                <a:prstGeom prst="rect">
                  <a:avLst/>
                </a:pr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ctr" defTabSz="904982">
                    <a:defRPr/>
                  </a:pPr>
                  <a:r>
                    <a:rPr lang="en-US" altLang="ko-KR" sz="17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>
                          <a:lumMod val="85000"/>
                        </a:schemeClr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0</a:t>
                  </a:r>
                  <a:r>
                    <a:rPr lang="en-US" altLang="ko-KR" sz="17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rgbClr val="3B709A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1</a:t>
                  </a:r>
                  <a:endParaRPr lang="ko-KR" altLang="en-US" sz="1700" kern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09A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75" name="사각형: 둥근 모서리 74">
                <a:extLst>
                  <a:ext uri="{FF2B5EF4-FFF2-40B4-BE49-F238E27FC236}">
                    <a16:creationId xmlns:a16="http://schemas.microsoft.com/office/drawing/2014/main" id="{FD00E46E-DD6E-999F-6350-CEFFDDE1D9E5}"/>
                  </a:ext>
                </a:extLst>
              </p:cNvPr>
              <p:cNvSpPr/>
              <p:nvPr/>
            </p:nvSpPr>
            <p:spPr>
              <a:xfrm>
                <a:off x="1716042" y="5540417"/>
                <a:ext cx="2387499" cy="48366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ko-KR" altLang="en-US" sz="1781" dirty="0">
                  <a:solidFill>
                    <a:prstClr val="white"/>
                  </a:solidFill>
                  <a:latin typeface="맑은 고딕" panose="020F0502020204030204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E195CFD6-86E2-A700-EDFA-C843A33F61AD}"/>
                  </a:ext>
                </a:extLst>
              </p:cNvPr>
              <p:cNvSpPr txBox="1"/>
              <p:nvPr/>
            </p:nvSpPr>
            <p:spPr>
              <a:xfrm>
                <a:off x="2511989" y="5668567"/>
                <a:ext cx="795602" cy="246221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ko-KR" altLang="en-US" sz="16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편입지원</a:t>
                </a:r>
              </a:p>
            </p:txBody>
          </p:sp>
          <p:grpSp>
            <p:nvGrpSpPr>
              <p:cNvPr id="435" name="그룹 434">
                <a:extLst>
                  <a:ext uri="{FF2B5EF4-FFF2-40B4-BE49-F238E27FC236}">
                    <a16:creationId xmlns:a16="http://schemas.microsoft.com/office/drawing/2014/main" id="{C4CEA945-C8E3-65B7-C9F0-597CFF2CCD8E}"/>
                  </a:ext>
                </a:extLst>
              </p:cNvPr>
              <p:cNvGrpSpPr/>
              <p:nvPr/>
            </p:nvGrpSpPr>
            <p:grpSpPr>
              <a:xfrm>
                <a:off x="1913507" y="4756111"/>
                <a:ext cx="1992162" cy="522713"/>
                <a:chOff x="1876051" y="4756111"/>
                <a:chExt cx="1992162" cy="522713"/>
              </a:xfrm>
            </p:grpSpPr>
            <p:cxnSp>
              <p:nvCxnSpPr>
                <p:cNvPr id="386" name="직선 화살표 연결선 385">
                  <a:extLst>
                    <a:ext uri="{FF2B5EF4-FFF2-40B4-BE49-F238E27FC236}">
                      <a16:creationId xmlns:a16="http://schemas.microsoft.com/office/drawing/2014/main" id="{F3F0219E-2F55-30D2-94D7-988EED749F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95538" y="5033963"/>
                  <a:ext cx="909637" cy="0"/>
                </a:xfrm>
                <a:prstGeom prst="straightConnector1">
                  <a:avLst/>
                </a:prstGeom>
                <a:ln w="19050" cap="rnd">
                  <a:solidFill>
                    <a:srgbClr val="3B709A"/>
                  </a:solidFill>
                  <a:prstDash val="sysDot"/>
                  <a:round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428" name="그림 427">
                  <a:extLst>
                    <a:ext uri="{FF2B5EF4-FFF2-40B4-BE49-F238E27FC236}">
                      <a16:creationId xmlns:a16="http://schemas.microsoft.com/office/drawing/2014/main" id="{69C542AF-9EA7-FF27-3C23-B30FF90FC9E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/>
              </p:blipFill>
              <p:spPr>
                <a:xfrm>
                  <a:off x="2650574" y="4876535"/>
                  <a:ext cx="250731" cy="308440"/>
                </a:xfrm>
                <a:prstGeom prst="rect">
                  <a:avLst/>
                </a:prstGeom>
              </p:spPr>
            </p:pic>
            <p:pic>
              <p:nvPicPr>
                <p:cNvPr id="433" name="그림 432">
                  <a:extLst>
                    <a:ext uri="{FF2B5EF4-FFF2-40B4-BE49-F238E27FC236}">
                      <a16:creationId xmlns:a16="http://schemas.microsoft.com/office/drawing/2014/main" id="{8D052B2B-80D4-6876-6FBA-56F1B339D0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352318" y="4770883"/>
                  <a:ext cx="515895" cy="493168"/>
                </a:xfrm>
                <a:prstGeom prst="rect">
                  <a:avLst/>
                </a:prstGeom>
              </p:spPr>
            </p:pic>
            <p:pic>
              <p:nvPicPr>
                <p:cNvPr id="434" name="그림 433">
                  <a:extLst>
                    <a:ext uri="{FF2B5EF4-FFF2-40B4-BE49-F238E27FC236}">
                      <a16:creationId xmlns:a16="http://schemas.microsoft.com/office/drawing/2014/main" id="{1EF37234-F4F6-9ECE-EFC8-421A771916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876051" y="4756111"/>
                  <a:ext cx="438624" cy="522713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56642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>
            <a:extLst>
              <a:ext uri="{FF2B5EF4-FFF2-40B4-BE49-F238E27FC236}">
                <a16:creationId xmlns:a16="http://schemas.microsoft.com/office/drawing/2014/main" id="{6AE02B67-57A2-90D5-823F-DDD4D0D9B058}"/>
              </a:ext>
            </a:extLst>
          </p:cNvPr>
          <p:cNvGrpSpPr/>
          <p:nvPr/>
        </p:nvGrpSpPr>
        <p:grpSpPr>
          <a:xfrm>
            <a:off x="320675" y="1310537"/>
            <a:ext cx="9264650" cy="3561501"/>
            <a:chOff x="320675" y="1310537"/>
            <a:chExt cx="9264650" cy="3561501"/>
          </a:xfrm>
        </p:grpSpPr>
        <p:sp>
          <p:nvSpPr>
            <p:cNvPr id="3" name="사각형: 둥근 모서리 2">
              <a:extLst>
                <a:ext uri="{FF2B5EF4-FFF2-40B4-BE49-F238E27FC236}">
                  <a16:creationId xmlns:a16="http://schemas.microsoft.com/office/drawing/2014/main" id="{7C458696-3530-A53F-DA0B-E826061B8979}"/>
                </a:ext>
              </a:extLst>
            </p:cNvPr>
            <p:cNvSpPr/>
            <p:nvPr/>
          </p:nvSpPr>
          <p:spPr>
            <a:xfrm rot="10800000" flipH="1" flipV="1">
              <a:off x="320675" y="2166259"/>
              <a:ext cx="9170797" cy="2705779"/>
            </a:xfrm>
            <a:prstGeom prst="roundRect">
              <a:avLst>
                <a:gd name="adj" fmla="val 5722"/>
              </a:avLst>
            </a:prstGeom>
            <a:gradFill>
              <a:gsLst>
                <a:gs pos="18000">
                  <a:srgbClr val="3B7253"/>
                </a:gs>
                <a:gs pos="93000">
                  <a:srgbClr val="3B709B"/>
                </a:gs>
              </a:gsLst>
              <a:lin ang="5400000" scaled="0"/>
            </a:gradFill>
            <a:ln>
              <a:noFill/>
            </a:ln>
            <a:effectLst>
              <a:innerShdw dist="38100" dir="5400000">
                <a:prstClr val="black">
                  <a:alpha val="2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문체부 제목 돋음체" panose="020B0609000101010101" pitchFamily="49" charset="-127"/>
              </a:endParaRPr>
            </a:p>
          </p:txBody>
        </p:sp>
        <p:sp>
          <p:nvSpPr>
            <p:cNvPr id="4" name="사각형: 둥근 모서리 3">
              <a:extLst>
                <a:ext uri="{FF2B5EF4-FFF2-40B4-BE49-F238E27FC236}">
                  <a16:creationId xmlns:a16="http://schemas.microsoft.com/office/drawing/2014/main" id="{A1F626F6-BC46-2E29-8DAA-15E27476E642}"/>
                </a:ext>
              </a:extLst>
            </p:cNvPr>
            <p:cNvSpPr/>
            <p:nvPr/>
          </p:nvSpPr>
          <p:spPr>
            <a:xfrm rot="10800000" flipH="1" flipV="1">
              <a:off x="1563624" y="2257425"/>
              <a:ext cx="8021701" cy="2573655"/>
            </a:xfrm>
            <a:prstGeom prst="roundRect">
              <a:avLst>
                <a:gd name="adj" fmla="val 505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35629" rIns="0" bIns="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-49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G마켓 산스 TTF Medium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458" name="TextBox 457">
              <a:extLst>
                <a:ext uri="{FF2B5EF4-FFF2-40B4-BE49-F238E27FC236}">
                  <a16:creationId xmlns:a16="http://schemas.microsoft.com/office/drawing/2014/main" id="{A0ACFE15-E6C5-AEE3-F741-7F58FD877C3F}"/>
                </a:ext>
              </a:extLst>
            </p:cNvPr>
            <p:cNvSpPr txBox="1"/>
            <p:nvPr/>
          </p:nvSpPr>
          <p:spPr>
            <a:xfrm>
              <a:off x="424174" y="2445143"/>
              <a:ext cx="1026563" cy="276999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800" b="0" i="0" u="none" strike="noStrike" kern="1200" cap="none" spc="-49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신청 대상</a:t>
              </a:r>
            </a:p>
          </p:txBody>
        </p:sp>
        <p:pic>
          <p:nvPicPr>
            <p:cNvPr id="10" name="그림 51" descr="004.png">
              <a:extLst>
                <a:ext uri="{FF2B5EF4-FFF2-40B4-BE49-F238E27FC236}">
                  <a16:creationId xmlns:a16="http://schemas.microsoft.com/office/drawing/2014/main" id="{DAA21376-6956-27D9-BE94-2A1D1DE853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18" t="423" r="-12566" b="4021"/>
            <a:stretch/>
          </p:blipFill>
          <p:spPr bwMode="auto">
            <a:xfrm rot="10800000" flipV="1">
              <a:off x="1342158" y="2341978"/>
              <a:ext cx="215444" cy="2404551"/>
            </a:xfrm>
            <a:prstGeom prst="rect">
              <a:avLst/>
            </a:prstGeom>
          </p:spPr>
        </p:pic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74E8716F-64C2-60A2-0E58-6E3CFA4208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23474" y="2909860"/>
              <a:ext cx="7902000" cy="0"/>
            </a:xfrm>
            <a:prstGeom prst="line">
              <a:avLst/>
            </a:prstGeom>
            <a:noFill/>
            <a:ln w="19050" cap="rnd">
              <a:solidFill>
                <a:srgbClr val="3B7253">
                  <a:alpha val="50000"/>
                </a:srgbClr>
              </a:solidFill>
              <a:prstDash val="sysDot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76" name="그래픽 331">
              <a:extLst>
                <a:ext uri="{FF2B5EF4-FFF2-40B4-BE49-F238E27FC236}">
                  <a16:creationId xmlns:a16="http://schemas.microsoft.com/office/drawing/2014/main" id="{186A740E-7B30-B58B-0162-C481D9BC9D29}"/>
                </a:ext>
              </a:extLst>
            </p:cNvPr>
            <p:cNvGrpSpPr/>
            <p:nvPr/>
          </p:nvGrpSpPr>
          <p:grpSpPr>
            <a:xfrm>
              <a:off x="8227431" y="1402094"/>
              <a:ext cx="1003295" cy="762301"/>
              <a:chOff x="-1257076" y="1960926"/>
              <a:chExt cx="731615" cy="555879"/>
            </a:xfrm>
          </p:grpSpPr>
          <p:sp>
            <p:nvSpPr>
              <p:cNvPr id="77" name="자유형: 도형 76">
                <a:extLst>
                  <a:ext uri="{FF2B5EF4-FFF2-40B4-BE49-F238E27FC236}">
                    <a16:creationId xmlns:a16="http://schemas.microsoft.com/office/drawing/2014/main" id="{C23AFF86-A0B3-A596-EDD0-553ECCCDC716}"/>
                  </a:ext>
                </a:extLst>
              </p:cNvPr>
              <p:cNvSpPr/>
              <p:nvPr/>
            </p:nvSpPr>
            <p:spPr>
              <a:xfrm>
                <a:off x="-922335" y="1960926"/>
                <a:ext cx="62229" cy="111728"/>
              </a:xfrm>
              <a:custGeom>
                <a:avLst/>
                <a:gdLst>
                  <a:gd name="connsiteX0" fmla="*/ 31115 w 62229"/>
                  <a:gd name="connsiteY0" fmla="*/ 0 h 111728"/>
                  <a:gd name="connsiteX1" fmla="*/ 31115 w 62229"/>
                  <a:gd name="connsiteY1" fmla="*/ 111728 h 111728"/>
                  <a:gd name="connsiteX2" fmla="*/ 31115 w 62229"/>
                  <a:gd name="connsiteY2" fmla="*/ 0 h 111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229" h="111728">
                    <a:moveTo>
                      <a:pt x="31115" y="0"/>
                    </a:moveTo>
                    <a:cubicBezTo>
                      <a:pt x="-38894" y="10954"/>
                      <a:pt x="31115" y="111728"/>
                      <a:pt x="31115" y="111728"/>
                    </a:cubicBezTo>
                    <a:cubicBezTo>
                      <a:pt x="31115" y="111728"/>
                      <a:pt x="101124" y="10954"/>
                      <a:pt x="31115" y="0"/>
                    </a:cubicBezTo>
                    <a:close/>
                  </a:path>
                </a:pathLst>
              </a:custGeom>
              <a:solidFill>
                <a:srgbClr val="7C4A1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문체부 제목 돋음체" panose="020B0609000101010101" pitchFamily="49" charset="-127"/>
                </a:endParaRPr>
              </a:p>
            </p:txBody>
          </p:sp>
          <p:grpSp>
            <p:nvGrpSpPr>
              <p:cNvPr id="78" name="그래픽 331">
                <a:extLst>
                  <a:ext uri="{FF2B5EF4-FFF2-40B4-BE49-F238E27FC236}">
                    <a16:creationId xmlns:a16="http://schemas.microsoft.com/office/drawing/2014/main" id="{360B386F-6360-ADB9-53C5-836BFD95C472}"/>
                  </a:ext>
                </a:extLst>
              </p:cNvPr>
              <p:cNvGrpSpPr/>
              <p:nvPr/>
            </p:nvGrpSpPr>
            <p:grpSpPr>
              <a:xfrm>
                <a:off x="-1222881" y="2066653"/>
                <a:ext cx="171259" cy="260318"/>
                <a:chOff x="-1222881" y="2066653"/>
                <a:chExt cx="171259" cy="260318"/>
              </a:xfrm>
              <a:solidFill>
                <a:srgbClr val="6A7E96"/>
              </a:solidFill>
            </p:grpSpPr>
            <p:sp>
              <p:nvSpPr>
                <p:cNvPr id="107" name="자유형: 도형 106">
                  <a:extLst>
                    <a:ext uri="{FF2B5EF4-FFF2-40B4-BE49-F238E27FC236}">
                      <a16:creationId xmlns:a16="http://schemas.microsoft.com/office/drawing/2014/main" id="{0A09C1AB-EE15-378F-AEF1-5A878EB16DBE}"/>
                    </a:ext>
                  </a:extLst>
                </p:cNvPr>
                <p:cNvSpPr/>
                <p:nvPr/>
              </p:nvSpPr>
              <p:spPr>
                <a:xfrm>
                  <a:off x="-1142204" y="2066653"/>
                  <a:ext cx="90582" cy="260318"/>
                </a:xfrm>
                <a:custGeom>
                  <a:avLst/>
                  <a:gdLst>
                    <a:gd name="connsiteX0" fmla="*/ 8001 w 90582"/>
                    <a:gd name="connsiteY0" fmla="*/ 260318 h 260318"/>
                    <a:gd name="connsiteX1" fmla="*/ 22384 w 90582"/>
                    <a:gd name="connsiteY1" fmla="*/ 12001 h 260318"/>
                    <a:gd name="connsiteX2" fmla="*/ 27241 w 90582"/>
                    <a:gd name="connsiteY2" fmla="*/ 14192 h 260318"/>
                    <a:gd name="connsiteX3" fmla="*/ 82391 w 90582"/>
                    <a:gd name="connsiteY3" fmla="*/ 260318 h 260318"/>
                    <a:gd name="connsiteX4" fmla="*/ 90583 w 90582"/>
                    <a:gd name="connsiteY4" fmla="*/ 260318 h 260318"/>
                    <a:gd name="connsiteX5" fmla="*/ 34195 w 90582"/>
                    <a:gd name="connsiteY5" fmla="*/ 8477 h 260318"/>
                    <a:gd name="connsiteX6" fmla="*/ 15049 w 90582"/>
                    <a:gd name="connsiteY6" fmla="*/ 0 h 260318"/>
                    <a:gd name="connsiteX7" fmla="*/ 0 w 90582"/>
                    <a:gd name="connsiteY7" fmla="*/ 260318 h 260318"/>
                    <a:gd name="connsiteX8" fmla="*/ 8001 w 90582"/>
                    <a:gd name="connsiteY8" fmla="*/ 260318 h 26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0582" h="260318">
                      <a:moveTo>
                        <a:pt x="8001" y="260318"/>
                      </a:moveTo>
                      <a:lnTo>
                        <a:pt x="22384" y="12001"/>
                      </a:lnTo>
                      <a:lnTo>
                        <a:pt x="27241" y="14192"/>
                      </a:lnTo>
                      <a:lnTo>
                        <a:pt x="82391" y="260318"/>
                      </a:lnTo>
                      <a:lnTo>
                        <a:pt x="90583" y="260318"/>
                      </a:lnTo>
                      <a:lnTo>
                        <a:pt x="34195" y="8477"/>
                      </a:lnTo>
                      <a:lnTo>
                        <a:pt x="15049" y="0"/>
                      </a:lnTo>
                      <a:lnTo>
                        <a:pt x="0" y="260318"/>
                      </a:lnTo>
                      <a:lnTo>
                        <a:pt x="8001" y="260318"/>
                      </a:lnTo>
                      <a:close/>
                    </a:path>
                  </a:pathLst>
                </a:custGeom>
                <a:solidFill>
                  <a:srgbClr val="6A7E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108" name="자유형: 도형 107">
                  <a:extLst>
                    <a:ext uri="{FF2B5EF4-FFF2-40B4-BE49-F238E27FC236}">
                      <a16:creationId xmlns:a16="http://schemas.microsoft.com/office/drawing/2014/main" id="{EA2E6E0E-738D-B5E7-7140-055B65D45FCA}"/>
                    </a:ext>
                  </a:extLst>
                </p:cNvPr>
                <p:cNvSpPr/>
                <p:nvPr/>
              </p:nvSpPr>
              <p:spPr>
                <a:xfrm>
                  <a:off x="-1222881" y="2071416"/>
                  <a:ext cx="88106" cy="255555"/>
                </a:xfrm>
                <a:custGeom>
                  <a:avLst/>
                  <a:gdLst>
                    <a:gd name="connsiteX0" fmla="*/ 8382 w 88106"/>
                    <a:gd name="connsiteY0" fmla="*/ 255556 h 255555"/>
                    <a:gd name="connsiteX1" fmla="*/ 88106 w 88106"/>
                    <a:gd name="connsiteY1" fmla="*/ 2476 h 255555"/>
                    <a:gd name="connsiteX2" fmla="*/ 80391 w 88106"/>
                    <a:gd name="connsiteY2" fmla="*/ 0 h 255555"/>
                    <a:gd name="connsiteX3" fmla="*/ 0 w 88106"/>
                    <a:gd name="connsiteY3" fmla="*/ 255556 h 255555"/>
                    <a:gd name="connsiteX4" fmla="*/ 8382 w 88106"/>
                    <a:gd name="connsiteY4" fmla="*/ 255556 h 255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106" h="255555">
                      <a:moveTo>
                        <a:pt x="8382" y="255556"/>
                      </a:moveTo>
                      <a:lnTo>
                        <a:pt x="88106" y="2476"/>
                      </a:lnTo>
                      <a:lnTo>
                        <a:pt x="80391" y="0"/>
                      </a:lnTo>
                      <a:lnTo>
                        <a:pt x="0" y="255556"/>
                      </a:lnTo>
                      <a:lnTo>
                        <a:pt x="8382" y="255556"/>
                      </a:lnTo>
                      <a:close/>
                    </a:path>
                  </a:pathLst>
                </a:custGeom>
                <a:solidFill>
                  <a:srgbClr val="6A7E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79" name="자유형: 도형 78">
                <a:extLst>
                  <a:ext uri="{FF2B5EF4-FFF2-40B4-BE49-F238E27FC236}">
                    <a16:creationId xmlns:a16="http://schemas.microsoft.com/office/drawing/2014/main" id="{3CD4126F-E948-2343-42FC-C4311E09F7B4}"/>
                  </a:ext>
                </a:extLst>
              </p:cNvPr>
              <p:cNvSpPr/>
              <p:nvPr/>
            </p:nvSpPr>
            <p:spPr>
              <a:xfrm>
                <a:off x="-1257076" y="2322304"/>
                <a:ext cx="237553" cy="94773"/>
              </a:xfrm>
              <a:custGeom>
                <a:avLst/>
                <a:gdLst>
                  <a:gd name="connsiteX0" fmla="*/ 0 w 237553"/>
                  <a:gd name="connsiteY0" fmla="*/ 0 h 94773"/>
                  <a:gd name="connsiteX1" fmla="*/ 118777 w 237553"/>
                  <a:gd name="connsiteY1" fmla="*/ 94774 h 94773"/>
                  <a:gd name="connsiteX2" fmla="*/ 237554 w 237553"/>
                  <a:gd name="connsiteY2" fmla="*/ 0 h 94773"/>
                  <a:gd name="connsiteX3" fmla="*/ 0 w 237553"/>
                  <a:gd name="connsiteY3" fmla="*/ 0 h 94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7553" h="94773">
                    <a:moveTo>
                      <a:pt x="0" y="0"/>
                    </a:moveTo>
                    <a:cubicBezTo>
                      <a:pt x="476" y="52388"/>
                      <a:pt x="53435" y="94774"/>
                      <a:pt x="118777" y="94774"/>
                    </a:cubicBezTo>
                    <a:cubicBezTo>
                      <a:pt x="184118" y="94774"/>
                      <a:pt x="237077" y="52388"/>
                      <a:pt x="23755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C4A1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문체부 제목 돋음체" panose="020B0609000101010101" pitchFamily="49" charset="-127"/>
                </a:endParaRPr>
              </a:p>
            </p:txBody>
          </p:sp>
          <p:grpSp>
            <p:nvGrpSpPr>
              <p:cNvPr id="80" name="그래픽 331">
                <a:extLst>
                  <a:ext uri="{FF2B5EF4-FFF2-40B4-BE49-F238E27FC236}">
                    <a16:creationId xmlns:a16="http://schemas.microsoft.com/office/drawing/2014/main" id="{1619AC85-188F-3520-1034-806087F02FA3}"/>
                  </a:ext>
                </a:extLst>
              </p:cNvPr>
              <p:cNvGrpSpPr/>
              <p:nvPr/>
            </p:nvGrpSpPr>
            <p:grpSpPr>
              <a:xfrm>
                <a:off x="-730819" y="2066653"/>
                <a:ext cx="171164" cy="260318"/>
                <a:chOff x="-730819" y="2066653"/>
                <a:chExt cx="171164" cy="260318"/>
              </a:xfrm>
              <a:solidFill>
                <a:srgbClr val="6A7E96"/>
              </a:solidFill>
            </p:grpSpPr>
            <p:sp>
              <p:nvSpPr>
                <p:cNvPr id="105" name="자유형: 도형 104">
                  <a:extLst>
                    <a:ext uri="{FF2B5EF4-FFF2-40B4-BE49-F238E27FC236}">
                      <a16:creationId xmlns:a16="http://schemas.microsoft.com/office/drawing/2014/main" id="{DC103A38-CE9B-6F5C-D437-684FA9A33304}"/>
                    </a:ext>
                  </a:extLst>
                </p:cNvPr>
                <p:cNvSpPr/>
                <p:nvPr/>
              </p:nvSpPr>
              <p:spPr>
                <a:xfrm>
                  <a:off x="-647666" y="2071416"/>
                  <a:ext cx="88011" cy="255555"/>
                </a:xfrm>
                <a:custGeom>
                  <a:avLst/>
                  <a:gdLst>
                    <a:gd name="connsiteX0" fmla="*/ 88011 w 88011"/>
                    <a:gd name="connsiteY0" fmla="*/ 255556 h 255555"/>
                    <a:gd name="connsiteX1" fmla="*/ 7620 w 88011"/>
                    <a:gd name="connsiteY1" fmla="*/ 0 h 255555"/>
                    <a:gd name="connsiteX2" fmla="*/ 0 w 88011"/>
                    <a:gd name="connsiteY2" fmla="*/ 2476 h 255555"/>
                    <a:gd name="connsiteX3" fmla="*/ 79629 w 88011"/>
                    <a:gd name="connsiteY3" fmla="*/ 255556 h 255555"/>
                    <a:gd name="connsiteX4" fmla="*/ 88011 w 88011"/>
                    <a:gd name="connsiteY4" fmla="*/ 255556 h 255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011" h="255555">
                      <a:moveTo>
                        <a:pt x="88011" y="255556"/>
                      </a:moveTo>
                      <a:lnTo>
                        <a:pt x="7620" y="0"/>
                      </a:lnTo>
                      <a:lnTo>
                        <a:pt x="0" y="2476"/>
                      </a:lnTo>
                      <a:lnTo>
                        <a:pt x="79629" y="255556"/>
                      </a:lnTo>
                      <a:lnTo>
                        <a:pt x="88011" y="255556"/>
                      </a:lnTo>
                      <a:close/>
                    </a:path>
                  </a:pathLst>
                </a:custGeom>
                <a:solidFill>
                  <a:srgbClr val="6A7E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106" name="자유형: 도형 105">
                  <a:extLst>
                    <a:ext uri="{FF2B5EF4-FFF2-40B4-BE49-F238E27FC236}">
                      <a16:creationId xmlns:a16="http://schemas.microsoft.com/office/drawing/2014/main" id="{08B1E5EA-F115-F3FB-C7D0-737EEF24C477}"/>
                    </a:ext>
                  </a:extLst>
                </p:cNvPr>
                <p:cNvSpPr/>
                <p:nvPr/>
              </p:nvSpPr>
              <p:spPr>
                <a:xfrm>
                  <a:off x="-730819" y="2066653"/>
                  <a:ext cx="90487" cy="260318"/>
                </a:xfrm>
                <a:custGeom>
                  <a:avLst/>
                  <a:gdLst>
                    <a:gd name="connsiteX0" fmla="*/ 8192 w 90487"/>
                    <a:gd name="connsiteY0" fmla="*/ 260318 h 260318"/>
                    <a:gd name="connsiteX1" fmla="*/ 63246 w 90487"/>
                    <a:gd name="connsiteY1" fmla="*/ 14192 h 260318"/>
                    <a:gd name="connsiteX2" fmla="*/ 68199 w 90487"/>
                    <a:gd name="connsiteY2" fmla="*/ 12001 h 260318"/>
                    <a:gd name="connsiteX3" fmla="*/ 82487 w 90487"/>
                    <a:gd name="connsiteY3" fmla="*/ 260318 h 260318"/>
                    <a:gd name="connsiteX4" fmla="*/ 90488 w 90487"/>
                    <a:gd name="connsiteY4" fmla="*/ 260318 h 260318"/>
                    <a:gd name="connsiteX5" fmla="*/ 75533 w 90487"/>
                    <a:gd name="connsiteY5" fmla="*/ 0 h 260318"/>
                    <a:gd name="connsiteX6" fmla="*/ 56388 w 90487"/>
                    <a:gd name="connsiteY6" fmla="*/ 8477 h 260318"/>
                    <a:gd name="connsiteX7" fmla="*/ 0 w 90487"/>
                    <a:gd name="connsiteY7" fmla="*/ 260318 h 260318"/>
                    <a:gd name="connsiteX8" fmla="*/ 8192 w 90487"/>
                    <a:gd name="connsiteY8" fmla="*/ 260318 h 26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0487" h="260318">
                      <a:moveTo>
                        <a:pt x="8192" y="260318"/>
                      </a:moveTo>
                      <a:lnTo>
                        <a:pt x="63246" y="14192"/>
                      </a:lnTo>
                      <a:lnTo>
                        <a:pt x="68199" y="12001"/>
                      </a:lnTo>
                      <a:lnTo>
                        <a:pt x="82487" y="260318"/>
                      </a:lnTo>
                      <a:lnTo>
                        <a:pt x="90488" y="260318"/>
                      </a:lnTo>
                      <a:lnTo>
                        <a:pt x="75533" y="0"/>
                      </a:lnTo>
                      <a:lnTo>
                        <a:pt x="56388" y="8477"/>
                      </a:lnTo>
                      <a:lnTo>
                        <a:pt x="0" y="260318"/>
                      </a:lnTo>
                      <a:lnTo>
                        <a:pt x="8192" y="260318"/>
                      </a:lnTo>
                      <a:close/>
                    </a:path>
                  </a:pathLst>
                </a:custGeom>
                <a:solidFill>
                  <a:srgbClr val="6A7E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81" name="자유형: 도형 80">
                <a:extLst>
                  <a:ext uri="{FF2B5EF4-FFF2-40B4-BE49-F238E27FC236}">
                    <a16:creationId xmlns:a16="http://schemas.microsoft.com/office/drawing/2014/main" id="{8A2F7823-B498-224C-B1B8-F18174C2959C}"/>
                  </a:ext>
                </a:extLst>
              </p:cNvPr>
              <p:cNvSpPr/>
              <p:nvPr/>
            </p:nvSpPr>
            <p:spPr>
              <a:xfrm>
                <a:off x="-763014" y="2322304"/>
                <a:ext cx="237553" cy="94773"/>
              </a:xfrm>
              <a:custGeom>
                <a:avLst/>
                <a:gdLst>
                  <a:gd name="connsiteX0" fmla="*/ 237553 w 237553"/>
                  <a:gd name="connsiteY0" fmla="*/ 0 h 94773"/>
                  <a:gd name="connsiteX1" fmla="*/ 118777 w 237553"/>
                  <a:gd name="connsiteY1" fmla="*/ 94774 h 94773"/>
                  <a:gd name="connsiteX2" fmla="*/ 0 w 237553"/>
                  <a:gd name="connsiteY2" fmla="*/ 0 h 94773"/>
                  <a:gd name="connsiteX3" fmla="*/ 237553 w 237553"/>
                  <a:gd name="connsiteY3" fmla="*/ 0 h 94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7553" h="94773">
                    <a:moveTo>
                      <a:pt x="237553" y="0"/>
                    </a:moveTo>
                    <a:cubicBezTo>
                      <a:pt x="237077" y="52388"/>
                      <a:pt x="184118" y="94774"/>
                      <a:pt x="118777" y="94774"/>
                    </a:cubicBezTo>
                    <a:cubicBezTo>
                      <a:pt x="53435" y="94774"/>
                      <a:pt x="476" y="52388"/>
                      <a:pt x="0" y="0"/>
                    </a:cubicBezTo>
                    <a:lnTo>
                      <a:pt x="237553" y="0"/>
                    </a:lnTo>
                    <a:close/>
                  </a:path>
                </a:pathLst>
              </a:custGeom>
              <a:solidFill>
                <a:srgbClr val="7C4A1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94" name="자유형: 도형 93">
                <a:extLst>
                  <a:ext uri="{FF2B5EF4-FFF2-40B4-BE49-F238E27FC236}">
                    <a16:creationId xmlns:a16="http://schemas.microsoft.com/office/drawing/2014/main" id="{7CD4E656-A2B5-D84E-1E8C-A6019D249332}"/>
                  </a:ext>
                </a:extLst>
              </p:cNvPr>
              <p:cNvSpPr/>
              <p:nvPr/>
            </p:nvSpPr>
            <p:spPr>
              <a:xfrm>
                <a:off x="-1257076" y="2322304"/>
                <a:ext cx="237458" cy="25336"/>
              </a:xfrm>
              <a:custGeom>
                <a:avLst/>
                <a:gdLst>
                  <a:gd name="connsiteX0" fmla="*/ 232886 w 237458"/>
                  <a:gd name="connsiteY0" fmla="*/ 25336 h 25336"/>
                  <a:gd name="connsiteX1" fmla="*/ 237458 w 237458"/>
                  <a:gd name="connsiteY1" fmla="*/ 0 h 25336"/>
                  <a:gd name="connsiteX2" fmla="*/ 0 w 237458"/>
                  <a:gd name="connsiteY2" fmla="*/ 0 h 25336"/>
                  <a:gd name="connsiteX3" fmla="*/ 4572 w 237458"/>
                  <a:gd name="connsiteY3" fmla="*/ 25336 h 25336"/>
                  <a:gd name="connsiteX4" fmla="*/ 232886 w 237458"/>
                  <a:gd name="connsiteY4" fmla="*/ 25336 h 25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7458" h="25336">
                    <a:moveTo>
                      <a:pt x="232886" y="25336"/>
                    </a:moveTo>
                    <a:cubicBezTo>
                      <a:pt x="235744" y="17240"/>
                      <a:pt x="237363" y="8763"/>
                      <a:pt x="237458" y="0"/>
                    </a:cubicBezTo>
                    <a:lnTo>
                      <a:pt x="0" y="0"/>
                    </a:lnTo>
                    <a:cubicBezTo>
                      <a:pt x="0" y="8763"/>
                      <a:pt x="1715" y="17240"/>
                      <a:pt x="4572" y="25336"/>
                    </a:cubicBezTo>
                    <a:lnTo>
                      <a:pt x="232886" y="25336"/>
                    </a:lnTo>
                    <a:close/>
                  </a:path>
                </a:pathLst>
              </a:custGeom>
              <a:solidFill>
                <a:srgbClr val="F4BC0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95" name="자유형: 도형 94">
                <a:extLst>
                  <a:ext uri="{FF2B5EF4-FFF2-40B4-BE49-F238E27FC236}">
                    <a16:creationId xmlns:a16="http://schemas.microsoft.com/office/drawing/2014/main" id="{2836303E-BC70-106E-8732-35C78FB0DED5}"/>
                  </a:ext>
                </a:extLst>
              </p:cNvPr>
              <p:cNvSpPr/>
              <p:nvPr/>
            </p:nvSpPr>
            <p:spPr>
              <a:xfrm>
                <a:off x="-763014" y="2322304"/>
                <a:ext cx="237553" cy="25336"/>
              </a:xfrm>
              <a:custGeom>
                <a:avLst/>
                <a:gdLst>
                  <a:gd name="connsiteX0" fmla="*/ 232982 w 237553"/>
                  <a:gd name="connsiteY0" fmla="*/ 25336 h 25336"/>
                  <a:gd name="connsiteX1" fmla="*/ 237553 w 237553"/>
                  <a:gd name="connsiteY1" fmla="*/ 0 h 25336"/>
                  <a:gd name="connsiteX2" fmla="*/ 0 w 237553"/>
                  <a:gd name="connsiteY2" fmla="*/ 0 h 25336"/>
                  <a:gd name="connsiteX3" fmla="*/ 4572 w 237553"/>
                  <a:gd name="connsiteY3" fmla="*/ 25336 h 25336"/>
                  <a:gd name="connsiteX4" fmla="*/ 232886 w 237553"/>
                  <a:gd name="connsiteY4" fmla="*/ 25336 h 25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7553" h="25336">
                    <a:moveTo>
                      <a:pt x="232982" y="25336"/>
                    </a:moveTo>
                    <a:cubicBezTo>
                      <a:pt x="235839" y="17240"/>
                      <a:pt x="237458" y="8763"/>
                      <a:pt x="237553" y="0"/>
                    </a:cubicBezTo>
                    <a:lnTo>
                      <a:pt x="0" y="0"/>
                    </a:lnTo>
                    <a:cubicBezTo>
                      <a:pt x="0" y="8763"/>
                      <a:pt x="1715" y="17240"/>
                      <a:pt x="4572" y="25336"/>
                    </a:cubicBezTo>
                    <a:lnTo>
                      <a:pt x="232886" y="25336"/>
                    </a:lnTo>
                    <a:close/>
                  </a:path>
                </a:pathLst>
              </a:custGeom>
              <a:solidFill>
                <a:srgbClr val="F4BC0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96" name="자유형: 도형 95">
                <a:extLst>
                  <a:ext uri="{FF2B5EF4-FFF2-40B4-BE49-F238E27FC236}">
                    <a16:creationId xmlns:a16="http://schemas.microsoft.com/office/drawing/2014/main" id="{E4B9E213-F21A-792A-C8DB-17BC2DC97F47}"/>
                  </a:ext>
                </a:extLst>
              </p:cNvPr>
              <p:cNvSpPr/>
              <p:nvPr/>
            </p:nvSpPr>
            <p:spPr>
              <a:xfrm>
                <a:off x="-936464" y="2066653"/>
                <a:ext cx="90487" cy="350424"/>
              </a:xfrm>
              <a:custGeom>
                <a:avLst/>
                <a:gdLst>
                  <a:gd name="connsiteX0" fmla="*/ 90488 w 90487"/>
                  <a:gd name="connsiteY0" fmla="*/ 18002 h 350424"/>
                  <a:gd name="connsiteX1" fmla="*/ 45244 w 90487"/>
                  <a:gd name="connsiteY1" fmla="*/ 0 h 350424"/>
                  <a:gd name="connsiteX2" fmla="*/ 0 w 90487"/>
                  <a:gd name="connsiteY2" fmla="*/ 18002 h 350424"/>
                  <a:gd name="connsiteX3" fmla="*/ 12001 w 90487"/>
                  <a:gd name="connsiteY3" fmla="*/ 341090 h 350424"/>
                  <a:gd name="connsiteX4" fmla="*/ 45244 w 90487"/>
                  <a:gd name="connsiteY4" fmla="*/ 350425 h 350424"/>
                  <a:gd name="connsiteX5" fmla="*/ 78486 w 90487"/>
                  <a:gd name="connsiteY5" fmla="*/ 341090 h 350424"/>
                  <a:gd name="connsiteX6" fmla="*/ 90488 w 90487"/>
                  <a:gd name="connsiteY6" fmla="*/ 18002 h 350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87" h="350424">
                    <a:moveTo>
                      <a:pt x="90488" y="18002"/>
                    </a:moveTo>
                    <a:lnTo>
                      <a:pt x="45244" y="0"/>
                    </a:lnTo>
                    <a:lnTo>
                      <a:pt x="0" y="18002"/>
                    </a:lnTo>
                    <a:cubicBezTo>
                      <a:pt x="0" y="18002"/>
                      <a:pt x="43910" y="142113"/>
                      <a:pt x="12001" y="341090"/>
                    </a:cubicBezTo>
                    <a:lnTo>
                      <a:pt x="45244" y="350425"/>
                    </a:lnTo>
                    <a:lnTo>
                      <a:pt x="78486" y="341090"/>
                    </a:lnTo>
                    <a:cubicBezTo>
                      <a:pt x="46482" y="142208"/>
                      <a:pt x="90488" y="18002"/>
                      <a:pt x="90488" y="18002"/>
                    </a:cubicBezTo>
                    <a:close/>
                  </a:path>
                </a:pathLst>
              </a:custGeom>
              <a:solidFill>
                <a:srgbClr val="7C4A1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97" name="자유형: 도형 96">
                <a:extLst>
                  <a:ext uri="{FF2B5EF4-FFF2-40B4-BE49-F238E27FC236}">
                    <a16:creationId xmlns:a16="http://schemas.microsoft.com/office/drawing/2014/main" id="{993B13D6-98F9-392F-66C6-FA5A5566526F}"/>
                  </a:ext>
                </a:extLst>
              </p:cNvPr>
              <p:cNvSpPr/>
              <p:nvPr/>
            </p:nvSpPr>
            <p:spPr>
              <a:xfrm>
                <a:off x="-1004472" y="2392980"/>
                <a:ext cx="226504" cy="56102"/>
              </a:xfrm>
              <a:custGeom>
                <a:avLst/>
                <a:gdLst>
                  <a:gd name="connsiteX0" fmla="*/ 226504 w 226504"/>
                  <a:gd name="connsiteY0" fmla="*/ 56102 h 56102"/>
                  <a:gd name="connsiteX1" fmla="*/ 113252 w 226504"/>
                  <a:gd name="connsiteY1" fmla="*/ 0 h 56102"/>
                  <a:gd name="connsiteX2" fmla="*/ 0 w 226504"/>
                  <a:gd name="connsiteY2" fmla="*/ 56102 h 56102"/>
                  <a:gd name="connsiteX3" fmla="*/ 226504 w 226504"/>
                  <a:gd name="connsiteY3" fmla="*/ 56102 h 56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6504" h="56102">
                    <a:moveTo>
                      <a:pt x="226504" y="56102"/>
                    </a:moveTo>
                    <a:cubicBezTo>
                      <a:pt x="212408" y="23717"/>
                      <a:pt x="167069" y="0"/>
                      <a:pt x="113252" y="0"/>
                    </a:cubicBezTo>
                    <a:cubicBezTo>
                      <a:pt x="59436" y="0"/>
                      <a:pt x="14097" y="23717"/>
                      <a:pt x="0" y="56102"/>
                    </a:cubicBezTo>
                    <a:lnTo>
                      <a:pt x="226504" y="56102"/>
                    </a:lnTo>
                    <a:close/>
                  </a:path>
                </a:pathLst>
              </a:custGeom>
              <a:solidFill>
                <a:srgbClr val="7C4A1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98" name="자유형: 도형 97">
                <a:extLst>
                  <a:ext uri="{FF2B5EF4-FFF2-40B4-BE49-F238E27FC236}">
                    <a16:creationId xmlns:a16="http://schemas.microsoft.com/office/drawing/2014/main" id="{070CEE04-0689-CDF5-198F-FCE4B8777F19}"/>
                  </a:ext>
                </a:extLst>
              </p:cNvPr>
              <p:cNvSpPr/>
              <p:nvPr/>
            </p:nvSpPr>
            <p:spPr>
              <a:xfrm>
                <a:off x="-928844" y="2364976"/>
                <a:ext cx="75057" cy="52006"/>
              </a:xfrm>
              <a:custGeom>
                <a:avLst/>
                <a:gdLst>
                  <a:gd name="connsiteX0" fmla="*/ 75057 w 75057"/>
                  <a:gd name="connsiteY0" fmla="*/ 26003 h 52006"/>
                  <a:gd name="connsiteX1" fmla="*/ 37529 w 75057"/>
                  <a:gd name="connsiteY1" fmla="*/ 52007 h 52006"/>
                  <a:gd name="connsiteX2" fmla="*/ 0 w 75057"/>
                  <a:gd name="connsiteY2" fmla="*/ 26003 h 52006"/>
                  <a:gd name="connsiteX3" fmla="*/ 37529 w 75057"/>
                  <a:gd name="connsiteY3" fmla="*/ 0 h 52006"/>
                  <a:gd name="connsiteX4" fmla="*/ 75057 w 75057"/>
                  <a:gd name="connsiteY4" fmla="*/ 26003 h 52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057" h="52006">
                    <a:moveTo>
                      <a:pt x="75057" y="26003"/>
                    </a:moveTo>
                    <a:cubicBezTo>
                      <a:pt x="75057" y="40386"/>
                      <a:pt x="58293" y="52007"/>
                      <a:pt x="37529" y="52007"/>
                    </a:cubicBezTo>
                    <a:cubicBezTo>
                      <a:pt x="16764" y="52007"/>
                      <a:pt x="0" y="40386"/>
                      <a:pt x="0" y="26003"/>
                    </a:cubicBezTo>
                    <a:cubicBezTo>
                      <a:pt x="0" y="11621"/>
                      <a:pt x="16764" y="0"/>
                      <a:pt x="37529" y="0"/>
                    </a:cubicBezTo>
                    <a:cubicBezTo>
                      <a:pt x="58293" y="0"/>
                      <a:pt x="75057" y="11621"/>
                      <a:pt x="75057" y="26003"/>
                    </a:cubicBezTo>
                    <a:close/>
                  </a:path>
                </a:pathLst>
              </a:custGeom>
              <a:solidFill>
                <a:srgbClr val="8B6B4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99" name="자유형: 도형 98">
                <a:extLst>
                  <a:ext uri="{FF2B5EF4-FFF2-40B4-BE49-F238E27FC236}">
                    <a16:creationId xmlns:a16="http://schemas.microsoft.com/office/drawing/2014/main" id="{AB0F174B-6D44-A43E-C089-B3E846C687CF}"/>
                  </a:ext>
                </a:extLst>
              </p:cNvPr>
              <p:cNvSpPr/>
              <p:nvPr/>
            </p:nvSpPr>
            <p:spPr>
              <a:xfrm>
                <a:off x="-936559" y="2068082"/>
                <a:ext cx="90487" cy="64382"/>
              </a:xfrm>
              <a:custGeom>
                <a:avLst/>
                <a:gdLst>
                  <a:gd name="connsiteX0" fmla="*/ 48863 w 90487"/>
                  <a:gd name="connsiteY0" fmla="*/ 0 h 64382"/>
                  <a:gd name="connsiteX1" fmla="*/ 45244 w 90487"/>
                  <a:gd name="connsiteY1" fmla="*/ 3429 h 64382"/>
                  <a:gd name="connsiteX2" fmla="*/ 41624 w 90487"/>
                  <a:gd name="connsiteY2" fmla="*/ 0 h 64382"/>
                  <a:gd name="connsiteX3" fmla="*/ 0 w 90487"/>
                  <a:gd name="connsiteY3" fmla="*/ 16573 h 64382"/>
                  <a:gd name="connsiteX4" fmla="*/ 11716 w 90487"/>
                  <a:gd name="connsiteY4" fmla="*/ 63532 h 64382"/>
                  <a:gd name="connsiteX5" fmla="*/ 45244 w 90487"/>
                  <a:gd name="connsiteY5" fmla="*/ 25527 h 64382"/>
                  <a:gd name="connsiteX6" fmla="*/ 78772 w 90487"/>
                  <a:gd name="connsiteY6" fmla="*/ 63532 h 64382"/>
                  <a:gd name="connsiteX7" fmla="*/ 90488 w 90487"/>
                  <a:gd name="connsiteY7" fmla="*/ 16573 h 64382"/>
                  <a:gd name="connsiteX8" fmla="*/ 48863 w 90487"/>
                  <a:gd name="connsiteY8" fmla="*/ 0 h 64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" h="64382">
                    <a:moveTo>
                      <a:pt x="48863" y="0"/>
                    </a:moveTo>
                    <a:cubicBezTo>
                      <a:pt x="47434" y="1334"/>
                      <a:pt x="46196" y="2477"/>
                      <a:pt x="45244" y="3429"/>
                    </a:cubicBezTo>
                    <a:cubicBezTo>
                      <a:pt x="44387" y="2572"/>
                      <a:pt x="43053" y="1334"/>
                      <a:pt x="41624" y="0"/>
                    </a:cubicBezTo>
                    <a:lnTo>
                      <a:pt x="0" y="16573"/>
                    </a:lnTo>
                    <a:cubicBezTo>
                      <a:pt x="0" y="16573"/>
                      <a:pt x="5810" y="33052"/>
                      <a:pt x="11716" y="63532"/>
                    </a:cubicBezTo>
                    <a:cubicBezTo>
                      <a:pt x="17716" y="65342"/>
                      <a:pt x="38100" y="68199"/>
                      <a:pt x="45244" y="25527"/>
                    </a:cubicBezTo>
                    <a:cubicBezTo>
                      <a:pt x="52388" y="68104"/>
                      <a:pt x="72771" y="65342"/>
                      <a:pt x="78772" y="63532"/>
                    </a:cubicBezTo>
                    <a:cubicBezTo>
                      <a:pt x="84677" y="33052"/>
                      <a:pt x="90488" y="16573"/>
                      <a:pt x="90488" y="16573"/>
                    </a:cubicBezTo>
                    <a:lnTo>
                      <a:pt x="48863" y="0"/>
                    </a:lnTo>
                    <a:close/>
                  </a:path>
                </a:pathLst>
              </a:custGeom>
              <a:solidFill>
                <a:srgbClr val="9D9C96">
                  <a:alpha val="35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100" name="자유형: 도형 99">
                <a:extLst>
                  <a:ext uri="{FF2B5EF4-FFF2-40B4-BE49-F238E27FC236}">
                    <a16:creationId xmlns:a16="http://schemas.microsoft.com/office/drawing/2014/main" id="{6151AF95-DACE-48ED-D261-F22F07810AB3}"/>
                  </a:ext>
                </a:extLst>
              </p:cNvPr>
              <p:cNvSpPr/>
              <p:nvPr/>
            </p:nvSpPr>
            <p:spPr>
              <a:xfrm>
                <a:off x="-1188880" y="2002945"/>
                <a:ext cx="297754" cy="109648"/>
              </a:xfrm>
              <a:custGeom>
                <a:avLst/>
                <a:gdLst>
                  <a:gd name="connsiteX0" fmla="*/ 297659 w 297754"/>
                  <a:gd name="connsiteY0" fmla="*/ 41705 h 109648"/>
                  <a:gd name="connsiteX1" fmla="*/ 187836 w 297754"/>
                  <a:gd name="connsiteY1" fmla="*/ 5700 h 109648"/>
                  <a:gd name="connsiteX2" fmla="*/ 3 w 297754"/>
                  <a:gd name="connsiteY2" fmla="*/ 41705 h 109648"/>
                  <a:gd name="connsiteX3" fmla="*/ 148879 w 297754"/>
                  <a:gd name="connsiteY3" fmla="*/ 91140 h 109648"/>
                  <a:gd name="connsiteX4" fmla="*/ 260321 w 297754"/>
                  <a:gd name="connsiteY4" fmla="*/ 99141 h 109648"/>
                  <a:gd name="connsiteX5" fmla="*/ 297755 w 297754"/>
                  <a:gd name="connsiteY5" fmla="*/ 41705 h 10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7754" h="109648">
                    <a:moveTo>
                      <a:pt x="297659" y="41705"/>
                    </a:moveTo>
                    <a:cubicBezTo>
                      <a:pt x="297659" y="41705"/>
                      <a:pt x="242129" y="-18398"/>
                      <a:pt x="187836" y="5700"/>
                    </a:cubicBezTo>
                    <a:cubicBezTo>
                      <a:pt x="133544" y="29703"/>
                      <a:pt x="68107" y="88473"/>
                      <a:pt x="3" y="41705"/>
                    </a:cubicBezTo>
                    <a:cubicBezTo>
                      <a:pt x="3" y="41705"/>
                      <a:pt x="-2664" y="152481"/>
                      <a:pt x="148879" y="91140"/>
                    </a:cubicBezTo>
                    <a:cubicBezTo>
                      <a:pt x="148879" y="91140"/>
                      <a:pt x="197456" y="59136"/>
                      <a:pt x="260321" y="99141"/>
                    </a:cubicBezTo>
                    <a:cubicBezTo>
                      <a:pt x="260321" y="99141"/>
                      <a:pt x="293754" y="115143"/>
                      <a:pt x="297755" y="41705"/>
                    </a:cubicBezTo>
                    <a:close/>
                  </a:path>
                </a:pathLst>
              </a:custGeom>
              <a:solidFill>
                <a:srgbClr val="8B6B4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101" name="자유형: 도형 100">
                <a:extLst>
                  <a:ext uri="{FF2B5EF4-FFF2-40B4-BE49-F238E27FC236}">
                    <a16:creationId xmlns:a16="http://schemas.microsoft.com/office/drawing/2014/main" id="{5A234495-C6E8-E931-0E06-29CCD78B264C}"/>
                  </a:ext>
                </a:extLst>
              </p:cNvPr>
              <p:cNvSpPr/>
              <p:nvPr/>
            </p:nvSpPr>
            <p:spPr>
              <a:xfrm>
                <a:off x="-891315" y="2002945"/>
                <a:ext cx="297754" cy="109648"/>
              </a:xfrm>
              <a:custGeom>
                <a:avLst/>
                <a:gdLst>
                  <a:gd name="connsiteX0" fmla="*/ 95 w 297754"/>
                  <a:gd name="connsiteY0" fmla="*/ 41705 h 109648"/>
                  <a:gd name="connsiteX1" fmla="*/ 109918 w 297754"/>
                  <a:gd name="connsiteY1" fmla="*/ 5700 h 109648"/>
                  <a:gd name="connsiteX2" fmla="*/ 297752 w 297754"/>
                  <a:gd name="connsiteY2" fmla="*/ 41705 h 109648"/>
                  <a:gd name="connsiteX3" fmla="*/ 148876 w 297754"/>
                  <a:gd name="connsiteY3" fmla="*/ 91140 h 109648"/>
                  <a:gd name="connsiteX4" fmla="*/ 37433 w 297754"/>
                  <a:gd name="connsiteY4" fmla="*/ 99141 h 109648"/>
                  <a:gd name="connsiteX5" fmla="*/ 0 w 297754"/>
                  <a:gd name="connsiteY5" fmla="*/ 41705 h 10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7754" h="109648">
                    <a:moveTo>
                      <a:pt x="95" y="41705"/>
                    </a:moveTo>
                    <a:cubicBezTo>
                      <a:pt x="95" y="41705"/>
                      <a:pt x="55626" y="-18398"/>
                      <a:pt x="109918" y="5700"/>
                    </a:cubicBezTo>
                    <a:cubicBezTo>
                      <a:pt x="164211" y="29703"/>
                      <a:pt x="229648" y="88473"/>
                      <a:pt x="297752" y="41705"/>
                    </a:cubicBezTo>
                    <a:cubicBezTo>
                      <a:pt x="297752" y="41705"/>
                      <a:pt x="300419" y="152481"/>
                      <a:pt x="148876" y="91140"/>
                    </a:cubicBezTo>
                    <a:cubicBezTo>
                      <a:pt x="148876" y="91140"/>
                      <a:pt x="100298" y="59136"/>
                      <a:pt x="37433" y="99141"/>
                    </a:cubicBezTo>
                    <a:cubicBezTo>
                      <a:pt x="37433" y="99141"/>
                      <a:pt x="4000" y="115143"/>
                      <a:pt x="0" y="41705"/>
                    </a:cubicBezTo>
                    <a:close/>
                  </a:path>
                </a:pathLst>
              </a:custGeom>
              <a:solidFill>
                <a:srgbClr val="8B6B4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102" name="자유형: 도형 101">
                <a:extLst>
                  <a:ext uri="{FF2B5EF4-FFF2-40B4-BE49-F238E27FC236}">
                    <a16:creationId xmlns:a16="http://schemas.microsoft.com/office/drawing/2014/main" id="{31857A38-2495-0C46-140E-4E0916D28511}"/>
                  </a:ext>
                </a:extLst>
              </p:cNvPr>
              <p:cNvSpPr/>
              <p:nvPr/>
            </p:nvSpPr>
            <p:spPr>
              <a:xfrm>
                <a:off x="-916652" y="2041316"/>
                <a:ext cx="50672" cy="50673"/>
              </a:xfrm>
              <a:custGeom>
                <a:avLst/>
                <a:gdLst>
                  <a:gd name="connsiteX0" fmla="*/ 50673 w 50672"/>
                  <a:gd name="connsiteY0" fmla="*/ 25337 h 50673"/>
                  <a:gd name="connsiteX1" fmla="*/ 25336 w 50672"/>
                  <a:gd name="connsiteY1" fmla="*/ 50673 h 50673"/>
                  <a:gd name="connsiteX2" fmla="*/ 0 w 50672"/>
                  <a:gd name="connsiteY2" fmla="*/ 25337 h 50673"/>
                  <a:gd name="connsiteX3" fmla="*/ 25336 w 50672"/>
                  <a:gd name="connsiteY3" fmla="*/ 0 h 50673"/>
                  <a:gd name="connsiteX4" fmla="*/ 50673 w 50672"/>
                  <a:gd name="connsiteY4" fmla="*/ 25337 h 50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672" h="50673">
                    <a:moveTo>
                      <a:pt x="50673" y="25337"/>
                    </a:moveTo>
                    <a:cubicBezTo>
                      <a:pt x="50673" y="39338"/>
                      <a:pt x="39338" y="50673"/>
                      <a:pt x="25336" y="50673"/>
                    </a:cubicBezTo>
                    <a:cubicBezTo>
                      <a:pt x="11335" y="50673"/>
                      <a:pt x="0" y="39338"/>
                      <a:pt x="0" y="25337"/>
                    </a:cubicBezTo>
                    <a:cubicBezTo>
                      <a:pt x="0" y="11335"/>
                      <a:pt x="11335" y="0"/>
                      <a:pt x="25336" y="0"/>
                    </a:cubicBezTo>
                    <a:cubicBezTo>
                      <a:pt x="39338" y="0"/>
                      <a:pt x="50673" y="11335"/>
                      <a:pt x="50673" y="25337"/>
                    </a:cubicBezTo>
                    <a:close/>
                  </a:path>
                </a:pathLst>
              </a:custGeom>
              <a:solidFill>
                <a:srgbClr val="F4BC0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103" name="자유형: 도형 102">
                <a:extLst>
                  <a:ext uri="{FF2B5EF4-FFF2-40B4-BE49-F238E27FC236}">
                    <a16:creationId xmlns:a16="http://schemas.microsoft.com/office/drawing/2014/main" id="{51528FDD-E07F-6C8F-AE31-8FB4C5238110}"/>
                  </a:ext>
                </a:extLst>
              </p:cNvPr>
              <p:cNvSpPr/>
              <p:nvPr/>
            </p:nvSpPr>
            <p:spPr>
              <a:xfrm>
                <a:off x="-1032571" y="2445748"/>
                <a:ext cx="282702" cy="37623"/>
              </a:xfrm>
              <a:custGeom>
                <a:avLst/>
                <a:gdLst>
                  <a:gd name="connsiteX0" fmla="*/ 282607 w 282702"/>
                  <a:gd name="connsiteY0" fmla="*/ 37624 h 37623"/>
                  <a:gd name="connsiteX1" fmla="*/ 0 w 282702"/>
                  <a:gd name="connsiteY1" fmla="*/ 37624 h 37623"/>
                  <a:gd name="connsiteX2" fmla="*/ 5048 w 282702"/>
                  <a:gd name="connsiteY2" fmla="*/ 22479 h 37623"/>
                  <a:gd name="connsiteX3" fmla="*/ 36385 w 282702"/>
                  <a:gd name="connsiteY3" fmla="*/ 0 h 37623"/>
                  <a:gd name="connsiteX4" fmla="*/ 246317 w 282702"/>
                  <a:gd name="connsiteY4" fmla="*/ 0 h 37623"/>
                  <a:gd name="connsiteX5" fmla="*/ 277654 w 282702"/>
                  <a:gd name="connsiteY5" fmla="*/ 22479 h 37623"/>
                  <a:gd name="connsiteX6" fmla="*/ 282702 w 282702"/>
                  <a:gd name="connsiteY6" fmla="*/ 37624 h 37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2702" h="37623">
                    <a:moveTo>
                      <a:pt x="282607" y="37624"/>
                    </a:moveTo>
                    <a:lnTo>
                      <a:pt x="0" y="37624"/>
                    </a:lnTo>
                    <a:lnTo>
                      <a:pt x="5048" y="22479"/>
                    </a:lnTo>
                    <a:cubicBezTo>
                      <a:pt x="9525" y="9049"/>
                      <a:pt x="22193" y="0"/>
                      <a:pt x="36385" y="0"/>
                    </a:cubicBezTo>
                    <a:lnTo>
                      <a:pt x="246317" y="0"/>
                    </a:lnTo>
                    <a:cubicBezTo>
                      <a:pt x="260509" y="0"/>
                      <a:pt x="273082" y="9049"/>
                      <a:pt x="277654" y="22479"/>
                    </a:cubicBezTo>
                    <a:lnTo>
                      <a:pt x="282702" y="37624"/>
                    </a:lnTo>
                    <a:close/>
                  </a:path>
                </a:pathLst>
              </a:custGeom>
              <a:solidFill>
                <a:srgbClr val="A3969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104" name="자유형: 도형 103">
                <a:extLst>
                  <a:ext uri="{FF2B5EF4-FFF2-40B4-BE49-F238E27FC236}">
                    <a16:creationId xmlns:a16="http://schemas.microsoft.com/office/drawing/2014/main" id="{97CA7147-77A5-8BEB-4B43-0DBFED824708}"/>
                  </a:ext>
                </a:extLst>
              </p:cNvPr>
              <p:cNvSpPr/>
              <p:nvPr/>
            </p:nvSpPr>
            <p:spPr>
              <a:xfrm>
                <a:off x="-1063813" y="2473180"/>
                <a:ext cx="345185" cy="43624"/>
              </a:xfrm>
              <a:custGeom>
                <a:avLst/>
                <a:gdLst>
                  <a:gd name="connsiteX0" fmla="*/ 345091 w 345185"/>
                  <a:gd name="connsiteY0" fmla="*/ 43625 h 43624"/>
                  <a:gd name="connsiteX1" fmla="*/ 0 w 345185"/>
                  <a:gd name="connsiteY1" fmla="*/ 43625 h 43624"/>
                  <a:gd name="connsiteX2" fmla="*/ 8477 w 345185"/>
                  <a:gd name="connsiteY2" fmla="*/ 21336 h 43624"/>
                  <a:gd name="connsiteX3" fmla="*/ 39338 w 345185"/>
                  <a:gd name="connsiteY3" fmla="*/ 0 h 43624"/>
                  <a:gd name="connsiteX4" fmla="*/ 305848 w 345185"/>
                  <a:gd name="connsiteY4" fmla="*/ 0 h 43624"/>
                  <a:gd name="connsiteX5" fmla="*/ 336709 w 345185"/>
                  <a:gd name="connsiteY5" fmla="*/ 21336 h 43624"/>
                  <a:gd name="connsiteX6" fmla="*/ 345186 w 345185"/>
                  <a:gd name="connsiteY6" fmla="*/ 43625 h 43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5185" h="43624">
                    <a:moveTo>
                      <a:pt x="345091" y="43625"/>
                    </a:moveTo>
                    <a:lnTo>
                      <a:pt x="0" y="43625"/>
                    </a:lnTo>
                    <a:lnTo>
                      <a:pt x="8477" y="21336"/>
                    </a:lnTo>
                    <a:cubicBezTo>
                      <a:pt x="13335" y="8477"/>
                      <a:pt x="25622" y="0"/>
                      <a:pt x="39338" y="0"/>
                    </a:cubicBezTo>
                    <a:lnTo>
                      <a:pt x="305848" y="0"/>
                    </a:lnTo>
                    <a:cubicBezTo>
                      <a:pt x="319564" y="0"/>
                      <a:pt x="331851" y="8477"/>
                      <a:pt x="336709" y="21336"/>
                    </a:cubicBezTo>
                    <a:lnTo>
                      <a:pt x="345186" y="43625"/>
                    </a:lnTo>
                    <a:close/>
                  </a:path>
                </a:pathLst>
              </a:custGeom>
              <a:solidFill>
                <a:srgbClr val="8B6B4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문체부 제목 돋음체" panose="020B0609000101010101" pitchFamily="49" charset="-127"/>
                </a:endParaRPr>
              </a:p>
            </p:txBody>
          </p:sp>
        </p:grpSp>
        <p:cxnSp>
          <p:nvCxnSpPr>
            <p:cNvPr id="112" name="직선 연결선 111">
              <a:extLst>
                <a:ext uri="{FF2B5EF4-FFF2-40B4-BE49-F238E27FC236}">
                  <a16:creationId xmlns:a16="http://schemas.microsoft.com/office/drawing/2014/main" id="{D38A8FCA-BD1D-AFC7-30D9-A178E0ADAB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8793" y="2909860"/>
              <a:ext cx="1120070" cy="0"/>
            </a:xfrm>
            <a:prstGeom prst="line">
              <a:avLst/>
            </a:prstGeom>
            <a:noFill/>
            <a:ln w="19050" cap="rnd">
              <a:solidFill>
                <a:schemeClr val="bg1">
                  <a:alpha val="50000"/>
                </a:schemeClr>
              </a:solidFill>
              <a:prstDash val="sysDot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9832F7A9-2F7B-D0E4-4E42-E9D2742A0848}"/>
                </a:ext>
              </a:extLst>
            </p:cNvPr>
            <p:cNvSpPr txBox="1"/>
            <p:nvPr/>
          </p:nvSpPr>
          <p:spPr>
            <a:xfrm>
              <a:off x="424174" y="3143298"/>
              <a:ext cx="1026563" cy="276999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800" b="0" i="0" u="none" strike="noStrike" kern="1200" cap="none" spc="-49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신청 방법</a:t>
              </a:r>
            </a:p>
          </p:txBody>
        </p:sp>
        <p:cxnSp>
          <p:nvCxnSpPr>
            <p:cNvPr id="114" name="직선 연결선 113">
              <a:extLst>
                <a:ext uri="{FF2B5EF4-FFF2-40B4-BE49-F238E27FC236}">
                  <a16:creationId xmlns:a16="http://schemas.microsoft.com/office/drawing/2014/main" id="{C501BE32-79F0-AFBE-2DF4-CD180B94E75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8793" y="3653735"/>
              <a:ext cx="1120070" cy="0"/>
            </a:xfrm>
            <a:prstGeom prst="line">
              <a:avLst/>
            </a:prstGeom>
            <a:noFill/>
            <a:ln w="19050" cap="rnd">
              <a:solidFill>
                <a:schemeClr val="bg1">
                  <a:alpha val="50000"/>
                </a:schemeClr>
              </a:solidFill>
              <a:prstDash val="sysDot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AB8D6334-E776-A75D-87A7-2D00ACBE14F2}"/>
                </a:ext>
              </a:extLst>
            </p:cNvPr>
            <p:cNvSpPr txBox="1"/>
            <p:nvPr/>
          </p:nvSpPr>
          <p:spPr>
            <a:xfrm>
              <a:off x="424174" y="4103908"/>
              <a:ext cx="1026563" cy="276999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800" b="0" i="0" u="none" strike="noStrike" kern="1200" cap="none" spc="-49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복무 내용</a:t>
              </a:r>
            </a:p>
          </p:txBody>
        </p:sp>
        <p:cxnSp>
          <p:nvCxnSpPr>
            <p:cNvPr id="117" name="직선 연결선 116">
              <a:extLst>
                <a:ext uri="{FF2B5EF4-FFF2-40B4-BE49-F238E27FC236}">
                  <a16:creationId xmlns:a16="http://schemas.microsoft.com/office/drawing/2014/main" id="{AD4850AB-B337-2309-CF93-14209AF1C0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23474" y="3653735"/>
              <a:ext cx="7902000" cy="0"/>
            </a:xfrm>
            <a:prstGeom prst="line">
              <a:avLst/>
            </a:prstGeom>
            <a:noFill/>
            <a:ln w="19050" cap="rnd">
              <a:solidFill>
                <a:srgbClr val="3B7253">
                  <a:alpha val="50000"/>
                </a:srgbClr>
              </a:solidFill>
              <a:prstDash val="sysDot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138" name="그룹 137">
              <a:extLst>
                <a:ext uri="{FF2B5EF4-FFF2-40B4-BE49-F238E27FC236}">
                  <a16:creationId xmlns:a16="http://schemas.microsoft.com/office/drawing/2014/main" id="{F9CC4413-61AE-7D28-E304-7103D3CDF54A}"/>
                </a:ext>
              </a:extLst>
            </p:cNvPr>
            <p:cNvGrpSpPr/>
            <p:nvPr/>
          </p:nvGrpSpPr>
          <p:grpSpPr>
            <a:xfrm>
              <a:off x="1701693" y="3952382"/>
              <a:ext cx="4788225" cy="641397"/>
              <a:chOff x="1672016" y="3935324"/>
              <a:chExt cx="4788225" cy="641397"/>
            </a:xfrm>
          </p:grpSpPr>
          <p:grpSp>
            <p:nvGrpSpPr>
              <p:cNvPr id="136" name="그룹 135">
                <a:extLst>
                  <a:ext uri="{FF2B5EF4-FFF2-40B4-BE49-F238E27FC236}">
                    <a16:creationId xmlns:a16="http://schemas.microsoft.com/office/drawing/2014/main" id="{4A08D00A-725D-E102-E1EB-C702FE8C4758}"/>
                  </a:ext>
                </a:extLst>
              </p:cNvPr>
              <p:cNvGrpSpPr/>
              <p:nvPr/>
            </p:nvGrpSpPr>
            <p:grpSpPr>
              <a:xfrm>
                <a:off x="1672016" y="3935324"/>
                <a:ext cx="3643681" cy="363507"/>
                <a:chOff x="1953956" y="3935324"/>
                <a:chExt cx="3643681" cy="363507"/>
              </a:xfrm>
            </p:grpSpPr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81563FF2-31F9-F7E8-EC1A-CB490D98165F}"/>
                    </a:ext>
                  </a:extLst>
                </p:cNvPr>
                <p:cNvSpPr txBox="1"/>
                <p:nvPr/>
              </p:nvSpPr>
              <p:spPr>
                <a:xfrm>
                  <a:off x="2138357" y="4137248"/>
                  <a:ext cx="3459280" cy="16158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05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※ </a:t>
                  </a:r>
                  <a:r>
                    <a:rPr kumimoji="0" lang="ko-KR" altLang="en-US" sz="105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예비군 대체복무 </a:t>
                  </a:r>
                  <a:r>
                    <a:rPr kumimoji="0" lang="en-US" altLang="ko-KR" sz="105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: 6</a:t>
                  </a:r>
                  <a:r>
                    <a:rPr kumimoji="0" lang="ko-KR" altLang="en-US" sz="105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년차까지 연차별 </a:t>
                  </a:r>
                  <a:r>
                    <a:rPr kumimoji="0" lang="en-US" altLang="ko-KR" sz="105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3</a:t>
                  </a:r>
                  <a:r>
                    <a:rPr kumimoji="0" lang="ko-KR" altLang="en-US" sz="105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박</a:t>
                  </a:r>
                  <a:r>
                    <a:rPr kumimoji="0" lang="en-US" altLang="ko-KR" sz="105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4</a:t>
                  </a:r>
                  <a:r>
                    <a:rPr kumimoji="0" lang="ko-KR" altLang="en-US" sz="105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일 합숙근무</a:t>
                  </a:r>
                </a:p>
              </p:txBody>
            </p:sp>
            <p:grpSp>
              <p:nvGrpSpPr>
                <p:cNvPr id="135" name="그룹 134">
                  <a:extLst>
                    <a:ext uri="{FF2B5EF4-FFF2-40B4-BE49-F238E27FC236}">
                      <a16:creationId xmlns:a16="http://schemas.microsoft.com/office/drawing/2014/main" id="{4349AA1F-BB94-5095-4E87-18A0D494D829}"/>
                    </a:ext>
                  </a:extLst>
                </p:cNvPr>
                <p:cNvGrpSpPr/>
                <p:nvPr/>
              </p:nvGrpSpPr>
              <p:grpSpPr>
                <a:xfrm>
                  <a:off x="1953956" y="3935324"/>
                  <a:ext cx="2620965" cy="184666"/>
                  <a:chOff x="1953956" y="3935324"/>
                  <a:chExt cx="2620965" cy="184666"/>
                </a:xfrm>
              </p:grpSpPr>
              <p:sp>
                <p:nvSpPr>
                  <p:cNvPr id="119" name="TextBox 118">
                    <a:extLst>
                      <a:ext uri="{FF2B5EF4-FFF2-40B4-BE49-F238E27FC236}">
                        <a16:creationId xmlns:a16="http://schemas.microsoft.com/office/drawing/2014/main" id="{EE6E1240-FF31-F570-1712-97442AF11E06}"/>
                      </a:ext>
                    </a:extLst>
                  </p:cNvPr>
                  <p:cNvSpPr txBox="1"/>
                  <p:nvPr/>
                </p:nvSpPr>
                <p:spPr>
                  <a:xfrm>
                    <a:off x="2138357" y="3935324"/>
                    <a:ext cx="2436564" cy="18466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anchor="ctr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ko-KR" altLang="en-US" sz="12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복무기간 </a:t>
                    </a:r>
                    <a:r>
                      <a:rPr kumimoji="0" lang="en-US" altLang="ko-KR" sz="12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36</a:t>
                    </a:r>
                    <a:r>
                      <a:rPr kumimoji="0" lang="ko-KR" altLang="en-US" sz="12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개월 </a:t>
                    </a:r>
                    <a:r>
                      <a:rPr kumimoji="0" lang="en-US" altLang="ko-KR" sz="12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/ </a:t>
                    </a:r>
                    <a:r>
                      <a:rPr kumimoji="0" lang="ko-KR" altLang="en-US" sz="12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합숙근무 형태 </a:t>
                    </a:r>
                  </a:p>
                </p:txBody>
              </p:sp>
              <p:sp>
                <p:nvSpPr>
                  <p:cNvPr id="120" name="자유형: 도형 119">
                    <a:extLst>
                      <a:ext uri="{FF2B5EF4-FFF2-40B4-BE49-F238E27FC236}">
                        <a16:creationId xmlns:a16="http://schemas.microsoft.com/office/drawing/2014/main" id="{6B5D55DF-14F3-844D-BBF8-2B37FCC9FF53}"/>
                      </a:ext>
                    </a:extLst>
                  </p:cNvPr>
                  <p:cNvSpPr/>
                  <p:nvPr/>
                </p:nvSpPr>
                <p:spPr>
                  <a:xfrm rot="19785720">
                    <a:off x="1953956" y="3948709"/>
                    <a:ext cx="127934" cy="127934"/>
                  </a:xfrm>
                  <a:custGeom>
                    <a:avLst/>
                    <a:gdLst>
                      <a:gd name="connsiteX0" fmla="*/ 293469 w 388800"/>
                      <a:gd name="connsiteY0" fmla="*/ 26584 h 390378"/>
                      <a:gd name="connsiteX1" fmla="*/ 383906 w 388800"/>
                      <a:gd name="connsiteY1" fmla="*/ 145462 h 390378"/>
                      <a:gd name="connsiteX2" fmla="*/ 384849 w 388800"/>
                      <a:gd name="connsiteY2" fmla="*/ 159850 h 390378"/>
                      <a:gd name="connsiteX3" fmla="*/ 379712 w 388800"/>
                      <a:gd name="connsiteY3" fmla="*/ 160058 h 390378"/>
                      <a:gd name="connsiteX4" fmla="*/ 205133 w 388800"/>
                      <a:gd name="connsiteY4" fmla="*/ 240823 h 390378"/>
                      <a:gd name="connsiteX5" fmla="*/ 205134 w 388800"/>
                      <a:gd name="connsiteY5" fmla="*/ 120135 h 390378"/>
                      <a:gd name="connsiteX6" fmla="*/ 179865 w 388800"/>
                      <a:gd name="connsiteY6" fmla="*/ 94866 h 390378"/>
                      <a:gd name="connsiteX7" fmla="*/ 154597 w 388800"/>
                      <a:gd name="connsiteY7" fmla="*/ 120135 h 390378"/>
                      <a:gd name="connsiteX8" fmla="*/ 154596 w 388800"/>
                      <a:gd name="connsiteY8" fmla="*/ 275198 h 390378"/>
                      <a:gd name="connsiteX9" fmla="*/ 161997 w 388800"/>
                      <a:gd name="connsiteY9" fmla="*/ 293065 h 390378"/>
                      <a:gd name="connsiteX10" fmla="*/ 169401 w 388800"/>
                      <a:gd name="connsiteY10" fmla="*/ 296131 h 390378"/>
                      <a:gd name="connsiteX11" fmla="*/ 174110 w 388800"/>
                      <a:gd name="connsiteY11" fmla="*/ 300473 h 390378"/>
                      <a:gd name="connsiteX12" fmla="*/ 179366 w 388800"/>
                      <a:gd name="connsiteY12" fmla="*/ 300259 h 390378"/>
                      <a:gd name="connsiteX13" fmla="*/ 179865 w 388800"/>
                      <a:gd name="connsiteY13" fmla="*/ 300466 h 390378"/>
                      <a:gd name="connsiteX14" fmla="*/ 179864 w 388800"/>
                      <a:gd name="connsiteY14" fmla="*/ 300468 h 390378"/>
                      <a:gd name="connsiteX15" fmla="*/ 180475 w 388800"/>
                      <a:gd name="connsiteY15" fmla="*/ 300214 h 390378"/>
                      <a:gd name="connsiteX16" fmla="*/ 192527 w 388800"/>
                      <a:gd name="connsiteY16" fmla="*/ 299724 h 390378"/>
                      <a:gd name="connsiteX17" fmla="*/ 388088 w 388800"/>
                      <a:gd name="connsiteY17" fmla="*/ 209254 h 390378"/>
                      <a:gd name="connsiteX18" fmla="*/ 388800 w 388800"/>
                      <a:gd name="connsiteY18" fmla="*/ 220118 h 390378"/>
                      <a:gd name="connsiteX19" fmla="*/ 363794 w 388800"/>
                      <a:gd name="connsiteY19" fmla="*/ 293469 h 390378"/>
                      <a:gd name="connsiteX20" fmla="*/ 96909 w 388800"/>
                      <a:gd name="connsiteY20" fmla="*/ 363794 h 390378"/>
                      <a:gd name="connsiteX21" fmla="*/ 26584 w 388800"/>
                      <a:gd name="connsiteY21" fmla="*/ 96909 h 390378"/>
                      <a:gd name="connsiteX22" fmla="*/ 293469 w 388800"/>
                      <a:gd name="connsiteY22" fmla="*/ 26584 h 390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8800" h="390378">
                        <a:moveTo>
                          <a:pt x="293469" y="26584"/>
                        </a:moveTo>
                        <a:cubicBezTo>
                          <a:pt x="340028" y="53723"/>
                          <a:pt x="371179" y="97165"/>
                          <a:pt x="383906" y="145462"/>
                        </a:cubicBezTo>
                        <a:lnTo>
                          <a:pt x="384849" y="159850"/>
                        </a:lnTo>
                        <a:lnTo>
                          <a:pt x="379712" y="160058"/>
                        </a:lnTo>
                        <a:lnTo>
                          <a:pt x="205133" y="240823"/>
                        </a:lnTo>
                        <a:lnTo>
                          <a:pt x="205134" y="120135"/>
                        </a:lnTo>
                        <a:cubicBezTo>
                          <a:pt x="205134" y="106180"/>
                          <a:pt x="193821" y="94866"/>
                          <a:pt x="179865" y="94866"/>
                        </a:cubicBezTo>
                        <a:cubicBezTo>
                          <a:pt x="165909" y="94866"/>
                          <a:pt x="154596" y="106179"/>
                          <a:pt x="154597" y="120135"/>
                        </a:cubicBezTo>
                        <a:lnTo>
                          <a:pt x="154596" y="275198"/>
                        </a:lnTo>
                        <a:cubicBezTo>
                          <a:pt x="154596" y="282175"/>
                          <a:pt x="157424" y="288492"/>
                          <a:pt x="161997" y="293065"/>
                        </a:cubicBezTo>
                        <a:lnTo>
                          <a:pt x="169401" y="296131"/>
                        </a:lnTo>
                        <a:lnTo>
                          <a:pt x="174110" y="300473"/>
                        </a:lnTo>
                        <a:lnTo>
                          <a:pt x="179366" y="300259"/>
                        </a:lnTo>
                        <a:lnTo>
                          <a:pt x="179865" y="300466"/>
                        </a:lnTo>
                        <a:lnTo>
                          <a:pt x="179864" y="300468"/>
                        </a:lnTo>
                        <a:lnTo>
                          <a:pt x="180475" y="300214"/>
                        </a:lnTo>
                        <a:lnTo>
                          <a:pt x="192527" y="299724"/>
                        </a:lnTo>
                        <a:lnTo>
                          <a:pt x="388088" y="209254"/>
                        </a:lnTo>
                        <a:lnTo>
                          <a:pt x="388800" y="220118"/>
                        </a:lnTo>
                        <a:cubicBezTo>
                          <a:pt x="385573" y="245262"/>
                          <a:pt x="377364" y="270190"/>
                          <a:pt x="363794" y="293469"/>
                        </a:cubicBezTo>
                        <a:cubicBezTo>
                          <a:pt x="309515" y="386587"/>
                          <a:pt x="190027" y="418073"/>
                          <a:pt x="96909" y="363794"/>
                        </a:cubicBezTo>
                        <a:cubicBezTo>
                          <a:pt x="3791" y="309515"/>
                          <a:pt x="-27695" y="190027"/>
                          <a:pt x="26584" y="96909"/>
                        </a:cubicBezTo>
                        <a:cubicBezTo>
                          <a:pt x="80863" y="3791"/>
                          <a:pt x="200351" y="-27695"/>
                          <a:pt x="293469" y="26584"/>
                        </a:cubicBezTo>
                        <a:close/>
                      </a:path>
                    </a:pathLst>
                  </a:custGeom>
                  <a:solidFill>
                    <a:srgbClr val="3B725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20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endParaRPr>
                  </a:p>
                </p:txBody>
              </p:sp>
            </p:grpSp>
          </p:grpSp>
          <p:grpSp>
            <p:nvGrpSpPr>
              <p:cNvPr id="137" name="그룹 136">
                <a:extLst>
                  <a:ext uri="{FF2B5EF4-FFF2-40B4-BE49-F238E27FC236}">
                    <a16:creationId xmlns:a16="http://schemas.microsoft.com/office/drawing/2014/main" id="{E8FE6DFE-BB1E-25BB-DA7B-7724A6EC666A}"/>
                  </a:ext>
                </a:extLst>
              </p:cNvPr>
              <p:cNvGrpSpPr/>
              <p:nvPr/>
            </p:nvGrpSpPr>
            <p:grpSpPr>
              <a:xfrm>
                <a:off x="1672016" y="4392055"/>
                <a:ext cx="4788225" cy="184666"/>
                <a:chOff x="1953956" y="4392055"/>
                <a:chExt cx="4788225" cy="184666"/>
              </a:xfrm>
            </p:grpSpPr>
            <p:sp>
              <p:nvSpPr>
                <p:cNvPr id="121" name="TextBox 120">
                  <a:extLst>
                    <a:ext uri="{FF2B5EF4-FFF2-40B4-BE49-F238E27FC236}">
                      <a16:creationId xmlns:a16="http://schemas.microsoft.com/office/drawing/2014/main" id="{DC49B1E2-9FAA-7FB9-319B-E6F263E9EF1B}"/>
                    </a:ext>
                  </a:extLst>
                </p:cNvPr>
                <p:cNvSpPr txBox="1"/>
                <p:nvPr/>
              </p:nvSpPr>
              <p:spPr>
                <a:xfrm>
                  <a:off x="2138357" y="4392055"/>
                  <a:ext cx="4603824" cy="184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20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대체복무기관에서 급식</a:t>
                  </a:r>
                  <a:r>
                    <a:rPr kumimoji="0" lang="en-US" altLang="ko-KR" sz="120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, </a:t>
                  </a:r>
                  <a:r>
                    <a:rPr kumimoji="0" lang="ko-KR" altLang="en-US" sz="120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물품</a:t>
                  </a:r>
                  <a:r>
                    <a:rPr kumimoji="0" lang="en-US" altLang="ko-KR" sz="120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, </a:t>
                  </a:r>
                  <a:r>
                    <a:rPr kumimoji="0" lang="ko-KR" altLang="en-US" sz="120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보건위생</a:t>
                  </a:r>
                  <a:r>
                    <a:rPr kumimoji="0" lang="en-US" altLang="ko-KR" sz="120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, </a:t>
                  </a:r>
                  <a:r>
                    <a:rPr kumimoji="0" lang="ko-KR" altLang="en-US" sz="120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시설관리 등 업무 지원 </a:t>
                  </a:r>
                </a:p>
              </p:txBody>
            </p:sp>
            <p:sp>
              <p:nvSpPr>
                <p:cNvPr id="122" name="자유형: 도형 121">
                  <a:extLst>
                    <a:ext uri="{FF2B5EF4-FFF2-40B4-BE49-F238E27FC236}">
                      <a16:creationId xmlns:a16="http://schemas.microsoft.com/office/drawing/2014/main" id="{81EF14E6-B14B-D273-2509-812FC8C8AFBD}"/>
                    </a:ext>
                  </a:extLst>
                </p:cNvPr>
                <p:cNvSpPr/>
                <p:nvPr/>
              </p:nvSpPr>
              <p:spPr>
                <a:xfrm rot="19785720">
                  <a:off x="1953956" y="4405440"/>
                  <a:ext cx="127934" cy="127934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3B725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200" b="0" i="0" u="none" strike="noStrike" kern="1200" cap="none" spc="-5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</p:grpSp>
        <p:grpSp>
          <p:nvGrpSpPr>
            <p:cNvPr id="132" name="그룹 131">
              <a:extLst>
                <a:ext uri="{FF2B5EF4-FFF2-40B4-BE49-F238E27FC236}">
                  <a16:creationId xmlns:a16="http://schemas.microsoft.com/office/drawing/2014/main" id="{3D9A90E9-EE98-8D21-C59D-62D4666DBBCA}"/>
                </a:ext>
              </a:extLst>
            </p:cNvPr>
            <p:cNvGrpSpPr/>
            <p:nvPr/>
          </p:nvGrpSpPr>
          <p:grpSpPr>
            <a:xfrm>
              <a:off x="1689268" y="3087419"/>
              <a:ext cx="4198320" cy="184666"/>
              <a:chOff x="1953956" y="3140505"/>
              <a:chExt cx="4198320" cy="184666"/>
            </a:xfrm>
          </p:grpSpPr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4C909966-35AE-D3FA-60B5-0107DF273C31}"/>
                  </a:ext>
                </a:extLst>
              </p:cNvPr>
              <p:cNvSpPr txBox="1"/>
              <p:nvPr/>
            </p:nvSpPr>
            <p:spPr>
              <a:xfrm>
                <a:off x="2138357" y="3140505"/>
                <a:ext cx="4013919" cy="184666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200" b="0" i="0" u="none" strike="noStrike" kern="1200" cap="none" spc="-5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입영일</a:t>
                </a:r>
                <a:r>
                  <a:rPr kumimoji="0" lang="en-US" altLang="ko-KR" sz="1200" b="0" i="0" u="none" strike="noStrike" kern="1200" cap="none" spc="-5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(</a:t>
                </a:r>
                <a:r>
                  <a:rPr kumimoji="0" lang="ko-KR" altLang="en-US" sz="1200" b="0" i="0" u="none" strike="noStrike" kern="1200" cap="none" spc="-5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소집일</a:t>
                </a:r>
                <a:r>
                  <a:rPr kumimoji="0" lang="en-US" altLang="ko-KR" sz="1200" b="0" i="0" u="none" strike="noStrike" kern="1200" cap="none" spc="-5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) 5</a:t>
                </a:r>
                <a:r>
                  <a:rPr kumimoji="0" lang="ko-KR" altLang="en-US" sz="1200" b="0" i="0" u="none" strike="noStrike" kern="1200" cap="none" spc="-5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일 전까지 인터넷 또는 방문</a:t>
                </a:r>
                <a:r>
                  <a:rPr kumimoji="0" lang="en-US" altLang="ko-KR" sz="1200" b="0" i="0" u="none" strike="noStrike" kern="1200" cap="none" spc="-5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, </a:t>
                </a:r>
                <a:r>
                  <a:rPr kumimoji="0" lang="ko-KR" altLang="en-US" sz="1200" b="0" i="0" u="none" strike="noStrike" kern="1200" cap="none" spc="-5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우편 신청</a:t>
                </a:r>
              </a:p>
            </p:txBody>
          </p:sp>
          <p:sp>
            <p:nvSpPr>
              <p:cNvPr id="124" name="자유형: 도형 123">
                <a:extLst>
                  <a:ext uri="{FF2B5EF4-FFF2-40B4-BE49-F238E27FC236}">
                    <a16:creationId xmlns:a16="http://schemas.microsoft.com/office/drawing/2014/main" id="{41507690-C988-9CBD-961E-EF6C82003C03}"/>
                  </a:ext>
                </a:extLst>
              </p:cNvPr>
              <p:cNvSpPr/>
              <p:nvPr/>
            </p:nvSpPr>
            <p:spPr>
              <a:xfrm rot="19785720">
                <a:off x="1953956" y="3153890"/>
                <a:ext cx="127934" cy="127934"/>
              </a:xfrm>
              <a:custGeom>
                <a:avLst/>
                <a:gdLst>
                  <a:gd name="connsiteX0" fmla="*/ 293469 w 388800"/>
                  <a:gd name="connsiteY0" fmla="*/ 26584 h 390378"/>
                  <a:gd name="connsiteX1" fmla="*/ 383906 w 388800"/>
                  <a:gd name="connsiteY1" fmla="*/ 145462 h 390378"/>
                  <a:gd name="connsiteX2" fmla="*/ 384849 w 388800"/>
                  <a:gd name="connsiteY2" fmla="*/ 159850 h 390378"/>
                  <a:gd name="connsiteX3" fmla="*/ 379712 w 388800"/>
                  <a:gd name="connsiteY3" fmla="*/ 160058 h 390378"/>
                  <a:gd name="connsiteX4" fmla="*/ 205133 w 388800"/>
                  <a:gd name="connsiteY4" fmla="*/ 240823 h 390378"/>
                  <a:gd name="connsiteX5" fmla="*/ 205134 w 388800"/>
                  <a:gd name="connsiteY5" fmla="*/ 120135 h 390378"/>
                  <a:gd name="connsiteX6" fmla="*/ 179865 w 388800"/>
                  <a:gd name="connsiteY6" fmla="*/ 94866 h 390378"/>
                  <a:gd name="connsiteX7" fmla="*/ 154597 w 388800"/>
                  <a:gd name="connsiteY7" fmla="*/ 120135 h 390378"/>
                  <a:gd name="connsiteX8" fmla="*/ 154596 w 388800"/>
                  <a:gd name="connsiteY8" fmla="*/ 275198 h 390378"/>
                  <a:gd name="connsiteX9" fmla="*/ 161997 w 388800"/>
                  <a:gd name="connsiteY9" fmla="*/ 293065 h 390378"/>
                  <a:gd name="connsiteX10" fmla="*/ 169401 w 388800"/>
                  <a:gd name="connsiteY10" fmla="*/ 296131 h 390378"/>
                  <a:gd name="connsiteX11" fmla="*/ 174110 w 388800"/>
                  <a:gd name="connsiteY11" fmla="*/ 300473 h 390378"/>
                  <a:gd name="connsiteX12" fmla="*/ 179366 w 388800"/>
                  <a:gd name="connsiteY12" fmla="*/ 300259 h 390378"/>
                  <a:gd name="connsiteX13" fmla="*/ 179865 w 388800"/>
                  <a:gd name="connsiteY13" fmla="*/ 300466 h 390378"/>
                  <a:gd name="connsiteX14" fmla="*/ 179864 w 388800"/>
                  <a:gd name="connsiteY14" fmla="*/ 300468 h 390378"/>
                  <a:gd name="connsiteX15" fmla="*/ 180475 w 388800"/>
                  <a:gd name="connsiteY15" fmla="*/ 300214 h 390378"/>
                  <a:gd name="connsiteX16" fmla="*/ 192527 w 388800"/>
                  <a:gd name="connsiteY16" fmla="*/ 299724 h 390378"/>
                  <a:gd name="connsiteX17" fmla="*/ 388088 w 388800"/>
                  <a:gd name="connsiteY17" fmla="*/ 209254 h 390378"/>
                  <a:gd name="connsiteX18" fmla="*/ 388800 w 388800"/>
                  <a:gd name="connsiteY18" fmla="*/ 220118 h 390378"/>
                  <a:gd name="connsiteX19" fmla="*/ 363794 w 388800"/>
                  <a:gd name="connsiteY19" fmla="*/ 293469 h 390378"/>
                  <a:gd name="connsiteX20" fmla="*/ 96909 w 388800"/>
                  <a:gd name="connsiteY20" fmla="*/ 363794 h 390378"/>
                  <a:gd name="connsiteX21" fmla="*/ 26584 w 388800"/>
                  <a:gd name="connsiteY21" fmla="*/ 96909 h 390378"/>
                  <a:gd name="connsiteX22" fmla="*/ 293469 w 388800"/>
                  <a:gd name="connsiteY22" fmla="*/ 26584 h 390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88800" h="390378">
                    <a:moveTo>
                      <a:pt x="293469" y="26584"/>
                    </a:moveTo>
                    <a:cubicBezTo>
                      <a:pt x="340028" y="53723"/>
                      <a:pt x="371179" y="97165"/>
                      <a:pt x="383906" y="145462"/>
                    </a:cubicBezTo>
                    <a:lnTo>
                      <a:pt x="384849" y="159850"/>
                    </a:lnTo>
                    <a:lnTo>
                      <a:pt x="379712" y="160058"/>
                    </a:lnTo>
                    <a:lnTo>
                      <a:pt x="205133" y="240823"/>
                    </a:lnTo>
                    <a:lnTo>
                      <a:pt x="205134" y="120135"/>
                    </a:lnTo>
                    <a:cubicBezTo>
                      <a:pt x="205134" y="106180"/>
                      <a:pt x="193821" y="94866"/>
                      <a:pt x="179865" y="94866"/>
                    </a:cubicBezTo>
                    <a:cubicBezTo>
                      <a:pt x="165909" y="94866"/>
                      <a:pt x="154596" y="106179"/>
                      <a:pt x="154597" y="120135"/>
                    </a:cubicBezTo>
                    <a:lnTo>
                      <a:pt x="154596" y="275198"/>
                    </a:lnTo>
                    <a:cubicBezTo>
                      <a:pt x="154596" y="282175"/>
                      <a:pt x="157424" y="288492"/>
                      <a:pt x="161997" y="293065"/>
                    </a:cubicBezTo>
                    <a:lnTo>
                      <a:pt x="169401" y="296131"/>
                    </a:lnTo>
                    <a:lnTo>
                      <a:pt x="174110" y="300473"/>
                    </a:lnTo>
                    <a:lnTo>
                      <a:pt x="179366" y="300259"/>
                    </a:lnTo>
                    <a:lnTo>
                      <a:pt x="179865" y="300466"/>
                    </a:lnTo>
                    <a:lnTo>
                      <a:pt x="179864" y="300468"/>
                    </a:lnTo>
                    <a:lnTo>
                      <a:pt x="180475" y="300214"/>
                    </a:lnTo>
                    <a:lnTo>
                      <a:pt x="192527" y="299724"/>
                    </a:lnTo>
                    <a:lnTo>
                      <a:pt x="388088" y="209254"/>
                    </a:lnTo>
                    <a:lnTo>
                      <a:pt x="388800" y="220118"/>
                    </a:lnTo>
                    <a:cubicBezTo>
                      <a:pt x="385573" y="245262"/>
                      <a:pt x="377364" y="270190"/>
                      <a:pt x="363794" y="293469"/>
                    </a:cubicBezTo>
                    <a:cubicBezTo>
                      <a:pt x="309515" y="386587"/>
                      <a:pt x="190027" y="418073"/>
                      <a:pt x="96909" y="363794"/>
                    </a:cubicBezTo>
                    <a:cubicBezTo>
                      <a:pt x="3791" y="309515"/>
                      <a:pt x="-27695" y="190027"/>
                      <a:pt x="26584" y="96909"/>
                    </a:cubicBezTo>
                    <a:cubicBezTo>
                      <a:pt x="80863" y="3791"/>
                      <a:pt x="200351" y="-27695"/>
                      <a:pt x="293469" y="26584"/>
                    </a:cubicBezTo>
                    <a:close/>
                  </a:path>
                </a:pathLst>
              </a:custGeom>
              <a:solidFill>
                <a:srgbClr val="3B72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1200" cap="none" spc="-5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</p:grpSp>
        <p:grpSp>
          <p:nvGrpSpPr>
            <p:cNvPr id="134" name="그룹 133">
              <a:extLst>
                <a:ext uri="{FF2B5EF4-FFF2-40B4-BE49-F238E27FC236}">
                  <a16:creationId xmlns:a16="http://schemas.microsoft.com/office/drawing/2014/main" id="{6B5DF18A-B1FD-1B7C-2466-0EE46FCD2321}"/>
                </a:ext>
              </a:extLst>
            </p:cNvPr>
            <p:cNvGrpSpPr/>
            <p:nvPr/>
          </p:nvGrpSpPr>
          <p:grpSpPr>
            <a:xfrm>
              <a:off x="1689268" y="3342466"/>
              <a:ext cx="4390681" cy="184666"/>
              <a:chOff x="1953956" y="3395552"/>
              <a:chExt cx="4390681" cy="184666"/>
            </a:xfrm>
          </p:grpSpPr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A751403B-AA82-28E8-7689-4C947250D41F}"/>
                  </a:ext>
                </a:extLst>
              </p:cNvPr>
              <p:cNvSpPr txBox="1"/>
              <p:nvPr/>
            </p:nvSpPr>
            <p:spPr>
              <a:xfrm>
                <a:off x="2138357" y="3395552"/>
                <a:ext cx="4206280" cy="184666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200" b="0" i="0" u="none" strike="noStrike" kern="1200" cap="none" spc="-5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신청서류 </a:t>
                </a:r>
                <a:r>
                  <a:rPr kumimoji="0" lang="en-US" altLang="ko-KR" sz="1200" b="0" i="0" u="none" strike="noStrike" kern="1200" cap="none" spc="-5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: </a:t>
                </a:r>
                <a:r>
                  <a:rPr kumimoji="0" lang="ko-KR" altLang="en-US" sz="1200" b="0" i="0" u="none" strike="noStrike" kern="1200" cap="none" spc="-5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대체역 편입신청서</a:t>
                </a:r>
                <a:r>
                  <a:rPr kumimoji="0" lang="en-US" altLang="ko-KR" sz="1200" b="0" i="0" u="none" strike="noStrike" kern="1200" cap="none" spc="-5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, </a:t>
                </a:r>
                <a:r>
                  <a:rPr kumimoji="0" lang="ko-KR" altLang="en-US" sz="1200" b="0" i="0" u="none" strike="noStrike" kern="1200" cap="none" spc="-5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본인진술서 등 법정구비서류</a:t>
                </a:r>
              </a:p>
            </p:txBody>
          </p:sp>
          <p:sp>
            <p:nvSpPr>
              <p:cNvPr id="126" name="자유형: 도형 125">
                <a:extLst>
                  <a:ext uri="{FF2B5EF4-FFF2-40B4-BE49-F238E27FC236}">
                    <a16:creationId xmlns:a16="http://schemas.microsoft.com/office/drawing/2014/main" id="{46292EF4-4002-B23B-9148-206457D2C2D6}"/>
                  </a:ext>
                </a:extLst>
              </p:cNvPr>
              <p:cNvSpPr/>
              <p:nvPr/>
            </p:nvSpPr>
            <p:spPr>
              <a:xfrm rot="19785720">
                <a:off x="1953956" y="3408937"/>
                <a:ext cx="127934" cy="127934"/>
              </a:xfrm>
              <a:custGeom>
                <a:avLst/>
                <a:gdLst>
                  <a:gd name="connsiteX0" fmla="*/ 293469 w 388800"/>
                  <a:gd name="connsiteY0" fmla="*/ 26584 h 390378"/>
                  <a:gd name="connsiteX1" fmla="*/ 383906 w 388800"/>
                  <a:gd name="connsiteY1" fmla="*/ 145462 h 390378"/>
                  <a:gd name="connsiteX2" fmla="*/ 384849 w 388800"/>
                  <a:gd name="connsiteY2" fmla="*/ 159850 h 390378"/>
                  <a:gd name="connsiteX3" fmla="*/ 379712 w 388800"/>
                  <a:gd name="connsiteY3" fmla="*/ 160058 h 390378"/>
                  <a:gd name="connsiteX4" fmla="*/ 205133 w 388800"/>
                  <a:gd name="connsiteY4" fmla="*/ 240823 h 390378"/>
                  <a:gd name="connsiteX5" fmla="*/ 205134 w 388800"/>
                  <a:gd name="connsiteY5" fmla="*/ 120135 h 390378"/>
                  <a:gd name="connsiteX6" fmla="*/ 179865 w 388800"/>
                  <a:gd name="connsiteY6" fmla="*/ 94866 h 390378"/>
                  <a:gd name="connsiteX7" fmla="*/ 154597 w 388800"/>
                  <a:gd name="connsiteY7" fmla="*/ 120135 h 390378"/>
                  <a:gd name="connsiteX8" fmla="*/ 154596 w 388800"/>
                  <a:gd name="connsiteY8" fmla="*/ 275198 h 390378"/>
                  <a:gd name="connsiteX9" fmla="*/ 161997 w 388800"/>
                  <a:gd name="connsiteY9" fmla="*/ 293065 h 390378"/>
                  <a:gd name="connsiteX10" fmla="*/ 169401 w 388800"/>
                  <a:gd name="connsiteY10" fmla="*/ 296131 h 390378"/>
                  <a:gd name="connsiteX11" fmla="*/ 174110 w 388800"/>
                  <a:gd name="connsiteY11" fmla="*/ 300473 h 390378"/>
                  <a:gd name="connsiteX12" fmla="*/ 179366 w 388800"/>
                  <a:gd name="connsiteY12" fmla="*/ 300259 h 390378"/>
                  <a:gd name="connsiteX13" fmla="*/ 179865 w 388800"/>
                  <a:gd name="connsiteY13" fmla="*/ 300466 h 390378"/>
                  <a:gd name="connsiteX14" fmla="*/ 179864 w 388800"/>
                  <a:gd name="connsiteY14" fmla="*/ 300468 h 390378"/>
                  <a:gd name="connsiteX15" fmla="*/ 180475 w 388800"/>
                  <a:gd name="connsiteY15" fmla="*/ 300214 h 390378"/>
                  <a:gd name="connsiteX16" fmla="*/ 192527 w 388800"/>
                  <a:gd name="connsiteY16" fmla="*/ 299724 h 390378"/>
                  <a:gd name="connsiteX17" fmla="*/ 388088 w 388800"/>
                  <a:gd name="connsiteY17" fmla="*/ 209254 h 390378"/>
                  <a:gd name="connsiteX18" fmla="*/ 388800 w 388800"/>
                  <a:gd name="connsiteY18" fmla="*/ 220118 h 390378"/>
                  <a:gd name="connsiteX19" fmla="*/ 363794 w 388800"/>
                  <a:gd name="connsiteY19" fmla="*/ 293469 h 390378"/>
                  <a:gd name="connsiteX20" fmla="*/ 96909 w 388800"/>
                  <a:gd name="connsiteY20" fmla="*/ 363794 h 390378"/>
                  <a:gd name="connsiteX21" fmla="*/ 26584 w 388800"/>
                  <a:gd name="connsiteY21" fmla="*/ 96909 h 390378"/>
                  <a:gd name="connsiteX22" fmla="*/ 293469 w 388800"/>
                  <a:gd name="connsiteY22" fmla="*/ 26584 h 390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88800" h="390378">
                    <a:moveTo>
                      <a:pt x="293469" y="26584"/>
                    </a:moveTo>
                    <a:cubicBezTo>
                      <a:pt x="340028" y="53723"/>
                      <a:pt x="371179" y="97165"/>
                      <a:pt x="383906" y="145462"/>
                    </a:cubicBezTo>
                    <a:lnTo>
                      <a:pt x="384849" y="159850"/>
                    </a:lnTo>
                    <a:lnTo>
                      <a:pt x="379712" y="160058"/>
                    </a:lnTo>
                    <a:lnTo>
                      <a:pt x="205133" y="240823"/>
                    </a:lnTo>
                    <a:lnTo>
                      <a:pt x="205134" y="120135"/>
                    </a:lnTo>
                    <a:cubicBezTo>
                      <a:pt x="205134" y="106180"/>
                      <a:pt x="193821" y="94866"/>
                      <a:pt x="179865" y="94866"/>
                    </a:cubicBezTo>
                    <a:cubicBezTo>
                      <a:pt x="165909" y="94866"/>
                      <a:pt x="154596" y="106179"/>
                      <a:pt x="154597" y="120135"/>
                    </a:cubicBezTo>
                    <a:lnTo>
                      <a:pt x="154596" y="275198"/>
                    </a:lnTo>
                    <a:cubicBezTo>
                      <a:pt x="154596" y="282175"/>
                      <a:pt x="157424" y="288492"/>
                      <a:pt x="161997" y="293065"/>
                    </a:cubicBezTo>
                    <a:lnTo>
                      <a:pt x="169401" y="296131"/>
                    </a:lnTo>
                    <a:lnTo>
                      <a:pt x="174110" y="300473"/>
                    </a:lnTo>
                    <a:lnTo>
                      <a:pt x="179366" y="300259"/>
                    </a:lnTo>
                    <a:lnTo>
                      <a:pt x="179865" y="300466"/>
                    </a:lnTo>
                    <a:lnTo>
                      <a:pt x="179864" y="300468"/>
                    </a:lnTo>
                    <a:lnTo>
                      <a:pt x="180475" y="300214"/>
                    </a:lnTo>
                    <a:lnTo>
                      <a:pt x="192527" y="299724"/>
                    </a:lnTo>
                    <a:lnTo>
                      <a:pt x="388088" y="209254"/>
                    </a:lnTo>
                    <a:lnTo>
                      <a:pt x="388800" y="220118"/>
                    </a:lnTo>
                    <a:cubicBezTo>
                      <a:pt x="385573" y="245262"/>
                      <a:pt x="377364" y="270190"/>
                      <a:pt x="363794" y="293469"/>
                    </a:cubicBezTo>
                    <a:cubicBezTo>
                      <a:pt x="309515" y="386587"/>
                      <a:pt x="190027" y="418073"/>
                      <a:pt x="96909" y="363794"/>
                    </a:cubicBezTo>
                    <a:cubicBezTo>
                      <a:pt x="3791" y="309515"/>
                      <a:pt x="-27695" y="190027"/>
                      <a:pt x="26584" y="96909"/>
                    </a:cubicBezTo>
                    <a:cubicBezTo>
                      <a:pt x="80863" y="3791"/>
                      <a:pt x="200351" y="-27695"/>
                      <a:pt x="293469" y="26584"/>
                    </a:cubicBezTo>
                    <a:close/>
                  </a:path>
                </a:pathLst>
              </a:custGeom>
              <a:solidFill>
                <a:srgbClr val="3B72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1200" cap="none" spc="-5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</p:grpSp>
        <p:grpSp>
          <p:nvGrpSpPr>
            <p:cNvPr id="131" name="그룹 130">
              <a:extLst>
                <a:ext uri="{FF2B5EF4-FFF2-40B4-BE49-F238E27FC236}">
                  <a16:creationId xmlns:a16="http://schemas.microsoft.com/office/drawing/2014/main" id="{C6574451-5351-558F-2AA1-3BF5E890CA08}"/>
                </a:ext>
              </a:extLst>
            </p:cNvPr>
            <p:cNvGrpSpPr/>
            <p:nvPr/>
          </p:nvGrpSpPr>
          <p:grpSpPr>
            <a:xfrm>
              <a:off x="1681648" y="2421893"/>
              <a:ext cx="4999822" cy="363507"/>
              <a:chOff x="1953956" y="2421893"/>
              <a:chExt cx="4999822" cy="363507"/>
            </a:xfrm>
          </p:grpSpPr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85F6AD3E-6D0D-49A0-F48C-2E38EE03C1CF}"/>
                  </a:ext>
                </a:extLst>
              </p:cNvPr>
              <p:cNvSpPr txBox="1"/>
              <p:nvPr/>
            </p:nvSpPr>
            <p:spPr>
              <a:xfrm>
                <a:off x="2138357" y="2623817"/>
                <a:ext cx="4413068" cy="161583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050" b="0" i="0" u="none" strike="noStrike" kern="1200" cap="none" spc="-5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※ </a:t>
                </a:r>
                <a:r>
                  <a:rPr kumimoji="0" lang="ko-KR" altLang="en-US" sz="1050" b="0" i="0" u="none" strike="noStrike" kern="1200" cap="none" spc="-5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현역병 입영대상 및 사회복무요원 소집대상은 </a:t>
                </a:r>
                <a:r>
                  <a:rPr kumimoji="0" lang="en-US" altLang="ko-KR" sz="1050" b="0" i="0" u="none" strike="noStrike" kern="1200" cap="none" spc="-5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30</a:t>
                </a:r>
                <a:r>
                  <a:rPr kumimoji="0" lang="ko-KR" altLang="en-US" sz="1050" b="0" i="0" u="none" strike="noStrike" kern="1200" cap="none" spc="-5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세까지 편입신청 가능</a:t>
                </a:r>
              </a:p>
            </p:txBody>
          </p:sp>
          <p:grpSp>
            <p:nvGrpSpPr>
              <p:cNvPr id="130" name="그룹 129">
                <a:extLst>
                  <a:ext uri="{FF2B5EF4-FFF2-40B4-BE49-F238E27FC236}">
                    <a16:creationId xmlns:a16="http://schemas.microsoft.com/office/drawing/2014/main" id="{696C63C1-13C2-F04C-CC7B-7B57646A2044}"/>
                  </a:ext>
                </a:extLst>
              </p:cNvPr>
              <p:cNvGrpSpPr/>
              <p:nvPr/>
            </p:nvGrpSpPr>
            <p:grpSpPr>
              <a:xfrm>
                <a:off x="1953956" y="2421893"/>
                <a:ext cx="4999822" cy="184666"/>
                <a:chOff x="1953956" y="2421893"/>
                <a:chExt cx="4999822" cy="184666"/>
              </a:xfrm>
            </p:grpSpPr>
            <p:sp>
              <p:nvSpPr>
                <p:cNvPr id="128" name="TextBox 127">
                  <a:extLst>
                    <a:ext uri="{FF2B5EF4-FFF2-40B4-BE49-F238E27FC236}">
                      <a16:creationId xmlns:a16="http://schemas.microsoft.com/office/drawing/2014/main" id="{36C83F2D-0317-A611-4ACE-EC2564175F7A}"/>
                    </a:ext>
                  </a:extLst>
                </p:cNvPr>
                <p:cNvSpPr txBox="1"/>
                <p:nvPr/>
              </p:nvSpPr>
              <p:spPr>
                <a:xfrm>
                  <a:off x="2138357" y="2421893"/>
                  <a:ext cx="4815421" cy="184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20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현역병 입영대상</a:t>
                  </a:r>
                  <a:r>
                    <a:rPr kumimoji="0" lang="en-US" altLang="ko-KR" sz="120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, </a:t>
                  </a:r>
                  <a:r>
                    <a:rPr kumimoji="0" lang="ko-KR" altLang="en-US" sz="120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사회복무요원 소집대상</a:t>
                  </a:r>
                  <a:r>
                    <a:rPr kumimoji="0" lang="en-US" altLang="ko-KR" sz="120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, </a:t>
                  </a:r>
                  <a:r>
                    <a:rPr kumimoji="0" lang="ko-KR" altLang="en-US" sz="120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예비역</a:t>
                  </a:r>
                  <a:r>
                    <a:rPr kumimoji="0" lang="en-US" altLang="ko-KR" sz="120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, </a:t>
                  </a:r>
                  <a:r>
                    <a:rPr kumimoji="0" lang="ko-KR" altLang="en-US" sz="120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복무만료 보충역 </a:t>
                  </a:r>
                </a:p>
              </p:txBody>
            </p:sp>
            <p:sp>
              <p:nvSpPr>
                <p:cNvPr id="129" name="자유형: 도형 128">
                  <a:extLst>
                    <a:ext uri="{FF2B5EF4-FFF2-40B4-BE49-F238E27FC236}">
                      <a16:creationId xmlns:a16="http://schemas.microsoft.com/office/drawing/2014/main" id="{B9C1AB77-D0C8-5CF6-0A34-D5D1CD51B3C5}"/>
                    </a:ext>
                  </a:extLst>
                </p:cNvPr>
                <p:cNvSpPr/>
                <p:nvPr/>
              </p:nvSpPr>
              <p:spPr>
                <a:xfrm rot="19785720">
                  <a:off x="1953956" y="2435278"/>
                  <a:ext cx="127934" cy="127934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3B725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200" b="0" i="0" u="none" strike="noStrike" kern="1200" cap="none" spc="-5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</p:grpSp>
        <p:grpSp>
          <p:nvGrpSpPr>
            <p:cNvPr id="187" name="그룹 186">
              <a:extLst>
                <a:ext uri="{FF2B5EF4-FFF2-40B4-BE49-F238E27FC236}">
                  <a16:creationId xmlns:a16="http://schemas.microsoft.com/office/drawing/2014/main" id="{B7574B6A-9346-C0AA-6DFB-8206ABCE0AB9}"/>
                </a:ext>
              </a:extLst>
            </p:cNvPr>
            <p:cNvGrpSpPr/>
            <p:nvPr/>
          </p:nvGrpSpPr>
          <p:grpSpPr>
            <a:xfrm>
              <a:off x="1735518" y="1310537"/>
              <a:ext cx="6402842" cy="795786"/>
              <a:chOff x="1233262" y="1310537"/>
              <a:chExt cx="6402842" cy="795786"/>
            </a:xfrm>
          </p:grpSpPr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4FE814B8-E183-D014-D0A5-D62DA0348C6D}"/>
                  </a:ext>
                </a:extLst>
              </p:cNvPr>
              <p:cNvSpPr txBox="1"/>
              <p:nvPr/>
            </p:nvSpPr>
            <p:spPr>
              <a:xfrm>
                <a:off x="1233262" y="1310537"/>
                <a:ext cx="6093206" cy="430887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400" b="0" i="0" u="none" strike="noStrike" kern="1200" cap="none" spc="-4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「대한민국헌법」이 보장하는 양심의 자유를 이유로 현역</a:t>
                </a:r>
                <a:r>
                  <a:rPr kumimoji="0" lang="en-US" altLang="ko-KR" sz="1400" b="0" i="0" u="none" strike="noStrike" kern="1200" cap="none" spc="-4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, </a:t>
                </a:r>
                <a:r>
                  <a:rPr kumimoji="0" lang="ko-KR" altLang="en-US" sz="1400" b="0" i="0" u="none" strike="noStrike" kern="1200" cap="none" spc="-4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예비역 또는</a:t>
                </a:r>
                <a:endParaRPr kumimoji="0" lang="en-US" altLang="ko-KR" sz="1400" b="0" i="0" u="none" strike="noStrike" kern="1200" cap="none" spc="-49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400" b="0" i="0" u="none" strike="noStrike" kern="1200" cap="none" spc="-4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보충역의 복무를 대신하여</a:t>
                </a:r>
                <a:r>
                  <a:rPr kumimoji="0" lang="en-US" altLang="ko-KR" sz="1400" b="0" i="0" u="none" strike="noStrike" kern="1200" cap="none" spc="-4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, </a:t>
                </a:r>
                <a:r>
                  <a:rPr kumimoji="0" lang="ko-KR" altLang="en-US" sz="1400" b="0" i="0" u="none" strike="noStrike" kern="1200" cap="none" spc="-4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병역을 이행하기 위해 대체역에 편입된 사람이</a:t>
                </a:r>
                <a:endParaRPr kumimoji="0" lang="ko-KR" altLang="en-US" sz="1700" b="0" i="0" u="none" strike="noStrike" kern="1200" cap="none" spc="-49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B7253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186" name="TextBox 185">
                <a:extLst>
                  <a:ext uri="{FF2B5EF4-FFF2-40B4-BE49-F238E27FC236}">
                    <a16:creationId xmlns:a16="http://schemas.microsoft.com/office/drawing/2014/main" id="{68B0B1B7-05A2-EC33-E3C5-196D8490FA72}"/>
                  </a:ext>
                </a:extLst>
              </p:cNvPr>
              <p:cNvSpPr txBox="1"/>
              <p:nvPr/>
            </p:nvSpPr>
            <p:spPr>
              <a:xfrm>
                <a:off x="1265385" y="1798546"/>
                <a:ext cx="6370719" cy="307777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2000" b="0" i="0" u="none" strike="noStrike" kern="1200" cap="none" spc="-4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gradFill>
                      <a:gsLst>
                        <a:gs pos="0">
                          <a:srgbClr val="3B7253"/>
                        </a:gs>
                        <a:gs pos="100000">
                          <a:srgbClr val="3B709B"/>
                        </a:gs>
                      </a:gsLst>
                      <a:lin ang="0" scaled="0"/>
                    </a:gradFill>
                    <a:effectLst/>
                    <a:uLnTx/>
                    <a:uFillTx/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교정시설 등 대체복무기관에서 병역을 이행하는 제도 </a:t>
                </a:r>
              </a:p>
            </p:txBody>
          </p:sp>
        </p:grp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835158B0-2D48-F06E-C297-0580E5121633}"/>
              </a:ext>
            </a:extLst>
          </p:cNvPr>
          <p:cNvGrpSpPr/>
          <p:nvPr/>
        </p:nvGrpSpPr>
        <p:grpSpPr>
          <a:xfrm>
            <a:off x="0" y="4788573"/>
            <a:ext cx="9906000" cy="1483642"/>
            <a:chOff x="0" y="4788573"/>
            <a:chExt cx="9906000" cy="1483642"/>
          </a:xfrm>
        </p:grpSpPr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65E226AC-5EEC-1F1A-44A5-39F4BD03157B}"/>
                </a:ext>
              </a:extLst>
            </p:cNvPr>
            <p:cNvSpPr/>
            <p:nvPr/>
          </p:nvSpPr>
          <p:spPr>
            <a:xfrm>
              <a:off x="0" y="5043488"/>
              <a:ext cx="9906000" cy="1228727"/>
            </a:xfrm>
            <a:prstGeom prst="rect">
              <a:avLst/>
            </a:prstGeom>
            <a:solidFill>
              <a:srgbClr val="FFE8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5629" rIns="0" bIns="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-49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G마켓 산스 TTF Medium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E5FBB135-75D5-A507-3249-EADD212F0E16}"/>
                </a:ext>
              </a:extLst>
            </p:cNvPr>
            <p:cNvGrpSpPr/>
            <p:nvPr/>
          </p:nvGrpSpPr>
          <p:grpSpPr>
            <a:xfrm>
              <a:off x="363575" y="5151489"/>
              <a:ext cx="1000788" cy="1012724"/>
              <a:chOff x="363575" y="5153938"/>
              <a:chExt cx="1000788" cy="1012724"/>
            </a:xfrm>
          </p:grpSpPr>
          <p:sp>
            <p:nvSpPr>
              <p:cNvPr id="16" name="직사각형 15">
                <a:extLst>
                  <a:ext uri="{FF2B5EF4-FFF2-40B4-BE49-F238E27FC236}">
                    <a16:creationId xmlns:a16="http://schemas.microsoft.com/office/drawing/2014/main" id="{E56FD4F3-A47C-E7F0-7C47-6ED864BD03F1}"/>
                  </a:ext>
                </a:extLst>
              </p:cNvPr>
              <p:cNvSpPr/>
              <p:nvPr/>
            </p:nvSpPr>
            <p:spPr>
              <a:xfrm>
                <a:off x="363575" y="5858885"/>
                <a:ext cx="1000788" cy="307777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none" lIns="0" tIns="0" rIns="0" bIns="0" rtlCol="0" anchor="t">
                <a:spAutoFit/>
              </a:bodyPr>
              <a:lstStyle/>
              <a:p>
                <a:pPr marL="0" marR="0" lvl="0" indent="0" algn="ctr" defTabSz="9049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2000" b="0" i="0" u="none" strike="noStrike" kern="1200" cap="none" spc="-4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심사절차</a:t>
                </a:r>
              </a:p>
            </p:txBody>
          </p:sp>
          <p:grpSp>
            <p:nvGrpSpPr>
              <p:cNvPr id="17" name="그룹 16">
                <a:extLst>
                  <a:ext uri="{FF2B5EF4-FFF2-40B4-BE49-F238E27FC236}">
                    <a16:creationId xmlns:a16="http://schemas.microsoft.com/office/drawing/2014/main" id="{0A98C8ED-5AEF-4410-7316-C54111515B85}"/>
                  </a:ext>
                </a:extLst>
              </p:cNvPr>
              <p:cNvGrpSpPr/>
              <p:nvPr/>
            </p:nvGrpSpPr>
            <p:grpSpPr>
              <a:xfrm>
                <a:off x="656596" y="5153938"/>
                <a:ext cx="414746" cy="578556"/>
                <a:chOff x="4693443" y="3064668"/>
                <a:chExt cx="522351" cy="728662"/>
              </a:xfrm>
            </p:grpSpPr>
            <p:grpSp>
              <p:nvGrpSpPr>
                <p:cNvPr id="18" name="그래픽 117">
                  <a:extLst>
                    <a:ext uri="{FF2B5EF4-FFF2-40B4-BE49-F238E27FC236}">
                      <a16:creationId xmlns:a16="http://schemas.microsoft.com/office/drawing/2014/main" id="{C2C14713-70AD-9EFA-3A4F-087AABDA5A9F}"/>
                    </a:ext>
                  </a:extLst>
                </p:cNvPr>
                <p:cNvGrpSpPr/>
                <p:nvPr/>
              </p:nvGrpSpPr>
              <p:grpSpPr>
                <a:xfrm>
                  <a:off x="4693443" y="3064668"/>
                  <a:ext cx="522351" cy="728662"/>
                  <a:chOff x="4693443" y="3064668"/>
                  <a:chExt cx="522351" cy="728662"/>
                </a:xfrm>
              </p:grpSpPr>
              <p:sp>
                <p:nvSpPr>
                  <p:cNvPr id="91" name="사각형: 둥근 모서리 90">
                    <a:extLst>
                      <a:ext uri="{FF2B5EF4-FFF2-40B4-BE49-F238E27FC236}">
                        <a16:creationId xmlns:a16="http://schemas.microsoft.com/office/drawing/2014/main" id="{838ED02D-70A4-8854-2CEB-71E17C900DE4}"/>
                      </a:ext>
                    </a:extLst>
                  </p:cNvPr>
                  <p:cNvSpPr/>
                  <p:nvPr/>
                </p:nvSpPr>
                <p:spPr>
                  <a:xfrm>
                    <a:off x="4693443" y="3174396"/>
                    <a:ext cx="522351" cy="618934"/>
                  </a:xfrm>
                  <a:prstGeom prst="roundRect">
                    <a:avLst>
                      <a:gd name="adj" fmla="val 3833"/>
                    </a:avLst>
                  </a:prstGeom>
                  <a:solidFill>
                    <a:srgbClr val="FFFFFF"/>
                  </a:solidFill>
                  <a:ln w="22225" cap="flat">
                    <a:solidFill>
                      <a:srgbClr val="142847"/>
                    </a:solidFill>
                    <a:prstDash val="solid"/>
                    <a:miter/>
                  </a:ln>
                  <a:effectLst>
                    <a:outerShdw dist="38100" dir="2700000" algn="tl" rotWithShape="0">
                      <a:prstClr val="black">
                        <a:alpha val="12000"/>
                      </a:prst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ko-K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ko-K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92" name="자유형: 도형 91">
                    <a:extLst>
                      <a:ext uri="{FF2B5EF4-FFF2-40B4-BE49-F238E27FC236}">
                        <a16:creationId xmlns:a16="http://schemas.microsoft.com/office/drawing/2014/main" id="{D3023B50-A662-AA9E-A87D-8E52B0E96CB7}"/>
                      </a:ext>
                    </a:extLst>
                  </p:cNvPr>
                  <p:cNvSpPr/>
                  <p:nvPr/>
                </p:nvSpPr>
                <p:spPr>
                  <a:xfrm>
                    <a:off x="4795456" y="3064668"/>
                    <a:ext cx="318420" cy="153066"/>
                  </a:xfrm>
                  <a:custGeom>
                    <a:avLst/>
                    <a:gdLst>
                      <a:gd name="connsiteX0" fmla="*/ 227457 w 318420"/>
                      <a:gd name="connsiteY0" fmla="*/ 62675 h 153066"/>
                      <a:gd name="connsiteX1" fmla="*/ 159163 w 318420"/>
                      <a:gd name="connsiteY1" fmla="*/ 0 h 153066"/>
                      <a:gd name="connsiteX2" fmla="*/ 90869 w 318420"/>
                      <a:gd name="connsiteY2" fmla="*/ 62675 h 153066"/>
                      <a:gd name="connsiteX3" fmla="*/ 0 w 318420"/>
                      <a:gd name="connsiteY3" fmla="*/ 62675 h 153066"/>
                      <a:gd name="connsiteX4" fmla="*/ 0 w 318420"/>
                      <a:gd name="connsiteY4" fmla="*/ 153067 h 153066"/>
                      <a:gd name="connsiteX5" fmla="*/ 318421 w 318420"/>
                      <a:gd name="connsiteY5" fmla="*/ 153067 h 153066"/>
                      <a:gd name="connsiteX6" fmla="*/ 318421 w 318420"/>
                      <a:gd name="connsiteY6" fmla="*/ 62675 h 153066"/>
                      <a:gd name="connsiteX7" fmla="*/ 227552 w 318420"/>
                      <a:gd name="connsiteY7" fmla="*/ 62675 h 153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8420" h="153066">
                        <a:moveTo>
                          <a:pt x="227457" y="62675"/>
                        </a:moveTo>
                        <a:cubicBezTo>
                          <a:pt x="224409" y="27527"/>
                          <a:pt x="195072" y="0"/>
                          <a:pt x="159163" y="0"/>
                        </a:cubicBezTo>
                        <a:cubicBezTo>
                          <a:pt x="123253" y="0"/>
                          <a:pt x="93917" y="27527"/>
                          <a:pt x="90869" y="62675"/>
                        </a:cubicBezTo>
                        <a:lnTo>
                          <a:pt x="0" y="62675"/>
                        </a:lnTo>
                        <a:lnTo>
                          <a:pt x="0" y="153067"/>
                        </a:lnTo>
                        <a:lnTo>
                          <a:pt x="318421" y="153067"/>
                        </a:lnTo>
                        <a:lnTo>
                          <a:pt x="318421" y="62675"/>
                        </a:lnTo>
                        <a:lnTo>
                          <a:pt x="227552" y="62675"/>
                        </a:lnTo>
                        <a:close/>
                      </a:path>
                    </a:pathLst>
                  </a:custGeom>
                  <a:solidFill>
                    <a:srgbClr val="EFDA5E"/>
                  </a:solidFill>
                  <a:ln w="22225" cap="rnd">
                    <a:solidFill>
                      <a:srgbClr val="142847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93" name="자유형: 도형 92">
                    <a:extLst>
                      <a:ext uri="{FF2B5EF4-FFF2-40B4-BE49-F238E27FC236}">
                        <a16:creationId xmlns:a16="http://schemas.microsoft.com/office/drawing/2014/main" id="{68DA9F53-9920-025C-FDA0-98D408E4584A}"/>
                      </a:ext>
                    </a:extLst>
                  </p:cNvPr>
                  <p:cNvSpPr/>
                  <p:nvPr/>
                </p:nvSpPr>
                <p:spPr>
                  <a:xfrm>
                    <a:off x="4954618" y="3121723"/>
                    <a:ext cx="9525" cy="26288"/>
                  </a:xfrm>
                  <a:custGeom>
                    <a:avLst/>
                    <a:gdLst>
                      <a:gd name="connsiteX0" fmla="*/ 0 w 9525"/>
                      <a:gd name="connsiteY0" fmla="*/ 0 h 26288"/>
                      <a:gd name="connsiteX1" fmla="*/ 0 w 9525"/>
                      <a:gd name="connsiteY1" fmla="*/ 26289 h 26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525" h="26288">
                        <a:moveTo>
                          <a:pt x="0" y="0"/>
                        </a:moveTo>
                        <a:lnTo>
                          <a:pt x="0" y="26289"/>
                        </a:lnTo>
                      </a:path>
                    </a:pathLst>
                  </a:custGeom>
                  <a:ln w="22225" cap="flat">
                    <a:solidFill>
                      <a:srgbClr val="142847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grpSp>
              <p:nvGrpSpPr>
                <p:cNvPr id="19" name="그래픽 117">
                  <a:extLst>
                    <a:ext uri="{FF2B5EF4-FFF2-40B4-BE49-F238E27FC236}">
                      <a16:creationId xmlns:a16="http://schemas.microsoft.com/office/drawing/2014/main" id="{F65C5685-062D-7BB0-8B3A-39531A030BAC}"/>
                    </a:ext>
                  </a:extLst>
                </p:cNvPr>
                <p:cNvGrpSpPr/>
                <p:nvPr/>
              </p:nvGrpSpPr>
              <p:grpSpPr>
                <a:xfrm>
                  <a:off x="4745068" y="3295554"/>
                  <a:ext cx="419099" cy="429291"/>
                  <a:chOff x="4745068" y="3295554"/>
                  <a:chExt cx="419099" cy="429291"/>
                </a:xfrm>
                <a:noFill/>
              </p:grpSpPr>
              <p:grpSp>
                <p:nvGrpSpPr>
                  <p:cNvPr id="20" name="그래픽 117">
                    <a:extLst>
                      <a:ext uri="{FF2B5EF4-FFF2-40B4-BE49-F238E27FC236}">
                        <a16:creationId xmlns:a16="http://schemas.microsoft.com/office/drawing/2014/main" id="{2A78ABCD-8E21-BDD7-5378-DD9A67A5A20A}"/>
                      </a:ext>
                    </a:extLst>
                  </p:cNvPr>
                  <p:cNvGrpSpPr/>
                  <p:nvPr/>
                </p:nvGrpSpPr>
                <p:grpSpPr>
                  <a:xfrm>
                    <a:off x="4745068" y="3295554"/>
                    <a:ext cx="419099" cy="64198"/>
                    <a:chOff x="4745068" y="3295554"/>
                    <a:chExt cx="419099" cy="64198"/>
                  </a:xfrm>
                  <a:noFill/>
                </p:grpSpPr>
                <p:sp>
                  <p:nvSpPr>
                    <p:cNvPr id="89" name="자유형: 도형 88">
                      <a:extLst>
                        <a:ext uri="{FF2B5EF4-FFF2-40B4-BE49-F238E27FC236}">
                          <a16:creationId xmlns:a16="http://schemas.microsoft.com/office/drawing/2014/main" id="{CFD6FFCF-571A-A772-19AF-F81A283C53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45068" y="3295554"/>
                      <a:ext cx="84486" cy="64198"/>
                    </a:xfrm>
                    <a:custGeom>
                      <a:avLst/>
                      <a:gdLst>
                        <a:gd name="connsiteX0" fmla="*/ 0 w 84486"/>
                        <a:gd name="connsiteY0" fmla="*/ 30385 h 64198"/>
                        <a:gd name="connsiteX1" fmla="*/ 37147 w 84486"/>
                        <a:gd name="connsiteY1" fmla="*/ 64198 h 64198"/>
                        <a:gd name="connsiteX2" fmla="*/ 84487 w 84486"/>
                        <a:gd name="connsiteY2" fmla="*/ 0 h 641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84486" h="64198">
                          <a:moveTo>
                            <a:pt x="0" y="30385"/>
                          </a:moveTo>
                          <a:lnTo>
                            <a:pt x="37147" y="64198"/>
                          </a:lnTo>
                          <a:lnTo>
                            <a:pt x="84487" y="0"/>
                          </a:lnTo>
                        </a:path>
                      </a:pathLst>
                    </a:custGeom>
                    <a:noFill/>
                    <a:ln w="22225" cap="flat">
                      <a:solidFill>
                        <a:srgbClr val="14284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90" name="자유형: 도형 89">
                      <a:extLst>
                        <a:ext uri="{FF2B5EF4-FFF2-40B4-BE49-F238E27FC236}">
                          <a16:creationId xmlns:a16="http://schemas.microsoft.com/office/drawing/2014/main" id="{41396BB0-DEBA-C529-2BC4-E3ED2CBAB9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66798" y="3339464"/>
                      <a:ext cx="297370" cy="9525"/>
                    </a:xfrm>
                    <a:custGeom>
                      <a:avLst/>
                      <a:gdLst>
                        <a:gd name="connsiteX0" fmla="*/ 0 w 297370"/>
                        <a:gd name="connsiteY0" fmla="*/ 0 h 9525"/>
                        <a:gd name="connsiteX1" fmla="*/ 297370 w 297370"/>
                        <a:gd name="connsiteY1" fmla="*/ 0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97370" h="9525">
                          <a:moveTo>
                            <a:pt x="0" y="0"/>
                          </a:moveTo>
                          <a:lnTo>
                            <a:pt x="297370" y="0"/>
                          </a:lnTo>
                        </a:path>
                      </a:pathLst>
                    </a:custGeom>
                    <a:ln w="22225" cap="rnd">
                      <a:solidFill>
                        <a:srgbClr val="142847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  <p:grpSp>
                <p:nvGrpSpPr>
                  <p:cNvPr id="22" name="그래픽 117">
                    <a:extLst>
                      <a:ext uri="{FF2B5EF4-FFF2-40B4-BE49-F238E27FC236}">
                        <a16:creationId xmlns:a16="http://schemas.microsoft.com/office/drawing/2014/main" id="{ECD768AC-4619-4E3D-40AB-692AF9A133C1}"/>
                      </a:ext>
                    </a:extLst>
                  </p:cNvPr>
                  <p:cNvGrpSpPr/>
                  <p:nvPr/>
                </p:nvGrpSpPr>
                <p:grpSpPr>
                  <a:xfrm>
                    <a:off x="4745068" y="3417283"/>
                    <a:ext cx="419099" cy="64198"/>
                    <a:chOff x="4745068" y="3417283"/>
                    <a:chExt cx="419099" cy="64198"/>
                  </a:xfrm>
                  <a:noFill/>
                </p:grpSpPr>
                <p:sp>
                  <p:nvSpPr>
                    <p:cNvPr id="87" name="자유형: 도형 86">
                      <a:extLst>
                        <a:ext uri="{FF2B5EF4-FFF2-40B4-BE49-F238E27FC236}">
                          <a16:creationId xmlns:a16="http://schemas.microsoft.com/office/drawing/2014/main" id="{CDC83FA9-28B2-F3F8-544D-5D68B4932F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45068" y="3417283"/>
                      <a:ext cx="84486" cy="64198"/>
                    </a:xfrm>
                    <a:custGeom>
                      <a:avLst/>
                      <a:gdLst>
                        <a:gd name="connsiteX0" fmla="*/ 0 w 84486"/>
                        <a:gd name="connsiteY0" fmla="*/ 30385 h 64198"/>
                        <a:gd name="connsiteX1" fmla="*/ 37147 w 84486"/>
                        <a:gd name="connsiteY1" fmla="*/ 64198 h 64198"/>
                        <a:gd name="connsiteX2" fmla="*/ 84487 w 84486"/>
                        <a:gd name="connsiteY2" fmla="*/ 0 h 641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84486" h="64198">
                          <a:moveTo>
                            <a:pt x="0" y="30385"/>
                          </a:moveTo>
                          <a:lnTo>
                            <a:pt x="37147" y="64198"/>
                          </a:lnTo>
                          <a:lnTo>
                            <a:pt x="84487" y="0"/>
                          </a:lnTo>
                        </a:path>
                      </a:pathLst>
                    </a:custGeom>
                    <a:noFill/>
                    <a:ln w="22225" cap="flat">
                      <a:solidFill>
                        <a:srgbClr val="14284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88" name="자유형: 도형 87">
                      <a:extLst>
                        <a:ext uri="{FF2B5EF4-FFF2-40B4-BE49-F238E27FC236}">
                          <a16:creationId xmlns:a16="http://schemas.microsoft.com/office/drawing/2014/main" id="{823FA912-C267-DA7D-C1DA-011778A656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66798" y="3461194"/>
                      <a:ext cx="297370" cy="9525"/>
                    </a:xfrm>
                    <a:custGeom>
                      <a:avLst/>
                      <a:gdLst>
                        <a:gd name="connsiteX0" fmla="*/ 0 w 297370"/>
                        <a:gd name="connsiteY0" fmla="*/ 0 h 9525"/>
                        <a:gd name="connsiteX1" fmla="*/ 297370 w 297370"/>
                        <a:gd name="connsiteY1" fmla="*/ 0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97370" h="9525">
                          <a:moveTo>
                            <a:pt x="0" y="0"/>
                          </a:moveTo>
                          <a:lnTo>
                            <a:pt x="297370" y="0"/>
                          </a:lnTo>
                        </a:path>
                      </a:pathLst>
                    </a:custGeom>
                    <a:ln w="22225" cap="rnd">
                      <a:solidFill>
                        <a:srgbClr val="142847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  <p:grpSp>
                <p:nvGrpSpPr>
                  <p:cNvPr id="24" name="그래픽 117">
                    <a:extLst>
                      <a:ext uri="{FF2B5EF4-FFF2-40B4-BE49-F238E27FC236}">
                        <a16:creationId xmlns:a16="http://schemas.microsoft.com/office/drawing/2014/main" id="{7BDA82E2-01A2-3EA5-C2EE-74E35A3D7176}"/>
                      </a:ext>
                    </a:extLst>
                  </p:cNvPr>
                  <p:cNvGrpSpPr/>
                  <p:nvPr/>
                </p:nvGrpSpPr>
                <p:grpSpPr>
                  <a:xfrm>
                    <a:off x="4745068" y="3538918"/>
                    <a:ext cx="419099" cy="64198"/>
                    <a:chOff x="4745068" y="3538918"/>
                    <a:chExt cx="419099" cy="64198"/>
                  </a:xfrm>
                  <a:noFill/>
                </p:grpSpPr>
                <p:sp>
                  <p:nvSpPr>
                    <p:cNvPr id="85" name="자유형: 도형 84">
                      <a:extLst>
                        <a:ext uri="{FF2B5EF4-FFF2-40B4-BE49-F238E27FC236}">
                          <a16:creationId xmlns:a16="http://schemas.microsoft.com/office/drawing/2014/main" id="{318F92D9-B269-CD51-083C-6DE1F7F076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45068" y="3538918"/>
                      <a:ext cx="84486" cy="64198"/>
                    </a:xfrm>
                    <a:custGeom>
                      <a:avLst/>
                      <a:gdLst>
                        <a:gd name="connsiteX0" fmla="*/ 0 w 84486"/>
                        <a:gd name="connsiteY0" fmla="*/ 30385 h 64198"/>
                        <a:gd name="connsiteX1" fmla="*/ 37147 w 84486"/>
                        <a:gd name="connsiteY1" fmla="*/ 64198 h 64198"/>
                        <a:gd name="connsiteX2" fmla="*/ 84487 w 84486"/>
                        <a:gd name="connsiteY2" fmla="*/ 0 h 641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84486" h="64198">
                          <a:moveTo>
                            <a:pt x="0" y="30385"/>
                          </a:moveTo>
                          <a:lnTo>
                            <a:pt x="37147" y="64198"/>
                          </a:lnTo>
                          <a:lnTo>
                            <a:pt x="84487" y="0"/>
                          </a:lnTo>
                        </a:path>
                      </a:pathLst>
                    </a:custGeom>
                    <a:noFill/>
                    <a:ln w="22225" cap="flat">
                      <a:solidFill>
                        <a:srgbClr val="14284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86" name="자유형: 도형 85">
                      <a:extLst>
                        <a:ext uri="{FF2B5EF4-FFF2-40B4-BE49-F238E27FC236}">
                          <a16:creationId xmlns:a16="http://schemas.microsoft.com/office/drawing/2014/main" id="{C420E910-67AB-3D5A-605F-84BB47F741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66798" y="3582923"/>
                      <a:ext cx="297370" cy="9525"/>
                    </a:xfrm>
                    <a:custGeom>
                      <a:avLst/>
                      <a:gdLst>
                        <a:gd name="connsiteX0" fmla="*/ 0 w 297370"/>
                        <a:gd name="connsiteY0" fmla="*/ 0 h 9525"/>
                        <a:gd name="connsiteX1" fmla="*/ 297370 w 297370"/>
                        <a:gd name="connsiteY1" fmla="*/ 0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97370" h="9525">
                          <a:moveTo>
                            <a:pt x="0" y="0"/>
                          </a:moveTo>
                          <a:lnTo>
                            <a:pt x="297370" y="0"/>
                          </a:lnTo>
                        </a:path>
                      </a:pathLst>
                    </a:custGeom>
                    <a:ln w="22225" cap="rnd">
                      <a:solidFill>
                        <a:srgbClr val="142847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  <p:grpSp>
                <p:nvGrpSpPr>
                  <p:cNvPr id="82" name="그래픽 117">
                    <a:extLst>
                      <a:ext uri="{FF2B5EF4-FFF2-40B4-BE49-F238E27FC236}">
                        <a16:creationId xmlns:a16="http://schemas.microsoft.com/office/drawing/2014/main" id="{A4C9190E-7BAA-3AC2-568A-C967D9C4B467}"/>
                      </a:ext>
                    </a:extLst>
                  </p:cNvPr>
                  <p:cNvGrpSpPr/>
                  <p:nvPr/>
                </p:nvGrpSpPr>
                <p:grpSpPr>
                  <a:xfrm>
                    <a:off x="4745068" y="3660647"/>
                    <a:ext cx="419099" cy="64198"/>
                    <a:chOff x="4745068" y="3660647"/>
                    <a:chExt cx="419099" cy="64198"/>
                  </a:xfrm>
                  <a:noFill/>
                </p:grpSpPr>
                <p:sp>
                  <p:nvSpPr>
                    <p:cNvPr id="83" name="자유형: 도형 82">
                      <a:extLst>
                        <a:ext uri="{FF2B5EF4-FFF2-40B4-BE49-F238E27FC236}">
                          <a16:creationId xmlns:a16="http://schemas.microsoft.com/office/drawing/2014/main" id="{0EDF6210-EADF-8A27-29D8-A99A90F9BA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45068" y="3660647"/>
                      <a:ext cx="84486" cy="64198"/>
                    </a:xfrm>
                    <a:custGeom>
                      <a:avLst/>
                      <a:gdLst>
                        <a:gd name="connsiteX0" fmla="*/ 0 w 84486"/>
                        <a:gd name="connsiteY0" fmla="*/ 30385 h 64198"/>
                        <a:gd name="connsiteX1" fmla="*/ 37147 w 84486"/>
                        <a:gd name="connsiteY1" fmla="*/ 64198 h 64198"/>
                        <a:gd name="connsiteX2" fmla="*/ 84487 w 84486"/>
                        <a:gd name="connsiteY2" fmla="*/ 0 h 641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84486" h="64198">
                          <a:moveTo>
                            <a:pt x="0" y="30385"/>
                          </a:moveTo>
                          <a:lnTo>
                            <a:pt x="37147" y="64198"/>
                          </a:lnTo>
                          <a:lnTo>
                            <a:pt x="84487" y="0"/>
                          </a:lnTo>
                        </a:path>
                      </a:pathLst>
                    </a:custGeom>
                    <a:noFill/>
                    <a:ln w="22225" cap="flat">
                      <a:solidFill>
                        <a:srgbClr val="14284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84" name="자유형: 도형 83">
                      <a:extLst>
                        <a:ext uri="{FF2B5EF4-FFF2-40B4-BE49-F238E27FC236}">
                          <a16:creationId xmlns:a16="http://schemas.microsoft.com/office/drawing/2014/main" id="{F1AE77A9-A806-9B7B-B1D8-5FF4886F9B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66798" y="3704557"/>
                      <a:ext cx="297370" cy="9525"/>
                    </a:xfrm>
                    <a:custGeom>
                      <a:avLst/>
                      <a:gdLst>
                        <a:gd name="connsiteX0" fmla="*/ 0 w 297370"/>
                        <a:gd name="connsiteY0" fmla="*/ 0 h 9525"/>
                        <a:gd name="connsiteX1" fmla="*/ 297370 w 297370"/>
                        <a:gd name="connsiteY1" fmla="*/ 0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97370" h="9525">
                          <a:moveTo>
                            <a:pt x="0" y="0"/>
                          </a:moveTo>
                          <a:lnTo>
                            <a:pt x="297370" y="0"/>
                          </a:lnTo>
                        </a:path>
                      </a:pathLst>
                    </a:custGeom>
                    <a:ln w="22225" cap="rnd">
                      <a:solidFill>
                        <a:srgbClr val="142847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</p:grpSp>
          </p:grpSp>
        </p:grpSp>
        <p:grpSp>
          <p:nvGrpSpPr>
            <p:cNvPr id="461" name="그룹 460">
              <a:extLst>
                <a:ext uri="{FF2B5EF4-FFF2-40B4-BE49-F238E27FC236}">
                  <a16:creationId xmlns:a16="http://schemas.microsoft.com/office/drawing/2014/main" id="{C93C246D-FAB5-AD41-2FBC-A97CD2897396}"/>
                </a:ext>
              </a:extLst>
            </p:cNvPr>
            <p:cNvGrpSpPr/>
            <p:nvPr/>
          </p:nvGrpSpPr>
          <p:grpSpPr>
            <a:xfrm>
              <a:off x="1692955" y="5193094"/>
              <a:ext cx="1604201" cy="911227"/>
              <a:chOff x="2011680" y="5193094"/>
              <a:chExt cx="1604201" cy="911227"/>
            </a:xfrm>
          </p:grpSpPr>
          <p:sp>
            <p:nvSpPr>
              <p:cNvPr id="534" name="자유형: 도형 533">
                <a:extLst>
                  <a:ext uri="{FF2B5EF4-FFF2-40B4-BE49-F238E27FC236}">
                    <a16:creationId xmlns:a16="http://schemas.microsoft.com/office/drawing/2014/main" id="{A072AC96-20DD-B819-A7ED-F1E0FDD948EB}"/>
                  </a:ext>
                </a:extLst>
              </p:cNvPr>
              <p:cNvSpPr/>
              <p:nvPr/>
            </p:nvSpPr>
            <p:spPr>
              <a:xfrm>
                <a:off x="3246349" y="5450604"/>
                <a:ext cx="369532" cy="381944"/>
              </a:xfrm>
              <a:custGeom>
                <a:avLst/>
                <a:gdLst>
                  <a:gd name="connsiteX0" fmla="*/ 0 w 424374"/>
                  <a:gd name="connsiteY0" fmla="*/ 287743 h 329548"/>
                  <a:gd name="connsiteX1" fmla="*/ 0 w 424374"/>
                  <a:gd name="connsiteY1" fmla="*/ 43146 h 329548"/>
                  <a:gd name="connsiteX2" fmla="*/ 252778 w 424374"/>
                  <a:gd name="connsiteY2" fmla="*/ 43146 h 329548"/>
                  <a:gd name="connsiteX3" fmla="*/ 259801 w 424374"/>
                  <a:gd name="connsiteY3" fmla="*/ 39944 h 329548"/>
                  <a:gd name="connsiteX4" fmla="*/ 263151 w 424374"/>
                  <a:gd name="connsiteY4" fmla="*/ 31055 h 329548"/>
                  <a:gd name="connsiteX5" fmla="*/ 263151 w 424374"/>
                  <a:gd name="connsiteY5" fmla="*/ 12602 h 329548"/>
                  <a:gd name="connsiteX6" fmla="*/ 282677 w 424374"/>
                  <a:gd name="connsiteY6" fmla="*/ 3720 h 329548"/>
                  <a:gd name="connsiteX7" fmla="*/ 421019 w 424374"/>
                  <a:gd name="connsiteY7" fmla="*/ 155873 h 329548"/>
                  <a:gd name="connsiteX8" fmla="*/ 421019 w 424374"/>
                  <a:gd name="connsiteY8" fmla="*/ 173662 h 329548"/>
                  <a:gd name="connsiteX9" fmla="*/ 282677 w 424374"/>
                  <a:gd name="connsiteY9" fmla="*/ 325839 h 329548"/>
                  <a:gd name="connsiteX10" fmla="*/ 263151 w 424374"/>
                  <a:gd name="connsiteY10" fmla="*/ 316957 h 329548"/>
                  <a:gd name="connsiteX11" fmla="*/ 263151 w 424374"/>
                  <a:gd name="connsiteY11" fmla="*/ 298503 h 329548"/>
                  <a:gd name="connsiteX12" fmla="*/ 259801 w 424374"/>
                  <a:gd name="connsiteY12" fmla="*/ 289615 h 329548"/>
                  <a:gd name="connsiteX13" fmla="*/ 255695 w 424374"/>
                  <a:gd name="connsiteY13" fmla="*/ 287743 h 329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24374" h="329548">
                    <a:moveTo>
                      <a:pt x="0" y="287743"/>
                    </a:moveTo>
                    <a:lnTo>
                      <a:pt x="0" y="43146"/>
                    </a:lnTo>
                    <a:lnTo>
                      <a:pt x="252778" y="43146"/>
                    </a:lnTo>
                    <a:lnTo>
                      <a:pt x="259801" y="39944"/>
                    </a:lnTo>
                    <a:cubicBezTo>
                      <a:pt x="261870" y="37668"/>
                      <a:pt x="263151" y="34525"/>
                      <a:pt x="263151" y="31055"/>
                    </a:cubicBezTo>
                    <a:lnTo>
                      <a:pt x="263151" y="12602"/>
                    </a:lnTo>
                    <a:cubicBezTo>
                      <a:pt x="263151" y="1408"/>
                      <a:pt x="275475" y="-4227"/>
                      <a:pt x="282677" y="3720"/>
                    </a:cubicBezTo>
                    <a:lnTo>
                      <a:pt x="421019" y="155873"/>
                    </a:lnTo>
                    <a:cubicBezTo>
                      <a:pt x="425493" y="160794"/>
                      <a:pt x="425493" y="168766"/>
                      <a:pt x="421019" y="173662"/>
                    </a:cubicBezTo>
                    <a:lnTo>
                      <a:pt x="282677" y="325839"/>
                    </a:lnTo>
                    <a:cubicBezTo>
                      <a:pt x="275475" y="333761"/>
                      <a:pt x="263151" y="328152"/>
                      <a:pt x="263151" y="316957"/>
                    </a:cubicBezTo>
                    <a:lnTo>
                      <a:pt x="263151" y="298503"/>
                    </a:lnTo>
                    <a:cubicBezTo>
                      <a:pt x="263151" y="295034"/>
                      <a:pt x="261870" y="291891"/>
                      <a:pt x="259801" y="289615"/>
                    </a:cubicBezTo>
                    <a:lnTo>
                      <a:pt x="255695" y="287743"/>
                    </a:lnTo>
                    <a:close/>
                  </a:path>
                </a:pathLst>
              </a:custGeom>
              <a:solidFill>
                <a:srgbClr val="699BC5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781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문체부 제목 돋음체" panose="020B0609000101010101" pitchFamily="49" charset="-127"/>
                </a:endParaRPr>
              </a:p>
            </p:txBody>
          </p:sp>
          <p:grpSp>
            <p:nvGrpSpPr>
              <p:cNvPr id="535" name="그룹 534">
                <a:extLst>
                  <a:ext uri="{FF2B5EF4-FFF2-40B4-BE49-F238E27FC236}">
                    <a16:creationId xmlns:a16="http://schemas.microsoft.com/office/drawing/2014/main" id="{8F66EC7A-1575-165B-625E-0900B38DF7A6}"/>
                  </a:ext>
                </a:extLst>
              </p:cNvPr>
              <p:cNvGrpSpPr/>
              <p:nvPr/>
            </p:nvGrpSpPr>
            <p:grpSpPr>
              <a:xfrm>
                <a:off x="2011680" y="5193094"/>
                <a:ext cx="1370196" cy="911227"/>
                <a:chOff x="2011680" y="5193094"/>
                <a:chExt cx="1370196" cy="911227"/>
              </a:xfrm>
            </p:grpSpPr>
            <p:sp>
              <p:nvSpPr>
                <p:cNvPr id="536" name="사각형: 둥근 모서리 535">
                  <a:extLst>
                    <a:ext uri="{FF2B5EF4-FFF2-40B4-BE49-F238E27FC236}">
                      <a16:creationId xmlns:a16="http://schemas.microsoft.com/office/drawing/2014/main" id="{C0AE7E70-7881-CB69-4F48-5871910264C7}"/>
                    </a:ext>
                  </a:extLst>
                </p:cNvPr>
                <p:cNvSpPr/>
                <p:nvPr/>
              </p:nvSpPr>
              <p:spPr>
                <a:xfrm>
                  <a:off x="2011680" y="5193094"/>
                  <a:ext cx="1370196" cy="911227"/>
                </a:xfrm>
                <a:prstGeom prst="roundRect">
                  <a:avLst>
                    <a:gd name="adj" fmla="val 10918"/>
                  </a:avLst>
                </a:prstGeom>
                <a:solidFill>
                  <a:srgbClr val="699BC5"/>
                </a:solidFill>
                <a:ln>
                  <a:noFill/>
                </a:ln>
                <a:effectLst>
                  <a:innerShdw dist="38100" dir="5400000">
                    <a:srgbClr val="3B709A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1258"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B9100"/>
                    </a:buClr>
                    <a:buSzTx/>
                    <a:buFontTx/>
                    <a:buNone/>
                    <a:tabLst/>
                    <a:defRPr/>
                  </a:pPr>
                  <a:endParaRPr kumimoji="0" lang="ko-KR" altLang="en-US" sz="1386" b="0" i="0" u="none" strike="noStrike" kern="1200" cap="none" spc="-4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537" name="TextBox 536">
                  <a:extLst>
                    <a:ext uri="{FF2B5EF4-FFF2-40B4-BE49-F238E27FC236}">
                      <a16:creationId xmlns:a16="http://schemas.microsoft.com/office/drawing/2014/main" id="{C481E370-DBB6-223E-0BE0-E0D91B1BFCC1}"/>
                    </a:ext>
                  </a:extLst>
                </p:cNvPr>
                <p:cNvSpPr txBox="1"/>
                <p:nvPr/>
              </p:nvSpPr>
              <p:spPr>
                <a:xfrm>
                  <a:off x="2298977" y="5402486"/>
                  <a:ext cx="795602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600" b="0" i="0" u="none" strike="noStrike" kern="1200" cap="none" spc="-4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편입신청</a:t>
                  </a:r>
                </a:p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600" b="0" i="0" u="none" strike="noStrike" kern="1200" cap="none" spc="-4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접수</a:t>
                  </a:r>
                </a:p>
              </p:txBody>
            </p:sp>
          </p:grpSp>
        </p:grpSp>
        <p:grpSp>
          <p:nvGrpSpPr>
            <p:cNvPr id="568" name="그룹 567">
              <a:extLst>
                <a:ext uri="{FF2B5EF4-FFF2-40B4-BE49-F238E27FC236}">
                  <a16:creationId xmlns:a16="http://schemas.microsoft.com/office/drawing/2014/main" id="{DBC5F11F-5F64-9216-C81A-BB358A62A96E}"/>
                </a:ext>
              </a:extLst>
            </p:cNvPr>
            <p:cNvGrpSpPr/>
            <p:nvPr/>
          </p:nvGrpSpPr>
          <p:grpSpPr>
            <a:xfrm>
              <a:off x="3326574" y="5193094"/>
              <a:ext cx="1604201" cy="911227"/>
              <a:chOff x="2011680" y="5193094"/>
              <a:chExt cx="1604201" cy="911227"/>
            </a:xfrm>
          </p:grpSpPr>
          <p:sp>
            <p:nvSpPr>
              <p:cNvPr id="569" name="자유형: 도형 568">
                <a:extLst>
                  <a:ext uri="{FF2B5EF4-FFF2-40B4-BE49-F238E27FC236}">
                    <a16:creationId xmlns:a16="http://schemas.microsoft.com/office/drawing/2014/main" id="{428A682B-5EF3-A7CF-CAA2-A5A74B4D650F}"/>
                  </a:ext>
                </a:extLst>
              </p:cNvPr>
              <p:cNvSpPr/>
              <p:nvPr/>
            </p:nvSpPr>
            <p:spPr>
              <a:xfrm>
                <a:off x="3246349" y="5450604"/>
                <a:ext cx="369532" cy="381944"/>
              </a:xfrm>
              <a:custGeom>
                <a:avLst/>
                <a:gdLst>
                  <a:gd name="connsiteX0" fmla="*/ 0 w 424374"/>
                  <a:gd name="connsiteY0" fmla="*/ 287743 h 329548"/>
                  <a:gd name="connsiteX1" fmla="*/ 0 w 424374"/>
                  <a:gd name="connsiteY1" fmla="*/ 43146 h 329548"/>
                  <a:gd name="connsiteX2" fmla="*/ 252778 w 424374"/>
                  <a:gd name="connsiteY2" fmla="*/ 43146 h 329548"/>
                  <a:gd name="connsiteX3" fmla="*/ 259801 w 424374"/>
                  <a:gd name="connsiteY3" fmla="*/ 39944 h 329548"/>
                  <a:gd name="connsiteX4" fmla="*/ 263151 w 424374"/>
                  <a:gd name="connsiteY4" fmla="*/ 31055 h 329548"/>
                  <a:gd name="connsiteX5" fmla="*/ 263151 w 424374"/>
                  <a:gd name="connsiteY5" fmla="*/ 12602 h 329548"/>
                  <a:gd name="connsiteX6" fmla="*/ 282677 w 424374"/>
                  <a:gd name="connsiteY6" fmla="*/ 3720 h 329548"/>
                  <a:gd name="connsiteX7" fmla="*/ 421019 w 424374"/>
                  <a:gd name="connsiteY7" fmla="*/ 155873 h 329548"/>
                  <a:gd name="connsiteX8" fmla="*/ 421019 w 424374"/>
                  <a:gd name="connsiteY8" fmla="*/ 173662 h 329548"/>
                  <a:gd name="connsiteX9" fmla="*/ 282677 w 424374"/>
                  <a:gd name="connsiteY9" fmla="*/ 325839 h 329548"/>
                  <a:gd name="connsiteX10" fmla="*/ 263151 w 424374"/>
                  <a:gd name="connsiteY10" fmla="*/ 316957 h 329548"/>
                  <a:gd name="connsiteX11" fmla="*/ 263151 w 424374"/>
                  <a:gd name="connsiteY11" fmla="*/ 298503 h 329548"/>
                  <a:gd name="connsiteX12" fmla="*/ 259801 w 424374"/>
                  <a:gd name="connsiteY12" fmla="*/ 289615 h 329548"/>
                  <a:gd name="connsiteX13" fmla="*/ 255695 w 424374"/>
                  <a:gd name="connsiteY13" fmla="*/ 287743 h 329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24374" h="329548">
                    <a:moveTo>
                      <a:pt x="0" y="287743"/>
                    </a:moveTo>
                    <a:lnTo>
                      <a:pt x="0" y="43146"/>
                    </a:lnTo>
                    <a:lnTo>
                      <a:pt x="252778" y="43146"/>
                    </a:lnTo>
                    <a:lnTo>
                      <a:pt x="259801" y="39944"/>
                    </a:lnTo>
                    <a:cubicBezTo>
                      <a:pt x="261870" y="37668"/>
                      <a:pt x="263151" y="34525"/>
                      <a:pt x="263151" y="31055"/>
                    </a:cubicBezTo>
                    <a:lnTo>
                      <a:pt x="263151" y="12602"/>
                    </a:lnTo>
                    <a:cubicBezTo>
                      <a:pt x="263151" y="1408"/>
                      <a:pt x="275475" y="-4227"/>
                      <a:pt x="282677" y="3720"/>
                    </a:cubicBezTo>
                    <a:lnTo>
                      <a:pt x="421019" y="155873"/>
                    </a:lnTo>
                    <a:cubicBezTo>
                      <a:pt x="425493" y="160794"/>
                      <a:pt x="425493" y="168766"/>
                      <a:pt x="421019" y="173662"/>
                    </a:cubicBezTo>
                    <a:lnTo>
                      <a:pt x="282677" y="325839"/>
                    </a:lnTo>
                    <a:cubicBezTo>
                      <a:pt x="275475" y="333761"/>
                      <a:pt x="263151" y="328152"/>
                      <a:pt x="263151" y="316957"/>
                    </a:cubicBezTo>
                    <a:lnTo>
                      <a:pt x="263151" y="298503"/>
                    </a:lnTo>
                    <a:cubicBezTo>
                      <a:pt x="263151" y="295034"/>
                      <a:pt x="261870" y="291891"/>
                      <a:pt x="259801" y="289615"/>
                    </a:cubicBezTo>
                    <a:lnTo>
                      <a:pt x="255695" y="287743"/>
                    </a:lnTo>
                    <a:close/>
                  </a:path>
                </a:pathLst>
              </a:custGeom>
              <a:solidFill>
                <a:srgbClr val="5683A8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781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문체부 제목 돋음체" panose="020B0609000101010101" pitchFamily="49" charset="-127"/>
                </a:endParaRPr>
              </a:p>
            </p:txBody>
          </p:sp>
          <p:grpSp>
            <p:nvGrpSpPr>
              <p:cNvPr id="570" name="그룹 569">
                <a:extLst>
                  <a:ext uri="{FF2B5EF4-FFF2-40B4-BE49-F238E27FC236}">
                    <a16:creationId xmlns:a16="http://schemas.microsoft.com/office/drawing/2014/main" id="{45994FD5-A075-10DC-3128-67614FE04E2E}"/>
                  </a:ext>
                </a:extLst>
              </p:cNvPr>
              <p:cNvGrpSpPr/>
              <p:nvPr/>
            </p:nvGrpSpPr>
            <p:grpSpPr>
              <a:xfrm>
                <a:off x="2011680" y="5193094"/>
                <a:ext cx="1370196" cy="911227"/>
                <a:chOff x="2011680" y="5193094"/>
                <a:chExt cx="1370196" cy="911227"/>
              </a:xfrm>
            </p:grpSpPr>
            <p:sp>
              <p:nvSpPr>
                <p:cNvPr id="571" name="사각형: 둥근 모서리 570">
                  <a:extLst>
                    <a:ext uri="{FF2B5EF4-FFF2-40B4-BE49-F238E27FC236}">
                      <a16:creationId xmlns:a16="http://schemas.microsoft.com/office/drawing/2014/main" id="{6D1BD7C6-62F5-D76C-A5DA-16B56B4FAC86}"/>
                    </a:ext>
                  </a:extLst>
                </p:cNvPr>
                <p:cNvSpPr/>
                <p:nvPr/>
              </p:nvSpPr>
              <p:spPr>
                <a:xfrm>
                  <a:off x="2011680" y="5193094"/>
                  <a:ext cx="1370196" cy="911227"/>
                </a:xfrm>
                <a:prstGeom prst="roundRect">
                  <a:avLst>
                    <a:gd name="adj" fmla="val 10918"/>
                  </a:avLst>
                </a:prstGeom>
                <a:solidFill>
                  <a:srgbClr val="5683A8"/>
                </a:solidFill>
                <a:ln>
                  <a:noFill/>
                </a:ln>
                <a:effectLst>
                  <a:innerShdw dist="38100" dir="5400000">
                    <a:srgbClr val="346084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1258"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B9100"/>
                    </a:buClr>
                    <a:buSzTx/>
                    <a:buFontTx/>
                    <a:buNone/>
                    <a:tabLst/>
                    <a:defRPr/>
                  </a:pPr>
                  <a:endParaRPr kumimoji="0" lang="ko-KR" altLang="en-US" sz="1386" b="0" i="0" u="none" strike="noStrike" kern="1200" cap="none" spc="-4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572" name="TextBox 571">
                  <a:extLst>
                    <a:ext uri="{FF2B5EF4-FFF2-40B4-BE49-F238E27FC236}">
                      <a16:creationId xmlns:a16="http://schemas.microsoft.com/office/drawing/2014/main" id="{A7BDC796-97E0-8886-E6DD-9119E4D44F2A}"/>
                    </a:ext>
                  </a:extLst>
                </p:cNvPr>
                <p:cNvSpPr txBox="1"/>
                <p:nvPr/>
              </p:nvSpPr>
              <p:spPr>
                <a:xfrm>
                  <a:off x="2242006" y="5525597"/>
                  <a:ext cx="909544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600" b="0" i="0" u="none" strike="noStrike" kern="1200" cap="none" spc="-4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사실 조사</a:t>
                  </a:r>
                </a:p>
              </p:txBody>
            </p:sp>
          </p:grpSp>
        </p:grpSp>
        <p:grpSp>
          <p:nvGrpSpPr>
            <p:cNvPr id="573" name="그룹 572">
              <a:extLst>
                <a:ext uri="{FF2B5EF4-FFF2-40B4-BE49-F238E27FC236}">
                  <a16:creationId xmlns:a16="http://schemas.microsoft.com/office/drawing/2014/main" id="{532B9B59-3884-70AA-C25E-19A066686042}"/>
                </a:ext>
              </a:extLst>
            </p:cNvPr>
            <p:cNvGrpSpPr/>
            <p:nvPr/>
          </p:nvGrpSpPr>
          <p:grpSpPr>
            <a:xfrm>
              <a:off x="4960193" y="5193094"/>
              <a:ext cx="1604201" cy="911227"/>
              <a:chOff x="2011680" y="5193094"/>
              <a:chExt cx="1604201" cy="911227"/>
            </a:xfrm>
          </p:grpSpPr>
          <p:sp>
            <p:nvSpPr>
              <p:cNvPr id="574" name="자유형: 도형 573">
                <a:extLst>
                  <a:ext uri="{FF2B5EF4-FFF2-40B4-BE49-F238E27FC236}">
                    <a16:creationId xmlns:a16="http://schemas.microsoft.com/office/drawing/2014/main" id="{AF08D047-6568-FAC6-65DB-8EAF7543B595}"/>
                  </a:ext>
                </a:extLst>
              </p:cNvPr>
              <p:cNvSpPr/>
              <p:nvPr/>
            </p:nvSpPr>
            <p:spPr>
              <a:xfrm>
                <a:off x="3246349" y="5450604"/>
                <a:ext cx="369532" cy="381944"/>
              </a:xfrm>
              <a:custGeom>
                <a:avLst/>
                <a:gdLst>
                  <a:gd name="connsiteX0" fmla="*/ 0 w 424374"/>
                  <a:gd name="connsiteY0" fmla="*/ 287743 h 329548"/>
                  <a:gd name="connsiteX1" fmla="*/ 0 w 424374"/>
                  <a:gd name="connsiteY1" fmla="*/ 43146 h 329548"/>
                  <a:gd name="connsiteX2" fmla="*/ 252778 w 424374"/>
                  <a:gd name="connsiteY2" fmla="*/ 43146 h 329548"/>
                  <a:gd name="connsiteX3" fmla="*/ 259801 w 424374"/>
                  <a:gd name="connsiteY3" fmla="*/ 39944 h 329548"/>
                  <a:gd name="connsiteX4" fmla="*/ 263151 w 424374"/>
                  <a:gd name="connsiteY4" fmla="*/ 31055 h 329548"/>
                  <a:gd name="connsiteX5" fmla="*/ 263151 w 424374"/>
                  <a:gd name="connsiteY5" fmla="*/ 12602 h 329548"/>
                  <a:gd name="connsiteX6" fmla="*/ 282677 w 424374"/>
                  <a:gd name="connsiteY6" fmla="*/ 3720 h 329548"/>
                  <a:gd name="connsiteX7" fmla="*/ 421019 w 424374"/>
                  <a:gd name="connsiteY7" fmla="*/ 155873 h 329548"/>
                  <a:gd name="connsiteX8" fmla="*/ 421019 w 424374"/>
                  <a:gd name="connsiteY8" fmla="*/ 173662 h 329548"/>
                  <a:gd name="connsiteX9" fmla="*/ 282677 w 424374"/>
                  <a:gd name="connsiteY9" fmla="*/ 325839 h 329548"/>
                  <a:gd name="connsiteX10" fmla="*/ 263151 w 424374"/>
                  <a:gd name="connsiteY10" fmla="*/ 316957 h 329548"/>
                  <a:gd name="connsiteX11" fmla="*/ 263151 w 424374"/>
                  <a:gd name="connsiteY11" fmla="*/ 298503 h 329548"/>
                  <a:gd name="connsiteX12" fmla="*/ 259801 w 424374"/>
                  <a:gd name="connsiteY12" fmla="*/ 289615 h 329548"/>
                  <a:gd name="connsiteX13" fmla="*/ 255695 w 424374"/>
                  <a:gd name="connsiteY13" fmla="*/ 287743 h 329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24374" h="329548">
                    <a:moveTo>
                      <a:pt x="0" y="287743"/>
                    </a:moveTo>
                    <a:lnTo>
                      <a:pt x="0" y="43146"/>
                    </a:lnTo>
                    <a:lnTo>
                      <a:pt x="252778" y="43146"/>
                    </a:lnTo>
                    <a:lnTo>
                      <a:pt x="259801" y="39944"/>
                    </a:lnTo>
                    <a:cubicBezTo>
                      <a:pt x="261870" y="37668"/>
                      <a:pt x="263151" y="34525"/>
                      <a:pt x="263151" y="31055"/>
                    </a:cubicBezTo>
                    <a:lnTo>
                      <a:pt x="263151" y="12602"/>
                    </a:lnTo>
                    <a:cubicBezTo>
                      <a:pt x="263151" y="1408"/>
                      <a:pt x="275475" y="-4227"/>
                      <a:pt x="282677" y="3720"/>
                    </a:cubicBezTo>
                    <a:lnTo>
                      <a:pt x="421019" y="155873"/>
                    </a:lnTo>
                    <a:cubicBezTo>
                      <a:pt x="425493" y="160794"/>
                      <a:pt x="425493" y="168766"/>
                      <a:pt x="421019" y="173662"/>
                    </a:cubicBezTo>
                    <a:lnTo>
                      <a:pt x="282677" y="325839"/>
                    </a:lnTo>
                    <a:cubicBezTo>
                      <a:pt x="275475" y="333761"/>
                      <a:pt x="263151" y="328152"/>
                      <a:pt x="263151" y="316957"/>
                    </a:cubicBezTo>
                    <a:lnTo>
                      <a:pt x="263151" y="298503"/>
                    </a:lnTo>
                    <a:cubicBezTo>
                      <a:pt x="263151" y="295034"/>
                      <a:pt x="261870" y="291891"/>
                      <a:pt x="259801" y="289615"/>
                    </a:cubicBezTo>
                    <a:lnTo>
                      <a:pt x="255695" y="287743"/>
                    </a:lnTo>
                    <a:close/>
                  </a:path>
                </a:pathLst>
              </a:custGeom>
              <a:solidFill>
                <a:srgbClr val="426888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781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문체부 제목 돋음체" panose="020B0609000101010101" pitchFamily="49" charset="-127"/>
                </a:endParaRPr>
              </a:p>
            </p:txBody>
          </p:sp>
          <p:grpSp>
            <p:nvGrpSpPr>
              <p:cNvPr id="575" name="그룹 574">
                <a:extLst>
                  <a:ext uri="{FF2B5EF4-FFF2-40B4-BE49-F238E27FC236}">
                    <a16:creationId xmlns:a16="http://schemas.microsoft.com/office/drawing/2014/main" id="{146FD02B-2D89-D48C-5CFD-72FDF45FBDA3}"/>
                  </a:ext>
                </a:extLst>
              </p:cNvPr>
              <p:cNvGrpSpPr/>
              <p:nvPr/>
            </p:nvGrpSpPr>
            <p:grpSpPr>
              <a:xfrm>
                <a:off x="2011680" y="5193094"/>
                <a:ext cx="1370196" cy="911227"/>
                <a:chOff x="2011680" y="5193094"/>
                <a:chExt cx="1370196" cy="911227"/>
              </a:xfrm>
            </p:grpSpPr>
            <p:sp>
              <p:nvSpPr>
                <p:cNvPr id="64" name="사각형: 둥근 모서리 63">
                  <a:extLst>
                    <a:ext uri="{FF2B5EF4-FFF2-40B4-BE49-F238E27FC236}">
                      <a16:creationId xmlns:a16="http://schemas.microsoft.com/office/drawing/2014/main" id="{AAF889C1-2848-4545-3C4F-D2821F33C1B3}"/>
                    </a:ext>
                  </a:extLst>
                </p:cNvPr>
                <p:cNvSpPr/>
                <p:nvPr/>
              </p:nvSpPr>
              <p:spPr>
                <a:xfrm>
                  <a:off x="2011680" y="5193094"/>
                  <a:ext cx="1370196" cy="911227"/>
                </a:xfrm>
                <a:prstGeom prst="roundRect">
                  <a:avLst>
                    <a:gd name="adj" fmla="val 10918"/>
                  </a:avLst>
                </a:prstGeom>
                <a:solidFill>
                  <a:srgbClr val="426888"/>
                </a:solidFill>
                <a:ln>
                  <a:noFill/>
                </a:ln>
                <a:effectLst>
                  <a:innerShdw dist="38100" dir="5400000">
                    <a:srgbClr val="274A67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1258"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B9100"/>
                    </a:buClr>
                    <a:buSzTx/>
                    <a:buFontTx/>
                    <a:buNone/>
                    <a:tabLst/>
                    <a:defRPr/>
                  </a:pPr>
                  <a:endParaRPr kumimoji="0" lang="ko-KR" altLang="en-US" sz="1386" b="0" i="0" u="none" strike="noStrike" kern="1200" cap="none" spc="-4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B48E9721-6DF6-5D86-3DD2-461222D8009B}"/>
                    </a:ext>
                  </a:extLst>
                </p:cNvPr>
                <p:cNvSpPr txBox="1"/>
                <p:nvPr/>
              </p:nvSpPr>
              <p:spPr>
                <a:xfrm>
                  <a:off x="2242006" y="5525597"/>
                  <a:ext cx="909544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600" b="0" i="0" u="none" strike="noStrike" kern="1200" cap="none" spc="-4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사전 심사</a:t>
                  </a:r>
                </a:p>
              </p:txBody>
            </p:sp>
          </p:grpSp>
        </p:grpSp>
        <p:grpSp>
          <p:nvGrpSpPr>
            <p:cNvPr id="66" name="그룹 65">
              <a:extLst>
                <a:ext uri="{FF2B5EF4-FFF2-40B4-BE49-F238E27FC236}">
                  <a16:creationId xmlns:a16="http://schemas.microsoft.com/office/drawing/2014/main" id="{E8F4BAB0-0944-B5E6-9BD0-B4181216C009}"/>
                </a:ext>
              </a:extLst>
            </p:cNvPr>
            <p:cNvGrpSpPr/>
            <p:nvPr/>
          </p:nvGrpSpPr>
          <p:grpSpPr>
            <a:xfrm>
              <a:off x="6593812" y="5193094"/>
              <a:ext cx="1604201" cy="911227"/>
              <a:chOff x="2011680" y="5193094"/>
              <a:chExt cx="1604201" cy="911227"/>
            </a:xfrm>
          </p:grpSpPr>
          <p:sp>
            <p:nvSpPr>
              <p:cNvPr id="67" name="자유형: 도형 66">
                <a:extLst>
                  <a:ext uri="{FF2B5EF4-FFF2-40B4-BE49-F238E27FC236}">
                    <a16:creationId xmlns:a16="http://schemas.microsoft.com/office/drawing/2014/main" id="{C9625144-F37E-F0C6-58A8-16D45AD43CBE}"/>
                  </a:ext>
                </a:extLst>
              </p:cNvPr>
              <p:cNvSpPr/>
              <p:nvPr/>
            </p:nvSpPr>
            <p:spPr>
              <a:xfrm>
                <a:off x="3246349" y="5450604"/>
                <a:ext cx="369532" cy="381944"/>
              </a:xfrm>
              <a:custGeom>
                <a:avLst/>
                <a:gdLst>
                  <a:gd name="connsiteX0" fmla="*/ 0 w 424374"/>
                  <a:gd name="connsiteY0" fmla="*/ 287743 h 329548"/>
                  <a:gd name="connsiteX1" fmla="*/ 0 w 424374"/>
                  <a:gd name="connsiteY1" fmla="*/ 43146 h 329548"/>
                  <a:gd name="connsiteX2" fmla="*/ 252778 w 424374"/>
                  <a:gd name="connsiteY2" fmla="*/ 43146 h 329548"/>
                  <a:gd name="connsiteX3" fmla="*/ 259801 w 424374"/>
                  <a:gd name="connsiteY3" fmla="*/ 39944 h 329548"/>
                  <a:gd name="connsiteX4" fmla="*/ 263151 w 424374"/>
                  <a:gd name="connsiteY4" fmla="*/ 31055 h 329548"/>
                  <a:gd name="connsiteX5" fmla="*/ 263151 w 424374"/>
                  <a:gd name="connsiteY5" fmla="*/ 12602 h 329548"/>
                  <a:gd name="connsiteX6" fmla="*/ 282677 w 424374"/>
                  <a:gd name="connsiteY6" fmla="*/ 3720 h 329548"/>
                  <a:gd name="connsiteX7" fmla="*/ 421019 w 424374"/>
                  <a:gd name="connsiteY7" fmla="*/ 155873 h 329548"/>
                  <a:gd name="connsiteX8" fmla="*/ 421019 w 424374"/>
                  <a:gd name="connsiteY8" fmla="*/ 173662 h 329548"/>
                  <a:gd name="connsiteX9" fmla="*/ 282677 w 424374"/>
                  <a:gd name="connsiteY9" fmla="*/ 325839 h 329548"/>
                  <a:gd name="connsiteX10" fmla="*/ 263151 w 424374"/>
                  <a:gd name="connsiteY10" fmla="*/ 316957 h 329548"/>
                  <a:gd name="connsiteX11" fmla="*/ 263151 w 424374"/>
                  <a:gd name="connsiteY11" fmla="*/ 298503 h 329548"/>
                  <a:gd name="connsiteX12" fmla="*/ 259801 w 424374"/>
                  <a:gd name="connsiteY12" fmla="*/ 289615 h 329548"/>
                  <a:gd name="connsiteX13" fmla="*/ 255695 w 424374"/>
                  <a:gd name="connsiteY13" fmla="*/ 287743 h 329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24374" h="329548">
                    <a:moveTo>
                      <a:pt x="0" y="287743"/>
                    </a:moveTo>
                    <a:lnTo>
                      <a:pt x="0" y="43146"/>
                    </a:lnTo>
                    <a:lnTo>
                      <a:pt x="252778" y="43146"/>
                    </a:lnTo>
                    <a:lnTo>
                      <a:pt x="259801" y="39944"/>
                    </a:lnTo>
                    <a:cubicBezTo>
                      <a:pt x="261870" y="37668"/>
                      <a:pt x="263151" y="34525"/>
                      <a:pt x="263151" y="31055"/>
                    </a:cubicBezTo>
                    <a:lnTo>
                      <a:pt x="263151" y="12602"/>
                    </a:lnTo>
                    <a:cubicBezTo>
                      <a:pt x="263151" y="1408"/>
                      <a:pt x="275475" y="-4227"/>
                      <a:pt x="282677" y="3720"/>
                    </a:cubicBezTo>
                    <a:lnTo>
                      <a:pt x="421019" y="155873"/>
                    </a:lnTo>
                    <a:cubicBezTo>
                      <a:pt x="425493" y="160794"/>
                      <a:pt x="425493" y="168766"/>
                      <a:pt x="421019" y="173662"/>
                    </a:cubicBezTo>
                    <a:lnTo>
                      <a:pt x="282677" y="325839"/>
                    </a:lnTo>
                    <a:cubicBezTo>
                      <a:pt x="275475" y="333761"/>
                      <a:pt x="263151" y="328152"/>
                      <a:pt x="263151" y="316957"/>
                    </a:cubicBezTo>
                    <a:lnTo>
                      <a:pt x="263151" y="298503"/>
                    </a:lnTo>
                    <a:cubicBezTo>
                      <a:pt x="263151" y="295034"/>
                      <a:pt x="261870" y="291891"/>
                      <a:pt x="259801" y="289615"/>
                    </a:cubicBezTo>
                    <a:lnTo>
                      <a:pt x="255695" y="287743"/>
                    </a:lnTo>
                    <a:close/>
                  </a:path>
                </a:pathLst>
              </a:custGeom>
              <a:solidFill>
                <a:srgbClr val="30526D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781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문체부 제목 돋음체" panose="020B0609000101010101" pitchFamily="49" charset="-127"/>
                </a:endParaRPr>
              </a:p>
            </p:txBody>
          </p:sp>
          <p:grpSp>
            <p:nvGrpSpPr>
              <p:cNvPr id="68" name="그룹 67">
                <a:extLst>
                  <a:ext uri="{FF2B5EF4-FFF2-40B4-BE49-F238E27FC236}">
                    <a16:creationId xmlns:a16="http://schemas.microsoft.com/office/drawing/2014/main" id="{90823F61-0CAB-C583-C7F7-2806D867453B}"/>
                  </a:ext>
                </a:extLst>
              </p:cNvPr>
              <p:cNvGrpSpPr/>
              <p:nvPr/>
            </p:nvGrpSpPr>
            <p:grpSpPr>
              <a:xfrm>
                <a:off x="2011680" y="5193094"/>
                <a:ext cx="1370196" cy="911227"/>
                <a:chOff x="2011680" y="5193094"/>
                <a:chExt cx="1370196" cy="911227"/>
              </a:xfrm>
            </p:grpSpPr>
            <p:sp>
              <p:nvSpPr>
                <p:cNvPr id="69" name="사각형: 둥근 모서리 68">
                  <a:extLst>
                    <a:ext uri="{FF2B5EF4-FFF2-40B4-BE49-F238E27FC236}">
                      <a16:creationId xmlns:a16="http://schemas.microsoft.com/office/drawing/2014/main" id="{89AAB183-8752-92D6-90D2-61C7F92DB26D}"/>
                    </a:ext>
                  </a:extLst>
                </p:cNvPr>
                <p:cNvSpPr/>
                <p:nvPr/>
              </p:nvSpPr>
              <p:spPr>
                <a:xfrm>
                  <a:off x="2011680" y="5193094"/>
                  <a:ext cx="1370196" cy="911227"/>
                </a:xfrm>
                <a:prstGeom prst="roundRect">
                  <a:avLst>
                    <a:gd name="adj" fmla="val 10918"/>
                  </a:avLst>
                </a:prstGeom>
                <a:solidFill>
                  <a:srgbClr val="30526D"/>
                </a:solidFill>
                <a:ln>
                  <a:noFill/>
                </a:ln>
                <a:effectLst>
                  <a:innerShdw dist="38100" dir="5400000">
                    <a:srgbClr val="224058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71258"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B9100"/>
                    </a:buClr>
                    <a:buSzTx/>
                    <a:buFontTx/>
                    <a:buNone/>
                    <a:tabLst/>
                    <a:defRPr/>
                  </a:pPr>
                  <a:endParaRPr kumimoji="0" lang="ko-KR" altLang="en-US" sz="1386" b="0" i="0" u="none" strike="noStrike" kern="1200" cap="none" spc="-4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CC913F00-B734-3A76-161C-C84FA290A99A}"/>
                    </a:ext>
                  </a:extLst>
                </p:cNvPr>
                <p:cNvSpPr txBox="1"/>
                <p:nvPr/>
              </p:nvSpPr>
              <p:spPr>
                <a:xfrm>
                  <a:off x="2128065" y="5525597"/>
                  <a:ext cx="1137427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600" b="0" i="0" u="none" strike="noStrike" kern="1200" cap="none" spc="-4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심사 </a:t>
                  </a:r>
                  <a:r>
                    <a:rPr kumimoji="0" lang="en-US" altLang="ko-KR" sz="1600" b="0" i="0" u="none" strike="noStrike" kern="1200" cap="none" spc="-4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/ </a:t>
                  </a:r>
                  <a:r>
                    <a:rPr kumimoji="0" lang="ko-KR" altLang="en-US" sz="1600" b="0" i="0" u="none" strike="noStrike" kern="1200" cap="none" spc="-4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의결</a:t>
                  </a:r>
                </a:p>
              </p:txBody>
            </p:sp>
          </p:grpSp>
        </p:grpSp>
        <p:grpSp>
          <p:nvGrpSpPr>
            <p:cNvPr id="73" name="그룹 72">
              <a:extLst>
                <a:ext uri="{FF2B5EF4-FFF2-40B4-BE49-F238E27FC236}">
                  <a16:creationId xmlns:a16="http://schemas.microsoft.com/office/drawing/2014/main" id="{F02C42F5-255A-203A-DAFF-570F08AD105E}"/>
                </a:ext>
              </a:extLst>
            </p:cNvPr>
            <p:cNvGrpSpPr/>
            <p:nvPr/>
          </p:nvGrpSpPr>
          <p:grpSpPr>
            <a:xfrm>
              <a:off x="8227431" y="5193094"/>
              <a:ext cx="1370196" cy="911227"/>
              <a:chOff x="2011680" y="5193094"/>
              <a:chExt cx="1370196" cy="911227"/>
            </a:xfrm>
          </p:grpSpPr>
          <p:sp>
            <p:nvSpPr>
              <p:cNvPr id="74" name="사각형: 둥근 모서리 73">
                <a:extLst>
                  <a:ext uri="{FF2B5EF4-FFF2-40B4-BE49-F238E27FC236}">
                    <a16:creationId xmlns:a16="http://schemas.microsoft.com/office/drawing/2014/main" id="{5AE0C916-FB6E-D306-E2D6-7B5C2E91BEB2}"/>
                  </a:ext>
                </a:extLst>
              </p:cNvPr>
              <p:cNvSpPr/>
              <p:nvPr/>
            </p:nvSpPr>
            <p:spPr>
              <a:xfrm>
                <a:off x="2011680" y="5193094"/>
                <a:ext cx="1370196" cy="911227"/>
              </a:xfrm>
              <a:prstGeom prst="roundRect">
                <a:avLst>
                  <a:gd name="adj" fmla="val 10918"/>
                </a:avLst>
              </a:prstGeom>
              <a:solidFill>
                <a:srgbClr val="224058"/>
              </a:solidFill>
              <a:ln>
                <a:noFill/>
              </a:ln>
              <a:effectLst>
                <a:innerShdw dist="38100" dir="5400000">
                  <a:srgbClr val="162A3A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71258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B9100"/>
                  </a:buClr>
                  <a:buSzTx/>
                  <a:buFontTx/>
                  <a:buNone/>
                  <a:tabLst/>
                  <a:defRPr/>
                </a:pPr>
                <a:endParaRPr kumimoji="0" lang="ko-KR" altLang="en-US" sz="1386" b="0" i="0" u="none" strike="noStrike" kern="1200" cap="none" spc="-49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1CB55D0C-FBCF-476D-0DC1-4DF574AD9D92}"/>
                  </a:ext>
                </a:extLst>
              </p:cNvPr>
              <p:cNvSpPr txBox="1"/>
              <p:nvPr/>
            </p:nvSpPr>
            <p:spPr>
              <a:xfrm>
                <a:off x="2242006" y="5525597"/>
                <a:ext cx="909544" cy="246221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600" b="0" i="0" u="none" strike="noStrike" kern="1200" cap="none" spc="-4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결과 통보</a:t>
                </a:r>
              </a:p>
            </p:txBody>
          </p:sp>
        </p:grpSp>
        <p:pic>
          <p:nvPicPr>
            <p:cNvPr id="297" name="그림 51" descr="004.png">
              <a:extLst>
                <a:ext uri="{FF2B5EF4-FFF2-40B4-BE49-F238E27FC236}">
                  <a16:creationId xmlns:a16="http://schemas.microsoft.com/office/drawing/2014/main" id="{480B8B0F-382A-E6C1-EA43-8575C265D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18" t="423" r="-12566" b="4021"/>
            <a:stretch/>
          </p:blipFill>
          <p:spPr bwMode="auto">
            <a:xfrm rot="5400000" flipH="1">
              <a:off x="4845284" y="225867"/>
              <a:ext cx="215444" cy="9340855"/>
            </a:xfrm>
            <a:prstGeom prst="rect">
              <a:avLst/>
            </a:prstGeom>
          </p:spPr>
        </p:pic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A6DE1CD2-6091-8ED2-42E1-620767B3D599}"/>
              </a:ext>
            </a:extLst>
          </p:cNvPr>
          <p:cNvGrpSpPr/>
          <p:nvPr/>
        </p:nvGrpSpPr>
        <p:grpSpPr>
          <a:xfrm>
            <a:off x="386230" y="221653"/>
            <a:ext cx="1658378" cy="634036"/>
            <a:chOff x="390253" y="159368"/>
            <a:chExt cx="1675652" cy="64064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B867419-1A80-DA6E-DC6D-E7E8EF569B52}"/>
                </a:ext>
              </a:extLst>
            </p:cNvPr>
            <p:cNvSpPr txBox="1"/>
            <p:nvPr/>
          </p:nvSpPr>
          <p:spPr>
            <a:xfrm>
              <a:off x="976778" y="364633"/>
              <a:ext cx="1069002" cy="43537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800" b="0" i="0" u="none" strike="noStrike" kern="1200" cap="none" spc="-5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대체역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1A72E9B-317C-1E68-54EE-B845931649E5}"/>
                </a:ext>
              </a:extLst>
            </p:cNvPr>
            <p:cNvSpPr txBox="1"/>
            <p:nvPr/>
          </p:nvSpPr>
          <p:spPr>
            <a:xfrm>
              <a:off x="961374" y="159368"/>
              <a:ext cx="154454" cy="171040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pPr>
                <a:defRPr/>
              </a:pPr>
              <a:r>
                <a:rPr lang="en-US" altLang="ko-KR" sz="1100" spc="-7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나눔명조 ExtraBold" panose="02020603020101020101" pitchFamily="18" charset="-127"/>
                  <a:ea typeface="문체부 제목 돋음체" panose="020B0609000101010101" pitchFamily="49" charset="-127"/>
                </a:rPr>
                <a:t>Ⅱ.</a:t>
              </a:r>
              <a:endParaRPr lang="ko-KR" altLang="en-US" sz="1100" spc="-7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나눔명조 ExtraBold" panose="02020603020101020101" pitchFamily="18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253DF43-A7F6-63E4-C398-D88DAE7DA574}"/>
                </a:ext>
              </a:extLst>
            </p:cNvPr>
            <p:cNvSpPr txBox="1"/>
            <p:nvPr/>
          </p:nvSpPr>
          <p:spPr>
            <a:xfrm>
              <a:off x="1170924" y="172068"/>
              <a:ext cx="894981" cy="171040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pPr>
                <a:defRPr/>
              </a:pPr>
              <a:r>
                <a:rPr lang="ko-KR" altLang="en-US" sz="11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병역의무 이행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7AB78E7-B533-D846-0438-DB3D70505829}"/>
                </a:ext>
              </a:extLst>
            </p:cNvPr>
            <p:cNvSpPr txBox="1"/>
            <p:nvPr/>
          </p:nvSpPr>
          <p:spPr>
            <a:xfrm>
              <a:off x="390253" y="395731"/>
              <a:ext cx="353354" cy="37317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en-US" altLang="ko-KR" sz="2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>
                      <a:alpha val="38000"/>
                    </a:schemeClr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0</a:t>
              </a:r>
              <a:r>
                <a:rPr lang="en-US" altLang="ko-KR" sz="2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8</a:t>
              </a:r>
              <a:endParaRPr lang="ko-KR" altLang="en-US" sz="2400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286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>
            <a:extLst>
              <a:ext uri="{FF2B5EF4-FFF2-40B4-BE49-F238E27FC236}">
                <a16:creationId xmlns:a16="http://schemas.microsoft.com/office/drawing/2014/main" id="{B99EC525-731B-8FC5-535A-082D6103CA91}"/>
              </a:ext>
            </a:extLst>
          </p:cNvPr>
          <p:cNvGrpSpPr/>
          <p:nvPr/>
        </p:nvGrpSpPr>
        <p:grpSpPr>
          <a:xfrm>
            <a:off x="386229" y="221653"/>
            <a:ext cx="3810209" cy="634036"/>
            <a:chOff x="390252" y="159368"/>
            <a:chExt cx="3849898" cy="64064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521582E-A4AF-DFE7-6001-A6EC2C72320F}"/>
                </a:ext>
              </a:extLst>
            </p:cNvPr>
            <p:cNvSpPr txBox="1"/>
            <p:nvPr/>
          </p:nvSpPr>
          <p:spPr>
            <a:xfrm>
              <a:off x="976778" y="364633"/>
              <a:ext cx="3263372" cy="43537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800" b="0" i="0" u="none" strike="noStrike" kern="1200" cap="none" spc="-49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병력동원</a:t>
              </a:r>
              <a:r>
                <a:rPr kumimoji="0" lang="en-US" altLang="ko-KR" sz="2800" b="0" i="0" u="none" strike="noStrike" kern="1200" cap="none" spc="-49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(</a:t>
              </a:r>
              <a:r>
                <a:rPr kumimoji="0" lang="ko-KR" altLang="en-US" sz="2800" b="0" i="0" u="none" strike="noStrike" kern="1200" cap="none" spc="-49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훈련</a:t>
              </a:r>
              <a:r>
                <a:rPr kumimoji="0" lang="en-US" altLang="ko-KR" sz="2800" b="0" i="0" u="none" strike="noStrike" kern="1200" cap="none" spc="-49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)</a:t>
              </a:r>
              <a:r>
                <a:rPr kumimoji="0" lang="ko-KR" altLang="en-US" sz="2800" b="0" i="0" u="none" strike="noStrike" kern="1200" cap="none" spc="-49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소집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7EE8292-8CAC-4FDF-914B-4F7A8F37522E}"/>
                </a:ext>
              </a:extLst>
            </p:cNvPr>
            <p:cNvSpPr txBox="1"/>
            <p:nvPr/>
          </p:nvSpPr>
          <p:spPr>
            <a:xfrm>
              <a:off x="961374" y="159368"/>
              <a:ext cx="154454" cy="171040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0" i="0" u="none" strike="noStrike" kern="1200" cap="none" spc="-79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나눔명조 ExtraBold" panose="02020603020101020101" pitchFamily="18" charset="-127"/>
                  <a:ea typeface="문체부 제목 돋음체" panose="020B0609000101010101" pitchFamily="49" charset="-127"/>
                </a:rPr>
                <a:t>Ⅱ.</a:t>
              </a:r>
              <a:endParaRPr kumimoji="0" lang="ko-KR" altLang="en-US" sz="1100" b="0" i="0" u="none" strike="noStrike" kern="1200" cap="none" spc="-79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나눔명조 ExtraBold" panose="02020603020101020101" pitchFamily="18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688C577-107E-8CB9-C583-943DB6CC7419}"/>
                </a:ext>
              </a:extLst>
            </p:cNvPr>
            <p:cNvSpPr txBox="1"/>
            <p:nvPr/>
          </p:nvSpPr>
          <p:spPr>
            <a:xfrm>
              <a:off x="1170924" y="172068"/>
              <a:ext cx="894981" cy="171040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100" b="0" i="0" u="none" strike="noStrike" kern="1200" cap="none" spc="-49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병역의무 이행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B6114E2-FFE4-F884-12FD-E5816C62EE53}"/>
                </a:ext>
              </a:extLst>
            </p:cNvPr>
            <p:cNvSpPr txBox="1"/>
            <p:nvPr/>
          </p:nvSpPr>
          <p:spPr>
            <a:xfrm>
              <a:off x="390252" y="395731"/>
              <a:ext cx="353354" cy="37317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0" i="0" u="none" strike="noStrike" kern="1200" cap="none" spc="-49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>
                      <a:alpha val="38000"/>
                    </a:prstClr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0</a:t>
              </a:r>
              <a:r>
                <a:rPr kumimoji="0" lang="en-US" altLang="ko-KR" sz="2400" b="0" i="0" u="none" strike="noStrike" kern="1200" cap="none" spc="-49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9</a:t>
              </a:r>
              <a:endParaRPr kumimoji="0" lang="ko-KR" altLang="en-US" sz="2400" b="0" i="0" u="none" strike="noStrike" kern="1200" cap="none" spc="-49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G마켓 산스 TTF Bold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</p:grp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591F7388-1020-B36E-41AD-6635B3C36005}"/>
              </a:ext>
            </a:extLst>
          </p:cNvPr>
          <p:cNvGrpSpPr/>
          <p:nvPr/>
        </p:nvGrpSpPr>
        <p:grpSpPr>
          <a:xfrm>
            <a:off x="320675" y="1363768"/>
            <a:ext cx="9268875" cy="4946708"/>
            <a:chOff x="320675" y="1363768"/>
            <a:chExt cx="9268875" cy="4946708"/>
          </a:xfrm>
        </p:grpSpPr>
        <p:sp>
          <p:nvSpPr>
            <p:cNvPr id="87" name="사각형: 둥근 모서리 86">
              <a:extLst>
                <a:ext uri="{FF2B5EF4-FFF2-40B4-BE49-F238E27FC236}">
                  <a16:creationId xmlns:a16="http://schemas.microsoft.com/office/drawing/2014/main" id="{292CAA09-5BA7-3BFB-9E17-7244BBC71F3B}"/>
                </a:ext>
              </a:extLst>
            </p:cNvPr>
            <p:cNvSpPr/>
            <p:nvPr/>
          </p:nvSpPr>
          <p:spPr>
            <a:xfrm>
              <a:off x="320675" y="1363768"/>
              <a:ext cx="9265776" cy="2376071"/>
            </a:xfrm>
            <a:prstGeom prst="roundRect">
              <a:avLst>
                <a:gd name="adj" fmla="val 5395"/>
              </a:avLst>
            </a:prstGeom>
            <a:solidFill>
              <a:srgbClr val="FFE8AF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81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문체부 제목 돋음체" panose="020B0609000101010101" pitchFamily="49" charset="-127"/>
              </a:endParaRPr>
            </a:p>
          </p:txBody>
        </p:sp>
        <p:sp>
          <p:nvSpPr>
            <p:cNvPr id="238" name="사각형: 둥근 모서리 237">
              <a:extLst>
                <a:ext uri="{FF2B5EF4-FFF2-40B4-BE49-F238E27FC236}">
                  <a16:creationId xmlns:a16="http://schemas.microsoft.com/office/drawing/2014/main" id="{54EF00A5-10E7-A345-9F2A-1E5F2C2A2057}"/>
                </a:ext>
              </a:extLst>
            </p:cNvPr>
            <p:cNvSpPr/>
            <p:nvPr/>
          </p:nvSpPr>
          <p:spPr>
            <a:xfrm>
              <a:off x="3406139" y="3899560"/>
              <a:ext cx="6180311" cy="2376071"/>
            </a:xfrm>
            <a:prstGeom prst="roundRect">
              <a:avLst>
                <a:gd name="adj" fmla="val 5395"/>
              </a:avLst>
            </a:prstGeom>
            <a:solidFill>
              <a:srgbClr val="FFE8AF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81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문체부 제목 돋음체" panose="020B0609000101010101" pitchFamily="49" charset="-127"/>
              </a:endParaRPr>
            </a:p>
          </p:txBody>
        </p: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0031D65F-AA85-0707-444E-4F26B39AC5F3}"/>
                </a:ext>
              </a:extLst>
            </p:cNvPr>
            <p:cNvGrpSpPr/>
            <p:nvPr/>
          </p:nvGrpSpPr>
          <p:grpSpPr>
            <a:xfrm>
              <a:off x="3555682" y="1419730"/>
              <a:ext cx="3048542" cy="2197421"/>
              <a:chOff x="3555682" y="1419730"/>
              <a:chExt cx="3048542" cy="2197421"/>
            </a:xfrm>
          </p:grpSpPr>
          <p:sp>
            <p:nvSpPr>
              <p:cNvPr id="170" name="사각형: 둥근 모서리 169">
                <a:extLst>
                  <a:ext uri="{FF2B5EF4-FFF2-40B4-BE49-F238E27FC236}">
                    <a16:creationId xmlns:a16="http://schemas.microsoft.com/office/drawing/2014/main" id="{59EA775D-57B6-61C7-5567-91776D558392}"/>
                  </a:ext>
                </a:extLst>
              </p:cNvPr>
              <p:cNvSpPr/>
              <p:nvPr/>
            </p:nvSpPr>
            <p:spPr>
              <a:xfrm>
                <a:off x="3555682" y="1477324"/>
                <a:ext cx="2793017" cy="2139827"/>
              </a:xfrm>
              <a:prstGeom prst="roundRect">
                <a:avLst>
                  <a:gd name="adj" fmla="val 4155"/>
                </a:avLst>
              </a:prstGeom>
              <a:solidFill>
                <a:schemeClr val="bg1"/>
              </a:solidFill>
              <a:ln w="19050">
                <a:noFill/>
              </a:ln>
              <a:effectLst>
                <a:outerShdw blurRad="25400" dist="254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781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171" name="사각형: 둥근 위쪽 모서리 170">
                <a:extLst>
                  <a:ext uri="{FF2B5EF4-FFF2-40B4-BE49-F238E27FC236}">
                    <a16:creationId xmlns:a16="http://schemas.microsoft.com/office/drawing/2014/main" id="{30026B41-E337-FDA2-196E-4154531E4A4E}"/>
                  </a:ext>
                </a:extLst>
              </p:cNvPr>
              <p:cNvSpPr/>
              <p:nvPr/>
            </p:nvSpPr>
            <p:spPr>
              <a:xfrm>
                <a:off x="3556005" y="1470530"/>
                <a:ext cx="2797481" cy="374851"/>
              </a:xfrm>
              <a:prstGeom prst="round2SameRect">
                <a:avLst>
                  <a:gd name="adj1" fmla="val 21587"/>
                  <a:gd name="adj2" fmla="val 0"/>
                </a:avLst>
              </a:prstGeom>
              <a:solidFill>
                <a:srgbClr val="3B72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marL="0" marR="0" lvl="0" indent="0" algn="ctr" defTabSz="9049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979" b="0" i="0" u="none" strike="noStrike" kern="0" cap="none" spc="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grpSp>
            <p:nvGrpSpPr>
              <p:cNvPr id="172" name="그룹 171">
                <a:extLst>
                  <a:ext uri="{FF2B5EF4-FFF2-40B4-BE49-F238E27FC236}">
                    <a16:creationId xmlns:a16="http://schemas.microsoft.com/office/drawing/2014/main" id="{236769C8-3143-F6FB-3D1E-84D0255501BB}"/>
                  </a:ext>
                </a:extLst>
              </p:cNvPr>
              <p:cNvGrpSpPr/>
              <p:nvPr/>
            </p:nvGrpSpPr>
            <p:grpSpPr>
              <a:xfrm>
                <a:off x="3661111" y="1419730"/>
                <a:ext cx="405788" cy="321757"/>
                <a:chOff x="7093985" y="3992680"/>
                <a:chExt cx="329938" cy="261614"/>
              </a:xfrm>
            </p:grpSpPr>
            <p:sp>
              <p:nvSpPr>
                <p:cNvPr id="174" name="사각형: 둥근 모서리 173">
                  <a:extLst>
                    <a:ext uri="{FF2B5EF4-FFF2-40B4-BE49-F238E27FC236}">
                      <a16:creationId xmlns:a16="http://schemas.microsoft.com/office/drawing/2014/main" id="{41F9192B-77D5-D024-41E7-6BBD6F988EF6}"/>
                    </a:ext>
                  </a:extLst>
                </p:cNvPr>
                <p:cNvSpPr/>
                <p:nvPr/>
              </p:nvSpPr>
              <p:spPr>
                <a:xfrm rot="5400000">
                  <a:off x="7152091" y="3982462"/>
                  <a:ext cx="261612" cy="282052"/>
                </a:xfrm>
                <a:prstGeom prst="roundRect">
                  <a:avLst>
                    <a:gd name="adj" fmla="val 12550"/>
                  </a:avLst>
                </a:prstGeom>
                <a:solidFill>
                  <a:schemeClr val="bg1"/>
                </a:solidFill>
                <a:ln w="28575">
                  <a:noFill/>
                </a:ln>
                <a:effectLst>
                  <a:outerShdw blurRad="12700" dist="25400" dir="5400000" algn="t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>
                  <a:noAutofit/>
                </a:bodyPr>
                <a:lstStyle/>
                <a:p>
                  <a:pPr algn="ctr"/>
                  <a:endParaRPr lang="ko-KR" altLang="en-US" sz="1400" dirty="0">
                    <a:solidFill>
                      <a:prstClr val="white"/>
                    </a:solidFill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173" name="자유형: 도형 172">
                  <a:extLst>
                    <a:ext uri="{FF2B5EF4-FFF2-40B4-BE49-F238E27FC236}">
                      <a16:creationId xmlns:a16="http://schemas.microsoft.com/office/drawing/2014/main" id="{FC317D66-0384-628A-8DC0-2A646340E92C}"/>
                    </a:ext>
                  </a:extLst>
                </p:cNvPr>
                <p:cNvSpPr/>
                <p:nvPr/>
              </p:nvSpPr>
              <p:spPr>
                <a:xfrm rot="5400000">
                  <a:off x="7075021" y="4011644"/>
                  <a:ext cx="220670" cy="182742"/>
                </a:xfrm>
                <a:custGeom>
                  <a:avLst/>
                  <a:gdLst>
                    <a:gd name="connsiteX0" fmla="*/ 103252 w 505255"/>
                    <a:gd name="connsiteY0" fmla="*/ 0 h 406364"/>
                    <a:gd name="connsiteX1" fmla="*/ 402003 w 505255"/>
                    <a:gd name="connsiteY1" fmla="*/ 0 h 406364"/>
                    <a:gd name="connsiteX2" fmla="*/ 505255 w 505255"/>
                    <a:gd name="connsiteY2" fmla="*/ 103252 h 406364"/>
                    <a:gd name="connsiteX3" fmla="*/ 505255 w 505255"/>
                    <a:gd name="connsiteY3" fmla="*/ 297495 h 406364"/>
                    <a:gd name="connsiteX4" fmla="*/ 197221 w 505255"/>
                    <a:gd name="connsiteY4" fmla="*/ 297495 h 406364"/>
                    <a:gd name="connsiteX5" fmla="*/ 100012 w 505255"/>
                    <a:gd name="connsiteY5" fmla="*/ 394704 h 406364"/>
                    <a:gd name="connsiteX6" fmla="*/ 100012 w 505255"/>
                    <a:gd name="connsiteY6" fmla="*/ 406364 h 406364"/>
                    <a:gd name="connsiteX7" fmla="*/ 63061 w 505255"/>
                    <a:gd name="connsiteY7" fmla="*/ 398904 h 406364"/>
                    <a:gd name="connsiteX8" fmla="*/ 0 w 505255"/>
                    <a:gd name="connsiteY8" fmla="*/ 303766 h 406364"/>
                    <a:gd name="connsiteX9" fmla="*/ 0 w 505255"/>
                    <a:gd name="connsiteY9" fmla="*/ 103252 h 406364"/>
                    <a:gd name="connsiteX10" fmla="*/ 103252 w 505255"/>
                    <a:gd name="connsiteY10" fmla="*/ 0 h 4063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05255" h="406364">
                      <a:moveTo>
                        <a:pt x="103252" y="0"/>
                      </a:moveTo>
                      <a:lnTo>
                        <a:pt x="402003" y="0"/>
                      </a:lnTo>
                      <a:cubicBezTo>
                        <a:pt x="459028" y="0"/>
                        <a:pt x="505255" y="46227"/>
                        <a:pt x="505255" y="103252"/>
                      </a:cubicBezTo>
                      <a:lnTo>
                        <a:pt x="505255" y="297495"/>
                      </a:lnTo>
                      <a:lnTo>
                        <a:pt x="197221" y="297495"/>
                      </a:lnTo>
                      <a:cubicBezTo>
                        <a:pt x="143534" y="297495"/>
                        <a:pt x="100012" y="341017"/>
                        <a:pt x="100012" y="394704"/>
                      </a:cubicBezTo>
                      <a:lnTo>
                        <a:pt x="100012" y="406364"/>
                      </a:lnTo>
                      <a:lnTo>
                        <a:pt x="63061" y="398904"/>
                      </a:lnTo>
                      <a:cubicBezTo>
                        <a:pt x="26003" y="383230"/>
                        <a:pt x="0" y="346535"/>
                        <a:pt x="0" y="303766"/>
                      </a:cubicBezTo>
                      <a:lnTo>
                        <a:pt x="0" y="103252"/>
                      </a:lnTo>
                      <a:cubicBezTo>
                        <a:pt x="0" y="46227"/>
                        <a:pt x="46227" y="0"/>
                        <a:pt x="103252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175" name="직사각형 174">
                  <a:extLst>
                    <a:ext uri="{FF2B5EF4-FFF2-40B4-BE49-F238E27FC236}">
                      <a16:creationId xmlns:a16="http://schemas.microsoft.com/office/drawing/2014/main" id="{F325C743-328E-618A-5AE4-CEF1C8219CAC}"/>
                    </a:ext>
                  </a:extLst>
                </p:cNvPr>
                <p:cNvSpPr/>
                <p:nvPr/>
              </p:nvSpPr>
              <p:spPr>
                <a:xfrm>
                  <a:off x="7196875" y="4047805"/>
                  <a:ext cx="172044" cy="1751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400" b="0" i="0" u="none" strike="noStrike" kern="120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rgbClr val="3B7253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02</a:t>
                  </a:r>
                  <a:endParaRPr kumimoji="0" lang="ko-KR" altLang="en-US" sz="1400" b="0" i="0" u="none" strike="noStrike" kern="1200" cap="none" spc="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253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169" name="직사각형 168">
                <a:extLst>
                  <a:ext uri="{FF2B5EF4-FFF2-40B4-BE49-F238E27FC236}">
                    <a16:creationId xmlns:a16="http://schemas.microsoft.com/office/drawing/2014/main" id="{E2D953E5-7123-C9CB-E471-4E26E323BED1}"/>
                  </a:ext>
                </a:extLst>
              </p:cNvPr>
              <p:cNvSpPr/>
              <p:nvPr/>
            </p:nvSpPr>
            <p:spPr>
              <a:xfrm>
                <a:off x="4079506" y="1534696"/>
                <a:ext cx="1750480" cy="276999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 defTabSz="904982">
                  <a:defRPr/>
                </a:pPr>
                <a:r>
                  <a:rPr lang="ko-KR" altLang="en-US" kern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소집대상자 지정</a:t>
                </a:r>
              </a:p>
            </p:txBody>
          </p:sp>
          <p:pic>
            <p:nvPicPr>
              <p:cNvPr id="2" name="그림 51" descr="004.png">
                <a:extLst>
                  <a:ext uri="{FF2B5EF4-FFF2-40B4-BE49-F238E27FC236}">
                    <a16:creationId xmlns:a16="http://schemas.microsoft.com/office/drawing/2014/main" id="{A9431AD6-CBDE-441B-A643-B291B6AA44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8" t="423" r="-12566" b="4021"/>
              <a:stretch/>
            </p:blipFill>
            <p:spPr bwMode="auto">
              <a:xfrm rot="16200000" flipH="1">
                <a:off x="4896015" y="565315"/>
                <a:ext cx="113970" cy="2730500"/>
              </a:xfrm>
              <a:prstGeom prst="rect">
                <a:avLst/>
              </a:prstGeom>
            </p:spPr>
          </p:pic>
          <p:grpSp>
            <p:nvGrpSpPr>
              <p:cNvPr id="21" name="그룹 20">
                <a:extLst>
                  <a:ext uri="{FF2B5EF4-FFF2-40B4-BE49-F238E27FC236}">
                    <a16:creationId xmlns:a16="http://schemas.microsoft.com/office/drawing/2014/main" id="{FA7144C9-F564-2778-A81E-08DE7E7B9A54}"/>
                  </a:ext>
                </a:extLst>
              </p:cNvPr>
              <p:cNvGrpSpPr/>
              <p:nvPr/>
            </p:nvGrpSpPr>
            <p:grpSpPr>
              <a:xfrm>
                <a:off x="3656802" y="1983719"/>
                <a:ext cx="838133" cy="200055"/>
                <a:chOff x="3672042" y="1983719"/>
                <a:chExt cx="838133" cy="200055"/>
              </a:xfrm>
            </p:grpSpPr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2DDFC4D4-9AC4-9058-8E83-B6AC1C578E11}"/>
                    </a:ext>
                  </a:extLst>
                </p:cNvPr>
                <p:cNvSpPr txBox="1"/>
                <p:nvPr/>
              </p:nvSpPr>
              <p:spPr>
                <a:xfrm>
                  <a:off x="3858715" y="1983719"/>
                  <a:ext cx="651460" cy="2000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지정대상</a:t>
                  </a:r>
                </a:p>
              </p:txBody>
            </p:sp>
            <p:sp>
              <p:nvSpPr>
                <p:cNvPr id="10" name="자유형: 도형 9">
                  <a:extLst>
                    <a:ext uri="{FF2B5EF4-FFF2-40B4-BE49-F238E27FC236}">
                      <a16:creationId xmlns:a16="http://schemas.microsoft.com/office/drawing/2014/main" id="{D2094E80-203B-3641-6324-03BA9957DAF6}"/>
                    </a:ext>
                  </a:extLst>
                </p:cNvPr>
                <p:cNvSpPr/>
                <p:nvPr/>
              </p:nvSpPr>
              <p:spPr>
                <a:xfrm rot="19785720">
                  <a:off x="3672042" y="1998219"/>
                  <a:ext cx="142323" cy="142899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3B725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904982"/>
                  <a:endParaRPr lang="ko-KR" altLang="en-US" sz="1600" kern="0" spc="-9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62DD4D6-494E-F833-32AC-903CFEE130EB}"/>
                  </a:ext>
                </a:extLst>
              </p:cNvPr>
              <p:cNvSpPr txBox="1"/>
              <p:nvPr/>
            </p:nvSpPr>
            <p:spPr>
              <a:xfrm>
                <a:off x="3843475" y="2214560"/>
                <a:ext cx="1908215" cy="364202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pPr marL="101600" indent="-101600">
                  <a:spcAft>
                    <a:spcPts val="200"/>
                  </a:spcAft>
                  <a:buClr>
                    <a:srgbClr val="3B7253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ko-KR" altLang="en-US" sz="11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예비역</a:t>
                </a:r>
                <a:endParaRPr lang="en-US" altLang="ko-KR" sz="1100" spc="-3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  <a:p>
                <a:pPr marL="101600" indent="-101600">
                  <a:spcAft>
                    <a:spcPts val="200"/>
                  </a:spcAft>
                  <a:buClr>
                    <a:srgbClr val="3B7253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ko-KR" altLang="en-US" sz="11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군사교육소집을 마친 보충역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034C69B-6A6A-9240-4E14-D035D501F990}"/>
                  </a:ext>
                </a:extLst>
              </p:cNvPr>
              <p:cNvSpPr txBox="1"/>
              <p:nvPr/>
            </p:nvSpPr>
            <p:spPr>
              <a:xfrm>
                <a:off x="3955265" y="2604421"/>
                <a:ext cx="2296463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pPr>
                  <a:buClr>
                    <a:srgbClr val="3B7253"/>
                  </a:buClr>
                  <a:defRPr/>
                </a:pPr>
                <a:r>
                  <a:rPr lang="en-US" altLang="ko-KR" sz="8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253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※ </a:t>
                </a:r>
                <a:r>
                  <a:rPr lang="ko-KR" altLang="en-US" sz="8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253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사회복무요원</a:t>
                </a:r>
                <a:r>
                  <a:rPr lang="en-US" altLang="ko-KR" sz="8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253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, </a:t>
                </a:r>
                <a:r>
                  <a:rPr lang="ko-KR" altLang="en-US" sz="8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253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전문연구요원 및 산업기능요원 </a:t>
                </a:r>
                <a:endParaRPr lang="en-US" altLang="ko-KR" sz="800" spc="-3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B7253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  <a:p>
                <a:pPr indent="114300">
                  <a:buClr>
                    <a:srgbClr val="3B7253"/>
                  </a:buClr>
                  <a:defRPr/>
                </a:pPr>
                <a:r>
                  <a:rPr lang="ko-KR" altLang="en-US" sz="8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253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복무만료자 등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4B3A0A8-1263-0CCD-2A40-8A22ED9A8A31}"/>
                  </a:ext>
                </a:extLst>
              </p:cNvPr>
              <p:cNvSpPr txBox="1"/>
              <p:nvPr/>
            </p:nvSpPr>
            <p:spPr>
              <a:xfrm>
                <a:off x="3843475" y="2874960"/>
                <a:ext cx="1670970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pPr marL="101600" indent="-101600">
                  <a:spcAft>
                    <a:spcPts val="200"/>
                  </a:spcAft>
                  <a:buClr>
                    <a:srgbClr val="3B7253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ko-KR" altLang="en-US" sz="1100" spc="-3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「병역법」 </a:t>
                </a:r>
                <a:r>
                  <a:rPr lang="ko-KR" altLang="en-US" sz="11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제</a:t>
                </a:r>
                <a:r>
                  <a:rPr lang="en-US" altLang="ko-KR" sz="1100" spc="-3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66</a:t>
                </a:r>
                <a:r>
                  <a:rPr lang="ko-KR" altLang="en-US" sz="1100" spc="-3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조에 따라</a:t>
                </a:r>
                <a:r>
                  <a:rPr lang="en-US" altLang="ko-KR" sz="11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/>
                </a:r>
                <a:br>
                  <a:rPr lang="en-US" altLang="ko-KR" sz="11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</a:br>
                <a:r>
                  <a:rPr lang="ko-KR" altLang="en-US" sz="11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보충역에 편입</a:t>
                </a:r>
                <a:r>
                  <a:rPr lang="ko-KR" altLang="en-US" sz="11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된 사람</a:t>
                </a:r>
              </a:p>
            </p:txBody>
          </p:sp>
          <p:grpSp>
            <p:nvGrpSpPr>
              <p:cNvPr id="22" name="그룹 21">
                <a:extLst>
                  <a:ext uri="{FF2B5EF4-FFF2-40B4-BE49-F238E27FC236}">
                    <a16:creationId xmlns:a16="http://schemas.microsoft.com/office/drawing/2014/main" id="{F7D8D0AF-0C51-9055-6CE2-5347BF2704FB}"/>
                  </a:ext>
                </a:extLst>
              </p:cNvPr>
              <p:cNvGrpSpPr/>
              <p:nvPr/>
            </p:nvGrpSpPr>
            <p:grpSpPr>
              <a:xfrm>
                <a:off x="3656802" y="3285469"/>
                <a:ext cx="2353933" cy="200055"/>
                <a:chOff x="3672042" y="1983719"/>
                <a:chExt cx="2353933" cy="200055"/>
              </a:xfrm>
            </p:grpSpPr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3BFA40C5-0139-45C7-125E-7232F0258AB7}"/>
                    </a:ext>
                  </a:extLst>
                </p:cNvPr>
                <p:cNvSpPr txBox="1"/>
                <p:nvPr/>
              </p:nvSpPr>
              <p:spPr>
                <a:xfrm>
                  <a:off x="3858715" y="1983719"/>
                  <a:ext cx="2167260" cy="2000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평시에 지정 및 통지서 교부</a:t>
                  </a:r>
                </a:p>
              </p:txBody>
            </p:sp>
            <p:sp>
              <p:nvSpPr>
                <p:cNvPr id="24" name="자유형: 도형 23">
                  <a:extLst>
                    <a:ext uri="{FF2B5EF4-FFF2-40B4-BE49-F238E27FC236}">
                      <a16:creationId xmlns:a16="http://schemas.microsoft.com/office/drawing/2014/main" id="{0CB9B903-1CA1-6861-3398-7A03FBB571F3}"/>
                    </a:ext>
                  </a:extLst>
                </p:cNvPr>
                <p:cNvSpPr/>
                <p:nvPr/>
              </p:nvSpPr>
              <p:spPr>
                <a:xfrm rot="19785720">
                  <a:off x="3672042" y="1998219"/>
                  <a:ext cx="142323" cy="142899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3B725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904982"/>
                  <a:endParaRPr lang="ko-KR" altLang="en-US" sz="1600" kern="0" spc="-9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241" name="자유형: 도형 240">
                <a:extLst>
                  <a:ext uri="{FF2B5EF4-FFF2-40B4-BE49-F238E27FC236}">
                    <a16:creationId xmlns:a16="http://schemas.microsoft.com/office/drawing/2014/main" id="{93E0044D-8B29-8221-99AD-D4093BFB29B4}"/>
                  </a:ext>
                </a:extLst>
              </p:cNvPr>
              <p:cNvSpPr/>
              <p:nvPr/>
            </p:nvSpPr>
            <p:spPr>
              <a:xfrm>
                <a:off x="6336724" y="2382463"/>
                <a:ext cx="267500" cy="329548"/>
              </a:xfrm>
              <a:custGeom>
                <a:avLst/>
                <a:gdLst>
                  <a:gd name="connsiteX0" fmla="*/ 0 w 424374"/>
                  <a:gd name="connsiteY0" fmla="*/ 287743 h 329548"/>
                  <a:gd name="connsiteX1" fmla="*/ 0 w 424374"/>
                  <a:gd name="connsiteY1" fmla="*/ 43146 h 329548"/>
                  <a:gd name="connsiteX2" fmla="*/ 252778 w 424374"/>
                  <a:gd name="connsiteY2" fmla="*/ 43146 h 329548"/>
                  <a:gd name="connsiteX3" fmla="*/ 259801 w 424374"/>
                  <a:gd name="connsiteY3" fmla="*/ 39944 h 329548"/>
                  <a:gd name="connsiteX4" fmla="*/ 263151 w 424374"/>
                  <a:gd name="connsiteY4" fmla="*/ 31055 h 329548"/>
                  <a:gd name="connsiteX5" fmla="*/ 263151 w 424374"/>
                  <a:gd name="connsiteY5" fmla="*/ 12602 h 329548"/>
                  <a:gd name="connsiteX6" fmla="*/ 282677 w 424374"/>
                  <a:gd name="connsiteY6" fmla="*/ 3720 h 329548"/>
                  <a:gd name="connsiteX7" fmla="*/ 421019 w 424374"/>
                  <a:gd name="connsiteY7" fmla="*/ 155873 h 329548"/>
                  <a:gd name="connsiteX8" fmla="*/ 421019 w 424374"/>
                  <a:gd name="connsiteY8" fmla="*/ 173662 h 329548"/>
                  <a:gd name="connsiteX9" fmla="*/ 282677 w 424374"/>
                  <a:gd name="connsiteY9" fmla="*/ 325839 h 329548"/>
                  <a:gd name="connsiteX10" fmla="*/ 263151 w 424374"/>
                  <a:gd name="connsiteY10" fmla="*/ 316957 h 329548"/>
                  <a:gd name="connsiteX11" fmla="*/ 263151 w 424374"/>
                  <a:gd name="connsiteY11" fmla="*/ 298503 h 329548"/>
                  <a:gd name="connsiteX12" fmla="*/ 259801 w 424374"/>
                  <a:gd name="connsiteY12" fmla="*/ 289615 h 329548"/>
                  <a:gd name="connsiteX13" fmla="*/ 255695 w 424374"/>
                  <a:gd name="connsiteY13" fmla="*/ 287743 h 329548"/>
                  <a:gd name="connsiteX0" fmla="*/ 0 w 424374"/>
                  <a:gd name="connsiteY0" fmla="*/ 287743 h 329548"/>
                  <a:gd name="connsiteX1" fmla="*/ 69056 w 424374"/>
                  <a:gd name="connsiteY1" fmla="*/ 55052 h 329548"/>
                  <a:gd name="connsiteX2" fmla="*/ 252778 w 424374"/>
                  <a:gd name="connsiteY2" fmla="*/ 43146 h 329548"/>
                  <a:gd name="connsiteX3" fmla="*/ 259801 w 424374"/>
                  <a:gd name="connsiteY3" fmla="*/ 39944 h 329548"/>
                  <a:gd name="connsiteX4" fmla="*/ 263151 w 424374"/>
                  <a:gd name="connsiteY4" fmla="*/ 31055 h 329548"/>
                  <a:gd name="connsiteX5" fmla="*/ 263151 w 424374"/>
                  <a:gd name="connsiteY5" fmla="*/ 12602 h 329548"/>
                  <a:gd name="connsiteX6" fmla="*/ 282677 w 424374"/>
                  <a:gd name="connsiteY6" fmla="*/ 3720 h 329548"/>
                  <a:gd name="connsiteX7" fmla="*/ 421019 w 424374"/>
                  <a:gd name="connsiteY7" fmla="*/ 155873 h 329548"/>
                  <a:gd name="connsiteX8" fmla="*/ 421019 w 424374"/>
                  <a:gd name="connsiteY8" fmla="*/ 173662 h 329548"/>
                  <a:gd name="connsiteX9" fmla="*/ 282677 w 424374"/>
                  <a:gd name="connsiteY9" fmla="*/ 325839 h 329548"/>
                  <a:gd name="connsiteX10" fmla="*/ 263151 w 424374"/>
                  <a:gd name="connsiteY10" fmla="*/ 316957 h 329548"/>
                  <a:gd name="connsiteX11" fmla="*/ 263151 w 424374"/>
                  <a:gd name="connsiteY11" fmla="*/ 298503 h 329548"/>
                  <a:gd name="connsiteX12" fmla="*/ 259801 w 424374"/>
                  <a:gd name="connsiteY12" fmla="*/ 289615 h 329548"/>
                  <a:gd name="connsiteX13" fmla="*/ 255695 w 424374"/>
                  <a:gd name="connsiteY13" fmla="*/ 287743 h 329548"/>
                  <a:gd name="connsiteX14" fmla="*/ 0 w 424374"/>
                  <a:gd name="connsiteY14" fmla="*/ 287743 h 329548"/>
                  <a:gd name="connsiteX0" fmla="*/ 0 w 424374"/>
                  <a:gd name="connsiteY0" fmla="*/ 287743 h 329548"/>
                  <a:gd name="connsiteX1" fmla="*/ 71437 w 424374"/>
                  <a:gd name="connsiteY1" fmla="*/ 47908 h 329548"/>
                  <a:gd name="connsiteX2" fmla="*/ 252778 w 424374"/>
                  <a:gd name="connsiteY2" fmla="*/ 43146 h 329548"/>
                  <a:gd name="connsiteX3" fmla="*/ 259801 w 424374"/>
                  <a:gd name="connsiteY3" fmla="*/ 39944 h 329548"/>
                  <a:gd name="connsiteX4" fmla="*/ 263151 w 424374"/>
                  <a:gd name="connsiteY4" fmla="*/ 31055 h 329548"/>
                  <a:gd name="connsiteX5" fmla="*/ 263151 w 424374"/>
                  <a:gd name="connsiteY5" fmla="*/ 12602 h 329548"/>
                  <a:gd name="connsiteX6" fmla="*/ 282677 w 424374"/>
                  <a:gd name="connsiteY6" fmla="*/ 3720 h 329548"/>
                  <a:gd name="connsiteX7" fmla="*/ 421019 w 424374"/>
                  <a:gd name="connsiteY7" fmla="*/ 155873 h 329548"/>
                  <a:gd name="connsiteX8" fmla="*/ 421019 w 424374"/>
                  <a:gd name="connsiteY8" fmla="*/ 173662 h 329548"/>
                  <a:gd name="connsiteX9" fmla="*/ 282677 w 424374"/>
                  <a:gd name="connsiteY9" fmla="*/ 325839 h 329548"/>
                  <a:gd name="connsiteX10" fmla="*/ 263151 w 424374"/>
                  <a:gd name="connsiteY10" fmla="*/ 316957 h 329548"/>
                  <a:gd name="connsiteX11" fmla="*/ 263151 w 424374"/>
                  <a:gd name="connsiteY11" fmla="*/ 298503 h 329548"/>
                  <a:gd name="connsiteX12" fmla="*/ 259801 w 424374"/>
                  <a:gd name="connsiteY12" fmla="*/ 289615 h 329548"/>
                  <a:gd name="connsiteX13" fmla="*/ 255695 w 424374"/>
                  <a:gd name="connsiteY13" fmla="*/ 287743 h 329548"/>
                  <a:gd name="connsiteX14" fmla="*/ 0 w 424374"/>
                  <a:gd name="connsiteY14" fmla="*/ 287743 h 329548"/>
                  <a:gd name="connsiteX0" fmla="*/ 0 w 357699"/>
                  <a:gd name="connsiteY0" fmla="*/ 292506 h 329548"/>
                  <a:gd name="connsiteX1" fmla="*/ 4762 w 357699"/>
                  <a:gd name="connsiteY1" fmla="*/ 47908 h 329548"/>
                  <a:gd name="connsiteX2" fmla="*/ 186103 w 357699"/>
                  <a:gd name="connsiteY2" fmla="*/ 43146 h 329548"/>
                  <a:gd name="connsiteX3" fmla="*/ 193126 w 357699"/>
                  <a:gd name="connsiteY3" fmla="*/ 39944 h 329548"/>
                  <a:gd name="connsiteX4" fmla="*/ 196476 w 357699"/>
                  <a:gd name="connsiteY4" fmla="*/ 31055 h 329548"/>
                  <a:gd name="connsiteX5" fmla="*/ 196476 w 357699"/>
                  <a:gd name="connsiteY5" fmla="*/ 12602 h 329548"/>
                  <a:gd name="connsiteX6" fmla="*/ 216002 w 357699"/>
                  <a:gd name="connsiteY6" fmla="*/ 3720 h 329548"/>
                  <a:gd name="connsiteX7" fmla="*/ 354344 w 357699"/>
                  <a:gd name="connsiteY7" fmla="*/ 155873 h 329548"/>
                  <a:gd name="connsiteX8" fmla="*/ 354344 w 357699"/>
                  <a:gd name="connsiteY8" fmla="*/ 173662 h 329548"/>
                  <a:gd name="connsiteX9" fmla="*/ 216002 w 357699"/>
                  <a:gd name="connsiteY9" fmla="*/ 325839 h 329548"/>
                  <a:gd name="connsiteX10" fmla="*/ 196476 w 357699"/>
                  <a:gd name="connsiteY10" fmla="*/ 316957 h 329548"/>
                  <a:gd name="connsiteX11" fmla="*/ 196476 w 357699"/>
                  <a:gd name="connsiteY11" fmla="*/ 298503 h 329548"/>
                  <a:gd name="connsiteX12" fmla="*/ 193126 w 357699"/>
                  <a:gd name="connsiteY12" fmla="*/ 289615 h 329548"/>
                  <a:gd name="connsiteX13" fmla="*/ 189020 w 357699"/>
                  <a:gd name="connsiteY13" fmla="*/ 287743 h 329548"/>
                  <a:gd name="connsiteX14" fmla="*/ 0 w 357699"/>
                  <a:gd name="connsiteY14" fmla="*/ 292506 h 329548"/>
                  <a:gd name="connsiteX0" fmla="*/ 0 w 357699"/>
                  <a:gd name="connsiteY0" fmla="*/ 292506 h 329548"/>
                  <a:gd name="connsiteX1" fmla="*/ 30956 w 357699"/>
                  <a:gd name="connsiteY1" fmla="*/ 47908 h 329548"/>
                  <a:gd name="connsiteX2" fmla="*/ 186103 w 357699"/>
                  <a:gd name="connsiteY2" fmla="*/ 43146 h 329548"/>
                  <a:gd name="connsiteX3" fmla="*/ 193126 w 357699"/>
                  <a:gd name="connsiteY3" fmla="*/ 39944 h 329548"/>
                  <a:gd name="connsiteX4" fmla="*/ 196476 w 357699"/>
                  <a:gd name="connsiteY4" fmla="*/ 31055 h 329548"/>
                  <a:gd name="connsiteX5" fmla="*/ 196476 w 357699"/>
                  <a:gd name="connsiteY5" fmla="*/ 12602 h 329548"/>
                  <a:gd name="connsiteX6" fmla="*/ 216002 w 357699"/>
                  <a:gd name="connsiteY6" fmla="*/ 3720 h 329548"/>
                  <a:gd name="connsiteX7" fmla="*/ 354344 w 357699"/>
                  <a:gd name="connsiteY7" fmla="*/ 155873 h 329548"/>
                  <a:gd name="connsiteX8" fmla="*/ 354344 w 357699"/>
                  <a:gd name="connsiteY8" fmla="*/ 173662 h 329548"/>
                  <a:gd name="connsiteX9" fmla="*/ 216002 w 357699"/>
                  <a:gd name="connsiteY9" fmla="*/ 325839 h 329548"/>
                  <a:gd name="connsiteX10" fmla="*/ 196476 w 357699"/>
                  <a:gd name="connsiteY10" fmla="*/ 316957 h 329548"/>
                  <a:gd name="connsiteX11" fmla="*/ 196476 w 357699"/>
                  <a:gd name="connsiteY11" fmla="*/ 298503 h 329548"/>
                  <a:gd name="connsiteX12" fmla="*/ 193126 w 357699"/>
                  <a:gd name="connsiteY12" fmla="*/ 289615 h 329548"/>
                  <a:gd name="connsiteX13" fmla="*/ 189020 w 357699"/>
                  <a:gd name="connsiteY13" fmla="*/ 287743 h 329548"/>
                  <a:gd name="connsiteX14" fmla="*/ 0 w 357699"/>
                  <a:gd name="connsiteY14" fmla="*/ 292506 h 329548"/>
                  <a:gd name="connsiteX0" fmla="*/ 4974 w 326955"/>
                  <a:gd name="connsiteY0" fmla="*/ 292506 h 329548"/>
                  <a:gd name="connsiteX1" fmla="*/ 212 w 326955"/>
                  <a:gd name="connsiteY1" fmla="*/ 47908 h 329548"/>
                  <a:gd name="connsiteX2" fmla="*/ 155359 w 326955"/>
                  <a:gd name="connsiteY2" fmla="*/ 43146 h 329548"/>
                  <a:gd name="connsiteX3" fmla="*/ 162382 w 326955"/>
                  <a:gd name="connsiteY3" fmla="*/ 39944 h 329548"/>
                  <a:gd name="connsiteX4" fmla="*/ 165732 w 326955"/>
                  <a:gd name="connsiteY4" fmla="*/ 31055 h 329548"/>
                  <a:gd name="connsiteX5" fmla="*/ 165732 w 326955"/>
                  <a:gd name="connsiteY5" fmla="*/ 12602 h 329548"/>
                  <a:gd name="connsiteX6" fmla="*/ 185258 w 326955"/>
                  <a:gd name="connsiteY6" fmla="*/ 3720 h 329548"/>
                  <a:gd name="connsiteX7" fmla="*/ 323600 w 326955"/>
                  <a:gd name="connsiteY7" fmla="*/ 155873 h 329548"/>
                  <a:gd name="connsiteX8" fmla="*/ 323600 w 326955"/>
                  <a:gd name="connsiteY8" fmla="*/ 173662 h 329548"/>
                  <a:gd name="connsiteX9" fmla="*/ 185258 w 326955"/>
                  <a:gd name="connsiteY9" fmla="*/ 325839 h 329548"/>
                  <a:gd name="connsiteX10" fmla="*/ 165732 w 326955"/>
                  <a:gd name="connsiteY10" fmla="*/ 316957 h 329548"/>
                  <a:gd name="connsiteX11" fmla="*/ 165732 w 326955"/>
                  <a:gd name="connsiteY11" fmla="*/ 298503 h 329548"/>
                  <a:gd name="connsiteX12" fmla="*/ 162382 w 326955"/>
                  <a:gd name="connsiteY12" fmla="*/ 289615 h 329548"/>
                  <a:gd name="connsiteX13" fmla="*/ 158276 w 326955"/>
                  <a:gd name="connsiteY13" fmla="*/ 287743 h 329548"/>
                  <a:gd name="connsiteX14" fmla="*/ 4974 w 326955"/>
                  <a:gd name="connsiteY14" fmla="*/ 292506 h 329548"/>
                  <a:gd name="connsiteX0" fmla="*/ 2668 w 327031"/>
                  <a:gd name="connsiteY0" fmla="*/ 290125 h 329548"/>
                  <a:gd name="connsiteX1" fmla="*/ 288 w 327031"/>
                  <a:gd name="connsiteY1" fmla="*/ 47908 h 329548"/>
                  <a:gd name="connsiteX2" fmla="*/ 155435 w 327031"/>
                  <a:gd name="connsiteY2" fmla="*/ 43146 h 329548"/>
                  <a:gd name="connsiteX3" fmla="*/ 162458 w 327031"/>
                  <a:gd name="connsiteY3" fmla="*/ 39944 h 329548"/>
                  <a:gd name="connsiteX4" fmla="*/ 165808 w 327031"/>
                  <a:gd name="connsiteY4" fmla="*/ 31055 h 329548"/>
                  <a:gd name="connsiteX5" fmla="*/ 165808 w 327031"/>
                  <a:gd name="connsiteY5" fmla="*/ 12602 h 329548"/>
                  <a:gd name="connsiteX6" fmla="*/ 185334 w 327031"/>
                  <a:gd name="connsiteY6" fmla="*/ 3720 h 329548"/>
                  <a:gd name="connsiteX7" fmla="*/ 323676 w 327031"/>
                  <a:gd name="connsiteY7" fmla="*/ 155873 h 329548"/>
                  <a:gd name="connsiteX8" fmla="*/ 323676 w 327031"/>
                  <a:gd name="connsiteY8" fmla="*/ 173662 h 329548"/>
                  <a:gd name="connsiteX9" fmla="*/ 185334 w 327031"/>
                  <a:gd name="connsiteY9" fmla="*/ 325839 h 329548"/>
                  <a:gd name="connsiteX10" fmla="*/ 165808 w 327031"/>
                  <a:gd name="connsiteY10" fmla="*/ 316957 h 329548"/>
                  <a:gd name="connsiteX11" fmla="*/ 165808 w 327031"/>
                  <a:gd name="connsiteY11" fmla="*/ 298503 h 329548"/>
                  <a:gd name="connsiteX12" fmla="*/ 162458 w 327031"/>
                  <a:gd name="connsiteY12" fmla="*/ 289615 h 329548"/>
                  <a:gd name="connsiteX13" fmla="*/ 158352 w 327031"/>
                  <a:gd name="connsiteY13" fmla="*/ 287743 h 329548"/>
                  <a:gd name="connsiteX14" fmla="*/ 2668 w 327031"/>
                  <a:gd name="connsiteY14" fmla="*/ 290125 h 329548"/>
                  <a:gd name="connsiteX0" fmla="*/ 38144 w 326788"/>
                  <a:gd name="connsiteY0" fmla="*/ 290125 h 329548"/>
                  <a:gd name="connsiteX1" fmla="*/ 45 w 326788"/>
                  <a:gd name="connsiteY1" fmla="*/ 47908 h 329548"/>
                  <a:gd name="connsiteX2" fmla="*/ 155192 w 326788"/>
                  <a:gd name="connsiteY2" fmla="*/ 43146 h 329548"/>
                  <a:gd name="connsiteX3" fmla="*/ 162215 w 326788"/>
                  <a:gd name="connsiteY3" fmla="*/ 39944 h 329548"/>
                  <a:gd name="connsiteX4" fmla="*/ 165565 w 326788"/>
                  <a:gd name="connsiteY4" fmla="*/ 31055 h 329548"/>
                  <a:gd name="connsiteX5" fmla="*/ 165565 w 326788"/>
                  <a:gd name="connsiteY5" fmla="*/ 12602 h 329548"/>
                  <a:gd name="connsiteX6" fmla="*/ 185091 w 326788"/>
                  <a:gd name="connsiteY6" fmla="*/ 3720 h 329548"/>
                  <a:gd name="connsiteX7" fmla="*/ 323433 w 326788"/>
                  <a:gd name="connsiteY7" fmla="*/ 155873 h 329548"/>
                  <a:gd name="connsiteX8" fmla="*/ 323433 w 326788"/>
                  <a:gd name="connsiteY8" fmla="*/ 173662 h 329548"/>
                  <a:gd name="connsiteX9" fmla="*/ 185091 w 326788"/>
                  <a:gd name="connsiteY9" fmla="*/ 325839 h 329548"/>
                  <a:gd name="connsiteX10" fmla="*/ 165565 w 326788"/>
                  <a:gd name="connsiteY10" fmla="*/ 316957 h 329548"/>
                  <a:gd name="connsiteX11" fmla="*/ 165565 w 326788"/>
                  <a:gd name="connsiteY11" fmla="*/ 298503 h 329548"/>
                  <a:gd name="connsiteX12" fmla="*/ 162215 w 326788"/>
                  <a:gd name="connsiteY12" fmla="*/ 289615 h 329548"/>
                  <a:gd name="connsiteX13" fmla="*/ 158109 w 326788"/>
                  <a:gd name="connsiteY13" fmla="*/ 287743 h 329548"/>
                  <a:gd name="connsiteX14" fmla="*/ 38144 w 326788"/>
                  <a:gd name="connsiteY14" fmla="*/ 290125 h 329548"/>
                  <a:gd name="connsiteX0" fmla="*/ 9662 w 298306"/>
                  <a:gd name="connsiteY0" fmla="*/ 290125 h 329548"/>
                  <a:gd name="connsiteX1" fmla="*/ 138 w 298306"/>
                  <a:gd name="connsiteY1" fmla="*/ 43145 h 329548"/>
                  <a:gd name="connsiteX2" fmla="*/ 126710 w 298306"/>
                  <a:gd name="connsiteY2" fmla="*/ 43146 h 329548"/>
                  <a:gd name="connsiteX3" fmla="*/ 133733 w 298306"/>
                  <a:gd name="connsiteY3" fmla="*/ 39944 h 329548"/>
                  <a:gd name="connsiteX4" fmla="*/ 137083 w 298306"/>
                  <a:gd name="connsiteY4" fmla="*/ 31055 h 329548"/>
                  <a:gd name="connsiteX5" fmla="*/ 137083 w 298306"/>
                  <a:gd name="connsiteY5" fmla="*/ 12602 h 329548"/>
                  <a:gd name="connsiteX6" fmla="*/ 156609 w 298306"/>
                  <a:gd name="connsiteY6" fmla="*/ 3720 h 329548"/>
                  <a:gd name="connsiteX7" fmla="*/ 294951 w 298306"/>
                  <a:gd name="connsiteY7" fmla="*/ 155873 h 329548"/>
                  <a:gd name="connsiteX8" fmla="*/ 294951 w 298306"/>
                  <a:gd name="connsiteY8" fmla="*/ 173662 h 329548"/>
                  <a:gd name="connsiteX9" fmla="*/ 156609 w 298306"/>
                  <a:gd name="connsiteY9" fmla="*/ 325839 h 329548"/>
                  <a:gd name="connsiteX10" fmla="*/ 137083 w 298306"/>
                  <a:gd name="connsiteY10" fmla="*/ 316957 h 329548"/>
                  <a:gd name="connsiteX11" fmla="*/ 137083 w 298306"/>
                  <a:gd name="connsiteY11" fmla="*/ 298503 h 329548"/>
                  <a:gd name="connsiteX12" fmla="*/ 133733 w 298306"/>
                  <a:gd name="connsiteY12" fmla="*/ 289615 h 329548"/>
                  <a:gd name="connsiteX13" fmla="*/ 129627 w 298306"/>
                  <a:gd name="connsiteY13" fmla="*/ 287743 h 329548"/>
                  <a:gd name="connsiteX14" fmla="*/ 9662 w 298306"/>
                  <a:gd name="connsiteY14" fmla="*/ 290125 h 329548"/>
                  <a:gd name="connsiteX0" fmla="*/ 0 w 288644"/>
                  <a:gd name="connsiteY0" fmla="*/ 290125 h 329548"/>
                  <a:gd name="connsiteX1" fmla="*/ 21432 w 288644"/>
                  <a:gd name="connsiteY1" fmla="*/ 38383 h 329548"/>
                  <a:gd name="connsiteX2" fmla="*/ 117048 w 288644"/>
                  <a:gd name="connsiteY2" fmla="*/ 43146 h 329548"/>
                  <a:gd name="connsiteX3" fmla="*/ 124071 w 288644"/>
                  <a:gd name="connsiteY3" fmla="*/ 39944 h 329548"/>
                  <a:gd name="connsiteX4" fmla="*/ 127421 w 288644"/>
                  <a:gd name="connsiteY4" fmla="*/ 31055 h 329548"/>
                  <a:gd name="connsiteX5" fmla="*/ 127421 w 288644"/>
                  <a:gd name="connsiteY5" fmla="*/ 12602 h 329548"/>
                  <a:gd name="connsiteX6" fmla="*/ 146947 w 288644"/>
                  <a:gd name="connsiteY6" fmla="*/ 3720 h 329548"/>
                  <a:gd name="connsiteX7" fmla="*/ 285289 w 288644"/>
                  <a:gd name="connsiteY7" fmla="*/ 155873 h 329548"/>
                  <a:gd name="connsiteX8" fmla="*/ 285289 w 288644"/>
                  <a:gd name="connsiteY8" fmla="*/ 173662 h 329548"/>
                  <a:gd name="connsiteX9" fmla="*/ 146947 w 288644"/>
                  <a:gd name="connsiteY9" fmla="*/ 325839 h 329548"/>
                  <a:gd name="connsiteX10" fmla="*/ 127421 w 288644"/>
                  <a:gd name="connsiteY10" fmla="*/ 316957 h 329548"/>
                  <a:gd name="connsiteX11" fmla="*/ 127421 w 288644"/>
                  <a:gd name="connsiteY11" fmla="*/ 298503 h 329548"/>
                  <a:gd name="connsiteX12" fmla="*/ 124071 w 288644"/>
                  <a:gd name="connsiteY12" fmla="*/ 289615 h 329548"/>
                  <a:gd name="connsiteX13" fmla="*/ 119965 w 288644"/>
                  <a:gd name="connsiteY13" fmla="*/ 287743 h 329548"/>
                  <a:gd name="connsiteX14" fmla="*/ 0 w 288644"/>
                  <a:gd name="connsiteY14" fmla="*/ 290125 h 329548"/>
                  <a:gd name="connsiteX0" fmla="*/ 2670 w 267501"/>
                  <a:gd name="connsiteY0" fmla="*/ 290125 h 329548"/>
                  <a:gd name="connsiteX1" fmla="*/ 289 w 267501"/>
                  <a:gd name="connsiteY1" fmla="*/ 38383 h 329548"/>
                  <a:gd name="connsiteX2" fmla="*/ 95905 w 267501"/>
                  <a:gd name="connsiteY2" fmla="*/ 43146 h 329548"/>
                  <a:gd name="connsiteX3" fmla="*/ 102928 w 267501"/>
                  <a:gd name="connsiteY3" fmla="*/ 39944 h 329548"/>
                  <a:gd name="connsiteX4" fmla="*/ 106278 w 267501"/>
                  <a:gd name="connsiteY4" fmla="*/ 31055 h 329548"/>
                  <a:gd name="connsiteX5" fmla="*/ 106278 w 267501"/>
                  <a:gd name="connsiteY5" fmla="*/ 12602 h 329548"/>
                  <a:gd name="connsiteX6" fmla="*/ 125804 w 267501"/>
                  <a:gd name="connsiteY6" fmla="*/ 3720 h 329548"/>
                  <a:gd name="connsiteX7" fmla="*/ 264146 w 267501"/>
                  <a:gd name="connsiteY7" fmla="*/ 155873 h 329548"/>
                  <a:gd name="connsiteX8" fmla="*/ 264146 w 267501"/>
                  <a:gd name="connsiteY8" fmla="*/ 173662 h 329548"/>
                  <a:gd name="connsiteX9" fmla="*/ 125804 w 267501"/>
                  <a:gd name="connsiteY9" fmla="*/ 325839 h 329548"/>
                  <a:gd name="connsiteX10" fmla="*/ 106278 w 267501"/>
                  <a:gd name="connsiteY10" fmla="*/ 316957 h 329548"/>
                  <a:gd name="connsiteX11" fmla="*/ 106278 w 267501"/>
                  <a:gd name="connsiteY11" fmla="*/ 298503 h 329548"/>
                  <a:gd name="connsiteX12" fmla="*/ 102928 w 267501"/>
                  <a:gd name="connsiteY12" fmla="*/ 289615 h 329548"/>
                  <a:gd name="connsiteX13" fmla="*/ 98822 w 267501"/>
                  <a:gd name="connsiteY13" fmla="*/ 287743 h 329548"/>
                  <a:gd name="connsiteX14" fmla="*/ 2670 w 267501"/>
                  <a:gd name="connsiteY14" fmla="*/ 290125 h 329548"/>
                  <a:gd name="connsiteX0" fmla="*/ 459 w 265290"/>
                  <a:gd name="connsiteY0" fmla="*/ 290125 h 329548"/>
                  <a:gd name="connsiteX1" fmla="*/ 459 w 265290"/>
                  <a:gd name="connsiteY1" fmla="*/ 50289 h 329548"/>
                  <a:gd name="connsiteX2" fmla="*/ 93694 w 265290"/>
                  <a:gd name="connsiteY2" fmla="*/ 43146 h 329548"/>
                  <a:gd name="connsiteX3" fmla="*/ 100717 w 265290"/>
                  <a:gd name="connsiteY3" fmla="*/ 39944 h 329548"/>
                  <a:gd name="connsiteX4" fmla="*/ 104067 w 265290"/>
                  <a:gd name="connsiteY4" fmla="*/ 31055 h 329548"/>
                  <a:gd name="connsiteX5" fmla="*/ 104067 w 265290"/>
                  <a:gd name="connsiteY5" fmla="*/ 12602 h 329548"/>
                  <a:gd name="connsiteX6" fmla="*/ 123593 w 265290"/>
                  <a:gd name="connsiteY6" fmla="*/ 3720 h 329548"/>
                  <a:gd name="connsiteX7" fmla="*/ 261935 w 265290"/>
                  <a:gd name="connsiteY7" fmla="*/ 155873 h 329548"/>
                  <a:gd name="connsiteX8" fmla="*/ 261935 w 265290"/>
                  <a:gd name="connsiteY8" fmla="*/ 173662 h 329548"/>
                  <a:gd name="connsiteX9" fmla="*/ 123593 w 265290"/>
                  <a:gd name="connsiteY9" fmla="*/ 325839 h 329548"/>
                  <a:gd name="connsiteX10" fmla="*/ 104067 w 265290"/>
                  <a:gd name="connsiteY10" fmla="*/ 316957 h 329548"/>
                  <a:gd name="connsiteX11" fmla="*/ 104067 w 265290"/>
                  <a:gd name="connsiteY11" fmla="*/ 298503 h 329548"/>
                  <a:gd name="connsiteX12" fmla="*/ 100717 w 265290"/>
                  <a:gd name="connsiteY12" fmla="*/ 289615 h 329548"/>
                  <a:gd name="connsiteX13" fmla="*/ 96611 w 265290"/>
                  <a:gd name="connsiteY13" fmla="*/ 287743 h 329548"/>
                  <a:gd name="connsiteX14" fmla="*/ 459 w 265290"/>
                  <a:gd name="connsiteY14" fmla="*/ 290125 h 329548"/>
                  <a:gd name="connsiteX0" fmla="*/ 459 w 265290"/>
                  <a:gd name="connsiteY0" fmla="*/ 290125 h 329548"/>
                  <a:gd name="connsiteX1" fmla="*/ 459 w 265290"/>
                  <a:gd name="connsiteY1" fmla="*/ 40764 h 329548"/>
                  <a:gd name="connsiteX2" fmla="*/ 93694 w 265290"/>
                  <a:gd name="connsiteY2" fmla="*/ 43146 h 329548"/>
                  <a:gd name="connsiteX3" fmla="*/ 100717 w 265290"/>
                  <a:gd name="connsiteY3" fmla="*/ 39944 h 329548"/>
                  <a:gd name="connsiteX4" fmla="*/ 104067 w 265290"/>
                  <a:gd name="connsiteY4" fmla="*/ 31055 h 329548"/>
                  <a:gd name="connsiteX5" fmla="*/ 104067 w 265290"/>
                  <a:gd name="connsiteY5" fmla="*/ 12602 h 329548"/>
                  <a:gd name="connsiteX6" fmla="*/ 123593 w 265290"/>
                  <a:gd name="connsiteY6" fmla="*/ 3720 h 329548"/>
                  <a:gd name="connsiteX7" fmla="*/ 261935 w 265290"/>
                  <a:gd name="connsiteY7" fmla="*/ 155873 h 329548"/>
                  <a:gd name="connsiteX8" fmla="*/ 261935 w 265290"/>
                  <a:gd name="connsiteY8" fmla="*/ 173662 h 329548"/>
                  <a:gd name="connsiteX9" fmla="*/ 123593 w 265290"/>
                  <a:gd name="connsiteY9" fmla="*/ 325839 h 329548"/>
                  <a:gd name="connsiteX10" fmla="*/ 104067 w 265290"/>
                  <a:gd name="connsiteY10" fmla="*/ 316957 h 329548"/>
                  <a:gd name="connsiteX11" fmla="*/ 104067 w 265290"/>
                  <a:gd name="connsiteY11" fmla="*/ 298503 h 329548"/>
                  <a:gd name="connsiteX12" fmla="*/ 100717 w 265290"/>
                  <a:gd name="connsiteY12" fmla="*/ 289615 h 329548"/>
                  <a:gd name="connsiteX13" fmla="*/ 96611 w 265290"/>
                  <a:gd name="connsiteY13" fmla="*/ 287743 h 329548"/>
                  <a:gd name="connsiteX14" fmla="*/ 459 w 265290"/>
                  <a:gd name="connsiteY14" fmla="*/ 290125 h 329548"/>
                  <a:gd name="connsiteX0" fmla="*/ 2669 w 267500"/>
                  <a:gd name="connsiteY0" fmla="*/ 290125 h 329548"/>
                  <a:gd name="connsiteX1" fmla="*/ 288 w 267500"/>
                  <a:gd name="connsiteY1" fmla="*/ 47907 h 329548"/>
                  <a:gd name="connsiteX2" fmla="*/ 95904 w 267500"/>
                  <a:gd name="connsiteY2" fmla="*/ 43146 h 329548"/>
                  <a:gd name="connsiteX3" fmla="*/ 102927 w 267500"/>
                  <a:gd name="connsiteY3" fmla="*/ 39944 h 329548"/>
                  <a:gd name="connsiteX4" fmla="*/ 106277 w 267500"/>
                  <a:gd name="connsiteY4" fmla="*/ 31055 h 329548"/>
                  <a:gd name="connsiteX5" fmla="*/ 106277 w 267500"/>
                  <a:gd name="connsiteY5" fmla="*/ 12602 h 329548"/>
                  <a:gd name="connsiteX6" fmla="*/ 125803 w 267500"/>
                  <a:gd name="connsiteY6" fmla="*/ 3720 h 329548"/>
                  <a:gd name="connsiteX7" fmla="*/ 264145 w 267500"/>
                  <a:gd name="connsiteY7" fmla="*/ 155873 h 329548"/>
                  <a:gd name="connsiteX8" fmla="*/ 264145 w 267500"/>
                  <a:gd name="connsiteY8" fmla="*/ 173662 h 329548"/>
                  <a:gd name="connsiteX9" fmla="*/ 125803 w 267500"/>
                  <a:gd name="connsiteY9" fmla="*/ 325839 h 329548"/>
                  <a:gd name="connsiteX10" fmla="*/ 106277 w 267500"/>
                  <a:gd name="connsiteY10" fmla="*/ 316957 h 329548"/>
                  <a:gd name="connsiteX11" fmla="*/ 106277 w 267500"/>
                  <a:gd name="connsiteY11" fmla="*/ 298503 h 329548"/>
                  <a:gd name="connsiteX12" fmla="*/ 102927 w 267500"/>
                  <a:gd name="connsiteY12" fmla="*/ 289615 h 329548"/>
                  <a:gd name="connsiteX13" fmla="*/ 98821 w 267500"/>
                  <a:gd name="connsiteY13" fmla="*/ 287743 h 329548"/>
                  <a:gd name="connsiteX14" fmla="*/ 2669 w 267500"/>
                  <a:gd name="connsiteY14" fmla="*/ 290125 h 329548"/>
                  <a:gd name="connsiteX0" fmla="*/ 2669 w 267500"/>
                  <a:gd name="connsiteY0" fmla="*/ 290125 h 329548"/>
                  <a:gd name="connsiteX1" fmla="*/ 288 w 267500"/>
                  <a:gd name="connsiteY1" fmla="*/ 40763 h 329548"/>
                  <a:gd name="connsiteX2" fmla="*/ 95904 w 267500"/>
                  <a:gd name="connsiteY2" fmla="*/ 43146 h 329548"/>
                  <a:gd name="connsiteX3" fmla="*/ 102927 w 267500"/>
                  <a:gd name="connsiteY3" fmla="*/ 39944 h 329548"/>
                  <a:gd name="connsiteX4" fmla="*/ 106277 w 267500"/>
                  <a:gd name="connsiteY4" fmla="*/ 31055 h 329548"/>
                  <a:gd name="connsiteX5" fmla="*/ 106277 w 267500"/>
                  <a:gd name="connsiteY5" fmla="*/ 12602 h 329548"/>
                  <a:gd name="connsiteX6" fmla="*/ 125803 w 267500"/>
                  <a:gd name="connsiteY6" fmla="*/ 3720 h 329548"/>
                  <a:gd name="connsiteX7" fmla="*/ 264145 w 267500"/>
                  <a:gd name="connsiteY7" fmla="*/ 155873 h 329548"/>
                  <a:gd name="connsiteX8" fmla="*/ 264145 w 267500"/>
                  <a:gd name="connsiteY8" fmla="*/ 173662 h 329548"/>
                  <a:gd name="connsiteX9" fmla="*/ 125803 w 267500"/>
                  <a:gd name="connsiteY9" fmla="*/ 325839 h 329548"/>
                  <a:gd name="connsiteX10" fmla="*/ 106277 w 267500"/>
                  <a:gd name="connsiteY10" fmla="*/ 316957 h 329548"/>
                  <a:gd name="connsiteX11" fmla="*/ 106277 w 267500"/>
                  <a:gd name="connsiteY11" fmla="*/ 298503 h 329548"/>
                  <a:gd name="connsiteX12" fmla="*/ 102927 w 267500"/>
                  <a:gd name="connsiteY12" fmla="*/ 289615 h 329548"/>
                  <a:gd name="connsiteX13" fmla="*/ 98821 w 267500"/>
                  <a:gd name="connsiteY13" fmla="*/ 287743 h 329548"/>
                  <a:gd name="connsiteX14" fmla="*/ 2669 w 267500"/>
                  <a:gd name="connsiteY14" fmla="*/ 290125 h 329548"/>
                  <a:gd name="connsiteX0" fmla="*/ 2669 w 267500"/>
                  <a:gd name="connsiteY0" fmla="*/ 290125 h 329548"/>
                  <a:gd name="connsiteX1" fmla="*/ 288 w 267500"/>
                  <a:gd name="connsiteY1" fmla="*/ 43144 h 329548"/>
                  <a:gd name="connsiteX2" fmla="*/ 95904 w 267500"/>
                  <a:gd name="connsiteY2" fmla="*/ 43146 h 329548"/>
                  <a:gd name="connsiteX3" fmla="*/ 102927 w 267500"/>
                  <a:gd name="connsiteY3" fmla="*/ 39944 h 329548"/>
                  <a:gd name="connsiteX4" fmla="*/ 106277 w 267500"/>
                  <a:gd name="connsiteY4" fmla="*/ 31055 h 329548"/>
                  <a:gd name="connsiteX5" fmla="*/ 106277 w 267500"/>
                  <a:gd name="connsiteY5" fmla="*/ 12602 h 329548"/>
                  <a:gd name="connsiteX6" fmla="*/ 125803 w 267500"/>
                  <a:gd name="connsiteY6" fmla="*/ 3720 h 329548"/>
                  <a:gd name="connsiteX7" fmla="*/ 264145 w 267500"/>
                  <a:gd name="connsiteY7" fmla="*/ 155873 h 329548"/>
                  <a:gd name="connsiteX8" fmla="*/ 264145 w 267500"/>
                  <a:gd name="connsiteY8" fmla="*/ 173662 h 329548"/>
                  <a:gd name="connsiteX9" fmla="*/ 125803 w 267500"/>
                  <a:gd name="connsiteY9" fmla="*/ 325839 h 329548"/>
                  <a:gd name="connsiteX10" fmla="*/ 106277 w 267500"/>
                  <a:gd name="connsiteY10" fmla="*/ 316957 h 329548"/>
                  <a:gd name="connsiteX11" fmla="*/ 106277 w 267500"/>
                  <a:gd name="connsiteY11" fmla="*/ 298503 h 329548"/>
                  <a:gd name="connsiteX12" fmla="*/ 102927 w 267500"/>
                  <a:gd name="connsiteY12" fmla="*/ 289615 h 329548"/>
                  <a:gd name="connsiteX13" fmla="*/ 98821 w 267500"/>
                  <a:gd name="connsiteY13" fmla="*/ 287743 h 329548"/>
                  <a:gd name="connsiteX14" fmla="*/ 2669 w 267500"/>
                  <a:gd name="connsiteY14" fmla="*/ 290125 h 329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7500" h="329548">
                    <a:moveTo>
                      <a:pt x="2669" y="290125"/>
                    </a:moveTo>
                    <a:cubicBezTo>
                      <a:pt x="4256" y="208592"/>
                      <a:pt x="-1299" y="124677"/>
                      <a:pt x="288" y="43144"/>
                    </a:cubicBezTo>
                    <a:lnTo>
                      <a:pt x="95904" y="43146"/>
                    </a:lnTo>
                    <a:lnTo>
                      <a:pt x="102927" y="39944"/>
                    </a:lnTo>
                    <a:cubicBezTo>
                      <a:pt x="104996" y="37668"/>
                      <a:pt x="106277" y="34525"/>
                      <a:pt x="106277" y="31055"/>
                    </a:cubicBezTo>
                    <a:lnTo>
                      <a:pt x="106277" y="12602"/>
                    </a:lnTo>
                    <a:cubicBezTo>
                      <a:pt x="106277" y="1408"/>
                      <a:pt x="118601" y="-4227"/>
                      <a:pt x="125803" y="3720"/>
                    </a:cubicBezTo>
                    <a:lnTo>
                      <a:pt x="264145" y="155873"/>
                    </a:lnTo>
                    <a:cubicBezTo>
                      <a:pt x="268619" y="160794"/>
                      <a:pt x="268619" y="168766"/>
                      <a:pt x="264145" y="173662"/>
                    </a:cubicBezTo>
                    <a:lnTo>
                      <a:pt x="125803" y="325839"/>
                    </a:lnTo>
                    <a:cubicBezTo>
                      <a:pt x="118601" y="333761"/>
                      <a:pt x="106277" y="328152"/>
                      <a:pt x="106277" y="316957"/>
                    </a:cubicBezTo>
                    <a:lnTo>
                      <a:pt x="106277" y="298503"/>
                    </a:lnTo>
                    <a:cubicBezTo>
                      <a:pt x="106277" y="295034"/>
                      <a:pt x="104996" y="291891"/>
                      <a:pt x="102927" y="289615"/>
                    </a:cubicBezTo>
                    <a:lnTo>
                      <a:pt x="98821" y="287743"/>
                    </a:lnTo>
                    <a:lnTo>
                      <a:pt x="2669" y="290125"/>
                    </a:lnTo>
                    <a:close/>
                  </a:path>
                </a:pathLst>
              </a:custGeom>
              <a:gradFill flip="none" rotWithShape="1">
                <a:gsLst>
                  <a:gs pos="11000">
                    <a:schemeClr val="bg1"/>
                  </a:gs>
                  <a:gs pos="87000">
                    <a:srgbClr val="B3D7C2"/>
                  </a:gs>
                </a:gsLst>
                <a:lin ang="0" scaled="1"/>
                <a:tileRect/>
              </a:gradFill>
              <a:ln w="19050">
                <a:solidFill>
                  <a:schemeClr val="bg1"/>
                </a:solidFill>
              </a:ln>
              <a:effectLst>
                <a:outerShdw blurRad="38100" dist="38100" algn="l" rotWithShape="0">
                  <a:prstClr val="black">
                    <a:alpha val="1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781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문체부 제목 돋음체" panose="020B0609000101010101" pitchFamily="49" charset="-127"/>
                </a:endParaRPr>
              </a:p>
            </p:txBody>
          </p:sp>
        </p:grp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3FCC2E5C-3472-97C8-8A89-A871EB97957E}"/>
                </a:ext>
              </a:extLst>
            </p:cNvPr>
            <p:cNvGrpSpPr/>
            <p:nvPr/>
          </p:nvGrpSpPr>
          <p:grpSpPr>
            <a:xfrm>
              <a:off x="457395" y="1416556"/>
              <a:ext cx="3062904" cy="2200595"/>
              <a:chOff x="457395" y="1416556"/>
              <a:chExt cx="3062904" cy="2200595"/>
            </a:xfrm>
          </p:grpSpPr>
          <p:sp>
            <p:nvSpPr>
              <p:cNvPr id="160" name="사각형: 둥근 모서리 159">
                <a:extLst>
                  <a:ext uri="{FF2B5EF4-FFF2-40B4-BE49-F238E27FC236}">
                    <a16:creationId xmlns:a16="http://schemas.microsoft.com/office/drawing/2014/main" id="{8BCFB69C-16EF-91D6-140D-5CEE7FCCE95E}"/>
                  </a:ext>
                </a:extLst>
              </p:cNvPr>
              <p:cNvSpPr/>
              <p:nvPr/>
            </p:nvSpPr>
            <p:spPr>
              <a:xfrm>
                <a:off x="457395" y="1477324"/>
                <a:ext cx="2793017" cy="2139827"/>
              </a:xfrm>
              <a:prstGeom prst="roundRect">
                <a:avLst>
                  <a:gd name="adj" fmla="val 4155"/>
                </a:avLst>
              </a:prstGeom>
              <a:solidFill>
                <a:schemeClr val="bg1"/>
              </a:solidFill>
              <a:ln w="19050">
                <a:noFill/>
              </a:ln>
              <a:effectLst>
                <a:outerShdw blurRad="25400" dist="254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781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문체부 제목 돋음체" panose="020B0609000101010101" pitchFamily="49" charset="-127"/>
                  </a:rPr>
                  <a:t>f</a:t>
                </a:r>
                <a:endParaRPr kumimoji="0" lang="ko-KR" altLang="en-US" sz="1781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161" name="사각형: 둥근 위쪽 모서리 160">
                <a:extLst>
                  <a:ext uri="{FF2B5EF4-FFF2-40B4-BE49-F238E27FC236}">
                    <a16:creationId xmlns:a16="http://schemas.microsoft.com/office/drawing/2014/main" id="{EE59BFDD-26FD-4664-9488-BBB07536D415}"/>
                  </a:ext>
                </a:extLst>
              </p:cNvPr>
              <p:cNvSpPr/>
              <p:nvPr/>
            </p:nvSpPr>
            <p:spPr>
              <a:xfrm>
                <a:off x="457718" y="1470530"/>
                <a:ext cx="2797481" cy="374851"/>
              </a:xfrm>
              <a:prstGeom prst="round2SameRect">
                <a:avLst>
                  <a:gd name="adj1" fmla="val 21587"/>
                  <a:gd name="adj2" fmla="val 0"/>
                </a:avLst>
              </a:prstGeom>
              <a:solidFill>
                <a:srgbClr val="3B70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marL="0" marR="0" lvl="0" indent="0" algn="ctr" defTabSz="9049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979" b="0" i="0" u="none" strike="noStrike" kern="0" cap="none" spc="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grpSp>
            <p:nvGrpSpPr>
              <p:cNvPr id="31" name="그룹 30">
                <a:extLst>
                  <a:ext uri="{FF2B5EF4-FFF2-40B4-BE49-F238E27FC236}">
                    <a16:creationId xmlns:a16="http://schemas.microsoft.com/office/drawing/2014/main" id="{175C46D3-D082-F95D-3DAB-4801904CE8BE}"/>
                  </a:ext>
                </a:extLst>
              </p:cNvPr>
              <p:cNvGrpSpPr/>
              <p:nvPr/>
            </p:nvGrpSpPr>
            <p:grpSpPr>
              <a:xfrm>
                <a:off x="562823" y="1416556"/>
                <a:ext cx="405789" cy="321756"/>
                <a:chOff x="562823" y="1419731"/>
                <a:chExt cx="405789" cy="321756"/>
              </a:xfrm>
            </p:grpSpPr>
            <p:sp>
              <p:nvSpPr>
                <p:cNvPr id="164" name="사각형: 둥근 모서리 163">
                  <a:extLst>
                    <a:ext uri="{FF2B5EF4-FFF2-40B4-BE49-F238E27FC236}">
                      <a16:creationId xmlns:a16="http://schemas.microsoft.com/office/drawing/2014/main" id="{77778CA5-5273-AB02-9416-E12C7BE9C5FD}"/>
                    </a:ext>
                  </a:extLst>
                </p:cNvPr>
                <p:cNvSpPr/>
                <p:nvPr/>
              </p:nvSpPr>
              <p:spPr>
                <a:xfrm rot="5400000">
                  <a:off x="634288" y="1407163"/>
                  <a:ext cx="321755" cy="346893"/>
                </a:xfrm>
                <a:prstGeom prst="roundRect">
                  <a:avLst>
                    <a:gd name="adj" fmla="val 12550"/>
                  </a:avLst>
                </a:prstGeom>
                <a:solidFill>
                  <a:schemeClr val="bg1"/>
                </a:solidFill>
                <a:ln w="28575">
                  <a:noFill/>
                </a:ln>
                <a:effectLst>
                  <a:outerShdw blurRad="12700" dist="25400" dir="5400000" algn="t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163" name="자유형: 도형 162">
                  <a:extLst>
                    <a:ext uri="{FF2B5EF4-FFF2-40B4-BE49-F238E27FC236}">
                      <a16:creationId xmlns:a16="http://schemas.microsoft.com/office/drawing/2014/main" id="{6A307D26-F681-9C80-99F8-D86E81F3A513}"/>
                    </a:ext>
                  </a:extLst>
                </p:cNvPr>
                <p:cNvSpPr/>
                <p:nvPr/>
              </p:nvSpPr>
              <p:spPr>
                <a:xfrm rot="5400000">
                  <a:off x="539500" y="1443054"/>
                  <a:ext cx="271400" cy="224753"/>
                </a:xfrm>
                <a:custGeom>
                  <a:avLst/>
                  <a:gdLst>
                    <a:gd name="connsiteX0" fmla="*/ 103252 w 505255"/>
                    <a:gd name="connsiteY0" fmla="*/ 0 h 406364"/>
                    <a:gd name="connsiteX1" fmla="*/ 402003 w 505255"/>
                    <a:gd name="connsiteY1" fmla="*/ 0 h 406364"/>
                    <a:gd name="connsiteX2" fmla="*/ 505255 w 505255"/>
                    <a:gd name="connsiteY2" fmla="*/ 103252 h 406364"/>
                    <a:gd name="connsiteX3" fmla="*/ 505255 w 505255"/>
                    <a:gd name="connsiteY3" fmla="*/ 297495 h 406364"/>
                    <a:gd name="connsiteX4" fmla="*/ 197221 w 505255"/>
                    <a:gd name="connsiteY4" fmla="*/ 297495 h 406364"/>
                    <a:gd name="connsiteX5" fmla="*/ 100012 w 505255"/>
                    <a:gd name="connsiteY5" fmla="*/ 394704 h 406364"/>
                    <a:gd name="connsiteX6" fmla="*/ 100012 w 505255"/>
                    <a:gd name="connsiteY6" fmla="*/ 406364 h 406364"/>
                    <a:gd name="connsiteX7" fmla="*/ 63061 w 505255"/>
                    <a:gd name="connsiteY7" fmla="*/ 398904 h 406364"/>
                    <a:gd name="connsiteX8" fmla="*/ 0 w 505255"/>
                    <a:gd name="connsiteY8" fmla="*/ 303766 h 406364"/>
                    <a:gd name="connsiteX9" fmla="*/ 0 w 505255"/>
                    <a:gd name="connsiteY9" fmla="*/ 103252 h 406364"/>
                    <a:gd name="connsiteX10" fmla="*/ 103252 w 505255"/>
                    <a:gd name="connsiteY10" fmla="*/ 0 h 4063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05255" h="406364">
                      <a:moveTo>
                        <a:pt x="103252" y="0"/>
                      </a:moveTo>
                      <a:lnTo>
                        <a:pt x="402003" y="0"/>
                      </a:lnTo>
                      <a:cubicBezTo>
                        <a:pt x="459028" y="0"/>
                        <a:pt x="505255" y="46227"/>
                        <a:pt x="505255" y="103252"/>
                      </a:cubicBezTo>
                      <a:lnTo>
                        <a:pt x="505255" y="297495"/>
                      </a:lnTo>
                      <a:lnTo>
                        <a:pt x="197221" y="297495"/>
                      </a:lnTo>
                      <a:cubicBezTo>
                        <a:pt x="143534" y="297495"/>
                        <a:pt x="100012" y="341017"/>
                        <a:pt x="100012" y="394704"/>
                      </a:cubicBezTo>
                      <a:lnTo>
                        <a:pt x="100012" y="406364"/>
                      </a:lnTo>
                      <a:lnTo>
                        <a:pt x="63061" y="398904"/>
                      </a:lnTo>
                      <a:cubicBezTo>
                        <a:pt x="26003" y="383230"/>
                        <a:pt x="0" y="346535"/>
                        <a:pt x="0" y="303766"/>
                      </a:cubicBezTo>
                      <a:lnTo>
                        <a:pt x="0" y="103252"/>
                      </a:lnTo>
                      <a:cubicBezTo>
                        <a:pt x="0" y="46227"/>
                        <a:pt x="46227" y="0"/>
                        <a:pt x="103252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165" name="직사각형 164">
                  <a:extLst>
                    <a:ext uri="{FF2B5EF4-FFF2-40B4-BE49-F238E27FC236}">
                      <a16:creationId xmlns:a16="http://schemas.microsoft.com/office/drawing/2014/main" id="{27A41F6B-D788-0C11-9B3D-6D8BE7E7AF02}"/>
                    </a:ext>
                  </a:extLst>
                </p:cNvPr>
                <p:cNvSpPr/>
                <p:nvPr/>
              </p:nvSpPr>
              <p:spPr>
                <a:xfrm>
                  <a:off x="689368" y="1487528"/>
                  <a:ext cx="211595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ctr"/>
                  <a:r>
                    <a:rPr lang="en-US" altLang="ko-KR" sz="140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rgbClr val="3B709B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01</a:t>
                  </a:r>
                  <a:endParaRPr lang="ko-KR" altLang="en-US" sz="140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09B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118" name="직사각형 117">
                <a:extLst>
                  <a:ext uri="{FF2B5EF4-FFF2-40B4-BE49-F238E27FC236}">
                    <a16:creationId xmlns:a16="http://schemas.microsoft.com/office/drawing/2014/main" id="{0F8D02E1-EF72-E86D-C87F-F8FBAA5075A1}"/>
                  </a:ext>
                </a:extLst>
              </p:cNvPr>
              <p:cNvSpPr/>
              <p:nvPr/>
            </p:nvSpPr>
            <p:spPr>
              <a:xfrm>
                <a:off x="1163961" y="1534696"/>
                <a:ext cx="1384996" cy="276999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049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b="0" i="0" u="none" strike="noStrike" kern="0" cap="none" spc="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병력동원소집</a:t>
                </a:r>
              </a:p>
            </p:txBody>
          </p:sp>
          <p:sp>
            <p:nvSpPr>
              <p:cNvPr id="236" name="자유형: 도형 235">
                <a:extLst>
                  <a:ext uri="{FF2B5EF4-FFF2-40B4-BE49-F238E27FC236}">
                    <a16:creationId xmlns:a16="http://schemas.microsoft.com/office/drawing/2014/main" id="{3AABF1E9-1788-2D60-34DE-A623C7B8A32B}"/>
                  </a:ext>
                </a:extLst>
              </p:cNvPr>
              <p:cNvSpPr/>
              <p:nvPr/>
            </p:nvSpPr>
            <p:spPr>
              <a:xfrm>
                <a:off x="3252799" y="2356842"/>
                <a:ext cx="267500" cy="329548"/>
              </a:xfrm>
              <a:custGeom>
                <a:avLst/>
                <a:gdLst>
                  <a:gd name="connsiteX0" fmla="*/ 0 w 424374"/>
                  <a:gd name="connsiteY0" fmla="*/ 287743 h 329548"/>
                  <a:gd name="connsiteX1" fmla="*/ 0 w 424374"/>
                  <a:gd name="connsiteY1" fmla="*/ 43146 h 329548"/>
                  <a:gd name="connsiteX2" fmla="*/ 252778 w 424374"/>
                  <a:gd name="connsiteY2" fmla="*/ 43146 h 329548"/>
                  <a:gd name="connsiteX3" fmla="*/ 259801 w 424374"/>
                  <a:gd name="connsiteY3" fmla="*/ 39944 h 329548"/>
                  <a:gd name="connsiteX4" fmla="*/ 263151 w 424374"/>
                  <a:gd name="connsiteY4" fmla="*/ 31055 h 329548"/>
                  <a:gd name="connsiteX5" fmla="*/ 263151 w 424374"/>
                  <a:gd name="connsiteY5" fmla="*/ 12602 h 329548"/>
                  <a:gd name="connsiteX6" fmla="*/ 282677 w 424374"/>
                  <a:gd name="connsiteY6" fmla="*/ 3720 h 329548"/>
                  <a:gd name="connsiteX7" fmla="*/ 421019 w 424374"/>
                  <a:gd name="connsiteY7" fmla="*/ 155873 h 329548"/>
                  <a:gd name="connsiteX8" fmla="*/ 421019 w 424374"/>
                  <a:gd name="connsiteY8" fmla="*/ 173662 h 329548"/>
                  <a:gd name="connsiteX9" fmla="*/ 282677 w 424374"/>
                  <a:gd name="connsiteY9" fmla="*/ 325839 h 329548"/>
                  <a:gd name="connsiteX10" fmla="*/ 263151 w 424374"/>
                  <a:gd name="connsiteY10" fmla="*/ 316957 h 329548"/>
                  <a:gd name="connsiteX11" fmla="*/ 263151 w 424374"/>
                  <a:gd name="connsiteY11" fmla="*/ 298503 h 329548"/>
                  <a:gd name="connsiteX12" fmla="*/ 259801 w 424374"/>
                  <a:gd name="connsiteY12" fmla="*/ 289615 h 329548"/>
                  <a:gd name="connsiteX13" fmla="*/ 255695 w 424374"/>
                  <a:gd name="connsiteY13" fmla="*/ 287743 h 329548"/>
                  <a:gd name="connsiteX0" fmla="*/ 0 w 424374"/>
                  <a:gd name="connsiteY0" fmla="*/ 287743 h 329548"/>
                  <a:gd name="connsiteX1" fmla="*/ 69056 w 424374"/>
                  <a:gd name="connsiteY1" fmla="*/ 55052 h 329548"/>
                  <a:gd name="connsiteX2" fmla="*/ 252778 w 424374"/>
                  <a:gd name="connsiteY2" fmla="*/ 43146 h 329548"/>
                  <a:gd name="connsiteX3" fmla="*/ 259801 w 424374"/>
                  <a:gd name="connsiteY3" fmla="*/ 39944 h 329548"/>
                  <a:gd name="connsiteX4" fmla="*/ 263151 w 424374"/>
                  <a:gd name="connsiteY4" fmla="*/ 31055 h 329548"/>
                  <a:gd name="connsiteX5" fmla="*/ 263151 w 424374"/>
                  <a:gd name="connsiteY5" fmla="*/ 12602 h 329548"/>
                  <a:gd name="connsiteX6" fmla="*/ 282677 w 424374"/>
                  <a:gd name="connsiteY6" fmla="*/ 3720 h 329548"/>
                  <a:gd name="connsiteX7" fmla="*/ 421019 w 424374"/>
                  <a:gd name="connsiteY7" fmla="*/ 155873 h 329548"/>
                  <a:gd name="connsiteX8" fmla="*/ 421019 w 424374"/>
                  <a:gd name="connsiteY8" fmla="*/ 173662 h 329548"/>
                  <a:gd name="connsiteX9" fmla="*/ 282677 w 424374"/>
                  <a:gd name="connsiteY9" fmla="*/ 325839 h 329548"/>
                  <a:gd name="connsiteX10" fmla="*/ 263151 w 424374"/>
                  <a:gd name="connsiteY10" fmla="*/ 316957 h 329548"/>
                  <a:gd name="connsiteX11" fmla="*/ 263151 w 424374"/>
                  <a:gd name="connsiteY11" fmla="*/ 298503 h 329548"/>
                  <a:gd name="connsiteX12" fmla="*/ 259801 w 424374"/>
                  <a:gd name="connsiteY12" fmla="*/ 289615 h 329548"/>
                  <a:gd name="connsiteX13" fmla="*/ 255695 w 424374"/>
                  <a:gd name="connsiteY13" fmla="*/ 287743 h 329548"/>
                  <a:gd name="connsiteX14" fmla="*/ 0 w 424374"/>
                  <a:gd name="connsiteY14" fmla="*/ 287743 h 329548"/>
                  <a:gd name="connsiteX0" fmla="*/ 0 w 424374"/>
                  <a:gd name="connsiteY0" fmla="*/ 287743 h 329548"/>
                  <a:gd name="connsiteX1" fmla="*/ 71437 w 424374"/>
                  <a:gd name="connsiteY1" fmla="*/ 47908 h 329548"/>
                  <a:gd name="connsiteX2" fmla="*/ 252778 w 424374"/>
                  <a:gd name="connsiteY2" fmla="*/ 43146 h 329548"/>
                  <a:gd name="connsiteX3" fmla="*/ 259801 w 424374"/>
                  <a:gd name="connsiteY3" fmla="*/ 39944 h 329548"/>
                  <a:gd name="connsiteX4" fmla="*/ 263151 w 424374"/>
                  <a:gd name="connsiteY4" fmla="*/ 31055 h 329548"/>
                  <a:gd name="connsiteX5" fmla="*/ 263151 w 424374"/>
                  <a:gd name="connsiteY5" fmla="*/ 12602 h 329548"/>
                  <a:gd name="connsiteX6" fmla="*/ 282677 w 424374"/>
                  <a:gd name="connsiteY6" fmla="*/ 3720 h 329548"/>
                  <a:gd name="connsiteX7" fmla="*/ 421019 w 424374"/>
                  <a:gd name="connsiteY7" fmla="*/ 155873 h 329548"/>
                  <a:gd name="connsiteX8" fmla="*/ 421019 w 424374"/>
                  <a:gd name="connsiteY8" fmla="*/ 173662 h 329548"/>
                  <a:gd name="connsiteX9" fmla="*/ 282677 w 424374"/>
                  <a:gd name="connsiteY9" fmla="*/ 325839 h 329548"/>
                  <a:gd name="connsiteX10" fmla="*/ 263151 w 424374"/>
                  <a:gd name="connsiteY10" fmla="*/ 316957 h 329548"/>
                  <a:gd name="connsiteX11" fmla="*/ 263151 w 424374"/>
                  <a:gd name="connsiteY11" fmla="*/ 298503 h 329548"/>
                  <a:gd name="connsiteX12" fmla="*/ 259801 w 424374"/>
                  <a:gd name="connsiteY12" fmla="*/ 289615 h 329548"/>
                  <a:gd name="connsiteX13" fmla="*/ 255695 w 424374"/>
                  <a:gd name="connsiteY13" fmla="*/ 287743 h 329548"/>
                  <a:gd name="connsiteX14" fmla="*/ 0 w 424374"/>
                  <a:gd name="connsiteY14" fmla="*/ 287743 h 329548"/>
                  <a:gd name="connsiteX0" fmla="*/ 0 w 357699"/>
                  <a:gd name="connsiteY0" fmla="*/ 292506 h 329548"/>
                  <a:gd name="connsiteX1" fmla="*/ 4762 w 357699"/>
                  <a:gd name="connsiteY1" fmla="*/ 47908 h 329548"/>
                  <a:gd name="connsiteX2" fmla="*/ 186103 w 357699"/>
                  <a:gd name="connsiteY2" fmla="*/ 43146 h 329548"/>
                  <a:gd name="connsiteX3" fmla="*/ 193126 w 357699"/>
                  <a:gd name="connsiteY3" fmla="*/ 39944 h 329548"/>
                  <a:gd name="connsiteX4" fmla="*/ 196476 w 357699"/>
                  <a:gd name="connsiteY4" fmla="*/ 31055 h 329548"/>
                  <a:gd name="connsiteX5" fmla="*/ 196476 w 357699"/>
                  <a:gd name="connsiteY5" fmla="*/ 12602 h 329548"/>
                  <a:gd name="connsiteX6" fmla="*/ 216002 w 357699"/>
                  <a:gd name="connsiteY6" fmla="*/ 3720 h 329548"/>
                  <a:gd name="connsiteX7" fmla="*/ 354344 w 357699"/>
                  <a:gd name="connsiteY7" fmla="*/ 155873 h 329548"/>
                  <a:gd name="connsiteX8" fmla="*/ 354344 w 357699"/>
                  <a:gd name="connsiteY8" fmla="*/ 173662 h 329548"/>
                  <a:gd name="connsiteX9" fmla="*/ 216002 w 357699"/>
                  <a:gd name="connsiteY9" fmla="*/ 325839 h 329548"/>
                  <a:gd name="connsiteX10" fmla="*/ 196476 w 357699"/>
                  <a:gd name="connsiteY10" fmla="*/ 316957 h 329548"/>
                  <a:gd name="connsiteX11" fmla="*/ 196476 w 357699"/>
                  <a:gd name="connsiteY11" fmla="*/ 298503 h 329548"/>
                  <a:gd name="connsiteX12" fmla="*/ 193126 w 357699"/>
                  <a:gd name="connsiteY12" fmla="*/ 289615 h 329548"/>
                  <a:gd name="connsiteX13" fmla="*/ 189020 w 357699"/>
                  <a:gd name="connsiteY13" fmla="*/ 287743 h 329548"/>
                  <a:gd name="connsiteX14" fmla="*/ 0 w 357699"/>
                  <a:gd name="connsiteY14" fmla="*/ 292506 h 329548"/>
                  <a:gd name="connsiteX0" fmla="*/ 0 w 357699"/>
                  <a:gd name="connsiteY0" fmla="*/ 292506 h 329548"/>
                  <a:gd name="connsiteX1" fmla="*/ 30956 w 357699"/>
                  <a:gd name="connsiteY1" fmla="*/ 47908 h 329548"/>
                  <a:gd name="connsiteX2" fmla="*/ 186103 w 357699"/>
                  <a:gd name="connsiteY2" fmla="*/ 43146 h 329548"/>
                  <a:gd name="connsiteX3" fmla="*/ 193126 w 357699"/>
                  <a:gd name="connsiteY3" fmla="*/ 39944 h 329548"/>
                  <a:gd name="connsiteX4" fmla="*/ 196476 w 357699"/>
                  <a:gd name="connsiteY4" fmla="*/ 31055 h 329548"/>
                  <a:gd name="connsiteX5" fmla="*/ 196476 w 357699"/>
                  <a:gd name="connsiteY5" fmla="*/ 12602 h 329548"/>
                  <a:gd name="connsiteX6" fmla="*/ 216002 w 357699"/>
                  <a:gd name="connsiteY6" fmla="*/ 3720 h 329548"/>
                  <a:gd name="connsiteX7" fmla="*/ 354344 w 357699"/>
                  <a:gd name="connsiteY7" fmla="*/ 155873 h 329548"/>
                  <a:gd name="connsiteX8" fmla="*/ 354344 w 357699"/>
                  <a:gd name="connsiteY8" fmla="*/ 173662 h 329548"/>
                  <a:gd name="connsiteX9" fmla="*/ 216002 w 357699"/>
                  <a:gd name="connsiteY9" fmla="*/ 325839 h 329548"/>
                  <a:gd name="connsiteX10" fmla="*/ 196476 w 357699"/>
                  <a:gd name="connsiteY10" fmla="*/ 316957 h 329548"/>
                  <a:gd name="connsiteX11" fmla="*/ 196476 w 357699"/>
                  <a:gd name="connsiteY11" fmla="*/ 298503 h 329548"/>
                  <a:gd name="connsiteX12" fmla="*/ 193126 w 357699"/>
                  <a:gd name="connsiteY12" fmla="*/ 289615 h 329548"/>
                  <a:gd name="connsiteX13" fmla="*/ 189020 w 357699"/>
                  <a:gd name="connsiteY13" fmla="*/ 287743 h 329548"/>
                  <a:gd name="connsiteX14" fmla="*/ 0 w 357699"/>
                  <a:gd name="connsiteY14" fmla="*/ 292506 h 329548"/>
                  <a:gd name="connsiteX0" fmla="*/ 4974 w 326955"/>
                  <a:gd name="connsiteY0" fmla="*/ 292506 h 329548"/>
                  <a:gd name="connsiteX1" fmla="*/ 212 w 326955"/>
                  <a:gd name="connsiteY1" fmla="*/ 47908 h 329548"/>
                  <a:gd name="connsiteX2" fmla="*/ 155359 w 326955"/>
                  <a:gd name="connsiteY2" fmla="*/ 43146 h 329548"/>
                  <a:gd name="connsiteX3" fmla="*/ 162382 w 326955"/>
                  <a:gd name="connsiteY3" fmla="*/ 39944 h 329548"/>
                  <a:gd name="connsiteX4" fmla="*/ 165732 w 326955"/>
                  <a:gd name="connsiteY4" fmla="*/ 31055 h 329548"/>
                  <a:gd name="connsiteX5" fmla="*/ 165732 w 326955"/>
                  <a:gd name="connsiteY5" fmla="*/ 12602 h 329548"/>
                  <a:gd name="connsiteX6" fmla="*/ 185258 w 326955"/>
                  <a:gd name="connsiteY6" fmla="*/ 3720 h 329548"/>
                  <a:gd name="connsiteX7" fmla="*/ 323600 w 326955"/>
                  <a:gd name="connsiteY7" fmla="*/ 155873 h 329548"/>
                  <a:gd name="connsiteX8" fmla="*/ 323600 w 326955"/>
                  <a:gd name="connsiteY8" fmla="*/ 173662 h 329548"/>
                  <a:gd name="connsiteX9" fmla="*/ 185258 w 326955"/>
                  <a:gd name="connsiteY9" fmla="*/ 325839 h 329548"/>
                  <a:gd name="connsiteX10" fmla="*/ 165732 w 326955"/>
                  <a:gd name="connsiteY10" fmla="*/ 316957 h 329548"/>
                  <a:gd name="connsiteX11" fmla="*/ 165732 w 326955"/>
                  <a:gd name="connsiteY11" fmla="*/ 298503 h 329548"/>
                  <a:gd name="connsiteX12" fmla="*/ 162382 w 326955"/>
                  <a:gd name="connsiteY12" fmla="*/ 289615 h 329548"/>
                  <a:gd name="connsiteX13" fmla="*/ 158276 w 326955"/>
                  <a:gd name="connsiteY13" fmla="*/ 287743 h 329548"/>
                  <a:gd name="connsiteX14" fmla="*/ 4974 w 326955"/>
                  <a:gd name="connsiteY14" fmla="*/ 292506 h 329548"/>
                  <a:gd name="connsiteX0" fmla="*/ 2668 w 327031"/>
                  <a:gd name="connsiteY0" fmla="*/ 290125 h 329548"/>
                  <a:gd name="connsiteX1" fmla="*/ 288 w 327031"/>
                  <a:gd name="connsiteY1" fmla="*/ 47908 h 329548"/>
                  <a:gd name="connsiteX2" fmla="*/ 155435 w 327031"/>
                  <a:gd name="connsiteY2" fmla="*/ 43146 h 329548"/>
                  <a:gd name="connsiteX3" fmla="*/ 162458 w 327031"/>
                  <a:gd name="connsiteY3" fmla="*/ 39944 h 329548"/>
                  <a:gd name="connsiteX4" fmla="*/ 165808 w 327031"/>
                  <a:gd name="connsiteY4" fmla="*/ 31055 h 329548"/>
                  <a:gd name="connsiteX5" fmla="*/ 165808 w 327031"/>
                  <a:gd name="connsiteY5" fmla="*/ 12602 h 329548"/>
                  <a:gd name="connsiteX6" fmla="*/ 185334 w 327031"/>
                  <a:gd name="connsiteY6" fmla="*/ 3720 h 329548"/>
                  <a:gd name="connsiteX7" fmla="*/ 323676 w 327031"/>
                  <a:gd name="connsiteY7" fmla="*/ 155873 h 329548"/>
                  <a:gd name="connsiteX8" fmla="*/ 323676 w 327031"/>
                  <a:gd name="connsiteY8" fmla="*/ 173662 h 329548"/>
                  <a:gd name="connsiteX9" fmla="*/ 185334 w 327031"/>
                  <a:gd name="connsiteY9" fmla="*/ 325839 h 329548"/>
                  <a:gd name="connsiteX10" fmla="*/ 165808 w 327031"/>
                  <a:gd name="connsiteY10" fmla="*/ 316957 h 329548"/>
                  <a:gd name="connsiteX11" fmla="*/ 165808 w 327031"/>
                  <a:gd name="connsiteY11" fmla="*/ 298503 h 329548"/>
                  <a:gd name="connsiteX12" fmla="*/ 162458 w 327031"/>
                  <a:gd name="connsiteY12" fmla="*/ 289615 h 329548"/>
                  <a:gd name="connsiteX13" fmla="*/ 158352 w 327031"/>
                  <a:gd name="connsiteY13" fmla="*/ 287743 h 329548"/>
                  <a:gd name="connsiteX14" fmla="*/ 2668 w 327031"/>
                  <a:gd name="connsiteY14" fmla="*/ 290125 h 329548"/>
                  <a:gd name="connsiteX0" fmla="*/ 38144 w 326788"/>
                  <a:gd name="connsiteY0" fmla="*/ 290125 h 329548"/>
                  <a:gd name="connsiteX1" fmla="*/ 45 w 326788"/>
                  <a:gd name="connsiteY1" fmla="*/ 47908 h 329548"/>
                  <a:gd name="connsiteX2" fmla="*/ 155192 w 326788"/>
                  <a:gd name="connsiteY2" fmla="*/ 43146 h 329548"/>
                  <a:gd name="connsiteX3" fmla="*/ 162215 w 326788"/>
                  <a:gd name="connsiteY3" fmla="*/ 39944 h 329548"/>
                  <a:gd name="connsiteX4" fmla="*/ 165565 w 326788"/>
                  <a:gd name="connsiteY4" fmla="*/ 31055 h 329548"/>
                  <a:gd name="connsiteX5" fmla="*/ 165565 w 326788"/>
                  <a:gd name="connsiteY5" fmla="*/ 12602 h 329548"/>
                  <a:gd name="connsiteX6" fmla="*/ 185091 w 326788"/>
                  <a:gd name="connsiteY6" fmla="*/ 3720 h 329548"/>
                  <a:gd name="connsiteX7" fmla="*/ 323433 w 326788"/>
                  <a:gd name="connsiteY7" fmla="*/ 155873 h 329548"/>
                  <a:gd name="connsiteX8" fmla="*/ 323433 w 326788"/>
                  <a:gd name="connsiteY8" fmla="*/ 173662 h 329548"/>
                  <a:gd name="connsiteX9" fmla="*/ 185091 w 326788"/>
                  <a:gd name="connsiteY9" fmla="*/ 325839 h 329548"/>
                  <a:gd name="connsiteX10" fmla="*/ 165565 w 326788"/>
                  <a:gd name="connsiteY10" fmla="*/ 316957 h 329548"/>
                  <a:gd name="connsiteX11" fmla="*/ 165565 w 326788"/>
                  <a:gd name="connsiteY11" fmla="*/ 298503 h 329548"/>
                  <a:gd name="connsiteX12" fmla="*/ 162215 w 326788"/>
                  <a:gd name="connsiteY12" fmla="*/ 289615 h 329548"/>
                  <a:gd name="connsiteX13" fmla="*/ 158109 w 326788"/>
                  <a:gd name="connsiteY13" fmla="*/ 287743 h 329548"/>
                  <a:gd name="connsiteX14" fmla="*/ 38144 w 326788"/>
                  <a:gd name="connsiteY14" fmla="*/ 290125 h 329548"/>
                  <a:gd name="connsiteX0" fmla="*/ 9662 w 298306"/>
                  <a:gd name="connsiteY0" fmla="*/ 290125 h 329548"/>
                  <a:gd name="connsiteX1" fmla="*/ 138 w 298306"/>
                  <a:gd name="connsiteY1" fmla="*/ 43145 h 329548"/>
                  <a:gd name="connsiteX2" fmla="*/ 126710 w 298306"/>
                  <a:gd name="connsiteY2" fmla="*/ 43146 h 329548"/>
                  <a:gd name="connsiteX3" fmla="*/ 133733 w 298306"/>
                  <a:gd name="connsiteY3" fmla="*/ 39944 h 329548"/>
                  <a:gd name="connsiteX4" fmla="*/ 137083 w 298306"/>
                  <a:gd name="connsiteY4" fmla="*/ 31055 h 329548"/>
                  <a:gd name="connsiteX5" fmla="*/ 137083 w 298306"/>
                  <a:gd name="connsiteY5" fmla="*/ 12602 h 329548"/>
                  <a:gd name="connsiteX6" fmla="*/ 156609 w 298306"/>
                  <a:gd name="connsiteY6" fmla="*/ 3720 h 329548"/>
                  <a:gd name="connsiteX7" fmla="*/ 294951 w 298306"/>
                  <a:gd name="connsiteY7" fmla="*/ 155873 h 329548"/>
                  <a:gd name="connsiteX8" fmla="*/ 294951 w 298306"/>
                  <a:gd name="connsiteY8" fmla="*/ 173662 h 329548"/>
                  <a:gd name="connsiteX9" fmla="*/ 156609 w 298306"/>
                  <a:gd name="connsiteY9" fmla="*/ 325839 h 329548"/>
                  <a:gd name="connsiteX10" fmla="*/ 137083 w 298306"/>
                  <a:gd name="connsiteY10" fmla="*/ 316957 h 329548"/>
                  <a:gd name="connsiteX11" fmla="*/ 137083 w 298306"/>
                  <a:gd name="connsiteY11" fmla="*/ 298503 h 329548"/>
                  <a:gd name="connsiteX12" fmla="*/ 133733 w 298306"/>
                  <a:gd name="connsiteY12" fmla="*/ 289615 h 329548"/>
                  <a:gd name="connsiteX13" fmla="*/ 129627 w 298306"/>
                  <a:gd name="connsiteY13" fmla="*/ 287743 h 329548"/>
                  <a:gd name="connsiteX14" fmla="*/ 9662 w 298306"/>
                  <a:gd name="connsiteY14" fmla="*/ 290125 h 329548"/>
                  <a:gd name="connsiteX0" fmla="*/ 0 w 288644"/>
                  <a:gd name="connsiteY0" fmla="*/ 290125 h 329548"/>
                  <a:gd name="connsiteX1" fmla="*/ 21432 w 288644"/>
                  <a:gd name="connsiteY1" fmla="*/ 38383 h 329548"/>
                  <a:gd name="connsiteX2" fmla="*/ 117048 w 288644"/>
                  <a:gd name="connsiteY2" fmla="*/ 43146 h 329548"/>
                  <a:gd name="connsiteX3" fmla="*/ 124071 w 288644"/>
                  <a:gd name="connsiteY3" fmla="*/ 39944 h 329548"/>
                  <a:gd name="connsiteX4" fmla="*/ 127421 w 288644"/>
                  <a:gd name="connsiteY4" fmla="*/ 31055 h 329548"/>
                  <a:gd name="connsiteX5" fmla="*/ 127421 w 288644"/>
                  <a:gd name="connsiteY5" fmla="*/ 12602 h 329548"/>
                  <a:gd name="connsiteX6" fmla="*/ 146947 w 288644"/>
                  <a:gd name="connsiteY6" fmla="*/ 3720 h 329548"/>
                  <a:gd name="connsiteX7" fmla="*/ 285289 w 288644"/>
                  <a:gd name="connsiteY7" fmla="*/ 155873 h 329548"/>
                  <a:gd name="connsiteX8" fmla="*/ 285289 w 288644"/>
                  <a:gd name="connsiteY8" fmla="*/ 173662 h 329548"/>
                  <a:gd name="connsiteX9" fmla="*/ 146947 w 288644"/>
                  <a:gd name="connsiteY9" fmla="*/ 325839 h 329548"/>
                  <a:gd name="connsiteX10" fmla="*/ 127421 w 288644"/>
                  <a:gd name="connsiteY10" fmla="*/ 316957 h 329548"/>
                  <a:gd name="connsiteX11" fmla="*/ 127421 w 288644"/>
                  <a:gd name="connsiteY11" fmla="*/ 298503 h 329548"/>
                  <a:gd name="connsiteX12" fmla="*/ 124071 w 288644"/>
                  <a:gd name="connsiteY12" fmla="*/ 289615 h 329548"/>
                  <a:gd name="connsiteX13" fmla="*/ 119965 w 288644"/>
                  <a:gd name="connsiteY13" fmla="*/ 287743 h 329548"/>
                  <a:gd name="connsiteX14" fmla="*/ 0 w 288644"/>
                  <a:gd name="connsiteY14" fmla="*/ 290125 h 329548"/>
                  <a:gd name="connsiteX0" fmla="*/ 2670 w 267501"/>
                  <a:gd name="connsiteY0" fmla="*/ 290125 h 329548"/>
                  <a:gd name="connsiteX1" fmla="*/ 289 w 267501"/>
                  <a:gd name="connsiteY1" fmla="*/ 38383 h 329548"/>
                  <a:gd name="connsiteX2" fmla="*/ 95905 w 267501"/>
                  <a:gd name="connsiteY2" fmla="*/ 43146 h 329548"/>
                  <a:gd name="connsiteX3" fmla="*/ 102928 w 267501"/>
                  <a:gd name="connsiteY3" fmla="*/ 39944 h 329548"/>
                  <a:gd name="connsiteX4" fmla="*/ 106278 w 267501"/>
                  <a:gd name="connsiteY4" fmla="*/ 31055 h 329548"/>
                  <a:gd name="connsiteX5" fmla="*/ 106278 w 267501"/>
                  <a:gd name="connsiteY5" fmla="*/ 12602 h 329548"/>
                  <a:gd name="connsiteX6" fmla="*/ 125804 w 267501"/>
                  <a:gd name="connsiteY6" fmla="*/ 3720 h 329548"/>
                  <a:gd name="connsiteX7" fmla="*/ 264146 w 267501"/>
                  <a:gd name="connsiteY7" fmla="*/ 155873 h 329548"/>
                  <a:gd name="connsiteX8" fmla="*/ 264146 w 267501"/>
                  <a:gd name="connsiteY8" fmla="*/ 173662 h 329548"/>
                  <a:gd name="connsiteX9" fmla="*/ 125804 w 267501"/>
                  <a:gd name="connsiteY9" fmla="*/ 325839 h 329548"/>
                  <a:gd name="connsiteX10" fmla="*/ 106278 w 267501"/>
                  <a:gd name="connsiteY10" fmla="*/ 316957 h 329548"/>
                  <a:gd name="connsiteX11" fmla="*/ 106278 w 267501"/>
                  <a:gd name="connsiteY11" fmla="*/ 298503 h 329548"/>
                  <a:gd name="connsiteX12" fmla="*/ 102928 w 267501"/>
                  <a:gd name="connsiteY12" fmla="*/ 289615 h 329548"/>
                  <a:gd name="connsiteX13" fmla="*/ 98822 w 267501"/>
                  <a:gd name="connsiteY13" fmla="*/ 287743 h 329548"/>
                  <a:gd name="connsiteX14" fmla="*/ 2670 w 267501"/>
                  <a:gd name="connsiteY14" fmla="*/ 290125 h 329548"/>
                  <a:gd name="connsiteX0" fmla="*/ 459 w 265290"/>
                  <a:gd name="connsiteY0" fmla="*/ 290125 h 329548"/>
                  <a:gd name="connsiteX1" fmla="*/ 459 w 265290"/>
                  <a:gd name="connsiteY1" fmla="*/ 50289 h 329548"/>
                  <a:gd name="connsiteX2" fmla="*/ 93694 w 265290"/>
                  <a:gd name="connsiteY2" fmla="*/ 43146 h 329548"/>
                  <a:gd name="connsiteX3" fmla="*/ 100717 w 265290"/>
                  <a:gd name="connsiteY3" fmla="*/ 39944 h 329548"/>
                  <a:gd name="connsiteX4" fmla="*/ 104067 w 265290"/>
                  <a:gd name="connsiteY4" fmla="*/ 31055 h 329548"/>
                  <a:gd name="connsiteX5" fmla="*/ 104067 w 265290"/>
                  <a:gd name="connsiteY5" fmla="*/ 12602 h 329548"/>
                  <a:gd name="connsiteX6" fmla="*/ 123593 w 265290"/>
                  <a:gd name="connsiteY6" fmla="*/ 3720 h 329548"/>
                  <a:gd name="connsiteX7" fmla="*/ 261935 w 265290"/>
                  <a:gd name="connsiteY7" fmla="*/ 155873 h 329548"/>
                  <a:gd name="connsiteX8" fmla="*/ 261935 w 265290"/>
                  <a:gd name="connsiteY8" fmla="*/ 173662 h 329548"/>
                  <a:gd name="connsiteX9" fmla="*/ 123593 w 265290"/>
                  <a:gd name="connsiteY9" fmla="*/ 325839 h 329548"/>
                  <a:gd name="connsiteX10" fmla="*/ 104067 w 265290"/>
                  <a:gd name="connsiteY10" fmla="*/ 316957 h 329548"/>
                  <a:gd name="connsiteX11" fmla="*/ 104067 w 265290"/>
                  <a:gd name="connsiteY11" fmla="*/ 298503 h 329548"/>
                  <a:gd name="connsiteX12" fmla="*/ 100717 w 265290"/>
                  <a:gd name="connsiteY12" fmla="*/ 289615 h 329548"/>
                  <a:gd name="connsiteX13" fmla="*/ 96611 w 265290"/>
                  <a:gd name="connsiteY13" fmla="*/ 287743 h 329548"/>
                  <a:gd name="connsiteX14" fmla="*/ 459 w 265290"/>
                  <a:gd name="connsiteY14" fmla="*/ 290125 h 329548"/>
                  <a:gd name="connsiteX0" fmla="*/ 459 w 265290"/>
                  <a:gd name="connsiteY0" fmla="*/ 290125 h 329548"/>
                  <a:gd name="connsiteX1" fmla="*/ 459 w 265290"/>
                  <a:gd name="connsiteY1" fmla="*/ 40764 h 329548"/>
                  <a:gd name="connsiteX2" fmla="*/ 93694 w 265290"/>
                  <a:gd name="connsiteY2" fmla="*/ 43146 h 329548"/>
                  <a:gd name="connsiteX3" fmla="*/ 100717 w 265290"/>
                  <a:gd name="connsiteY3" fmla="*/ 39944 h 329548"/>
                  <a:gd name="connsiteX4" fmla="*/ 104067 w 265290"/>
                  <a:gd name="connsiteY4" fmla="*/ 31055 h 329548"/>
                  <a:gd name="connsiteX5" fmla="*/ 104067 w 265290"/>
                  <a:gd name="connsiteY5" fmla="*/ 12602 h 329548"/>
                  <a:gd name="connsiteX6" fmla="*/ 123593 w 265290"/>
                  <a:gd name="connsiteY6" fmla="*/ 3720 h 329548"/>
                  <a:gd name="connsiteX7" fmla="*/ 261935 w 265290"/>
                  <a:gd name="connsiteY7" fmla="*/ 155873 h 329548"/>
                  <a:gd name="connsiteX8" fmla="*/ 261935 w 265290"/>
                  <a:gd name="connsiteY8" fmla="*/ 173662 h 329548"/>
                  <a:gd name="connsiteX9" fmla="*/ 123593 w 265290"/>
                  <a:gd name="connsiteY9" fmla="*/ 325839 h 329548"/>
                  <a:gd name="connsiteX10" fmla="*/ 104067 w 265290"/>
                  <a:gd name="connsiteY10" fmla="*/ 316957 h 329548"/>
                  <a:gd name="connsiteX11" fmla="*/ 104067 w 265290"/>
                  <a:gd name="connsiteY11" fmla="*/ 298503 h 329548"/>
                  <a:gd name="connsiteX12" fmla="*/ 100717 w 265290"/>
                  <a:gd name="connsiteY12" fmla="*/ 289615 h 329548"/>
                  <a:gd name="connsiteX13" fmla="*/ 96611 w 265290"/>
                  <a:gd name="connsiteY13" fmla="*/ 287743 h 329548"/>
                  <a:gd name="connsiteX14" fmla="*/ 459 w 265290"/>
                  <a:gd name="connsiteY14" fmla="*/ 290125 h 329548"/>
                  <a:gd name="connsiteX0" fmla="*/ 2669 w 267500"/>
                  <a:gd name="connsiteY0" fmla="*/ 290125 h 329548"/>
                  <a:gd name="connsiteX1" fmla="*/ 288 w 267500"/>
                  <a:gd name="connsiteY1" fmla="*/ 47907 h 329548"/>
                  <a:gd name="connsiteX2" fmla="*/ 95904 w 267500"/>
                  <a:gd name="connsiteY2" fmla="*/ 43146 h 329548"/>
                  <a:gd name="connsiteX3" fmla="*/ 102927 w 267500"/>
                  <a:gd name="connsiteY3" fmla="*/ 39944 h 329548"/>
                  <a:gd name="connsiteX4" fmla="*/ 106277 w 267500"/>
                  <a:gd name="connsiteY4" fmla="*/ 31055 h 329548"/>
                  <a:gd name="connsiteX5" fmla="*/ 106277 w 267500"/>
                  <a:gd name="connsiteY5" fmla="*/ 12602 h 329548"/>
                  <a:gd name="connsiteX6" fmla="*/ 125803 w 267500"/>
                  <a:gd name="connsiteY6" fmla="*/ 3720 h 329548"/>
                  <a:gd name="connsiteX7" fmla="*/ 264145 w 267500"/>
                  <a:gd name="connsiteY7" fmla="*/ 155873 h 329548"/>
                  <a:gd name="connsiteX8" fmla="*/ 264145 w 267500"/>
                  <a:gd name="connsiteY8" fmla="*/ 173662 h 329548"/>
                  <a:gd name="connsiteX9" fmla="*/ 125803 w 267500"/>
                  <a:gd name="connsiteY9" fmla="*/ 325839 h 329548"/>
                  <a:gd name="connsiteX10" fmla="*/ 106277 w 267500"/>
                  <a:gd name="connsiteY10" fmla="*/ 316957 h 329548"/>
                  <a:gd name="connsiteX11" fmla="*/ 106277 w 267500"/>
                  <a:gd name="connsiteY11" fmla="*/ 298503 h 329548"/>
                  <a:gd name="connsiteX12" fmla="*/ 102927 w 267500"/>
                  <a:gd name="connsiteY12" fmla="*/ 289615 h 329548"/>
                  <a:gd name="connsiteX13" fmla="*/ 98821 w 267500"/>
                  <a:gd name="connsiteY13" fmla="*/ 287743 h 329548"/>
                  <a:gd name="connsiteX14" fmla="*/ 2669 w 267500"/>
                  <a:gd name="connsiteY14" fmla="*/ 290125 h 329548"/>
                  <a:gd name="connsiteX0" fmla="*/ 2669 w 267500"/>
                  <a:gd name="connsiteY0" fmla="*/ 290125 h 329548"/>
                  <a:gd name="connsiteX1" fmla="*/ 288 w 267500"/>
                  <a:gd name="connsiteY1" fmla="*/ 40763 h 329548"/>
                  <a:gd name="connsiteX2" fmla="*/ 95904 w 267500"/>
                  <a:gd name="connsiteY2" fmla="*/ 43146 h 329548"/>
                  <a:gd name="connsiteX3" fmla="*/ 102927 w 267500"/>
                  <a:gd name="connsiteY3" fmla="*/ 39944 h 329548"/>
                  <a:gd name="connsiteX4" fmla="*/ 106277 w 267500"/>
                  <a:gd name="connsiteY4" fmla="*/ 31055 h 329548"/>
                  <a:gd name="connsiteX5" fmla="*/ 106277 w 267500"/>
                  <a:gd name="connsiteY5" fmla="*/ 12602 h 329548"/>
                  <a:gd name="connsiteX6" fmla="*/ 125803 w 267500"/>
                  <a:gd name="connsiteY6" fmla="*/ 3720 h 329548"/>
                  <a:gd name="connsiteX7" fmla="*/ 264145 w 267500"/>
                  <a:gd name="connsiteY7" fmla="*/ 155873 h 329548"/>
                  <a:gd name="connsiteX8" fmla="*/ 264145 w 267500"/>
                  <a:gd name="connsiteY8" fmla="*/ 173662 h 329548"/>
                  <a:gd name="connsiteX9" fmla="*/ 125803 w 267500"/>
                  <a:gd name="connsiteY9" fmla="*/ 325839 h 329548"/>
                  <a:gd name="connsiteX10" fmla="*/ 106277 w 267500"/>
                  <a:gd name="connsiteY10" fmla="*/ 316957 h 329548"/>
                  <a:gd name="connsiteX11" fmla="*/ 106277 w 267500"/>
                  <a:gd name="connsiteY11" fmla="*/ 298503 h 329548"/>
                  <a:gd name="connsiteX12" fmla="*/ 102927 w 267500"/>
                  <a:gd name="connsiteY12" fmla="*/ 289615 h 329548"/>
                  <a:gd name="connsiteX13" fmla="*/ 98821 w 267500"/>
                  <a:gd name="connsiteY13" fmla="*/ 287743 h 329548"/>
                  <a:gd name="connsiteX14" fmla="*/ 2669 w 267500"/>
                  <a:gd name="connsiteY14" fmla="*/ 290125 h 329548"/>
                  <a:gd name="connsiteX0" fmla="*/ 2669 w 267500"/>
                  <a:gd name="connsiteY0" fmla="*/ 290125 h 329548"/>
                  <a:gd name="connsiteX1" fmla="*/ 288 w 267500"/>
                  <a:gd name="connsiteY1" fmla="*/ 43144 h 329548"/>
                  <a:gd name="connsiteX2" fmla="*/ 95904 w 267500"/>
                  <a:gd name="connsiteY2" fmla="*/ 43146 h 329548"/>
                  <a:gd name="connsiteX3" fmla="*/ 102927 w 267500"/>
                  <a:gd name="connsiteY3" fmla="*/ 39944 h 329548"/>
                  <a:gd name="connsiteX4" fmla="*/ 106277 w 267500"/>
                  <a:gd name="connsiteY4" fmla="*/ 31055 h 329548"/>
                  <a:gd name="connsiteX5" fmla="*/ 106277 w 267500"/>
                  <a:gd name="connsiteY5" fmla="*/ 12602 h 329548"/>
                  <a:gd name="connsiteX6" fmla="*/ 125803 w 267500"/>
                  <a:gd name="connsiteY6" fmla="*/ 3720 h 329548"/>
                  <a:gd name="connsiteX7" fmla="*/ 264145 w 267500"/>
                  <a:gd name="connsiteY7" fmla="*/ 155873 h 329548"/>
                  <a:gd name="connsiteX8" fmla="*/ 264145 w 267500"/>
                  <a:gd name="connsiteY8" fmla="*/ 173662 h 329548"/>
                  <a:gd name="connsiteX9" fmla="*/ 125803 w 267500"/>
                  <a:gd name="connsiteY9" fmla="*/ 325839 h 329548"/>
                  <a:gd name="connsiteX10" fmla="*/ 106277 w 267500"/>
                  <a:gd name="connsiteY10" fmla="*/ 316957 h 329548"/>
                  <a:gd name="connsiteX11" fmla="*/ 106277 w 267500"/>
                  <a:gd name="connsiteY11" fmla="*/ 298503 h 329548"/>
                  <a:gd name="connsiteX12" fmla="*/ 102927 w 267500"/>
                  <a:gd name="connsiteY12" fmla="*/ 289615 h 329548"/>
                  <a:gd name="connsiteX13" fmla="*/ 98821 w 267500"/>
                  <a:gd name="connsiteY13" fmla="*/ 287743 h 329548"/>
                  <a:gd name="connsiteX14" fmla="*/ 2669 w 267500"/>
                  <a:gd name="connsiteY14" fmla="*/ 290125 h 329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7500" h="329548">
                    <a:moveTo>
                      <a:pt x="2669" y="290125"/>
                    </a:moveTo>
                    <a:cubicBezTo>
                      <a:pt x="4256" y="208592"/>
                      <a:pt x="-1299" y="124677"/>
                      <a:pt x="288" y="43144"/>
                    </a:cubicBezTo>
                    <a:lnTo>
                      <a:pt x="95904" y="43146"/>
                    </a:lnTo>
                    <a:lnTo>
                      <a:pt x="102927" y="39944"/>
                    </a:lnTo>
                    <a:cubicBezTo>
                      <a:pt x="104996" y="37668"/>
                      <a:pt x="106277" y="34525"/>
                      <a:pt x="106277" y="31055"/>
                    </a:cubicBezTo>
                    <a:lnTo>
                      <a:pt x="106277" y="12602"/>
                    </a:lnTo>
                    <a:cubicBezTo>
                      <a:pt x="106277" y="1408"/>
                      <a:pt x="118601" y="-4227"/>
                      <a:pt x="125803" y="3720"/>
                    </a:cubicBezTo>
                    <a:lnTo>
                      <a:pt x="264145" y="155873"/>
                    </a:lnTo>
                    <a:cubicBezTo>
                      <a:pt x="268619" y="160794"/>
                      <a:pt x="268619" y="168766"/>
                      <a:pt x="264145" y="173662"/>
                    </a:cubicBezTo>
                    <a:lnTo>
                      <a:pt x="125803" y="325839"/>
                    </a:lnTo>
                    <a:cubicBezTo>
                      <a:pt x="118601" y="333761"/>
                      <a:pt x="106277" y="328152"/>
                      <a:pt x="106277" y="316957"/>
                    </a:cubicBezTo>
                    <a:lnTo>
                      <a:pt x="106277" y="298503"/>
                    </a:lnTo>
                    <a:cubicBezTo>
                      <a:pt x="106277" y="295034"/>
                      <a:pt x="104996" y="291891"/>
                      <a:pt x="102927" y="289615"/>
                    </a:cubicBezTo>
                    <a:lnTo>
                      <a:pt x="98821" y="287743"/>
                    </a:lnTo>
                    <a:lnTo>
                      <a:pt x="2669" y="290125"/>
                    </a:lnTo>
                    <a:close/>
                  </a:path>
                </a:pathLst>
              </a:custGeom>
              <a:gradFill flip="none" rotWithShape="1">
                <a:gsLst>
                  <a:gs pos="24000">
                    <a:schemeClr val="bg1"/>
                  </a:gs>
                  <a:gs pos="87000">
                    <a:srgbClr val="BACDDC"/>
                  </a:gs>
                </a:gsLst>
                <a:lin ang="0" scaled="1"/>
                <a:tileRect/>
              </a:gradFill>
              <a:ln w="19050">
                <a:solidFill>
                  <a:schemeClr val="bg1"/>
                </a:solidFill>
              </a:ln>
              <a:effectLst>
                <a:outerShdw blurRad="38100" dist="38100" algn="l" rotWithShape="0">
                  <a:prstClr val="black">
                    <a:alpha val="1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781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문체부 제목 돋음체" panose="020B0609000101010101" pitchFamily="49" charset="-127"/>
                </a:endParaRPr>
              </a:p>
            </p:txBody>
          </p:sp>
          <p:pic>
            <p:nvPicPr>
              <p:cNvPr id="4" name="그림 51" descr="004.png">
                <a:extLst>
                  <a:ext uri="{FF2B5EF4-FFF2-40B4-BE49-F238E27FC236}">
                    <a16:creationId xmlns:a16="http://schemas.microsoft.com/office/drawing/2014/main" id="{7A98A214-2697-0586-6B8C-306C5EF543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8" t="423" r="-12566" b="4021"/>
              <a:stretch/>
            </p:blipFill>
            <p:spPr bwMode="auto">
              <a:xfrm rot="16200000" flipH="1">
                <a:off x="1799474" y="565315"/>
                <a:ext cx="113970" cy="2730500"/>
              </a:xfrm>
              <a:prstGeom prst="rect">
                <a:avLst/>
              </a:prstGeom>
            </p:spPr>
          </p:pic>
          <p:grpSp>
            <p:nvGrpSpPr>
              <p:cNvPr id="25" name="그룹 24">
                <a:extLst>
                  <a:ext uri="{FF2B5EF4-FFF2-40B4-BE49-F238E27FC236}">
                    <a16:creationId xmlns:a16="http://schemas.microsoft.com/office/drawing/2014/main" id="{F22DF27D-F936-257E-A779-B25D90714C38}"/>
                  </a:ext>
                </a:extLst>
              </p:cNvPr>
              <p:cNvGrpSpPr/>
              <p:nvPr/>
            </p:nvGrpSpPr>
            <p:grpSpPr>
              <a:xfrm>
                <a:off x="561085" y="1983719"/>
                <a:ext cx="2842528" cy="1154162"/>
                <a:chOff x="3672042" y="1983719"/>
                <a:chExt cx="2842528" cy="1154162"/>
              </a:xfrm>
            </p:grpSpPr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0CB8BEF7-F0C2-C94C-7448-4F8C45F8B1C0}"/>
                    </a:ext>
                  </a:extLst>
                </p:cNvPr>
                <p:cNvSpPr txBox="1"/>
                <p:nvPr/>
              </p:nvSpPr>
              <p:spPr>
                <a:xfrm>
                  <a:off x="3858715" y="1983719"/>
                  <a:ext cx="2655855" cy="115416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t">
                  <a:spAutoFit/>
                </a:bodyPr>
                <a:lstStyle/>
                <a:p>
                  <a:pPr>
                    <a:spcAft>
                      <a:spcPts val="300"/>
                    </a:spcAft>
                    <a:defRPr/>
                  </a:pPr>
                  <a:r>
                    <a:rPr lang="ko-KR" altLang="en-US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유사시 부대편성</a:t>
                  </a:r>
                  <a:r>
                    <a:rPr lang="ko-KR" altLang="en-US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이나</a:t>
                  </a:r>
                  <a:endParaRPr lang="en-US" altLang="ko-KR" sz="13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endParaRPr>
                </a:p>
                <a:p>
                  <a:pPr>
                    <a:spcAft>
                      <a:spcPts val="300"/>
                    </a:spcAft>
                    <a:defRPr/>
                  </a:pPr>
                  <a:r>
                    <a:rPr lang="ko-KR" altLang="en-US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작전수요</a:t>
                  </a:r>
                  <a:r>
                    <a:rPr lang="ko-KR" altLang="en-US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를 위하여 필요한 병력을 </a:t>
                  </a:r>
                  <a:endParaRPr lang="en-US" altLang="ko-KR" sz="13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endParaRPr>
                </a:p>
                <a:p>
                  <a:pPr>
                    <a:spcAft>
                      <a:spcPts val="300"/>
                    </a:spcAft>
                    <a:defRPr/>
                  </a:pPr>
                  <a:r>
                    <a:rPr lang="ko-KR" altLang="en-US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충원하기 위해 </a:t>
                  </a:r>
                  <a:endParaRPr lang="en-US" altLang="ko-KR" sz="13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endParaRPr>
                </a:p>
                <a:p>
                  <a:pPr>
                    <a:spcAft>
                      <a:spcPts val="300"/>
                    </a:spcAft>
                    <a:defRPr/>
                  </a:pPr>
                  <a:r>
                    <a:rPr lang="ko-KR" altLang="en-US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병력동원소집대상자를</a:t>
                  </a:r>
                  <a:endParaRPr lang="en-US" altLang="ko-KR" sz="13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endParaRPr>
                </a:p>
                <a:p>
                  <a:pPr>
                    <a:spcAft>
                      <a:spcPts val="300"/>
                    </a:spcAft>
                    <a:defRPr/>
                  </a:pPr>
                  <a:r>
                    <a:rPr lang="ko-KR" altLang="en-US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동원하는 제도</a:t>
                  </a:r>
                </a:p>
              </p:txBody>
            </p:sp>
            <p:sp>
              <p:nvSpPr>
                <p:cNvPr id="28" name="자유형: 도형 27">
                  <a:extLst>
                    <a:ext uri="{FF2B5EF4-FFF2-40B4-BE49-F238E27FC236}">
                      <a16:creationId xmlns:a16="http://schemas.microsoft.com/office/drawing/2014/main" id="{A9B06B2B-AB12-41A7-2B93-ADE1779BC64A}"/>
                    </a:ext>
                  </a:extLst>
                </p:cNvPr>
                <p:cNvSpPr/>
                <p:nvPr/>
              </p:nvSpPr>
              <p:spPr>
                <a:xfrm rot="19785720">
                  <a:off x="3672042" y="1998219"/>
                  <a:ext cx="142323" cy="142899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3B709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/>
                <a:lstStyle/>
                <a:p>
                  <a:pPr algn="ctr" defTabSz="904982"/>
                  <a:endParaRPr lang="ko-KR" altLang="en-US" sz="1979" kern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</p:grp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6BD82651-48C2-B2DC-5EFD-BDD6C5BED852}"/>
                </a:ext>
              </a:extLst>
            </p:cNvPr>
            <p:cNvGrpSpPr/>
            <p:nvPr/>
          </p:nvGrpSpPr>
          <p:grpSpPr>
            <a:xfrm>
              <a:off x="6654018" y="1419731"/>
              <a:ext cx="2878574" cy="2197421"/>
              <a:chOff x="6654018" y="1419731"/>
              <a:chExt cx="2878574" cy="2197421"/>
            </a:xfrm>
          </p:grpSpPr>
          <p:sp>
            <p:nvSpPr>
              <p:cNvPr id="148" name="사각형: 둥근 모서리 147">
                <a:extLst>
                  <a:ext uri="{FF2B5EF4-FFF2-40B4-BE49-F238E27FC236}">
                    <a16:creationId xmlns:a16="http://schemas.microsoft.com/office/drawing/2014/main" id="{C921AC56-9B27-0AB0-C9C1-F9DEA8BAB66C}"/>
                  </a:ext>
                </a:extLst>
              </p:cNvPr>
              <p:cNvSpPr/>
              <p:nvPr/>
            </p:nvSpPr>
            <p:spPr>
              <a:xfrm>
                <a:off x="6654018" y="1477325"/>
                <a:ext cx="2793017" cy="2139827"/>
              </a:xfrm>
              <a:prstGeom prst="roundRect">
                <a:avLst>
                  <a:gd name="adj" fmla="val 4155"/>
                </a:avLst>
              </a:prstGeom>
              <a:solidFill>
                <a:schemeClr val="bg1"/>
              </a:solidFill>
              <a:ln w="19050">
                <a:noFill/>
              </a:ln>
              <a:effectLst>
                <a:outerShdw blurRad="25400" dist="254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781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149" name="사각형: 둥근 위쪽 모서리 148">
                <a:extLst>
                  <a:ext uri="{FF2B5EF4-FFF2-40B4-BE49-F238E27FC236}">
                    <a16:creationId xmlns:a16="http://schemas.microsoft.com/office/drawing/2014/main" id="{40E3360A-3DF7-629F-8730-1B1DAD6FDF8E}"/>
                  </a:ext>
                </a:extLst>
              </p:cNvPr>
              <p:cNvSpPr/>
              <p:nvPr/>
            </p:nvSpPr>
            <p:spPr>
              <a:xfrm>
                <a:off x="6654341" y="1470531"/>
                <a:ext cx="2797481" cy="374851"/>
              </a:xfrm>
              <a:prstGeom prst="round2SameRect">
                <a:avLst>
                  <a:gd name="adj1" fmla="val 21587"/>
                  <a:gd name="adj2" fmla="val 0"/>
                </a:avLst>
              </a:prstGeom>
              <a:solidFill>
                <a:srgbClr val="E78C0C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 defTabSz="904982"/>
                <a:endParaRPr lang="ko-KR" altLang="en-US" sz="1979" kern="0" spc="-9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grpSp>
            <p:nvGrpSpPr>
              <p:cNvPr id="150" name="그룹 149">
                <a:extLst>
                  <a:ext uri="{FF2B5EF4-FFF2-40B4-BE49-F238E27FC236}">
                    <a16:creationId xmlns:a16="http://schemas.microsoft.com/office/drawing/2014/main" id="{9BA9ADCB-7910-C634-6F68-13C31AC52C02}"/>
                  </a:ext>
                </a:extLst>
              </p:cNvPr>
              <p:cNvGrpSpPr/>
              <p:nvPr/>
            </p:nvGrpSpPr>
            <p:grpSpPr>
              <a:xfrm>
                <a:off x="6759447" y="1419731"/>
                <a:ext cx="405788" cy="321757"/>
                <a:chOff x="7093985" y="3992680"/>
                <a:chExt cx="329938" cy="261614"/>
              </a:xfrm>
            </p:grpSpPr>
            <p:sp>
              <p:nvSpPr>
                <p:cNvPr id="151" name="자유형: 도형 150">
                  <a:extLst>
                    <a:ext uri="{FF2B5EF4-FFF2-40B4-BE49-F238E27FC236}">
                      <a16:creationId xmlns:a16="http://schemas.microsoft.com/office/drawing/2014/main" id="{13C01766-59D7-C573-016F-CE318889CB2E}"/>
                    </a:ext>
                  </a:extLst>
                </p:cNvPr>
                <p:cNvSpPr/>
                <p:nvPr/>
              </p:nvSpPr>
              <p:spPr>
                <a:xfrm rot="5400000">
                  <a:off x="7075021" y="4011644"/>
                  <a:ext cx="220670" cy="182742"/>
                </a:xfrm>
                <a:custGeom>
                  <a:avLst/>
                  <a:gdLst>
                    <a:gd name="connsiteX0" fmla="*/ 103252 w 505255"/>
                    <a:gd name="connsiteY0" fmla="*/ 0 h 406364"/>
                    <a:gd name="connsiteX1" fmla="*/ 402003 w 505255"/>
                    <a:gd name="connsiteY1" fmla="*/ 0 h 406364"/>
                    <a:gd name="connsiteX2" fmla="*/ 505255 w 505255"/>
                    <a:gd name="connsiteY2" fmla="*/ 103252 h 406364"/>
                    <a:gd name="connsiteX3" fmla="*/ 505255 w 505255"/>
                    <a:gd name="connsiteY3" fmla="*/ 297495 h 406364"/>
                    <a:gd name="connsiteX4" fmla="*/ 197221 w 505255"/>
                    <a:gd name="connsiteY4" fmla="*/ 297495 h 406364"/>
                    <a:gd name="connsiteX5" fmla="*/ 100012 w 505255"/>
                    <a:gd name="connsiteY5" fmla="*/ 394704 h 406364"/>
                    <a:gd name="connsiteX6" fmla="*/ 100012 w 505255"/>
                    <a:gd name="connsiteY6" fmla="*/ 406364 h 406364"/>
                    <a:gd name="connsiteX7" fmla="*/ 63061 w 505255"/>
                    <a:gd name="connsiteY7" fmla="*/ 398904 h 406364"/>
                    <a:gd name="connsiteX8" fmla="*/ 0 w 505255"/>
                    <a:gd name="connsiteY8" fmla="*/ 303766 h 406364"/>
                    <a:gd name="connsiteX9" fmla="*/ 0 w 505255"/>
                    <a:gd name="connsiteY9" fmla="*/ 103252 h 406364"/>
                    <a:gd name="connsiteX10" fmla="*/ 103252 w 505255"/>
                    <a:gd name="connsiteY10" fmla="*/ 0 h 4063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05255" h="406364">
                      <a:moveTo>
                        <a:pt x="103252" y="0"/>
                      </a:moveTo>
                      <a:lnTo>
                        <a:pt x="402003" y="0"/>
                      </a:lnTo>
                      <a:cubicBezTo>
                        <a:pt x="459028" y="0"/>
                        <a:pt x="505255" y="46227"/>
                        <a:pt x="505255" y="103252"/>
                      </a:cubicBezTo>
                      <a:lnTo>
                        <a:pt x="505255" y="297495"/>
                      </a:lnTo>
                      <a:lnTo>
                        <a:pt x="197221" y="297495"/>
                      </a:lnTo>
                      <a:cubicBezTo>
                        <a:pt x="143534" y="297495"/>
                        <a:pt x="100012" y="341017"/>
                        <a:pt x="100012" y="394704"/>
                      </a:cubicBezTo>
                      <a:lnTo>
                        <a:pt x="100012" y="406364"/>
                      </a:lnTo>
                      <a:lnTo>
                        <a:pt x="63061" y="398904"/>
                      </a:lnTo>
                      <a:cubicBezTo>
                        <a:pt x="26003" y="383230"/>
                        <a:pt x="0" y="346535"/>
                        <a:pt x="0" y="303766"/>
                      </a:cubicBezTo>
                      <a:lnTo>
                        <a:pt x="0" y="103252"/>
                      </a:lnTo>
                      <a:cubicBezTo>
                        <a:pt x="0" y="46227"/>
                        <a:pt x="46227" y="0"/>
                        <a:pt x="103252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152" name="사각형: 둥근 모서리 151">
                  <a:extLst>
                    <a:ext uri="{FF2B5EF4-FFF2-40B4-BE49-F238E27FC236}">
                      <a16:creationId xmlns:a16="http://schemas.microsoft.com/office/drawing/2014/main" id="{372293FE-4BF1-880B-4880-2D7B1E5A500B}"/>
                    </a:ext>
                  </a:extLst>
                </p:cNvPr>
                <p:cNvSpPr/>
                <p:nvPr/>
              </p:nvSpPr>
              <p:spPr>
                <a:xfrm rot="5400000">
                  <a:off x="7152091" y="3982462"/>
                  <a:ext cx="261612" cy="282052"/>
                </a:xfrm>
                <a:prstGeom prst="roundRect">
                  <a:avLst>
                    <a:gd name="adj" fmla="val 12550"/>
                  </a:avLst>
                </a:prstGeom>
                <a:solidFill>
                  <a:schemeClr val="bg1"/>
                </a:solidFill>
                <a:ln w="28575">
                  <a:noFill/>
                </a:ln>
                <a:effectLst>
                  <a:outerShdw blurRad="12700" dist="25400" dir="5400000" algn="t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>
                  <a:noAutofit/>
                </a:bodyPr>
                <a:lstStyle/>
                <a:p>
                  <a:pPr algn="ctr"/>
                  <a:endParaRPr lang="ko-KR" altLang="en-US" sz="1400" dirty="0">
                    <a:solidFill>
                      <a:prstClr val="white"/>
                    </a:solidFill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153" name="직사각형 152">
                  <a:extLst>
                    <a:ext uri="{FF2B5EF4-FFF2-40B4-BE49-F238E27FC236}">
                      <a16:creationId xmlns:a16="http://schemas.microsoft.com/office/drawing/2014/main" id="{D7110B81-912B-8433-6364-E4330260E653}"/>
                    </a:ext>
                  </a:extLst>
                </p:cNvPr>
                <p:cNvSpPr/>
                <p:nvPr/>
              </p:nvSpPr>
              <p:spPr>
                <a:xfrm>
                  <a:off x="7196873" y="4047805"/>
                  <a:ext cx="172044" cy="1751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ctr"/>
                  <a:r>
                    <a:rPr lang="en-US" altLang="ko-KR" sz="140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rgbClr val="E78C0C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03</a:t>
                  </a:r>
                </a:p>
              </p:txBody>
            </p:sp>
          </p:grpSp>
          <p:sp>
            <p:nvSpPr>
              <p:cNvPr id="154" name="직사각형 153">
                <a:extLst>
                  <a:ext uri="{FF2B5EF4-FFF2-40B4-BE49-F238E27FC236}">
                    <a16:creationId xmlns:a16="http://schemas.microsoft.com/office/drawing/2014/main" id="{814E6776-A55C-63DE-7B14-44ECC9E60247}"/>
                  </a:ext>
                </a:extLst>
              </p:cNvPr>
              <p:cNvSpPr/>
              <p:nvPr/>
            </p:nvSpPr>
            <p:spPr>
              <a:xfrm>
                <a:off x="7408674" y="1534697"/>
                <a:ext cx="1288815" cy="276999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 defTabSz="904982">
                  <a:defRPr/>
                </a:pPr>
                <a:r>
                  <a:rPr lang="ko-KR" altLang="en-US" kern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소집자 입영</a:t>
                </a:r>
              </a:p>
            </p:txBody>
          </p:sp>
          <p:pic>
            <p:nvPicPr>
              <p:cNvPr id="3" name="그림 51" descr="004.png">
                <a:extLst>
                  <a:ext uri="{FF2B5EF4-FFF2-40B4-BE49-F238E27FC236}">
                    <a16:creationId xmlns:a16="http://schemas.microsoft.com/office/drawing/2014/main" id="{7AEB3840-73E5-8D9A-2920-A611C5C0B7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8" t="423" r="-12566" b="4021"/>
              <a:stretch/>
            </p:blipFill>
            <p:spPr bwMode="auto">
              <a:xfrm rot="16200000" flipH="1">
                <a:off x="7996096" y="565315"/>
                <a:ext cx="113970" cy="2730500"/>
              </a:xfrm>
              <a:prstGeom prst="rect">
                <a:avLst/>
              </a:prstGeom>
            </p:spPr>
          </p:pic>
          <p:grpSp>
            <p:nvGrpSpPr>
              <p:cNvPr id="33" name="그룹 32">
                <a:extLst>
                  <a:ext uri="{FF2B5EF4-FFF2-40B4-BE49-F238E27FC236}">
                    <a16:creationId xmlns:a16="http://schemas.microsoft.com/office/drawing/2014/main" id="{BE33CAC1-7683-04F3-ABB4-832A96004B4B}"/>
                  </a:ext>
                </a:extLst>
              </p:cNvPr>
              <p:cNvGrpSpPr/>
              <p:nvPr/>
            </p:nvGrpSpPr>
            <p:grpSpPr>
              <a:xfrm>
                <a:off x="6758992" y="1983719"/>
                <a:ext cx="2773600" cy="600164"/>
                <a:chOff x="3672042" y="1983719"/>
                <a:chExt cx="2773600" cy="600164"/>
              </a:xfrm>
            </p:grpSpPr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C6B7C685-1E8D-4749-2699-D85AD2565F14}"/>
                    </a:ext>
                  </a:extLst>
                </p:cNvPr>
                <p:cNvSpPr txBox="1"/>
                <p:nvPr/>
              </p:nvSpPr>
              <p:spPr>
                <a:xfrm>
                  <a:off x="3858715" y="1983719"/>
                  <a:ext cx="2586927" cy="6001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t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국가동원령이 선포</a:t>
                  </a:r>
                  <a:r>
                    <a:rPr lang="ko-KR" altLang="en-US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되면 신문</a:t>
                  </a:r>
                  <a:r>
                    <a:rPr lang="en-US" altLang="ko-KR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, </a:t>
                  </a:r>
                </a:p>
                <a:p>
                  <a:pPr>
                    <a:defRPr/>
                  </a:pPr>
                  <a:r>
                    <a:rPr lang="ko-KR" altLang="en-US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텔레비전</a:t>
                  </a:r>
                  <a:r>
                    <a:rPr lang="en-US" altLang="ko-KR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, </a:t>
                  </a:r>
                  <a:r>
                    <a:rPr lang="ko-KR" altLang="en-US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라디오 등 </a:t>
                  </a:r>
                  <a:r>
                    <a:rPr lang="ko-KR" altLang="en-US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언론매체로 </a:t>
                  </a:r>
                  <a:endParaRPr lang="en-US" altLang="ko-KR" sz="13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  <a:p>
                  <a:pPr>
                    <a:defRPr/>
                  </a:pPr>
                  <a:r>
                    <a:rPr lang="ko-KR" altLang="en-US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공고 실시</a:t>
                  </a:r>
                </a:p>
              </p:txBody>
            </p:sp>
            <p:sp>
              <p:nvSpPr>
                <p:cNvPr id="37" name="자유형: 도형 36">
                  <a:extLst>
                    <a:ext uri="{FF2B5EF4-FFF2-40B4-BE49-F238E27FC236}">
                      <a16:creationId xmlns:a16="http://schemas.microsoft.com/office/drawing/2014/main" id="{CC86E433-1876-5750-27FF-479618AB2E82}"/>
                    </a:ext>
                  </a:extLst>
                </p:cNvPr>
                <p:cNvSpPr/>
                <p:nvPr/>
              </p:nvSpPr>
              <p:spPr>
                <a:xfrm rot="19785720">
                  <a:off x="3672042" y="1998219"/>
                  <a:ext cx="142323" cy="142899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E78C0C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/>
                <a:lstStyle/>
                <a:p>
                  <a:pPr algn="ctr" defTabSz="904982"/>
                  <a:endParaRPr lang="ko-KR" altLang="en-US" sz="1979" kern="0" spc="-9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grpSp>
            <p:nvGrpSpPr>
              <p:cNvPr id="38" name="그룹 37">
                <a:extLst>
                  <a:ext uri="{FF2B5EF4-FFF2-40B4-BE49-F238E27FC236}">
                    <a16:creationId xmlns:a16="http://schemas.microsoft.com/office/drawing/2014/main" id="{54BF452E-C28A-185A-A911-2707300CE745}"/>
                  </a:ext>
                </a:extLst>
              </p:cNvPr>
              <p:cNvGrpSpPr/>
              <p:nvPr/>
            </p:nvGrpSpPr>
            <p:grpSpPr>
              <a:xfrm>
                <a:off x="6758992" y="2692379"/>
                <a:ext cx="2679663" cy="400110"/>
                <a:chOff x="3672042" y="1983719"/>
                <a:chExt cx="2679663" cy="400110"/>
              </a:xfrm>
            </p:grpSpPr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C9506377-05F5-428B-764E-6A6D71D75120}"/>
                    </a:ext>
                  </a:extLst>
                </p:cNvPr>
                <p:cNvSpPr txBox="1"/>
                <p:nvPr/>
              </p:nvSpPr>
              <p:spPr>
                <a:xfrm>
                  <a:off x="3858715" y="1983719"/>
                  <a:ext cx="2492990" cy="40011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t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병력동원소집 지정자</a:t>
                  </a:r>
                  <a:r>
                    <a:rPr lang="en-US" altLang="ko-KR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, </a:t>
                  </a:r>
                  <a:r>
                    <a:rPr lang="ko-KR" altLang="en-US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통지서의 </a:t>
                  </a:r>
                  <a:endParaRPr lang="en-US" altLang="ko-KR" sz="13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  <a:p>
                  <a:pPr>
                    <a:defRPr/>
                  </a:pPr>
                  <a:r>
                    <a:rPr lang="ko-KR" altLang="en-US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지정된 장소 및 시간에 입영</a:t>
                  </a:r>
                </a:p>
              </p:txBody>
            </p:sp>
            <p:sp>
              <p:nvSpPr>
                <p:cNvPr id="40" name="자유형: 도형 39">
                  <a:extLst>
                    <a:ext uri="{FF2B5EF4-FFF2-40B4-BE49-F238E27FC236}">
                      <a16:creationId xmlns:a16="http://schemas.microsoft.com/office/drawing/2014/main" id="{5B6A5B47-0B82-2857-DA29-738585D98DFC}"/>
                    </a:ext>
                  </a:extLst>
                </p:cNvPr>
                <p:cNvSpPr/>
                <p:nvPr/>
              </p:nvSpPr>
              <p:spPr>
                <a:xfrm rot="19785720">
                  <a:off x="3672042" y="1998219"/>
                  <a:ext cx="142323" cy="142899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E78C0C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/>
                <a:lstStyle/>
                <a:p>
                  <a:pPr algn="ctr" defTabSz="904982"/>
                  <a:endParaRPr lang="ko-KR" altLang="en-US" sz="1979" kern="0" spc="-9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</p:grpSp>
        <p:grpSp>
          <p:nvGrpSpPr>
            <p:cNvPr id="29" name="그룹 28">
              <a:extLst>
                <a:ext uri="{FF2B5EF4-FFF2-40B4-BE49-F238E27FC236}">
                  <a16:creationId xmlns:a16="http://schemas.microsoft.com/office/drawing/2014/main" id="{90A72879-035E-73FE-D3F8-3C203C0A5409}"/>
                </a:ext>
              </a:extLst>
            </p:cNvPr>
            <p:cNvGrpSpPr/>
            <p:nvPr/>
          </p:nvGrpSpPr>
          <p:grpSpPr>
            <a:xfrm>
              <a:off x="3546157" y="3949023"/>
              <a:ext cx="3048542" cy="2202977"/>
              <a:chOff x="3546157" y="3949023"/>
              <a:chExt cx="3048542" cy="2202977"/>
            </a:xfrm>
          </p:grpSpPr>
          <p:sp>
            <p:nvSpPr>
              <p:cNvPr id="181" name="사각형: 둥근 모서리 180">
                <a:extLst>
                  <a:ext uri="{FF2B5EF4-FFF2-40B4-BE49-F238E27FC236}">
                    <a16:creationId xmlns:a16="http://schemas.microsoft.com/office/drawing/2014/main" id="{08C78224-E9CF-0A9D-FC82-71290C4012F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550944" y="4012173"/>
                <a:ext cx="2793017" cy="2139827"/>
              </a:xfrm>
              <a:prstGeom prst="roundRect">
                <a:avLst>
                  <a:gd name="adj" fmla="val 4155"/>
                </a:avLst>
              </a:prstGeom>
              <a:solidFill>
                <a:schemeClr val="bg1"/>
              </a:solidFill>
              <a:ln w="19050">
                <a:noFill/>
              </a:ln>
              <a:effectLst>
                <a:outerShdw blurRad="25400" dist="254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781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182" name="사각형: 둥근 위쪽 모서리 181">
                <a:extLst>
                  <a:ext uri="{FF2B5EF4-FFF2-40B4-BE49-F238E27FC236}">
                    <a16:creationId xmlns:a16="http://schemas.microsoft.com/office/drawing/2014/main" id="{7DFE6C42-8EB6-C144-E0EF-E1A17A97374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546157" y="4005379"/>
                <a:ext cx="2802591" cy="374851"/>
              </a:xfrm>
              <a:prstGeom prst="round2SameRect">
                <a:avLst>
                  <a:gd name="adj1" fmla="val 21587"/>
                  <a:gd name="adj2" fmla="val 0"/>
                </a:avLst>
              </a:prstGeom>
              <a:solidFill>
                <a:srgbClr val="3B72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 defTabSz="904982"/>
                <a:endParaRPr lang="ko-KR" altLang="en-US" sz="1979" kern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grpSp>
            <p:nvGrpSpPr>
              <p:cNvPr id="183" name="그룹 182">
                <a:extLst>
                  <a:ext uri="{FF2B5EF4-FFF2-40B4-BE49-F238E27FC236}">
                    <a16:creationId xmlns:a16="http://schemas.microsoft.com/office/drawing/2014/main" id="{4CB1B648-DE83-A55B-23D2-8ADFB9CF911F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3656373" y="3949023"/>
                <a:ext cx="405788" cy="321757"/>
                <a:chOff x="7093985" y="3992680"/>
                <a:chExt cx="329938" cy="261614"/>
              </a:xfrm>
            </p:grpSpPr>
            <p:sp>
              <p:nvSpPr>
                <p:cNvPr id="185" name="자유형: 도형 184">
                  <a:extLst>
                    <a:ext uri="{FF2B5EF4-FFF2-40B4-BE49-F238E27FC236}">
                      <a16:creationId xmlns:a16="http://schemas.microsoft.com/office/drawing/2014/main" id="{E61CEED5-9228-AE99-EC16-E647C0262ECF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5400000">
                  <a:off x="7075021" y="4011644"/>
                  <a:ext cx="220670" cy="182742"/>
                </a:xfrm>
                <a:custGeom>
                  <a:avLst/>
                  <a:gdLst>
                    <a:gd name="connsiteX0" fmla="*/ 103252 w 505255"/>
                    <a:gd name="connsiteY0" fmla="*/ 0 h 406364"/>
                    <a:gd name="connsiteX1" fmla="*/ 402003 w 505255"/>
                    <a:gd name="connsiteY1" fmla="*/ 0 h 406364"/>
                    <a:gd name="connsiteX2" fmla="*/ 505255 w 505255"/>
                    <a:gd name="connsiteY2" fmla="*/ 103252 h 406364"/>
                    <a:gd name="connsiteX3" fmla="*/ 505255 w 505255"/>
                    <a:gd name="connsiteY3" fmla="*/ 297495 h 406364"/>
                    <a:gd name="connsiteX4" fmla="*/ 197221 w 505255"/>
                    <a:gd name="connsiteY4" fmla="*/ 297495 h 406364"/>
                    <a:gd name="connsiteX5" fmla="*/ 100012 w 505255"/>
                    <a:gd name="connsiteY5" fmla="*/ 394704 h 406364"/>
                    <a:gd name="connsiteX6" fmla="*/ 100012 w 505255"/>
                    <a:gd name="connsiteY6" fmla="*/ 406364 h 406364"/>
                    <a:gd name="connsiteX7" fmla="*/ 63061 w 505255"/>
                    <a:gd name="connsiteY7" fmla="*/ 398904 h 406364"/>
                    <a:gd name="connsiteX8" fmla="*/ 0 w 505255"/>
                    <a:gd name="connsiteY8" fmla="*/ 303766 h 406364"/>
                    <a:gd name="connsiteX9" fmla="*/ 0 w 505255"/>
                    <a:gd name="connsiteY9" fmla="*/ 103252 h 406364"/>
                    <a:gd name="connsiteX10" fmla="*/ 103252 w 505255"/>
                    <a:gd name="connsiteY10" fmla="*/ 0 h 4063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05255" h="406364">
                      <a:moveTo>
                        <a:pt x="103252" y="0"/>
                      </a:moveTo>
                      <a:lnTo>
                        <a:pt x="402003" y="0"/>
                      </a:lnTo>
                      <a:cubicBezTo>
                        <a:pt x="459028" y="0"/>
                        <a:pt x="505255" y="46227"/>
                        <a:pt x="505255" y="103252"/>
                      </a:cubicBezTo>
                      <a:lnTo>
                        <a:pt x="505255" y="297495"/>
                      </a:lnTo>
                      <a:lnTo>
                        <a:pt x="197221" y="297495"/>
                      </a:lnTo>
                      <a:cubicBezTo>
                        <a:pt x="143534" y="297495"/>
                        <a:pt x="100012" y="341017"/>
                        <a:pt x="100012" y="394704"/>
                      </a:cubicBezTo>
                      <a:lnTo>
                        <a:pt x="100012" y="406364"/>
                      </a:lnTo>
                      <a:lnTo>
                        <a:pt x="63061" y="398904"/>
                      </a:lnTo>
                      <a:cubicBezTo>
                        <a:pt x="26003" y="383230"/>
                        <a:pt x="0" y="346535"/>
                        <a:pt x="0" y="303766"/>
                      </a:cubicBezTo>
                      <a:lnTo>
                        <a:pt x="0" y="103252"/>
                      </a:lnTo>
                      <a:cubicBezTo>
                        <a:pt x="0" y="46227"/>
                        <a:pt x="46227" y="0"/>
                        <a:pt x="103252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186" name="사각형: 둥근 모서리 185">
                  <a:extLst>
                    <a:ext uri="{FF2B5EF4-FFF2-40B4-BE49-F238E27FC236}">
                      <a16:creationId xmlns:a16="http://schemas.microsoft.com/office/drawing/2014/main" id="{2B3468C2-6A94-959F-79E4-EC63E875D857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5400000">
                  <a:off x="7152091" y="3982462"/>
                  <a:ext cx="261612" cy="282052"/>
                </a:xfrm>
                <a:prstGeom prst="roundRect">
                  <a:avLst>
                    <a:gd name="adj" fmla="val 12550"/>
                  </a:avLst>
                </a:prstGeom>
                <a:solidFill>
                  <a:schemeClr val="bg1"/>
                </a:solidFill>
                <a:ln w="28575">
                  <a:noFill/>
                </a:ln>
                <a:effectLst>
                  <a:outerShdw blurRad="12700" dist="25400" dir="5400000" algn="t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>
                  <a:noAutofit/>
                </a:bodyPr>
                <a:lstStyle/>
                <a:p>
                  <a:pPr algn="ctr"/>
                  <a:endParaRPr lang="ko-KR" altLang="en-US" sz="1400" dirty="0">
                    <a:solidFill>
                      <a:prstClr val="white"/>
                    </a:solidFill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188" name="직사각형 187">
                  <a:extLst>
                    <a:ext uri="{FF2B5EF4-FFF2-40B4-BE49-F238E27FC236}">
                      <a16:creationId xmlns:a16="http://schemas.microsoft.com/office/drawing/2014/main" id="{91BE4E97-507C-4085-CF18-D69CEB31E8E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196874" y="4047805"/>
                  <a:ext cx="172044" cy="1751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ctr"/>
                  <a:r>
                    <a:rPr lang="en-US" altLang="ko-KR" sz="140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rgbClr val="3B7253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01</a:t>
                  </a:r>
                  <a:endParaRPr lang="ko-KR" altLang="en-US" sz="140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253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180" name="직사각형 179">
                <a:extLst>
                  <a:ext uri="{FF2B5EF4-FFF2-40B4-BE49-F238E27FC236}">
                    <a16:creationId xmlns:a16="http://schemas.microsoft.com/office/drawing/2014/main" id="{24CB901F-9D6C-61C8-4FCD-ECC47899AAA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151123" y="4069545"/>
                <a:ext cx="1846660" cy="276999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049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b="0" i="0" u="none" strike="noStrike" kern="0" cap="none" spc="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병력동원훈련소집</a:t>
                </a:r>
              </a:p>
            </p:txBody>
          </p:sp>
          <p:sp>
            <p:nvSpPr>
              <p:cNvPr id="231" name="자유형: 도형 230">
                <a:extLst>
                  <a:ext uri="{FF2B5EF4-FFF2-40B4-BE49-F238E27FC236}">
                    <a16:creationId xmlns:a16="http://schemas.microsoft.com/office/drawing/2014/main" id="{74386036-A6FD-87E5-CE57-766343963D1C}"/>
                  </a:ext>
                </a:extLst>
              </p:cNvPr>
              <p:cNvSpPr/>
              <p:nvPr/>
            </p:nvSpPr>
            <p:spPr>
              <a:xfrm>
                <a:off x="6327199" y="4917312"/>
                <a:ext cx="267500" cy="329548"/>
              </a:xfrm>
              <a:custGeom>
                <a:avLst/>
                <a:gdLst>
                  <a:gd name="connsiteX0" fmla="*/ 0 w 424374"/>
                  <a:gd name="connsiteY0" fmla="*/ 287743 h 329548"/>
                  <a:gd name="connsiteX1" fmla="*/ 0 w 424374"/>
                  <a:gd name="connsiteY1" fmla="*/ 43146 h 329548"/>
                  <a:gd name="connsiteX2" fmla="*/ 252778 w 424374"/>
                  <a:gd name="connsiteY2" fmla="*/ 43146 h 329548"/>
                  <a:gd name="connsiteX3" fmla="*/ 259801 w 424374"/>
                  <a:gd name="connsiteY3" fmla="*/ 39944 h 329548"/>
                  <a:gd name="connsiteX4" fmla="*/ 263151 w 424374"/>
                  <a:gd name="connsiteY4" fmla="*/ 31055 h 329548"/>
                  <a:gd name="connsiteX5" fmla="*/ 263151 w 424374"/>
                  <a:gd name="connsiteY5" fmla="*/ 12602 h 329548"/>
                  <a:gd name="connsiteX6" fmla="*/ 282677 w 424374"/>
                  <a:gd name="connsiteY6" fmla="*/ 3720 h 329548"/>
                  <a:gd name="connsiteX7" fmla="*/ 421019 w 424374"/>
                  <a:gd name="connsiteY7" fmla="*/ 155873 h 329548"/>
                  <a:gd name="connsiteX8" fmla="*/ 421019 w 424374"/>
                  <a:gd name="connsiteY8" fmla="*/ 173662 h 329548"/>
                  <a:gd name="connsiteX9" fmla="*/ 282677 w 424374"/>
                  <a:gd name="connsiteY9" fmla="*/ 325839 h 329548"/>
                  <a:gd name="connsiteX10" fmla="*/ 263151 w 424374"/>
                  <a:gd name="connsiteY10" fmla="*/ 316957 h 329548"/>
                  <a:gd name="connsiteX11" fmla="*/ 263151 w 424374"/>
                  <a:gd name="connsiteY11" fmla="*/ 298503 h 329548"/>
                  <a:gd name="connsiteX12" fmla="*/ 259801 w 424374"/>
                  <a:gd name="connsiteY12" fmla="*/ 289615 h 329548"/>
                  <a:gd name="connsiteX13" fmla="*/ 255695 w 424374"/>
                  <a:gd name="connsiteY13" fmla="*/ 287743 h 329548"/>
                  <a:gd name="connsiteX0" fmla="*/ 0 w 424374"/>
                  <a:gd name="connsiteY0" fmla="*/ 287743 h 329548"/>
                  <a:gd name="connsiteX1" fmla="*/ 69056 w 424374"/>
                  <a:gd name="connsiteY1" fmla="*/ 55052 h 329548"/>
                  <a:gd name="connsiteX2" fmla="*/ 252778 w 424374"/>
                  <a:gd name="connsiteY2" fmla="*/ 43146 h 329548"/>
                  <a:gd name="connsiteX3" fmla="*/ 259801 w 424374"/>
                  <a:gd name="connsiteY3" fmla="*/ 39944 h 329548"/>
                  <a:gd name="connsiteX4" fmla="*/ 263151 w 424374"/>
                  <a:gd name="connsiteY4" fmla="*/ 31055 h 329548"/>
                  <a:gd name="connsiteX5" fmla="*/ 263151 w 424374"/>
                  <a:gd name="connsiteY5" fmla="*/ 12602 h 329548"/>
                  <a:gd name="connsiteX6" fmla="*/ 282677 w 424374"/>
                  <a:gd name="connsiteY6" fmla="*/ 3720 h 329548"/>
                  <a:gd name="connsiteX7" fmla="*/ 421019 w 424374"/>
                  <a:gd name="connsiteY7" fmla="*/ 155873 h 329548"/>
                  <a:gd name="connsiteX8" fmla="*/ 421019 w 424374"/>
                  <a:gd name="connsiteY8" fmla="*/ 173662 h 329548"/>
                  <a:gd name="connsiteX9" fmla="*/ 282677 w 424374"/>
                  <a:gd name="connsiteY9" fmla="*/ 325839 h 329548"/>
                  <a:gd name="connsiteX10" fmla="*/ 263151 w 424374"/>
                  <a:gd name="connsiteY10" fmla="*/ 316957 h 329548"/>
                  <a:gd name="connsiteX11" fmla="*/ 263151 w 424374"/>
                  <a:gd name="connsiteY11" fmla="*/ 298503 h 329548"/>
                  <a:gd name="connsiteX12" fmla="*/ 259801 w 424374"/>
                  <a:gd name="connsiteY12" fmla="*/ 289615 h 329548"/>
                  <a:gd name="connsiteX13" fmla="*/ 255695 w 424374"/>
                  <a:gd name="connsiteY13" fmla="*/ 287743 h 329548"/>
                  <a:gd name="connsiteX14" fmla="*/ 0 w 424374"/>
                  <a:gd name="connsiteY14" fmla="*/ 287743 h 329548"/>
                  <a:gd name="connsiteX0" fmla="*/ 0 w 424374"/>
                  <a:gd name="connsiteY0" fmla="*/ 287743 h 329548"/>
                  <a:gd name="connsiteX1" fmla="*/ 71437 w 424374"/>
                  <a:gd name="connsiteY1" fmla="*/ 47908 h 329548"/>
                  <a:gd name="connsiteX2" fmla="*/ 252778 w 424374"/>
                  <a:gd name="connsiteY2" fmla="*/ 43146 h 329548"/>
                  <a:gd name="connsiteX3" fmla="*/ 259801 w 424374"/>
                  <a:gd name="connsiteY3" fmla="*/ 39944 h 329548"/>
                  <a:gd name="connsiteX4" fmla="*/ 263151 w 424374"/>
                  <a:gd name="connsiteY4" fmla="*/ 31055 h 329548"/>
                  <a:gd name="connsiteX5" fmla="*/ 263151 w 424374"/>
                  <a:gd name="connsiteY5" fmla="*/ 12602 h 329548"/>
                  <a:gd name="connsiteX6" fmla="*/ 282677 w 424374"/>
                  <a:gd name="connsiteY6" fmla="*/ 3720 h 329548"/>
                  <a:gd name="connsiteX7" fmla="*/ 421019 w 424374"/>
                  <a:gd name="connsiteY7" fmla="*/ 155873 h 329548"/>
                  <a:gd name="connsiteX8" fmla="*/ 421019 w 424374"/>
                  <a:gd name="connsiteY8" fmla="*/ 173662 h 329548"/>
                  <a:gd name="connsiteX9" fmla="*/ 282677 w 424374"/>
                  <a:gd name="connsiteY9" fmla="*/ 325839 h 329548"/>
                  <a:gd name="connsiteX10" fmla="*/ 263151 w 424374"/>
                  <a:gd name="connsiteY10" fmla="*/ 316957 h 329548"/>
                  <a:gd name="connsiteX11" fmla="*/ 263151 w 424374"/>
                  <a:gd name="connsiteY11" fmla="*/ 298503 h 329548"/>
                  <a:gd name="connsiteX12" fmla="*/ 259801 w 424374"/>
                  <a:gd name="connsiteY12" fmla="*/ 289615 h 329548"/>
                  <a:gd name="connsiteX13" fmla="*/ 255695 w 424374"/>
                  <a:gd name="connsiteY13" fmla="*/ 287743 h 329548"/>
                  <a:gd name="connsiteX14" fmla="*/ 0 w 424374"/>
                  <a:gd name="connsiteY14" fmla="*/ 287743 h 329548"/>
                  <a:gd name="connsiteX0" fmla="*/ 0 w 357699"/>
                  <a:gd name="connsiteY0" fmla="*/ 292506 h 329548"/>
                  <a:gd name="connsiteX1" fmla="*/ 4762 w 357699"/>
                  <a:gd name="connsiteY1" fmla="*/ 47908 h 329548"/>
                  <a:gd name="connsiteX2" fmla="*/ 186103 w 357699"/>
                  <a:gd name="connsiteY2" fmla="*/ 43146 h 329548"/>
                  <a:gd name="connsiteX3" fmla="*/ 193126 w 357699"/>
                  <a:gd name="connsiteY3" fmla="*/ 39944 h 329548"/>
                  <a:gd name="connsiteX4" fmla="*/ 196476 w 357699"/>
                  <a:gd name="connsiteY4" fmla="*/ 31055 h 329548"/>
                  <a:gd name="connsiteX5" fmla="*/ 196476 w 357699"/>
                  <a:gd name="connsiteY5" fmla="*/ 12602 h 329548"/>
                  <a:gd name="connsiteX6" fmla="*/ 216002 w 357699"/>
                  <a:gd name="connsiteY6" fmla="*/ 3720 h 329548"/>
                  <a:gd name="connsiteX7" fmla="*/ 354344 w 357699"/>
                  <a:gd name="connsiteY7" fmla="*/ 155873 h 329548"/>
                  <a:gd name="connsiteX8" fmla="*/ 354344 w 357699"/>
                  <a:gd name="connsiteY8" fmla="*/ 173662 h 329548"/>
                  <a:gd name="connsiteX9" fmla="*/ 216002 w 357699"/>
                  <a:gd name="connsiteY9" fmla="*/ 325839 h 329548"/>
                  <a:gd name="connsiteX10" fmla="*/ 196476 w 357699"/>
                  <a:gd name="connsiteY10" fmla="*/ 316957 h 329548"/>
                  <a:gd name="connsiteX11" fmla="*/ 196476 w 357699"/>
                  <a:gd name="connsiteY11" fmla="*/ 298503 h 329548"/>
                  <a:gd name="connsiteX12" fmla="*/ 193126 w 357699"/>
                  <a:gd name="connsiteY12" fmla="*/ 289615 h 329548"/>
                  <a:gd name="connsiteX13" fmla="*/ 189020 w 357699"/>
                  <a:gd name="connsiteY13" fmla="*/ 287743 h 329548"/>
                  <a:gd name="connsiteX14" fmla="*/ 0 w 357699"/>
                  <a:gd name="connsiteY14" fmla="*/ 292506 h 329548"/>
                  <a:gd name="connsiteX0" fmla="*/ 0 w 357699"/>
                  <a:gd name="connsiteY0" fmla="*/ 292506 h 329548"/>
                  <a:gd name="connsiteX1" fmla="*/ 30956 w 357699"/>
                  <a:gd name="connsiteY1" fmla="*/ 47908 h 329548"/>
                  <a:gd name="connsiteX2" fmla="*/ 186103 w 357699"/>
                  <a:gd name="connsiteY2" fmla="*/ 43146 h 329548"/>
                  <a:gd name="connsiteX3" fmla="*/ 193126 w 357699"/>
                  <a:gd name="connsiteY3" fmla="*/ 39944 h 329548"/>
                  <a:gd name="connsiteX4" fmla="*/ 196476 w 357699"/>
                  <a:gd name="connsiteY4" fmla="*/ 31055 h 329548"/>
                  <a:gd name="connsiteX5" fmla="*/ 196476 w 357699"/>
                  <a:gd name="connsiteY5" fmla="*/ 12602 h 329548"/>
                  <a:gd name="connsiteX6" fmla="*/ 216002 w 357699"/>
                  <a:gd name="connsiteY6" fmla="*/ 3720 h 329548"/>
                  <a:gd name="connsiteX7" fmla="*/ 354344 w 357699"/>
                  <a:gd name="connsiteY7" fmla="*/ 155873 h 329548"/>
                  <a:gd name="connsiteX8" fmla="*/ 354344 w 357699"/>
                  <a:gd name="connsiteY8" fmla="*/ 173662 h 329548"/>
                  <a:gd name="connsiteX9" fmla="*/ 216002 w 357699"/>
                  <a:gd name="connsiteY9" fmla="*/ 325839 h 329548"/>
                  <a:gd name="connsiteX10" fmla="*/ 196476 w 357699"/>
                  <a:gd name="connsiteY10" fmla="*/ 316957 h 329548"/>
                  <a:gd name="connsiteX11" fmla="*/ 196476 w 357699"/>
                  <a:gd name="connsiteY11" fmla="*/ 298503 h 329548"/>
                  <a:gd name="connsiteX12" fmla="*/ 193126 w 357699"/>
                  <a:gd name="connsiteY12" fmla="*/ 289615 h 329548"/>
                  <a:gd name="connsiteX13" fmla="*/ 189020 w 357699"/>
                  <a:gd name="connsiteY13" fmla="*/ 287743 h 329548"/>
                  <a:gd name="connsiteX14" fmla="*/ 0 w 357699"/>
                  <a:gd name="connsiteY14" fmla="*/ 292506 h 329548"/>
                  <a:gd name="connsiteX0" fmla="*/ 4974 w 326955"/>
                  <a:gd name="connsiteY0" fmla="*/ 292506 h 329548"/>
                  <a:gd name="connsiteX1" fmla="*/ 212 w 326955"/>
                  <a:gd name="connsiteY1" fmla="*/ 47908 h 329548"/>
                  <a:gd name="connsiteX2" fmla="*/ 155359 w 326955"/>
                  <a:gd name="connsiteY2" fmla="*/ 43146 h 329548"/>
                  <a:gd name="connsiteX3" fmla="*/ 162382 w 326955"/>
                  <a:gd name="connsiteY3" fmla="*/ 39944 h 329548"/>
                  <a:gd name="connsiteX4" fmla="*/ 165732 w 326955"/>
                  <a:gd name="connsiteY4" fmla="*/ 31055 h 329548"/>
                  <a:gd name="connsiteX5" fmla="*/ 165732 w 326955"/>
                  <a:gd name="connsiteY5" fmla="*/ 12602 h 329548"/>
                  <a:gd name="connsiteX6" fmla="*/ 185258 w 326955"/>
                  <a:gd name="connsiteY6" fmla="*/ 3720 h 329548"/>
                  <a:gd name="connsiteX7" fmla="*/ 323600 w 326955"/>
                  <a:gd name="connsiteY7" fmla="*/ 155873 h 329548"/>
                  <a:gd name="connsiteX8" fmla="*/ 323600 w 326955"/>
                  <a:gd name="connsiteY8" fmla="*/ 173662 h 329548"/>
                  <a:gd name="connsiteX9" fmla="*/ 185258 w 326955"/>
                  <a:gd name="connsiteY9" fmla="*/ 325839 h 329548"/>
                  <a:gd name="connsiteX10" fmla="*/ 165732 w 326955"/>
                  <a:gd name="connsiteY10" fmla="*/ 316957 h 329548"/>
                  <a:gd name="connsiteX11" fmla="*/ 165732 w 326955"/>
                  <a:gd name="connsiteY11" fmla="*/ 298503 h 329548"/>
                  <a:gd name="connsiteX12" fmla="*/ 162382 w 326955"/>
                  <a:gd name="connsiteY12" fmla="*/ 289615 h 329548"/>
                  <a:gd name="connsiteX13" fmla="*/ 158276 w 326955"/>
                  <a:gd name="connsiteY13" fmla="*/ 287743 h 329548"/>
                  <a:gd name="connsiteX14" fmla="*/ 4974 w 326955"/>
                  <a:gd name="connsiteY14" fmla="*/ 292506 h 329548"/>
                  <a:gd name="connsiteX0" fmla="*/ 2668 w 327031"/>
                  <a:gd name="connsiteY0" fmla="*/ 290125 h 329548"/>
                  <a:gd name="connsiteX1" fmla="*/ 288 w 327031"/>
                  <a:gd name="connsiteY1" fmla="*/ 47908 h 329548"/>
                  <a:gd name="connsiteX2" fmla="*/ 155435 w 327031"/>
                  <a:gd name="connsiteY2" fmla="*/ 43146 h 329548"/>
                  <a:gd name="connsiteX3" fmla="*/ 162458 w 327031"/>
                  <a:gd name="connsiteY3" fmla="*/ 39944 h 329548"/>
                  <a:gd name="connsiteX4" fmla="*/ 165808 w 327031"/>
                  <a:gd name="connsiteY4" fmla="*/ 31055 h 329548"/>
                  <a:gd name="connsiteX5" fmla="*/ 165808 w 327031"/>
                  <a:gd name="connsiteY5" fmla="*/ 12602 h 329548"/>
                  <a:gd name="connsiteX6" fmla="*/ 185334 w 327031"/>
                  <a:gd name="connsiteY6" fmla="*/ 3720 h 329548"/>
                  <a:gd name="connsiteX7" fmla="*/ 323676 w 327031"/>
                  <a:gd name="connsiteY7" fmla="*/ 155873 h 329548"/>
                  <a:gd name="connsiteX8" fmla="*/ 323676 w 327031"/>
                  <a:gd name="connsiteY8" fmla="*/ 173662 h 329548"/>
                  <a:gd name="connsiteX9" fmla="*/ 185334 w 327031"/>
                  <a:gd name="connsiteY9" fmla="*/ 325839 h 329548"/>
                  <a:gd name="connsiteX10" fmla="*/ 165808 w 327031"/>
                  <a:gd name="connsiteY10" fmla="*/ 316957 h 329548"/>
                  <a:gd name="connsiteX11" fmla="*/ 165808 w 327031"/>
                  <a:gd name="connsiteY11" fmla="*/ 298503 h 329548"/>
                  <a:gd name="connsiteX12" fmla="*/ 162458 w 327031"/>
                  <a:gd name="connsiteY12" fmla="*/ 289615 h 329548"/>
                  <a:gd name="connsiteX13" fmla="*/ 158352 w 327031"/>
                  <a:gd name="connsiteY13" fmla="*/ 287743 h 329548"/>
                  <a:gd name="connsiteX14" fmla="*/ 2668 w 327031"/>
                  <a:gd name="connsiteY14" fmla="*/ 290125 h 329548"/>
                  <a:gd name="connsiteX0" fmla="*/ 38144 w 326788"/>
                  <a:gd name="connsiteY0" fmla="*/ 290125 h 329548"/>
                  <a:gd name="connsiteX1" fmla="*/ 45 w 326788"/>
                  <a:gd name="connsiteY1" fmla="*/ 47908 h 329548"/>
                  <a:gd name="connsiteX2" fmla="*/ 155192 w 326788"/>
                  <a:gd name="connsiteY2" fmla="*/ 43146 h 329548"/>
                  <a:gd name="connsiteX3" fmla="*/ 162215 w 326788"/>
                  <a:gd name="connsiteY3" fmla="*/ 39944 h 329548"/>
                  <a:gd name="connsiteX4" fmla="*/ 165565 w 326788"/>
                  <a:gd name="connsiteY4" fmla="*/ 31055 h 329548"/>
                  <a:gd name="connsiteX5" fmla="*/ 165565 w 326788"/>
                  <a:gd name="connsiteY5" fmla="*/ 12602 h 329548"/>
                  <a:gd name="connsiteX6" fmla="*/ 185091 w 326788"/>
                  <a:gd name="connsiteY6" fmla="*/ 3720 h 329548"/>
                  <a:gd name="connsiteX7" fmla="*/ 323433 w 326788"/>
                  <a:gd name="connsiteY7" fmla="*/ 155873 h 329548"/>
                  <a:gd name="connsiteX8" fmla="*/ 323433 w 326788"/>
                  <a:gd name="connsiteY8" fmla="*/ 173662 h 329548"/>
                  <a:gd name="connsiteX9" fmla="*/ 185091 w 326788"/>
                  <a:gd name="connsiteY9" fmla="*/ 325839 h 329548"/>
                  <a:gd name="connsiteX10" fmla="*/ 165565 w 326788"/>
                  <a:gd name="connsiteY10" fmla="*/ 316957 h 329548"/>
                  <a:gd name="connsiteX11" fmla="*/ 165565 w 326788"/>
                  <a:gd name="connsiteY11" fmla="*/ 298503 h 329548"/>
                  <a:gd name="connsiteX12" fmla="*/ 162215 w 326788"/>
                  <a:gd name="connsiteY12" fmla="*/ 289615 h 329548"/>
                  <a:gd name="connsiteX13" fmla="*/ 158109 w 326788"/>
                  <a:gd name="connsiteY13" fmla="*/ 287743 h 329548"/>
                  <a:gd name="connsiteX14" fmla="*/ 38144 w 326788"/>
                  <a:gd name="connsiteY14" fmla="*/ 290125 h 329548"/>
                  <a:gd name="connsiteX0" fmla="*/ 9662 w 298306"/>
                  <a:gd name="connsiteY0" fmla="*/ 290125 h 329548"/>
                  <a:gd name="connsiteX1" fmla="*/ 138 w 298306"/>
                  <a:gd name="connsiteY1" fmla="*/ 43145 h 329548"/>
                  <a:gd name="connsiteX2" fmla="*/ 126710 w 298306"/>
                  <a:gd name="connsiteY2" fmla="*/ 43146 h 329548"/>
                  <a:gd name="connsiteX3" fmla="*/ 133733 w 298306"/>
                  <a:gd name="connsiteY3" fmla="*/ 39944 h 329548"/>
                  <a:gd name="connsiteX4" fmla="*/ 137083 w 298306"/>
                  <a:gd name="connsiteY4" fmla="*/ 31055 h 329548"/>
                  <a:gd name="connsiteX5" fmla="*/ 137083 w 298306"/>
                  <a:gd name="connsiteY5" fmla="*/ 12602 h 329548"/>
                  <a:gd name="connsiteX6" fmla="*/ 156609 w 298306"/>
                  <a:gd name="connsiteY6" fmla="*/ 3720 h 329548"/>
                  <a:gd name="connsiteX7" fmla="*/ 294951 w 298306"/>
                  <a:gd name="connsiteY7" fmla="*/ 155873 h 329548"/>
                  <a:gd name="connsiteX8" fmla="*/ 294951 w 298306"/>
                  <a:gd name="connsiteY8" fmla="*/ 173662 h 329548"/>
                  <a:gd name="connsiteX9" fmla="*/ 156609 w 298306"/>
                  <a:gd name="connsiteY9" fmla="*/ 325839 h 329548"/>
                  <a:gd name="connsiteX10" fmla="*/ 137083 w 298306"/>
                  <a:gd name="connsiteY10" fmla="*/ 316957 h 329548"/>
                  <a:gd name="connsiteX11" fmla="*/ 137083 w 298306"/>
                  <a:gd name="connsiteY11" fmla="*/ 298503 h 329548"/>
                  <a:gd name="connsiteX12" fmla="*/ 133733 w 298306"/>
                  <a:gd name="connsiteY12" fmla="*/ 289615 h 329548"/>
                  <a:gd name="connsiteX13" fmla="*/ 129627 w 298306"/>
                  <a:gd name="connsiteY13" fmla="*/ 287743 h 329548"/>
                  <a:gd name="connsiteX14" fmla="*/ 9662 w 298306"/>
                  <a:gd name="connsiteY14" fmla="*/ 290125 h 329548"/>
                  <a:gd name="connsiteX0" fmla="*/ 0 w 288644"/>
                  <a:gd name="connsiteY0" fmla="*/ 290125 h 329548"/>
                  <a:gd name="connsiteX1" fmla="*/ 21432 w 288644"/>
                  <a:gd name="connsiteY1" fmla="*/ 38383 h 329548"/>
                  <a:gd name="connsiteX2" fmla="*/ 117048 w 288644"/>
                  <a:gd name="connsiteY2" fmla="*/ 43146 h 329548"/>
                  <a:gd name="connsiteX3" fmla="*/ 124071 w 288644"/>
                  <a:gd name="connsiteY3" fmla="*/ 39944 h 329548"/>
                  <a:gd name="connsiteX4" fmla="*/ 127421 w 288644"/>
                  <a:gd name="connsiteY4" fmla="*/ 31055 h 329548"/>
                  <a:gd name="connsiteX5" fmla="*/ 127421 w 288644"/>
                  <a:gd name="connsiteY5" fmla="*/ 12602 h 329548"/>
                  <a:gd name="connsiteX6" fmla="*/ 146947 w 288644"/>
                  <a:gd name="connsiteY6" fmla="*/ 3720 h 329548"/>
                  <a:gd name="connsiteX7" fmla="*/ 285289 w 288644"/>
                  <a:gd name="connsiteY7" fmla="*/ 155873 h 329548"/>
                  <a:gd name="connsiteX8" fmla="*/ 285289 w 288644"/>
                  <a:gd name="connsiteY8" fmla="*/ 173662 h 329548"/>
                  <a:gd name="connsiteX9" fmla="*/ 146947 w 288644"/>
                  <a:gd name="connsiteY9" fmla="*/ 325839 h 329548"/>
                  <a:gd name="connsiteX10" fmla="*/ 127421 w 288644"/>
                  <a:gd name="connsiteY10" fmla="*/ 316957 h 329548"/>
                  <a:gd name="connsiteX11" fmla="*/ 127421 w 288644"/>
                  <a:gd name="connsiteY11" fmla="*/ 298503 h 329548"/>
                  <a:gd name="connsiteX12" fmla="*/ 124071 w 288644"/>
                  <a:gd name="connsiteY12" fmla="*/ 289615 h 329548"/>
                  <a:gd name="connsiteX13" fmla="*/ 119965 w 288644"/>
                  <a:gd name="connsiteY13" fmla="*/ 287743 h 329548"/>
                  <a:gd name="connsiteX14" fmla="*/ 0 w 288644"/>
                  <a:gd name="connsiteY14" fmla="*/ 290125 h 329548"/>
                  <a:gd name="connsiteX0" fmla="*/ 2670 w 267501"/>
                  <a:gd name="connsiteY0" fmla="*/ 290125 h 329548"/>
                  <a:gd name="connsiteX1" fmla="*/ 289 w 267501"/>
                  <a:gd name="connsiteY1" fmla="*/ 38383 h 329548"/>
                  <a:gd name="connsiteX2" fmla="*/ 95905 w 267501"/>
                  <a:gd name="connsiteY2" fmla="*/ 43146 h 329548"/>
                  <a:gd name="connsiteX3" fmla="*/ 102928 w 267501"/>
                  <a:gd name="connsiteY3" fmla="*/ 39944 h 329548"/>
                  <a:gd name="connsiteX4" fmla="*/ 106278 w 267501"/>
                  <a:gd name="connsiteY4" fmla="*/ 31055 h 329548"/>
                  <a:gd name="connsiteX5" fmla="*/ 106278 w 267501"/>
                  <a:gd name="connsiteY5" fmla="*/ 12602 h 329548"/>
                  <a:gd name="connsiteX6" fmla="*/ 125804 w 267501"/>
                  <a:gd name="connsiteY6" fmla="*/ 3720 h 329548"/>
                  <a:gd name="connsiteX7" fmla="*/ 264146 w 267501"/>
                  <a:gd name="connsiteY7" fmla="*/ 155873 h 329548"/>
                  <a:gd name="connsiteX8" fmla="*/ 264146 w 267501"/>
                  <a:gd name="connsiteY8" fmla="*/ 173662 h 329548"/>
                  <a:gd name="connsiteX9" fmla="*/ 125804 w 267501"/>
                  <a:gd name="connsiteY9" fmla="*/ 325839 h 329548"/>
                  <a:gd name="connsiteX10" fmla="*/ 106278 w 267501"/>
                  <a:gd name="connsiteY10" fmla="*/ 316957 h 329548"/>
                  <a:gd name="connsiteX11" fmla="*/ 106278 w 267501"/>
                  <a:gd name="connsiteY11" fmla="*/ 298503 h 329548"/>
                  <a:gd name="connsiteX12" fmla="*/ 102928 w 267501"/>
                  <a:gd name="connsiteY12" fmla="*/ 289615 h 329548"/>
                  <a:gd name="connsiteX13" fmla="*/ 98822 w 267501"/>
                  <a:gd name="connsiteY13" fmla="*/ 287743 h 329548"/>
                  <a:gd name="connsiteX14" fmla="*/ 2670 w 267501"/>
                  <a:gd name="connsiteY14" fmla="*/ 290125 h 329548"/>
                  <a:gd name="connsiteX0" fmla="*/ 459 w 265290"/>
                  <a:gd name="connsiteY0" fmla="*/ 290125 h 329548"/>
                  <a:gd name="connsiteX1" fmla="*/ 459 w 265290"/>
                  <a:gd name="connsiteY1" fmla="*/ 50289 h 329548"/>
                  <a:gd name="connsiteX2" fmla="*/ 93694 w 265290"/>
                  <a:gd name="connsiteY2" fmla="*/ 43146 h 329548"/>
                  <a:gd name="connsiteX3" fmla="*/ 100717 w 265290"/>
                  <a:gd name="connsiteY3" fmla="*/ 39944 h 329548"/>
                  <a:gd name="connsiteX4" fmla="*/ 104067 w 265290"/>
                  <a:gd name="connsiteY4" fmla="*/ 31055 h 329548"/>
                  <a:gd name="connsiteX5" fmla="*/ 104067 w 265290"/>
                  <a:gd name="connsiteY5" fmla="*/ 12602 h 329548"/>
                  <a:gd name="connsiteX6" fmla="*/ 123593 w 265290"/>
                  <a:gd name="connsiteY6" fmla="*/ 3720 h 329548"/>
                  <a:gd name="connsiteX7" fmla="*/ 261935 w 265290"/>
                  <a:gd name="connsiteY7" fmla="*/ 155873 h 329548"/>
                  <a:gd name="connsiteX8" fmla="*/ 261935 w 265290"/>
                  <a:gd name="connsiteY8" fmla="*/ 173662 h 329548"/>
                  <a:gd name="connsiteX9" fmla="*/ 123593 w 265290"/>
                  <a:gd name="connsiteY9" fmla="*/ 325839 h 329548"/>
                  <a:gd name="connsiteX10" fmla="*/ 104067 w 265290"/>
                  <a:gd name="connsiteY10" fmla="*/ 316957 h 329548"/>
                  <a:gd name="connsiteX11" fmla="*/ 104067 w 265290"/>
                  <a:gd name="connsiteY11" fmla="*/ 298503 h 329548"/>
                  <a:gd name="connsiteX12" fmla="*/ 100717 w 265290"/>
                  <a:gd name="connsiteY12" fmla="*/ 289615 h 329548"/>
                  <a:gd name="connsiteX13" fmla="*/ 96611 w 265290"/>
                  <a:gd name="connsiteY13" fmla="*/ 287743 h 329548"/>
                  <a:gd name="connsiteX14" fmla="*/ 459 w 265290"/>
                  <a:gd name="connsiteY14" fmla="*/ 290125 h 329548"/>
                  <a:gd name="connsiteX0" fmla="*/ 459 w 265290"/>
                  <a:gd name="connsiteY0" fmla="*/ 290125 h 329548"/>
                  <a:gd name="connsiteX1" fmla="*/ 459 w 265290"/>
                  <a:gd name="connsiteY1" fmla="*/ 40764 h 329548"/>
                  <a:gd name="connsiteX2" fmla="*/ 93694 w 265290"/>
                  <a:gd name="connsiteY2" fmla="*/ 43146 h 329548"/>
                  <a:gd name="connsiteX3" fmla="*/ 100717 w 265290"/>
                  <a:gd name="connsiteY3" fmla="*/ 39944 h 329548"/>
                  <a:gd name="connsiteX4" fmla="*/ 104067 w 265290"/>
                  <a:gd name="connsiteY4" fmla="*/ 31055 h 329548"/>
                  <a:gd name="connsiteX5" fmla="*/ 104067 w 265290"/>
                  <a:gd name="connsiteY5" fmla="*/ 12602 h 329548"/>
                  <a:gd name="connsiteX6" fmla="*/ 123593 w 265290"/>
                  <a:gd name="connsiteY6" fmla="*/ 3720 h 329548"/>
                  <a:gd name="connsiteX7" fmla="*/ 261935 w 265290"/>
                  <a:gd name="connsiteY7" fmla="*/ 155873 h 329548"/>
                  <a:gd name="connsiteX8" fmla="*/ 261935 w 265290"/>
                  <a:gd name="connsiteY8" fmla="*/ 173662 h 329548"/>
                  <a:gd name="connsiteX9" fmla="*/ 123593 w 265290"/>
                  <a:gd name="connsiteY9" fmla="*/ 325839 h 329548"/>
                  <a:gd name="connsiteX10" fmla="*/ 104067 w 265290"/>
                  <a:gd name="connsiteY10" fmla="*/ 316957 h 329548"/>
                  <a:gd name="connsiteX11" fmla="*/ 104067 w 265290"/>
                  <a:gd name="connsiteY11" fmla="*/ 298503 h 329548"/>
                  <a:gd name="connsiteX12" fmla="*/ 100717 w 265290"/>
                  <a:gd name="connsiteY12" fmla="*/ 289615 h 329548"/>
                  <a:gd name="connsiteX13" fmla="*/ 96611 w 265290"/>
                  <a:gd name="connsiteY13" fmla="*/ 287743 h 329548"/>
                  <a:gd name="connsiteX14" fmla="*/ 459 w 265290"/>
                  <a:gd name="connsiteY14" fmla="*/ 290125 h 329548"/>
                  <a:gd name="connsiteX0" fmla="*/ 2669 w 267500"/>
                  <a:gd name="connsiteY0" fmla="*/ 290125 h 329548"/>
                  <a:gd name="connsiteX1" fmla="*/ 288 w 267500"/>
                  <a:gd name="connsiteY1" fmla="*/ 47907 h 329548"/>
                  <a:gd name="connsiteX2" fmla="*/ 95904 w 267500"/>
                  <a:gd name="connsiteY2" fmla="*/ 43146 h 329548"/>
                  <a:gd name="connsiteX3" fmla="*/ 102927 w 267500"/>
                  <a:gd name="connsiteY3" fmla="*/ 39944 h 329548"/>
                  <a:gd name="connsiteX4" fmla="*/ 106277 w 267500"/>
                  <a:gd name="connsiteY4" fmla="*/ 31055 h 329548"/>
                  <a:gd name="connsiteX5" fmla="*/ 106277 w 267500"/>
                  <a:gd name="connsiteY5" fmla="*/ 12602 h 329548"/>
                  <a:gd name="connsiteX6" fmla="*/ 125803 w 267500"/>
                  <a:gd name="connsiteY6" fmla="*/ 3720 h 329548"/>
                  <a:gd name="connsiteX7" fmla="*/ 264145 w 267500"/>
                  <a:gd name="connsiteY7" fmla="*/ 155873 h 329548"/>
                  <a:gd name="connsiteX8" fmla="*/ 264145 w 267500"/>
                  <a:gd name="connsiteY8" fmla="*/ 173662 h 329548"/>
                  <a:gd name="connsiteX9" fmla="*/ 125803 w 267500"/>
                  <a:gd name="connsiteY9" fmla="*/ 325839 h 329548"/>
                  <a:gd name="connsiteX10" fmla="*/ 106277 w 267500"/>
                  <a:gd name="connsiteY10" fmla="*/ 316957 h 329548"/>
                  <a:gd name="connsiteX11" fmla="*/ 106277 w 267500"/>
                  <a:gd name="connsiteY11" fmla="*/ 298503 h 329548"/>
                  <a:gd name="connsiteX12" fmla="*/ 102927 w 267500"/>
                  <a:gd name="connsiteY12" fmla="*/ 289615 h 329548"/>
                  <a:gd name="connsiteX13" fmla="*/ 98821 w 267500"/>
                  <a:gd name="connsiteY13" fmla="*/ 287743 h 329548"/>
                  <a:gd name="connsiteX14" fmla="*/ 2669 w 267500"/>
                  <a:gd name="connsiteY14" fmla="*/ 290125 h 329548"/>
                  <a:gd name="connsiteX0" fmla="*/ 2669 w 267500"/>
                  <a:gd name="connsiteY0" fmla="*/ 290125 h 329548"/>
                  <a:gd name="connsiteX1" fmla="*/ 288 w 267500"/>
                  <a:gd name="connsiteY1" fmla="*/ 40763 h 329548"/>
                  <a:gd name="connsiteX2" fmla="*/ 95904 w 267500"/>
                  <a:gd name="connsiteY2" fmla="*/ 43146 h 329548"/>
                  <a:gd name="connsiteX3" fmla="*/ 102927 w 267500"/>
                  <a:gd name="connsiteY3" fmla="*/ 39944 h 329548"/>
                  <a:gd name="connsiteX4" fmla="*/ 106277 w 267500"/>
                  <a:gd name="connsiteY4" fmla="*/ 31055 h 329548"/>
                  <a:gd name="connsiteX5" fmla="*/ 106277 w 267500"/>
                  <a:gd name="connsiteY5" fmla="*/ 12602 h 329548"/>
                  <a:gd name="connsiteX6" fmla="*/ 125803 w 267500"/>
                  <a:gd name="connsiteY6" fmla="*/ 3720 h 329548"/>
                  <a:gd name="connsiteX7" fmla="*/ 264145 w 267500"/>
                  <a:gd name="connsiteY7" fmla="*/ 155873 h 329548"/>
                  <a:gd name="connsiteX8" fmla="*/ 264145 w 267500"/>
                  <a:gd name="connsiteY8" fmla="*/ 173662 h 329548"/>
                  <a:gd name="connsiteX9" fmla="*/ 125803 w 267500"/>
                  <a:gd name="connsiteY9" fmla="*/ 325839 h 329548"/>
                  <a:gd name="connsiteX10" fmla="*/ 106277 w 267500"/>
                  <a:gd name="connsiteY10" fmla="*/ 316957 h 329548"/>
                  <a:gd name="connsiteX11" fmla="*/ 106277 w 267500"/>
                  <a:gd name="connsiteY11" fmla="*/ 298503 h 329548"/>
                  <a:gd name="connsiteX12" fmla="*/ 102927 w 267500"/>
                  <a:gd name="connsiteY12" fmla="*/ 289615 h 329548"/>
                  <a:gd name="connsiteX13" fmla="*/ 98821 w 267500"/>
                  <a:gd name="connsiteY13" fmla="*/ 287743 h 329548"/>
                  <a:gd name="connsiteX14" fmla="*/ 2669 w 267500"/>
                  <a:gd name="connsiteY14" fmla="*/ 290125 h 329548"/>
                  <a:gd name="connsiteX0" fmla="*/ 2669 w 267500"/>
                  <a:gd name="connsiteY0" fmla="*/ 290125 h 329548"/>
                  <a:gd name="connsiteX1" fmla="*/ 288 w 267500"/>
                  <a:gd name="connsiteY1" fmla="*/ 43144 h 329548"/>
                  <a:gd name="connsiteX2" fmla="*/ 95904 w 267500"/>
                  <a:gd name="connsiteY2" fmla="*/ 43146 h 329548"/>
                  <a:gd name="connsiteX3" fmla="*/ 102927 w 267500"/>
                  <a:gd name="connsiteY3" fmla="*/ 39944 h 329548"/>
                  <a:gd name="connsiteX4" fmla="*/ 106277 w 267500"/>
                  <a:gd name="connsiteY4" fmla="*/ 31055 h 329548"/>
                  <a:gd name="connsiteX5" fmla="*/ 106277 w 267500"/>
                  <a:gd name="connsiteY5" fmla="*/ 12602 h 329548"/>
                  <a:gd name="connsiteX6" fmla="*/ 125803 w 267500"/>
                  <a:gd name="connsiteY6" fmla="*/ 3720 h 329548"/>
                  <a:gd name="connsiteX7" fmla="*/ 264145 w 267500"/>
                  <a:gd name="connsiteY7" fmla="*/ 155873 h 329548"/>
                  <a:gd name="connsiteX8" fmla="*/ 264145 w 267500"/>
                  <a:gd name="connsiteY8" fmla="*/ 173662 h 329548"/>
                  <a:gd name="connsiteX9" fmla="*/ 125803 w 267500"/>
                  <a:gd name="connsiteY9" fmla="*/ 325839 h 329548"/>
                  <a:gd name="connsiteX10" fmla="*/ 106277 w 267500"/>
                  <a:gd name="connsiteY10" fmla="*/ 316957 h 329548"/>
                  <a:gd name="connsiteX11" fmla="*/ 106277 w 267500"/>
                  <a:gd name="connsiteY11" fmla="*/ 298503 h 329548"/>
                  <a:gd name="connsiteX12" fmla="*/ 102927 w 267500"/>
                  <a:gd name="connsiteY12" fmla="*/ 289615 h 329548"/>
                  <a:gd name="connsiteX13" fmla="*/ 98821 w 267500"/>
                  <a:gd name="connsiteY13" fmla="*/ 287743 h 329548"/>
                  <a:gd name="connsiteX14" fmla="*/ 2669 w 267500"/>
                  <a:gd name="connsiteY14" fmla="*/ 290125 h 329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7500" h="329548">
                    <a:moveTo>
                      <a:pt x="2669" y="290125"/>
                    </a:moveTo>
                    <a:cubicBezTo>
                      <a:pt x="4256" y="208592"/>
                      <a:pt x="-1299" y="124677"/>
                      <a:pt x="288" y="43144"/>
                    </a:cubicBezTo>
                    <a:lnTo>
                      <a:pt x="95904" y="43146"/>
                    </a:lnTo>
                    <a:lnTo>
                      <a:pt x="102927" y="39944"/>
                    </a:lnTo>
                    <a:cubicBezTo>
                      <a:pt x="104996" y="37668"/>
                      <a:pt x="106277" y="34525"/>
                      <a:pt x="106277" y="31055"/>
                    </a:cubicBezTo>
                    <a:lnTo>
                      <a:pt x="106277" y="12602"/>
                    </a:lnTo>
                    <a:cubicBezTo>
                      <a:pt x="106277" y="1408"/>
                      <a:pt x="118601" y="-4227"/>
                      <a:pt x="125803" y="3720"/>
                    </a:cubicBezTo>
                    <a:lnTo>
                      <a:pt x="264145" y="155873"/>
                    </a:lnTo>
                    <a:cubicBezTo>
                      <a:pt x="268619" y="160794"/>
                      <a:pt x="268619" y="168766"/>
                      <a:pt x="264145" y="173662"/>
                    </a:cubicBezTo>
                    <a:lnTo>
                      <a:pt x="125803" y="325839"/>
                    </a:lnTo>
                    <a:cubicBezTo>
                      <a:pt x="118601" y="333761"/>
                      <a:pt x="106277" y="328152"/>
                      <a:pt x="106277" y="316957"/>
                    </a:cubicBezTo>
                    <a:lnTo>
                      <a:pt x="106277" y="298503"/>
                    </a:lnTo>
                    <a:cubicBezTo>
                      <a:pt x="106277" y="295034"/>
                      <a:pt x="104996" y="291891"/>
                      <a:pt x="102927" y="289615"/>
                    </a:cubicBezTo>
                    <a:lnTo>
                      <a:pt x="98821" y="287743"/>
                    </a:lnTo>
                    <a:lnTo>
                      <a:pt x="2669" y="290125"/>
                    </a:lnTo>
                    <a:close/>
                  </a:path>
                </a:pathLst>
              </a:custGeom>
              <a:gradFill flip="none" rotWithShape="1">
                <a:gsLst>
                  <a:gs pos="11000">
                    <a:schemeClr val="bg1"/>
                  </a:gs>
                  <a:gs pos="87000">
                    <a:srgbClr val="B3D7C2"/>
                  </a:gs>
                </a:gsLst>
                <a:lin ang="0" scaled="1"/>
                <a:tileRect/>
              </a:gradFill>
              <a:ln w="19050">
                <a:solidFill>
                  <a:schemeClr val="bg1"/>
                </a:solidFill>
              </a:ln>
              <a:effectLst>
                <a:outerShdw blurRad="38100" dist="38100" algn="l" rotWithShape="0">
                  <a:prstClr val="black">
                    <a:alpha val="1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781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문체부 제목 돋음체" panose="020B0609000101010101" pitchFamily="49" charset="-127"/>
                </a:endParaRPr>
              </a:p>
            </p:txBody>
          </p:sp>
          <p:pic>
            <p:nvPicPr>
              <p:cNvPr id="5" name="그림 51" descr="004.png">
                <a:extLst>
                  <a:ext uri="{FF2B5EF4-FFF2-40B4-BE49-F238E27FC236}">
                    <a16:creationId xmlns:a16="http://schemas.microsoft.com/office/drawing/2014/main" id="{5EAF7B8B-5A35-0A44-186E-7B92175BC45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8" t="423" r="-12566" b="4021"/>
              <a:stretch/>
            </p:blipFill>
            <p:spPr bwMode="auto">
              <a:xfrm rot="16200000" flipH="1">
                <a:off x="4896015" y="3110107"/>
                <a:ext cx="113970" cy="2730500"/>
              </a:xfrm>
              <a:prstGeom prst="rect">
                <a:avLst/>
              </a:prstGeom>
            </p:spPr>
          </p:pic>
          <p:grpSp>
            <p:nvGrpSpPr>
              <p:cNvPr id="43" name="그룹 42">
                <a:extLst>
                  <a:ext uri="{FF2B5EF4-FFF2-40B4-BE49-F238E27FC236}">
                    <a16:creationId xmlns:a16="http://schemas.microsoft.com/office/drawing/2014/main" id="{1FA2109F-FDFA-B6EA-8A77-FE9627BB2312}"/>
                  </a:ext>
                </a:extLst>
              </p:cNvPr>
              <p:cNvGrpSpPr/>
              <p:nvPr/>
            </p:nvGrpSpPr>
            <p:grpSpPr>
              <a:xfrm>
                <a:off x="3656802" y="4536990"/>
                <a:ext cx="2911458" cy="1154162"/>
                <a:chOff x="3672042" y="1983719"/>
                <a:chExt cx="2911458" cy="1154162"/>
              </a:xfrm>
            </p:grpSpPr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41D94F23-DC90-4669-8F5D-2A18D0CEDBBC}"/>
                    </a:ext>
                  </a:extLst>
                </p:cNvPr>
                <p:cNvSpPr txBox="1"/>
                <p:nvPr/>
              </p:nvSpPr>
              <p:spPr>
                <a:xfrm>
                  <a:off x="3858715" y="1983719"/>
                  <a:ext cx="2724785" cy="115416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t">
                  <a:spAutoFit/>
                </a:bodyPr>
                <a:lstStyle/>
                <a:p>
                  <a:pPr>
                    <a:spcAft>
                      <a:spcPts val="300"/>
                    </a:spcAft>
                    <a:defRPr/>
                  </a:pPr>
                  <a:r>
                    <a:rPr lang="ko-KR" altLang="en-US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동원 지정된 병력동원소집대상자에 </a:t>
                  </a:r>
                  <a:endParaRPr lang="en-US" altLang="ko-KR" sz="13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endParaRPr>
                </a:p>
                <a:p>
                  <a:pPr>
                    <a:spcAft>
                      <a:spcPts val="300"/>
                    </a:spcAft>
                    <a:defRPr/>
                  </a:pPr>
                  <a:r>
                    <a:rPr lang="ko-KR" altLang="en-US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대하여</a:t>
                  </a:r>
                  <a:r>
                    <a:rPr lang="ko-KR" altLang="en-US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 부대기능별 임무수행</a:t>
                  </a:r>
                  <a:endParaRPr lang="en-US" altLang="ko-KR" sz="13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  <a:p>
                  <a:pPr>
                    <a:spcAft>
                      <a:spcPts val="300"/>
                    </a:spcAft>
                    <a:defRPr/>
                  </a:pPr>
                  <a:r>
                    <a:rPr lang="ko-KR" altLang="en-US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능력 배양 및 동원소집절차 등 </a:t>
                  </a:r>
                  <a:endParaRPr lang="en-US" altLang="ko-KR" sz="13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  <a:p>
                  <a:pPr>
                    <a:spcAft>
                      <a:spcPts val="300"/>
                    </a:spcAft>
                    <a:defRPr/>
                  </a:pPr>
                  <a:r>
                    <a:rPr lang="ko-KR" altLang="en-US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전시임무 숙지</a:t>
                  </a:r>
                  <a:r>
                    <a:rPr lang="ko-KR" altLang="en-US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를 위하여 평시에 </a:t>
                  </a:r>
                  <a:endParaRPr lang="en-US" altLang="ko-KR" sz="13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endParaRPr>
                </a:p>
                <a:p>
                  <a:pPr>
                    <a:spcAft>
                      <a:spcPts val="300"/>
                    </a:spcAft>
                    <a:defRPr/>
                  </a:pPr>
                  <a:r>
                    <a:rPr lang="ko-KR" altLang="en-US" sz="13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실시하는 훈련</a:t>
                  </a:r>
                </a:p>
              </p:txBody>
            </p:sp>
            <p:sp>
              <p:nvSpPr>
                <p:cNvPr id="45" name="자유형: 도형 44">
                  <a:extLst>
                    <a:ext uri="{FF2B5EF4-FFF2-40B4-BE49-F238E27FC236}">
                      <a16:creationId xmlns:a16="http://schemas.microsoft.com/office/drawing/2014/main" id="{682CB02F-A758-8CD8-ADA5-21988199E1C3}"/>
                    </a:ext>
                  </a:extLst>
                </p:cNvPr>
                <p:cNvSpPr/>
                <p:nvPr/>
              </p:nvSpPr>
              <p:spPr>
                <a:xfrm rot="19785720">
                  <a:off x="3672042" y="1998219"/>
                  <a:ext cx="142323" cy="142899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3B725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904982"/>
                  <a:endParaRPr lang="ko-KR" altLang="en-US" sz="1600" kern="0" spc="-9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</p:grpSp>
        <p:grpSp>
          <p:nvGrpSpPr>
            <p:cNvPr id="30" name="그룹 29">
              <a:extLst>
                <a:ext uri="{FF2B5EF4-FFF2-40B4-BE49-F238E27FC236}">
                  <a16:creationId xmlns:a16="http://schemas.microsoft.com/office/drawing/2014/main" id="{A98F3332-A615-4724-1F83-B1EFB456AB26}"/>
                </a:ext>
              </a:extLst>
            </p:cNvPr>
            <p:cNvGrpSpPr/>
            <p:nvPr/>
          </p:nvGrpSpPr>
          <p:grpSpPr>
            <a:xfrm>
              <a:off x="6654018" y="3949023"/>
              <a:ext cx="2935532" cy="2202977"/>
              <a:chOff x="6654018" y="3949023"/>
              <a:chExt cx="2935532" cy="2202977"/>
            </a:xfrm>
          </p:grpSpPr>
          <p:sp>
            <p:nvSpPr>
              <p:cNvPr id="208" name="사각형: 둥근 모서리 207">
                <a:extLst>
                  <a:ext uri="{FF2B5EF4-FFF2-40B4-BE49-F238E27FC236}">
                    <a16:creationId xmlns:a16="http://schemas.microsoft.com/office/drawing/2014/main" id="{07ED46D5-5F85-FE3D-EAC5-54EB5D4A2407}"/>
                  </a:ext>
                </a:extLst>
              </p:cNvPr>
              <p:cNvSpPr/>
              <p:nvPr/>
            </p:nvSpPr>
            <p:spPr>
              <a:xfrm>
                <a:off x="6654018" y="4012173"/>
                <a:ext cx="2793017" cy="2139827"/>
              </a:xfrm>
              <a:prstGeom prst="roundRect">
                <a:avLst>
                  <a:gd name="adj" fmla="val 4155"/>
                </a:avLst>
              </a:prstGeom>
              <a:solidFill>
                <a:schemeClr val="bg1"/>
              </a:solidFill>
              <a:ln w="19050">
                <a:noFill/>
              </a:ln>
              <a:effectLst>
                <a:outerShdw blurRad="25400" dist="254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781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48" name="사각형: 둥근 위쪽 모서리 47">
                <a:extLst>
                  <a:ext uri="{FF2B5EF4-FFF2-40B4-BE49-F238E27FC236}">
                    <a16:creationId xmlns:a16="http://schemas.microsoft.com/office/drawing/2014/main" id="{859E2037-C2EA-8A7E-1610-CD9285063867}"/>
                  </a:ext>
                </a:extLst>
              </p:cNvPr>
              <p:cNvSpPr/>
              <p:nvPr/>
            </p:nvSpPr>
            <p:spPr>
              <a:xfrm>
                <a:off x="6654341" y="4005379"/>
                <a:ext cx="2797481" cy="374851"/>
              </a:xfrm>
              <a:prstGeom prst="round2SameRect">
                <a:avLst>
                  <a:gd name="adj1" fmla="val 21587"/>
                  <a:gd name="adj2" fmla="val 0"/>
                </a:avLst>
              </a:prstGeom>
              <a:solidFill>
                <a:srgbClr val="E78C0C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 defTabSz="904982"/>
                <a:endParaRPr lang="ko-KR" altLang="en-US" sz="1979" kern="0" spc="-9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grpSp>
            <p:nvGrpSpPr>
              <p:cNvPr id="52" name="그룹 51">
                <a:extLst>
                  <a:ext uri="{FF2B5EF4-FFF2-40B4-BE49-F238E27FC236}">
                    <a16:creationId xmlns:a16="http://schemas.microsoft.com/office/drawing/2014/main" id="{84FF7728-4584-CBF1-D861-397B55D1E013}"/>
                  </a:ext>
                </a:extLst>
              </p:cNvPr>
              <p:cNvGrpSpPr/>
              <p:nvPr/>
            </p:nvGrpSpPr>
            <p:grpSpPr>
              <a:xfrm>
                <a:off x="6759447" y="3949023"/>
                <a:ext cx="405788" cy="321757"/>
                <a:chOff x="7093985" y="3992680"/>
                <a:chExt cx="329938" cy="261614"/>
              </a:xfrm>
            </p:grpSpPr>
            <p:sp>
              <p:nvSpPr>
                <p:cNvPr id="49" name="자유형: 도형 48">
                  <a:extLst>
                    <a:ext uri="{FF2B5EF4-FFF2-40B4-BE49-F238E27FC236}">
                      <a16:creationId xmlns:a16="http://schemas.microsoft.com/office/drawing/2014/main" id="{38800A05-8986-E38B-031D-C5EEE4994BE7}"/>
                    </a:ext>
                  </a:extLst>
                </p:cNvPr>
                <p:cNvSpPr/>
                <p:nvPr/>
              </p:nvSpPr>
              <p:spPr>
                <a:xfrm rot="5400000">
                  <a:off x="7075021" y="4011644"/>
                  <a:ext cx="220670" cy="182742"/>
                </a:xfrm>
                <a:custGeom>
                  <a:avLst/>
                  <a:gdLst>
                    <a:gd name="connsiteX0" fmla="*/ 103252 w 505255"/>
                    <a:gd name="connsiteY0" fmla="*/ 0 h 406364"/>
                    <a:gd name="connsiteX1" fmla="*/ 402003 w 505255"/>
                    <a:gd name="connsiteY1" fmla="*/ 0 h 406364"/>
                    <a:gd name="connsiteX2" fmla="*/ 505255 w 505255"/>
                    <a:gd name="connsiteY2" fmla="*/ 103252 h 406364"/>
                    <a:gd name="connsiteX3" fmla="*/ 505255 w 505255"/>
                    <a:gd name="connsiteY3" fmla="*/ 297495 h 406364"/>
                    <a:gd name="connsiteX4" fmla="*/ 197221 w 505255"/>
                    <a:gd name="connsiteY4" fmla="*/ 297495 h 406364"/>
                    <a:gd name="connsiteX5" fmla="*/ 100012 w 505255"/>
                    <a:gd name="connsiteY5" fmla="*/ 394704 h 406364"/>
                    <a:gd name="connsiteX6" fmla="*/ 100012 w 505255"/>
                    <a:gd name="connsiteY6" fmla="*/ 406364 h 406364"/>
                    <a:gd name="connsiteX7" fmla="*/ 63061 w 505255"/>
                    <a:gd name="connsiteY7" fmla="*/ 398904 h 406364"/>
                    <a:gd name="connsiteX8" fmla="*/ 0 w 505255"/>
                    <a:gd name="connsiteY8" fmla="*/ 303766 h 406364"/>
                    <a:gd name="connsiteX9" fmla="*/ 0 w 505255"/>
                    <a:gd name="connsiteY9" fmla="*/ 103252 h 406364"/>
                    <a:gd name="connsiteX10" fmla="*/ 103252 w 505255"/>
                    <a:gd name="connsiteY10" fmla="*/ 0 h 4063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05255" h="406364">
                      <a:moveTo>
                        <a:pt x="103252" y="0"/>
                      </a:moveTo>
                      <a:lnTo>
                        <a:pt x="402003" y="0"/>
                      </a:lnTo>
                      <a:cubicBezTo>
                        <a:pt x="459028" y="0"/>
                        <a:pt x="505255" y="46227"/>
                        <a:pt x="505255" y="103252"/>
                      </a:cubicBezTo>
                      <a:lnTo>
                        <a:pt x="505255" y="297495"/>
                      </a:lnTo>
                      <a:lnTo>
                        <a:pt x="197221" y="297495"/>
                      </a:lnTo>
                      <a:cubicBezTo>
                        <a:pt x="143534" y="297495"/>
                        <a:pt x="100012" y="341017"/>
                        <a:pt x="100012" y="394704"/>
                      </a:cubicBezTo>
                      <a:lnTo>
                        <a:pt x="100012" y="406364"/>
                      </a:lnTo>
                      <a:lnTo>
                        <a:pt x="63061" y="398904"/>
                      </a:lnTo>
                      <a:cubicBezTo>
                        <a:pt x="26003" y="383230"/>
                        <a:pt x="0" y="346535"/>
                        <a:pt x="0" y="303766"/>
                      </a:cubicBezTo>
                      <a:lnTo>
                        <a:pt x="0" y="103252"/>
                      </a:lnTo>
                      <a:cubicBezTo>
                        <a:pt x="0" y="46227"/>
                        <a:pt x="46227" y="0"/>
                        <a:pt x="103252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50" name="사각형: 둥근 모서리 49">
                  <a:extLst>
                    <a:ext uri="{FF2B5EF4-FFF2-40B4-BE49-F238E27FC236}">
                      <a16:creationId xmlns:a16="http://schemas.microsoft.com/office/drawing/2014/main" id="{2EE05269-2A99-E69B-EA8A-8BEDBA8E8B12}"/>
                    </a:ext>
                  </a:extLst>
                </p:cNvPr>
                <p:cNvSpPr/>
                <p:nvPr/>
              </p:nvSpPr>
              <p:spPr>
                <a:xfrm rot="5400000">
                  <a:off x="7152091" y="3982462"/>
                  <a:ext cx="261612" cy="282052"/>
                </a:xfrm>
                <a:prstGeom prst="roundRect">
                  <a:avLst>
                    <a:gd name="adj" fmla="val 12550"/>
                  </a:avLst>
                </a:prstGeom>
                <a:solidFill>
                  <a:schemeClr val="bg1"/>
                </a:solidFill>
                <a:ln w="28575">
                  <a:noFill/>
                </a:ln>
                <a:effectLst>
                  <a:outerShdw blurRad="12700" dist="25400" dir="5400000" algn="t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>
                  <a:noAutofit/>
                </a:bodyPr>
                <a:lstStyle/>
                <a:p>
                  <a:pPr algn="ctr"/>
                  <a:endParaRPr lang="ko-KR" altLang="en-US" sz="1400" dirty="0">
                    <a:solidFill>
                      <a:prstClr val="white"/>
                    </a:solidFill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51" name="직사각형 50">
                  <a:extLst>
                    <a:ext uri="{FF2B5EF4-FFF2-40B4-BE49-F238E27FC236}">
                      <a16:creationId xmlns:a16="http://schemas.microsoft.com/office/drawing/2014/main" id="{66233C6B-7A32-2F96-F564-3589A5235F19}"/>
                    </a:ext>
                  </a:extLst>
                </p:cNvPr>
                <p:cNvSpPr/>
                <p:nvPr/>
              </p:nvSpPr>
              <p:spPr>
                <a:xfrm>
                  <a:off x="7196875" y="4047805"/>
                  <a:ext cx="172044" cy="1751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altLang="ko-KR" sz="140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rgbClr val="E78C0C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02</a:t>
                  </a:r>
                  <a:endParaRPr lang="ko-KR" altLang="en-US" sz="140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E78C0C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211" name="직사각형 210">
                <a:extLst>
                  <a:ext uri="{FF2B5EF4-FFF2-40B4-BE49-F238E27FC236}">
                    <a16:creationId xmlns:a16="http://schemas.microsoft.com/office/drawing/2014/main" id="{1C96AE90-70A8-1E84-2DFA-DF8AA72A7483}"/>
                  </a:ext>
                </a:extLst>
              </p:cNvPr>
              <p:cNvSpPr/>
              <p:nvPr/>
            </p:nvSpPr>
            <p:spPr>
              <a:xfrm>
                <a:off x="7127954" y="4077240"/>
                <a:ext cx="2218556" cy="26161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049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700" b="0" i="0" u="none" strike="noStrike" kern="0" cap="none" spc="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훈련소집대상 및 기간</a:t>
                </a:r>
              </a:p>
            </p:txBody>
          </p:sp>
          <p:sp>
            <p:nvSpPr>
              <p:cNvPr id="56" name="사각형: 둥근 위쪽 모서리 55">
                <a:extLst>
                  <a:ext uri="{FF2B5EF4-FFF2-40B4-BE49-F238E27FC236}">
                    <a16:creationId xmlns:a16="http://schemas.microsoft.com/office/drawing/2014/main" id="{15F486C5-D4B5-3496-AAEC-D7279AEF537F}"/>
                  </a:ext>
                </a:extLst>
              </p:cNvPr>
              <p:cNvSpPr/>
              <p:nvPr/>
            </p:nvSpPr>
            <p:spPr>
              <a:xfrm flipV="1">
                <a:off x="6726147" y="4437557"/>
                <a:ext cx="760503" cy="1648917"/>
              </a:xfrm>
              <a:prstGeom prst="round2SameRect">
                <a:avLst>
                  <a:gd name="adj1" fmla="val 14162"/>
                  <a:gd name="adj2" fmla="val 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781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문체부 제목 돋음체" panose="020B0609000101010101" pitchFamily="49" charset="-127"/>
                </a:endParaRPr>
              </a:p>
            </p:txBody>
          </p:sp>
          <p:pic>
            <p:nvPicPr>
              <p:cNvPr id="7" name="그림 51" descr="004.png">
                <a:extLst>
                  <a:ext uri="{FF2B5EF4-FFF2-40B4-BE49-F238E27FC236}">
                    <a16:creationId xmlns:a16="http://schemas.microsoft.com/office/drawing/2014/main" id="{3B52EA4D-C07E-E67B-4599-8D37D5CB3C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8" t="423" r="-12566" b="4021"/>
              <a:stretch/>
            </p:blipFill>
            <p:spPr bwMode="auto">
              <a:xfrm rot="16200000" flipH="1">
                <a:off x="7996096" y="3110107"/>
                <a:ext cx="113970" cy="2730500"/>
              </a:xfrm>
              <a:prstGeom prst="rect">
                <a:avLst/>
              </a:prstGeom>
            </p:spPr>
          </p:pic>
          <p:sp>
            <p:nvSpPr>
              <p:cNvPr id="57" name="사각형: 둥근 모서리 55">
                <a:extLst>
                  <a:ext uri="{FF2B5EF4-FFF2-40B4-BE49-F238E27FC236}">
                    <a16:creationId xmlns:a16="http://schemas.microsoft.com/office/drawing/2014/main" id="{7FCFF948-12FC-2661-1BCE-B3E40F0F349D}"/>
                  </a:ext>
                </a:extLst>
              </p:cNvPr>
              <p:cNvSpPr/>
              <p:nvPr/>
            </p:nvSpPr>
            <p:spPr>
              <a:xfrm>
                <a:off x="6798622" y="4599885"/>
                <a:ext cx="615553" cy="369332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200" b="1" i="0" u="none" strike="noStrike" kern="1200" cap="none" spc="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훈련</a:t>
                </a:r>
                <a:endParaRPr kumimoji="0" lang="en-US" altLang="ko-KR" sz="1200" b="1" i="0" u="none" strike="noStrike" kern="1200" cap="none" spc="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문체부 제목 돋음체" panose="020B0609000101010101" pitchFamily="49" charset="-127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200" b="1" i="0" u="none" strike="noStrike" kern="1200" cap="none" spc="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소집대상</a:t>
                </a:r>
              </a:p>
            </p:txBody>
          </p:sp>
          <p:cxnSp>
            <p:nvCxnSpPr>
              <p:cNvPr id="58" name="직선 연결선 57">
                <a:extLst>
                  <a:ext uri="{FF2B5EF4-FFF2-40B4-BE49-F238E27FC236}">
                    <a16:creationId xmlns:a16="http://schemas.microsoft.com/office/drawing/2014/main" id="{A97C6030-1BF1-1EBB-17BC-8D607034C3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94473" y="5115637"/>
                <a:ext cx="2568602" cy="0"/>
              </a:xfrm>
              <a:prstGeom prst="line">
                <a:avLst/>
              </a:prstGeom>
              <a:noFill/>
              <a:ln w="19050" cap="rnd">
                <a:solidFill>
                  <a:schemeClr val="tx1">
                    <a:alpha val="20000"/>
                  </a:schemeClr>
                </a:solidFill>
                <a:prstDash val="sysDot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B2F5274D-EDAA-71FC-43FC-A8430007F127}"/>
                  </a:ext>
                </a:extLst>
              </p:cNvPr>
              <p:cNvSpPr txBox="1"/>
              <p:nvPr/>
            </p:nvSpPr>
            <p:spPr>
              <a:xfrm>
                <a:off x="7558225" y="4517812"/>
                <a:ext cx="2031325" cy="53347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pPr marL="101600" indent="-101600">
                  <a:spcAft>
                    <a:spcPts val="200"/>
                  </a:spcAft>
                  <a:buClr>
                    <a:srgbClr val="E78C0C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ko-KR" altLang="en-US" sz="11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E78C0C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장교</a:t>
                </a:r>
                <a:r>
                  <a:rPr lang="en-US" altLang="ko-KR" sz="11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E78C0C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·</a:t>
                </a:r>
                <a:r>
                  <a:rPr lang="ko-KR" altLang="en-US" sz="11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E78C0C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준사관 </a:t>
                </a:r>
                <a:r>
                  <a:rPr lang="en-US" altLang="ko-KR" sz="11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E78C0C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·</a:t>
                </a:r>
                <a:r>
                  <a:rPr lang="ko-KR" altLang="en-US" sz="11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E78C0C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부사관 </a:t>
                </a:r>
                <a:br>
                  <a:rPr lang="ko-KR" altLang="en-US" sz="11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E78C0C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</a:br>
                <a:r>
                  <a:rPr lang="en-US" altLang="ko-KR" sz="11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E78C0C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: </a:t>
                </a:r>
                <a:r>
                  <a:rPr lang="ko-KR" altLang="en-US" sz="11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E78C0C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전역 </a:t>
                </a:r>
                <a:r>
                  <a:rPr lang="en-US" altLang="ko-KR" sz="11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E78C0C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1~6</a:t>
                </a:r>
                <a:r>
                  <a:rPr lang="ko-KR" altLang="en-US" sz="11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E78C0C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년차 동원지정자</a:t>
                </a:r>
              </a:p>
              <a:p>
                <a:pPr marL="101600" indent="-101600">
                  <a:spcAft>
                    <a:spcPts val="200"/>
                  </a:spcAft>
                  <a:buClr>
                    <a:srgbClr val="E78C0C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ko-KR" altLang="en-US" sz="11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E78C0C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병</a:t>
                </a:r>
                <a:r>
                  <a:rPr lang="en-US" altLang="ko-KR" sz="11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E78C0C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: </a:t>
                </a:r>
                <a:r>
                  <a:rPr lang="ko-KR" altLang="en-US" sz="11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E78C0C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전역 </a:t>
                </a:r>
                <a:r>
                  <a:rPr lang="en-US" altLang="ko-KR" sz="11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E78C0C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1~4</a:t>
                </a:r>
                <a:r>
                  <a:rPr lang="ko-KR" altLang="en-US" sz="11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E78C0C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년차 동원지정자</a:t>
                </a:r>
              </a:p>
            </p:txBody>
          </p:sp>
          <p:sp>
            <p:nvSpPr>
              <p:cNvPr id="62" name="사각형: 둥근 모서리 55">
                <a:extLst>
                  <a:ext uri="{FF2B5EF4-FFF2-40B4-BE49-F238E27FC236}">
                    <a16:creationId xmlns:a16="http://schemas.microsoft.com/office/drawing/2014/main" id="{C73144E6-79EF-BA58-622B-A4D4BD8945C0}"/>
                  </a:ext>
                </a:extLst>
              </p:cNvPr>
              <p:cNvSpPr/>
              <p:nvPr/>
            </p:nvSpPr>
            <p:spPr>
              <a:xfrm>
                <a:off x="6798622" y="5244822"/>
                <a:ext cx="615553" cy="184666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200" b="1" i="0" u="none" strike="noStrike" kern="1200" cap="none" spc="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소집부대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189954B7-0D46-3E3C-7084-318A84C62585}"/>
                  </a:ext>
                </a:extLst>
              </p:cNvPr>
              <p:cNvSpPr txBox="1"/>
              <p:nvPr/>
            </p:nvSpPr>
            <p:spPr>
              <a:xfrm>
                <a:off x="7558225" y="5252517"/>
                <a:ext cx="1243930" cy="16927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pPr marL="101600" indent="-101600">
                  <a:spcAft>
                    <a:spcPts val="200"/>
                  </a:spcAft>
                  <a:buClr>
                    <a:srgbClr val="E78C0C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en-US" altLang="ko-KR" sz="11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2</a:t>
                </a:r>
                <a:r>
                  <a:rPr lang="ko-KR" altLang="en-US" sz="11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박</a:t>
                </a:r>
                <a:r>
                  <a:rPr lang="en-US" altLang="ko-KR" sz="11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3</a:t>
                </a:r>
                <a:r>
                  <a:rPr lang="ko-KR" altLang="en-US" sz="11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일</a:t>
                </a:r>
                <a:r>
                  <a:rPr lang="en-US" altLang="ko-KR" sz="11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(</a:t>
                </a:r>
                <a:r>
                  <a:rPr lang="ko-KR" altLang="en-US" sz="11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입영훈련</a:t>
                </a:r>
                <a:r>
                  <a:rPr lang="en-US" altLang="ko-KR" sz="11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)</a:t>
                </a:r>
              </a:p>
            </p:txBody>
          </p:sp>
          <p:cxnSp>
            <p:nvCxnSpPr>
              <p:cNvPr id="64" name="직선 연결선 63">
                <a:extLst>
                  <a:ext uri="{FF2B5EF4-FFF2-40B4-BE49-F238E27FC236}">
                    <a16:creationId xmlns:a16="http://schemas.microsoft.com/office/drawing/2014/main" id="{5F1D8CDA-DE35-5041-8324-3C8D23CA25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94473" y="5531500"/>
                <a:ext cx="2568602" cy="0"/>
              </a:xfrm>
              <a:prstGeom prst="line">
                <a:avLst/>
              </a:prstGeom>
              <a:noFill/>
              <a:ln w="19050" cap="rnd">
                <a:solidFill>
                  <a:schemeClr val="tx1">
                    <a:alpha val="20000"/>
                  </a:schemeClr>
                </a:solidFill>
                <a:prstDash val="sysDot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65" name="사각형: 둥근 모서리 55">
                <a:extLst>
                  <a:ext uri="{FF2B5EF4-FFF2-40B4-BE49-F238E27FC236}">
                    <a16:creationId xmlns:a16="http://schemas.microsoft.com/office/drawing/2014/main" id="{C5D76AD6-BB5D-F442-82AC-EDB099721391}"/>
                  </a:ext>
                </a:extLst>
              </p:cNvPr>
              <p:cNvSpPr/>
              <p:nvPr/>
            </p:nvSpPr>
            <p:spPr>
              <a:xfrm>
                <a:off x="6798622" y="5728714"/>
                <a:ext cx="615553" cy="184666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200" b="1" i="0" u="none" strike="noStrike" kern="1200" cap="none" spc="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실시시기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68E94576-10B5-C873-DAC8-A12E4C64BA7F}"/>
                  </a:ext>
                </a:extLst>
              </p:cNvPr>
              <p:cNvSpPr txBox="1"/>
              <p:nvPr/>
            </p:nvSpPr>
            <p:spPr>
              <a:xfrm>
                <a:off x="7558225" y="5651770"/>
                <a:ext cx="1186222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pPr marL="101600" indent="-101600">
                  <a:spcAft>
                    <a:spcPts val="200"/>
                  </a:spcAft>
                  <a:buClr>
                    <a:srgbClr val="E78C0C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ko-KR" altLang="en-US" sz="11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소집부대별로 </a:t>
                </a:r>
                <a:r>
                  <a:rPr lang="en-US" altLang="ko-KR" sz="11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/>
                </a:r>
                <a:br>
                  <a:rPr lang="en-US" altLang="ko-KR" sz="11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</a:br>
                <a:r>
                  <a:rPr lang="ko-KR" altLang="en-US" sz="11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매년 </a:t>
                </a:r>
                <a:r>
                  <a:rPr lang="en-US" altLang="ko-KR" sz="11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3~12</a:t>
                </a:r>
                <a:r>
                  <a:rPr lang="ko-KR" altLang="en-US" sz="11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월까지</a:t>
                </a:r>
              </a:p>
            </p:txBody>
          </p:sp>
        </p:grpSp>
        <p:pic>
          <p:nvPicPr>
            <p:cNvPr id="17" name="그림 16" descr="텍스트이(가) 표시된 사진&#10;&#10;자동 생성된 설명">
              <a:extLst>
                <a:ext uri="{FF2B5EF4-FFF2-40B4-BE49-F238E27FC236}">
                  <a16:creationId xmlns:a16="http://schemas.microsoft.com/office/drawing/2014/main" id="{1475F3FC-312D-994A-CD76-85AB42AFB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5085" y="3888876"/>
              <a:ext cx="1850494" cy="2421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841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그룹 12">
            <a:extLst>
              <a:ext uri="{FF2B5EF4-FFF2-40B4-BE49-F238E27FC236}">
                <a16:creationId xmlns:a16="http://schemas.microsoft.com/office/drawing/2014/main" id="{D9367B19-BC27-1ACC-A7FC-C21ED7610F14}"/>
              </a:ext>
            </a:extLst>
          </p:cNvPr>
          <p:cNvGrpSpPr/>
          <p:nvPr/>
        </p:nvGrpSpPr>
        <p:grpSpPr>
          <a:xfrm>
            <a:off x="330020" y="351527"/>
            <a:ext cx="3547289" cy="6369859"/>
            <a:chOff x="330020" y="351527"/>
            <a:chExt cx="3547289" cy="636985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BDF78BF-BA69-4AAB-BA64-FCD68864C8E6}"/>
                </a:ext>
              </a:extLst>
            </p:cNvPr>
            <p:cNvSpPr txBox="1"/>
            <p:nvPr/>
          </p:nvSpPr>
          <p:spPr>
            <a:xfrm>
              <a:off x="848943" y="3438071"/>
              <a:ext cx="2117503" cy="1569660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altLang="ko-KR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B7253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1.  </a:t>
              </a:r>
              <a:r>
                <a:rPr lang="ko-KR" altLang="en-US" spc="-49" dirty="0" smtClean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병역의무</a:t>
              </a:r>
              <a:endParaRPr lang="en-US" altLang="ko-KR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endParaRPr>
            </a:p>
            <a:p>
              <a:pPr>
                <a:spcAft>
                  <a:spcPts val="1200"/>
                </a:spcAft>
              </a:pPr>
              <a:r>
                <a:rPr lang="en-US" altLang="ko-KR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B7253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2.  </a:t>
              </a:r>
              <a:r>
                <a:rPr lang="ko-KR" altLang="en-US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병역제도</a:t>
              </a:r>
              <a:endParaRPr lang="en-US" altLang="ko-KR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endParaRPr>
            </a:p>
            <a:p>
              <a:pPr>
                <a:spcAft>
                  <a:spcPts val="1200"/>
                </a:spcAft>
              </a:pPr>
              <a:r>
                <a:rPr lang="en-US" altLang="ko-KR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B7253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3. </a:t>
              </a:r>
              <a:r>
                <a:rPr lang="en-US" altLang="ko-KR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 </a:t>
              </a:r>
              <a:r>
                <a:rPr lang="ko-KR" altLang="en-US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병무청 소개</a:t>
              </a:r>
              <a:endParaRPr lang="en-US" altLang="ko-KR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endParaRPr>
            </a:p>
            <a:p>
              <a:pPr>
                <a:spcAft>
                  <a:spcPts val="1200"/>
                </a:spcAft>
              </a:pPr>
              <a:r>
                <a:rPr lang="en-US" altLang="ko-KR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B7253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4.  </a:t>
              </a:r>
              <a:r>
                <a:rPr lang="ko-KR" altLang="en-US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주요 사업 안내</a:t>
              </a:r>
            </a:p>
          </p:txBody>
        </p:sp>
        <p:sp>
          <p:nvSpPr>
            <p:cNvPr id="11" name="타원 10">
              <a:extLst>
                <a:ext uri="{FF2B5EF4-FFF2-40B4-BE49-F238E27FC236}">
                  <a16:creationId xmlns:a16="http://schemas.microsoft.com/office/drawing/2014/main" id="{567C083C-CC72-C9F1-3AC4-7F01F20C13E5}"/>
                </a:ext>
              </a:extLst>
            </p:cNvPr>
            <p:cNvSpPr/>
            <p:nvPr/>
          </p:nvSpPr>
          <p:spPr>
            <a:xfrm>
              <a:off x="736600" y="351527"/>
              <a:ext cx="711200" cy="711200"/>
            </a:xfrm>
            <a:prstGeom prst="ellipse">
              <a:avLst/>
            </a:prstGeom>
            <a:solidFill>
              <a:srgbClr val="FFF7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9123274-5E06-96DB-84A2-8C9E922C5ED4}"/>
                </a:ext>
              </a:extLst>
            </p:cNvPr>
            <p:cNvSpPr txBox="1"/>
            <p:nvPr/>
          </p:nvSpPr>
          <p:spPr>
            <a:xfrm>
              <a:off x="763508" y="1196715"/>
              <a:ext cx="3113801" cy="1354217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>
                <a:defRPr/>
              </a:pPr>
              <a:r>
                <a:rPr lang="ko-KR" altLang="en-US" sz="4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병역의무</a:t>
              </a:r>
              <a:endParaRPr lang="en-US" altLang="ko-KR" sz="4400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문체부 제목 돋음체" panose="020B0609000101010101" pitchFamily="49" charset="-127"/>
              </a:endParaRPr>
            </a:p>
            <a:p>
              <a:pPr>
                <a:defRPr/>
              </a:pPr>
              <a:r>
                <a:rPr lang="ko-KR" altLang="en-US" sz="4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및 병역제도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6DA1856-DD41-99DB-A8A3-22650EB37980}"/>
                </a:ext>
              </a:extLst>
            </p:cNvPr>
            <p:cNvSpPr txBox="1"/>
            <p:nvPr/>
          </p:nvSpPr>
          <p:spPr>
            <a:xfrm>
              <a:off x="856213" y="403969"/>
              <a:ext cx="477182" cy="615553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pPr>
                <a:defRPr/>
              </a:pPr>
              <a:r>
                <a:rPr lang="en-US" altLang="ko-KR" sz="4000" spc="-7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B7253"/>
                  </a:solidFill>
                  <a:latin typeface="나눔명조 ExtraBold" panose="02020603020101020101" pitchFamily="18" charset="-127"/>
                  <a:ea typeface="나눔명조 ExtraBold" panose="02020603020101020101" pitchFamily="18" charset="-127"/>
                </a:rPr>
                <a:t>Ⅰ</a:t>
              </a:r>
              <a:endParaRPr lang="ko-KR" altLang="en-US" sz="4000" spc="-7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3B7253"/>
                </a:solidFill>
                <a:latin typeface="나눔명조 ExtraBold" panose="02020603020101020101" pitchFamily="18" charset="-127"/>
                <a:ea typeface="나눔명조 ExtraBold" panose="02020603020101020101" pitchFamily="18" charset="-127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0868B82-46DA-23DD-0D85-9843546F222E}"/>
                </a:ext>
              </a:extLst>
            </p:cNvPr>
            <p:cNvSpPr txBox="1"/>
            <p:nvPr/>
          </p:nvSpPr>
          <p:spPr>
            <a:xfrm>
              <a:off x="330020" y="6536720"/>
              <a:ext cx="2407069" cy="184666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r>
                <a:rPr lang="ko-KR" altLang="en-US" sz="12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B7253"/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미래 병역의무자를 위한 </a:t>
              </a:r>
              <a:r>
                <a:rPr lang="ko-KR" altLang="en-US" sz="12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B7253"/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병무행정 안내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776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7D151D1-8E5D-FBEB-9A05-18989F1F13D2}"/>
              </a:ext>
            </a:extLst>
          </p:cNvPr>
          <p:cNvSpPr txBox="1"/>
          <p:nvPr/>
        </p:nvSpPr>
        <p:spPr>
          <a:xfrm>
            <a:off x="976778" y="382266"/>
            <a:ext cx="6504986" cy="400110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600" b="0" i="0" u="none" strike="noStrike" kern="1200" cap="none" spc="-5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G마켓 산스 TTF Bold" panose="02000000000000000000" pitchFamily="2" charset="-127"/>
                <a:ea typeface="문체부 제목 돋음체" panose="020B0609000101010101" pitchFamily="49" charset="-127"/>
              </a:rPr>
              <a:t> 병무청은 당당한 병역이행을 응원합니다</a:t>
            </a:r>
            <a:r>
              <a:rPr kumimoji="0" lang="en-US" altLang="ko-KR" sz="2600" b="0" i="0" u="none" strike="noStrike" kern="1200" cap="none" spc="-5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G마켓 산스 TTF Bold" panose="02000000000000000000" pitchFamily="2" charset="-127"/>
                <a:ea typeface="문체부 제목 돋음체" panose="020B0609000101010101" pitchFamily="49" charset="-127"/>
              </a:rPr>
              <a:t>.</a:t>
            </a: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2B129D75-FB69-CD42-B090-5CA7D319CED1}"/>
              </a:ext>
            </a:extLst>
          </p:cNvPr>
          <p:cNvGrpSpPr/>
          <p:nvPr/>
        </p:nvGrpSpPr>
        <p:grpSpPr>
          <a:xfrm>
            <a:off x="366540" y="1413514"/>
            <a:ext cx="9172921" cy="4836107"/>
            <a:chOff x="0" y="1088571"/>
            <a:chExt cx="13007961" cy="6858000"/>
          </a:xfrm>
        </p:grpSpPr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6295AE79-B9F4-CC1B-DFD7-29965459D6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6365"/>
            <a:stretch/>
          </p:blipFill>
          <p:spPr>
            <a:xfrm>
              <a:off x="0" y="1088571"/>
              <a:ext cx="3274025" cy="6858000"/>
            </a:xfrm>
            <a:prstGeom prst="rect">
              <a:avLst/>
            </a:prstGeom>
            <a:ln w="41275">
              <a:solidFill>
                <a:schemeClr val="bg1"/>
              </a:solidFill>
            </a:ln>
          </p:spPr>
        </p:pic>
        <p:pic>
          <p:nvPicPr>
            <p:cNvPr id="9" name="그림 8" descr="텍스트이(가) 표시된 사진&#10;&#10;자동 생성된 설명">
              <a:extLst>
                <a:ext uri="{FF2B5EF4-FFF2-40B4-BE49-F238E27FC236}">
                  <a16:creationId xmlns:a16="http://schemas.microsoft.com/office/drawing/2014/main" id="{7EB6DA77-5DBB-8382-C04C-AC46741E0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74025" y="1088571"/>
              <a:ext cx="9733936" cy="6858000"/>
            </a:xfrm>
            <a:prstGeom prst="rect">
              <a:avLst/>
            </a:prstGeom>
            <a:ln w="41275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10252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타원 26">
            <a:extLst>
              <a:ext uri="{FF2B5EF4-FFF2-40B4-BE49-F238E27FC236}">
                <a16:creationId xmlns:a16="http://schemas.microsoft.com/office/drawing/2014/main" id="{24C99403-4C71-00DB-6CAA-AD27DD2B2706}"/>
              </a:ext>
            </a:extLst>
          </p:cNvPr>
          <p:cNvSpPr/>
          <p:nvPr/>
        </p:nvSpPr>
        <p:spPr>
          <a:xfrm>
            <a:off x="736600" y="800100"/>
            <a:ext cx="711200" cy="711200"/>
          </a:xfrm>
          <a:prstGeom prst="ellipse">
            <a:avLst/>
          </a:prstGeom>
          <a:solidFill>
            <a:srgbClr val="FFF7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문체부 제목 돋음체" panose="020B0609000101010101" pitchFamily="49" charset="-12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AD4369F-4538-7A23-E0E1-2D19F4B5F4E4}"/>
              </a:ext>
            </a:extLst>
          </p:cNvPr>
          <p:cNvSpPr txBox="1"/>
          <p:nvPr/>
        </p:nvSpPr>
        <p:spPr>
          <a:xfrm>
            <a:off x="763508" y="1657903"/>
            <a:ext cx="4425314" cy="70788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>
              <a:defRPr/>
            </a:pPr>
            <a:r>
              <a:rPr lang="ko-KR" altLang="en-US" sz="4600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문체부 제목 돋음체" panose="020B0609000101010101" pitchFamily="49" charset="-127"/>
              </a:rPr>
              <a:t>직업으로서의 군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2B779A4-BF2D-DB1E-6173-7AC2FB9D763B}"/>
              </a:ext>
            </a:extLst>
          </p:cNvPr>
          <p:cNvSpPr txBox="1"/>
          <p:nvPr/>
        </p:nvSpPr>
        <p:spPr>
          <a:xfrm>
            <a:off x="856213" y="852542"/>
            <a:ext cx="477182" cy="615553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>
              <a:defRPr/>
            </a:pPr>
            <a:r>
              <a:rPr lang="en-US" altLang="ko-KR" sz="4000" spc="-7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3B7253"/>
                </a:solidFill>
                <a:latin typeface="나눔명조 ExtraBold" panose="02020603020101020101" pitchFamily="18" charset="-127"/>
                <a:ea typeface="문체부 제목 돋음체" panose="020B0609000101010101" pitchFamily="49" charset="-127"/>
              </a:rPr>
              <a:t>Ⅲ</a:t>
            </a:r>
            <a:endParaRPr lang="ko-KR" altLang="en-US" sz="4000" spc="-79" dirty="0">
              <a:ln>
                <a:solidFill>
                  <a:prstClr val="white">
                    <a:alpha val="0"/>
                  </a:prstClr>
                </a:solidFill>
              </a:ln>
              <a:solidFill>
                <a:srgbClr val="3B7253"/>
              </a:solidFill>
              <a:latin typeface="나눔명조 ExtraBold" panose="02020603020101020101" pitchFamily="18" charset="-127"/>
              <a:ea typeface="문체부 제목 돋음체" panose="020B0609000101010101" pitchFamily="49" charset="-12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F614B50-A8F9-BC02-9B07-270A5D7BC2F4}"/>
              </a:ext>
            </a:extLst>
          </p:cNvPr>
          <p:cNvSpPr txBox="1"/>
          <p:nvPr/>
        </p:nvSpPr>
        <p:spPr>
          <a:xfrm>
            <a:off x="848943" y="3438071"/>
            <a:ext cx="3047886" cy="200054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ko-KR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3B7253"/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1.  </a:t>
            </a:r>
            <a:r>
              <a:rPr lang="ko-KR" altLang="en-US" spc="-49" dirty="0" smtClean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육  군</a:t>
            </a:r>
            <a:endParaRPr lang="en-US" altLang="ko-KR" spc="-49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G마켓 산스 TTF Medium" panose="02000000000000000000" pitchFamily="2" charset="-127"/>
              <a:ea typeface="문체부 제목 돋음체" panose="020B0609000101010101" pitchFamily="49" charset="-127"/>
            </a:endParaRPr>
          </a:p>
          <a:p>
            <a:pPr>
              <a:spcAft>
                <a:spcPts val="1200"/>
              </a:spcAft>
            </a:pPr>
            <a:r>
              <a:rPr lang="en-US" altLang="ko-KR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3B7253"/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2.  </a:t>
            </a:r>
            <a:r>
              <a:rPr lang="ko-KR" altLang="en-US" spc="-49" dirty="0" smtClean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해  군</a:t>
            </a:r>
            <a:endParaRPr lang="en-US" altLang="ko-KR" spc="-49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G마켓 산스 TTF Medium" panose="02000000000000000000" pitchFamily="2" charset="-127"/>
              <a:ea typeface="문체부 제목 돋음체" panose="020B0609000101010101" pitchFamily="49" charset="-127"/>
            </a:endParaRPr>
          </a:p>
          <a:p>
            <a:pPr>
              <a:spcAft>
                <a:spcPts val="1200"/>
              </a:spcAft>
            </a:pPr>
            <a:r>
              <a:rPr lang="en-US" altLang="ko-KR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3B7253"/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3. </a:t>
            </a:r>
            <a:r>
              <a:rPr lang="en-US" altLang="ko-KR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 </a:t>
            </a:r>
            <a:r>
              <a:rPr lang="ko-KR" altLang="en-US" spc="-49" dirty="0" smtClean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공  군</a:t>
            </a:r>
            <a:endParaRPr lang="en-US" altLang="ko-KR" spc="-49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G마켓 산스 TTF Medium" panose="02000000000000000000" pitchFamily="2" charset="-127"/>
              <a:ea typeface="문체부 제목 돋음체" panose="020B0609000101010101" pitchFamily="49" charset="-127"/>
            </a:endParaRPr>
          </a:p>
          <a:p>
            <a:pPr>
              <a:spcAft>
                <a:spcPts val="1200"/>
              </a:spcAft>
            </a:pPr>
            <a:r>
              <a:rPr lang="en-US" altLang="ko-KR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3B7253"/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4.  </a:t>
            </a:r>
            <a:r>
              <a:rPr lang="ko-KR" altLang="en-US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해병대</a:t>
            </a:r>
            <a:endParaRPr lang="en-US" altLang="ko-KR" spc="-49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G마켓 산스 TTF Medium" panose="02000000000000000000" pitchFamily="2" charset="-127"/>
              <a:ea typeface="문체부 제목 돋음체" panose="020B0609000101010101" pitchFamily="49" charset="-127"/>
            </a:endParaRPr>
          </a:p>
          <a:p>
            <a:pPr>
              <a:spcAft>
                <a:spcPts val="1200"/>
              </a:spcAft>
            </a:pPr>
            <a:r>
              <a:rPr lang="en-US" altLang="ko-KR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3B7253"/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5.  </a:t>
            </a:r>
            <a:r>
              <a:rPr lang="ko-KR" altLang="en-US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군 간부의 복지와 혜택</a:t>
            </a:r>
            <a:r>
              <a:rPr lang="en-US" altLang="ko-KR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 </a:t>
            </a:r>
            <a:endParaRPr lang="ko-KR" altLang="en-US" spc="-49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G마켓 산스 TTF Medium" panose="02000000000000000000" pitchFamily="2" charset="-127"/>
              <a:ea typeface="문체부 제목 돋음체" panose="020B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700202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00DA7A5-817B-5DB7-8FED-21C63250E8BA}"/>
              </a:ext>
            </a:extLst>
          </p:cNvPr>
          <p:cNvSpPr txBox="1"/>
          <p:nvPr/>
        </p:nvSpPr>
        <p:spPr>
          <a:xfrm>
            <a:off x="1441332" y="435229"/>
            <a:ext cx="808170" cy="49244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>
              <a:defRPr/>
            </a:pPr>
            <a:r>
              <a:rPr lang="ko-KR" altLang="en-US" sz="3200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문체부 제목 돋음체" panose="020B0609000101010101" pitchFamily="49" charset="-127"/>
              </a:rPr>
              <a:t>육군</a:t>
            </a: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8188EC1E-7190-00B7-426B-F785B37754DE}"/>
              </a:ext>
            </a:extLst>
          </p:cNvPr>
          <p:cNvGrpSpPr/>
          <p:nvPr/>
        </p:nvGrpSpPr>
        <p:grpSpPr>
          <a:xfrm>
            <a:off x="2402277" y="496271"/>
            <a:ext cx="4150821" cy="300818"/>
            <a:chOff x="2621352" y="496271"/>
            <a:chExt cx="4150821" cy="300818"/>
          </a:xfrm>
        </p:grpSpPr>
        <p:sp>
          <p:nvSpPr>
            <p:cNvPr id="13" name="자유형 31">
              <a:extLst>
                <a:ext uri="{FF2B5EF4-FFF2-40B4-BE49-F238E27FC236}">
                  <a16:creationId xmlns:a16="http://schemas.microsoft.com/office/drawing/2014/main" id="{0FF1CC2B-8018-3753-D37B-88318CF18B3A}"/>
                </a:ext>
              </a:extLst>
            </p:cNvPr>
            <p:cNvSpPr/>
            <p:nvPr/>
          </p:nvSpPr>
          <p:spPr>
            <a:xfrm>
              <a:off x="2621352" y="496271"/>
              <a:ext cx="4150821" cy="300818"/>
            </a:xfrm>
            <a:prstGeom prst="roundRect">
              <a:avLst>
                <a:gd name="adj" fmla="val 50000"/>
              </a:avLst>
            </a:prstGeom>
            <a:solidFill>
              <a:srgbClr val="3B7253"/>
            </a:solidFill>
            <a:ln w="19050">
              <a:solidFill>
                <a:srgbClr val="FFF7E2"/>
              </a:solidFill>
            </a:ln>
            <a:effectLst>
              <a:outerShdw blurRad="25400" dist="254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04982"/>
              <a:endParaRPr lang="ko-KR" altLang="en-US" sz="1979" kern="0" spc="-9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G마켓 산스 TTF Bold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17" name="자유형 31">
              <a:extLst>
                <a:ext uri="{FF2B5EF4-FFF2-40B4-BE49-F238E27FC236}">
                  <a16:creationId xmlns:a16="http://schemas.microsoft.com/office/drawing/2014/main" id="{72B94051-21DC-4739-59AD-04B075E24C84}"/>
                </a:ext>
              </a:extLst>
            </p:cNvPr>
            <p:cNvSpPr/>
            <p:nvPr/>
          </p:nvSpPr>
          <p:spPr>
            <a:xfrm>
              <a:off x="2621353" y="496271"/>
              <a:ext cx="1407936" cy="300818"/>
            </a:xfrm>
            <a:prstGeom prst="roundRect">
              <a:avLst>
                <a:gd name="adj" fmla="val 50000"/>
              </a:avLst>
            </a:prstGeom>
            <a:solidFill>
              <a:srgbClr val="FFF7E2"/>
            </a:solidFill>
            <a:ln w="19050">
              <a:solidFill>
                <a:srgbClr val="FFF7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04982"/>
              <a:endParaRPr lang="ko-KR" altLang="en-US" sz="1979" kern="0" spc="-9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G마켓 산스 TTF Bold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59A2B93-4735-8CEB-95F6-EC48CC238A58}"/>
                </a:ext>
              </a:extLst>
            </p:cNvPr>
            <p:cNvSpPr txBox="1"/>
            <p:nvPr/>
          </p:nvSpPr>
          <p:spPr>
            <a:xfrm>
              <a:off x="2953040" y="551658"/>
              <a:ext cx="744563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ko-KR" altLang="en-US" sz="1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B7253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장    교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71DA61A-7445-0581-DCBE-BD3443C9D389}"/>
                </a:ext>
              </a:extLst>
            </p:cNvPr>
            <p:cNvSpPr txBox="1"/>
            <p:nvPr/>
          </p:nvSpPr>
          <p:spPr>
            <a:xfrm>
              <a:off x="4417992" y="551658"/>
              <a:ext cx="519759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ko-KR" altLang="en-US" sz="1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FFF7E2">
                      <a:alpha val="28000"/>
                    </a:srgb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준사관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638A2A8-0D25-2AD1-7D90-44F9BA3535BE}"/>
                </a:ext>
              </a:extLst>
            </p:cNvPr>
            <p:cNvSpPr txBox="1"/>
            <p:nvPr/>
          </p:nvSpPr>
          <p:spPr>
            <a:xfrm>
              <a:off x="5808326" y="551658"/>
              <a:ext cx="519759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ko-KR" altLang="en-US" sz="1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FFF7E2">
                      <a:alpha val="28000"/>
                    </a:srgb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부사관</a:t>
              </a:r>
            </a:p>
          </p:txBody>
        </p:sp>
      </p:grpSp>
      <p:sp>
        <p:nvSpPr>
          <p:cNvPr id="22" name="사각형: 둥근 위쪽 모서리 21">
            <a:extLst>
              <a:ext uri="{FF2B5EF4-FFF2-40B4-BE49-F238E27FC236}">
                <a16:creationId xmlns:a16="http://schemas.microsoft.com/office/drawing/2014/main" id="{178A73FA-4BC7-A858-AE1B-0754557AB334}"/>
              </a:ext>
            </a:extLst>
          </p:cNvPr>
          <p:cNvSpPr/>
          <p:nvPr/>
        </p:nvSpPr>
        <p:spPr>
          <a:xfrm>
            <a:off x="142875" y="1209317"/>
            <a:ext cx="9620250" cy="5648684"/>
          </a:xfrm>
          <a:prstGeom prst="round2SameRect">
            <a:avLst>
              <a:gd name="adj1" fmla="val 2549"/>
              <a:gd name="adj2" fmla="val 0"/>
            </a:avLst>
          </a:prstGeom>
          <a:solidFill>
            <a:srgbClr val="FFF7E2"/>
          </a:solidFill>
          <a:ln w="19050">
            <a:noFill/>
          </a:ln>
          <a:effectLst>
            <a:innerShdw dist="38100" dir="16200000">
              <a:srgbClr val="224230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04982">
              <a:defRPr/>
            </a:pPr>
            <a:endParaRPr lang="ko-KR" altLang="en-US" sz="1979" kern="0" spc="-99" dirty="0">
              <a:ln>
                <a:solidFill>
                  <a:prstClr val="white">
                    <a:alpha val="0"/>
                  </a:prstClr>
                </a:solidFill>
              </a:ln>
              <a:solidFill>
                <a:prstClr val="white"/>
              </a:solidFill>
              <a:latin typeface="G마켓 산스 TTF Bold" panose="02000000000000000000" pitchFamily="2" charset="-127"/>
              <a:ea typeface="문체부 제목 돋음체" panose="020B0609000101010101" pitchFamily="49" charset="-127"/>
            </a:endParaRPr>
          </a:p>
        </p:txBody>
      </p: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9643C290-CD06-E017-39BA-27D35357CA89}"/>
              </a:ext>
            </a:extLst>
          </p:cNvPr>
          <p:cNvGrpSpPr/>
          <p:nvPr/>
        </p:nvGrpSpPr>
        <p:grpSpPr>
          <a:xfrm>
            <a:off x="352049" y="1380115"/>
            <a:ext cx="9220576" cy="1085146"/>
            <a:chOff x="2313823" y="647048"/>
            <a:chExt cx="10022447" cy="1179516"/>
          </a:xfrm>
        </p:grpSpPr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304CB256-2278-D430-A682-CF5A000144EE}"/>
                </a:ext>
              </a:extLst>
            </p:cNvPr>
            <p:cNvGrpSpPr/>
            <p:nvPr/>
          </p:nvGrpSpPr>
          <p:grpSpPr>
            <a:xfrm>
              <a:off x="2313823" y="647048"/>
              <a:ext cx="10002149" cy="463758"/>
              <a:chOff x="2313823" y="647049"/>
              <a:chExt cx="10002148" cy="463758"/>
            </a:xfrm>
          </p:grpSpPr>
          <p:sp>
            <p:nvSpPr>
              <p:cNvPr id="75" name="사각형: 둥근 모서리 74">
                <a:extLst>
                  <a:ext uri="{FF2B5EF4-FFF2-40B4-BE49-F238E27FC236}">
                    <a16:creationId xmlns:a16="http://schemas.microsoft.com/office/drawing/2014/main" id="{D4052761-7D15-4027-77BA-160B9B32EC36}"/>
                  </a:ext>
                </a:extLst>
              </p:cNvPr>
              <p:cNvSpPr/>
              <p:nvPr/>
            </p:nvSpPr>
            <p:spPr>
              <a:xfrm>
                <a:off x="2313823" y="713151"/>
                <a:ext cx="10002148" cy="397656"/>
              </a:xfrm>
              <a:prstGeom prst="roundRect">
                <a:avLst/>
              </a:prstGeom>
              <a:solidFill>
                <a:srgbClr val="FFF7E2"/>
              </a:solidFill>
              <a:ln w="19050">
                <a:solidFill>
                  <a:srgbClr val="3B7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04982">
                  <a:defRPr/>
                </a:pPr>
                <a:endParaRPr lang="ko-KR" altLang="en-US" sz="1979" kern="0" spc="-9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grpSp>
            <p:nvGrpSpPr>
              <p:cNvPr id="76" name="그룹 75">
                <a:extLst>
                  <a:ext uri="{FF2B5EF4-FFF2-40B4-BE49-F238E27FC236}">
                    <a16:creationId xmlns:a16="http://schemas.microsoft.com/office/drawing/2014/main" id="{9C0BBD17-426E-2988-E69E-B4E258D9133E}"/>
                  </a:ext>
                </a:extLst>
              </p:cNvPr>
              <p:cNvGrpSpPr/>
              <p:nvPr/>
            </p:nvGrpSpPr>
            <p:grpSpPr>
              <a:xfrm>
                <a:off x="2397453" y="647049"/>
                <a:ext cx="460512" cy="399558"/>
                <a:chOff x="1625463" y="4547379"/>
                <a:chExt cx="420031" cy="364435"/>
              </a:xfrm>
            </p:grpSpPr>
            <p:grpSp>
              <p:nvGrpSpPr>
                <p:cNvPr id="78" name="그룹 77">
                  <a:extLst>
                    <a:ext uri="{FF2B5EF4-FFF2-40B4-BE49-F238E27FC236}">
                      <a16:creationId xmlns:a16="http://schemas.microsoft.com/office/drawing/2014/main" id="{C59CBEB9-528E-CA81-5054-FA95F1386F1D}"/>
                    </a:ext>
                  </a:extLst>
                </p:cNvPr>
                <p:cNvGrpSpPr/>
                <p:nvPr/>
              </p:nvGrpSpPr>
              <p:grpSpPr>
                <a:xfrm>
                  <a:off x="1625463" y="4547379"/>
                  <a:ext cx="420031" cy="364435"/>
                  <a:chOff x="1623080" y="4535472"/>
                  <a:chExt cx="489461" cy="424675"/>
                </a:xfrm>
                <a:solidFill>
                  <a:srgbClr val="E78C0C"/>
                </a:solidFill>
              </p:grpSpPr>
              <p:sp>
                <p:nvSpPr>
                  <p:cNvPr id="80" name="자유형: 도형 79">
                    <a:extLst>
                      <a:ext uri="{FF2B5EF4-FFF2-40B4-BE49-F238E27FC236}">
                        <a16:creationId xmlns:a16="http://schemas.microsoft.com/office/drawing/2014/main" id="{23B59E86-49D6-B222-7BA3-7B43B283B23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587907" y="4570645"/>
                    <a:ext cx="359409" cy="289064"/>
                  </a:xfrm>
                  <a:custGeom>
                    <a:avLst/>
                    <a:gdLst>
                      <a:gd name="connsiteX0" fmla="*/ 103252 w 505255"/>
                      <a:gd name="connsiteY0" fmla="*/ 0 h 406364"/>
                      <a:gd name="connsiteX1" fmla="*/ 402003 w 505255"/>
                      <a:gd name="connsiteY1" fmla="*/ 0 h 406364"/>
                      <a:gd name="connsiteX2" fmla="*/ 505255 w 505255"/>
                      <a:gd name="connsiteY2" fmla="*/ 103252 h 406364"/>
                      <a:gd name="connsiteX3" fmla="*/ 505255 w 505255"/>
                      <a:gd name="connsiteY3" fmla="*/ 297495 h 406364"/>
                      <a:gd name="connsiteX4" fmla="*/ 197221 w 505255"/>
                      <a:gd name="connsiteY4" fmla="*/ 297495 h 406364"/>
                      <a:gd name="connsiteX5" fmla="*/ 100012 w 505255"/>
                      <a:gd name="connsiteY5" fmla="*/ 394704 h 406364"/>
                      <a:gd name="connsiteX6" fmla="*/ 100012 w 505255"/>
                      <a:gd name="connsiteY6" fmla="*/ 406364 h 406364"/>
                      <a:gd name="connsiteX7" fmla="*/ 63061 w 505255"/>
                      <a:gd name="connsiteY7" fmla="*/ 398904 h 406364"/>
                      <a:gd name="connsiteX8" fmla="*/ 0 w 505255"/>
                      <a:gd name="connsiteY8" fmla="*/ 303766 h 406364"/>
                      <a:gd name="connsiteX9" fmla="*/ 0 w 505255"/>
                      <a:gd name="connsiteY9" fmla="*/ 103252 h 406364"/>
                      <a:gd name="connsiteX10" fmla="*/ 103252 w 505255"/>
                      <a:gd name="connsiteY10" fmla="*/ 0 h 406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05255" h="406364">
                        <a:moveTo>
                          <a:pt x="103252" y="0"/>
                        </a:moveTo>
                        <a:lnTo>
                          <a:pt x="402003" y="0"/>
                        </a:lnTo>
                        <a:cubicBezTo>
                          <a:pt x="459028" y="0"/>
                          <a:pt x="505255" y="46227"/>
                          <a:pt x="505255" y="103252"/>
                        </a:cubicBezTo>
                        <a:lnTo>
                          <a:pt x="505255" y="297495"/>
                        </a:lnTo>
                        <a:lnTo>
                          <a:pt x="197221" y="297495"/>
                        </a:lnTo>
                        <a:cubicBezTo>
                          <a:pt x="143534" y="297495"/>
                          <a:pt x="100012" y="341017"/>
                          <a:pt x="100012" y="394704"/>
                        </a:cubicBezTo>
                        <a:lnTo>
                          <a:pt x="100012" y="406364"/>
                        </a:lnTo>
                        <a:lnTo>
                          <a:pt x="63061" y="398904"/>
                        </a:lnTo>
                        <a:cubicBezTo>
                          <a:pt x="26003" y="383230"/>
                          <a:pt x="0" y="346535"/>
                          <a:pt x="0" y="303766"/>
                        </a:cubicBezTo>
                        <a:lnTo>
                          <a:pt x="0" y="103252"/>
                        </a:lnTo>
                        <a:cubicBezTo>
                          <a:pt x="0" y="46227"/>
                          <a:pt x="46227" y="0"/>
                          <a:pt x="103252" y="0"/>
                        </a:cubicBezTo>
                        <a:close/>
                      </a:path>
                    </a:pathLst>
                  </a:custGeom>
                  <a:solidFill>
                    <a:srgbClr val="3B7253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81" name="사각형: 둥근 모서리 80">
                    <a:extLst>
                      <a:ext uri="{FF2B5EF4-FFF2-40B4-BE49-F238E27FC236}">
                        <a16:creationId xmlns:a16="http://schemas.microsoft.com/office/drawing/2014/main" id="{99ABE833-1907-C720-CD4E-5B958DE33A6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693575" y="4541181"/>
                    <a:ext cx="424672" cy="413260"/>
                  </a:xfrm>
                  <a:prstGeom prst="roundRect">
                    <a:avLst>
                      <a:gd name="adj" fmla="val 18011"/>
                    </a:avLst>
                  </a:prstGeom>
                  <a:solidFill>
                    <a:srgbClr val="3B7253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sp>
              <p:nvSpPr>
                <p:cNvPr id="79" name="직사각형 78">
                  <a:extLst>
                    <a:ext uri="{FF2B5EF4-FFF2-40B4-BE49-F238E27FC236}">
                      <a16:creationId xmlns:a16="http://schemas.microsoft.com/office/drawing/2014/main" id="{ACC30AD1-CEE6-1E0C-5579-BDB4B952D22B}"/>
                    </a:ext>
                  </a:extLst>
                </p:cNvPr>
                <p:cNvSpPr/>
                <p:nvPr/>
              </p:nvSpPr>
              <p:spPr>
                <a:xfrm>
                  <a:off x="1751489" y="4634131"/>
                  <a:ext cx="224083" cy="228851"/>
                </a:xfrm>
                <a:prstGeom prst="rect">
                  <a:avLst/>
                </a:pr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ctr" defTabSz="904982">
                    <a:defRPr/>
                  </a:pPr>
                  <a:r>
                    <a:rPr lang="en-US" altLang="ko-KR" sz="15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>
                          <a:alpha val="30000"/>
                        </a:schemeClr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0</a:t>
                  </a:r>
                  <a:r>
                    <a:rPr lang="en-US" altLang="ko-KR" sz="15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1</a:t>
                  </a:r>
                  <a:endParaRPr lang="ko-KR" altLang="en-US" sz="1500" kern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2B6787AF-E1F2-3B69-1A82-FB44C84B8A83}"/>
                  </a:ext>
                </a:extLst>
              </p:cNvPr>
              <p:cNvSpPr txBox="1"/>
              <p:nvPr/>
            </p:nvSpPr>
            <p:spPr>
              <a:xfrm>
                <a:off x="2997787" y="782120"/>
                <a:ext cx="1380824" cy="28436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7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253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육군사관학교</a:t>
                </a:r>
              </a:p>
            </p:txBody>
          </p:sp>
        </p:grpSp>
        <p:grpSp>
          <p:nvGrpSpPr>
            <p:cNvPr id="29" name="그룹 28">
              <a:extLst>
                <a:ext uri="{FF2B5EF4-FFF2-40B4-BE49-F238E27FC236}">
                  <a16:creationId xmlns:a16="http://schemas.microsoft.com/office/drawing/2014/main" id="{631D0ED6-B97A-09DE-A2FA-C71FD8ABB6E0}"/>
                </a:ext>
              </a:extLst>
            </p:cNvPr>
            <p:cNvGrpSpPr/>
            <p:nvPr/>
          </p:nvGrpSpPr>
          <p:grpSpPr>
            <a:xfrm>
              <a:off x="2491740" y="1227564"/>
              <a:ext cx="9844530" cy="599000"/>
              <a:chOff x="2491740" y="1227564"/>
              <a:chExt cx="9844530" cy="599000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1FD246-26D3-4802-8DF0-0819DF56FE65}"/>
                  </a:ext>
                </a:extLst>
              </p:cNvPr>
              <p:cNvSpPr txBox="1"/>
              <p:nvPr/>
            </p:nvSpPr>
            <p:spPr>
              <a:xfrm>
                <a:off x="2521442" y="1227564"/>
                <a:ext cx="697521" cy="21745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>
                  <a:defRPr/>
                </a:pPr>
                <a:r>
                  <a:rPr lang="ko-KR" altLang="en-US" sz="13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253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지원자격</a:t>
                </a:r>
              </a:p>
            </p:txBody>
          </p:sp>
          <p:grpSp>
            <p:nvGrpSpPr>
              <p:cNvPr id="32" name="그룹 31">
                <a:extLst>
                  <a:ext uri="{FF2B5EF4-FFF2-40B4-BE49-F238E27FC236}">
                    <a16:creationId xmlns:a16="http://schemas.microsoft.com/office/drawing/2014/main" id="{22F3942C-F515-592B-5B71-27B9051541ED}"/>
                  </a:ext>
                </a:extLst>
              </p:cNvPr>
              <p:cNvGrpSpPr/>
              <p:nvPr/>
            </p:nvGrpSpPr>
            <p:grpSpPr>
              <a:xfrm>
                <a:off x="3397347" y="1235927"/>
                <a:ext cx="6042607" cy="200725"/>
                <a:chOff x="2404570" y="4179967"/>
                <a:chExt cx="6042607" cy="200725"/>
              </a:xfrm>
            </p:grpSpPr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714B7DFE-FAA9-0B27-C401-608296080DA3}"/>
                    </a:ext>
                  </a:extLst>
                </p:cNvPr>
                <p:cNvSpPr txBox="1"/>
                <p:nvPr/>
              </p:nvSpPr>
              <p:spPr>
                <a:xfrm>
                  <a:off x="2571775" y="4179967"/>
                  <a:ext cx="5875402" cy="20072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만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17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세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~ 21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세 미만 미혼 남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· 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여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, 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고교졸업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(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예정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)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자 및 동등 학력소지자</a:t>
                  </a:r>
                </a:p>
              </p:txBody>
            </p:sp>
            <p:sp>
              <p:nvSpPr>
                <p:cNvPr id="74" name="자유형: 도형 73">
                  <a:extLst>
                    <a:ext uri="{FF2B5EF4-FFF2-40B4-BE49-F238E27FC236}">
                      <a16:creationId xmlns:a16="http://schemas.microsoft.com/office/drawing/2014/main" id="{2853104A-E0F1-EE26-9913-DD99E903E87A}"/>
                    </a:ext>
                  </a:extLst>
                </p:cNvPr>
                <p:cNvSpPr/>
                <p:nvPr/>
              </p:nvSpPr>
              <p:spPr>
                <a:xfrm rot="19785720">
                  <a:off x="2404570" y="4214711"/>
                  <a:ext cx="112384" cy="112839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3B7253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ko-KR" altLang="en-US" sz="1400" dirty="0"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01776AD-EF72-D33F-900E-BA40241A3415}"/>
                  </a:ext>
                </a:extLst>
              </p:cNvPr>
              <p:cNvSpPr txBox="1"/>
              <p:nvPr/>
            </p:nvSpPr>
            <p:spPr>
              <a:xfrm>
                <a:off x="2521442" y="1609111"/>
                <a:ext cx="697521" cy="21745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>
                  <a:defRPr/>
                </a:pPr>
                <a:r>
                  <a:rPr lang="ko-KR" altLang="en-US" sz="13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253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모집시기</a:t>
                </a:r>
              </a:p>
            </p:txBody>
          </p:sp>
          <p:grpSp>
            <p:nvGrpSpPr>
              <p:cNvPr id="60" name="그룹 59">
                <a:extLst>
                  <a:ext uri="{FF2B5EF4-FFF2-40B4-BE49-F238E27FC236}">
                    <a16:creationId xmlns:a16="http://schemas.microsoft.com/office/drawing/2014/main" id="{0EF4839D-C6E6-8DD5-9151-5047FE2A325D}"/>
                  </a:ext>
                </a:extLst>
              </p:cNvPr>
              <p:cNvGrpSpPr/>
              <p:nvPr/>
            </p:nvGrpSpPr>
            <p:grpSpPr>
              <a:xfrm>
                <a:off x="3397347" y="1617474"/>
                <a:ext cx="3341176" cy="200725"/>
                <a:chOff x="2404570" y="4210994"/>
                <a:chExt cx="3341176" cy="200725"/>
              </a:xfrm>
            </p:grpSpPr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2B65150E-8A8B-9E84-DB24-4BD9E033A9B2}"/>
                    </a:ext>
                  </a:extLst>
                </p:cNvPr>
                <p:cNvSpPr txBox="1"/>
                <p:nvPr/>
              </p:nvSpPr>
              <p:spPr>
                <a:xfrm>
                  <a:off x="2571775" y="4210994"/>
                  <a:ext cx="3173971" cy="20072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연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1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회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(6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월 경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) / www.kma.ac.kr:461</a:t>
                  </a:r>
                </a:p>
              </p:txBody>
            </p:sp>
            <p:sp>
              <p:nvSpPr>
                <p:cNvPr id="67" name="자유형: 도형 66">
                  <a:extLst>
                    <a:ext uri="{FF2B5EF4-FFF2-40B4-BE49-F238E27FC236}">
                      <a16:creationId xmlns:a16="http://schemas.microsoft.com/office/drawing/2014/main" id="{A255F22D-88F4-E55D-9FB5-9CEC87FE2D79}"/>
                    </a:ext>
                  </a:extLst>
                </p:cNvPr>
                <p:cNvSpPr/>
                <p:nvPr/>
              </p:nvSpPr>
              <p:spPr>
                <a:xfrm rot="19785720">
                  <a:off x="2404570" y="4245737"/>
                  <a:ext cx="112384" cy="112839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3B7253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ko-KR" altLang="en-US" sz="1400" dirty="0">
                    <a:ea typeface="문체부 제목 돋음체" panose="020B0609000101010101" pitchFamily="49" charset="-127"/>
                  </a:endParaRPr>
                </a:p>
              </p:txBody>
            </p:sp>
          </p:grpSp>
          <p:cxnSp>
            <p:nvCxnSpPr>
              <p:cNvPr id="64" name="직선 연결선 63">
                <a:extLst>
                  <a:ext uri="{FF2B5EF4-FFF2-40B4-BE49-F238E27FC236}">
                    <a16:creationId xmlns:a16="http://schemas.microsoft.com/office/drawing/2014/main" id="{EC137C6F-1810-DED2-92A6-0D7BAA6313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91740" y="1521151"/>
                <a:ext cx="9844530" cy="0"/>
              </a:xfrm>
              <a:prstGeom prst="line">
                <a:avLst/>
              </a:prstGeom>
              <a:noFill/>
              <a:ln w="19050" cap="rnd">
                <a:solidFill>
                  <a:srgbClr val="3B7253">
                    <a:alpha val="40000"/>
                  </a:srgbClr>
                </a:solidFill>
                <a:prstDash val="sysDot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grpSp>
        <p:nvGrpSpPr>
          <p:cNvPr id="160" name="그룹 159">
            <a:extLst>
              <a:ext uri="{FF2B5EF4-FFF2-40B4-BE49-F238E27FC236}">
                <a16:creationId xmlns:a16="http://schemas.microsoft.com/office/drawing/2014/main" id="{5351E299-3B51-3B6C-CBD7-0C9799E210D7}"/>
              </a:ext>
            </a:extLst>
          </p:cNvPr>
          <p:cNvGrpSpPr/>
          <p:nvPr/>
        </p:nvGrpSpPr>
        <p:grpSpPr>
          <a:xfrm>
            <a:off x="352049" y="2860957"/>
            <a:ext cx="9220576" cy="1287575"/>
            <a:chOff x="352049" y="3049257"/>
            <a:chExt cx="9220576" cy="1287575"/>
          </a:xfrm>
        </p:grpSpPr>
        <p:grpSp>
          <p:nvGrpSpPr>
            <p:cNvPr id="141" name="그룹 140">
              <a:extLst>
                <a:ext uri="{FF2B5EF4-FFF2-40B4-BE49-F238E27FC236}">
                  <a16:creationId xmlns:a16="http://schemas.microsoft.com/office/drawing/2014/main" id="{C254AB75-0EBB-E9DF-6B59-2CF758960E0B}"/>
                </a:ext>
              </a:extLst>
            </p:cNvPr>
            <p:cNvGrpSpPr/>
            <p:nvPr/>
          </p:nvGrpSpPr>
          <p:grpSpPr>
            <a:xfrm>
              <a:off x="352049" y="3049257"/>
              <a:ext cx="9201902" cy="426654"/>
              <a:chOff x="2313823" y="647049"/>
              <a:chExt cx="10002148" cy="463758"/>
            </a:xfrm>
          </p:grpSpPr>
          <p:sp>
            <p:nvSpPr>
              <p:cNvPr id="152" name="사각형: 둥근 모서리 151">
                <a:extLst>
                  <a:ext uri="{FF2B5EF4-FFF2-40B4-BE49-F238E27FC236}">
                    <a16:creationId xmlns:a16="http://schemas.microsoft.com/office/drawing/2014/main" id="{F54F8824-9DCF-EC49-E831-C3E06ACFBE41}"/>
                  </a:ext>
                </a:extLst>
              </p:cNvPr>
              <p:cNvSpPr/>
              <p:nvPr/>
            </p:nvSpPr>
            <p:spPr>
              <a:xfrm>
                <a:off x="2313823" y="713151"/>
                <a:ext cx="10002148" cy="397656"/>
              </a:xfrm>
              <a:prstGeom prst="roundRect">
                <a:avLst/>
              </a:prstGeom>
              <a:solidFill>
                <a:srgbClr val="FFF7E2"/>
              </a:solidFill>
              <a:ln w="19050">
                <a:solidFill>
                  <a:srgbClr val="3B7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04982">
                  <a:defRPr/>
                </a:pPr>
                <a:endParaRPr lang="ko-KR" altLang="en-US" sz="1979" kern="0" spc="-9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grpSp>
            <p:nvGrpSpPr>
              <p:cNvPr id="153" name="그룹 152">
                <a:extLst>
                  <a:ext uri="{FF2B5EF4-FFF2-40B4-BE49-F238E27FC236}">
                    <a16:creationId xmlns:a16="http://schemas.microsoft.com/office/drawing/2014/main" id="{ADB036D8-95B3-28A4-D9BA-CB19BA6133BA}"/>
                  </a:ext>
                </a:extLst>
              </p:cNvPr>
              <p:cNvGrpSpPr/>
              <p:nvPr/>
            </p:nvGrpSpPr>
            <p:grpSpPr>
              <a:xfrm>
                <a:off x="2397453" y="647049"/>
                <a:ext cx="460512" cy="399558"/>
                <a:chOff x="1625463" y="4547379"/>
                <a:chExt cx="420031" cy="364435"/>
              </a:xfrm>
            </p:grpSpPr>
            <p:grpSp>
              <p:nvGrpSpPr>
                <p:cNvPr id="155" name="그룹 154">
                  <a:extLst>
                    <a:ext uri="{FF2B5EF4-FFF2-40B4-BE49-F238E27FC236}">
                      <a16:creationId xmlns:a16="http://schemas.microsoft.com/office/drawing/2014/main" id="{412F3F38-0F45-43DC-1CBA-6DF5A387BD8A}"/>
                    </a:ext>
                  </a:extLst>
                </p:cNvPr>
                <p:cNvGrpSpPr/>
                <p:nvPr/>
              </p:nvGrpSpPr>
              <p:grpSpPr>
                <a:xfrm>
                  <a:off x="1625463" y="4547379"/>
                  <a:ext cx="420031" cy="364435"/>
                  <a:chOff x="1623080" y="4535472"/>
                  <a:chExt cx="489461" cy="424675"/>
                </a:xfrm>
                <a:solidFill>
                  <a:srgbClr val="E78C0C"/>
                </a:solidFill>
              </p:grpSpPr>
              <p:sp>
                <p:nvSpPr>
                  <p:cNvPr id="157" name="자유형: 도형 156">
                    <a:extLst>
                      <a:ext uri="{FF2B5EF4-FFF2-40B4-BE49-F238E27FC236}">
                        <a16:creationId xmlns:a16="http://schemas.microsoft.com/office/drawing/2014/main" id="{B50666F3-8016-F0F8-03EC-F6749F5270A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587907" y="4570645"/>
                    <a:ext cx="359409" cy="289064"/>
                  </a:xfrm>
                  <a:custGeom>
                    <a:avLst/>
                    <a:gdLst>
                      <a:gd name="connsiteX0" fmla="*/ 103252 w 505255"/>
                      <a:gd name="connsiteY0" fmla="*/ 0 h 406364"/>
                      <a:gd name="connsiteX1" fmla="*/ 402003 w 505255"/>
                      <a:gd name="connsiteY1" fmla="*/ 0 h 406364"/>
                      <a:gd name="connsiteX2" fmla="*/ 505255 w 505255"/>
                      <a:gd name="connsiteY2" fmla="*/ 103252 h 406364"/>
                      <a:gd name="connsiteX3" fmla="*/ 505255 w 505255"/>
                      <a:gd name="connsiteY3" fmla="*/ 297495 h 406364"/>
                      <a:gd name="connsiteX4" fmla="*/ 197221 w 505255"/>
                      <a:gd name="connsiteY4" fmla="*/ 297495 h 406364"/>
                      <a:gd name="connsiteX5" fmla="*/ 100012 w 505255"/>
                      <a:gd name="connsiteY5" fmla="*/ 394704 h 406364"/>
                      <a:gd name="connsiteX6" fmla="*/ 100012 w 505255"/>
                      <a:gd name="connsiteY6" fmla="*/ 406364 h 406364"/>
                      <a:gd name="connsiteX7" fmla="*/ 63061 w 505255"/>
                      <a:gd name="connsiteY7" fmla="*/ 398904 h 406364"/>
                      <a:gd name="connsiteX8" fmla="*/ 0 w 505255"/>
                      <a:gd name="connsiteY8" fmla="*/ 303766 h 406364"/>
                      <a:gd name="connsiteX9" fmla="*/ 0 w 505255"/>
                      <a:gd name="connsiteY9" fmla="*/ 103252 h 406364"/>
                      <a:gd name="connsiteX10" fmla="*/ 103252 w 505255"/>
                      <a:gd name="connsiteY10" fmla="*/ 0 h 406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05255" h="406364">
                        <a:moveTo>
                          <a:pt x="103252" y="0"/>
                        </a:moveTo>
                        <a:lnTo>
                          <a:pt x="402003" y="0"/>
                        </a:lnTo>
                        <a:cubicBezTo>
                          <a:pt x="459028" y="0"/>
                          <a:pt x="505255" y="46227"/>
                          <a:pt x="505255" y="103252"/>
                        </a:cubicBezTo>
                        <a:lnTo>
                          <a:pt x="505255" y="297495"/>
                        </a:lnTo>
                        <a:lnTo>
                          <a:pt x="197221" y="297495"/>
                        </a:lnTo>
                        <a:cubicBezTo>
                          <a:pt x="143534" y="297495"/>
                          <a:pt x="100012" y="341017"/>
                          <a:pt x="100012" y="394704"/>
                        </a:cubicBezTo>
                        <a:lnTo>
                          <a:pt x="100012" y="406364"/>
                        </a:lnTo>
                        <a:lnTo>
                          <a:pt x="63061" y="398904"/>
                        </a:lnTo>
                        <a:cubicBezTo>
                          <a:pt x="26003" y="383230"/>
                          <a:pt x="0" y="346535"/>
                          <a:pt x="0" y="303766"/>
                        </a:cubicBezTo>
                        <a:lnTo>
                          <a:pt x="0" y="103252"/>
                        </a:lnTo>
                        <a:cubicBezTo>
                          <a:pt x="0" y="46227"/>
                          <a:pt x="46227" y="0"/>
                          <a:pt x="103252" y="0"/>
                        </a:cubicBezTo>
                        <a:close/>
                      </a:path>
                    </a:pathLst>
                  </a:custGeom>
                  <a:solidFill>
                    <a:srgbClr val="3B7253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58" name="사각형: 둥근 모서리 157">
                    <a:extLst>
                      <a:ext uri="{FF2B5EF4-FFF2-40B4-BE49-F238E27FC236}">
                        <a16:creationId xmlns:a16="http://schemas.microsoft.com/office/drawing/2014/main" id="{DD20FBF5-0C03-45EE-BC86-D37EE4F22FA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693575" y="4541181"/>
                    <a:ext cx="424672" cy="413260"/>
                  </a:xfrm>
                  <a:prstGeom prst="roundRect">
                    <a:avLst>
                      <a:gd name="adj" fmla="val 18011"/>
                    </a:avLst>
                  </a:prstGeom>
                  <a:solidFill>
                    <a:srgbClr val="3B7253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sp>
              <p:nvSpPr>
                <p:cNvPr id="156" name="직사각형 155">
                  <a:extLst>
                    <a:ext uri="{FF2B5EF4-FFF2-40B4-BE49-F238E27FC236}">
                      <a16:creationId xmlns:a16="http://schemas.microsoft.com/office/drawing/2014/main" id="{7A468685-B7E0-960B-F13A-AEAF3F5CA9D2}"/>
                    </a:ext>
                  </a:extLst>
                </p:cNvPr>
                <p:cNvSpPr/>
                <p:nvPr/>
              </p:nvSpPr>
              <p:spPr>
                <a:xfrm>
                  <a:off x="1752283" y="4634131"/>
                  <a:ext cx="222493" cy="228851"/>
                </a:xfrm>
                <a:prstGeom prst="rect">
                  <a:avLst/>
                </a:pr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ctr" defTabSz="904982">
                    <a:defRPr/>
                  </a:pPr>
                  <a:r>
                    <a:rPr lang="en-US" altLang="ko-KR" sz="15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>
                          <a:alpha val="30000"/>
                        </a:schemeClr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0</a:t>
                  </a:r>
                  <a:r>
                    <a:rPr lang="en-US" altLang="ko-KR" sz="15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2</a:t>
                  </a:r>
                  <a:endParaRPr lang="ko-KR" altLang="en-US" sz="1500" kern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1C8F8342-6BE0-549B-4F99-194905182C31}"/>
                  </a:ext>
                </a:extLst>
              </p:cNvPr>
              <p:cNvSpPr txBox="1"/>
              <p:nvPr/>
            </p:nvSpPr>
            <p:spPr>
              <a:xfrm>
                <a:off x="2997787" y="782120"/>
                <a:ext cx="1513386" cy="28436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7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253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육군</a:t>
                </a:r>
                <a:r>
                  <a:rPr lang="en-US" altLang="ko-KR" sz="17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253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3</a:t>
                </a:r>
                <a:r>
                  <a:rPr lang="ko-KR" altLang="en-US" sz="17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253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사관학교</a:t>
                </a:r>
              </a:p>
            </p:txBody>
          </p:sp>
        </p:grpSp>
        <p:grpSp>
          <p:nvGrpSpPr>
            <p:cNvPr id="142" name="그룹 141">
              <a:extLst>
                <a:ext uri="{FF2B5EF4-FFF2-40B4-BE49-F238E27FC236}">
                  <a16:creationId xmlns:a16="http://schemas.microsoft.com/office/drawing/2014/main" id="{5CF6FA12-5CEC-D2BA-BA84-74A1793A4051}"/>
                </a:ext>
              </a:extLst>
            </p:cNvPr>
            <p:cNvGrpSpPr/>
            <p:nvPr/>
          </p:nvGrpSpPr>
          <p:grpSpPr>
            <a:xfrm>
              <a:off x="515731" y="3583328"/>
              <a:ext cx="9056894" cy="753504"/>
              <a:chOff x="2491740" y="1227564"/>
              <a:chExt cx="9844530" cy="819033"/>
            </a:xfrm>
          </p:grpSpPr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2A6587EE-F365-F281-41B9-90AE10C948FB}"/>
                  </a:ext>
                </a:extLst>
              </p:cNvPr>
              <p:cNvSpPr txBox="1"/>
              <p:nvPr/>
            </p:nvSpPr>
            <p:spPr>
              <a:xfrm>
                <a:off x="2521442" y="1227564"/>
                <a:ext cx="697521" cy="21745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>
                  <a:defRPr/>
                </a:pPr>
                <a:r>
                  <a:rPr lang="ko-KR" altLang="en-US" sz="13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253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지원자격</a:t>
                </a:r>
              </a:p>
            </p:txBody>
          </p:sp>
          <p:grpSp>
            <p:nvGrpSpPr>
              <p:cNvPr id="144" name="그룹 143">
                <a:extLst>
                  <a:ext uri="{FF2B5EF4-FFF2-40B4-BE49-F238E27FC236}">
                    <a16:creationId xmlns:a16="http://schemas.microsoft.com/office/drawing/2014/main" id="{3042CB0F-D34F-C54A-BA47-E9FBDC89A5BC}"/>
                  </a:ext>
                </a:extLst>
              </p:cNvPr>
              <p:cNvGrpSpPr/>
              <p:nvPr/>
            </p:nvGrpSpPr>
            <p:grpSpPr>
              <a:xfrm>
                <a:off x="3397347" y="1235927"/>
                <a:ext cx="6625269" cy="200726"/>
                <a:chOff x="2404570" y="4179967"/>
                <a:chExt cx="6625269" cy="200726"/>
              </a:xfrm>
            </p:grpSpPr>
            <p:sp>
              <p:nvSpPr>
                <p:cNvPr id="150" name="TextBox 149">
                  <a:extLst>
                    <a:ext uri="{FF2B5EF4-FFF2-40B4-BE49-F238E27FC236}">
                      <a16:creationId xmlns:a16="http://schemas.microsoft.com/office/drawing/2014/main" id="{1AF26EA2-643D-5E87-03DD-A87FA3A89D4A}"/>
                    </a:ext>
                  </a:extLst>
                </p:cNvPr>
                <p:cNvSpPr txBox="1"/>
                <p:nvPr/>
              </p:nvSpPr>
              <p:spPr>
                <a:xfrm>
                  <a:off x="2571775" y="4179967"/>
                  <a:ext cx="6458064" cy="20072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임관일 기준 만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19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세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~25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세 사이 미혼 남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·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여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, 4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년제 대학교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2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년 이상 수료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(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예정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)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자</a:t>
                  </a:r>
                </a:p>
              </p:txBody>
            </p:sp>
            <p:sp>
              <p:nvSpPr>
                <p:cNvPr id="151" name="자유형: 도형 150">
                  <a:extLst>
                    <a:ext uri="{FF2B5EF4-FFF2-40B4-BE49-F238E27FC236}">
                      <a16:creationId xmlns:a16="http://schemas.microsoft.com/office/drawing/2014/main" id="{F26140F9-2F49-735F-3D86-E472D7813FF6}"/>
                    </a:ext>
                  </a:extLst>
                </p:cNvPr>
                <p:cNvSpPr/>
                <p:nvPr/>
              </p:nvSpPr>
              <p:spPr>
                <a:xfrm rot="19785720">
                  <a:off x="2404570" y="4214711"/>
                  <a:ext cx="112384" cy="112839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3B7253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ko-KR" altLang="en-US" sz="1400" dirty="0"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FA995497-8350-F7C7-F6AF-0051828E44DD}"/>
                  </a:ext>
                </a:extLst>
              </p:cNvPr>
              <p:cNvSpPr txBox="1"/>
              <p:nvPr/>
            </p:nvSpPr>
            <p:spPr>
              <a:xfrm>
                <a:off x="2521442" y="1829144"/>
                <a:ext cx="697521" cy="21745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>
                  <a:defRPr/>
                </a:pPr>
                <a:r>
                  <a:rPr lang="ko-KR" altLang="en-US" sz="13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253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모집시기</a:t>
                </a:r>
              </a:p>
            </p:txBody>
          </p:sp>
          <p:grpSp>
            <p:nvGrpSpPr>
              <p:cNvPr id="146" name="그룹 145">
                <a:extLst>
                  <a:ext uri="{FF2B5EF4-FFF2-40B4-BE49-F238E27FC236}">
                    <a16:creationId xmlns:a16="http://schemas.microsoft.com/office/drawing/2014/main" id="{71AD1DE3-D56B-90EC-FACA-8AB613787165}"/>
                  </a:ext>
                </a:extLst>
              </p:cNvPr>
              <p:cNvGrpSpPr/>
              <p:nvPr/>
            </p:nvGrpSpPr>
            <p:grpSpPr>
              <a:xfrm>
                <a:off x="3397347" y="1837506"/>
                <a:ext cx="3458267" cy="200726"/>
                <a:chOff x="2404570" y="4431026"/>
                <a:chExt cx="3458267" cy="200726"/>
              </a:xfrm>
            </p:grpSpPr>
            <p:sp>
              <p:nvSpPr>
                <p:cNvPr id="148" name="TextBox 147">
                  <a:extLst>
                    <a:ext uri="{FF2B5EF4-FFF2-40B4-BE49-F238E27FC236}">
                      <a16:creationId xmlns:a16="http://schemas.microsoft.com/office/drawing/2014/main" id="{6B1FDC64-60BD-6E81-7C26-68334AD0E5EA}"/>
                    </a:ext>
                  </a:extLst>
                </p:cNvPr>
                <p:cNvSpPr txBox="1"/>
                <p:nvPr/>
              </p:nvSpPr>
              <p:spPr>
                <a:xfrm>
                  <a:off x="2571775" y="4431026"/>
                  <a:ext cx="3291062" cy="20072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연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1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회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(4~5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월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) / www.kaay.mil.kr:458</a:t>
                  </a:r>
                </a:p>
              </p:txBody>
            </p:sp>
            <p:sp>
              <p:nvSpPr>
                <p:cNvPr id="149" name="자유형: 도형 148">
                  <a:extLst>
                    <a:ext uri="{FF2B5EF4-FFF2-40B4-BE49-F238E27FC236}">
                      <a16:creationId xmlns:a16="http://schemas.microsoft.com/office/drawing/2014/main" id="{E910B629-07E1-DC28-8827-EFF332D0163F}"/>
                    </a:ext>
                  </a:extLst>
                </p:cNvPr>
                <p:cNvSpPr/>
                <p:nvPr/>
              </p:nvSpPr>
              <p:spPr>
                <a:xfrm rot="19785720">
                  <a:off x="2404570" y="4465768"/>
                  <a:ext cx="112384" cy="112839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3B7253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ko-KR" altLang="en-US" sz="1400" dirty="0">
                    <a:ea typeface="문체부 제목 돋음체" panose="020B0609000101010101" pitchFamily="49" charset="-127"/>
                  </a:endParaRPr>
                </a:p>
              </p:txBody>
            </p:sp>
          </p:grpSp>
          <p:cxnSp>
            <p:nvCxnSpPr>
              <p:cNvPr id="147" name="직선 연결선 146">
                <a:extLst>
                  <a:ext uri="{FF2B5EF4-FFF2-40B4-BE49-F238E27FC236}">
                    <a16:creationId xmlns:a16="http://schemas.microsoft.com/office/drawing/2014/main" id="{3DF36698-440D-AC6B-1882-8AFB30BFAA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91740" y="1741184"/>
                <a:ext cx="9844530" cy="0"/>
              </a:xfrm>
              <a:prstGeom prst="line">
                <a:avLst/>
              </a:prstGeom>
              <a:noFill/>
              <a:ln w="19050" cap="rnd">
                <a:solidFill>
                  <a:srgbClr val="3B7253">
                    <a:alpha val="40000"/>
                  </a:srgbClr>
                </a:solidFill>
                <a:prstDash val="sysDot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1646EC65-0342-8148-7B94-802C4958FF03}"/>
                </a:ext>
              </a:extLst>
            </p:cNvPr>
            <p:cNvSpPr txBox="1"/>
            <p:nvPr/>
          </p:nvSpPr>
          <p:spPr>
            <a:xfrm>
              <a:off x="1490565" y="3797614"/>
              <a:ext cx="4904869" cy="161583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>
                <a:defRPr/>
              </a:pPr>
              <a:r>
                <a:rPr lang="en-US" altLang="ko-KR" sz="1050" spc="-3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※ </a:t>
              </a:r>
              <a:r>
                <a:rPr lang="ko-KR" altLang="en-US" sz="1050" spc="-3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예비생도 </a:t>
              </a:r>
              <a:r>
                <a:rPr lang="en-US" altLang="ko-KR" sz="1050" spc="-3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: </a:t>
              </a:r>
              <a:r>
                <a:rPr lang="ko-KR" altLang="en-US" sz="1050" spc="-3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만 </a:t>
              </a:r>
              <a:r>
                <a:rPr lang="en-US" altLang="ko-KR" sz="1050" spc="-3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18</a:t>
              </a:r>
              <a:r>
                <a:rPr lang="ko-KR" altLang="en-US" sz="1050" spc="-3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세</a:t>
              </a:r>
              <a:r>
                <a:rPr lang="en-US" altLang="ko-KR" sz="1050" spc="-3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~24</a:t>
              </a:r>
              <a:r>
                <a:rPr lang="ko-KR" altLang="en-US" sz="1050" spc="-3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세 미혼 남녀</a:t>
              </a:r>
              <a:r>
                <a:rPr lang="en-US" altLang="ko-KR" sz="1050" spc="-3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, 2·4</a:t>
              </a:r>
              <a:r>
                <a:rPr lang="ko-KR" altLang="en-US" sz="1050" spc="-3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년제 대학 </a:t>
              </a:r>
              <a:r>
                <a:rPr lang="en-US" altLang="ko-KR" sz="1050" spc="-3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1</a:t>
              </a:r>
              <a:r>
                <a:rPr lang="ko-KR" altLang="en-US" sz="1050" spc="-3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학년 재학 중인 자 등</a:t>
              </a:r>
            </a:p>
          </p:txBody>
        </p:sp>
      </p:grpSp>
      <p:grpSp>
        <p:nvGrpSpPr>
          <p:cNvPr id="161" name="그룹 160">
            <a:extLst>
              <a:ext uri="{FF2B5EF4-FFF2-40B4-BE49-F238E27FC236}">
                <a16:creationId xmlns:a16="http://schemas.microsoft.com/office/drawing/2014/main" id="{9A8D6300-B122-EB18-A209-6826E8C2EC8A}"/>
              </a:ext>
            </a:extLst>
          </p:cNvPr>
          <p:cNvGrpSpPr/>
          <p:nvPr/>
        </p:nvGrpSpPr>
        <p:grpSpPr>
          <a:xfrm>
            <a:off x="352049" y="4544228"/>
            <a:ext cx="9220576" cy="1287575"/>
            <a:chOff x="352049" y="3049257"/>
            <a:chExt cx="9220576" cy="1287575"/>
          </a:xfrm>
        </p:grpSpPr>
        <p:grpSp>
          <p:nvGrpSpPr>
            <p:cNvPr id="162" name="그룹 161">
              <a:extLst>
                <a:ext uri="{FF2B5EF4-FFF2-40B4-BE49-F238E27FC236}">
                  <a16:creationId xmlns:a16="http://schemas.microsoft.com/office/drawing/2014/main" id="{745EB163-8D7D-2E69-FA57-13560EFD5747}"/>
                </a:ext>
              </a:extLst>
            </p:cNvPr>
            <p:cNvGrpSpPr/>
            <p:nvPr/>
          </p:nvGrpSpPr>
          <p:grpSpPr>
            <a:xfrm>
              <a:off x="352049" y="3049257"/>
              <a:ext cx="9201902" cy="426654"/>
              <a:chOff x="2313823" y="647049"/>
              <a:chExt cx="10002148" cy="463758"/>
            </a:xfrm>
          </p:grpSpPr>
          <p:sp>
            <p:nvSpPr>
              <p:cNvPr id="174" name="사각형: 둥근 모서리 173">
                <a:extLst>
                  <a:ext uri="{FF2B5EF4-FFF2-40B4-BE49-F238E27FC236}">
                    <a16:creationId xmlns:a16="http://schemas.microsoft.com/office/drawing/2014/main" id="{24D52FFB-CD80-293E-6ED8-776876FB3E02}"/>
                  </a:ext>
                </a:extLst>
              </p:cNvPr>
              <p:cNvSpPr/>
              <p:nvPr/>
            </p:nvSpPr>
            <p:spPr>
              <a:xfrm>
                <a:off x="2313823" y="713151"/>
                <a:ext cx="10002148" cy="397656"/>
              </a:xfrm>
              <a:prstGeom prst="roundRect">
                <a:avLst/>
              </a:prstGeom>
              <a:solidFill>
                <a:srgbClr val="FFF7E2"/>
              </a:solidFill>
              <a:ln w="19050">
                <a:solidFill>
                  <a:srgbClr val="3B7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04982">
                  <a:defRPr/>
                </a:pPr>
                <a:endParaRPr lang="ko-KR" altLang="en-US" sz="1979" kern="0" spc="-9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grpSp>
            <p:nvGrpSpPr>
              <p:cNvPr id="175" name="그룹 174">
                <a:extLst>
                  <a:ext uri="{FF2B5EF4-FFF2-40B4-BE49-F238E27FC236}">
                    <a16:creationId xmlns:a16="http://schemas.microsoft.com/office/drawing/2014/main" id="{52843C55-39B6-2DBC-F32B-6C322C132B78}"/>
                  </a:ext>
                </a:extLst>
              </p:cNvPr>
              <p:cNvGrpSpPr/>
              <p:nvPr/>
            </p:nvGrpSpPr>
            <p:grpSpPr>
              <a:xfrm>
                <a:off x="2397453" y="647049"/>
                <a:ext cx="460512" cy="399558"/>
                <a:chOff x="1625463" y="4547379"/>
                <a:chExt cx="420031" cy="364435"/>
              </a:xfrm>
            </p:grpSpPr>
            <p:grpSp>
              <p:nvGrpSpPr>
                <p:cNvPr id="177" name="그룹 176">
                  <a:extLst>
                    <a:ext uri="{FF2B5EF4-FFF2-40B4-BE49-F238E27FC236}">
                      <a16:creationId xmlns:a16="http://schemas.microsoft.com/office/drawing/2014/main" id="{D097D5E3-8454-EAC5-9E2A-B868E037F8DE}"/>
                    </a:ext>
                  </a:extLst>
                </p:cNvPr>
                <p:cNvGrpSpPr/>
                <p:nvPr/>
              </p:nvGrpSpPr>
              <p:grpSpPr>
                <a:xfrm>
                  <a:off x="1625463" y="4547379"/>
                  <a:ext cx="420031" cy="364435"/>
                  <a:chOff x="1623080" y="4535472"/>
                  <a:chExt cx="489461" cy="424675"/>
                </a:xfrm>
                <a:solidFill>
                  <a:srgbClr val="E78C0C"/>
                </a:solidFill>
              </p:grpSpPr>
              <p:sp>
                <p:nvSpPr>
                  <p:cNvPr id="179" name="자유형: 도형 178">
                    <a:extLst>
                      <a:ext uri="{FF2B5EF4-FFF2-40B4-BE49-F238E27FC236}">
                        <a16:creationId xmlns:a16="http://schemas.microsoft.com/office/drawing/2014/main" id="{DC9FCE1F-5EB4-A0D6-0CBB-2B7579DFD0D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587907" y="4570645"/>
                    <a:ext cx="359409" cy="289064"/>
                  </a:xfrm>
                  <a:custGeom>
                    <a:avLst/>
                    <a:gdLst>
                      <a:gd name="connsiteX0" fmla="*/ 103252 w 505255"/>
                      <a:gd name="connsiteY0" fmla="*/ 0 h 406364"/>
                      <a:gd name="connsiteX1" fmla="*/ 402003 w 505255"/>
                      <a:gd name="connsiteY1" fmla="*/ 0 h 406364"/>
                      <a:gd name="connsiteX2" fmla="*/ 505255 w 505255"/>
                      <a:gd name="connsiteY2" fmla="*/ 103252 h 406364"/>
                      <a:gd name="connsiteX3" fmla="*/ 505255 w 505255"/>
                      <a:gd name="connsiteY3" fmla="*/ 297495 h 406364"/>
                      <a:gd name="connsiteX4" fmla="*/ 197221 w 505255"/>
                      <a:gd name="connsiteY4" fmla="*/ 297495 h 406364"/>
                      <a:gd name="connsiteX5" fmla="*/ 100012 w 505255"/>
                      <a:gd name="connsiteY5" fmla="*/ 394704 h 406364"/>
                      <a:gd name="connsiteX6" fmla="*/ 100012 w 505255"/>
                      <a:gd name="connsiteY6" fmla="*/ 406364 h 406364"/>
                      <a:gd name="connsiteX7" fmla="*/ 63061 w 505255"/>
                      <a:gd name="connsiteY7" fmla="*/ 398904 h 406364"/>
                      <a:gd name="connsiteX8" fmla="*/ 0 w 505255"/>
                      <a:gd name="connsiteY8" fmla="*/ 303766 h 406364"/>
                      <a:gd name="connsiteX9" fmla="*/ 0 w 505255"/>
                      <a:gd name="connsiteY9" fmla="*/ 103252 h 406364"/>
                      <a:gd name="connsiteX10" fmla="*/ 103252 w 505255"/>
                      <a:gd name="connsiteY10" fmla="*/ 0 h 406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05255" h="406364">
                        <a:moveTo>
                          <a:pt x="103252" y="0"/>
                        </a:moveTo>
                        <a:lnTo>
                          <a:pt x="402003" y="0"/>
                        </a:lnTo>
                        <a:cubicBezTo>
                          <a:pt x="459028" y="0"/>
                          <a:pt x="505255" y="46227"/>
                          <a:pt x="505255" y="103252"/>
                        </a:cubicBezTo>
                        <a:lnTo>
                          <a:pt x="505255" y="297495"/>
                        </a:lnTo>
                        <a:lnTo>
                          <a:pt x="197221" y="297495"/>
                        </a:lnTo>
                        <a:cubicBezTo>
                          <a:pt x="143534" y="297495"/>
                          <a:pt x="100012" y="341017"/>
                          <a:pt x="100012" y="394704"/>
                        </a:cubicBezTo>
                        <a:lnTo>
                          <a:pt x="100012" y="406364"/>
                        </a:lnTo>
                        <a:lnTo>
                          <a:pt x="63061" y="398904"/>
                        </a:lnTo>
                        <a:cubicBezTo>
                          <a:pt x="26003" y="383230"/>
                          <a:pt x="0" y="346535"/>
                          <a:pt x="0" y="303766"/>
                        </a:cubicBezTo>
                        <a:lnTo>
                          <a:pt x="0" y="103252"/>
                        </a:lnTo>
                        <a:cubicBezTo>
                          <a:pt x="0" y="46227"/>
                          <a:pt x="46227" y="0"/>
                          <a:pt x="103252" y="0"/>
                        </a:cubicBezTo>
                        <a:close/>
                      </a:path>
                    </a:pathLst>
                  </a:custGeom>
                  <a:solidFill>
                    <a:srgbClr val="3B7253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80" name="사각형: 둥근 모서리 179">
                    <a:extLst>
                      <a:ext uri="{FF2B5EF4-FFF2-40B4-BE49-F238E27FC236}">
                        <a16:creationId xmlns:a16="http://schemas.microsoft.com/office/drawing/2014/main" id="{E2BA9E80-0AD1-D128-C1E5-876C653C5F7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693575" y="4541181"/>
                    <a:ext cx="424672" cy="413260"/>
                  </a:xfrm>
                  <a:prstGeom prst="roundRect">
                    <a:avLst>
                      <a:gd name="adj" fmla="val 18011"/>
                    </a:avLst>
                  </a:prstGeom>
                  <a:solidFill>
                    <a:srgbClr val="3B7253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sp>
              <p:nvSpPr>
                <p:cNvPr id="178" name="직사각형 177">
                  <a:extLst>
                    <a:ext uri="{FF2B5EF4-FFF2-40B4-BE49-F238E27FC236}">
                      <a16:creationId xmlns:a16="http://schemas.microsoft.com/office/drawing/2014/main" id="{D41CEA55-86F3-5405-1420-252E8D8C6851}"/>
                    </a:ext>
                  </a:extLst>
                </p:cNvPr>
                <p:cNvSpPr/>
                <p:nvPr/>
              </p:nvSpPr>
              <p:spPr>
                <a:xfrm>
                  <a:off x="1752283" y="4634131"/>
                  <a:ext cx="222493" cy="228851"/>
                </a:xfrm>
                <a:prstGeom prst="rect">
                  <a:avLst/>
                </a:pr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ctr" defTabSz="904982">
                    <a:defRPr/>
                  </a:pPr>
                  <a:r>
                    <a:rPr lang="en-US" altLang="ko-KR" sz="15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>
                          <a:alpha val="30000"/>
                        </a:schemeClr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0</a:t>
                  </a:r>
                  <a:r>
                    <a:rPr lang="en-US" altLang="ko-KR" sz="15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3</a:t>
                  </a:r>
                  <a:endParaRPr lang="ko-KR" altLang="en-US" sz="1500" kern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C7935554-B2BC-466A-DB07-C32910DC06A5}"/>
                  </a:ext>
                </a:extLst>
              </p:cNvPr>
              <p:cNvSpPr txBox="1"/>
              <p:nvPr/>
            </p:nvSpPr>
            <p:spPr>
              <a:xfrm>
                <a:off x="2997787" y="782120"/>
                <a:ext cx="2572004" cy="28436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7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253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학군사관후보생 </a:t>
                </a:r>
                <a:r>
                  <a:rPr lang="en-US" altLang="ko-KR" sz="17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253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(ROTC)</a:t>
                </a:r>
              </a:p>
            </p:txBody>
          </p:sp>
        </p:grpSp>
        <p:grpSp>
          <p:nvGrpSpPr>
            <p:cNvPr id="163" name="그룹 162">
              <a:extLst>
                <a:ext uri="{FF2B5EF4-FFF2-40B4-BE49-F238E27FC236}">
                  <a16:creationId xmlns:a16="http://schemas.microsoft.com/office/drawing/2014/main" id="{D44A6A32-6C9C-C294-326B-78803CC4D41E}"/>
                </a:ext>
              </a:extLst>
            </p:cNvPr>
            <p:cNvGrpSpPr/>
            <p:nvPr/>
          </p:nvGrpSpPr>
          <p:grpSpPr>
            <a:xfrm>
              <a:off x="515731" y="3583328"/>
              <a:ext cx="9056894" cy="753504"/>
              <a:chOff x="2491740" y="1227564"/>
              <a:chExt cx="9844530" cy="819033"/>
            </a:xfrm>
          </p:grpSpPr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CADA3E4B-907B-760B-73FF-E8712070B0E5}"/>
                  </a:ext>
                </a:extLst>
              </p:cNvPr>
              <p:cNvSpPr txBox="1"/>
              <p:nvPr/>
            </p:nvSpPr>
            <p:spPr>
              <a:xfrm>
                <a:off x="2521442" y="1227564"/>
                <a:ext cx="697521" cy="21745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>
                  <a:defRPr/>
                </a:pPr>
                <a:r>
                  <a:rPr lang="ko-KR" altLang="en-US" sz="13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253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지원자격</a:t>
                </a:r>
              </a:p>
            </p:txBody>
          </p:sp>
          <p:grpSp>
            <p:nvGrpSpPr>
              <p:cNvPr id="166" name="그룹 165">
                <a:extLst>
                  <a:ext uri="{FF2B5EF4-FFF2-40B4-BE49-F238E27FC236}">
                    <a16:creationId xmlns:a16="http://schemas.microsoft.com/office/drawing/2014/main" id="{F63509A0-9251-A00A-8432-F5C9129CDA46}"/>
                  </a:ext>
                </a:extLst>
              </p:cNvPr>
              <p:cNvGrpSpPr/>
              <p:nvPr/>
            </p:nvGrpSpPr>
            <p:grpSpPr>
              <a:xfrm>
                <a:off x="3397347" y="1235927"/>
                <a:ext cx="6533270" cy="200726"/>
                <a:chOff x="2404570" y="4179967"/>
                <a:chExt cx="6533270" cy="200726"/>
              </a:xfrm>
            </p:grpSpPr>
            <p:sp>
              <p:nvSpPr>
                <p:cNvPr id="172" name="TextBox 171">
                  <a:extLst>
                    <a:ext uri="{FF2B5EF4-FFF2-40B4-BE49-F238E27FC236}">
                      <a16:creationId xmlns:a16="http://schemas.microsoft.com/office/drawing/2014/main" id="{D4FDBF9A-3C76-1327-D0D0-9939908E441B}"/>
                    </a:ext>
                  </a:extLst>
                </p:cNvPr>
                <p:cNvSpPr txBox="1"/>
                <p:nvPr/>
              </p:nvSpPr>
              <p:spPr>
                <a:xfrm>
                  <a:off x="2571775" y="4179967"/>
                  <a:ext cx="6366065" cy="20072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임관일 기준 만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20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세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~27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세 남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· 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여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, 4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년제 대학교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1~2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학년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(5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년제 학과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2,3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학년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)</a:t>
                  </a:r>
                </a:p>
              </p:txBody>
            </p:sp>
            <p:sp>
              <p:nvSpPr>
                <p:cNvPr id="173" name="자유형: 도형 172">
                  <a:extLst>
                    <a:ext uri="{FF2B5EF4-FFF2-40B4-BE49-F238E27FC236}">
                      <a16:creationId xmlns:a16="http://schemas.microsoft.com/office/drawing/2014/main" id="{2AF40DBE-5801-B828-043D-2CD36B0B3727}"/>
                    </a:ext>
                  </a:extLst>
                </p:cNvPr>
                <p:cNvSpPr/>
                <p:nvPr/>
              </p:nvSpPr>
              <p:spPr>
                <a:xfrm rot="19785720">
                  <a:off x="2404570" y="4214711"/>
                  <a:ext cx="112384" cy="112839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3B7253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ko-KR" altLang="en-US" sz="1400" dirty="0"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CAF22D5B-8C92-F699-49E5-30D0A8A28CB6}"/>
                  </a:ext>
                </a:extLst>
              </p:cNvPr>
              <p:cNvSpPr txBox="1"/>
              <p:nvPr/>
            </p:nvSpPr>
            <p:spPr>
              <a:xfrm>
                <a:off x="2521442" y="1829144"/>
                <a:ext cx="697521" cy="21745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>
                  <a:defRPr/>
                </a:pPr>
                <a:r>
                  <a:rPr lang="ko-KR" altLang="en-US" sz="13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253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모집시기</a:t>
                </a:r>
              </a:p>
            </p:txBody>
          </p:sp>
          <p:grpSp>
            <p:nvGrpSpPr>
              <p:cNvPr id="168" name="그룹 167">
                <a:extLst>
                  <a:ext uri="{FF2B5EF4-FFF2-40B4-BE49-F238E27FC236}">
                    <a16:creationId xmlns:a16="http://schemas.microsoft.com/office/drawing/2014/main" id="{2432DADE-13C8-8102-822E-BDDD7F2872CD}"/>
                  </a:ext>
                </a:extLst>
              </p:cNvPr>
              <p:cNvGrpSpPr/>
              <p:nvPr/>
            </p:nvGrpSpPr>
            <p:grpSpPr>
              <a:xfrm>
                <a:off x="3397347" y="1837506"/>
                <a:ext cx="3551660" cy="200726"/>
                <a:chOff x="2404570" y="4431026"/>
                <a:chExt cx="3551660" cy="200726"/>
              </a:xfrm>
            </p:grpSpPr>
            <p:sp>
              <p:nvSpPr>
                <p:cNvPr id="170" name="TextBox 169">
                  <a:extLst>
                    <a:ext uri="{FF2B5EF4-FFF2-40B4-BE49-F238E27FC236}">
                      <a16:creationId xmlns:a16="http://schemas.microsoft.com/office/drawing/2014/main" id="{A49BC12B-F03A-2DEF-5FFA-7E065A011D97}"/>
                    </a:ext>
                  </a:extLst>
                </p:cNvPr>
                <p:cNvSpPr txBox="1"/>
                <p:nvPr/>
              </p:nvSpPr>
              <p:spPr>
                <a:xfrm>
                  <a:off x="2571775" y="4431026"/>
                  <a:ext cx="3384455" cy="20072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연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1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회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(3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월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) / www.armyofficer.mil.kr</a:t>
                  </a:r>
                </a:p>
              </p:txBody>
            </p:sp>
            <p:sp>
              <p:nvSpPr>
                <p:cNvPr id="171" name="자유형: 도형 170">
                  <a:extLst>
                    <a:ext uri="{FF2B5EF4-FFF2-40B4-BE49-F238E27FC236}">
                      <a16:creationId xmlns:a16="http://schemas.microsoft.com/office/drawing/2014/main" id="{1111E6DD-5C9E-1B9C-A96C-45324CF60D12}"/>
                    </a:ext>
                  </a:extLst>
                </p:cNvPr>
                <p:cNvSpPr/>
                <p:nvPr/>
              </p:nvSpPr>
              <p:spPr>
                <a:xfrm rot="19785720">
                  <a:off x="2404570" y="4465768"/>
                  <a:ext cx="112384" cy="112839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3B7253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ko-KR" altLang="en-US" sz="1400" dirty="0">
                    <a:ea typeface="문체부 제목 돋음체" panose="020B0609000101010101" pitchFamily="49" charset="-127"/>
                  </a:endParaRPr>
                </a:p>
              </p:txBody>
            </p:sp>
          </p:grpSp>
          <p:cxnSp>
            <p:nvCxnSpPr>
              <p:cNvPr id="169" name="직선 연결선 168">
                <a:extLst>
                  <a:ext uri="{FF2B5EF4-FFF2-40B4-BE49-F238E27FC236}">
                    <a16:creationId xmlns:a16="http://schemas.microsoft.com/office/drawing/2014/main" id="{A1D2C9FF-68CC-07BA-1E25-D0B2864045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91740" y="1741184"/>
                <a:ext cx="9844530" cy="0"/>
              </a:xfrm>
              <a:prstGeom prst="line">
                <a:avLst/>
              </a:prstGeom>
              <a:noFill/>
              <a:ln w="19050" cap="rnd">
                <a:solidFill>
                  <a:srgbClr val="3B7253">
                    <a:alpha val="40000"/>
                  </a:srgbClr>
                </a:solidFill>
                <a:prstDash val="sysDot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DD51CCA4-DC69-77B1-F23C-F29764C15DC4}"/>
                </a:ext>
              </a:extLst>
            </p:cNvPr>
            <p:cNvSpPr txBox="1"/>
            <p:nvPr/>
          </p:nvSpPr>
          <p:spPr>
            <a:xfrm>
              <a:off x="1490565" y="3797614"/>
              <a:ext cx="5447004" cy="161583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>
                <a:defRPr/>
              </a:pPr>
              <a:r>
                <a:rPr lang="en-US" altLang="ko-KR" sz="1050" spc="-3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※ </a:t>
              </a:r>
              <a:r>
                <a:rPr lang="ko-KR" altLang="en-US" sz="1050" spc="-3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여대 학군단</a:t>
              </a:r>
              <a:r>
                <a:rPr lang="en-US" altLang="ko-KR" sz="1050" spc="-3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(</a:t>
              </a:r>
              <a:r>
                <a:rPr lang="ko-KR" altLang="en-US" sz="1050" spc="-3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숙명</a:t>
              </a:r>
              <a:r>
                <a:rPr lang="en-US" altLang="ko-KR" sz="1050" spc="-3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, </a:t>
              </a:r>
              <a:r>
                <a:rPr lang="ko-KR" altLang="en-US" sz="1050" spc="-3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성신</a:t>
              </a:r>
              <a:r>
                <a:rPr lang="en-US" altLang="ko-KR" sz="1050" spc="-3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, </a:t>
              </a:r>
              <a:r>
                <a:rPr lang="ko-KR" altLang="en-US" sz="1050" spc="-3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이화</a:t>
              </a:r>
              <a:r>
                <a:rPr lang="en-US" altLang="ko-KR" sz="1050" spc="-3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)</a:t>
              </a:r>
              <a:r>
                <a:rPr lang="ko-KR" altLang="en-US" sz="1050" spc="-3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은 학군단별 선발</a:t>
              </a:r>
              <a:r>
                <a:rPr lang="en-US" altLang="ko-KR" sz="1050" spc="-3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, </a:t>
              </a:r>
              <a:r>
                <a:rPr lang="ko-KR" altLang="en-US" sz="1050" spc="-3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기타 여학생은 </a:t>
              </a:r>
              <a:r>
                <a:rPr lang="en-US" altLang="ko-KR" sz="1050" spc="-3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10</a:t>
              </a:r>
              <a:r>
                <a:rPr lang="ko-KR" altLang="en-US" sz="1050" spc="-3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개 권역별 선발 </a:t>
              </a:r>
            </a:p>
          </p:txBody>
        </p:sp>
      </p:grpSp>
      <p:pic>
        <p:nvPicPr>
          <p:cNvPr id="8" name="그림 7" descr="텍스트, 클립아트, 벡터그래픽이(가) 표시된 사진&#10;&#10;자동 생성된 설명">
            <a:extLst>
              <a:ext uri="{FF2B5EF4-FFF2-40B4-BE49-F238E27FC236}">
                <a16:creationId xmlns:a16="http://schemas.microsoft.com/office/drawing/2014/main" id="{A852783D-E736-2488-9DE4-DEAA122FA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4301" y="6443001"/>
            <a:ext cx="569650" cy="2202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D760A7-6956-0714-7552-564348E699F6}"/>
              </a:ext>
            </a:extLst>
          </p:cNvPr>
          <p:cNvSpPr txBox="1"/>
          <p:nvPr/>
        </p:nvSpPr>
        <p:spPr>
          <a:xfrm>
            <a:off x="5021299" y="6237070"/>
            <a:ext cx="4532652" cy="1384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r">
              <a:defRPr/>
            </a:pPr>
            <a:r>
              <a:rPr lang="en-US" altLang="ko-KR" sz="900" spc="-3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※ </a:t>
            </a:r>
            <a:r>
              <a:rPr lang="ko-KR" altLang="en-US" sz="900" spc="-3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세부내용은 달라질 수 있으며</a:t>
            </a:r>
            <a:r>
              <a:rPr lang="en-US" altLang="ko-KR" sz="900" spc="-3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, </a:t>
            </a:r>
            <a:r>
              <a:rPr lang="ko-KR" altLang="en-US" sz="900" spc="-3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반드시 육군 모집 홈페이지를 참고하시기 바랍니다</a:t>
            </a:r>
            <a:r>
              <a:rPr lang="en-US" altLang="ko-KR" sz="900" spc="-3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43874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CFC4114-F5D4-8343-92C0-A28B1499CB4E}"/>
              </a:ext>
            </a:extLst>
          </p:cNvPr>
          <p:cNvSpPr txBox="1"/>
          <p:nvPr/>
        </p:nvSpPr>
        <p:spPr>
          <a:xfrm>
            <a:off x="1441332" y="435229"/>
            <a:ext cx="808170" cy="49244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>
              <a:defRPr/>
            </a:pPr>
            <a:r>
              <a:rPr lang="ko-KR" altLang="en-US" sz="3200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문체부 제목 돋음체" panose="020B0609000101010101" pitchFamily="49" charset="-127"/>
              </a:rPr>
              <a:t>육군</a:t>
            </a:r>
          </a:p>
        </p:txBody>
      </p:sp>
      <p:sp>
        <p:nvSpPr>
          <p:cNvPr id="14" name="사각형: 둥근 위쪽 모서리 13">
            <a:extLst>
              <a:ext uri="{FF2B5EF4-FFF2-40B4-BE49-F238E27FC236}">
                <a16:creationId xmlns:a16="http://schemas.microsoft.com/office/drawing/2014/main" id="{F309CDDB-B06C-8B62-92A3-20C516587758}"/>
              </a:ext>
            </a:extLst>
          </p:cNvPr>
          <p:cNvSpPr/>
          <p:nvPr/>
        </p:nvSpPr>
        <p:spPr>
          <a:xfrm>
            <a:off x="142875" y="1209317"/>
            <a:ext cx="9620250" cy="5648684"/>
          </a:xfrm>
          <a:prstGeom prst="round2SameRect">
            <a:avLst>
              <a:gd name="adj1" fmla="val 2549"/>
              <a:gd name="adj2" fmla="val 0"/>
            </a:avLst>
          </a:prstGeom>
          <a:solidFill>
            <a:srgbClr val="FFF7E2"/>
          </a:solidFill>
          <a:ln w="19050">
            <a:noFill/>
          </a:ln>
          <a:effectLst>
            <a:innerShdw dist="38100" dir="16200000">
              <a:srgbClr val="224230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04982">
              <a:defRPr/>
            </a:pPr>
            <a:endParaRPr lang="ko-KR" altLang="en-US" sz="1979" kern="0" spc="-99" dirty="0">
              <a:ln>
                <a:solidFill>
                  <a:prstClr val="white">
                    <a:alpha val="0"/>
                  </a:prstClr>
                </a:solidFill>
              </a:ln>
              <a:solidFill>
                <a:prstClr val="white"/>
              </a:solidFill>
              <a:latin typeface="G마켓 산스 TTF Bold" panose="02000000000000000000" pitchFamily="2" charset="-127"/>
              <a:ea typeface="문체부 제목 돋음체" panose="020B0609000101010101" pitchFamily="49" charset="-127"/>
            </a:endParaRP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E3B76022-F4B6-5156-9A63-5197D35FECC3}"/>
              </a:ext>
            </a:extLst>
          </p:cNvPr>
          <p:cNvGrpSpPr/>
          <p:nvPr/>
        </p:nvGrpSpPr>
        <p:grpSpPr>
          <a:xfrm>
            <a:off x="352049" y="1380115"/>
            <a:ext cx="9220576" cy="1085146"/>
            <a:chOff x="2313823" y="647048"/>
            <a:chExt cx="10022447" cy="1179516"/>
          </a:xfrm>
        </p:grpSpPr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B8B676CB-1EFD-77D3-1E89-2310EC78BC98}"/>
                </a:ext>
              </a:extLst>
            </p:cNvPr>
            <p:cNvGrpSpPr/>
            <p:nvPr/>
          </p:nvGrpSpPr>
          <p:grpSpPr>
            <a:xfrm>
              <a:off x="2313823" y="647048"/>
              <a:ext cx="10002149" cy="463758"/>
              <a:chOff x="2313823" y="647049"/>
              <a:chExt cx="10002148" cy="463758"/>
            </a:xfrm>
          </p:grpSpPr>
          <p:sp>
            <p:nvSpPr>
              <p:cNvPr id="45" name="사각형: 둥근 모서리 44">
                <a:extLst>
                  <a:ext uri="{FF2B5EF4-FFF2-40B4-BE49-F238E27FC236}">
                    <a16:creationId xmlns:a16="http://schemas.microsoft.com/office/drawing/2014/main" id="{E3C5F4CF-96CD-36C4-640D-D8F86ADDD537}"/>
                  </a:ext>
                </a:extLst>
              </p:cNvPr>
              <p:cNvSpPr/>
              <p:nvPr/>
            </p:nvSpPr>
            <p:spPr>
              <a:xfrm>
                <a:off x="2313823" y="713151"/>
                <a:ext cx="10002148" cy="397656"/>
              </a:xfrm>
              <a:prstGeom prst="roundRect">
                <a:avLst/>
              </a:prstGeom>
              <a:solidFill>
                <a:srgbClr val="FFF7E2"/>
              </a:solidFill>
              <a:ln w="19050">
                <a:solidFill>
                  <a:srgbClr val="3B7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04982">
                  <a:defRPr/>
                </a:pPr>
                <a:endParaRPr lang="ko-KR" altLang="en-US" sz="1979" kern="0" spc="-9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grpSp>
            <p:nvGrpSpPr>
              <p:cNvPr id="46" name="그룹 45">
                <a:extLst>
                  <a:ext uri="{FF2B5EF4-FFF2-40B4-BE49-F238E27FC236}">
                    <a16:creationId xmlns:a16="http://schemas.microsoft.com/office/drawing/2014/main" id="{AA591931-E156-D3B7-8108-219B1786F1BF}"/>
                  </a:ext>
                </a:extLst>
              </p:cNvPr>
              <p:cNvGrpSpPr/>
              <p:nvPr/>
            </p:nvGrpSpPr>
            <p:grpSpPr>
              <a:xfrm>
                <a:off x="2397453" y="647049"/>
                <a:ext cx="460512" cy="399558"/>
                <a:chOff x="1625463" y="4547379"/>
                <a:chExt cx="420031" cy="364435"/>
              </a:xfrm>
            </p:grpSpPr>
            <p:grpSp>
              <p:nvGrpSpPr>
                <p:cNvPr id="58" name="그룹 57">
                  <a:extLst>
                    <a:ext uri="{FF2B5EF4-FFF2-40B4-BE49-F238E27FC236}">
                      <a16:creationId xmlns:a16="http://schemas.microsoft.com/office/drawing/2014/main" id="{F839FA40-F581-04B9-5FE1-F7A6B2AB94E7}"/>
                    </a:ext>
                  </a:extLst>
                </p:cNvPr>
                <p:cNvGrpSpPr/>
                <p:nvPr/>
              </p:nvGrpSpPr>
              <p:grpSpPr>
                <a:xfrm>
                  <a:off x="1625463" y="4547379"/>
                  <a:ext cx="420031" cy="364435"/>
                  <a:chOff x="1623080" y="4535472"/>
                  <a:chExt cx="489461" cy="424675"/>
                </a:xfrm>
                <a:solidFill>
                  <a:srgbClr val="E78C0C"/>
                </a:solidFill>
              </p:grpSpPr>
              <p:sp>
                <p:nvSpPr>
                  <p:cNvPr id="60" name="자유형: 도형 59">
                    <a:extLst>
                      <a:ext uri="{FF2B5EF4-FFF2-40B4-BE49-F238E27FC236}">
                        <a16:creationId xmlns:a16="http://schemas.microsoft.com/office/drawing/2014/main" id="{FF8D0194-CE79-B8F4-6D61-A6F741026D0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587907" y="4570645"/>
                    <a:ext cx="359409" cy="289064"/>
                  </a:xfrm>
                  <a:custGeom>
                    <a:avLst/>
                    <a:gdLst>
                      <a:gd name="connsiteX0" fmla="*/ 103252 w 505255"/>
                      <a:gd name="connsiteY0" fmla="*/ 0 h 406364"/>
                      <a:gd name="connsiteX1" fmla="*/ 402003 w 505255"/>
                      <a:gd name="connsiteY1" fmla="*/ 0 h 406364"/>
                      <a:gd name="connsiteX2" fmla="*/ 505255 w 505255"/>
                      <a:gd name="connsiteY2" fmla="*/ 103252 h 406364"/>
                      <a:gd name="connsiteX3" fmla="*/ 505255 w 505255"/>
                      <a:gd name="connsiteY3" fmla="*/ 297495 h 406364"/>
                      <a:gd name="connsiteX4" fmla="*/ 197221 w 505255"/>
                      <a:gd name="connsiteY4" fmla="*/ 297495 h 406364"/>
                      <a:gd name="connsiteX5" fmla="*/ 100012 w 505255"/>
                      <a:gd name="connsiteY5" fmla="*/ 394704 h 406364"/>
                      <a:gd name="connsiteX6" fmla="*/ 100012 w 505255"/>
                      <a:gd name="connsiteY6" fmla="*/ 406364 h 406364"/>
                      <a:gd name="connsiteX7" fmla="*/ 63061 w 505255"/>
                      <a:gd name="connsiteY7" fmla="*/ 398904 h 406364"/>
                      <a:gd name="connsiteX8" fmla="*/ 0 w 505255"/>
                      <a:gd name="connsiteY8" fmla="*/ 303766 h 406364"/>
                      <a:gd name="connsiteX9" fmla="*/ 0 w 505255"/>
                      <a:gd name="connsiteY9" fmla="*/ 103252 h 406364"/>
                      <a:gd name="connsiteX10" fmla="*/ 103252 w 505255"/>
                      <a:gd name="connsiteY10" fmla="*/ 0 h 406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05255" h="406364">
                        <a:moveTo>
                          <a:pt x="103252" y="0"/>
                        </a:moveTo>
                        <a:lnTo>
                          <a:pt x="402003" y="0"/>
                        </a:lnTo>
                        <a:cubicBezTo>
                          <a:pt x="459028" y="0"/>
                          <a:pt x="505255" y="46227"/>
                          <a:pt x="505255" y="103252"/>
                        </a:cubicBezTo>
                        <a:lnTo>
                          <a:pt x="505255" y="297495"/>
                        </a:lnTo>
                        <a:lnTo>
                          <a:pt x="197221" y="297495"/>
                        </a:lnTo>
                        <a:cubicBezTo>
                          <a:pt x="143534" y="297495"/>
                          <a:pt x="100012" y="341017"/>
                          <a:pt x="100012" y="394704"/>
                        </a:cubicBezTo>
                        <a:lnTo>
                          <a:pt x="100012" y="406364"/>
                        </a:lnTo>
                        <a:lnTo>
                          <a:pt x="63061" y="398904"/>
                        </a:lnTo>
                        <a:cubicBezTo>
                          <a:pt x="26003" y="383230"/>
                          <a:pt x="0" y="346535"/>
                          <a:pt x="0" y="303766"/>
                        </a:cubicBezTo>
                        <a:lnTo>
                          <a:pt x="0" y="103252"/>
                        </a:lnTo>
                        <a:cubicBezTo>
                          <a:pt x="0" y="46227"/>
                          <a:pt x="46227" y="0"/>
                          <a:pt x="103252" y="0"/>
                        </a:cubicBezTo>
                        <a:close/>
                      </a:path>
                    </a:pathLst>
                  </a:custGeom>
                  <a:solidFill>
                    <a:srgbClr val="3B7253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61" name="사각형: 둥근 모서리 60">
                    <a:extLst>
                      <a:ext uri="{FF2B5EF4-FFF2-40B4-BE49-F238E27FC236}">
                        <a16:creationId xmlns:a16="http://schemas.microsoft.com/office/drawing/2014/main" id="{ECC10159-B8F5-2378-AEBD-0F0F34CE41B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693575" y="4541181"/>
                    <a:ext cx="424672" cy="413260"/>
                  </a:xfrm>
                  <a:prstGeom prst="roundRect">
                    <a:avLst>
                      <a:gd name="adj" fmla="val 18011"/>
                    </a:avLst>
                  </a:prstGeom>
                  <a:solidFill>
                    <a:srgbClr val="3B7253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sp>
              <p:nvSpPr>
                <p:cNvPr id="59" name="직사각형 58">
                  <a:extLst>
                    <a:ext uri="{FF2B5EF4-FFF2-40B4-BE49-F238E27FC236}">
                      <a16:creationId xmlns:a16="http://schemas.microsoft.com/office/drawing/2014/main" id="{6C5D66E8-7762-2668-7F7E-F63FE6FBF3A3}"/>
                    </a:ext>
                  </a:extLst>
                </p:cNvPr>
                <p:cNvSpPr/>
                <p:nvPr/>
              </p:nvSpPr>
              <p:spPr>
                <a:xfrm>
                  <a:off x="1752284" y="4634131"/>
                  <a:ext cx="222493" cy="228851"/>
                </a:xfrm>
                <a:prstGeom prst="rect">
                  <a:avLst/>
                </a:pr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ctr" defTabSz="904982">
                    <a:defRPr/>
                  </a:pPr>
                  <a:r>
                    <a:rPr lang="en-US" altLang="ko-KR" sz="15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>
                          <a:alpha val="30000"/>
                        </a:schemeClr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0</a:t>
                  </a:r>
                  <a:r>
                    <a:rPr lang="en-US" altLang="ko-KR" sz="15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4</a:t>
                  </a:r>
                  <a:endParaRPr lang="ko-KR" altLang="en-US" sz="1500" kern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3D706345-3E25-10DB-2DFE-ED915E1909D9}"/>
                  </a:ext>
                </a:extLst>
              </p:cNvPr>
              <p:cNvSpPr txBox="1"/>
              <p:nvPr/>
            </p:nvSpPr>
            <p:spPr>
              <a:xfrm>
                <a:off x="2997787" y="782120"/>
                <a:ext cx="3522035" cy="28436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7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253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군 가산복무 지원금 지급 대상자</a:t>
                </a:r>
              </a:p>
            </p:txBody>
          </p:sp>
        </p:grp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4176DBDD-4C58-8B0C-2B44-7F93418F6734}"/>
                </a:ext>
              </a:extLst>
            </p:cNvPr>
            <p:cNvGrpSpPr/>
            <p:nvPr/>
          </p:nvGrpSpPr>
          <p:grpSpPr>
            <a:xfrm>
              <a:off x="2491740" y="1227564"/>
              <a:ext cx="9844530" cy="599000"/>
              <a:chOff x="2491740" y="1227564"/>
              <a:chExt cx="9844530" cy="599000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42C550E-CC3D-BAA3-B4CF-61B264291EE9}"/>
                  </a:ext>
                </a:extLst>
              </p:cNvPr>
              <p:cNvSpPr txBox="1"/>
              <p:nvPr/>
            </p:nvSpPr>
            <p:spPr>
              <a:xfrm>
                <a:off x="2521442" y="1227564"/>
                <a:ext cx="697521" cy="21745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>
                  <a:defRPr/>
                </a:pPr>
                <a:r>
                  <a:rPr lang="ko-KR" altLang="en-US" sz="13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253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지원자격</a:t>
                </a:r>
              </a:p>
            </p:txBody>
          </p:sp>
          <p:grpSp>
            <p:nvGrpSpPr>
              <p:cNvPr id="19" name="그룹 18">
                <a:extLst>
                  <a:ext uri="{FF2B5EF4-FFF2-40B4-BE49-F238E27FC236}">
                    <a16:creationId xmlns:a16="http://schemas.microsoft.com/office/drawing/2014/main" id="{86F68B97-4026-9F89-60F3-70927ACB2228}"/>
                  </a:ext>
                </a:extLst>
              </p:cNvPr>
              <p:cNvGrpSpPr/>
              <p:nvPr/>
            </p:nvGrpSpPr>
            <p:grpSpPr>
              <a:xfrm>
                <a:off x="3397347" y="1235927"/>
                <a:ext cx="7068537" cy="200725"/>
                <a:chOff x="2404570" y="4179967"/>
                <a:chExt cx="7068537" cy="200725"/>
              </a:xfrm>
            </p:grpSpPr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2AD137A0-9323-42EC-C3D9-8EEC86BE4534}"/>
                    </a:ext>
                  </a:extLst>
                </p:cNvPr>
                <p:cNvSpPr txBox="1"/>
                <p:nvPr/>
              </p:nvSpPr>
              <p:spPr>
                <a:xfrm>
                  <a:off x="2571775" y="4179967"/>
                  <a:ext cx="6901332" cy="20072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임관일 기준 만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20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세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~ 27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세 남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· 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여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, 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수업연한이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4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년 이상인 국내대학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1~4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학년 재학생</a:t>
                  </a:r>
                </a:p>
              </p:txBody>
            </p:sp>
            <p:sp>
              <p:nvSpPr>
                <p:cNvPr id="44" name="자유형: 도형 43">
                  <a:extLst>
                    <a:ext uri="{FF2B5EF4-FFF2-40B4-BE49-F238E27FC236}">
                      <a16:creationId xmlns:a16="http://schemas.microsoft.com/office/drawing/2014/main" id="{8157029D-41F7-9FC4-0B2E-B3F75D4E32D6}"/>
                    </a:ext>
                  </a:extLst>
                </p:cNvPr>
                <p:cNvSpPr/>
                <p:nvPr/>
              </p:nvSpPr>
              <p:spPr>
                <a:xfrm rot="19785720">
                  <a:off x="2404570" y="4214711"/>
                  <a:ext cx="112384" cy="112839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3B7253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ko-KR" altLang="en-US" sz="1400" dirty="0"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6C4D64E-A9BA-5E6D-6DBA-29997FC98E15}"/>
                  </a:ext>
                </a:extLst>
              </p:cNvPr>
              <p:cNvSpPr txBox="1"/>
              <p:nvPr/>
            </p:nvSpPr>
            <p:spPr>
              <a:xfrm>
                <a:off x="2521442" y="1609111"/>
                <a:ext cx="697521" cy="21745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>
                  <a:defRPr/>
                </a:pPr>
                <a:r>
                  <a:rPr lang="ko-KR" altLang="en-US" sz="13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253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모집시기</a:t>
                </a:r>
              </a:p>
            </p:txBody>
          </p:sp>
          <p:grpSp>
            <p:nvGrpSpPr>
              <p:cNvPr id="39" name="그룹 38">
                <a:extLst>
                  <a:ext uri="{FF2B5EF4-FFF2-40B4-BE49-F238E27FC236}">
                    <a16:creationId xmlns:a16="http://schemas.microsoft.com/office/drawing/2014/main" id="{1A1A6E77-8007-A3CC-DAF4-D3154C95D908}"/>
                  </a:ext>
                </a:extLst>
              </p:cNvPr>
              <p:cNvGrpSpPr/>
              <p:nvPr/>
            </p:nvGrpSpPr>
            <p:grpSpPr>
              <a:xfrm>
                <a:off x="3397347" y="1617474"/>
                <a:ext cx="3738446" cy="200725"/>
                <a:chOff x="2404570" y="4210994"/>
                <a:chExt cx="3738446" cy="200725"/>
              </a:xfrm>
            </p:grpSpPr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4DF9E6C5-5604-3C8C-A058-5342A7C47842}"/>
                    </a:ext>
                  </a:extLst>
                </p:cNvPr>
                <p:cNvSpPr txBox="1"/>
                <p:nvPr/>
              </p:nvSpPr>
              <p:spPr>
                <a:xfrm>
                  <a:off x="2571775" y="4210994"/>
                  <a:ext cx="3571241" cy="20072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연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1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회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(3~4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월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) / www.goarmy.mil.kr:447 </a:t>
                  </a:r>
                </a:p>
              </p:txBody>
            </p:sp>
            <p:sp>
              <p:nvSpPr>
                <p:cNvPr id="42" name="자유형: 도형 41">
                  <a:extLst>
                    <a:ext uri="{FF2B5EF4-FFF2-40B4-BE49-F238E27FC236}">
                      <a16:creationId xmlns:a16="http://schemas.microsoft.com/office/drawing/2014/main" id="{475F2FBF-9EA2-EABA-D8D1-D73C5A3A57EA}"/>
                    </a:ext>
                  </a:extLst>
                </p:cNvPr>
                <p:cNvSpPr/>
                <p:nvPr/>
              </p:nvSpPr>
              <p:spPr>
                <a:xfrm rot="19785720">
                  <a:off x="2404570" y="4245737"/>
                  <a:ext cx="112384" cy="112839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3B7253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ko-KR" altLang="en-US" sz="1400" dirty="0">
                    <a:ea typeface="문체부 제목 돋음체" panose="020B0609000101010101" pitchFamily="49" charset="-127"/>
                  </a:endParaRPr>
                </a:p>
              </p:txBody>
            </p:sp>
          </p:grpSp>
          <p:cxnSp>
            <p:nvCxnSpPr>
              <p:cNvPr id="40" name="직선 연결선 39">
                <a:extLst>
                  <a:ext uri="{FF2B5EF4-FFF2-40B4-BE49-F238E27FC236}">
                    <a16:creationId xmlns:a16="http://schemas.microsoft.com/office/drawing/2014/main" id="{581F9F56-C1AA-9683-D01D-CF8C8C2B0E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91740" y="1521151"/>
                <a:ext cx="9844530" cy="0"/>
              </a:xfrm>
              <a:prstGeom prst="line">
                <a:avLst/>
              </a:prstGeom>
              <a:noFill/>
              <a:ln w="19050" cap="rnd">
                <a:solidFill>
                  <a:srgbClr val="3B7253">
                    <a:alpha val="40000"/>
                  </a:srgbClr>
                </a:solidFill>
                <a:prstDash val="sysDot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grpSp>
        <p:nvGrpSpPr>
          <p:cNvPr id="63" name="그룹 62">
            <a:extLst>
              <a:ext uri="{FF2B5EF4-FFF2-40B4-BE49-F238E27FC236}">
                <a16:creationId xmlns:a16="http://schemas.microsoft.com/office/drawing/2014/main" id="{FFE8FDBB-215D-31D7-B398-32AB6D5AFF06}"/>
              </a:ext>
            </a:extLst>
          </p:cNvPr>
          <p:cNvGrpSpPr/>
          <p:nvPr/>
        </p:nvGrpSpPr>
        <p:grpSpPr>
          <a:xfrm>
            <a:off x="2402277" y="496271"/>
            <a:ext cx="4150821" cy="300818"/>
            <a:chOff x="2621352" y="496271"/>
            <a:chExt cx="4150821" cy="300818"/>
          </a:xfrm>
        </p:grpSpPr>
        <p:sp>
          <p:nvSpPr>
            <p:cNvPr id="64" name="자유형 31">
              <a:extLst>
                <a:ext uri="{FF2B5EF4-FFF2-40B4-BE49-F238E27FC236}">
                  <a16:creationId xmlns:a16="http://schemas.microsoft.com/office/drawing/2014/main" id="{95B168A4-E0F3-FF49-1264-CE4F6850977A}"/>
                </a:ext>
              </a:extLst>
            </p:cNvPr>
            <p:cNvSpPr/>
            <p:nvPr/>
          </p:nvSpPr>
          <p:spPr>
            <a:xfrm>
              <a:off x="2621352" y="496271"/>
              <a:ext cx="4150821" cy="300818"/>
            </a:xfrm>
            <a:prstGeom prst="roundRect">
              <a:avLst>
                <a:gd name="adj" fmla="val 50000"/>
              </a:avLst>
            </a:prstGeom>
            <a:solidFill>
              <a:srgbClr val="3B7253"/>
            </a:solidFill>
            <a:ln w="19050">
              <a:solidFill>
                <a:srgbClr val="FFF7E2"/>
              </a:solidFill>
            </a:ln>
            <a:effectLst>
              <a:outerShdw blurRad="25400" dist="254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04982"/>
              <a:endParaRPr lang="ko-KR" altLang="en-US" sz="1979" kern="0" spc="-9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G마켓 산스 TTF Bold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71" name="자유형 31">
              <a:extLst>
                <a:ext uri="{FF2B5EF4-FFF2-40B4-BE49-F238E27FC236}">
                  <a16:creationId xmlns:a16="http://schemas.microsoft.com/office/drawing/2014/main" id="{D49184A7-5D81-652A-7529-D0FC248B02CA}"/>
                </a:ext>
              </a:extLst>
            </p:cNvPr>
            <p:cNvSpPr/>
            <p:nvPr/>
          </p:nvSpPr>
          <p:spPr>
            <a:xfrm>
              <a:off x="2621353" y="496271"/>
              <a:ext cx="1407936" cy="300818"/>
            </a:xfrm>
            <a:prstGeom prst="roundRect">
              <a:avLst>
                <a:gd name="adj" fmla="val 50000"/>
              </a:avLst>
            </a:prstGeom>
            <a:solidFill>
              <a:srgbClr val="FFF7E2"/>
            </a:solidFill>
            <a:ln w="19050">
              <a:solidFill>
                <a:srgbClr val="FFF7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04982"/>
              <a:endParaRPr lang="ko-KR" altLang="en-US" sz="1979" kern="0" spc="-9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G마켓 산스 TTF Bold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FC25265F-27C1-8443-3720-44AC63EEF17A}"/>
                </a:ext>
              </a:extLst>
            </p:cNvPr>
            <p:cNvSpPr txBox="1"/>
            <p:nvPr/>
          </p:nvSpPr>
          <p:spPr>
            <a:xfrm>
              <a:off x="2953040" y="551658"/>
              <a:ext cx="744563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ko-KR" altLang="en-US" sz="1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B7253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장    교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F5C66A8C-7FE7-BF20-44B0-03F0640A51CC}"/>
                </a:ext>
              </a:extLst>
            </p:cNvPr>
            <p:cNvSpPr txBox="1"/>
            <p:nvPr/>
          </p:nvSpPr>
          <p:spPr>
            <a:xfrm>
              <a:off x="4417992" y="551658"/>
              <a:ext cx="519759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ko-KR" altLang="en-US" sz="1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FFF7E2">
                      <a:alpha val="28000"/>
                    </a:srgb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준사관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0161F59-78DF-980C-7ADA-A83FF26A041D}"/>
                </a:ext>
              </a:extLst>
            </p:cNvPr>
            <p:cNvSpPr txBox="1"/>
            <p:nvPr/>
          </p:nvSpPr>
          <p:spPr>
            <a:xfrm>
              <a:off x="5808326" y="551658"/>
              <a:ext cx="519759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ko-KR" altLang="en-US" sz="1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FFF7E2">
                      <a:alpha val="28000"/>
                    </a:srgb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부사관</a:t>
              </a:r>
            </a:p>
          </p:txBody>
        </p:sp>
      </p:grpSp>
      <p:grpSp>
        <p:nvGrpSpPr>
          <p:cNvPr id="104" name="그룹 103">
            <a:extLst>
              <a:ext uri="{FF2B5EF4-FFF2-40B4-BE49-F238E27FC236}">
                <a16:creationId xmlns:a16="http://schemas.microsoft.com/office/drawing/2014/main" id="{81EF871B-A9A9-CE47-BE52-4EA7C1F68FCA}"/>
              </a:ext>
            </a:extLst>
          </p:cNvPr>
          <p:cNvGrpSpPr/>
          <p:nvPr/>
        </p:nvGrpSpPr>
        <p:grpSpPr>
          <a:xfrm>
            <a:off x="352049" y="2788001"/>
            <a:ext cx="9220576" cy="1085146"/>
            <a:chOff x="2313823" y="647048"/>
            <a:chExt cx="10022447" cy="1179516"/>
          </a:xfrm>
        </p:grpSpPr>
        <p:grpSp>
          <p:nvGrpSpPr>
            <p:cNvPr id="105" name="그룹 104">
              <a:extLst>
                <a:ext uri="{FF2B5EF4-FFF2-40B4-BE49-F238E27FC236}">
                  <a16:creationId xmlns:a16="http://schemas.microsoft.com/office/drawing/2014/main" id="{4D01C8F1-6B90-4CA8-80B8-33DC8440F5B5}"/>
                </a:ext>
              </a:extLst>
            </p:cNvPr>
            <p:cNvGrpSpPr/>
            <p:nvPr/>
          </p:nvGrpSpPr>
          <p:grpSpPr>
            <a:xfrm>
              <a:off x="2313823" y="647048"/>
              <a:ext cx="10002149" cy="463758"/>
              <a:chOff x="2313823" y="647049"/>
              <a:chExt cx="10002148" cy="463758"/>
            </a:xfrm>
          </p:grpSpPr>
          <p:sp>
            <p:nvSpPr>
              <p:cNvPr id="116" name="사각형: 둥근 모서리 115">
                <a:extLst>
                  <a:ext uri="{FF2B5EF4-FFF2-40B4-BE49-F238E27FC236}">
                    <a16:creationId xmlns:a16="http://schemas.microsoft.com/office/drawing/2014/main" id="{57546E51-086D-CC06-1345-1F93F2C3A273}"/>
                  </a:ext>
                </a:extLst>
              </p:cNvPr>
              <p:cNvSpPr/>
              <p:nvPr/>
            </p:nvSpPr>
            <p:spPr>
              <a:xfrm>
                <a:off x="2313823" y="713151"/>
                <a:ext cx="10002148" cy="397656"/>
              </a:xfrm>
              <a:prstGeom prst="roundRect">
                <a:avLst/>
              </a:prstGeom>
              <a:solidFill>
                <a:srgbClr val="FFF7E2"/>
              </a:solidFill>
              <a:ln w="19050">
                <a:solidFill>
                  <a:srgbClr val="3B7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04982">
                  <a:defRPr/>
                </a:pPr>
                <a:endParaRPr lang="ko-KR" altLang="en-US" sz="1979" kern="0" spc="-9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grpSp>
            <p:nvGrpSpPr>
              <p:cNvPr id="117" name="그룹 116">
                <a:extLst>
                  <a:ext uri="{FF2B5EF4-FFF2-40B4-BE49-F238E27FC236}">
                    <a16:creationId xmlns:a16="http://schemas.microsoft.com/office/drawing/2014/main" id="{7986660E-F16C-C6FD-CFB1-6D7990F4B0FA}"/>
                  </a:ext>
                </a:extLst>
              </p:cNvPr>
              <p:cNvGrpSpPr/>
              <p:nvPr/>
            </p:nvGrpSpPr>
            <p:grpSpPr>
              <a:xfrm>
                <a:off x="2397453" y="647049"/>
                <a:ext cx="460512" cy="399558"/>
                <a:chOff x="1625463" y="4547379"/>
                <a:chExt cx="420031" cy="364435"/>
              </a:xfrm>
            </p:grpSpPr>
            <p:grpSp>
              <p:nvGrpSpPr>
                <p:cNvPr id="119" name="그룹 118">
                  <a:extLst>
                    <a:ext uri="{FF2B5EF4-FFF2-40B4-BE49-F238E27FC236}">
                      <a16:creationId xmlns:a16="http://schemas.microsoft.com/office/drawing/2014/main" id="{A962F746-A8F2-545C-78DA-8B5427D21B98}"/>
                    </a:ext>
                  </a:extLst>
                </p:cNvPr>
                <p:cNvGrpSpPr/>
                <p:nvPr/>
              </p:nvGrpSpPr>
              <p:grpSpPr>
                <a:xfrm>
                  <a:off x="1625463" y="4547379"/>
                  <a:ext cx="420031" cy="364435"/>
                  <a:chOff x="1623080" y="4535472"/>
                  <a:chExt cx="489461" cy="424675"/>
                </a:xfrm>
                <a:solidFill>
                  <a:srgbClr val="E78C0C"/>
                </a:solidFill>
              </p:grpSpPr>
              <p:sp>
                <p:nvSpPr>
                  <p:cNvPr id="121" name="자유형: 도형 120">
                    <a:extLst>
                      <a:ext uri="{FF2B5EF4-FFF2-40B4-BE49-F238E27FC236}">
                        <a16:creationId xmlns:a16="http://schemas.microsoft.com/office/drawing/2014/main" id="{F8BE9727-F698-1440-1528-27785CE9EAB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587907" y="4570645"/>
                    <a:ext cx="359409" cy="289064"/>
                  </a:xfrm>
                  <a:custGeom>
                    <a:avLst/>
                    <a:gdLst>
                      <a:gd name="connsiteX0" fmla="*/ 103252 w 505255"/>
                      <a:gd name="connsiteY0" fmla="*/ 0 h 406364"/>
                      <a:gd name="connsiteX1" fmla="*/ 402003 w 505255"/>
                      <a:gd name="connsiteY1" fmla="*/ 0 h 406364"/>
                      <a:gd name="connsiteX2" fmla="*/ 505255 w 505255"/>
                      <a:gd name="connsiteY2" fmla="*/ 103252 h 406364"/>
                      <a:gd name="connsiteX3" fmla="*/ 505255 w 505255"/>
                      <a:gd name="connsiteY3" fmla="*/ 297495 h 406364"/>
                      <a:gd name="connsiteX4" fmla="*/ 197221 w 505255"/>
                      <a:gd name="connsiteY4" fmla="*/ 297495 h 406364"/>
                      <a:gd name="connsiteX5" fmla="*/ 100012 w 505255"/>
                      <a:gd name="connsiteY5" fmla="*/ 394704 h 406364"/>
                      <a:gd name="connsiteX6" fmla="*/ 100012 w 505255"/>
                      <a:gd name="connsiteY6" fmla="*/ 406364 h 406364"/>
                      <a:gd name="connsiteX7" fmla="*/ 63061 w 505255"/>
                      <a:gd name="connsiteY7" fmla="*/ 398904 h 406364"/>
                      <a:gd name="connsiteX8" fmla="*/ 0 w 505255"/>
                      <a:gd name="connsiteY8" fmla="*/ 303766 h 406364"/>
                      <a:gd name="connsiteX9" fmla="*/ 0 w 505255"/>
                      <a:gd name="connsiteY9" fmla="*/ 103252 h 406364"/>
                      <a:gd name="connsiteX10" fmla="*/ 103252 w 505255"/>
                      <a:gd name="connsiteY10" fmla="*/ 0 h 406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05255" h="406364">
                        <a:moveTo>
                          <a:pt x="103252" y="0"/>
                        </a:moveTo>
                        <a:lnTo>
                          <a:pt x="402003" y="0"/>
                        </a:lnTo>
                        <a:cubicBezTo>
                          <a:pt x="459028" y="0"/>
                          <a:pt x="505255" y="46227"/>
                          <a:pt x="505255" y="103252"/>
                        </a:cubicBezTo>
                        <a:lnTo>
                          <a:pt x="505255" y="297495"/>
                        </a:lnTo>
                        <a:lnTo>
                          <a:pt x="197221" y="297495"/>
                        </a:lnTo>
                        <a:cubicBezTo>
                          <a:pt x="143534" y="297495"/>
                          <a:pt x="100012" y="341017"/>
                          <a:pt x="100012" y="394704"/>
                        </a:cubicBezTo>
                        <a:lnTo>
                          <a:pt x="100012" y="406364"/>
                        </a:lnTo>
                        <a:lnTo>
                          <a:pt x="63061" y="398904"/>
                        </a:lnTo>
                        <a:cubicBezTo>
                          <a:pt x="26003" y="383230"/>
                          <a:pt x="0" y="346535"/>
                          <a:pt x="0" y="303766"/>
                        </a:cubicBezTo>
                        <a:lnTo>
                          <a:pt x="0" y="103252"/>
                        </a:lnTo>
                        <a:cubicBezTo>
                          <a:pt x="0" y="46227"/>
                          <a:pt x="46227" y="0"/>
                          <a:pt x="103252" y="0"/>
                        </a:cubicBezTo>
                        <a:close/>
                      </a:path>
                    </a:pathLst>
                  </a:custGeom>
                  <a:solidFill>
                    <a:srgbClr val="3B7253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22" name="사각형: 둥근 모서리 121">
                    <a:extLst>
                      <a:ext uri="{FF2B5EF4-FFF2-40B4-BE49-F238E27FC236}">
                        <a16:creationId xmlns:a16="http://schemas.microsoft.com/office/drawing/2014/main" id="{CA573E24-0F51-5423-1D25-65ED78D1F21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693575" y="4541181"/>
                    <a:ext cx="424672" cy="413260"/>
                  </a:xfrm>
                  <a:prstGeom prst="roundRect">
                    <a:avLst>
                      <a:gd name="adj" fmla="val 18011"/>
                    </a:avLst>
                  </a:prstGeom>
                  <a:solidFill>
                    <a:srgbClr val="3B7253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sp>
              <p:nvSpPr>
                <p:cNvPr id="120" name="직사각형 119">
                  <a:extLst>
                    <a:ext uri="{FF2B5EF4-FFF2-40B4-BE49-F238E27FC236}">
                      <a16:creationId xmlns:a16="http://schemas.microsoft.com/office/drawing/2014/main" id="{101CBB81-9137-1898-8607-4DE39C600601}"/>
                    </a:ext>
                  </a:extLst>
                </p:cNvPr>
                <p:cNvSpPr/>
                <p:nvPr/>
              </p:nvSpPr>
              <p:spPr>
                <a:xfrm>
                  <a:off x="1752284" y="4634131"/>
                  <a:ext cx="222493" cy="228851"/>
                </a:xfrm>
                <a:prstGeom prst="rect">
                  <a:avLst/>
                </a:pr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ctr" defTabSz="904982">
                    <a:defRPr/>
                  </a:pPr>
                  <a:r>
                    <a:rPr lang="en-US" altLang="ko-KR" sz="15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>
                          <a:alpha val="30000"/>
                        </a:schemeClr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0</a:t>
                  </a:r>
                  <a:r>
                    <a:rPr lang="en-US" altLang="ko-KR" sz="15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5</a:t>
                  </a:r>
                  <a:endParaRPr lang="ko-KR" altLang="en-US" sz="1500" kern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1E408A0B-C0F4-68EB-C883-AF0D275E844C}"/>
                  </a:ext>
                </a:extLst>
              </p:cNvPr>
              <p:cNvSpPr txBox="1"/>
              <p:nvPr/>
            </p:nvSpPr>
            <p:spPr>
              <a:xfrm>
                <a:off x="2997787" y="782120"/>
                <a:ext cx="920550" cy="28436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7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253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간부사관</a:t>
                </a:r>
              </a:p>
            </p:txBody>
          </p:sp>
        </p:grpSp>
        <p:grpSp>
          <p:nvGrpSpPr>
            <p:cNvPr id="106" name="그룹 105">
              <a:extLst>
                <a:ext uri="{FF2B5EF4-FFF2-40B4-BE49-F238E27FC236}">
                  <a16:creationId xmlns:a16="http://schemas.microsoft.com/office/drawing/2014/main" id="{45CEB801-2EB5-5C24-6A73-0FD54AC547F1}"/>
                </a:ext>
              </a:extLst>
            </p:cNvPr>
            <p:cNvGrpSpPr/>
            <p:nvPr/>
          </p:nvGrpSpPr>
          <p:grpSpPr>
            <a:xfrm>
              <a:off x="2491740" y="1227564"/>
              <a:ext cx="9844530" cy="599000"/>
              <a:chOff x="2491740" y="1227564"/>
              <a:chExt cx="9844530" cy="599000"/>
            </a:xfrm>
          </p:grpSpPr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5CE30E96-0500-4D67-87F7-D7FE05985449}"/>
                  </a:ext>
                </a:extLst>
              </p:cNvPr>
              <p:cNvSpPr txBox="1"/>
              <p:nvPr/>
            </p:nvSpPr>
            <p:spPr>
              <a:xfrm>
                <a:off x="2521442" y="1227564"/>
                <a:ext cx="697521" cy="21745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>
                  <a:defRPr/>
                </a:pPr>
                <a:r>
                  <a:rPr lang="ko-KR" altLang="en-US" sz="13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253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지원자격</a:t>
                </a:r>
              </a:p>
            </p:txBody>
          </p:sp>
          <p:grpSp>
            <p:nvGrpSpPr>
              <p:cNvPr id="108" name="그룹 107">
                <a:extLst>
                  <a:ext uri="{FF2B5EF4-FFF2-40B4-BE49-F238E27FC236}">
                    <a16:creationId xmlns:a16="http://schemas.microsoft.com/office/drawing/2014/main" id="{27163276-2D19-B1F5-DD19-332E4CE814C8}"/>
                  </a:ext>
                </a:extLst>
              </p:cNvPr>
              <p:cNvGrpSpPr/>
              <p:nvPr/>
            </p:nvGrpSpPr>
            <p:grpSpPr>
              <a:xfrm>
                <a:off x="3397347" y="1235927"/>
                <a:ext cx="8047074" cy="200725"/>
                <a:chOff x="2404570" y="4179967"/>
                <a:chExt cx="8047074" cy="200725"/>
              </a:xfrm>
            </p:grpSpPr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id="{4B0C49CE-A13E-1ED7-F5D7-383C0A2F8DD7}"/>
                    </a:ext>
                  </a:extLst>
                </p:cNvPr>
                <p:cNvSpPr txBox="1"/>
                <p:nvPr/>
              </p:nvSpPr>
              <p:spPr>
                <a:xfrm>
                  <a:off x="2571775" y="4179967"/>
                  <a:ext cx="7879869" cy="20072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임관일 기준 만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20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세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~27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세 남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 · 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여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, 4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년제 대학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2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학년 이상 수료자 또는 전문학사 이상 학위 소지자</a:t>
                  </a:r>
                </a:p>
              </p:txBody>
            </p:sp>
            <p:sp>
              <p:nvSpPr>
                <p:cNvPr id="115" name="자유형: 도형 114">
                  <a:extLst>
                    <a:ext uri="{FF2B5EF4-FFF2-40B4-BE49-F238E27FC236}">
                      <a16:creationId xmlns:a16="http://schemas.microsoft.com/office/drawing/2014/main" id="{DD6FA324-7AAF-D099-3D13-F7FF96EABD20}"/>
                    </a:ext>
                  </a:extLst>
                </p:cNvPr>
                <p:cNvSpPr/>
                <p:nvPr/>
              </p:nvSpPr>
              <p:spPr>
                <a:xfrm rot="19785720">
                  <a:off x="2404570" y="4214711"/>
                  <a:ext cx="112384" cy="112839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3B7253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ko-KR" altLang="en-US" sz="1400" dirty="0"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6B65FFD2-58D8-BDFA-02FD-369E681CED9F}"/>
                  </a:ext>
                </a:extLst>
              </p:cNvPr>
              <p:cNvSpPr txBox="1"/>
              <p:nvPr/>
            </p:nvSpPr>
            <p:spPr>
              <a:xfrm>
                <a:off x="2521442" y="1609111"/>
                <a:ext cx="697521" cy="21745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>
                  <a:defRPr/>
                </a:pPr>
                <a:r>
                  <a:rPr lang="ko-KR" altLang="en-US" sz="13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253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모집시기</a:t>
                </a:r>
              </a:p>
            </p:txBody>
          </p:sp>
          <p:grpSp>
            <p:nvGrpSpPr>
              <p:cNvPr id="110" name="그룹 109">
                <a:extLst>
                  <a:ext uri="{FF2B5EF4-FFF2-40B4-BE49-F238E27FC236}">
                    <a16:creationId xmlns:a16="http://schemas.microsoft.com/office/drawing/2014/main" id="{15AFC353-BFD7-752D-2533-2524AB2B791B}"/>
                  </a:ext>
                </a:extLst>
              </p:cNvPr>
              <p:cNvGrpSpPr/>
              <p:nvPr/>
            </p:nvGrpSpPr>
            <p:grpSpPr>
              <a:xfrm>
                <a:off x="3397347" y="1617474"/>
                <a:ext cx="3364873" cy="200725"/>
                <a:chOff x="2404570" y="4210994"/>
                <a:chExt cx="3364873" cy="200725"/>
              </a:xfrm>
            </p:grpSpPr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3DEFE2AC-1631-CABF-1BF7-55C37DAF9201}"/>
                    </a:ext>
                  </a:extLst>
                </p:cNvPr>
                <p:cNvSpPr txBox="1"/>
                <p:nvPr/>
              </p:nvSpPr>
              <p:spPr>
                <a:xfrm>
                  <a:off x="2571775" y="4210994"/>
                  <a:ext cx="3197668" cy="20072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연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1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회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(6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월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) / www.goarmy.mil.kr:447</a:t>
                  </a:r>
                </a:p>
              </p:txBody>
            </p:sp>
            <p:sp>
              <p:nvSpPr>
                <p:cNvPr id="113" name="자유형: 도형 112">
                  <a:extLst>
                    <a:ext uri="{FF2B5EF4-FFF2-40B4-BE49-F238E27FC236}">
                      <a16:creationId xmlns:a16="http://schemas.microsoft.com/office/drawing/2014/main" id="{73EE7853-FBAF-CEA2-3D4C-9520095FDFA9}"/>
                    </a:ext>
                  </a:extLst>
                </p:cNvPr>
                <p:cNvSpPr/>
                <p:nvPr/>
              </p:nvSpPr>
              <p:spPr>
                <a:xfrm rot="19785720">
                  <a:off x="2404570" y="4245737"/>
                  <a:ext cx="112384" cy="112839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3B7253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ko-KR" altLang="en-US" sz="1400" dirty="0">
                    <a:ea typeface="문체부 제목 돋음체" panose="020B0609000101010101" pitchFamily="49" charset="-127"/>
                  </a:endParaRPr>
                </a:p>
              </p:txBody>
            </p:sp>
          </p:grpSp>
          <p:cxnSp>
            <p:nvCxnSpPr>
              <p:cNvPr id="111" name="직선 연결선 110">
                <a:extLst>
                  <a:ext uri="{FF2B5EF4-FFF2-40B4-BE49-F238E27FC236}">
                    <a16:creationId xmlns:a16="http://schemas.microsoft.com/office/drawing/2014/main" id="{2E0840BD-D8D3-0B56-69D4-5155496D94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91740" y="1521151"/>
                <a:ext cx="9844530" cy="0"/>
              </a:xfrm>
              <a:prstGeom prst="line">
                <a:avLst/>
              </a:prstGeom>
              <a:noFill/>
              <a:ln w="19050" cap="rnd">
                <a:solidFill>
                  <a:srgbClr val="3B7253">
                    <a:alpha val="40000"/>
                  </a:srgbClr>
                </a:solidFill>
                <a:prstDash val="sysDot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grpSp>
        <p:nvGrpSpPr>
          <p:cNvPr id="123" name="그룹 122">
            <a:extLst>
              <a:ext uri="{FF2B5EF4-FFF2-40B4-BE49-F238E27FC236}">
                <a16:creationId xmlns:a16="http://schemas.microsoft.com/office/drawing/2014/main" id="{BDE34014-6BFD-337D-45CE-26EE6667E72B}"/>
              </a:ext>
            </a:extLst>
          </p:cNvPr>
          <p:cNvGrpSpPr/>
          <p:nvPr/>
        </p:nvGrpSpPr>
        <p:grpSpPr>
          <a:xfrm>
            <a:off x="352049" y="4239429"/>
            <a:ext cx="9220576" cy="1085146"/>
            <a:chOff x="2313823" y="647048"/>
            <a:chExt cx="10022447" cy="1179516"/>
          </a:xfrm>
        </p:grpSpPr>
        <p:grpSp>
          <p:nvGrpSpPr>
            <p:cNvPr id="124" name="그룹 123">
              <a:extLst>
                <a:ext uri="{FF2B5EF4-FFF2-40B4-BE49-F238E27FC236}">
                  <a16:creationId xmlns:a16="http://schemas.microsoft.com/office/drawing/2014/main" id="{D8B65686-90D7-6BE1-6364-9E1B03FD532C}"/>
                </a:ext>
              </a:extLst>
            </p:cNvPr>
            <p:cNvGrpSpPr/>
            <p:nvPr/>
          </p:nvGrpSpPr>
          <p:grpSpPr>
            <a:xfrm>
              <a:off x="2313823" y="647048"/>
              <a:ext cx="10002149" cy="463758"/>
              <a:chOff x="2313823" y="647049"/>
              <a:chExt cx="10002148" cy="463758"/>
            </a:xfrm>
          </p:grpSpPr>
          <p:sp>
            <p:nvSpPr>
              <p:cNvPr id="135" name="사각형: 둥근 모서리 134">
                <a:extLst>
                  <a:ext uri="{FF2B5EF4-FFF2-40B4-BE49-F238E27FC236}">
                    <a16:creationId xmlns:a16="http://schemas.microsoft.com/office/drawing/2014/main" id="{C9CE313B-D1CA-BE70-59E2-25734B11DC46}"/>
                  </a:ext>
                </a:extLst>
              </p:cNvPr>
              <p:cNvSpPr/>
              <p:nvPr/>
            </p:nvSpPr>
            <p:spPr>
              <a:xfrm>
                <a:off x="2313823" y="713151"/>
                <a:ext cx="10002148" cy="397656"/>
              </a:xfrm>
              <a:prstGeom prst="roundRect">
                <a:avLst/>
              </a:prstGeom>
              <a:solidFill>
                <a:srgbClr val="FFF7E2"/>
              </a:solidFill>
              <a:ln w="19050">
                <a:solidFill>
                  <a:srgbClr val="3B7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04982">
                  <a:defRPr/>
                </a:pPr>
                <a:endParaRPr lang="ko-KR" altLang="en-US" sz="1979" kern="0" spc="-9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grpSp>
            <p:nvGrpSpPr>
              <p:cNvPr id="136" name="그룹 135">
                <a:extLst>
                  <a:ext uri="{FF2B5EF4-FFF2-40B4-BE49-F238E27FC236}">
                    <a16:creationId xmlns:a16="http://schemas.microsoft.com/office/drawing/2014/main" id="{560DD96F-4F3F-35F7-D710-0F588CD7FDA1}"/>
                  </a:ext>
                </a:extLst>
              </p:cNvPr>
              <p:cNvGrpSpPr/>
              <p:nvPr/>
            </p:nvGrpSpPr>
            <p:grpSpPr>
              <a:xfrm>
                <a:off x="2397453" y="647049"/>
                <a:ext cx="460512" cy="399558"/>
                <a:chOff x="1625463" y="4547379"/>
                <a:chExt cx="420031" cy="364435"/>
              </a:xfrm>
            </p:grpSpPr>
            <p:grpSp>
              <p:nvGrpSpPr>
                <p:cNvPr id="138" name="그룹 137">
                  <a:extLst>
                    <a:ext uri="{FF2B5EF4-FFF2-40B4-BE49-F238E27FC236}">
                      <a16:creationId xmlns:a16="http://schemas.microsoft.com/office/drawing/2014/main" id="{3516A50F-ADCE-A383-5D62-D22830201AA4}"/>
                    </a:ext>
                  </a:extLst>
                </p:cNvPr>
                <p:cNvGrpSpPr/>
                <p:nvPr/>
              </p:nvGrpSpPr>
              <p:grpSpPr>
                <a:xfrm>
                  <a:off x="1625463" y="4547379"/>
                  <a:ext cx="420031" cy="364435"/>
                  <a:chOff x="1623080" y="4535472"/>
                  <a:chExt cx="489461" cy="424675"/>
                </a:xfrm>
                <a:solidFill>
                  <a:srgbClr val="E78C0C"/>
                </a:solidFill>
              </p:grpSpPr>
              <p:sp>
                <p:nvSpPr>
                  <p:cNvPr id="140" name="자유형: 도형 139">
                    <a:extLst>
                      <a:ext uri="{FF2B5EF4-FFF2-40B4-BE49-F238E27FC236}">
                        <a16:creationId xmlns:a16="http://schemas.microsoft.com/office/drawing/2014/main" id="{8A8A52BE-8C10-9F65-B27A-480F80AF231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587907" y="4570645"/>
                    <a:ext cx="359409" cy="289064"/>
                  </a:xfrm>
                  <a:custGeom>
                    <a:avLst/>
                    <a:gdLst>
                      <a:gd name="connsiteX0" fmla="*/ 103252 w 505255"/>
                      <a:gd name="connsiteY0" fmla="*/ 0 h 406364"/>
                      <a:gd name="connsiteX1" fmla="*/ 402003 w 505255"/>
                      <a:gd name="connsiteY1" fmla="*/ 0 h 406364"/>
                      <a:gd name="connsiteX2" fmla="*/ 505255 w 505255"/>
                      <a:gd name="connsiteY2" fmla="*/ 103252 h 406364"/>
                      <a:gd name="connsiteX3" fmla="*/ 505255 w 505255"/>
                      <a:gd name="connsiteY3" fmla="*/ 297495 h 406364"/>
                      <a:gd name="connsiteX4" fmla="*/ 197221 w 505255"/>
                      <a:gd name="connsiteY4" fmla="*/ 297495 h 406364"/>
                      <a:gd name="connsiteX5" fmla="*/ 100012 w 505255"/>
                      <a:gd name="connsiteY5" fmla="*/ 394704 h 406364"/>
                      <a:gd name="connsiteX6" fmla="*/ 100012 w 505255"/>
                      <a:gd name="connsiteY6" fmla="*/ 406364 h 406364"/>
                      <a:gd name="connsiteX7" fmla="*/ 63061 w 505255"/>
                      <a:gd name="connsiteY7" fmla="*/ 398904 h 406364"/>
                      <a:gd name="connsiteX8" fmla="*/ 0 w 505255"/>
                      <a:gd name="connsiteY8" fmla="*/ 303766 h 406364"/>
                      <a:gd name="connsiteX9" fmla="*/ 0 w 505255"/>
                      <a:gd name="connsiteY9" fmla="*/ 103252 h 406364"/>
                      <a:gd name="connsiteX10" fmla="*/ 103252 w 505255"/>
                      <a:gd name="connsiteY10" fmla="*/ 0 h 406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05255" h="406364">
                        <a:moveTo>
                          <a:pt x="103252" y="0"/>
                        </a:moveTo>
                        <a:lnTo>
                          <a:pt x="402003" y="0"/>
                        </a:lnTo>
                        <a:cubicBezTo>
                          <a:pt x="459028" y="0"/>
                          <a:pt x="505255" y="46227"/>
                          <a:pt x="505255" y="103252"/>
                        </a:cubicBezTo>
                        <a:lnTo>
                          <a:pt x="505255" y="297495"/>
                        </a:lnTo>
                        <a:lnTo>
                          <a:pt x="197221" y="297495"/>
                        </a:lnTo>
                        <a:cubicBezTo>
                          <a:pt x="143534" y="297495"/>
                          <a:pt x="100012" y="341017"/>
                          <a:pt x="100012" y="394704"/>
                        </a:cubicBezTo>
                        <a:lnTo>
                          <a:pt x="100012" y="406364"/>
                        </a:lnTo>
                        <a:lnTo>
                          <a:pt x="63061" y="398904"/>
                        </a:lnTo>
                        <a:cubicBezTo>
                          <a:pt x="26003" y="383230"/>
                          <a:pt x="0" y="346535"/>
                          <a:pt x="0" y="303766"/>
                        </a:cubicBezTo>
                        <a:lnTo>
                          <a:pt x="0" y="103252"/>
                        </a:lnTo>
                        <a:cubicBezTo>
                          <a:pt x="0" y="46227"/>
                          <a:pt x="46227" y="0"/>
                          <a:pt x="103252" y="0"/>
                        </a:cubicBezTo>
                        <a:close/>
                      </a:path>
                    </a:pathLst>
                  </a:custGeom>
                  <a:solidFill>
                    <a:srgbClr val="3B7253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41" name="사각형: 둥근 모서리 140">
                    <a:extLst>
                      <a:ext uri="{FF2B5EF4-FFF2-40B4-BE49-F238E27FC236}">
                        <a16:creationId xmlns:a16="http://schemas.microsoft.com/office/drawing/2014/main" id="{4C8BCF04-8383-C13D-D636-5CB9303845B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693575" y="4541181"/>
                    <a:ext cx="424672" cy="413260"/>
                  </a:xfrm>
                  <a:prstGeom prst="roundRect">
                    <a:avLst>
                      <a:gd name="adj" fmla="val 18011"/>
                    </a:avLst>
                  </a:prstGeom>
                  <a:solidFill>
                    <a:srgbClr val="3B7253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sp>
              <p:nvSpPr>
                <p:cNvPr id="139" name="직사각형 138">
                  <a:extLst>
                    <a:ext uri="{FF2B5EF4-FFF2-40B4-BE49-F238E27FC236}">
                      <a16:creationId xmlns:a16="http://schemas.microsoft.com/office/drawing/2014/main" id="{8FE737C2-18C8-7313-A57A-E13225AB1E01}"/>
                    </a:ext>
                  </a:extLst>
                </p:cNvPr>
                <p:cNvSpPr/>
                <p:nvPr/>
              </p:nvSpPr>
              <p:spPr>
                <a:xfrm>
                  <a:off x="1752284" y="4634131"/>
                  <a:ext cx="222493" cy="228851"/>
                </a:xfrm>
                <a:prstGeom prst="rect">
                  <a:avLst/>
                </a:pr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ctr" defTabSz="904982">
                    <a:defRPr/>
                  </a:pPr>
                  <a:r>
                    <a:rPr lang="en-US" altLang="ko-KR" sz="15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>
                          <a:alpha val="30000"/>
                        </a:schemeClr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0</a:t>
                  </a:r>
                  <a:r>
                    <a:rPr lang="en-US" altLang="ko-KR" sz="15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6</a:t>
                  </a:r>
                  <a:endParaRPr lang="ko-KR" altLang="en-US" sz="1500" kern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8BE13E21-B225-7F88-92F2-06DA1B719F20}"/>
                  </a:ext>
                </a:extLst>
              </p:cNvPr>
              <p:cNvSpPr txBox="1"/>
              <p:nvPr/>
            </p:nvSpPr>
            <p:spPr>
              <a:xfrm>
                <a:off x="2997787" y="782120"/>
                <a:ext cx="920550" cy="28436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7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253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전문사관</a:t>
                </a:r>
              </a:p>
            </p:txBody>
          </p:sp>
        </p:grpSp>
        <p:grpSp>
          <p:nvGrpSpPr>
            <p:cNvPr id="125" name="그룹 124">
              <a:extLst>
                <a:ext uri="{FF2B5EF4-FFF2-40B4-BE49-F238E27FC236}">
                  <a16:creationId xmlns:a16="http://schemas.microsoft.com/office/drawing/2014/main" id="{3743A2A0-3FCC-09E7-230C-695759892334}"/>
                </a:ext>
              </a:extLst>
            </p:cNvPr>
            <p:cNvGrpSpPr/>
            <p:nvPr/>
          </p:nvGrpSpPr>
          <p:grpSpPr>
            <a:xfrm>
              <a:off x="2491740" y="1227564"/>
              <a:ext cx="9844530" cy="599000"/>
              <a:chOff x="2491740" y="1227564"/>
              <a:chExt cx="9844530" cy="599000"/>
            </a:xfrm>
          </p:grpSpPr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87AC0A95-AE5F-7B3A-DEEA-35791E78A1A0}"/>
                  </a:ext>
                </a:extLst>
              </p:cNvPr>
              <p:cNvSpPr txBox="1"/>
              <p:nvPr/>
            </p:nvSpPr>
            <p:spPr>
              <a:xfrm>
                <a:off x="2521442" y="1227564"/>
                <a:ext cx="697521" cy="21745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>
                  <a:defRPr/>
                </a:pPr>
                <a:r>
                  <a:rPr lang="ko-KR" altLang="en-US" sz="13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253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지원자격</a:t>
                </a:r>
              </a:p>
            </p:txBody>
          </p:sp>
          <p:grpSp>
            <p:nvGrpSpPr>
              <p:cNvPr id="127" name="그룹 126">
                <a:extLst>
                  <a:ext uri="{FF2B5EF4-FFF2-40B4-BE49-F238E27FC236}">
                    <a16:creationId xmlns:a16="http://schemas.microsoft.com/office/drawing/2014/main" id="{3E2948BF-8493-0812-0E9D-FBDFE06D3E99}"/>
                  </a:ext>
                </a:extLst>
              </p:cNvPr>
              <p:cNvGrpSpPr/>
              <p:nvPr/>
            </p:nvGrpSpPr>
            <p:grpSpPr>
              <a:xfrm>
                <a:off x="3397347" y="1235927"/>
                <a:ext cx="7464412" cy="200725"/>
                <a:chOff x="2404570" y="4179967"/>
                <a:chExt cx="7464412" cy="200725"/>
              </a:xfrm>
            </p:grpSpPr>
            <p:sp>
              <p:nvSpPr>
                <p:cNvPr id="133" name="TextBox 132">
                  <a:extLst>
                    <a:ext uri="{FF2B5EF4-FFF2-40B4-BE49-F238E27FC236}">
                      <a16:creationId xmlns:a16="http://schemas.microsoft.com/office/drawing/2014/main" id="{2F48A7D4-7FDA-A050-BD95-035D1EAEB1B1}"/>
                    </a:ext>
                  </a:extLst>
                </p:cNvPr>
                <p:cNvSpPr txBox="1"/>
                <p:nvPr/>
              </p:nvSpPr>
              <p:spPr>
                <a:xfrm>
                  <a:off x="2571775" y="4179967"/>
                  <a:ext cx="7297207" cy="20072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임관일 기준 만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20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세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~27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세 남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· 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여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, 4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년제 대학 졸업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(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예정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)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자로 학사 학위 이상 학위 소지자</a:t>
                  </a:r>
                </a:p>
              </p:txBody>
            </p:sp>
            <p:sp>
              <p:nvSpPr>
                <p:cNvPr id="134" name="자유형: 도형 133">
                  <a:extLst>
                    <a:ext uri="{FF2B5EF4-FFF2-40B4-BE49-F238E27FC236}">
                      <a16:creationId xmlns:a16="http://schemas.microsoft.com/office/drawing/2014/main" id="{951103E5-A2F1-DCA5-6BF9-40F17E8F2BCD}"/>
                    </a:ext>
                  </a:extLst>
                </p:cNvPr>
                <p:cNvSpPr/>
                <p:nvPr/>
              </p:nvSpPr>
              <p:spPr>
                <a:xfrm rot="19785720">
                  <a:off x="2404570" y="4214711"/>
                  <a:ext cx="112384" cy="112839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3B7253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ko-KR" altLang="en-US" sz="1400" dirty="0"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337BEBA5-12E6-CEA3-9FC3-F1245F533E19}"/>
                  </a:ext>
                </a:extLst>
              </p:cNvPr>
              <p:cNvSpPr txBox="1"/>
              <p:nvPr/>
            </p:nvSpPr>
            <p:spPr>
              <a:xfrm>
                <a:off x="2521442" y="1609111"/>
                <a:ext cx="697521" cy="21745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>
                  <a:defRPr/>
                </a:pPr>
                <a:r>
                  <a:rPr lang="ko-KR" altLang="en-US" sz="13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253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모집시기</a:t>
                </a:r>
              </a:p>
            </p:txBody>
          </p:sp>
          <p:grpSp>
            <p:nvGrpSpPr>
              <p:cNvPr id="129" name="그룹 128">
                <a:extLst>
                  <a:ext uri="{FF2B5EF4-FFF2-40B4-BE49-F238E27FC236}">
                    <a16:creationId xmlns:a16="http://schemas.microsoft.com/office/drawing/2014/main" id="{3C2A507D-0F0F-D4A7-5074-8C76CDDB86CF}"/>
                  </a:ext>
                </a:extLst>
              </p:cNvPr>
              <p:cNvGrpSpPr/>
              <p:nvPr/>
            </p:nvGrpSpPr>
            <p:grpSpPr>
              <a:xfrm>
                <a:off x="3397347" y="1617474"/>
                <a:ext cx="3714749" cy="200725"/>
                <a:chOff x="2404570" y="4210994"/>
                <a:chExt cx="3714749" cy="200725"/>
              </a:xfrm>
            </p:grpSpPr>
            <p:sp>
              <p:nvSpPr>
                <p:cNvPr id="131" name="TextBox 130">
                  <a:extLst>
                    <a:ext uri="{FF2B5EF4-FFF2-40B4-BE49-F238E27FC236}">
                      <a16:creationId xmlns:a16="http://schemas.microsoft.com/office/drawing/2014/main" id="{3F934F23-FB40-17FB-677C-CF7BF23530E2}"/>
                    </a:ext>
                  </a:extLst>
                </p:cNvPr>
                <p:cNvSpPr txBox="1"/>
                <p:nvPr/>
              </p:nvSpPr>
              <p:spPr>
                <a:xfrm>
                  <a:off x="2571775" y="4210994"/>
                  <a:ext cx="3547544" cy="20072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연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2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회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(3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월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, 8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월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)/ www.goarmy.mil.kr:447</a:t>
                  </a:r>
                </a:p>
              </p:txBody>
            </p:sp>
            <p:sp>
              <p:nvSpPr>
                <p:cNvPr id="132" name="자유형: 도형 131">
                  <a:extLst>
                    <a:ext uri="{FF2B5EF4-FFF2-40B4-BE49-F238E27FC236}">
                      <a16:creationId xmlns:a16="http://schemas.microsoft.com/office/drawing/2014/main" id="{8419FF8D-A62F-413A-C61A-8B50E0787800}"/>
                    </a:ext>
                  </a:extLst>
                </p:cNvPr>
                <p:cNvSpPr/>
                <p:nvPr/>
              </p:nvSpPr>
              <p:spPr>
                <a:xfrm rot="19785720">
                  <a:off x="2404570" y="4245737"/>
                  <a:ext cx="112384" cy="112839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3B7253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ko-KR" altLang="en-US" sz="1400" dirty="0">
                    <a:ea typeface="문체부 제목 돋음체" panose="020B0609000101010101" pitchFamily="49" charset="-127"/>
                  </a:endParaRPr>
                </a:p>
              </p:txBody>
            </p:sp>
          </p:grpSp>
          <p:cxnSp>
            <p:nvCxnSpPr>
              <p:cNvPr id="130" name="직선 연결선 129">
                <a:extLst>
                  <a:ext uri="{FF2B5EF4-FFF2-40B4-BE49-F238E27FC236}">
                    <a16:creationId xmlns:a16="http://schemas.microsoft.com/office/drawing/2014/main" id="{7110F9FF-D9C4-8C96-B0C1-88D3C36108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91740" y="1521151"/>
                <a:ext cx="9844530" cy="0"/>
              </a:xfrm>
              <a:prstGeom prst="line">
                <a:avLst/>
              </a:prstGeom>
              <a:noFill/>
              <a:ln w="19050" cap="rnd">
                <a:solidFill>
                  <a:srgbClr val="3B7253">
                    <a:alpha val="40000"/>
                  </a:srgbClr>
                </a:solidFill>
                <a:prstDash val="sysDot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pic>
        <p:nvPicPr>
          <p:cNvPr id="4" name="그림 3" descr="텍스트, 클립아트, 벡터그래픽이(가) 표시된 사진&#10;&#10;자동 생성된 설명">
            <a:extLst>
              <a:ext uri="{FF2B5EF4-FFF2-40B4-BE49-F238E27FC236}">
                <a16:creationId xmlns:a16="http://schemas.microsoft.com/office/drawing/2014/main" id="{A20A8893-0EAA-DC05-340F-BCA4BF8DA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4301" y="6443001"/>
            <a:ext cx="569650" cy="2202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AA0032-C053-5384-BB26-C1206A3C948C}"/>
              </a:ext>
            </a:extLst>
          </p:cNvPr>
          <p:cNvSpPr txBox="1"/>
          <p:nvPr/>
        </p:nvSpPr>
        <p:spPr>
          <a:xfrm>
            <a:off x="5021299" y="6237070"/>
            <a:ext cx="4532652" cy="1384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r">
              <a:defRPr/>
            </a:pPr>
            <a:r>
              <a:rPr lang="en-US" altLang="ko-KR" sz="900" spc="-3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※ </a:t>
            </a:r>
            <a:r>
              <a:rPr lang="ko-KR" altLang="en-US" sz="900" spc="-3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세부내용은 달라질 수 있으며</a:t>
            </a:r>
            <a:r>
              <a:rPr lang="en-US" altLang="ko-KR" sz="900" spc="-3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, </a:t>
            </a:r>
            <a:r>
              <a:rPr lang="ko-KR" altLang="en-US" sz="900" spc="-3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반드시 육군 모집 홈페이지를 참고하시기 바랍니다</a:t>
            </a:r>
            <a:r>
              <a:rPr lang="en-US" altLang="ko-KR" sz="900" spc="-3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487530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6C219A8-BE35-B037-576A-9D375DB3DC79}"/>
              </a:ext>
            </a:extLst>
          </p:cNvPr>
          <p:cNvSpPr txBox="1"/>
          <p:nvPr/>
        </p:nvSpPr>
        <p:spPr>
          <a:xfrm>
            <a:off x="1441332" y="435229"/>
            <a:ext cx="808170" cy="49244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>
              <a:defRPr/>
            </a:pPr>
            <a:r>
              <a:rPr lang="ko-KR" altLang="en-US" sz="3200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문체부 제목 돋음체" panose="020B0609000101010101" pitchFamily="49" charset="-127"/>
              </a:rPr>
              <a:t>육군</a:t>
            </a: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24C5732F-68BC-94B3-86C4-91324981F89B}"/>
              </a:ext>
            </a:extLst>
          </p:cNvPr>
          <p:cNvGrpSpPr/>
          <p:nvPr/>
        </p:nvGrpSpPr>
        <p:grpSpPr>
          <a:xfrm>
            <a:off x="2402277" y="496271"/>
            <a:ext cx="4150821" cy="300818"/>
            <a:chOff x="2621352" y="496271"/>
            <a:chExt cx="4150821" cy="300818"/>
          </a:xfrm>
        </p:grpSpPr>
        <p:sp>
          <p:nvSpPr>
            <p:cNvPr id="11" name="자유형 31">
              <a:extLst>
                <a:ext uri="{FF2B5EF4-FFF2-40B4-BE49-F238E27FC236}">
                  <a16:creationId xmlns:a16="http://schemas.microsoft.com/office/drawing/2014/main" id="{4C3A00BE-A6A8-6008-79FF-F93FA0D7903E}"/>
                </a:ext>
              </a:extLst>
            </p:cNvPr>
            <p:cNvSpPr/>
            <p:nvPr/>
          </p:nvSpPr>
          <p:spPr>
            <a:xfrm>
              <a:off x="2621352" y="496271"/>
              <a:ext cx="4150821" cy="300818"/>
            </a:xfrm>
            <a:prstGeom prst="roundRect">
              <a:avLst>
                <a:gd name="adj" fmla="val 50000"/>
              </a:avLst>
            </a:prstGeom>
            <a:solidFill>
              <a:srgbClr val="3B7253"/>
            </a:solidFill>
            <a:ln w="19050">
              <a:solidFill>
                <a:srgbClr val="FFF7E2"/>
              </a:solidFill>
            </a:ln>
            <a:effectLst>
              <a:outerShdw blurRad="25400" dist="254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04982"/>
              <a:endParaRPr lang="ko-KR" altLang="en-US" sz="1979" kern="0" spc="-9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G마켓 산스 TTF Bold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13" name="자유형 31">
              <a:extLst>
                <a:ext uri="{FF2B5EF4-FFF2-40B4-BE49-F238E27FC236}">
                  <a16:creationId xmlns:a16="http://schemas.microsoft.com/office/drawing/2014/main" id="{700D561F-D764-1701-0F1F-0BA4011404E7}"/>
                </a:ext>
              </a:extLst>
            </p:cNvPr>
            <p:cNvSpPr/>
            <p:nvPr/>
          </p:nvSpPr>
          <p:spPr>
            <a:xfrm>
              <a:off x="3992794" y="496271"/>
              <a:ext cx="1407936" cy="300818"/>
            </a:xfrm>
            <a:prstGeom prst="roundRect">
              <a:avLst>
                <a:gd name="adj" fmla="val 50000"/>
              </a:avLst>
            </a:prstGeom>
            <a:solidFill>
              <a:srgbClr val="FFF7E2"/>
            </a:solidFill>
            <a:ln w="19050">
              <a:solidFill>
                <a:srgbClr val="FFF7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04982"/>
              <a:endParaRPr lang="ko-KR" altLang="en-US" sz="1979" kern="0" spc="-9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G마켓 산스 TTF Bold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D0C5726-B339-6BC4-F0CA-5E8B60C31E99}"/>
                </a:ext>
              </a:extLst>
            </p:cNvPr>
            <p:cNvSpPr txBox="1"/>
            <p:nvPr/>
          </p:nvSpPr>
          <p:spPr>
            <a:xfrm>
              <a:off x="2953040" y="551658"/>
              <a:ext cx="744563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ko-KR" altLang="en-US" sz="1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FFF7E2">
                      <a:alpha val="28000"/>
                    </a:srgb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장    교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4AFA978-DE15-ED1E-66D2-B673F85E81D4}"/>
                </a:ext>
              </a:extLst>
            </p:cNvPr>
            <p:cNvSpPr txBox="1"/>
            <p:nvPr/>
          </p:nvSpPr>
          <p:spPr>
            <a:xfrm>
              <a:off x="4417992" y="551658"/>
              <a:ext cx="519759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ko-KR" altLang="en-US" sz="1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B7253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준사관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1DAC4A9-3F2C-FAC2-F79D-A2F006E25FCF}"/>
                </a:ext>
              </a:extLst>
            </p:cNvPr>
            <p:cNvSpPr txBox="1"/>
            <p:nvPr/>
          </p:nvSpPr>
          <p:spPr>
            <a:xfrm>
              <a:off x="5808326" y="551658"/>
              <a:ext cx="519759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ko-KR" altLang="en-US" sz="1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FFF7E2">
                      <a:alpha val="28000"/>
                    </a:srgb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부사관</a:t>
              </a:r>
            </a:p>
          </p:txBody>
        </p:sp>
      </p:grpSp>
      <p:sp>
        <p:nvSpPr>
          <p:cNvPr id="39" name="사각형: 둥근 위쪽 모서리 38">
            <a:extLst>
              <a:ext uri="{FF2B5EF4-FFF2-40B4-BE49-F238E27FC236}">
                <a16:creationId xmlns:a16="http://schemas.microsoft.com/office/drawing/2014/main" id="{94013B5A-9357-682E-59AD-160AC867F6DD}"/>
              </a:ext>
            </a:extLst>
          </p:cNvPr>
          <p:cNvSpPr/>
          <p:nvPr/>
        </p:nvSpPr>
        <p:spPr>
          <a:xfrm>
            <a:off x="142875" y="1209317"/>
            <a:ext cx="9620250" cy="5648684"/>
          </a:xfrm>
          <a:prstGeom prst="round2SameRect">
            <a:avLst>
              <a:gd name="adj1" fmla="val 2549"/>
              <a:gd name="adj2" fmla="val 0"/>
            </a:avLst>
          </a:prstGeom>
          <a:solidFill>
            <a:srgbClr val="FFF7E2"/>
          </a:solidFill>
          <a:ln w="19050">
            <a:noFill/>
          </a:ln>
          <a:effectLst>
            <a:innerShdw dist="38100" dir="16200000">
              <a:srgbClr val="224230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04982">
              <a:defRPr/>
            </a:pPr>
            <a:endParaRPr lang="ko-KR" altLang="en-US" sz="1979" kern="0" spc="-99" dirty="0">
              <a:ln>
                <a:solidFill>
                  <a:prstClr val="white">
                    <a:alpha val="0"/>
                  </a:prstClr>
                </a:solidFill>
              </a:ln>
              <a:solidFill>
                <a:prstClr val="white"/>
              </a:solidFill>
              <a:latin typeface="G마켓 산스 TTF Bold" panose="02000000000000000000" pitchFamily="2" charset="-127"/>
              <a:ea typeface="문체부 제목 돋음체" panose="020B0609000101010101" pitchFamily="49" charset="-127"/>
            </a:endParaRPr>
          </a:p>
        </p:txBody>
      </p: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CFE56886-390C-6585-ED48-20E779D9E855}"/>
              </a:ext>
            </a:extLst>
          </p:cNvPr>
          <p:cNvGrpSpPr/>
          <p:nvPr/>
        </p:nvGrpSpPr>
        <p:grpSpPr>
          <a:xfrm>
            <a:off x="352049" y="1380115"/>
            <a:ext cx="9220576" cy="1085146"/>
            <a:chOff x="2313823" y="647048"/>
            <a:chExt cx="10022447" cy="1179516"/>
          </a:xfrm>
        </p:grpSpPr>
        <p:grpSp>
          <p:nvGrpSpPr>
            <p:cNvPr id="41" name="그룹 40">
              <a:extLst>
                <a:ext uri="{FF2B5EF4-FFF2-40B4-BE49-F238E27FC236}">
                  <a16:creationId xmlns:a16="http://schemas.microsoft.com/office/drawing/2014/main" id="{91DB1F8A-D4BB-50E7-75FF-86C27237E272}"/>
                </a:ext>
              </a:extLst>
            </p:cNvPr>
            <p:cNvGrpSpPr/>
            <p:nvPr/>
          </p:nvGrpSpPr>
          <p:grpSpPr>
            <a:xfrm>
              <a:off x="2313823" y="647048"/>
              <a:ext cx="10002149" cy="463758"/>
              <a:chOff x="2313823" y="647049"/>
              <a:chExt cx="10002148" cy="463758"/>
            </a:xfrm>
          </p:grpSpPr>
          <p:sp>
            <p:nvSpPr>
              <p:cNvPr id="52" name="사각형: 둥근 모서리 51">
                <a:extLst>
                  <a:ext uri="{FF2B5EF4-FFF2-40B4-BE49-F238E27FC236}">
                    <a16:creationId xmlns:a16="http://schemas.microsoft.com/office/drawing/2014/main" id="{24A0DAC2-ADD8-4DF8-1BF9-ACDB3C18485A}"/>
                  </a:ext>
                </a:extLst>
              </p:cNvPr>
              <p:cNvSpPr/>
              <p:nvPr/>
            </p:nvSpPr>
            <p:spPr>
              <a:xfrm>
                <a:off x="2313823" y="713151"/>
                <a:ext cx="10002148" cy="397656"/>
              </a:xfrm>
              <a:prstGeom prst="roundRect">
                <a:avLst/>
              </a:prstGeom>
              <a:solidFill>
                <a:srgbClr val="FFF7E2"/>
              </a:solidFill>
              <a:ln w="19050">
                <a:solidFill>
                  <a:srgbClr val="3B7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04982">
                  <a:defRPr/>
                </a:pPr>
                <a:endParaRPr lang="ko-KR" altLang="en-US" sz="1979" kern="0" spc="-9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grpSp>
            <p:nvGrpSpPr>
              <p:cNvPr id="53" name="그룹 52">
                <a:extLst>
                  <a:ext uri="{FF2B5EF4-FFF2-40B4-BE49-F238E27FC236}">
                    <a16:creationId xmlns:a16="http://schemas.microsoft.com/office/drawing/2014/main" id="{66A76B9B-4106-5F9D-28CB-C5D468316094}"/>
                  </a:ext>
                </a:extLst>
              </p:cNvPr>
              <p:cNvGrpSpPr/>
              <p:nvPr/>
            </p:nvGrpSpPr>
            <p:grpSpPr>
              <a:xfrm>
                <a:off x="2397453" y="647049"/>
                <a:ext cx="460512" cy="399558"/>
                <a:chOff x="1625463" y="4547379"/>
                <a:chExt cx="420031" cy="364435"/>
              </a:xfrm>
            </p:grpSpPr>
            <p:grpSp>
              <p:nvGrpSpPr>
                <p:cNvPr id="75" name="그룹 74">
                  <a:extLst>
                    <a:ext uri="{FF2B5EF4-FFF2-40B4-BE49-F238E27FC236}">
                      <a16:creationId xmlns:a16="http://schemas.microsoft.com/office/drawing/2014/main" id="{86937A51-21A6-235A-842F-E8D4CBAB1A8C}"/>
                    </a:ext>
                  </a:extLst>
                </p:cNvPr>
                <p:cNvGrpSpPr/>
                <p:nvPr/>
              </p:nvGrpSpPr>
              <p:grpSpPr>
                <a:xfrm>
                  <a:off x="1625463" y="4547379"/>
                  <a:ext cx="420031" cy="364435"/>
                  <a:chOff x="1623080" y="4535472"/>
                  <a:chExt cx="489461" cy="424675"/>
                </a:xfrm>
                <a:solidFill>
                  <a:srgbClr val="E78C0C"/>
                </a:solidFill>
              </p:grpSpPr>
              <p:sp>
                <p:nvSpPr>
                  <p:cNvPr id="77" name="자유형: 도형 76">
                    <a:extLst>
                      <a:ext uri="{FF2B5EF4-FFF2-40B4-BE49-F238E27FC236}">
                        <a16:creationId xmlns:a16="http://schemas.microsoft.com/office/drawing/2014/main" id="{690A0154-6496-5FE5-3E52-FD60B0DBCEC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587907" y="4570645"/>
                    <a:ext cx="359409" cy="289064"/>
                  </a:xfrm>
                  <a:custGeom>
                    <a:avLst/>
                    <a:gdLst>
                      <a:gd name="connsiteX0" fmla="*/ 103252 w 505255"/>
                      <a:gd name="connsiteY0" fmla="*/ 0 h 406364"/>
                      <a:gd name="connsiteX1" fmla="*/ 402003 w 505255"/>
                      <a:gd name="connsiteY1" fmla="*/ 0 h 406364"/>
                      <a:gd name="connsiteX2" fmla="*/ 505255 w 505255"/>
                      <a:gd name="connsiteY2" fmla="*/ 103252 h 406364"/>
                      <a:gd name="connsiteX3" fmla="*/ 505255 w 505255"/>
                      <a:gd name="connsiteY3" fmla="*/ 297495 h 406364"/>
                      <a:gd name="connsiteX4" fmla="*/ 197221 w 505255"/>
                      <a:gd name="connsiteY4" fmla="*/ 297495 h 406364"/>
                      <a:gd name="connsiteX5" fmla="*/ 100012 w 505255"/>
                      <a:gd name="connsiteY5" fmla="*/ 394704 h 406364"/>
                      <a:gd name="connsiteX6" fmla="*/ 100012 w 505255"/>
                      <a:gd name="connsiteY6" fmla="*/ 406364 h 406364"/>
                      <a:gd name="connsiteX7" fmla="*/ 63061 w 505255"/>
                      <a:gd name="connsiteY7" fmla="*/ 398904 h 406364"/>
                      <a:gd name="connsiteX8" fmla="*/ 0 w 505255"/>
                      <a:gd name="connsiteY8" fmla="*/ 303766 h 406364"/>
                      <a:gd name="connsiteX9" fmla="*/ 0 w 505255"/>
                      <a:gd name="connsiteY9" fmla="*/ 103252 h 406364"/>
                      <a:gd name="connsiteX10" fmla="*/ 103252 w 505255"/>
                      <a:gd name="connsiteY10" fmla="*/ 0 h 406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05255" h="406364">
                        <a:moveTo>
                          <a:pt x="103252" y="0"/>
                        </a:moveTo>
                        <a:lnTo>
                          <a:pt x="402003" y="0"/>
                        </a:lnTo>
                        <a:cubicBezTo>
                          <a:pt x="459028" y="0"/>
                          <a:pt x="505255" y="46227"/>
                          <a:pt x="505255" y="103252"/>
                        </a:cubicBezTo>
                        <a:lnTo>
                          <a:pt x="505255" y="297495"/>
                        </a:lnTo>
                        <a:lnTo>
                          <a:pt x="197221" y="297495"/>
                        </a:lnTo>
                        <a:cubicBezTo>
                          <a:pt x="143534" y="297495"/>
                          <a:pt x="100012" y="341017"/>
                          <a:pt x="100012" y="394704"/>
                        </a:cubicBezTo>
                        <a:lnTo>
                          <a:pt x="100012" y="406364"/>
                        </a:lnTo>
                        <a:lnTo>
                          <a:pt x="63061" y="398904"/>
                        </a:lnTo>
                        <a:cubicBezTo>
                          <a:pt x="26003" y="383230"/>
                          <a:pt x="0" y="346535"/>
                          <a:pt x="0" y="303766"/>
                        </a:cubicBezTo>
                        <a:lnTo>
                          <a:pt x="0" y="103252"/>
                        </a:lnTo>
                        <a:cubicBezTo>
                          <a:pt x="0" y="46227"/>
                          <a:pt x="46227" y="0"/>
                          <a:pt x="103252" y="0"/>
                        </a:cubicBezTo>
                        <a:close/>
                      </a:path>
                    </a:pathLst>
                  </a:custGeom>
                  <a:solidFill>
                    <a:srgbClr val="3B7253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78" name="사각형: 둥근 모서리 77">
                    <a:extLst>
                      <a:ext uri="{FF2B5EF4-FFF2-40B4-BE49-F238E27FC236}">
                        <a16:creationId xmlns:a16="http://schemas.microsoft.com/office/drawing/2014/main" id="{31C37927-75BF-AFDC-8535-2F17F17D62B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693575" y="4541181"/>
                    <a:ext cx="424672" cy="413260"/>
                  </a:xfrm>
                  <a:prstGeom prst="roundRect">
                    <a:avLst>
                      <a:gd name="adj" fmla="val 18011"/>
                    </a:avLst>
                  </a:prstGeom>
                  <a:solidFill>
                    <a:srgbClr val="3B7253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sp>
              <p:nvSpPr>
                <p:cNvPr id="76" name="직사각형 75">
                  <a:extLst>
                    <a:ext uri="{FF2B5EF4-FFF2-40B4-BE49-F238E27FC236}">
                      <a16:creationId xmlns:a16="http://schemas.microsoft.com/office/drawing/2014/main" id="{62B42B0A-0B0F-6A65-6E39-CBAC09871025}"/>
                    </a:ext>
                  </a:extLst>
                </p:cNvPr>
                <p:cNvSpPr/>
                <p:nvPr/>
              </p:nvSpPr>
              <p:spPr>
                <a:xfrm>
                  <a:off x="1751489" y="4634131"/>
                  <a:ext cx="224083" cy="228851"/>
                </a:xfrm>
                <a:prstGeom prst="rect">
                  <a:avLst/>
                </a:pr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ctr" defTabSz="904982">
                    <a:defRPr/>
                  </a:pPr>
                  <a:r>
                    <a:rPr lang="en-US" altLang="ko-KR" sz="15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>
                          <a:alpha val="30000"/>
                        </a:schemeClr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0</a:t>
                  </a:r>
                  <a:r>
                    <a:rPr lang="en-US" altLang="ko-KR" sz="15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1</a:t>
                  </a:r>
                  <a:endParaRPr lang="ko-KR" altLang="en-US" sz="1500" kern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1DCD33F0-9658-8884-27BF-7A840065E319}"/>
                  </a:ext>
                </a:extLst>
              </p:cNvPr>
              <p:cNvSpPr txBox="1"/>
              <p:nvPr/>
            </p:nvSpPr>
            <p:spPr>
              <a:xfrm>
                <a:off x="2997787" y="782120"/>
                <a:ext cx="2141211" cy="28436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7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253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기술 </a:t>
                </a:r>
                <a:r>
                  <a:rPr lang="en-US" altLang="ko-KR" sz="17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253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· </a:t>
                </a:r>
                <a:r>
                  <a:rPr lang="ko-KR" altLang="en-US" sz="17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253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행정 준사관</a:t>
                </a:r>
              </a:p>
            </p:txBody>
          </p:sp>
        </p:grpSp>
        <p:grpSp>
          <p:nvGrpSpPr>
            <p:cNvPr id="42" name="그룹 41">
              <a:extLst>
                <a:ext uri="{FF2B5EF4-FFF2-40B4-BE49-F238E27FC236}">
                  <a16:creationId xmlns:a16="http://schemas.microsoft.com/office/drawing/2014/main" id="{2C2ACE99-A4C0-1D4C-C896-75F2F8D0120D}"/>
                </a:ext>
              </a:extLst>
            </p:cNvPr>
            <p:cNvGrpSpPr/>
            <p:nvPr/>
          </p:nvGrpSpPr>
          <p:grpSpPr>
            <a:xfrm>
              <a:off x="2491740" y="1227564"/>
              <a:ext cx="9844530" cy="599000"/>
              <a:chOff x="2491740" y="1227564"/>
              <a:chExt cx="9844530" cy="599000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92DBBFE-A5F7-6911-1750-E3FBEE837C95}"/>
                  </a:ext>
                </a:extLst>
              </p:cNvPr>
              <p:cNvSpPr txBox="1"/>
              <p:nvPr/>
            </p:nvSpPr>
            <p:spPr>
              <a:xfrm>
                <a:off x="2521442" y="1227564"/>
                <a:ext cx="697521" cy="21745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>
                  <a:defRPr/>
                </a:pPr>
                <a:r>
                  <a:rPr lang="ko-KR" altLang="en-US" sz="13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253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지원자격</a:t>
                </a:r>
              </a:p>
            </p:txBody>
          </p:sp>
          <p:grpSp>
            <p:nvGrpSpPr>
              <p:cNvPr id="44" name="그룹 43">
                <a:extLst>
                  <a:ext uri="{FF2B5EF4-FFF2-40B4-BE49-F238E27FC236}">
                    <a16:creationId xmlns:a16="http://schemas.microsoft.com/office/drawing/2014/main" id="{07CF2C38-A057-C441-56B6-B4274DA84459}"/>
                  </a:ext>
                </a:extLst>
              </p:cNvPr>
              <p:cNvGrpSpPr/>
              <p:nvPr/>
            </p:nvGrpSpPr>
            <p:grpSpPr>
              <a:xfrm>
                <a:off x="3397347" y="1235927"/>
                <a:ext cx="5995214" cy="200725"/>
                <a:chOff x="2404570" y="4179967"/>
                <a:chExt cx="5995214" cy="200725"/>
              </a:xfrm>
            </p:grpSpPr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79B982E8-FBB1-71C0-7B66-08E5F39653AE}"/>
                    </a:ext>
                  </a:extLst>
                </p:cNvPr>
                <p:cNvSpPr txBox="1"/>
                <p:nvPr/>
              </p:nvSpPr>
              <p:spPr>
                <a:xfrm>
                  <a:off x="2571775" y="4179967"/>
                  <a:ext cx="5828009" cy="20072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원사 또는 상사로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2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년 이상 복무 중인 자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, 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임관일 기준 만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50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세 이하인 자</a:t>
                  </a:r>
                </a:p>
              </p:txBody>
            </p:sp>
            <p:sp>
              <p:nvSpPr>
                <p:cNvPr id="51" name="자유형: 도형 50">
                  <a:extLst>
                    <a:ext uri="{FF2B5EF4-FFF2-40B4-BE49-F238E27FC236}">
                      <a16:creationId xmlns:a16="http://schemas.microsoft.com/office/drawing/2014/main" id="{C1A90232-88C4-11D4-FFAC-12C0565C88B1}"/>
                    </a:ext>
                  </a:extLst>
                </p:cNvPr>
                <p:cNvSpPr/>
                <p:nvPr/>
              </p:nvSpPr>
              <p:spPr>
                <a:xfrm rot="19785720">
                  <a:off x="2404570" y="4214711"/>
                  <a:ext cx="112384" cy="112839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3B7253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ko-KR" altLang="en-US" sz="1400" dirty="0"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3918CBA-21FE-3091-D555-D58A920DC41F}"/>
                  </a:ext>
                </a:extLst>
              </p:cNvPr>
              <p:cNvSpPr txBox="1"/>
              <p:nvPr/>
            </p:nvSpPr>
            <p:spPr>
              <a:xfrm>
                <a:off x="2521442" y="1609111"/>
                <a:ext cx="697521" cy="21745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>
                  <a:defRPr/>
                </a:pPr>
                <a:r>
                  <a:rPr lang="ko-KR" altLang="en-US" sz="13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253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모집시기</a:t>
                </a:r>
              </a:p>
            </p:txBody>
          </p:sp>
          <p:grpSp>
            <p:nvGrpSpPr>
              <p:cNvPr id="46" name="그룹 45">
                <a:extLst>
                  <a:ext uri="{FF2B5EF4-FFF2-40B4-BE49-F238E27FC236}">
                    <a16:creationId xmlns:a16="http://schemas.microsoft.com/office/drawing/2014/main" id="{343A3B81-CAE7-3EB1-8F00-270171EF1777}"/>
                  </a:ext>
                </a:extLst>
              </p:cNvPr>
              <p:cNvGrpSpPr/>
              <p:nvPr/>
            </p:nvGrpSpPr>
            <p:grpSpPr>
              <a:xfrm>
                <a:off x="3397347" y="1617474"/>
                <a:ext cx="1566708" cy="200725"/>
                <a:chOff x="2404570" y="4210994"/>
                <a:chExt cx="1566708" cy="200725"/>
              </a:xfrm>
            </p:grpSpPr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DC4FC72B-6E70-FC8D-62B2-BDDA79F311BF}"/>
                    </a:ext>
                  </a:extLst>
                </p:cNvPr>
                <p:cNvSpPr txBox="1"/>
                <p:nvPr/>
              </p:nvSpPr>
              <p:spPr>
                <a:xfrm>
                  <a:off x="2571775" y="4210994"/>
                  <a:ext cx="1399503" cy="20072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연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2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회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(1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월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, 6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월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)</a:t>
                  </a:r>
                </a:p>
              </p:txBody>
            </p:sp>
            <p:sp>
              <p:nvSpPr>
                <p:cNvPr id="49" name="자유형: 도형 48">
                  <a:extLst>
                    <a:ext uri="{FF2B5EF4-FFF2-40B4-BE49-F238E27FC236}">
                      <a16:creationId xmlns:a16="http://schemas.microsoft.com/office/drawing/2014/main" id="{BF8B85A2-D6EF-04AD-B63D-B090A8A75FB3}"/>
                    </a:ext>
                  </a:extLst>
                </p:cNvPr>
                <p:cNvSpPr/>
                <p:nvPr/>
              </p:nvSpPr>
              <p:spPr>
                <a:xfrm rot="19785720">
                  <a:off x="2404570" y="4245737"/>
                  <a:ext cx="112384" cy="112839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3B7253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ko-KR" altLang="en-US" sz="1400" dirty="0">
                    <a:ea typeface="문체부 제목 돋음체" panose="020B0609000101010101" pitchFamily="49" charset="-127"/>
                  </a:endParaRPr>
                </a:p>
              </p:txBody>
            </p:sp>
          </p:grpSp>
          <p:cxnSp>
            <p:nvCxnSpPr>
              <p:cNvPr id="47" name="직선 연결선 46">
                <a:extLst>
                  <a:ext uri="{FF2B5EF4-FFF2-40B4-BE49-F238E27FC236}">
                    <a16:creationId xmlns:a16="http://schemas.microsoft.com/office/drawing/2014/main" id="{AD07FDC7-7B28-7D80-AB2D-8131179598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91740" y="1521151"/>
                <a:ext cx="9844530" cy="0"/>
              </a:xfrm>
              <a:prstGeom prst="line">
                <a:avLst/>
              </a:prstGeom>
              <a:noFill/>
              <a:ln w="19050" cap="rnd">
                <a:solidFill>
                  <a:srgbClr val="3B7253">
                    <a:alpha val="40000"/>
                  </a:srgbClr>
                </a:solidFill>
                <a:prstDash val="sysDot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014FB4B5-79E6-B77A-3484-9BDFCCA71A49}"/>
              </a:ext>
            </a:extLst>
          </p:cNvPr>
          <p:cNvGrpSpPr/>
          <p:nvPr/>
        </p:nvGrpSpPr>
        <p:grpSpPr>
          <a:xfrm>
            <a:off x="352049" y="2947377"/>
            <a:ext cx="9220576" cy="1279318"/>
            <a:chOff x="352049" y="2947377"/>
            <a:chExt cx="9220576" cy="1279318"/>
          </a:xfrm>
        </p:grpSpPr>
        <p:grpSp>
          <p:nvGrpSpPr>
            <p:cNvPr id="82" name="그룹 81">
              <a:extLst>
                <a:ext uri="{FF2B5EF4-FFF2-40B4-BE49-F238E27FC236}">
                  <a16:creationId xmlns:a16="http://schemas.microsoft.com/office/drawing/2014/main" id="{2CC4C0E4-0B14-4707-6F12-4349CA8EE037}"/>
                </a:ext>
              </a:extLst>
            </p:cNvPr>
            <p:cNvGrpSpPr/>
            <p:nvPr/>
          </p:nvGrpSpPr>
          <p:grpSpPr>
            <a:xfrm>
              <a:off x="352049" y="2947377"/>
              <a:ext cx="9201902" cy="426654"/>
              <a:chOff x="2313823" y="647049"/>
              <a:chExt cx="10002148" cy="463758"/>
            </a:xfrm>
          </p:grpSpPr>
          <p:sp>
            <p:nvSpPr>
              <p:cNvPr id="97" name="사각형: 둥근 모서리 96">
                <a:extLst>
                  <a:ext uri="{FF2B5EF4-FFF2-40B4-BE49-F238E27FC236}">
                    <a16:creationId xmlns:a16="http://schemas.microsoft.com/office/drawing/2014/main" id="{988F3AFF-9218-85AE-D0B0-66D265CCACE0}"/>
                  </a:ext>
                </a:extLst>
              </p:cNvPr>
              <p:cNvSpPr/>
              <p:nvPr/>
            </p:nvSpPr>
            <p:spPr>
              <a:xfrm>
                <a:off x="2313823" y="713151"/>
                <a:ext cx="10002148" cy="397656"/>
              </a:xfrm>
              <a:prstGeom prst="roundRect">
                <a:avLst/>
              </a:prstGeom>
              <a:solidFill>
                <a:srgbClr val="FFF7E2"/>
              </a:solidFill>
              <a:ln w="19050">
                <a:solidFill>
                  <a:srgbClr val="3B7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04982"/>
                <a:endParaRPr lang="ko-KR" altLang="en-US" sz="1979" kern="0" spc="-9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grpSp>
            <p:nvGrpSpPr>
              <p:cNvPr id="98" name="그룹 97">
                <a:extLst>
                  <a:ext uri="{FF2B5EF4-FFF2-40B4-BE49-F238E27FC236}">
                    <a16:creationId xmlns:a16="http://schemas.microsoft.com/office/drawing/2014/main" id="{B527F3A2-E96D-3712-75CA-96D54D7A7023}"/>
                  </a:ext>
                </a:extLst>
              </p:cNvPr>
              <p:cNvGrpSpPr/>
              <p:nvPr/>
            </p:nvGrpSpPr>
            <p:grpSpPr>
              <a:xfrm>
                <a:off x="2397453" y="647049"/>
                <a:ext cx="460512" cy="399558"/>
                <a:chOff x="1625463" y="4547379"/>
                <a:chExt cx="420031" cy="364435"/>
              </a:xfrm>
            </p:grpSpPr>
            <p:grpSp>
              <p:nvGrpSpPr>
                <p:cNvPr id="100" name="그룹 99">
                  <a:extLst>
                    <a:ext uri="{FF2B5EF4-FFF2-40B4-BE49-F238E27FC236}">
                      <a16:creationId xmlns:a16="http://schemas.microsoft.com/office/drawing/2014/main" id="{BF4E4E72-5472-3CEB-F2B9-B78B3079B338}"/>
                    </a:ext>
                  </a:extLst>
                </p:cNvPr>
                <p:cNvGrpSpPr/>
                <p:nvPr/>
              </p:nvGrpSpPr>
              <p:grpSpPr>
                <a:xfrm>
                  <a:off x="1625463" y="4547379"/>
                  <a:ext cx="420031" cy="364435"/>
                  <a:chOff x="1623080" y="4535472"/>
                  <a:chExt cx="489461" cy="424675"/>
                </a:xfrm>
                <a:solidFill>
                  <a:srgbClr val="E78C0C"/>
                </a:solidFill>
              </p:grpSpPr>
              <p:sp>
                <p:nvSpPr>
                  <p:cNvPr id="102" name="자유형: 도형 101">
                    <a:extLst>
                      <a:ext uri="{FF2B5EF4-FFF2-40B4-BE49-F238E27FC236}">
                        <a16:creationId xmlns:a16="http://schemas.microsoft.com/office/drawing/2014/main" id="{475C4799-6C4C-203B-96DE-AA1948C6B53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587907" y="4570645"/>
                    <a:ext cx="359409" cy="289064"/>
                  </a:xfrm>
                  <a:custGeom>
                    <a:avLst/>
                    <a:gdLst>
                      <a:gd name="connsiteX0" fmla="*/ 103252 w 505255"/>
                      <a:gd name="connsiteY0" fmla="*/ 0 h 406364"/>
                      <a:gd name="connsiteX1" fmla="*/ 402003 w 505255"/>
                      <a:gd name="connsiteY1" fmla="*/ 0 h 406364"/>
                      <a:gd name="connsiteX2" fmla="*/ 505255 w 505255"/>
                      <a:gd name="connsiteY2" fmla="*/ 103252 h 406364"/>
                      <a:gd name="connsiteX3" fmla="*/ 505255 w 505255"/>
                      <a:gd name="connsiteY3" fmla="*/ 297495 h 406364"/>
                      <a:gd name="connsiteX4" fmla="*/ 197221 w 505255"/>
                      <a:gd name="connsiteY4" fmla="*/ 297495 h 406364"/>
                      <a:gd name="connsiteX5" fmla="*/ 100012 w 505255"/>
                      <a:gd name="connsiteY5" fmla="*/ 394704 h 406364"/>
                      <a:gd name="connsiteX6" fmla="*/ 100012 w 505255"/>
                      <a:gd name="connsiteY6" fmla="*/ 406364 h 406364"/>
                      <a:gd name="connsiteX7" fmla="*/ 63061 w 505255"/>
                      <a:gd name="connsiteY7" fmla="*/ 398904 h 406364"/>
                      <a:gd name="connsiteX8" fmla="*/ 0 w 505255"/>
                      <a:gd name="connsiteY8" fmla="*/ 303766 h 406364"/>
                      <a:gd name="connsiteX9" fmla="*/ 0 w 505255"/>
                      <a:gd name="connsiteY9" fmla="*/ 103252 h 406364"/>
                      <a:gd name="connsiteX10" fmla="*/ 103252 w 505255"/>
                      <a:gd name="connsiteY10" fmla="*/ 0 h 406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05255" h="406364">
                        <a:moveTo>
                          <a:pt x="103252" y="0"/>
                        </a:moveTo>
                        <a:lnTo>
                          <a:pt x="402003" y="0"/>
                        </a:lnTo>
                        <a:cubicBezTo>
                          <a:pt x="459028" y="0"/>
                          <a:pt x="505255" y="46227"/>
                          <a:pt x="505255" y="103252"/>
                        </a:cubicBezTo>
                        <a:lnTo>
                          <a:pt x="505255" y="297495"/>
                        </a:lnTo>
                        <a:lnTo>
                          <a:pt x="197221" y="297495"/>
                        </a:lnTo>
                        <a:cubicBezTo>
                          <a:pt x="143534" y="297495"/>
                          <a:pt x="100012" y="341017"/>
                          <a:pt x="100012" y="394704"/>
                        </a:cubicBezTo>
                        <a:lnTo>
                          <a:pt x="100012" y="406364"/>
                        </a:lnTo>
                        <a:lnTo>
                          <a:pt x="63061" y="398904"/>
                        </a:lnTo>
                        <a:cubicBezTo>
                          <a:pt x="26003" y="383230"/>
                          <a:pt x="0" y="346535"/>
                          <a:pt x="0" y="303766"/>
                        </a:cubicBezTo>
                        <a:lnTo>
                          <a:pt x="0" y="103252"/>
                        </a:lnTo>
                        <a:cubicBezTo>
                          <a:pt x="0" y="46227"/>
                          <a:pt x="46227" y="0"/>
                          <a:pt x="103252" y="0"/>
                        </a:cubicBezTo>
                        <a:close/>
                      </a:path>
                    </a:pathLst>
                  </a:custGeom>
                  <a:solidFill>
                    <a:srgbClr val="3B7253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03" name="사각형: 둥근 모서리 102">
                    <a:extLst>
                      <a:ext uri="{FF2B5EF4-FFF2-40B4-BE49-F238E27FC236}">
                        <a16:creationId xmlns:a16="http://schemas.microsoft.com/office/drawing/2014/main" id="{64E41B13-09DF-535B-656C-E2FA37F5D04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693575" y="4541181"/>
                    <a:ext cx="424672" cy="413260"/>
                  </a:xfrm>
                  <a:prstGeom prst="roundRect">
                    <a:avLst>
                      <a:gd name="adj" fmla="val 18011"/>
                    </a:avLst>
                  </a:prstGeom>
                  <a:solidFill>
                    <a:srgbClr val="3B7253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sp>
              <p:nvSpPr>
                <p:cNvPr id="101" name="직사각형 100">
                  <a:extLst>
                    <a:ext uri="{FF2B5EF4-FFF2-40B4-BE49-F238E27FC236}">
                      <a16:creationId xmlns:a16="http://schemas.microsoft.com/office/drawing/2014/main" id="{393C11D7-9F01-C4FA-446F-5EC6178DA42A}"/>
                    </a:ext>
                  </a:extLst>
                </p:cNvPr>
                <p:cNvSpPr/>
                <p:nvPr/>
              </p:nvSpPr>
              <p:spPr>
                <a:xfrm>
                  <a:off x="1752285" y="4634131"/>
                  <a:ext cx="222493" cy="228851"/>
                </a:xfrm>
                <a:prstGeom prst="rect">
                  <a:avLst/>
                </a:pr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ctr" defTabSz="904982">
                    <a:defRPr/>
                  </a:pPr>
                  <a:r>
                    <a:rPr lang="en-US" altLang="ko-KR" sz="15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>
                          <a:alpha val="30000"/>
                        </a:schemeClr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0</a:t>
                  </a:r>
                  <a:r>
                    <a:rPr lang="en-US" altLang="ko-KR" sz="15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2</a:t>
                  </a:r>
                  <a:endParaRPr lang="ko-KR" altLang="en-US" sz="1500" kern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9801AB36-5A31-32C5-2FC5-5FBA464B8D9F}"/>
                  </a:ext>
                </a:extLst>
              </p:cNvPr>
              <p:cNvSpPr txBox="1"/>
              <p:nvPr/>
            </p:nvSpPr>
            <p:spPr>
              <a:xfrm>
                <a:off x="2997787" y="782120"/>
                <a:ext cx="3787160" cy="28436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7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253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회전익 항공기 조종 준사관 </a:t>
                </a:r>
                <a:r>
                  <a:rPr lang="en-US" altLang="ko-KR" sz="17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253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- </a:t>
                </a:r>
                <a:r>
                  <a:rPr lang="ko-KR" altLang="en-US" sz="17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253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일반</a:t>
                </a:r>
              </a:p>
            </p:txBody>
          </p:sp>
        </p:grp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6994F988-2EE6-1581-53F4-8163A14CEB89}"/>
                </a:ext>
              </a:extLst>
            </p:cNvPr>
            <p:cNvSpPr txBox="1"/>
            <p:nvPr/>
          </p:nvSpPr>
          <p:spPr>
            <a:xfrm>
              <a:off x="543057" y="3481447"/>
              <a:ext cx="641714" cy="20005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ko-KR" altLang="en-US" sz="13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B7253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지원자격</a:t>
              </a:r>
            </a:p>
          </p:txBody>
        </p:sp>
        <p:grpSp>
          <p:nvGrpSpPr>
            <p:cNvPr id="84" name="그룹 83">
              <a:extLst>
                <a:ext uri="{FF2B5EF4-FFF2-40B4-BE49-F238E27FC236}">
                  <a16:creationId xmlns:a16="http://schemas.microsoft.com/office/drawing/2014/main" id="{7544ACF4-E71F-C515-D49A-A78FE774F818}"/>
                </a:ext>
              </a:extLst>
            </p:cNvPr>
            <p:cNvGrpSpPr/>
            <p:nvPr/>
          </p:nvGrpSpPr>
          <p:grpSpPr>
            <a:xfrm>
              <a:off x="1348883" y="3489140"/>
              <a:ext cx="3263653" cy="184666"/>
              <a:chOff x="1348883" y="3576226"/>
              <a:chExt cx="3263653" cy="184666"/>
            </a:xfrm>
          </p:grpSpPr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9088811E-8A7A-8A8F-FEEC-B41F38B7240D}"/>
                  </a:ext>
                </a:extLst>
              </p:cNvPr>
              <p:cNvSpPr txBox="1"/>
              <p:nvPr/>
            </p:nvSpPr>
            <p:spPr>
              <a:xfrm>
                <a:off x="1502710" y="3576226"/>
                <a:ext cx="3109826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고졸 이상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, 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임관일 기준 만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50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세 이하인 자</a:t>
                </a:r>
              </a:p>
            </p:txBody>
          </p:sp>
          <p:sp>
            <p:nvSpPr>
              <p:cNvPr id="96" name="자유형: 도형 95">
                <a:extLst>
                  <a:ext uri="{FF2B5EF4-FFF2-40B4-BE49-F238E27FC236}">
                    <a16:creationId xmlns:a16="http://schemas.microsoft.com/office/drawing/2014/main" id="{64D68B6D-D15B-0FF0-29A1-737BF330F3E9}"/>
                  </a:ext>
                </a:extLst>
              </p:cNvPr>
              <p:cNvSpPr/>
              <p:nvPr/>
            </p:nvSpPr>
            <p:spPr>
              <a:xfrm rot="19785720">
                <a:off x="1348883" y="3608191"/>
                <a:ext cx="103392" cy="103811"/>
              </a:xfrm>
              <a:custGeom>
                <a:avLst/>
                <a:gdLst>
                  <a:gd name="connsiteX0" fmla="*/ 293469 w 388800"/>
                  <a:gd name="connsiteY0" fmla="*/ 26584 h 390378"/>
                  <a:gd name="connsiteX1" fmla="*/ 383906 w 388800"/>
                  <a:gd name="connsiteY1" fmla="*/ 145462 h 390378"/>
                  <a:gd name="connsiteX2" fmla="*/ 384849 w 388800"/>
                  <a:gd name="connsiteY2" fmla="*/ 159850 h 390378"/>
                  <a:gd name="connsiteX3" fmla="*/ 379712 w 388800"/>
                  <a:gd name="connsiteY3" fmla="*/ 160058 h 390378"/>
                  <a:gd name="connsiteX4" fmla="*/ 205133 w 388800"/>
                  <a:gd name="connsiteY4" fmla="*/ 240823 h 390378"/>
                  <a:gd name="connsiteX5" fmla="*/ 205134 w 388800"/>
                  <a:gd name="connsiteY5" fmla="*/ 120135 h 390378"/>
                  <a:gd name="connsiteX6" fmla="*/ 179865 w 388800"/>
                  <a:gd name="connsiteY6" fmla="*/ 94866 h 390378"/>
                  <a:gd name="connsiteX7" fmla="*/ 154597 w 388800"/>
                  <a:gd name="connsiteY7" fmla="*/ 120135 h 390378"/>
                  <a:gd name="connsiteX8" fmla="*/ 154596 w 388800"/>
                  <a:gd name="connsiteY8" fmla="*/ 275198 h 390378"/>
                  <a:gd name="connsiteX9" fmla="*/ 161997 w 388800"/>
                  <a:gd name="connsiteY9" fmla="*/ 293065 h 390378"/>
                  <a:gd name="connsiteX10" fmla="*/ 169401 w 388800"/>
                  <a:gd name="connsiteY10" fmla="*/ 296131 h 390378"/>
                  <a:gd name="connsiteX11" fmla="*/ 174110 w 388800"/>
                  <a:gd name="connsiteY11" fmla="*/ 300473 h 390378"/>
                  <a:gd name="connsiteX12" fmla="*/ 179366 w 388800"/>
                  <a:gd name="connsiteY12" fmla="*/ 300259 h 390378"/>
                  <a:gd name="connsiteX13" fmla="*/ 179865 w 388800"/>
                  <a:gd name="connsiteY13" fmla="*/ 300466 h 390378"/>
                  <a:gd name="connsiteX14" fmla="*/ 179864 w 388800"/>
                  <a:gd name="connsiteY14" fmla="*/ 300468 h 390378"/>
                  <a:gd name="connsiteX15" fmla="*/ 180475 w 388800"/>
                  <a:gd name="connsiteY15" fmla="*/ 300214 h 390378"/>
                  <a:gd name="connsiteX16" fmla="*/ 192527 w 388800"/>
                  <a:gd name="connsiteY16" fmla="*/ 299724 h 390378"/>
                  <a:gd name="connsiteX17" fmla="*/ 388088 w 388800"/>
                  <a:gd name="connsiteY17" fmla="*/ 209254 h 390378"/>
                  <a:gd name="connsiteX18" fmla="*/ 388800 w 388800"/>
                  <a:gd name="connsiteY18" fmla="*/ 220118 h 390378"/>
                  <a:gd name="connsiteX19" fmla="*/ 363794 w 388800"/>
                  <a:gd name="connsiteY19" fmla="*/ 293469 h 390378"/>
                  <a:gd name="connsiteX20" fmla="*/ 96909 w 388800"/>
                  <a:gd name="connsiteY20" fmla="*/ 363794 h 390378"/>
                  <a:gd name="connsiteX21" fmla="*/ 26584 w 388800"/>
                  <a:gd name="connsiteY21" fmla="*/ 96909 h 390378"/>
                  <a:gd name="connsiteX22" fmla="*/ 293469 w 388800"/>
                  <a:gd name="connsiteY22" fmla="*/ 26584 h 390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88800" h="390378">
                    <a:moveTo>
                      <a:pt x="293469" y="26584"/>
                    </a:moveTo>
                    <a:cubicBezTo>
                      <a:pt x="340028" y="53723"/>
                      <a:pt x="371179" y="97165"/>
                      <a:pt x="383906" y="145462"/>
                    </a:cubicBezTo>
                    <a:lnTo>
                      <a:pt x="384849" y="159850"/>
                    </a:lnTo>
                    <a:lnTo>
                      <a:pt x="379712" y="160058"/>
                    </a:lnTo>
                    <a:lnTo>
                      <a:pt x="205133" y="240823"/>
                    </a:lnTo>
                    <a:lnTo>
                      <a:pt x="205134" y="120135"/>
                    </a:lnTo>
                    <a:cubicBezTo>
                      <a:pt x="205134" y="106180"/>
                      <a:pt x="193821" y="94866"/>
                      <a:pt x="179865" y="94866"/>
                    </a:cubicBezTo>
                    <a:cubicBezTo>
                      <a:pt x="165909" y="94866"/>
                      <a:pt x="154596" y="106179"/>
                      <a:pt x="154597" y="120135"/>
                    </a:cubicBezTo>
                    <a:lnTo>
                      <a:pt x="154596" y="275198"/>
                    </a:lnTo>
                    <a:cubicBezTo>
                      <a:pt x="154596" y="282175"/>
                      <a:pt x="157424" y="288492"/>
                      <a:pt x="161997" y="293065"/>
                    </a:cubicBezTo>
                    <a:lnTo>
                      <a:pt x="169401" y="296131"/>
                    </a:lnTo>
                    <a:lnTo>
                      <a:pt x="174110" y="300473"/>
                    </a:lnTo>
                    <a:lnTo>
                      <a:pt x="179366" y="300259"/>
                    </a:lnTo>
                    <a:lnTo>
                      <a:pt x="179865" y="300466"/>
                    </a:lnTo>
                    <a:lnTo>
                      <a:pt x="179864" y="300468"/>
                    </a:lnTo>
                    <a:lnTo>
                      <a:pt x="180475" y="300214"/>
                    </a:lnTo>
                    <a:lnTo>
                      <a:pt x="192527" y="299724"/>
                    </a:lnTo>
                    <a:lnTo>
                      <a:pt x="388088" y="209254"/>
                    </a:lnTo>
                    <a:lnTo>
                      <a:pt x="388800" y="220118"/>
                    </a:lnTo>
                    <a:cubicBezTo>
                      <a:pt x="385573" y="245262"/>
                      <a:pt x="377364" y="270190"/>
                      <a:pt x="363794" y="293469"/>
                    </a:cubicBezTo>
                    <a:cubicBezTo>
                      <a:pt x="309515" y="386587"/>
                      <a:pt x="190027" y="418073"/>
                      <a:pt x="96909" y="363794"/>
                    </a:cubicBezTo>
                    <a:cubicBezTo>
                      <a:pt x="3791" y="309515"/>
                      <a:pt x="-27695" y="190027"/>
                      <a:pt x="26584" y="96909"/>
                    </a:cubicBezTo>
                    <a:cubicBezTo>
                      <a:pt x="80863" y="3791"/>
                      <a:pt x="200351" y="-27695"/>
                      <a:pt x="293469" y="26584"/>
                    </a:cubicBezTo>
                    <a:close/>
                  </a:path>
                </a:pathLst>
              </a:custGeom>
              <a:solidFill>
                <a:srgbClr val="3B7253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1400" dirty="0">
                  <a:ea typeface="문체부 제목 돋음체" panose="020B0609000101010101" pitchFamily="49" charset="-127"/>
                </a:endParaRPr>
              </a:p>
            </p:txBody>
          </p:sp>
        </p:grpSp>
        <p:cxnSp>
          <p:nvCxnSpPr>
            <p:cNvPr id="88" name="직선 연결선 87">
              <a:extLst>
                <a:ext uri="{FF2B5EF4-FFF2-40B4-BE49-F238E27FC236}">
                  <a16:creationId xmlns:a16="http://schemas.microsoft.com/office/drawing/2014/main" id="{8E1442E1-F2C3-3AEF-3962-D4625F536233}"/>
                </a:ext>
              </a:extLst>
            </p:cNvPr>
            <p:cNvCxnSpPr>
              <a:cxnSpLocks/>
            </p:cNvCxnSpPr>
            <p:nvPr/>
          </p:nvCxnSpPr>
          <p:spPr>
            <a:xfrm>
              <a:off x="515731" y="3933392"/>
              <a:ext cx="9056894" cy="0"/>
            </a:xfrm>
            <a:prstGeom prst="line">
              <a:avLst/>
            </a:prstGeom>
            <a:noFill/>
            <a:ln w="19050" cap="rnd">
              <a:solidFill>
                <a:srgbClr val="3B7253">
                  <a:alpha val="40000"/>
                </a:srgbClr>
              </a:solidFill>
              <a:prstDash val="sysDot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AF47FF4D-DBD2-2D87-02A4-C625856165D0}"/>
                </a:ext>
              </a:extLst>
            </p:cNvPr>
            <p:cNvSpPr txBox="1"/>
            <p:nvPr/>
          </p:nvSpPr>
          <p:spPr>
            <a:xfrm>
              <a:off x="543057" y="4026640"/>
              <a:ext cx="641714" cy="20005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ko-KR" altLang="en-US" sz="13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B7253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모집시기</a:t>
              </a:r>
            </a:p>
          </p:txBody>
        </p:sp>
        <p:grpSp>
          <p:nvGrpSpPr>
            <p:cNvPr id="90" name="그룹 89">
              <a:extLst>
                <a:ext uri="{FF2B5EF4-FFF2-40B4-BE49-F238E27FC236}">
                  <a16:creationId xmlns:a16="http://schemas.microsoft.com/office/drawing/2014/main" id="{CC38F713-627E-481B-A4B0-74B3E46A9DEE}"/>
                </a:ext>
              </a:extLst>
            </p:cNvPr>
            <p:cNvGrpSpPr/>
            <p:nvPr/>
          </p:nvGrpSpPr>
          <p:grpSpPr>
            <a:xfrm>
              <a:off x="1348883" y="4034333"/>
              <a:ext cx="3181579" cy="184666"/>
              <a:chOff x="1348883" y="3576226"/>
              <a:chExt cx="3181579" cy="184666"/>
            </a:xfrm>
          </p:grpSpPr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9560B120-CFE1-EE2C-34CD-268911FA0BE4}"/>
                  </a:ext>
                </a:extLst>
              </p:cNvPr>
              <p:cNvSpPr txBox="1"/>
              <p:nvPr/>
            </p:nvSpPr>
            <p:spPr>
              <a:xfrm>
                <a:off x="1502710" y="3576226"/>
                <a:ext cx="3027752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연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1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회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(12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월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) / www.goarmy.mil.kr:447</a:t>
                </a:r>
              </a:p>
            </p:txBody>
          </p:sp>
          <p:sp>
            <p:nvSpPr>
              <p:cNvPr id="92" name="자유형: 도형 91">
                <a:extLst>
                  <a:ext uri="{FF2B5EF4-FFF2-40B4-BE49-F238E27FC236}">
                    <a16:creationId xmlns:a16="http://schemas.microsoft.com/office/drawing/2014/main" id="{82C78958-8D84-EBAA-44AF-9A244FE4DFA3}"/>
                  </a:ext>
                </a:extLst>
              </p:cNvPr>
              <p:cNvSpPr/>
              <p:nvPr/>
            </p:nvSpPr>
            <p:spPr>
              <a:xfrm rot="19785720">
                <a:off x="1348883" y="3608191"/>
                <a:ext cx="103392" cy="103811"/>
              </a:xfrm>
              <a:custGeom>
                <a:avLst/>
                <a:gdLst>
                  <a:gd name="connsiteX0" fmla="*/ 293469 w 388800"/>
                  <a:gd name="connsiteY0" fmla="*/ 26584 h 390378"/>
                  <a:gd name="connsiteX1" fmla="*/ 383906 w 388800"/>
                  <a:gd name="connsiteY1" fmla="*/ 145462 h 390378"/>
                  <a:gd name="connsiteX2" fmla="*/ 384849 w 388800"/>
                  <a:gd name="connsiteY2" fmla="*/ 159850 h 390378"/>
                  <a:gd name="connsiteX3" fmla="*/ 379712 w 388800"/>
                  <a:gd name="connsiteY3" fmla="*/ 160058 h 390378"/>
                  <a:gd name="connsiteX4" fmla="*/ 205133 w 388800"/>
                  <a:gd name="connsiteY4" fmla="*/ 240823 h 390378"/>
                  <a:gd name="connsiteX5" fmla="*/ 205134 w 388800"/>
                  <a:gd name="connsiteY5" fmla="*/ 120135 h 390378"/>
                  <a:gd name="connsiteX6" fmla="*/ 179865 w 388800"/>
                  <a:gd name="connsiteY6" fmla="*/ 94866 h 390378"/>
                  <a:gd name="connsiteX7" fmla="*/ 154597 w 388800"/>
                  <a:gd name="connsiteY7" fmla="*/ 120135 h 390378"/>
                  <a:gd name="connsiteX8" fmla="*/ 154596 w 388800"/>
                  <a:gd name="connsiteY8" fmla="*/ 275198 h 390378"/>
                  <a:gd name="connsiteX9" fmla="*/ 161997 w 388800"/>
                  <a:gd name="connsiteY9" fmla="*/ 293065 h 390378"/>
                  <a:gd name="connsiteX10" fmla="*/ 169401 w 388800"/>
                  <a:gd name="connsiteY10" fmla="*/ 296131 h 390378"/>
                  <a:gd name="connsiteX11" fmla="*/ 174110 w 388800"/>
                  <a:gd name="connsiteY11" fmla="*/ 300473 h 390378"/>
                  <a:gd name="connsiteX12" fmla="*/ 179366 w 388800"/>
                  <a:gd name="connsiteY12" fmla="*/ 300259 h 390378"/>
                  <a:gd name="connsiteX13" fmla="*/ 179865 w 388800"/>
                  <a:gd name="connsiteY13" fmla="*/ 300466 h 390378"/>
                  <a:gd name="connsiteX14" fmla="*/ 179864 w 388800"/>
                  <a:gd name="connsiteY14" fmla="*/ 300468 h 390378"/>
                  <a:gd name="connsiteX15" fmla="*/ 180475 w 388800"/>
                  <a:gd name="connsiteY15" fmla="*/ 300214 h 390378"/>
                  <a:gd name="connsiteX16" fmla="*/ 192527 w 388800"/>
                  <a:gd name="connsiteY16" fmla="*/ 299724 h 390378"/>
                  <a:gd name="connsiteX17" fmla="*/ 388088 w 388800"/>
                  <a:gd name="connsiteY17" fmla="*/ 209254 h 390378"/>
                  <a:gd name="connsiteX18" fmla="*/ 388800 w 388800"/>
                  <a:gd name="connsiteY18" fmla="*/ 220118 h 390378"/>
                  <a:gd name="connsiteX19" fmla="*/ 363794 w 388800"/>
                  <a:gd name="connsiteY19" fmla="*/ 293469 h 390378"/>
                  <a:gd name="connsiteX20" fmla="*/ 96909 w 388800"/>
                  <a:gd name="connsiteY20" fmla="*/ 363794 h 390378"/>
                  <a:gd name="connsiteX21" fmla="*/ 26584 w 388800"/>
                  <a:gd name="connsiteY21" fmla="*/ 96909 h 390378"/>
                  <a:gd name="connsiteX22" fmla="*/ 293469 w 388800"/>
                  <a:gd name="connsiteY22" fmla="*/ 26584 h 390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88800" h="390378">
                    <a:moveTo>
                      <a:pt x="293469" y="26584"/>
                    </a:moveTo>
                    <a:cubicBezTo>
                      <a:pt x="340028" y="53723"/>
                      <a:pt x="371179" y="97165"/>
                      <a:pt x="383906" y="145462"/>
                    </a:cubicBezTo>
                    <a:lnTo>
                      <a:pt x="384849" y="159850"/>
                    </a:lnTo>
                    <a:lnTo>
                      <a:pt x="379712" y="160058"/>
                    </a:lnTo>
                    <a:lnTo>
                      <a:pt x="205133" y="240823"/>
                    </a:lnTo>
                    <a:lnTo>
                      <a:pt x="205134" y="120135"/>
                    </a:lnTo>
                    <a:cubicBezTo>
                      <a:pt x="205134" y="106180"/>
                      <a:pt x="193821" y="94866"/>
                      <a:pt x="179865" y="94866"/>
                    </a:cubicBezTo>
                    <a:cubicBezTo>
                      <a:pt x="165909" y="94866"/>
                      <a:pt x="154596" y="106179"/>
                      <a:pt x="154597" y="120135"/>
                    </a:cubicBezTo>
                    <a:lnTo>
                      <a:pt x="154596" y="275198"/>
                    </a:lnTo>
                    <a:cubicBezTo>
                      <a:pt x="154596" y="282175"/>
                      <a:pt x="157424" y="288492"/>
                      <a:pt x="161997" y="293065"/>
                    </a:cubicBezTo>
                    <a:lnTo>
                      <a:pt x="169401" y="296131"/>
                    </a:lnTo>
                    <a:lnTo>
                      <a:pt x="174110" y="300473"/>
                    </a:lnTo>
                    <a:lnTo>
                      <a:pt x="179366" y="300259"/>
                    </a:lnTo>
                    <a:lnTo>
                      <a:pt x="179865" y="300466"/>
                    </a:lnTo>
                    <a:lnTo>
                      <a:pt x="179864" y="300468"/>
                    </a:lnTo>
                    <a:lnTo>
                      <a:pt x="180475" y="300214"/>
                    </a:lnTo>
                    <a:lnTo>
                      <a:pt x="192527" y="299724"/>
                    </a:lnTo>
                    <a:lnTo>
                      <a:pt x="388088" y="209254"/>
                    </a:lnTo>
                    <a:lnTo>
                      <a:pt x="388800" y="220118"/>
                    </a:lnTo>
                    <a:cubicBezTo>
                      <a:pt x="385573" y="245262"/>
                      <a:pt x="377364" y="270190"/>
                      <a:pt x="363794" y="293469"/>
                    </a:cubicBezTo>
                    <a:cubicBezTo>
                      <a:pt x="309515" y="386587"/>
                      <a:pt x="190027" y="418073"/>
                      <a:pt x="96909" y="363794"/>
                    </a:cubicBezTo>
                    <a:cubicBezTo>
                      <a:pt x="3791" y="309515"/>
                      <a:pt x="-27695" y="190027"/>
                      <a:pt x="26584" y="96909"/>
                    </a:cubicBezTo>
                    <a:cubicBezTo>
                      <a:pt x="80863" y="3791"/>
                      <a:pt x="200351" y="-27695"/>
                      <a:pt x="293469" y="26584"/>
                    </a:cubicBezTo>
                    <a:close/>
                  </a:path>
                </a:pathLst>
              </a:custGeom>
              <a:solidFill>
                <a:srgbClr val="3B7253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1400" dirty="0">
                  <a:ea typeface="문체부 제목 돋음체" panose="020B0609000101010101" pitchFamily="49" charset="-127"/>
                </a:endParaRPr>
              </a:p>
            </p:txBody>
          </p:sp>
        </p:grp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D4B81512-20D4-5411-8AD5-B04710FEEED3}"/>
                </a:ext>
              </a:extLst>
            </p:cNvPr>
            <p:cNvSpPr txBox="1"/>
            <p:nvPr/>
          </p:nvSpPr>
          <p:spPr>
            <a:xfrm>
              <a:off x="1490565" y="3696016"/>
              <a:ext cx="5428409" cy="161583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>
                <a:defRPr/>
              </a:pPr>
              <a:r>
                <a:rPr lang="en-US" altLang="ko-KR" sz="1050" spc="-3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※ </a:t>
              </a:r>
              <a:r>
                <a:rPr lang="ko-KR" altLang="en-US" sz="1050" spc="-3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만 </a:t>
              </a:r>
              <a:r>
                <a:rPr lang="en-US" altLang="ko-KR" sz="1050" spc="-3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20</a:t>
              </a:r>
              <a:r>
                <a:rPr lang="ko-KR" altLang="en-US" sz="1050" spc="-3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세 이상</a:t>
              </a:r>
              <a:r>
                <a:rPr lang="en-US" altLang="ko-KR" sz="1050" spc="-3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, </a:t>
              </a:r>
              <a:r>
                <a:rPr lang="ko-KR" altLang="en-US" sz="1050" spc="-3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고교 이상 학력 소지자는 현역</a:t>
              </a:r>
              <a:r>
                <a:rPr lang="en-US" altLang="ko-KR" sz="1050" spc="-3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, </a:t>
              </a:r>
              <a:r>
                <a:rPr lang="ko-KR" altLang="en-US" sz="1050" spc="-3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군필자</a:t>
              </a:r>
              <a:r>
                <a:rPr lang="en-US" altLang="ko-KR" sz="1050" spc="-3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/</a:t>
              </a:r>
              <a:r>
                <a:rPr lang="ko-KR" altLang="en-US" sz="1050" spc="-3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미필자에 상관없이 지원 가능</a:t>
              </a:r>
            </a:p>
          </p:txBody>
        </p:sp>
      </p:grpSp>
      <p:pic>
        <p:nvPicPr>
          <p:cNvPr id="4" name="그림 3" descr="텍스트, 클립아트, 벡터그래픽이(가) 표시된 사진&#10;&#10;자동 생성된 설명">
            <a:extLst>
              <a:ext uri="{FF2B5EF4-FFF2-40B4-BE49-F238E27FC236}">
                <a16:creationId xmlns:a16="http://schemas.microsoft.com/office/drawing/2014/main" id="{ECFFED46-0151-B720-A471-CA7563013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4301" y="6443001"/>
            <a:ext cx="569650" cy="2202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1E2AF6-E59D-DB44-6AC4-F6D286B20BF7}"/>
              </a:ext>
            </a:extLst>
          </p:cNvPr>
          <p:cNvSpPr txBox="1"/>
          <p:nvPr/>
        </p:nvSpPr>
        <p:spPr>
          <a:xfrm>
            <a:off x="5021299" y="6237070"/>
            <a:ext cx="4532652" cy="1384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r">
              <a:defRPr/>
            </a:pPr>
            <a:r>
              <a:rPr lang="en-US" altLang="ko-KR" sz="900" spc="-3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※ </a:t>
            </a:r>
            <a:r>
              <a:rPr lang="ko-KR" altLang="en-US" sz="900" spc="-3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세부내용은 달라질 수 있으며</a:t>
            </a:r>
            <a:r>
              <a:rPr lang="en-US" altLang="ko-KR" sz="900" spc="-3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, </a:t>
            </a:r>
            <a:r>
              <a:rPr lang="ko-KR" altLang="en-US" sz="900" spc="-3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반드시 육군 모집 홈페이지를 참고하시기 바랍니다</a:t>
            </a:r>
            <a:r>
              <a:rPr lang="en-US" altLang="ko-KR" sz="900" spc="-3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9324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57690B-A4FC-B316-6A0A-19ADE9D4727D}"/>
              </a:ext>
            </a:extLst>
          </p:cNvPr>
          <p:cNvSpPr txBox="1"/>
          <p:nvPr/>
        </p:nvSpPr>
        <p:spPr>
          <a:xfrm>
            <a:off x="1441332" y="435229"/>
            <a:ext cx="808170" cy="49244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>
              <a:defRPr/>
            </a:pPr>
            <a:r>
              <a:rPr lang="ko-KR" altLang="en-US" sz="3200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문체부 제목 돋음체" panose="020B0609000101010101" pitchFamily="49" charset="-127"/>
              </a:rPr>
              <a:t>육군</a:t>
            </a: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4DE59568-6A5A-44AB-2C9D-6773D5C332FA}"/>
              </a:ext>
            </a:extLst>
          </p:cNvPr>
          <p:cNvGrpSpPr/>
          <p:nvPr/>
        </p:nvGrpSpPr>
        <p:grpSpPr>
          <a:xfrm>
            <a:off x="2402277" y="496271"/>
            <a:ext cx="4150821" cy="300818"/>
            <a:chOff x="2621352" y="496271"/>
            <a:chExt cx="4150821" cy="300818"/>
          </a:xfrm>
        </p:grpSpPr>
        <p:sp>
          <p:nvSpPr>
            <p:cNvPr id="9" name="자유형 31">
              <a:extLst>
                <a:ext uri="{FF2B5EF4-FFF2-40B4-BE49-F238E27FC236}">
                  <a16:creationId xmlns:a16="http://schemas.microsoft.com/office/drawing/2014/main" id="{09AD90AB-C519-DC22-5329-E83CF9E4D625}"/>
                </a:ext>
              </a:extLst>
            </p:cNvPr>
            <p:cNvSpPr/>
            <p:nvPr/>
          </p:nvSpPr>
          <p:spPr>
            <a:xfrm>
              <a:off x="2621352" y="496271"/>
              <a:ext cx="4150821" cy="300818"/>
            </a:xfrm>
            <a:prstGeom prst="roundRect">
              <a:avLst>
                <a:gd name="adj" fmla="val 50000"/>
              </a:avLst>
            </a:prstGeom>
            <a:solidFill>
              <a:srgbClr val="3B7253"/>
            </a:solidFill>
            <a:ln w="19050">
              <a:solidFill>
                <a:srgbClr val="FFF7E2"/>
              </a:solidFill>
            </a:ln>
            <a:effectLst>
              <a:outerShdw blurRad="25400" dist="254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04982"/>
              <a:endParaRPr lang="ko-KR" altLang="en-US" sz="1979" kern="0" spc="-9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G마켓 산스 TTF Bold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10" name="자유형 31">
              <a:extLst>
                <a:ext uri="{FF2B5EF4-FFF2-40B4-BE49-F238E27FC236}">
                  <a16:creationId xmlns:a16="http://schemas.microsoft.com/office/drawing/2014/main" id="{A89D4793-0C9C-8FC9-ED93-FC96320CF054}"/>
                </a:ext>
              </a:extLst>
            </p:cNvPr>
            <p:cNvSpPr/>
            <p:nvPr/>
          </p:nvSpPr>
          <p:spPr>
            <a:xfrm>
              <a:off x="5364237" y="496271"/>
              <a:ext cx="1407936" cy="300818"/>
            </a:xfrm>
            <a:prstGeom prst="roundRect">
              <a:avLst>
                <a:gd name="adj" fmla="val 50000"/>
              </a:avLst>
            </a:prstGeom>
            <a:solidFill>
              <a:srgbClr val="FFF7E2"/>
            </a:solidFill>
            <a:ln w="19050">
              <a:solidFill>
                <a:srgbClr val="FFF7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04982"/>
              <a:endParaRPr lang="ko-KR" altLang="en-US" sz="1979" kern="0" spc="-9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G마켓 산스 TTF Bold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AE4B46D-81EC-AE2A-ABD0-462899397618}"/>
                </a:ext>
              </a:extLst>
            </p:cNvPr>
            <p:cNvSpPr txBox="1"/>
            <p:nvPr/>
          </p:nvSpPr>
          <p:spPr>
            <a:xfrm>
              <a:off x="2953040" y="551658"/>
              <a:ext cx="744563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ko-KR" altLang="en-US" sz="1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FFF7E2">
                      <a:alpha val="28000"/>
                    </a:srgb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장    교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8D90094-0F15-4A1A-D48C-6288DD78F1FD}"/>
                </a:ext>
              </a:extLst>
            </p:cNvPr>
            <p:cNvSpPr txBox="1"/>
            <p:nvPr/>
          </p:nvSpPr>
          <p:spPr>
            <a:xfrm>
              <a:off x="4417992" y="551658"/>
              <a:ext cx="519759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ko-KR" altLang="en-US" sz="1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FFF7E2">
                      <a:alpha val="28000"/>
                    </a:srgb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준사관</a:t>
              </a: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541AB1DB-224B-A24C-1176-4FBCBB7D2F80}"/>
                </a:ext>
              </a:extLst>
            </p:cNvPr>
            <p:cNvSpPr txBox="1"/>
            <p:nvPr/>
          </p:nvSpPr>
          <p:spPr>
            <a:xfrm>
              <a:off x="5808326" y="551658"/>
              <a:ext cx="519759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ko-KR" altLang="en-US" sz="1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B7253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부사관</a:t>
              </a:r>
            </a:p>
          </p:txBody>
        </p:sp>
      </p:grpSp>
      <p:sp>
        <p:nvSpPr>
          <p:cNvPr id="16" name="사각형: 둥근 위쪽 모서리 15">
            <a:extLst>
              <a:ext uri="{FF2B5EF4-FFF2-40B4-BE49-F238E27FC236}">
                <a16:creationId xmlns:a16="http://schemas.microsoft.com/office/drawing/2014/main" id="{DF27CC00-55A6-02EF-7DCE-9AEC31182494}"/>
              </a:ext>
            </a:extLst>
          </p:cNvPr>
          <p:cNvSpPr/>
          <p:nvPr/>
        </p:nvSpPr>
        <p:spPr>
          <a:xfrm>
            <a:off x="142875" y="1209317"/>
            <a:ext cx="9620250" cy="5648684"/>
          </a:xfrm>
          <a:prstGeom prst="round2SameRect">
            <a:avLst>
              <a:gd name="adj1" fmla="val 2549"/>
              <a:gd name="adj2" fmla="val 0"/>
            </a:avLst>
          </a:prstGeom>
          <a:solidFill>
            <a:srgbClr val="FFF7E2"/>
          </a:solidFill>
          <a:ln w="19050">
            <a:noFill/>
          </a:ln>
          <a:effectLst>
            <a:innerShdw dist="38100" dir="16200000">
              <a:srgbClr val="224230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04982"/>
            <a:endParaRPr lang="ko-KR" altLang="en-US" sz="1979" kern="0" spc="-99" dirty="0">
              <a:ln>
                <a:solidFill>
                  <a:prstClr val="white">
                    <a:alpha val="0"/>
                  </a:prstClr>
                </a:solidFill>
              </a:ln>
              <a:solidFill>
                <a:prstClr val="white"/>
              </a:solidFill>
              <a:latin typeface="G마켓 산스 TTF Bold" panose="02000000000000000000" pitchFamily="2" charset="-127"/>
              <a:ea typeface="문체부 제목 돋음체" panose="020B0609000101010101" pitchFamily="49" charset="-127"/>
            </a:endParaRP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9800A680-CF41-C3BC-5954-A462C31275E5}"/>
              </a:ext>
            </a:extLst>
          </p:cNvPr>
          <p:cNvGrpSpPr/>
          <p:nvPr/>
        </p:nvGrpSpPr>
        <p:grpSpPr>
          <a:xfrm>
            <a:off x="352049" y="1380115"/>
            <a:ext cx="9220576" cy="1287575"/>
            <a:chOff x="352049" y="1380115"/>
            <a:chExt cx="9220576" cy="1287575"/>
          </a:xfrm>
        </p:grpSpPr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1624828A-FB2E-3B76-B5DB-9BFC8803ECD5}"/>
                </a:ext>
              </a:extLst>
            </p:cNvPr>
            <p:cNvGrpSpPr/>
            <p:nvPr/>
          </p:nvGrpSpPr>
          <p:grpSpPr>
            <a:xfrm>
              <a:off x="352049" y="1380115"/>
              <a:ext cx="9201902" cy="426654"/>
              <a:chOff x="2313823" y="647049"/>
              <a:chExt cx="10002148" cy="463758"/>
            </a:xfrm>
          </p:grpSpPr>
          <p:sp>
            <p:nvSpPr>
              <p:cNvPr id="42" name="사각형: 둥근 모서리 41">
                <a:extLst>
                  <a:ext uri="{FF2B5EF4-FFF2-40B4-BE49-F238E27FC236}">
                    <a16:creationId xmlns:a16="http://schemas.microsoft.com/office/drawing/2014/main" id="{5B4F74E6-8D5F-27DE-4964-8A35BE932431}"/>
                  </a:ext>
                </a:extLst>
              </p:cNvPr>
              <p:cNvSpPr/>
              <p:nvPr/>
            </p:nvSpPr>
            <p:spPr>
              <a:xfrm>
                <a:off x="2313823" y="713151"/>
                <a:ext cx="10002148" cy="397656"/>
              </a:xfrm>
              <a:prstGeom prst="roundRect">
                <a:avLst/>
              </a:prstGeom>
              <a:solidFill>
                <a:srgbClr val="FFF7E2"/>
              </a:solidFill>
              <a:ln w="19050">
                <a:solidFill>
                  <a:srgbClr val="3B7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04982">
                  <a:defRPr/>
                </a:pPr>
                <a:endParaRPr lang="ko-KR" altLang="en-US" sz="1979" kern="0" spc="-9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grpSp>
            <p:nvGrpSpPr>
              <p:cNvPr id="43" name="그룹 42">
                <a:extLst>
                  <a:ext uri="{FF2B5EF4-FFF2-40B4-BE49-F238E27FC236}">
                    <a16:creationId xmlns:a16="http://schemas.microsoft.com/office/drawing/2014/main" id="{5161A982-CF33-FF40-1A9A-D11FFD154878}"/>
                  </a:ext>
                </a:extLst>
              </p:cNvPr>
              <p:cNvGrpSpPr/>
              <p:nvPr/>
            </p:nvGrpSpPr>
            <p:grpSpPr>
              <a:xfrm>
                <a:off x="2397453" y="647049"/>
                <a:ext cx="460512" cy="399558"/>
                <a:chOff x="1625463" y="4547379"/>
                <a:chExt cx="420031" cy="364435"/>
              </a:xfrm>
            </p:grpSpPr>
            <p:grpSp>
              <p:nvGrpSpPr>
                <p:cNvPr id="45" name="그룹 44">
                  <a:extLst>
                    <a:ext uri="{FF2B5EF4-FFF2-40B4-BE49-F238E27FC236}">
                      <a16:creationId xmlns:a16="http://schemas.microsoft.com/office/drawing/2014/main" id="{52D5A286-C963-6B1D-5BCD-8EBECF164727}"/>
                    </a:ext>
                  </a:extLst>
                </p:cNvPr>
                <p:cNvGrpSpPr/>
                <p:nvPr/>
              </p:nvGrpSpPr>
              <p:grpSpPr>
                <a:xfrm>
                  <a:off x="1625463" y="4547379"/>
                  <a:ext cx="420031" cy="364435"/>
                  <a:chOff x="1623080" y="4535472"/>
                  <a:chExt cx="489461" cy="424675"/>
                </a:xfrm>
                <a:solidFill>
                  <a:srgbClr val="E78C0C"/>
                </a:solidFill>
              </p:grpSpPr>
              <p:sp>
                <p:nvSpPr>
                  <p:cNvPr id="47" name="자유형: 도형 46">
                    <a:extLst>
                      <a:ext uri="{FF2B5EF4-FFF2-40B4-BE49-F238E27FC236}">
                        <a16:creationId xmlns:a16="http://schemas.microsoft.com/office/drawing/2014/main" id="{7C44E8A7-3F72-B3CE-4A14-8E282703242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587907" y="4570645"/>
                    <a:ext cx="359409" cy="289064"/>
                  </a:xfrm>
                  <a:custGeom>
                    <a:avLst/>
                    <a:gdLst>
                      <a:gd name="connsiteX0" fmla="*/ 103252 w 505255"/>
                      <a:gd name="connsiteY0" fmla="*/ 0 h 406364"/>
                      <a:gd name="connsiteX1" fmla="*/ 402003 w 505255"/>
                      <a:gd name="connsiteY1" fmla="*/ 0 h 406364"/>
                      <a:gd name="connsiteX2" fmla="*/ 505255 w 505255"/>
                      <a:gd name="connsiteY2" fmla="*/ 103252 h 406364"/>
                      <a:gd name="connsiteX3" fmla="*/ 505255 w 505255"/>
                      <a:gd name="connsiteY3" fmla="*/ 297495 h 406364"/>
                      <a:gd name="connsiteX4" fmla="*/ 197221 w 505255"/>
                      <a:gd name="connsiteY4" fmla="*/ 297495 h 406364"/>
                      <a:gd name="connsiteX5" fmla="*/ 100012 w 505255"/>
                      <a:gd name="connsiteY5" fmla="*/ 394704 h 406364"/>
                      <a:gd name="connsiteX6" fmla="*/ 100012 w 505255"/>
                      <a:gd name="connsiteY6" fmla="*/ 406364 h 406364"/>
                      <a:gd name="connsiteX7" fmla="*/ 63061 w 505255"/>
                      <a:gd name="connsiteY7" fmla="*/ 398904 h 406364"/>
                      <a:gd name="connsiteX8" fmla="*/ 0 w 505255"/>
                      <a:gd name="connsiteY8" fmla="*/ 303766 h 406364"/>
                      <a:gd name="connsiteX9" fmla="*/ 0 w 505255"/>
                      <a:gd name="connsiteY9" fmla="*/ 103252 h 406364"/>
                      <a:gd name="connsiteX10" fmla="*/ 103252 w 505255"/>
                      <a:gd name="connsiteY10" fmla="*/ 0 h 406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05255" h="406364">
                        <a:moveTo>
                          <a:pt x="103252" y="0"/>
                        </a:moveTo>
                        <a:lnTo>
                          <a:pt x="402003" y="0"/>
                        </a:lnTo>
                        <a:cubicBezTo>
                          <a:pt x="459028" y="0"/>
                          <a:pt x="505255" y="46227"/>
                          <a:pt x="505255" y="103252"/>
                        </a:cubicBezTo>
                        <a:lnTo>
                          <a:pt x="505255" y="297495"/>
                        </a:lnTo>
                        <a:lnTo>
                          <a:pt x="197221" y="297495"/>
                        </a:lnTo>
                        <a:cubicBezTo>
                          <a:pt x="143534" y="297495"/>
                          <a:pt x="100012" y="341017"/>
                          <a:pt x="100012" y="394704"/>
                        </a:cubicBezTo>
                        <a:lnTo>
                          <a:pt x="100012" y="406364"/>
                        </a:lnTo>
                        <a:lnTo>
                          <a:pt x="63061" y="398904"/>
                        </a:lnTo>
                        <a:cubicBezTo>
                          <a:pt x="26003" y="383230"/>
                          <a:pt x="0" y="346535"/>
                          <a:pt x="0" y="303766"/>
                        </a:cubicBezTo>
                        <a:lnTo>
                          <a:pt x="0" y="103252"/>
                        </a:lnTo>
                        <a:cubicBezTo>
                          <a:pt x="0" y="46227"/>
                          <a:pt x="46227" y="0"/>
                          <a:pt x="103252" y="0"/>
                        </a:cubicBezTo>
                        <a:close/>
                      </a:path>
                    </a:pathLst>
                  </a:custGeom>
                  <a:solidFill>
                    <a:srgbClr val="3B7253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49" name="사각형: 둥근 모서리 48">
                    <a:extLst>
                      <a:ext uri="{FF2B5EF4-FFF2-40B4-BE49-F238E27FC236}">
                        <a16:creationId xmlns:a16="http://schemas.microsoft.com/office/drawing/2014/main" id="{08D68D45-2C41-3ED2-6762-6408788250D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693575" y="4541181"/>
                    <a:ext cx="424672" cy="413260"/>
                  </a:xfrm>
                  <a:prstGeom prst="roundRect">
                    <a:avLst>
                      <a:gd name="adj" fmla="val 18011"/>
                    </a:avLst>
                  </a:prstGeom>
                  <a:solidFill>
                    <a:srgbClr val="3B7253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sp>
              <p:nvSpPr>
                <p:cNvPr id="46" name="직사각형 45">
                  <a:extLst>
                    <a:ext uri="{FF2B5EF4-FFF2-40B4-BE49-F238E27FC236}">
                      <a16:creationId xmlns:a16="http://schemas.microsoft.com/office/drawing/2014/main" id="{26CB65F9-D21C-A88C-8E59-83684E9A82C7}"/>
                    </a:ext>
                  </a:extLst>
                </p:cNvPr>
                <p:cNvSpPr/>
                <p:nvPr/>
              </p:nvSpPr>
              <p:spPr>
                <a:xfrm>
                  <a:off x="1751489" y="4634131"/>
                  <a:ext cx="224083" cy="228851"/>
                </a:xfrm>
                <a:prstGeom prst="rect">
                  <a:avLst/>
                </a:pr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ctr" defTabSz="904982">
                    <a:defRPr/>
                  </a:pPr>
                  <a:r>
                    <a:rPr lang="en-US" altLang="ko-KR" sz="15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>
                          <a:alpha val="30000"/>
                        </a:schemeClr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0</a:t>
                  </a:r>
                  <a:r>
                    <a:rPr lang="en-US" altLang="ko-KR" sz="15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1</a:t>
                  </a:r>
                  <a:endParaRPr lang="ko-KR" altLang="en-US" sz="1500" kern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29007C69-1629-182D-1598-9C99161BAC1D}"/>
                  </a:ext>
                </a:extLst>
              </p:cNvPr>
              <p:cNvSpPr txBox="1"/>
              <p:nvPr/>
            </p:nvSpPr>
            <p:spPr>
              <a:xfrm>
                <a:off x="2997787" y="782120"/>
                <a:ext cx="1150686" cy="28436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7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253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민간부사관</a:t>
                </a:r>
              </a:p>
            </p:txBody>
          </p:sp>
        </p:grp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802A1169-85B7-2DB6-1CCD-4FB86349A964}"/>
                </a:ext>
              </a:extLst>
            </p:cNvPr>
            <p:cNvGrpSpPr/>
            <p:nvPr/>
          </p:nvGrpSpPr>
          <p:grpSpPr>
            <a:xfrm>
              <a:off x="515731" y="1914186"/>
              <a:ext cx="9056894" cy="753504"/>
              <a:chOff x="515731" y="1914186"/>
              <a:chExt cx="9056894" cy="753504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B51CDE7-CE6E-3845-7699-26BA8A67896B}"/>
                  </a:ext>
                </a:extLst>
              </p:cNvPr>
              <p:cNvSpPr txBox="1"/>
              <p:nvPr/>
            </p:nvSpPr>
            <p:spPr>
              <a:xfrm>
                <a:off x="543057" y="1914186"/>
                <a:ext cx="641714" cy="20005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>
                  <a:defRPr/>
                </a:pPr>
                <a:r>
                  <a:rPr lang="ko-KR" altLang="en-US" sz="13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253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지원자격</a:t>
                </a:r>
              </a:p>
            </p:txBody>
          </p:sp>
          <p:grpSp>
            <p:nvGrpSpPr>
              <p:cNvPr id="26" name="그룹 25">
                <a:extLst>
                  <a:ext uri="{FF2B5EF4-FFF2-40B4-BE49-F238E27FC236}">
                    <a16:creationId xmlns:a16="http://schemas.microsoft.com/office/drawing/2014/main" id="{F60FF3D9-80E9-B287-47AF-07F1B4D404C4}"/>
                  </a:ext>
                </a:extLst>
              </p:cNvPr>
              <p:cNvGrpSpPr/>
              <p:nvPr/>
            </p:nvGrpSpPr>
            <p:grpSpPr>
              <a:xfrm>
                <a:off x="1348883" y="1921882"/>
                <a:ext cx="5709194" cy="184666"/>
                <a:chOff x="2404570" y="4179967"/>
                <a:chExt cx="6205697" cy="200726"/>
              </a:xfrm>
            </p:grpSpPr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CCD6F720-F4EF-E26F-EC58-D0C0ADB3311B}"/>
                    </a:ext>
                  </a:extLst>
                </p:cNvPr>
                <p:cNvSpPr txBox="1"/>
                <p:nvPr/>
              </p:nvSpPr>
              <p:spPr>
                <a:xfrm>
                  <a:off x="2571775" y="4179967"/>
                  <a:ext cx="6038492" cy="20072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임관일 기준 만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18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세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~ 27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세 남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· 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여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, 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고교 졸업이상 또는 동등 학력 소지자</a:t>
                  </a:r>
                </a:p>
              </p:txBody>
            </p:sp>
            <p:sp>
              <p:nvSpPr>
                <p:cNvPr id="41" name="자유형: 도형 40">
                  <a:extLst>
                    <a:ext uri="{FF2B5EF4-FFF2-40B4-BE49-F238E27FC236}">
                      <a16:creationId xmlns:a16="http://schemas.microsoft.com/office/drawing/2014/main" id="{D82338BF-6107-4B41-E15D-8F965DF4F865}"/>
                    </a:ext>
                  </a:extLst>
                </p:cNvPr>
                <p:cNvSpPr/>
                <p:nvPr/>
              </p:nvSpPr>
              <p:spPr>
                <a:xfrm rot="19785720">
                  <a:off x="2404570" y="4214711"/>
                  <a:ext cx="112384" cy="112839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3B7253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ko-KR" altLang="en-US" sz="1400" dirty="0"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97AB9EF-1504-3EC2-B296-73E39DBDB057}"/>
                  </a:ext>
                </a:extLst>
              </p:cNvPr>
              <p:cNvSpPr txBox="1"/>
              <p:nvPr/>
            </p:nvSpPr>
            <p:spPr>
              <a:xfrm>
                <a:off x="543057" y="2467635"/>
                <a:ext cx="641714" cy="20005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>
                  <a:defRPr/>
                </a:pPr>
                <a:r>
                  <a:rPr lang="ko-KR" altLang="en-US" sz="13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253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모집시기</a:t>
                </a:r>
              </a:p>
            </p:txBody>
          </p:sp>
          <p:grpSp>
            <p:nvGrpSpPr>
              <p:cNvPr id="30" name="그룹 29">
                <a:extLst>
                  <a:ext uri="{FF2B5EF4-FFF2-40B4-BE49-F238E27FC236}">
                    <a16:creationId xmlns:a16="http://schemas.microsoft.com/office/drawing/2014/main" id="{4A209A71-D12C-DA59-2EF1-A3D669746BE7}"/>
                  </a:ext>
                </a:extLst>
              </p:cNvPr>
              <p:cNvGrpSpPr/>
              <p:nvPr/>
            </p:nvGrpSpPr>
            <p:grpSpPr>
              <a:xfrm>
                <a:off x="1348883" y="2475328"/>
                <a:ext cx="2687854" cy="184666"/>
                <a:chOff x="2404570" y="4431026"/>
                <a:chExt cx="2921604" cy="200726"/>
              </a:xfrm>
            </p:grpSpPr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63E356C5-2B4D-7EEE-BF89-5563571B16F6}"/>
                    </a:ext>
                  </a:extLst>
                </p:cNvPr>
                <p:cNvSpPr txBox="1"/>
                <p:nvPr/>
              </p:nvSpPr>
              <p:spPr>
                <a:xfrm>
                  <a:off x="2571775" y="4431026"/>
                  <a:ext cx="2754399" cy="20072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연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3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회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/ www.goarmy.mil.kr:447</a:t>
                  </a:r>
                </a:p>
              </p:txBody>
            </p:sp>
            <p:sp>
              <p:nvSpPr>
                <p:cNvPr id="39" name="자유형: 도형 38">
                  <a:extLst>
                    <a:ext uri="{FF2B5EF4-FFF2-40B4-BE49-F238E27FC236}">
                      <a16:creationId xmlns:a16="http://schemas.microsoft.com/office/drawing/2014/main" id="{CF1315E5-7ABB-5A9A-56C2-CF5AD3EF5A9C}"/>
                    </a:ext>
                  </a:extLst>
                </p:cNvPr>
                <p:cNvSpPr/>
                <p:nvPr/>
              </p:nvSpPr>
              <p:spPr>
                <a:xfrm rot="19785720">
                  <a:off x="2404570" y="4465768"/>
                  <a:ext cx="112384" cy="112839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3B7253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ko-KR" altLang="en-US" sz="1400" dirty="0">
                    <a:ea typeface="문체부 제목 돋음체" panose="020B0609000101010101" pitchFamily="49" charset="-127"/>
                  </a:endParaRPr>
                </a:p>
              </p:txBody>
            </p:sp>
          </p:grpSp>
          <p:cxnSp>
            <p:nvCxnSpPr>
              <p:cNvPr id="37" name="직선 연결선 36">
                <a:extLst>
                  <a:ext uri="{FF2B5EF4-FFF2-40B4-BE49-F238E27FC236}">
                    <a16:creationId xmlns:a16="http://schemas.microsoft.com/office/drawing/2014/main" id="{09F3A92D-46D1-EECE-C08E-4B0B0E9D7C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5731" y="2386712"/>
                <a:ext cx="9056894" cy="0"/>
              </a:xfrm>
              <a:prstGeom prst="line">
                <a:avLst/>
              </a:prstGeom>
              <a:noFill/>
              <a:ln w="19050" cap="rnd">
                <a:solidFill>
                  <a:srgbClr val="3B7253">
                    <a:alpha val="40000"/>
                  </a:srgbClr>
                </a:solidFill>
                <a:prstDash val="sysDot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B6372339-713D-87F3-3055-8A30B795137F}"/>
                  </a:ext>
                </a:extLst>
              </p:cNvPr>
              <p:cNvSpPr txBox="1"/>
              <p:nvPr/>
            </p:nvSpPr>
            <p:spPr>
              <a:xfrm>
                <a:off x="1490565" y="2135001"/>
                <a:ext cx="4830810" cy="16158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en-US" altLang="ko-KR" sz="105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※ </a:t>
                </a:r>
                <a:r>
                  <a:rPr lang="ko-KR" altLang="en-US" sz="105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중학교 졸업자는 국가기술자격법에 따른 자격증 소지자에 한하여 지원 가능</a:t>
                </a:r>
              </a:p>
            </p:txBody>
          </p:sp>
        </p:grpSp>
      </p:grpSp>
      <p:grpSp>
        <p:nvGrpSpPr>
          <p:cNvPr id="150" name="그룹 149">
            <a:extLst>
              <a:ext uri="{FF2B5EF4-FFF2-40B4-BE49-F238E27FC236}">
                <a16:creationId xmlns:a16="http://schemas.microsoft.com/office/drawing/2014/main" id="{8D6EB417-E7C3-A7F6-416F-6ABD781C8491}"/>
              </a:ext>
            </a:extLst>
          </p:cNvPr>
          <p:cNvGrpSpPr/>
          <p:nvPr/>
        </p:nvGrpSpPr>
        <p:grpSpPr>
          <a:xfrm>
            <a:off x="352049" y="2937131"/>
            <a:ext cx="9220576" cy="1438975"/>
            <a:chOff x="352049" y="2947377"/>
            <a:chExt cx="9220576" cy="1438975"/>
          </a:xfrm>
        </p:grpSpPr>
        <p:grpSp>
          <p:nvGrpSpPr>
            <p:cNvPr id="57" name="그룹 56">
              <a:extLst>
                <a:ext uri="{FF2B5EF4-FFF2-40B4-BE49-F238E27FC236}">
                  <a16:creationId xmlns:a16="http://schemas.microsoft.com/office/drawing/2014/main" id="{B3BB5C90-2B5B-9B25-A057-EDC7FD9A2C23}"/>
                </a:ext>
              </a:extLst>
            </p:cNvPr>
            <p:cNvGrpSpPr/>
            <p:nvPr/>
          </p:nvGrpSpPr>
          <p:grpSpPr>
            <a:xfrm>
              <a:off x="352049" y="2947377"/>
              <a:ext cx="9201902" cy="426654"/>
              <a:chOff x="2313823" y="647049"/>
              <a:chExt cx="10002148" cy="463758"/>
            </a:xfrm>
          </p:grpSpPr>
          <p:sp>
            <p:nvSpPr>
              <p:cNvPr id="87" name="사각형: 둥근 모서리 86">
                <a:extLst>
                  <a:ext uri="{FF2B5EF4-FFF2-40B4-BE49-F238E27FC236}">
                    <a16:creationId xmlns:a16="http://schemas.microsoft.com/office/drawing/2014/main" id="{341BBBA6-3FDE-E947-FED4-CA7EE9868D8E}"/>
                  </a:ext>
                </a:extLst>
              </p:cNvPr>
              <p:cNvSpPr/>
              <p:nvPr/>
            </p:nvSpPr>
            <p:spPr>
              <a:xfrm>
                <a:off x="2313823" y="713151"/>
                <a:ext cx="10002148" cy="397656"/>
              </a:xfrm>
              <a:prstGeom prst="roundRect">
                <a:avLst/>
              </a:prstGeom>
              <a:solidFill>
                <a:srgbClr val="FFF7E2"/>
              </a:solidFill>
              <a:ln w="19050">
                <a:solidFill>
                  <a:srgbClr val="3B7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04982"/>
                <a:endParaRPr lang="ko-KR" altLang="en-US" sz="1979" kern="0" spc="-9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grpSp>
            <p:nvGrpSpPr>
              <p:cNvPr id="88" name="그룹 87">
                <a:extLst>
                  <a:ext uri="{FF2B5EF4-FFF2-40B4-BE49-F238E27FC236}">
                    <a16:creationId xmlns:a16="http://schemas.microsoft.com/office/drawing/2014/main" id="{004F0C88-11C1-5F13-0418-5133A83E896E}"/>
                  </a:ext>
                </a:extLst>
              </p:cNvPr>
              <p:cNvGrpSpPr/>
              <p:nvPr/>
            </p:nvGrpSpPr>
            <p:grpSpPr>
              <a:xfrm>
                <a:off x="2397453" y="647049"/>
                <a:ext cx="460512" cy="399558"/>
                <a:chOff x="1625463" y="4547379"/>
                <a:chExt cx="420031" cy="364435"/>
              </a:xfrm>
            </p:grpSpPr>
            <p:grpSp>
              <p:nvGrpSpPr>
                <p:cNvPr id="90" name="그룹 89">
                  <a:extLst>
                    <a:ext uri="{FF2B5EF4-FFF2-40B4-BE49-F238E27FC236}">
                      <a16:creationId xmlns:a16="http://schemas.microsoft.com/office/drawing/2014/main" id="{352A3BC3-15D3-52BA-983D-9A7EA5D6CE48}"/>
                    </a:ext>
                  </a:extLst>
                </p:cNvPr>
                <p:cNvGrpSpPr/>
                <p:nvPr/>
              </p:nvGrpSpPr>
              <p:grpSpPr>
                <a:xfrm>
                  <a:off x="1625463" y="4547379"/>
                  <a:ext cx="420031" cy="364435"/>
                  <a:chOff x="1623080" y="4535472"/>
                  <a:chExt cx="489461" cy="424675"/>
                </a:xfrm>
                <a:solidFill>
                  <a:srgbClr val="E78C0C"/>
                </a:solidFill>
              </p:grpSpPr>
              <p:sp>
                <p:nvSpPr>
                  <p:cNvPr id="100" name="자유형: 도형 99">
                    <a:extLst>
                      <a:ext uri="{FF2B5EF4-FFF2-40B4-BE49-F238E27FC236}">
                        <a16:creationId xmlns:a16="http://schemas.microsoft.com/office/drawing/2014/main" id="{8443D944-B3A2-6C50-B9BB-1BA3C888D99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587907" y="4570645"/>
                    <a:ext cx="359409" cy="289064"/>
                  </a:xfrm>
                  <a:custGeom>
                    <a:avLst/>
                    <a:gdLst>
                      <a:gd name="connsiteX0" fmla="*/ 103252 w 505255"/>
                      <a:gd name="connsiteY0" fmla="*/ 0 h 406364"/>
                      <a:gd name="connsiteX1" fmla="*/ 402003 w 505255"/>
                      <a:gd name="connsiteY1" fmla="*/ 0 h 406364"/>
                      <a:gd name="connsiteX2" fmla="*/ 505255 w 505255"/>
                      <a:gd name="connsiteY2" fmla="*/ 103252 h 406364"/>
                      <a:gd name="connsiteX3" fmla="*/ 505255 w 505255"/>
                      <a:gd name="connsiteY3" fmla="*/ 297495 h 406364"/>
                      <a:gd name="connsiteX4" fmla="*/ 197221 w 505255"/>
                      <a:gd name="connsiteY4" fmla="*/ 297495 h 406364"/>
                      <a:gd name="connsiteX5" fmla="*/ 100012 w 505255"/>
                      <a:gd name="connsiteY5" fmla="*/ 394704 h 406364"/>
                      <a:gd name="connsiteX6" fmla="*/ 100012 w 505255"/>
                      <a:gd name="connsiteY6" fmla="*/ 406364 h 406364"/>
                      <a:gd name="connsiteX7" fmla="*/ 63061 w 505255"/>
                      <a:gd name="connsiteY7" fmla="*/ 398904 h 406364"/>
                      <a:gd name="connsiteX8" fmla="*/ 0 w 505255"/>
                      <a:gd name="connsiteY8" fmla="*/ 303766 h 406364"/>
                      <a:gd name="connsiteX9" fmla="*/ 0 w 505255"/>
                      <a:gd name="connsiteY9" fmla="*/ 103252 h 406364"/>
                      <a:gd name="connsiteX10" fmla="*/ 103252 w 505255"/>
                      <a:gd name="connsiteY10" fmla="*/ 0 h 406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05255" h="406364">
                        <a:moveTo>
                          <a:pt x="103252" y="0"/>
                        </a:moveTo>
                        <a:lnTo>
                          <a:pt x="402003" y="0"/>
                        </a:lnTo>
                        <a:cubicBezTo>
                          <a:pt x="459028" y="0"/>
                          <a:pt x="505255" y="46227"/>
                          <a:pt x="505255" y="103252"/>
                        </a:cubicBezTo>
                        <a:lnTo>
                          <a:pt x="505255" y="297495"/>
                        </a:lnTo>
                        <a:lnTo>
                          <a:pt x="197221" y="297495"/>
                        </a:lnTo>
                        <a:cubicBezTo>
                          <a:pt x="143534" y="297495"/>
                          <a:pt x="100012" y="341017"/>
                          <a:pt x="100012" y="394704"/>
                        </a:cubicBezTo>
                        <a:lnTo>
                          <a:pt x="100012" y="406364"/>
                        </a:lnTo>
                        <a:lnTo>
                          <a:pt x="63061" y="398904"/>
                        </a:lnTo>
                        <a:cubicBezTo>
                          <a:pt x="26003" y="383230"/>
                          <a:pt x="0" y="346535"/>
                          <a:pt x="0" y="303766"/>
                        </a:cubicBezTo>
                        <a:lnTo>
                          <a:pt x="0" y="103252"/>
                        </a:lnTo>
                        <a:cubicBezTo>
                          <a:pt x="0" y="46227"/>
                          <a:pt x="46227" y="0"/>
                          <a:pt x="103252" y="0"/>
                        </a:cubicBezTo>
                        <a:close/>
                      </a:path>
                    </a:pathLst>
                  </a:custGeom>
                  <a:solidFill>
                    <a:srgbClr val="3B7253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02" name="사각형: 둥근 모서리 101">
                    <a:extLst>
                      <a:ext uri="{FF2B5EF4-FFF2-40B4-BE49-F238E27FC236}">
                        <a16:creationId xmlns:a16="http://schemas.microsoft.com/office/drawing/2014/main" id="{A71A51C1-414E-139C-17CE-EDFDB2A828B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693575" y="4541181"/>
                    <a:ext cx="424672" cy="413260"/>
                  </a:xfrm>
                  <a:prstGeom prst="roundRect">
                    <a:avLst>
                      <a:gd name="adj" fmla="val 18011"/>
                    </a:avLst>
                  </a:prstGeom>
                  <a:solidFill>
                    <a:srgbClr val="3B7253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sp>
              <p:nvSpPr>
                <p:cNvPr id="93" name="직사각형 92">
                  <a:extLst>
                    <a:ext uri="{FF2B5EF4-FFF2-40B4-BE49-F238E27FC236}">
                      <a16:creationId xmlns:a16="http://schemas.microsoft.com/office/drawing/2014/main" id="{EC2C4D54-52AD-E8CA-F954-DAF80A746B76}"/>
                    </a:ext>
                  </a:extLst>
                </p:cNvPr>
                <p:cNvSpPr/>
                <p:nvPr/>
              </p:nvSpPr>
              <p:spPr>
                <a:xfrm>
                  <a:off x="1752285" y="4634131"/>
                  <a:ext cx="222493" cy="228851"/>
                </a:xfrm>
                <a:prstGeom prst="rect">
                  <a:avLst/>
                </a:pr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ctr" defTabSz="904982">
                    <a:defRPr/>
                  </a:pPr>
                  <a:r>
                    <a:rPr lang="en-US" altLang="ko-KR" sz="15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>
                          <a:alpha val="30000"/>
                        </a:schemeClr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0</a:t>
                  </a:r>
                  <a:r>
                    <a:rPr lang="en-US" altLang="ko-KR" sz="15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2</a:t>
                  </a:r>
                  <a:endParaRPr lang="ko-KR" altLang="en-US" sz="1500" kern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9FB8D6A5-9810-4D3F-A220-54AAB89ED69E}"/>
                  </a:ext>
                </a:extLst>
              </p:cNvPr>
              <p:cNvSpPr txBox="1"/>
              <p:nvPr/>
            </p:nvSpPr>
            <p:spPr>
              <a:xfrm>
                <a:off x="2997787" y="782120"/>
                <a:ext cx="3522035" cy="28436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7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253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군 가산복무 지원금 지급 대상자</a:t>
                </a:r>
              </a:p>
            </p:txBody>
          </p: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60EBF4D-83FB-D3AA-5549-F1EB2288C9CD}"/>
                </a:ext>
              </a:extLst>
            </p:cNvPr>
            <p:cNvSpPr txBox="1"/>
            <p:nvPr/>
          </p:nvSpPr>
          <p:spPr>
            <a:xfrm>
              <a:off x="543057" y="3481447"/>
              <a:ext cx="641714" cy="20005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ko-KR" altLang="en-US" sz="13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B7253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지원자격</a:t>
              </a:r>
            </a:p>
          </p:txBody>
        </p:sp>
        <p:grpSp>
          <p:nvGrpSpPr>
            <p:cNvPr id="59" name="그룹 58">
              <a:extLst>
                <a:ext uri="{FF2B5EF4-FFF2-40B4-BE49-F238E27FC236}">
                  <a16:creationId xmlns:a16="http://schemas.microsoft.com/office/drawing/2014/main" id="{E1DE6615-FEFC-E3D7-A4BB-3FA59EAEA721}"/>
                </a:ext>
              </a:extLst>
            </p:cNvPr>
            <p:cNvGrpSpPr/>
            <p:nvPr/>
          </p:nvGrpSpPr>
          <p:grpSpPr>
            <a:xfrm>
              <a:off x="1348883" y="3489140"/>
              <a:ext cx="8218855" cy="184666"/>
              <a:chOff x="1348883" y="3576226"/>
              <a:chExt cx="8218855" cy="184666"/>
            </a:xfrm>
          </p:grpSpPr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05038A92-E406-4748-743D-B42E1B911651}"/>
                  </a:ext>
                </a:extLst>
              </p:cNvPr>
              <p:cNvSpPr txBox="1"/>
              <p:nvPr/>
            </p:nvSpPr>
            <p:spPr>
              <a:xfrm>
                <a:off x="1502710" y="3576226"/>
                <a:ext cx="8065028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임관일 기준 만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18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세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~ 27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세 남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· 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여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, 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전문대 이상 대학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(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원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) 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재학생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, 2~4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년제 대학 최종학년에 재학 중인 사람</a:t>
                </a:r>
              </a:p>
            </p:txBody>
          </p:sp>
          <p:sp>
            <p:nvSpPr>
              <p:cNvPr id="86" name="자유형: 도형 85">
                <a:extLst>
                  <a:ext uri="{FF2B5EF4-FFF2-40B4-BE49-F238E27FC236}">
                    <a16:creationId xmlns:a16="http://schemas.microsoft.com/office/drawing/2014/main" id="{1567BA35-99A9-51E5-8E55-D2BFAA7D757F}"/>
                  </a:ext>
                </a:extLst>
              </p:cNvPr>
              <p:cNvSpPr/>
              <p:nvPr/>
            </p:nvSpPr>
            <p:spPr>
              <a:xfrm rot="19785720">
                <a:off x="1348883" y="3608191"/>
                <a:ext cx="103392" cy="103811"/>
              </a:xfrm>
              <a:custGeom>
                <a:avLst/>
                <a:gdLst>
                  <a:gd name="connsiteX0" fmla="*/ 293469 w 388800"/>
                  <a:gd name="connsiteY0" fmla="*/ 26584 h 390378"/>
                  <a:gd name="connsiteX1" fmla="*/ 383906 w 388800"/>
                  <a:gd name="connsiteY1" fmla="*/ 145462 h 390378"/>
                  <a:gd name="connsiteX2" fmla="*/ 384849 w 388800"/>
                  <a:gd name="connsiteY2" fmla="*/ 159850 h 390378"/>
                  <a:gd name="connsiteX3" fmla="*/ 379712 w 388800"/>
                  <a:gd name="connsiteY3" fmla="*/ 160058 h 390378"/>
                  <a:gd name="connsiteX4" fmla="*/ 205133 w 388800"/>
                  <a:gd name="connsiteY4" fmla="*/ 240823 h 390378"/>
                  <a:gd name="connsiteX5" fmla="*/ 205134 w 388800"/>
                  <a:gd name="connsiteY5" fmla="*/ 120135 h 390378"/>
                  <a:gd name="connsiteX6" fmla="*/ 179865 w 388800"/>
                  <a:gd name="connsiteY6" fmla="*/ 94866 h 390378"/>
                  <a:gd name="connsiteX7" fmla="*/ 154597 w 388800"/>
                  <a:gd name="connsiteY7" fmla="*/ 120135 h 390378"/>
                  <a:gd name="connsiteX8" fmla="*/ 154596 w 388800"/>
                  <a:gd name="connsiteY8" fmla="*/ 275198 h 390378"/>
                  <a:gd name="connsiteX9" fmla="*/ 161997 w 388800"/>
                  <a:gd name="connsiteY9" fmla="*/ 293065 h 390378"/>
                  <a:gd name="connsiteX10" fmla="*/ 169401 w 388800"/>
                  <a:gd name="connsiteY10" fmla="*/ 296131 h 390378"/>
                  <a:gd name="connsiteX11" fmla="*/ 174110 w 388800"/>
                  <a:gd name="connsiteY11" fmla="*/ 300473 h 390378"/>
                  <a:gd name="connsiteX12" fmla="*/ 179366 w 388800"/>
                  <a:gd name="connsiteY12" fmla="*/ 300259 h 390378"/>
                  <a:gd name="connsiteX13" fmla="*/ 179865 w 388800"/>
                  <a:gd name="connsiteY13" fmla="*/ 300466 h 390378"/>
                  <a:gd name="connsiteX14" fmla="*/ 179864 w 388800"/>
                  <a:gd name="connsiteY14" fmla="*/ 300468 h 390378"/>
                  <a:gd name="connsiteX15" fmla="*/ 180475 w 388800"/>
                  <a:gd name="connsiteY15" fmla="*/ 300214 h 390378"/>
                  <a:gd name="connsiteX16" fmla="*/ 192527 w 388800"/>
                  <a:gd name="connsiteY16" fmla="*/ 299724 h 390378"/>
                  <a:gd name="connsiteX17" fmla="*/ 388088 w 388800"/>
                  <a:gd name="connsiteY17" fmla="*/ 209254 h 390378"/>
                  <a:gd name="connsiteX18" fmla="*/ 388800 w 388800"/>
                  <a:gd name="connsiteY18" fmla="*/ 220118 h 390378"/>
                  <a:gd name="connsiteX19" fmla="*/ 363794 w 388800"/>
                  <a:gd name="connsiteY19" fmla="*/ 293469 h 390378"/>
                  <a:gd name="connsiteX20" fmla="*/ 96909 w 388800"/>
                  <a:gd name="connsiteY20" fmla="*/ 363794 h 390378"/>
                  <a:gd name="connsiteX21" fmla="*/ 26584 w 388800"/>
                  <a:gd name="connsiteY21" fmla="*/ 96909 h 390378"/>
                  <a:gd name="connsiteX22" fmla="*/ 293469 w 388800"/>
                  <a:gd name="connsiteY22" fmla="*/ 26584 h 390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88800" h="390378">
                    <a:moveTo>
                      <a:pt x="293469" y="26584"/>
                    </a:moveTo>
                    <a:cubicBezTo>
                      <a:pt x="340028" y="53723"/>
                      <a:pt x="371179" y="97165"/>
                      <a:pt x="383906" y="145462"/>
                    </a:cubicBezTo>
                    <a:lnTo>
                      <a:pt x="384849" y="159850"/>
                    </a:lnTo>
                    <a:lnTo>
                      <a:pt x="379712" y="160058"/>
                    </a:lnTo>
                    <a:lnTo>
                      <a:pt x="205133" y="240823"/>
                    </a:lnTo>
                    <a:lnTo>
                      <a:pt x="205134" y="120135"/>
                    </a:lnTo>
                    <a:cubicBezTo>
                      <a:pt x="205134" y="106180"/>
                      <a:pt x="193821" y="94866"/>
                      <a:pt x="179865" y="94866"/>
                    </a:cubicBezTo>
                    <a:cubicBezTo>
                      <a:pt x="165909" y="94866"/>
                      <a:pt x="154596" y="106179"/>
                      <a:pt x="154597" y="120135"/>
                    </a:cubicBezTo>
                    <a:lnTo>
                      <a:pt x="154596" y="275198"/>
                    </a:lnTo>
                    <a:cubicBezTo>
                      <a:pt x="154596" y="282175"/>
                      <a:pt x="157424" y="288492"/>
                      <a:pt x="161997" y="293065"/>
                    </a:cubicBezTo>
                    <a:lnTo>
                      <a:pt x="169401" y="296131"/>
                    </a:lnTo>
                    <a:lnTo>
                      <a:pt x="174110" y="300473"/>
                    </a:lnTo>
                    <a:lnTo>
                      <a:pt x="179366" y="300259"/>
                    </a:lnTo>
                    <a:lnTo>
                      <a:pt x="179865" y="300466"/>
                    </a:lnTo>
                    <a:lnTo>
                      <a:pt x="179864" y="300468"/>
                    </a:lnTo>
                    <a:lnTo>
                      <a:pt x="180475" y="300214"/>
                    </a:lnTo>
                    <a:lnTo>
                      <a:pt x="192527" y="299724"/>
                    </a:lnTo>
                    <a:lnTo>
                      <a:pt x="388088" y="209254"/>
                    </a:lnTo>
                    <a:lnTo>
                      <a:pt x="388800" y="220118"/>
                    </a:lnTo>
                    <a:cubicBezTo>
                      <a:pt x="385573" y="245262"/>
                      <a:pt x="377364" y="270190"/>
                      <a:pt x="363794" y="293469"/>
                    </a:cubicBezTo>
                    <a:cubicBezTo>
                      <a:pt x="309515" y="386587"/>
                      <a:pt x="190027" y="418073"/>
                      <a:pt x="96909" y="363794"/>
                    </a:cubicBezTo>
                    <a:cubicBezTo>
                      <a:pt x="3791" y="309515"/>
                      <a:pt x="-27695" y="190027"/>
                      <a:pt x="26584" y="96909"/>
                    </a:cubicBezTo>
                    <a:cubicBezTo>
                      <a:pt x="80863" y="3791"/>
                      <a:pt x="200351" y="-27695"/>
                      <a:pt x="293469" y="26584"/>
                    </a:cubicBezTo>
                    <a:close/>
                  </a:path>
                </a:pathLst>
              </a:custGeom>
              <a:solidFill>
                <a:srgbClr val="3B7253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1400" dirty="0">
                  <a:ea typeface="문체부 제목 돋음체" panose="020B0609000101010101" pitchFamily="49" charset="-127"/>
                </a:endParaRPr>
              </a:p>
            </p:txBody>
          </p:sp>
        </p:grpSp>
        <p:cxnSp>
          <p:nvCxnSpPr>
            <p:cNvPr id="136" name="직선 연결선 135">
              <a:extLst>
                <a:ext uri="{FF2B5EF4-FFF2-40B4-BE49-F238E27FC236}">
                  <a16:creationId xmlns:a16="http://schemas.microsoft.com/office/drawing/2014/main" id="{6A0001B4-E779-7B0B-E221-7E8706B89682}"/>
                </a:ext>
              </a:extLst>
            </p:cNvPr>
            <p:cNvCxnSpPr>
              <a:cxnSpLocks/>
            </p:cNvCxnSpPr>
            <p:nvPr/>
          </p:nvCxnSpPr>
          <p:spPr>
            <a:xfrm>
              <a:off x="515731" y="3740624"/>
              <a:ext cx="9056894" cy="0"/>
            </a:xfrm>
            <a:prstGeom prst="line">
              <a:avLst/>
            </a:prstGeom>
            <a:noFill/>
            <a:ln w="19050" cap="rnd">
              <a:solidFill>
                <a:srgbClr val="3B7253">
                  <a:alpha val="40000"/>
                </a:srgbClr>
              </a:solidFill>
              <a:prstDash val="sysDot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2F903BEE-03AF-5B7B-B423-180C4B9C9527}"/>
                </a:ext>
              </a:extLst>
            </p:cNvPr>
            <p:cNvSpPr txBox="1"/>
            <p:nvPr/>
          </p:nvSpPr>
          <p:spPr>
            <a:xfrm>
              <a:off x="543057" y="3833872"/>
              <a:ext cx="641714" cy="20005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ko-KR" altLang="en-US" sz="13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B7253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복무기간</a:t>
              </a:r>
            </a:p>
          </p:txBody>
        </p:sp>
        <p:grpSp>
          <p:nvGrpSpPr>
            <p:cNvPr id="142" name="그룹 141">
              <a:extLst>
                <a:ext uri="{FF2B5EF4-FFF2-40B4-BE49-F238E27FC236}">
                  <a16:creationId xmlns:a16="http://schemas.microsoft.com/office/drawing/2014/main" id="{EE510B45-221E-761D-4CEE-992EE579B8E2}"/>
                </a:ext>
              </a:extLst>
            </p:cNvPr>
            <p:cNvGrpSpPr/>
            <p:nvPr/>
          </p:nvGrpSpPr>
          <p:grpSpPr>
            <a:xfrm>
              <a:off x="1348883" y="3841565"/>
              <a:ext cx="3499615" cy="184666"/>
              <a:chOff x="1348883" y="3576226"/>
              <a:chExt cx="3499615" cy="184666"/>
            </a:xfrm>
          </p:grpSpPr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4504951A-00AF-3383-854A-29B9BA765B86}"/>
                  </a:ext>
                </a:extLst>
              </p:cNvPr>
              <p:cNvSpPr txBox="1"/>
              <p:nvPr/>
            </p:nvSpPr>
            <p:spPr>
              <a:xfrm>
                <a:off x="1502710" y="3576226"/>
                <a:ext cx="3345788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임관 후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4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년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+ 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가산복무 지원금 수혜기간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(1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년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)</a:t>
                </a:r>
              </a:p>
            </p:txBody>
          </p:sp>
          <p:sp>
            <p:nvSpPr>
              <p:cNvPr id="144" name="자유형: 도형 143">
                <a:extLst>
                  <a:ext uri="{FF2B5EF4-FFF2-40B4-BE49-F238E27FC236}">
                    <a16:creationId xmlns:a16="http://schemas.microsoft.com/office/drawing/2014/main" id="{9D5D4B8E-1E1F-1D7B-2248-0BC1AFE0B155}"/>
                  </a:ext>
                </a:extLst>
              </p:cNvPr>
              <p:cNvSpPr/>
              <p:nvPr/>
            </p:nvSpPr>
            <p:spPr>
              <a:xfrm rot="19785720">
                <a:off x="1348883" y="3608191"/>
                <a:ext cx="103392" cy="103811"/>
              </a:xfrm>
              <a:custGeom>
                <a:avLst/>
                <a:gdLst>
                  <a:gd name="connsiteX0" fmla="*/ 293469 w 388800"/>
                  <a:gd name="connsiteY0" fmla="*/ 26584 h 390378"/>
                  <a:gd name="connsiteX1" fmla="*/ 383906 w 388800"/>
                  <a:gd name="connsiteY1" fmla="*/ 145462 h 390378"/>
                  <a:gd name="connsiteX2" fmla="*/ 384849 w 388800"/>
                  <a:gd name="connsiteY2" fmla="*/ 159850 h 390378"/>
                  <a:gd name="connsiteX3" fmla="*/ 379712 w 388800"/>
                  <a:gd name="connsiteY3" fmla="*/ 160058 h 390378"/>
                  <a:gd name="connsiteX4" fmla="*/ 205133 w 388800"/>
                  <a:gd name="connsiteY4" fmla="*/ 240823 h 390378"/>
                  <a:gd name="connsiteX5" fmla="*/ 205134 w 388800"/>
                  <a:gd name="connsiteY5" fmla="*/ 120135 h 390378"/>
                  <a:gd name="connsiteX6" fmla="*/ 179865 w 388800"/>
                  <a:gd name="connsiteY6" fmla="*/ 94866 h 390378"/>
                  <a:gd name="connsiteX7" fmla="*/ 154597 w 388800"/>
                  <a:gd name="connsiteY7" fmla="*/ 120135 h 390378"/>
                  <a:gd name="connsiteX8" fmla="*/ 154596 w 388800"/>
                  <a:gd name="connsiteY8" fmla="*/ 275198 h 390378"/>
                  <a:gd name="connsiteX9" fmla="*/ 161997 w 388800"/>
                  <a:gd name="connsiteY9" fmla="*/ 293065 h 390378"/>
                  <a:gd name="connsiteX10" fmla="*/ 169401 w 388800"/>
                  <a:gd name="connsiteY10" fmla="*/ 296131 h 390378"/>
                  <a:gd name="connsiteX11" fmla="*/ 174110 w 388800"/>
                  <a:gd name="connsiteY11" fmla="*/ 300473 h 390378"/>
                  <a:gd name="connsiteX12" fmla="*/ 179366 w 388800"/>
                  <a:gd name="connsiteY12" fmla="*/ 300259 h 390378"/>
                  <a:gd name="connsiteX13" fmla="*/ 179865 w 388800"/>
                  <a:gd name="connsiteY13" fmla="*/ 300466 h 390378"/>
                  <a:gd name="connsiteX14" fmla="*/ 179864 w 388800"/>
                  <a:gd name="connsiteY14" fmla="*/ 300468 h 390378"/>
                  <a:gd name="connsiteX15" fmla="*/ 180475 w 388800"/>
                  <a:gd name="connsiteY15" fmla="*/ 300214 h 390378"/>
                  <a:gd name="connsiteX16" fmla="*/ 192527 w 388800"/>
                  <a:gd name="connsiteY16" fmla="*/ 299724 h 390378"/>
                  <a:gd name="connsiteX17" fmla="*/ 388088 w 388800"/>
                  <a:gd name="connsiteY17" fmla="*/ 209254 h 390378"/>
                  <a:gd name="connsiteX18" fmla="*/ 388800 w 388800"/>
                  <a:gd name="connsiteY18" fmla="*/ 220118 h 390378"/>
                  <a:gd name="connsiteX19" fmla="*/ 363794 w 388800"/>
                  <a:gd name="connsiteY19" fmla="*/ 293469 h 390378"/>
                  <a:gd name="connsiteX20" fmla="*/ 96909 w 388800"/>
                  <a:gd name="connsiteY20" fmla="*/ 363794 h 390378"/>
                  <a:gd name="connsiteX21" fmla="*/ 26584 w 388800"/>
                  <a:gd name="connsiteY21" fmla="*/ 96909 h 390378"/>
                  <a:gd name="connsiteX22" fmla="*/ 293469 w 388800"/>
                  <a:gd name="connsiteY22" fmla="*/ 26584 h 390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88800" h="390378">
                    <a:moveTo>
                      <a:pt x="293469" y="26584"/>
                    </a:moveTo>
                    <a:cubicBezTo>
                      <a:pt x="340028" y="53723"/>
                      <a:pt x="371179" y="97165"/>
                      <a:pt x="383906" y="145462"/>
                    </a:cubicBezTo>
                    <a:lnTo>
                      <a:pt x="384849" y="159850"/>
                    </a:lnTo>
                    <a:lnTo>
                      <a:pt x="379712" y="160058"/>
                    </a:lnTo>
                    <a:lnTo>
                      <a:pt x="205133" y="240823"/>
                    </a:lnTo>
                    <a:lnTo>
                      <a:pt x="205134" y="120135"/>
                    </a:lnTo>
                    <a:cubicBezTo>
                      <a:pt x="205134" y="106180"/>
                      <a:pt x="193821" y="94866"/>
                      <a:pt x="179865" y="94866"/>
                    </a:cubicBezTo>
                    <a:cubicBezTo>
                      <a:pt x="165909" y="94866"/>
                      <a:pt x="154596" y="106179"/>
                      <a:pt x="154597" y="120135"/>
                    </a:cubicBezTo>
                    <a:lnTo>
                      <a:pt x="154596" y="275198"/>
                    </a:lnTo>
                    <a:cubicBezTo>
                      <a:pt x="154596" y="282175"/>
                      <a:pt x="157424" y="288492"/>
                      <a:pt x="161997" y="293065"/>
                    </a:cubicBezTo>
                    <a:lnTo>
                      <a:pt x="169401" y="296131"/>
                    </a:lnTo>
                    <a:lnTo>
                      <a:pt x="174110" y="300473"/>
                    </a:lnTo>
                    <a:lnTo>
                      <a:pt x="179366" y="300259"/>
                    </a:lnTo>
                    <a:lnTo>
                      <a:pt x="179865" y="300466"/>
                    </a:lnTo>
                    <a:lnTo>
                      <a:pt x="179864" y="300468"/>
                    </a:lnTo>
                    <a:lnTo>
                      <a:pt x="180475" y="300214"/>
                    </a:lnTo>
                    <a:lnTo>
                      <a:pt x="192527" y="299724"/>
                    </a:lnTo>
                    <a:lnTo>
                      <a:pt x="388088" y="209254"/>
                    </a:lnTo>
                    <a:lnTo>
                      <a:pt x="388800" y="220118"/>
                    </a:lnTo>
                    <a:cubicBezTo>
                      <a:pt x="385573" y="245262"/>
                      <a:pt x="377364" y="270190"/>
                      <a:pt x="363794" y="293469"/>
                    </a:cubicBezTo>
                    <a:cubicBezTo>
                      <a:pt x="309515" y="386587"/>
                      <a:pt x="190027" y="418073"/>
                      <a:pt x="96909" y="363794"/>
                    </a:cubicBezTo>
                    <a:cubicBezTo>
                      <a:pt x="3791" y="309515"/>
                      <a:pt x="-27695" y="190027"/>
                      <a:pt x="26584" y="96909"/>
                    </a:cubicBezTo>
                    <a:cubicBezTo>
                      <a:pt x="80863" y="3791"/>
                      <a:pt x="200351" y="-27695"/>
                      <a:pt x="293469" y="26584"/>
                    </a:cubicBezTo>
                    <a:close/>
                  </a:path>
                </a:pathLst>
              </a:custGeom>
              <a:solidFill>
                <a:srgbClr val="3B7253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1400" dirty="0">
                  <a:ea typeface="문체부 제목 돋음체" panose="020B0609000101010101" pitchFamily="49" charset="-127"/>
                </a:endParaRPr>
              </a:p>
            </p:txBody>
          </p:sp>
        </p:grpSp>
        <p:cxnSp>
          <p:nvCxnSpPr>
            <p:cNvPr id="145" name="직선 연결선 144">
              <a:extLst>
                <a:ext uri="{FF2B5EF4-FFF2-40B4-BE49-F238E27FC236}">
                  <a16:creationId xmlns:a16="http://schemas.microsoft.com/office/drawing/2014/main" id="{C73DAC6A-E1B7-A43D-4DA4-F2EA8203755A}"/>
                </a:ext>
              </a:extLst>
            </p:cNvPr>
            <p:cNvCxnSpPr>
              <a:cxnSpLocks/>
            </p:cNvCxnSpPr>
            <p:nvPr/>
          </p:nvCxnSpPr>
          <p:spPr>
            <a:xfrm>
              <a:off x="515731" y="4093049"/>
              <a:ext cx="9056894" cy="0"/>
            </a:xfrm>
            <a:prstGeom prst="line">
              <a:avLst/>
            </a:prstGeom>
            <a:noFill/>
            <a:ln w="19050" cap="rnd">
              <a:solidFill>
                <a:srgbClr val="3B7253">
                  <a:alpha val="40000"/>
                </a:srgbClr>
              </a:solidFill>
              <a:prstDash val="sysDot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FD38FDDF-333C-79BE-AD60-3ACB7456E5CB}"/>
                </a:ext>
              </a:extLst>
            </p:cNvPr>
            <p:cNvSpPr txBox="1"/>
            <p:nvPr/>
          </p:nvSpPr>
          <p:spPr>
            <a:xfrm>
              <a:off x="543057" y="4186297"/>
              <a:ext cx="641714" cy="20005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ko-KR" altLang="en-US" sz="13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B7253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모집시기</a:t>
              </a:r>
            </a:p>
          </p:txBody>
        </p:sp>
        <p:grpSp>
          <p:nvGrpSpPr>
            <p:cNvPr id="147" name="그룹 146">
              <a:extLst>
                <a:ext uri="{FF2B5EF4-FFF2-40B4-BE49-F238E27FC236}">
                  <a16:creationId xmlns:a16="http://schemas.microsoft.com/office/drawing/2014/main" id="{40371926-6ECF-A32C-3EEB-45B14FBEBC32}"/>
                </a:ext>
              </a:extLst>
            </p:cNvPr>
            <p:cNvGrpSpPr/>
            <p:nvPr/>
          </p:nvGrpSpPr>
          <p:grpSpPr>
            <a:xfrm>
              <a:off x="1348883" y="4193990"/>
              <a:ext cx="3095658" cy="184666"/>
              <a:chOff x="1348883" y="3576226"/>
              <a:chExt cx="3095658" cy="184666"/>
            </a:xfrm>
          </p:grpSpPr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EC449DDC-252D-8258-B0CD-3D9558B158F9}"/>
                  </a:ext>
                </a:extLst>
              </p:cNvPr>
              <p:cNvSpPr txBox="1"/>
              <p:nvPr/>
            </p:nvSpPr>
            <p:spPr>
              <a:xfrm>
                <a:off x="1502710" y="3576226"/>
                <a:ext cx="2941831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연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1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회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(3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월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) / www.goarmy.mil.kr:447</a:t>
                </a:r>
              </a:p>
            </p:txBody>
          </p:sp>
          <p:sp>
            <p:nvSpPr>
              <p:cNvPr id="149" name="자유형: 도형 148">
                <a:extLst>
                  <a:ext uri="{FF2B5EF4-FFF2-40B4-BE49-F238E27FC236}">
                    <a16:creationId xmlns:a16="http://schemas.microsoft.com/office/drawing/2014/main" id="{C7233FE1-DFB2-CBFC-D063-7249F669087C}"/>
                  </a:ext>
                </a:extLst>
              </p:cNvPr>
              <p:cNvSpPr/>
              <p:nvPr/>
            </p:nvSpPr>
            <p:spPr>
              <a:xfrm rot="19785720">
                <a:off x="1348883" y="3608191"/>
                <a:ext cx="103392" cy="103811"/>
              </a:xfrm>
              <a:custGeom>
                <a:avLst/>
                <a:gdLst>
                  <a:gd name="connsiteX0" fmla="*/ 293469 w 388800"/>
                  <a:gd name="connsiteY0" fmla="*/ 26584 h 390378"/>
                  <a:gd name="connsiteX1" fmla="*/ 383906 w 388800"/>
                  <a:gd name="connsiteY1" fmla="*/ 145462 h 390378"/>
                  <a:gd name="connsiteX2" fmla="*/ 384849 w 388800"/>
                  <a:gd name="connsiteY2" fmla="*/ 159850 h 390378"/>
                  <a:gd name="connsiteX3" fmla="*/ 379712 w 388800"/>
                  <a:gd name="connsiteY3" fmla="*/ 160058 h 390378"/>
                  <a:gd name="connsiteX4" fmla="*/ 205133 w 388800"/>
                  <a:gd name="connsiteY4" fmla="*/ 240823 h 390378"/>
                  <a:gd name="connsiteX5" fmla="*/ 205134 w 388800"/>
                  <a:gd name="connsiteY5" fmla="*/ 120135 h 390378"/>
                  <a:gd name="connsiteX6" fmla="*/ 179865 w 388800"/>
                  <a:gd name="connsiteY6" fmla="*/ 94866 h 390378"/>
                  <a:gd name="connsiteX7" fmla="*/ 154597 w 388800"/>
                  <a:gd name="connsiteY7" fmla="*/ 120135 h 390378"/>
                  <a:gd name="connsiteX8" fmla="*/ 154596 w 388800"/>
                  <a:gd name="connsiteY8" fmla="*/ 275198 h 390378"/>
                  <a:gd name="connsiteX9" fmla="*/ 161997 w 388800"/>
                  <a:gd name="connsiteY9" fmla="*/ 293065 h 390378"/>
                  <a:gd name="connsiteX10" fmla="*/ 169401 w 388800"/>
                  <a:gd name="connsiteY10" fmla="*/ 296131 h 390378"/>
                  <a:gd name="connsiteX11" fmla="*/ 174110 w 388800"/>
                  <a:gd name="connsiteY11" fmla="*/ 300473 h 390378"/>
                  <a:gd name="connsiteX12" fmla="*/ 179366 w 388800"/>
                  <a:gd name="connsiteY12" fmla="*/ 300259 h 390378"/>
                  <a:gd name="connsiteX13" fmla="*/ 179865 w 388800"/>
                  <a:gd name="connsiteY13" fmla="*/ 300466 h 390378"/>
                  <a:gd name="connsiteX14" fmla="*/ 179864 w 388800"/>
                  <a:gd name="connsiteY14" fmla="*/ 300468 h 390378"/>
                  <a:gd name="connsiteX15" fmla="*/ 180475 w 388800"/>
                  <a:gd name="connsiteY15" fmla="*/ 300214 h 390378"/>
                  <a:gd name="connsiteX16" fmla="*/ 192527 w 388800"/>
                  <a:gd name="connsiteY16" fmla="*/ 299724 h 390378"/>
                  <a:gd name="connsiteX17" fmla="*/ 388088 w 388800"/>
                  <a:gd name="connsiteY17" fmla="*/ 209254 h 390378"/>
                  <a:gd name="connsiteX18" fmla="*/ 388800 w 388800"/>
                  <a:gd name="connsiteY18" fmla="*/ 220118 h 390378"/>
                  <a:gd name="connsiteX19" fmla="*/ 363794 w 388800"/>
                  <a:gd name="connsiteY19" fmla="*/ 293469 h 390378"/>
                  <a:gd name="connsiteX20" fmla="*/ 96909 w 388800"/>
                  <a:gd name="connsiteY20" fmla="*/ 363794 h 390378"/>
                  <a:gd name="connsiteX21" fmla="*/ 26584 w 388800"/>
                  <a:gd name="connsiteY21" fmla="*/ 96909 h 390378"/>
                  <a:gd name="connsiteX22" fmla="*/ 293469 w 388800"/>
                  <a:gd name="connsiteY22" fmla="*/ 26584 h 390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88800" h="390378">
                    <a:moveTo>
                      <a:pt x="293469" y="26584"/>
                    </a:moveTo>
                    <a:cubicBezTo>
                      <a:pt x="340028" y="53723"/>
                      <a:pt x="371179" y="97165"/>
                      <a:pt x="383906" y="145462"/>
                    </a:cubicBezTo>
                    <a:lnTo>
                      <a:pt x="384849" y="159850"/>
                    </a:lnTo>
                    <a:lnTo>
                      <a:pt x="379712" y="160058"/>
                    </a:lnTo>
                    <a:lnTo>
                      <a:pt x="205133" y="240823"/>
                    </a:lnTo>
                    <a:lnTo>
                      <a:pt x="205134" y="120135"/>
                    </a:lnTo>
                    <a:cubicBezTo>
                      <a:pt x="205134" y="106180"/>
                      <a:pt x="193821" y="94866"/>
                      <a:pt x="179865" y="94866"/>
                    </a:cubicBezTo>
                    <a:cubicBezTo>
                      <a:pt x="165909" y="94866"/>
                      <a:pt x="154596" y="106179"/>
                      <a:pt x="154597" y="120135"/>
                    </a:cubicBezTo>
                    <a:lnTo>
                      <a:pt x="154596" y="275198"/>
                    </a:lnTo>
                    <a:cubicBezTo>
                      <a:pt x="154596" y="282175"/>
                      <a:pt x="157424" y="288492"/>
                      <a:pt x="161997" y="293065"/>
                    </a:cubicBezTo>
                    <a:lnTo>
                      <a:pt x="169401" y="296131"/>
                    </a:lnTo>
                    <a:lnTo>
                      <a:pt x="174110" y="300473"/>
                    </a:lnTo>
                    <a:lnTo>
                      <a:pt x="179366" y="300259"/>
                    </a:lnTo>
                    <a:lnTo>
                      <a:pt x="179865" y="300466"/>
                    </a:lnTo>
                    <a:lnTo>
                      <a:pt x="179864" y="300468"/>
                    </a:lnTo>
                    <a:lnTo>
                      <a:pt x="180475" y="300214"/>
                    </a:lnTo>
                    <a:lnTo>
                      <a:pt x="192527" y="299724"/>
                    </a:lnTo>
                    <a:lnTo>
                      <a:pt x="388088" y="209254"/>
                    </a:lnTo>
                    <a:lnTo>
                      <a:pt x="388800" y="220118"/>
                    </a:lnTo>
                    <a:cubicBezTo>
                      <a:pt x="385573" y="245262"/>
                      <a:pt x="377364" y="270190"/>
                      <a:pt x="363794" y="293469"/>
                    </a:cubicBezTo>
                    <a:cubicBezTo>
                      <a:pt x="309515" y="386587"/>
                      <a:pt x="190027" y="418073"/>
                      <a:pt x="96909" y="363794"/>
                    </a:cubicBezTo>
                    <a:cubicBezTo>
                      <a:pt x="3791" y="309515"/>
                      <a:pt x="-27695" y="190027"/>
                      <a:pt x="26584" y="96909"/>
                    </a:cubicBezTo>
                    <a:cubicBezTo>
                      <a:pt x="80863" y="3791"/>
                      <a:pt x="200351" y="-27695"/>
                      <a:pt x="293469" y="26584"/>
                    </a:cubicBezTo>
                    <a:close/>
                  </a:path>
                </a:pathLst>
              </a:custGeom>
              <a:solidFill>
                <a:srgbClr val="3B7253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1400" dirty="0">
                  <a:ea typeface="문체부 제목 돋음체" panose="020B0609000101010101" pitchFamily="49" charset="-127"/>
                </a:endParaRPr>
              </a:p>
            </p:txBody>
          </p:sp>
        </p:grpSp>
      </p:grpSp>
      <p:grpSp>
        <p:nvGrpSpPr>
          <p:cNvPr id="151" name="그룹 150">
            <a:extLst>
              <a:ext uri="{FF2B5EF4-FFF2-40B4-BE49-F238E27FC236}">
                <a16:creationId xmlns:a16="http://schemas.microsoft.com/office/drawing/2014/main" id="{E2A0C02F-C333-542E-4872-DAF30C25C34B}"/>
              </a:ext>
            </a:extLst>
          </p:cNvPr>
          <p:cNvGrpSpPr/>
          <p:nvPr/>
        </p:nvGrpSpPr>
        <p:grpSpPr>
          <a:xfrm>
            <a:off x="352049" y="4645548"/>
            <a:ext cx="9220576" cy="1629464"/>
            <a:chOff x="352049" y="2947377"/>
            <a:chExt cx="9220576" cy="1629464"/>
          </a:xfrm>
        </p:grpSpPr>
        <p:grpSp>
          <p:nvGrpSpPr>
            <p:cNvPr id="152" name="그룹 151">
              <a:extLst>
                <a:ext uri="{FF2B5EF4-FFF2-40B4-BE49-F238E27FC236}">
                  <a16:creationId xmlns:a16="http://schemas.microsoft.com/office/drawing/2014/main" id="{108A34D2-A19A-F47A-43E3-0C80B01BAE42}"/>
                </a:ext>
              </a:extLst>
            </p:cNvPr>
            <p:cNvGrpSpPr/>
            <p:nvPr/>
          </p:nvGrpSpPr>
          <p:grpSpPr>
            <a:xfrm>
              <a:off x="352049" y="2947377"/>
              <a:ext cx="9201902" cy="426654"/>
              <a:chOff x="2313823" y="647049"/>
              <a:chExt cx="10002148" cy="463758"/>
            </a:xfrm>
          </p:grpSpPr>
          <p:sp>
            <p:nvSpPr>
              <p:cNvPr id="167" name="사각형: 둥근 모서리 166">
                <a:extLst>
                  <a:ext uri="{FF2B5EF4-FFF2-40B4-BE49-F238E27FC236}">
                    <a16:creationId xmlns:a16="http://schemas.microsoft.com/office/drawing/2014/main" id="{66F6123F-CC0F-804C-B87C-C9E152AE1F79}"/>
                  </a:ext>
                </a:extLst>
              </p:cNvPr>
              <p:cNvSpPr/>
              <p:nvPr/>
            </p:nvSpPr>
            <p:spPr>
              <a:xfrm>
                <a:off x="2313823" y="713151"/>
                <a:ext cx="10002148" cy="397656"/>
              </a:xfrm>
              <a:prstGeom prst="roundRect">
                <a:avLst/>
              </a:prstGeom>
              <a:solidFill>
                <a:srgbClr val="FFF7E2"/>
              </a:solidFill>
              <a:ln w="19050">
                <a:solidFill>
                  <a:srgbClr val="3B7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04982"/>
                <a:endParaRPr lang="ko-KR" altLang="en-US" sz="1979" kern="0" spc="-9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grpSp>
            <p:nvGrpSpPr>
              <p:cNvPr id="168" name="그룹 167">
                <a:extLst>
                  <a:ext uri="{FF2B5EF4-FFF2-40B4-BE49-F238E27FC236}">
                    <a16:creationId xmlns:a16="http://schemas.microsoft.com/office/drawing/2014/main" id="{99DE393D-5B50-DF82-3559-605C434E30B3}"/>
                  </a:ext>
                </a:extLst>
              </p:cNvPr>
              <p:cNvGrpSpPr/>
              <p:nvPr/>
            </p:nvGrpSpPr>
            <p:grpSpPr>
              <a:xfrm>
                <a:off x="2397453" y="647049"/>
                <a:ext cx="460512" cy="399558"/>
                <a:chOff x="1625463" y="4547379"/>
                <a:chExt cx="420031" cy="364435"/>
              </a:xfrm>
            </p:grpSpPr>
            <p:grpSp>
              <p:nvGrpSpPr>
                <p:cNvPr id="170" name="그룹 169">
                  <a:extLst>
                    <a:ext uri="{FF2B5EF4-FFF2-40B4-BE49-F238E27FC236}">
                      <a16:creationId xmlns:a16="http://schemas.microsoft.com/office/drawing/2014/main" id="{DD7D16DD-657C-B9EF-70FF-193B22757E02}"/>
                    </a:ext>
                  </a:extLst>
                </p:cNvPr>
                <p:cNvGrpSpPr/>
                <p:nvPr/>
              </p:nvGrpSpPr>
              <p:grpSpPr>
                <a:xfrm>
                  <a:off x="1625463" y="4547379"/>
                  <a:ext cx="420031" cy="364435"/>
                  <a:chOff x="1623080" y="4535472"/>
                  <a:chExt cx="489461" cy="424675"/>
                </a:xfrm>
                <a:solidFill>
                  <a:srgbClr val="E78C0C"/>
                </a:solidFill>
              </p:grpSpPr>
              <p:sp>
                <p:nvSpPr>
                  <p:cNvPr id="172" name="자유형: 도형 171">
                    <a:extLst>
                      <a:ext uri="{FF2B5EF4-FFF2-40B4-BE49-F238E27FC236}">
                        <a16:creationId xmlns:a16="http://schemas.microsoft.com/office/drawing/2014/main" id="{47B8B893-C77D-2099-A0A6-6971FE46CB5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587907" y="4570645"/>
                    <a:ext cx="359409" cy="289064"/>
                  </a:xfrm>
                  <a:custGeom>
                    <a:avLst/>
                    <a:gdLst>
                      <a:gd name="connsiteX0" fmla="*/ 103252 w 505255"/>
                      <a:gd name="connsiteY0" fmla="*/ 0 h 406364"/>
                      <a:gd name="connsiteX1" fmla="*/ 402003 w 505255"/>
                      <a:gd name="connsiteY1" fmla="*/ 0 h 406364"/>
                      <a:gd name="connsiteX2" fmla="*/ 505255 w 505255"/>
                      <a:gd name="connsiteY2" fmla="*/ 103252 h 406364"/>
                      <a:gd name="connsiteX3" fmla="*/ 505255 w 505255"/>
                      <a:gd name="connsiteY3" fmla="*/ 297495 h 406364"/>
                      <a:gd name="connsiteX4" fmla="*/ 197221 w 505255"/>
                      <a:gd name="connsiteY4" fmla="*/ 297495 h 406364"/>
                      <a:gd name="connsiteX5" fmla="*/ 100012 w 505255"/>
                      <a:gd name="connsiteY5" fmla="*/ 394704 h 406364"/>
                      <a:gd name="connsiteX6" fmla="*/ 100012 w 505255"/>
                      <a:gd name="connsiteY6" fmla="*/ 406364 h 406364"/>
                      <a:gd name="connsiteX7" fmla="*/ 63061 w 505255"/>
                      <a:gd name="connsiteY7" fmla="*/ 398904 h 406364"/>
                      <a:gd name="connsiteX8" fmla="*/ 0 w 505255"/>
                      <a:gd name="connsiteY8" fmla="*/ 303766 h 406364"/>
                      <a:gd name="connsiteX9" fmla="*/ 0 w 505255"/>
                      <a:gd name="connsiteY9" fmla="*/ 103252 h 406364"/>
                      <a:gd name="connsiteX10" fmla="*/ 103252 w 505255"/>
                      <a:gd name="connsiteY10" fmla="*/ 0 h 406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05255" h="406364">
                        <a:moveTo>
                          <a:pt x="103252" y="0"/>
                        </a:moveTo>
                        <a:lnTo>
                          <a:pt x="402003" y="0"/>
                        </a:lnTo>
                        <a:cubicBezTo>
                          <a:pt x="459028" y="0"/>
                          <a:pt x="505255" y="46227"/>
                          <a:pt x="505255" y="103252"/>
                        </a:cubicBezTo>
                        <a:lnTo>
                          <a:pt x="505255" y="297495"/>
                        </a:lnTo>
                        <a:lnTo>
                          <a:pt x="197221" y="297495"/>
                        </a:lnTo>
                        <a:cubicBezTo>
                          <a:pt x="143534" y="297495"/>
                          <a:pt x="100012" y="341017"/>
                          <a:pt x="100012" y="394704"/>
                        </a:cubicBezTo>
                        <a:lnTo>
                          <a:pt x="100012" y="406364"/>
                        </a:lnTo>
                        <a:lnTo>
                          <a:pt x="63061" y="398904"/>
                        </a:lnTo>
                        <a:cubicBezTo>
                          <a:pt x="26003" y="383230"/>
                          <a:pt x="0" y="346535"/>
                          <a:pt x="0" y="303766"/>
                        </a:cubicBezTo>
                        <a:lnTo>
                          <a:pt x="0" y="103252"/>
                        </a:lnTo>
                        <a:cubicBezTo>
                          <a:pt x="0" y="46227"/>
                          <a:pt x="46227" y="0"/>
                          <a:pt x="103252" y="0"/>
                        </a:cubicBezTo>
                        <a:close/>
                      </a:path>
                    </a:pathLst>
                  </a:custGeom>
                  <a:solidFill>
                    <a:srgbClr val="3B7253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73" name="사각형: 둥근 모서리 172">
                    <a:extLst>
                      <a:ext uri="{FF2B5EF4-FFF2-40B4-BE49-F238E27FC236}">
                        <a16:creationId xmlns:a16="http://schemas.microsoft.com/office/drawing/2014/main" id="{BF5439D9-D9DB-C98C-EFD8-EEFF8A80810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693575" y="4541181"/>
                    <a:ext cx="424672" cy="413260"/>
                  </a:xfrm>
                  <a:prstGeom prst="roundRect">
                    <a:avLst>
                      <a:gd name="adj" fmla="val 18011"/>
                    </a:avLst>
                  </a:prstGeom>
                  <a:solidFill>
                    <a:srgbClr val="3B7253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sp>
              <p:nvSpPr>
                <p:cNvPr id="171" name="직사각형 170">
                  <a:extLst>
                    <a:ext uri="{FF2B5EF4-FFF2-40B4-BE49-F238E27FC236}">
                      <a16:creationId xmlns:a16="http://schemas.microsoft.com/office/drawing/2014/main" id="{EC359C9A-8B73-B3A1-F60D-DEE2F039C68F}"/>
                    </a:ext>
                  </a:extLst>
                </p:cNvPr>
                <p:cNvSpPr/>
                <p:nvPr/>
              </p:nvSpPr>
              <p:spPr>
                <a:xfrm>
                  <a:off x="1752285" y="4634131"/>
                  <a:ext cx="222493" cy="228851"/>
                </a:xfrm>
                <a:prstGeom prst="rect">
                  <a:avLst/>
                </a:pr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ctr" defTabSz="904982">
                    <a:defRPr/>
                  </a:pPr>
                  <a:r>
                    <a:rPr lang="en-US" altLang="ko-KR" sz="15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>
                          <a:alpha val="30000"/>
                        </a:schemeClr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0</a:t>
                  </a:r>
                  <a:r>
                    <a:rPr lang="en-US" altLang="ko-KR" sz="15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3</a:t>
                  </a:r>
                  <a:endParaRPr lang="ko-KR" altLang="en-US" sz="1500" kern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C0BA6672-3050-BDA4-19AC-D2F886203524}"/>
                  </a:ext>
                </a:extLst>
              </p:cNvPr>
              <p:cNvSpPr txBox="1"/>
              <p:nvPr/>
            </p:nvSpPr>
            <p:spPr>
              <a:xfrm>
                <a:off x="2997787" y="773757"/>
                <a:ext cx="3075700" cy="3010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7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253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임기제부사관 </a:t>
                </a:r>
                <a:r>
                  <a:rPr lang="en-US" altLang="ko-KR" sz="17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253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(</a:t>
                </a:r>
                <a:r>
                  <a:rPr lang="ko-KR" altLang="en-US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253"/>
                    </a:solidFill>
                    <a:latin typeface="+mj-ea"/>
                    <a:ea typeface="문체부 제목 돋음체" panose="020B0609000101010101" pitchFamily="49" charset="-127"/>
                  </a:rPr>
                  <a:t>舊</a:t>
                </a:r>
                <a:r>
                  <a:rPr lang="ko-KR" altLang="en-US" sz="17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253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 전문하사</a:t>
                </a:r>
                <a:r>
                  <a:rPr lang="en-US" altLang="ko-KR" sz="17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253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)</a:t>
                </a:r>
              </a:p>
            </p:txBody>
          </p:sp>
        </p:grp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9B0B3ABB-90AE-5D10-F897-FA6D0E66FB0A}"/>
                </a:ext>
              </a:extLst>
            </p:cNvPr>
            <p:cNvSpPr txBox="1"/>
            <p:nvPr/>
          </p:nvSpPr>
          <p:spPr>
            <a:xfrm>
              <a:off x="543057" y="3481447"/>
              <a:ext cx="641714" cy="20005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ko-KR" altLang="en-US" sz="13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B7253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지원자격</a:t>
              </a:r>
            </a:p>
          </p:txBody>
        </p:sp>
        <p:grpSp>
          <p:nvGrpSpPr>
            <p:cNvPr id="154" name="그룹 153">
              <a:extLst>
                <a:ext uri="{FF2B5EF4-FFF2-40B4-BE49-F238E27FC236}">
                  <a16:creationId xmlns:a16="http://schemas.microsoft.com/office/drawing/2014/main" id="{6D6CB185-6E66-F9B2-E455-8F15E107F74C}"/>
                </a:ext>
              </a:extLst>
            </p:cNvPr>
            <p:cNvGrpSpPr/>
            <p:nvPr/>
          </p:nvGrpSpPr>
          <p:grpSpPr>
            <a:xfrm>
              <a:off x="1348883" y="3489140"/>
              <a:ext cx="6265757" cy="184666"/>
              <a:chOff x="1348883" y="3576226"/>
              <a:chExt cx="6265757" cy="184666"/>
            </a:xfrm>
          </p:grpSpPr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1462049B-26A2-8878-F3C5-7AFA138E0A1D}"/>
                  </a:ext>
                </a:extLst>
              </p:cNvPr>
              <p:cNvSpPr txBox="1"/>
              <p:nvPr/>
            </p:nvSpPr>
            <p:spPr>
              <a:xfrm>
                <a:off x="1502710" y="3576226"/>
                <a:ext cx="6111930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현역병 중 전역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1~6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개월 전 지원자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, 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병역준비역 중 군 특성화고등학교 졸업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(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예정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)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자 </a:t>
                </a:r>
              </a:p>
            </p:txBody>
          </p:sp>
          <p:sp>
            <p:nvSpPr>
              <p:cNvPr id="166" name="자유형: 도형 165">
                <a:extLst>
                  <a:ext uri="{FF2B5EF4-FFF2-40B4-BE49-F238E27FC236}">
                    <a16:creationId xmlns:a16="http://schemas.microsoft.com/office/drawing/2014/main" id="{507450E0-E46C-84E4-88CA-57B5D9EE0A13}"/>
                  </a:ext>
                </a:extLst>
              </p:cNvPr>
              <p:cNvSpPr/>
              <p:nvPr/>
            </p:nvSpPr>
            <p:spPr>
              <a:xfrm rot="19785720">
                <a:off x="1348883" y="3608191"/>
                <a:ext cx="103392" cy="103811"/>
              </a:xfrm>
              <a:custGeom>
                <a:avLst/>
                <a:gdLst>
                  <a:gd name="connsiteX0" fmla="*/ 293469 w 388800"/>
                  <a:gd name="connsiteY0" fmla="*/ 26584 h 390378"/>
                  <a:gd name="connsiteX1" fmla="*/ 383906 w 388800"/>
                  <a:gd name="connsiteY1" fmla="*/ 145462 h 390378"/>
                  <a:gd name="connsiteX2" fmla="*/ 384849 w 388800"/>
                  <a:gd name="connsiteY2" fmla="*/ 159850 h 390378"/>
                  <a:gd name="connsiteX3" fmla="*/ 379712 w 388800"/>
                  <a:gd name="connsiteY3" fmla="*/ 160058 h 390378"/>
                  <a:gd name="connsiteX4" fmla="*/ 205133 w 388800"/>
                  <a:gd name="connsiteY4" fmla="*/ 240823 h 390378"/>
                  <a:gd name="connsiteX5" fmla="*/ 205134 w 388800"/>
                  <a:gd name="connsiteY5" fmla="*/ 120135 h 390378"/>
                  <a:gd name="connsiteX6" fmla="*/ 179865 w 388800"/>
                  <a:gd name="connsiteY6" fmla="*/ 94866 h 390378"/>
                  <a:gd name="connsiteX7" fmla="*/ 154597 w 388800"/>
                  <a:gd name="connsiteY7" fmla="*/ 120135 h 390378"/>
                  <a:gd name="connsiteX8" fmla="*/ 154596 w 388800"/>
                  <a:gd name="connsiteY8" fmla="*/ 275198 h 390378"/>
                  <a:gd name="connsiteX9" fmla="*/ 161997 w 388800"/>
                  <a:gd name="connsiteY9" fmla="*/ 293065 h 390378"/>
                  <a:gd name="connsiteX10" fmla="*/ 169401 w 388800"/>
                  <a:gd name="connsiteY10" fmla="*/ 296131 h 390378"/>
                  <a:gd name="connsiteX11" fmla="*/ 174110 w 388800"/>
                  <a:gd name="connsiteY11" fmla="*/ 300473 h 390378"/>
                  <a:gd name="connsiteX12" fmla="*/ 179366 w 388800"/>
                  <a:gd name="connsiteY12" fmla="*/ 300259 h 390378"/>
                  <a:gd name="connsiteX13" fmla="*/ 179865 w 388800"/>
                  <a:gd name="connsiteY13" fmla="*/ 300466 h 390378"/>
                  <a:gd name="connsiteX14" fmla="*/ 179864 w 388800"/>
                  <a:gd name="connsiteY14" fmla="*/ 300468 h 390378"/>
                  <a:gd name="connsiteX15" fmla="*/ 180475 w 388800"/>
                  <a:gd name="connsiteY15" fmla="*/ 300214 h 390378"/>
                  <a:gd name="connsiteX16" fmla="*/ 192527 w 388800"/>
                  <a:gd name="connsiteY16" fmla="*/ 299724 h 390378"/>
                  <a:gd name="connsiteX17" fmla="*/ 388088 w 388800"/>
                  <a:gd name="connsiteY17" fmla="*/ 209254 h 390378"/>
                  <a:gd name="connsiteX18" fmla="*/ 388800 w 388800"/>
                  <a:gd name="connsiteY18" fmla="*/ 220118 h 390378"/>
                  <a:gd name="connsiteX19" fmla="*/ 363794 w 388800"/>
                  <a:gd name="connsiteY19" fmla="*/ 293469 h 390378"/>
                  <a:gd name="connsiteX20" fmla="*/ 96909 w 388800"/>
                  <a:gd name="connsiteY20" fmla="*/ 363794 h 390378"/>
                  <a:gd name="connsiteX21" fmla="*/ 26584 w 388800"/>
                  <a:gd name="connsiteY21" fmla="*/ 96909 h 390378"/>
                  <a:gd name="connsiteX22" fmla="*/ 293469 w 388800"/>
                  <a:gd name="connsiteY22" fmla="*/ 26584 h 390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88800" h="390378">
                    <a:moveTo>
                      <a:pt x="293469" y="26584"/>
                    </a:moveTo>
                    <a:cubicBezTo>
                      <a:pt x="340028" y="53723"/>
                      <a:pt x="371179" y="97165"/>
                      <a:pt x="383906" y="145462"/>
                    </a:cubicBezTo>
                    <a:lnTo>
                      <a:pt x="384849" y="159850"/>
                    </a:lnTo>
                    <a:lnTo>
                      <a:pt x="379712" y="160058"/>
                    </a:lnTo>
                    <a:lnTo>
                      <a:pt x="205133" y="240823"/>
                    </a:lnTo>
                    <a:lnTo>
                      <a:pt x="205134" y="120135"/>
                    </a:lnTo>
                    <a:cubicBezTo>
                      <a:pt x="205134" y="106180"/>
                      <a:pt x="193821" y="94866"/>
                      <a:pt x="179865" y="94866"/>
                    </a:cubicBezTo>
                    <a:cubicBezTo>
                      <a:pt x="165909" y="94866"/>
                      <a:pt x="154596" y="106179"/>
                      <a:pt x="154597" y="120135"/>
                    </a:cubicBezTo>
                    <a:lnTo>
                      <a:pt x="154596" y="275198"/>
                    </a:lnTo>
                    <a:cubicBezTo>
                      <a:pt x="154596" y="282175"/>
                      <a:pt x="157424" y="288492"/>
                      <a:pt x="161997" y="293065"/>
                    </a:cubicBezTo>
                    <a:lnTo>
                      <a:pt x="169401" y="296131"/>
                    </a:lnTo>
                    <a:lnTo>
                      <a:pt x="174110" y="300473"/>
                    </a:lnTo>
                    <a:lnTo>
                      <a:pt x="179366" y="300259"/>
                    </a:lnTo>
                    <a:lnTo>
                      <a:pt x="179865" y="300466"/>
                    </a:lnTo>
                    <a:lnTo>
                      <a:pt x="179864" y="300468"/>
                    </a:lnTo>
                    <a:lnTo>
                      <a:pt x="180475" y="300214"/>
                    </a:lnTo>
                    <a:lnTo>
                      <a:pt x="192527" y="299724"/>
                    </a:lnTo>
                    <a:lnTo>
                      <a:pt x="388088" y="209254"/>
                    </a:lnTo>
                    <a:lnTo>
                      <a:pt x="388800" y="220118"/>
                    </a:lnTo>
                    <a:cubicBezTo>
                      <a:pt x="385573" y="245262"/>
                      <a:pt x="377364" y="270190"/>
                      <a:pt x="363794" y="293469"/>
                    </a:cubicBezTo>
                    <a:cubicBezTo>
                      <a:pt x="309515" y="386587"/>
                      <a:pt x="190027" y="418073"/>
                      <a:pt x="96909" y="363794"/>
                    </a:cubicBezTo>
                    <a:cubicBezTo>
                      <a:pt x="3791" y="309515"/>
                      <a:pt x="-27695" y="190027"/>
                      <a:pt x="26584" y="96909"/>
                    </a:cubicBezTo>
                    <a:cubicBezTo>
                      <a:pt x="80863" y="3791"/>
                      <a:pt x="200351" y="-27695"/>
                      <a:pt x="293469" y="26584"/>
                    </a:cubicBezTo>
                    <a:close/>
                  </a:path>
                </a:pathLst>
              </a:custGeom>
              <a:solidFill>
                <a:srgbClr val="3B7253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1400" dirty="0">
                  <a:ea typeface="문체부 제목 돋음체" panose="020B0609000101010101" pitchFamily="49" charset="-127"/>
                </a:endParaRPr>
              </a:p>
            </p:txBody>
          </p:sp>
        </p:grpSp>
        <p:cxnSp>
          <p:nvCxnSpPr>
            <p:cNvPr id="155" name="직선 연결선 154">
              <a:extLst>
                <a:ext uri="{FF2B5EF4-FFF2-40B4-BE49-F238E27FC236}">
                  <a16:creationId xmlns:a16="http://schemas.microsoft.com/office/drawing/2014/main" id="{E9DF2521-4C3C-2EB1-C0E9-12497DB66685}"/>
                </a:ext>
              </a:extLst>
            </p:cNvPr>
            <p:cNvCxnSpPr>
              <a:cxnSpLocks/>
            </p:cNvCxnSpPr>
            <p:nvPr/>
          </p:nvCxnSpPr>
          <p:spPr>
            <a:xfrm>
              <a:off x="515731" y="3740624"/>
              <a:ext cx="9056894" cy="0"/>
            </a:xfrm>
            <a:prstGeom prst="line">
              <a:avLst/>
            </a:prstGeom>
            <a:noFill/>
            <a:ln w="19050" cap="rnd">
              <a:solidFill>
                <a:srgbClr val="3B7253">
                  <a:alpha val="40000"/>
                </a:srgbClr>
              </a:solidFill>
              <a:prstDash val="sysDot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C6B2FF56-42E5-5BC0-7139-71986DB423B8}"/>
                </a:ext>
              </a:extLst>
            </p:cNvPr>
            <p:cNvSpPr txBox="1"/>
            <p:nvPr/>
          </p:nvSpPr>
          <p:spPr>
            <a:xfrm>
              <a:off x="543057" y="3833872"/>
              <a:ext cx="641714" cy="20005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ko-KR" altLang="en-US" sz="13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B7253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복무기간</a:t>
              </a:r>
            </a:p>
          </p:txBody>
        </p:sp>
        <p:grpSp>
          <p:nvGrpSpPr>
            <p:cNvPr id="157" name="그룹 156">
              <a:extLst>
                <a:ext uri="{FF2B5EF4-FFF2-40B4-BE49-F238E27FC236}">
                  <a16:creationId xmlns:a16="http://schemas.microsoft.com/office/drawing/2014/main" id="{899BC075-954D-B42D-A84B-2049406B7156}"/>
                </a:ext>
              </a:extLst>
            </p:cNvPr>
            <p:cNvGrpSpPr/>
            <p:nvPr/>
          </p:nvGrpSpPr>
          <p:grpSpPr>
            <a:xfrm>
              <a:off x="1348883" y="3841565"/>
              <a:ext cx="2105643" cy="184666"/>
              <a:chOff x="1348883" y="3576226"/>
              <a:chExt cx="2105643" cy="184666"/>
            </a:xfrm>
          </p:grpSpPr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0B8F146F-C242-6F81-CB7E-D9F83B0332B6}"/>
                  </a:ext>
                </a:extLst>
              </p:cNvPr>
              <p:cNvSpPr txBox="1"/>
              <p:nvPr/>
            </p:nvSpPr>
            <p:spPr>
              <a:xfrm>
                <a:off x="1502710" y="3576226"/>
                <a:ext cx="1951816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하사임관 후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6~48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개월 복무</a:t>
                </a:r>
              </a:p>
            </p:txBody>
          </p:sp>
          <p:sp>
            <p:nvSpPr>
              <p:cNvPr id="164" name="자유형: 도형 163">
                <a:extLst>
                  <a:ext uri="{FF2B5EF4-FFF2-40B4-BE49-F238E27FC236}">
                    <a16:creationId xmlns:a16="http://schemas.microsoft.com/office/drawing/2014/main" id="{5D14B48A-8860-7F67-D03B-4288AE212356}"/>
                  </a:ext>
                </a:extLst>
              </p:cNvPr>
              <p:cNvSpPr/>
              <p:nvPr/>
            </p:nvSpPr>
            <p:spPr>
              <a:xfrm rot="19785720">
                <a:off x="1348883" y="3608191"/>
                <a:ext cx="103392" cy="103811"/>
              </a:xfrm>
              <a:custGeom>
                <a:avLst/>
                <a:gdLst>
                  <a:gd name="connsiteX0" fmla="*/ 293469 w 388800"/>
                  <a:gd name="connsiteY0" fmla="*/ 26584 h 390378"/>
                  <a:gd name="connsiteX1" fmla="*/ 383906 w 388800"/>
                  <a:gd name="connsiteY1" fmla="*/ 145462 h 390378"/>
                  <a:gd name="connsiteX2" fmla="*/ 384849 w 388800"/>
                  <a:gd name="connsiteY2" fmla="*/ 159850 h 390378"/>
                  <a:gd name="connsiteX3" fmla="*/ 379712 w 388800"/>
                  <a:gd name="connsiteY3" fmla="*/ 160058 h 390378"/>
                  <a:gd name="connsiteX4" fmla="*/ 205133 w 388800"/>
                  <a:gd name="connsiteY4" fmla="*/ 240823 h 390378"/>
                  <a:gd name="connsiteX5" fmla="*/ 205134 w 388800"/>
                  <a:gd name="connsiteY5" fmla="*/ 120135 h 390378"/>
                  <a:gd name="connsiteX6" fmla="*/ 179865 w 388800"/>
                  <a:gd name="connsiteY6" fmla="*/ 94866 h 390378"/>
                  <a:gd name="connsiteX7" fmla="*/ 154597 w 388800"/>
                  <a:gd name="connsiteY7" fmla="*/ 120135 h 390378"/>
                  <a:gd name="connsiteX8" fmla="*/ 154596 w 388800"/>
                  <a:gd name="connsiteY8" fmla="*/ 275198 h 390378"/>
                  <a:gd name="connsiteX9" fmla="*/ 161997 w 388800"/>
                  <a:gd name="connsiteY9" fmla="*/ 293065 h 390378"/>
                  <a:gd name="connsiteX10" fmla="*/ 169401 w 388800"/>
                  <a:gd name="connsiteY10" fmla="*/ 296131 h 390378"/>
                  <a:gd name="connsiteX11" fmla="*/ 174110 w 388800"/>
                  <a:gd name="connsiteY11" fmla="*/ 300473 h 390378"/>
                  <a:gd name="connsiteX12" fmla="*/ 179366 w 388800"/>
                  <a:gd name="connsiteY12" fmla="*/ 300259 h 390378"/>
                  <a:gd name="connsiteX13" fmla="*/ 179865 w 388800"/>
                  <a:gd name="connsiteY13" fmla="*/ 300466 h 390378"/>
                  <a:gd name="connsiteX14" fmla="*/ 179864 w 388800"/>
                  <a:gd name="connsiteY14" fmla="*/ 300468 h 390378"/>
                  <a:gd name="connsiteX15" fmla="*/ 180475 w 388800"/>
                  <a:gd name="connsiteY15" fmla="*/ 300214 h 390378"/>
                  <a:gd name="connsiteX16" fmla="*/ 192527 w 388800"/>
                  <a:gd name="connsiteY16" fmla="*/ 299724 h 390378"/>
                  <a:gd name="connsiteX17" fmla="*/ 388088 w 388800"/>
                  <a:gd name="connsiteY17" fmla="*/ 209254 h 390378"/>
                  <a:gd name="connsiteX18" fmla="*/ 388800 w 388800"/>
                  <a:gd name="connsiteY18" fmla="*/ 220118 h 390378"/>
                  <a:gd name="connsiteX19" fmla="*/ 363794 w 388800"/>
                  <a:gd name="connsiteY19" fmla="*/ 293469 h 390378"/>
                  <a:gd name="connsiteX20" fmla="*/ 96909 w 388800"/>
                  <a:gd name="connsiteY20" fmla="*/ 363794 h 390378"/>
                  <a:gd name="connsiteX21" fmla="*/ 26584 w 388800"/>
                  <a:gd name="connsiteY21" fmla="*/ 96909 h 390378"/>
                  <a:gd name="connsiteX22" fmla="*/ 293469 w 388800"/>
                  <a:gd name="connsiteY22" fmla="*/ 26584 h 390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88800" h="390378">
                    <a:moveTo>
                      <a:pt x="293469" y="26584"/>
                    </a:moveTo>
                    <a:cubicBezTo>
                      <a:pt x="340028" y="53723"/>
                      <a:pt x="371179" y="97165"/>
                      <a:pt x="383906" y="145462"/>
                    </a:cubicBezTo>
                    <a:lnTo>
                      <a:pt x="384849" y="159850"/>
                    </a:lnTo>
                    <a:lnTo>
                      <a:pt x="379712" y="160058"/>
                    </a:lnTo>
                    <a:lnTo>
                      <a:pt x="205133" y="240823"/>
                    </a:lnTo>
                    <a:lnTo>
                      <a:pt x="205134" y="120135"/>
                    </a:lnTo>
                    <a:cubicBezTo>
                      <a:pt x="205134" y="106180"/>
                      <a:pt x="193821" y="94866"/>
                      <a:pt x="179865" y="94866"/>
                    </a:cubicBezTo>
                    <a:cubicBezTo>
                      <a:pt x="165909" y="94866"/>
                      <a:pt x="154596" y="106179"/>
                      <a:pt x="154597" y="120135"/>
                    </a:cubicBezTo>
                    <a:lnTo>
                      <a:pt x="154596" y="275198"/>
                    </a:lnTo>
                    <a:cubicBezTo>
                      <a:pt x="154596" y="282175"/>
                      <a:pt x="157424" y="288492"/>
                      <a:pt x="161997" y="293065"/>
                    </a:cubicBezTo>
                    <a:lnTo>
                      <a:pt x="169401" y="296131"/>
                    </a:lnTo>
                    <a:lnTo>
                      <a:pt x="174110" y="300473"/>
                    </a:lnTo>
                    <a:lnTo>
                      <a:pt x="179366" y="300259"/>
                    </a:lnTo>
                    <a:lnTo>
                      <a:pt x="179865" y="300466"/>
                    </a:lnTo>
                    <a:lnTo>
                      <a:pt x="179864" y="300468"/>
                    </a:lnTo>
                    <a:lnTo>
                      <a:pt x="180475" y="300214"/>
                    </a:lnTo>
                    <a:lnTo>
                      <a:pt x="192527" y="299724"/>
                    </a:lnTo>
                    <a:lnTo>
                      <a:pt x="388088" y="209254"/>
                    </a:lnTo>
                    <a:lnTo>
                      <a:pt x="388800" y="220118"/>
                    </a:lnTo>
                    <a:cubicBezTo>
                      <a:pt x="385573" y="245262"/>
                      <a:pt x="377364" y="270190"/>
                      <a:pt x="363794" y="293469"/>
                    </a:cubicBezTo>
                    <a:cubicBezTo>
                      <a:pt x="309515" y="386587"/>
                      <a:pt x="190027" y="418073"/>
                      <a:pt x="96909" y="363794"/>
                    </a:cubicBezTo>
                    <a:cubicBezTo>
                      <a:pt x="3791" y="309515"/>
                      <a:pt x="-27695" y="190027"/>
                      <a:pt x="26584" y="96909"/>
                    </a:cubicBezTo>
                    <a:cubicBezTo>
                      <a:pt x="80863" y="3791"/>
                      <a:pt x="200351" y="-27695"/>
                      <a:pt x="293469" y="26584"/>
                    </a:cubicBezTo>
                    <a:close/>
                  </a:path>
                </a:pathLst>
              </a:custGeom>
              <a:solidFill>
                <a:srgbClr val="3B7253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1400" dirty="0">
                  <a:ea typeface="문체부 제목 돋음체" panose="020B0609000101010101" pitchFamily="49" charset="-127"/>
                </a:endParaRPr>
              </a:p>
            </p:txBody>
          </p:sp>
        </p:grpSp>
        <p:cxnSp>
          <p:nvCxnSpPr>
            <p:cNvPr id="158" name="직선 연결선 157">
              <a:extLst>
                <a:ext uri="{FF2B5EF4-FFF2-40B4-BE49-F238E27FC236}">
                  <a16:creationId xmlns:a16="http://schemas.microsoft.com/office/drawing/2014/main" id="{65B0EA1A-36D1-C497-713B-DC97183B9F35}"/>
                </a:ext>
              </a:extLst>
            </p:cNvPr>
            <p:cNvCxnSpPr>
              <a:cxnSpLocks/>
            </p:cNvCxnSpPr>
            <p:nvPr/>
          </p:nvCxnSpPr>
          <p:spPr>
            <a:xfrm>
              <a:off x="515731" y="4283538"/>
              <a:ext cx="9056894" cy="0"/>
            </a:xfrm>
            <a:prstGeom prst="line">
              <a:avLst/>
            </a:prstGeom>
            <a:noFill/>
            <a:ln w="19050" cap="rnd">
              <a:solidFill>
                <a:srgbClr val="3B7253">
                  <a:alpha val="40000"/>
                </a:srgbClr>
              </a:solidFill>
              <a:prstDash val="sysDot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74A9F439-3827-0987-2833-C9DAE8426792}"/>
                </a:ext>
              </a:extLst>
            </p:cNvPr>
            <p:cNvSpPr txBox="1"/>
            <p:nvPr/>
          </p:nvSpPr>
          <p:spPr>
            <a:xfrm>
              <a:off x="543057" y="4376786"/>
              <a:ext cx="641714" cy="20005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ko-KR" altLang="en-US" sz="13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B7253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모집시기</a:t>
              </a:r>
            </a:p>
          </p:txBody>
        </p:sp>
        <p:grpSp>
          <p:nvGrpSpPr>
            <p:cNvPr id="160" name="그룹 159">
              <a:extLst>
                <a:ext uri="{FF2B5EF4-FFF2-40B4-BE49-F238E27FC236}">
                  <a16:creationId xmlns:a16="http://schemas.microsoft.com/office/drawing/2014/main" id="{CE05B7C7-3912-E38D-FFE3-638F52EDF2B1}"/>
                </a:ext>
              </a:extLst>
            </p:cNvPr>
            <p:cNvGrpSpPr/>
            <p:nvPr/>
          </p:nvGrpSpPr>
          <p:grpSpPr>
            <a:xfrm>
              <a:off x="1348883" y="4384479"/>
              <a:ext cx="2855849" cy="184666"/>
              <a:chOff x="1348883" y="3766715"/>
              <a:chExt cx="2855849" cy="184666"/>
            </a:xfrm>
          </p:grpSpPr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20ED8986-C237-720C-AEBB-89D86CB48B37}"/>
                  </a:ext>
                </a:extLst>
              </p:cNvPr>
              <p:cNvSpPr txBox="1"/>
              <p:nvPr/>
            </p:nvSpPr>
            <p:spPr>
              <a:xfrm>
                <a:off x="1502710" y="3766715"/>
                <a:ext cx="2702022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연중 상시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(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사∙여단급 이상 수시 선발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)</a:t>
                </a:r>
              </a:p>
            </p:txBody>
          </p:sp>
          <p:sp>
            <p:nvSpPr>
              <p:cNvPr id="162" name="자유형: 도형 161">
                <a:extLst>
                  <a:ext uri="{FF2B5EF4-FFF2-40B4-BE49-F238E27FC236}">
                    <a16:creationId xmlns:a16="http://schemas.microsoft.com/office/drawing/2014/main" id="{5AA81F2A-142D-164B-3186-162772057678}"/>
                  </a:ext>
                </a:extLst>
              </p:cNvPr>
              <p:cNvSpPr/>
              <p:nvPr/>
            </p:nvSpPr>
            <p:spPr>
              <a:xfrm rot="19785720">
                <a:off x="1348883" y="3798680"/>
                <a:ext cx="103392" cy="103811"/>
              </a:xfrm>
              <a:custGeom>
                <a:avLst/>
                <a:gdLst>
                  <a:gd name="connsiteX0" fmla="*/ 293469 w 388800"/>
                  <a:gd name="connsiteY0" fmla="*/ 26584 h 390378"/>
                  <a:gd name="connsiteX1" fmla="*/ 383906 w 388800"/>
                  <a:gd name="connsiteY1" fmla="*/ 145462 h 390378"/>
                  <a:gd name="connsiteX2" fmla="*/ 384849 w 388800"/>
                  <a:gd name="connsiteY2" fmla="*/ 159850 h 390378"/>
                  <a:gd name="connsiteX3" fmla="*/ 379712 w 388800"/>
                  <a:gd name="connsiteY3" fmla="*/ 160058 h 390378"/>
                  <a:gd name="connsiteX4" fmla="*/ 205133 w 388800"/>
                  <a:gd name="connsiteY4" fmla="*/ 240823 h 390378"/>
                  <a:gd name="connsiteX5" fmla="*/ 205134 w 388800"/>
                  <a:gd name="connsiteY5" fmla="*/ 120135 h 390378"/>
                  <a:gd name="connsiteX6" fmla="*/ 179865 w 388800"/>
                  <a:gd name="connsiteY6" fmla="*/ 94866 h 390378"/>
                  <a:gd name="connsiteX7" fmla="*/ 154597 w 388800"/>
                  <a:gd name="connsiteY7" fmla="*/ 120135 h 390378"/>
                  <a:gd name="connsiteX8" fmla="*/ 154596 w 388800"/>
                  <a:gd name="connsiteY8" fmla="*/ 275198 h 390378"/>
                  <a:gd name="connsiteX9" fmla="*/ 161997 w 388800"/>
                  <a:gd name="connsiteY9" fmla="*/ 293065 h 390378"/>
                  <a:gd name="connsiteX10" fmla="*/ 169401 w 388800"/>
                  <a:gd name="connsiteY10" fmla="*/ 296131 h 390378"/>
                  <a:gd name="connsiteX11" fmla="*/ 174110 w 388800"/>
                  <a:gd name="connsiteY11" fmla="*/ 300473 h 390378"/>
                  <a:gd name="connsiteX12" fmla="*/ 179366 w 388800"/>
                  <a:gd name="connsiteY12" fmla="*/ 300259 h 390378"/>
                  <a:gd name="connsiteX13" fmla="*/ 179865 w 388800"/>
                  <a:gd name="connsiteY13" fmla="*/ 300466 h 390378"/>
                  <a:gd name="connsiteX14" fmla="*/ 179864 w 388800"/>
                  <a:gd name="connsiteY14" fmla="*/ 300468 h 390378"/>
                  <a:gd name="connsiteX15" fmla="*/ 180475 w 388800"/>
                  <a:gd name="connsiteY15" fmla="*/ 300214 h 390378"/>
                  <a:gd name="connsiteX16" fmla="*/ 192527 w 388800"/>
                  <a:gd name="connsiteY16" fmla="*/ 299724 h 390378"/>
                  <a:gd name="connsiteX17" fmla="*/ 388088 w 388800"/>
                  <a:gd name="connsiteY17" fmla="*/ 209254 h 390378"/>
                  <a:gd name="connsiteX18" fmla="*/ 388800 w 388800"/>
                  <a:gd name="connsiteY18" fmla="*/ 220118 h 390378"/>
                  <a:gd name="connsiteX19" fmla="*/ 363794 w 388800"/>
                  <a:gd name="connsiteY19" fmla="*/ 293469 h 390378"/>
                  <a:gd name="connsiteX20" fmla="*/ 96909 w 388800"/>
                  <a:gd name="connsiteY20" fmla="*/ 363794 h 390378"/>
                  <a:gd name="connsiteX21" fmla="*/ 26584 w 388800"/>
                  <a:gd name="connsiteY21" fmla="*/ 96909 h 390378"/>
                  <a:gd name="connsiteX22" fmla="*/ 293469 w 388800"/>
                  <a:gd name="connsiteY22" fmla="*/ 26584 h 390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88800" h="390378">
                    <a:moveTo>
                      <a:pt x="293469" y="26584"/>
                    </a:moveTo>
                    <a:cubicBezTo>
                      <a:pt x="340028" y="53723"/>
                      <a:pt x="371179" y="97165"/>
                      <a:pt x="383906" y="145462"/>
                    </a:cubicBezTo>
                    <a:lnTo>
                      <a:pt x="384849" y="159850"/>
                    </a:lnTo>
                    <a:lnTo>
                      <a:pt x="379712" y="160058"/>
                    </a:lnTo>
                    <a:lnTo>
                      <a:pt x="205133" y="240823"/>
                    </a:lnTo>
                    <a:lnTo>
                      <a:pt x="205134" y="120135"/>
                    </a:lnTo>
                    <a:cubicBezTo>
                      <a:pt x="205134" y="106180"/>
                      <a:pt x="193821" y="94866"/>
                      <a:pt x="179865" y="94866"/>
                    </a:cubicBezTo>
                    <a:cubicBezTo>
                      <a:pt x="165909" y="94866"/>
                      <a:pt x="154596" y="106179"/>
                      <a:pt x="154597" y="120135"/>
                    </a:cubicBezTo>
                    <a:lnTo>
                      <a:pt x="154596" y="275198"/>
                    </a:lnTo>
                    <a:cubicBezTo>
                      <a:pt x="154596" y="282175"/>
                      <a:pt x="157424" y="288492"/>
                      <a:pt x="161997" y="293065"/>
                    </a:cubicBezTo>
                    <a:lnTo>
                      <a:pt x="169401" y="296131"/>
                    </a:lnTo>
                    <a:lnTo>
                      <a:pt x="174110" y="300473"/>
                    </a:lnTo>
                    <a:lnTo>
                      <a:pt x="179366" y="300259"/>
                    </a:lnTo>
                    <a:lnTo>
                      <a:pt x="179865" y="300466"/>
                    </a:lnTo>
                    <a:lnTo>
                      <a:pt x="179864" y="300468"/>
                    </a:lnTo>
                    <a:lnTo>
                      <a:pt x="180475" y="300214"/>
                    </a:lnTo>
                    <a:lnTo>
                      <a:pt x="192527" y="299724"/>
                    </a:lnTo>
                    <a:lnTo>
                      <a:pt x="388088" y="209254"/>
                    </a:lnTo>
                    <a:lnTo>
                      <a:pt x="388800" y="220118"/>
                    </a:lnTo>
                    <a:cubicBezTo>
                      <a:pt x="385573" y="245262"/>
                      <a:pt x="377364" y="270190"/>
                      <a:pt x="363794" y="293469"/>
                    </a:cubicBezTo>
                    <a:cubicBezTo>
                      <a:pt x="309515" y="386587"/>
                      <a:pt x="190027" y="418073"/>
                      <a:pt x="96909" y="363794"/>
                    </a:cubicBezTo>
                    <a:cubicBezTo>
                      <a:pt x="3791" y="309515"/>
                      <a:pt x="-27695" y="190027"/>
                      <a:pt x="26584" y="96909"/>
                    </a:cubicBezTo>
                    <a:cubicBezTo>
                      <a:pt x="80863" y="3791"/>
                      <a:pt x="200351" y="-27695"/>
                      <a:pt x="293469" y="26584"/>
                    </a:cubicBezTo>
                    <a:close/>
                  </a:path>
                </a:pathLst>
              </a:custGeom>
              <a:solidFill>
                <a:srgbClr val="3B7253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1400" dirty="0">
                  <a:ea typeface="문체부 제목 돋음체" panose="020B0609000101010101" pitchFamily="49" charset="-127"/>
                </a:endParaRPr>
              </a:p>
            </p:txBody>
          </p:sp>
        </p:grpSp>
      </p:grpSp>
      <p:sp>
        <p:nvSpPr>
          <p:cNvPr id="174" name="TextBox 173">
            <a:extLst>
              <a:ext uri="{FF2B5EF4-FFF2-40B4-BE49-F238E27FC236}">
                <a16:creationId xmlns:a16="http://schemas.microsoft.com/office/drawing/2014/main" id="{8DA06935-91DB-190D-5CAB-E64ED8CCF90E}"/>
              </a:ext>
            </a:extLst>
          </p:cNvPr>
          <p:cNvSpPr txBox="1"/>
          <p:nvPr/>
        </p:nvSpPr>
        <p:spPr>
          <a:xfrm>
            <a:off x="1490565" y="5749059"/>
            <a:ext cx="4213974" cy="16158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>
              <a:defRPr/>
            </a:pPr>
            <a:r>
              <a:rPr lang="en-US" altLang="ko-KR" sz="1050" spc="-3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※ </a:t>
            </a:r>
            <a:r>
              <a:rPr lang="ko-KR" altLang="en-US" sz="1050" spc="-3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복무기간 만료 후 추가 연장복무 가능</a:t>
            </a:r>
            <a:r>
              <a:rPr lang="en-US" altLang="ko-KR" sz="1050" spc="-3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(</a:t>
            </a:r>
            <a:r>
              <a:rPr lang="ko-KR" altLang="en-US" sz="1050" spc="-3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총 복무기간 </a:t>
            </a:r>
            <a:r>
              <a:rPr lang="en-US" altLang="ko-KR" sz="1050" spc="-3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48</a:t>
            </a:r>
            <a:r>
              <a:rPr lang="ko-KR" altLang="en-US" sz="1050" spc="-3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개월 이내</a:t>
            </a:r>
            <a:r>
              <a:rPr lang="en-US" altLang="ko-KR" sz="1050" spc="-3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)</a:t>
            </a:r>
          </a:p>
        </p:txBody>
      </p:sp>
      <p:pic>
        <p:nvPicPr>
          <p:cNvPr id="2" name="그림 1" descr="텍스트, 클립아트, 벡터그래픽이(가) 표시된 사진&#10;&#10;자동 생성된 설명">
            <a:extLst>
              <a:ext uri="{FF2B5EF4-FFF2-40B4-BE49-F238E27FC236}">
                <a16:creationId xmlns:a16="http://schemas.microsoft.com/office/drawing/2014/main" id="{0BD429E9-F312-DE91-94C4-C09D273A0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4301" y="6443001"/>
            <a:ext cx="569650" cy="2202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C6E124-D7F4-E888-056F-DADCBD4BE502}"/>
              </a:ext>
            </a:extLst>
          </p:cNvPr>
          <p:cNvSpPr txBox="1"/>
          <p:nvPr/>
        </p:nvSpPr>
        <p:spPr>
          <a:xfrm>
            <a:off x="5021299" y="6237070"/>
            <a:ext cx="4532652" cy="1384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r">
              <a:defRPr/>
            </a:pPr>
            <a:r>
              <a:rPr lang="en-US" altLang="ko-KR" sz="900" spc="-3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※ </a:t>
            </a:r>
            <a:r>
              <a:rPr lang="ko-KR" altLang="en-US" sz="900" spc="-3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세부내용은 달라질 수 있으며</a:t>
            </a:r>
            <a:r>
              <a:rPr lang="en-US" altLang="ko-KR" sz="900" spc="-3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, </a:t>
            </a:r>
            <a:r>
              <a:rPr lang="ko-KR" altLang="en-US" sz="900" spc="-3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반드시 육군 모집 홈페이지를 참고하시기 바랍니다</a:t>
            </a:r>
            <a:r>
              <a:rPr lang="en-US" altLang="ko-KR" sz="900" spc="-3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0560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사각형: 둥근 위쪽 모서리 12">
            <a:extLst>
              <a:ext uri="{FF2B5EF4-FFF2-40B4-BE49-F238E27FC236}">
                <a16:creationId xmlns:a16="http://schemas.microsoft.com/office/drawing/2014/main" id="{45DEADA2-BEFB-827D-8632-BE0454A887BE}"/>
              </a:ext>
            </a:extLst>
          </p:cNvPr>
          <p:cNvSpPr/>
          <p:nvPr/>
        </p:nvSpPr>
        <p:spPr>
          <a:xfrm>
            <a:off x="142875" y="1209317"/>
            <a:ext cx="9620250" cy="5648684"/>
          </a:xfrm>
          <a:prstGeom prst="round2SameRect">
            <a:avLst>
              <a:gd name="adj1" fmla="val 2549"/>
              <a:gd name="adj2" fmla="val 0"/>
            </a:avLst>
          </a:prstGeom>
          <a:solidFill>
            <a:srgbClr val="FFF7E2"/>
          </a:solidFill>
          <a:ln w="19050">
            <a:noFill/>
          </a:ln>
          <a:effectLst>
            <a:innerShdw dist="38100" dir="16200000">
              <a:srgbClr val="254B7D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04982">
              <a:defRPr/>
            </a:pPr>
            <a:endParaRPr lang="ko-KR" altLang="en-US" sz="1979" kern="0" spc="-99" dirty="0">
              <a:ln>
                <a:solidFill>
                  <a:prstClr val="white">
                    <a:alpha val="0"/>
                  </a:prstClr>
                </a:solidFill>
              </a:ln>
              <a:solidFill>
                <a:prstClr val="white"/>
              </a:solidFill>
              <a:latin typeface="G마켓 산스 TTF Bold" panose="02000000000000000000" pitchFamily="2" charset="-127"/>
              <a:ea typeface="문체부 제목 돋음체" panose="020B0609000101010101" pitchFamily="49" charset="-127"/>
            </a:endParaRPr>
          </a:p>
        </p:txBody>
      </p:sp>
      <p:grpSp>
        <p:nvGrpSpPr>
          <p:cNvPr id="180" name="그룹 179">
            <a:extLst>
              <a:ext uri="{FF2B5EF4-FFF2-40B4-BE49-F238E27FC236}">
                <a16:creationId xmlns:a16="http://schemas.microsoft.com/office/drawing/2014/main" id="{90A1AF59-65D7-CB9E-619A-448AC4C708D4}"/>
              </a:ext>
            </a:extLst>
          </p:cNvPr>
          <p:cNvGrpSpPr/>
          <p:nvPr/>
        </p:nvGrpSpPr>
        <p:grpSpPr>
          <a:xfrm>
            <a:off x="352049" y="1380115"/>
            <a:ext cx="9201902" cy="1381138"/>
            <a:chOff x="352049" y="2860291"/>
            <a:chExt cx="9201902" cy="1381138"/>
          </a:xfrm>
        </p:grpSpPr>
        <p:grpSp>
          <p:nvGrpSpPr>
            <p:cNvPr id="181" name="그룹 180">
              <a:extLst>
                <a:ext uri="{FF2B5EF4-FFF2-40B4-BE49-F238E27FC236}">
                  <a16:creationId xmlns:a16="http://schemas.microsoft.com/office/drawing/2014/main" id="{26EC907F-B14B-E46D-EA82-83325D06A3B5}"/>
                </a:ext>
              </a:extLst>
            </p:cNvPr>
            <p:cNvGrpSpPr/>
            <p:nvPr/>
          </p:nvGrpSpPr>
          <p:grpSpPr>
            <a:xfrm>
              <a:off x="352049" y="2860291"/>
              <a:ext cx="9201902" cy="426654"/>
              <a:chOff x="2313823" y="647049"/>
              <a:chExt cx="10002148" cy="463758"/>
            </a:xfrm>
          </p:grpSpPr>
          <p:sp>
            <p:nvSpPr>
              <p:cNvPr id="196" name="사각형: 둥근 모서리 195">
                <a:extLst>
                  <a:ext uri="{FF2B5EF4-FFF2-40B4-BE49-F238E27FC236}">
                    <a16:creationId xmlns:a16="http://schemas.microsoft.com/office/drawing/2014/main" id="{D4F3BB1C-E228-5E7F-3017-42F9E4C5BD9C}"/>
                  </a:ext>
                </a:extLst>
              </p:cNvPr>
              <p:cNvSpPr/>
              <p:nvPr/>
            </p:nvSpPr>
            <p:spPr>
              <a:xfrm>
                <a:off x="2313823" y="713151"/>
                <a:ext cx="10002148" cy="397656"/>
              </a:xfrm>
              <a:prstGeom prst="roundRect">
                <a:avLst/>
              </a:prstGeom>
              <a:solidFill>
                <a:srgbClr val="FFF7E2"/>
              </a:solidFill>
              <a:ln w="19050">
                <a:solidFill>
                  <a:srgbClr val="3B709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04982"/>
                <a:endParaRPr lang="ko-KR" altLang="en-US" sz="1979" kern="0" spc="-9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grpSp>
            <p:nvGrpSpPr>
              <p:cNvPr id="197" name="그룹 196">
                <a:extLst>
                  <a:ext uri="{FF2B5EF4-FFF2-40B4-BE49-F238E27FC236}">
                    <a16:creationId xmlns:a16="http://schemas.microsoft.com/office/drawing/2014/main" id="{36D34C03-14F1-0B57-D682-82C7C2E3C8AD}"/>
                  </a:ext>
                </a:extLst>
              </p:cNvPr>
              <p:cNvGrpSpPr/>
              <p:nvPr/>
            </p:nvGrpSpPr>
            <p:grpSpPr>
              <a:xfrm>
                <a:off x="2397453" y="647049"/>
                <a:ext cx="460512" cy="399558"/>
                <a:chOff x="1625463" y="4547379"/>
                <a:chExt cx="420031" cy="364435"/>
              </a:xfrm>
            </p:grpSpPr>
            <p:grpSp>
              <p:nvGrpSpPr>
                <p:cNvPr id="199" name="그룹 198">
                  <a:extLst>
                    <a:ext uri="{FF2B5EF4-FFF2-40B4-BE49-F238E27FC236}">
                      <a16:creationId xmlns:a16="http://schemas.microsoft.com/office/drawing/2014/main" id="{64C66D45-5FA2-A187-923D-0296928B13CC}"/>
                    </a:ext>
                  </a:extLst>
                </p:cNvPr>
                <p:cNvGrpSpPr/>
                <p:nvPr/>
              </p:nvGrpSpPr>
              <p:grpSpPr>
                <a:xfrm>
                  <a:off x="1625463" y="4547379"/>
                  <a:ext cx="420031" cy="364435"/>
                  <a:chOff x="1623080" y="4535472"/>
                  <a:chExt cx="489461" cy="424675"/>
                </a:xfrm>
                <a:solidFill>
                  <a:srgbClr val="E78C0C"/>
                </a:solidFill>
              </p:grpSpPr>
              <p:sp>
                <p:nvSpPr>
                  <p:cNvPr id="201" name="자유형: 도형 200">
                    <a:extLst>
                      <a:ext uri="{FF2B5EF4-FFF2-40B4-BE49-F238E27FC236}">
                        <a16:creationId xmlns:a16="http://schemas.microsoft.com/office/drawing/2014/main" id="{BFDFB4F8-2ED5-04D3-7F3E-639AF7E42E1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587907" y="4570645"/>
                    <a:ext cx="359409" cy="289064"/>
                  </a:xfrm>
                  <a:custGeom>
                    <a:avLst/>
                    <a:gdLst>
                      <a:gd name="connsiteX0" fmla="*/ 103252 w 505255"/>
                      <a:gd name="connsiteY0" fmla="*/ 0 h 406364"/>
                      <a:gd name="connsiteX1" fmla="*/ 402003 w 505255"/>
                      <a:gd name="connsiteY1" fmla="*/ 0 h 406364"/>
                      <a:gd name="connsiteX2" fmla="*/ 505255 w 505255"/>
                      <a:gd name="connsiteY2" fmla="*/ 103252 h 406364"/>
                      <a:gd name="connsiteX3" fmla="*/ 505255 w 505255"/>
                      <a:gd name="connsiteY3" fmla="*/ 297495 h 406364"/>
                      <a:gd name="connsiteX4" fmla="*/ 197221 w 505255"/>
                      <a:gd name="connsiteY4" fmla="*/ 297495 h 406364"/>
                      <a:gd name="connsiteX5" fmla="*/ 100012 w 505255"/>
                      <a:gd name="connsiteY5" fmla="*/ 394704 h 406364"/>
                      <a:gd name="connsiteX6" fmla="*/ 100012 w 505255"/>
                      <a:gd name="connsiteY6" fmla="*/ 406364 h 406364"/>
                      <a:gd name="connsiteX7" fmla="*/ 63061 w 505255"/>
                      <a:gd name="connsiteY7" fmla="*/ 398904 h 406364"/>
                      <a:gd name="connsiteX8" fmla="*/ 0 w 505255"/>
                      <a:gd name="connsiteY8" fmla="*/ 303766 h 406364"/>
                      <a:gd name="connsiteX9" fmla="*/ 0 w 505255"/>
                      <a:gd name="connsiteY9" fmla="*/ 103252 h 406364"/>
                      <a:gd name="connsiteX10" fmla="*/ 103252 w 505255"/>
                      <a:gd name="connsiteY10" fmla="*/ 0 h 406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05255" h="406364">
                        <a:moveTo>
                          <a:pt x="103252" y="0"/>
                        </a:moveTo>
                        <a:lnTo>
                          <a:pt x="402003" y="0"/>
                        </a:lnTo>
                        <a:cubicBezTo>
                          <a:pt x="459028" y="0"/>
                          <a:pt x="505255" y="46227"/>
                          <a:pt x="505255" y="103252"/>
                        </a:cubicBezTo>
                        <a:lnTo>
                          <a:pt x="505255" y="297495"/>
                        </a:lnTo>
                        <a:lnTo>
                          <a:pt x="197221" y="297495"/>
                        </a:lnTo>
                        <a:cubicBezTo>
                          <a:pt x="143534" y="297495"/>
                          <a:pt x="100012" y="341017"/>
                          <a:pt x="100012" y="394704"/>
                        </a:cubicBezTo>
                        <a:lnTo>
                          <a:pt x="100012" y="406364"/>
                        </a:lnTo>
                        <a:lnTo>
                          <a:pt x="63061" y="398904"/>
                        </a:lnTo>
                        <a:cubicBezTo>
                          <a:pt x="26003" y="383230"/>
                          <a:pt x="0" y="346535"/>
                          <a:pt x="0" y="303766"/>
                        </a:cubicBezTo>
                        <a:lnTo>
                          <a:pt x="0" y="103252"/>
                        </a:lnTo>
                        <a:cubicBezTo>
                          <a:pt x="0" y="46227"/>
                          <a:pt x="46227" y="0"/>
                          <a:pt x="103252" y="0"/>
                        </a:cubicBezTo>
                        <a:close/>
                      </a:path>
                    </a:pathLst>
                  </a:custGeom>
                  <a:solidFill>
                    <a:srgbClr val="3B709B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02" name="사각형: 둥근 모서리 201">
                    <a:extLst>
                      <a:ext uri="{FF2B5EF4-FFF2-40B4-BE49-F238E27FC236}">
                        <a16:creationId xmlns:a16="http://schemas.microsoft.com/office/drawing/2014/main" id="{1E3F5ACB-FF47-F4AB-A459-D87C149E11D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693575" y="4541181"/>
                    <a:ext cx="424672" cy="413260"/>
                  </a:xfrm>
                  <a:prstGeom prst="roundRect">
                    <a:avLst>
                      <a:gd name="adj" fmla="val 18011"/>
                    </a:avLst>
                  </a:prstGeom>
                  <a:solidFill>
                    <a:srgbClr val="3B709B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sp>
              <p:nvSpPr>
                <p:cNvPr id="200" name="직사각형 199">
                  <a:extLst>
                    <a:ext uri="{FF2B5EF4-FFF2-40B4-BE49-F238E27FC236}">
                      <a16:creationId xmlns:a16="http://schemas.microsoft.com/office/drawing/2014/main" id="{DB72C84B-FD57-FC71-A175-D6B44CF65A22}"/>
                    </a:ext>
                  </a:extLst>
                </p:cNvPr>
                <p:cNvSpPr/>
                <p:nvPr/>
              </p:nvSpPr>
              <p:spPr>
                <a:xfrm>
                  <a:off x="1751490" y="4634131"/>
                  <a:ext cx="224083" cy="228851"/>
                </a:xfrm>
                <a:prstGeom prst="rect">
                  <a:avLst/>
                </a:pr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ctr" defTabSz="904982">
                    <a:defRPr/>
                  </a:pPr>
                  <a:r>
                    <a:rPr lang="en-US" altLang="ko-KR" sz="15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>
                          <a:alpha val="30000"/>
                        </a:schemeClr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0</a:t>
                  </a:r>
                  <a:r>
                    <a:rPr lang="en-US" altLang="ko-KR" sz="15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1</a:t>
                  </a:r>
                  <a:endParaRPr lang="ko-KR" altLang="en-US" sz="1500" kern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198" name="TextBox 197">
                <a:extLst>
                  <a:ext uri="{FF2B5EF4-FFF2-40B4-BE49-F238E27FC236}">
                    <a16:creationId xmlns:a16="http://schemas.microsoft.com/office/drawing/2014/main" id="{5FD662A9-0D6A-84E8-5C73-154AFA132234}"/>
                  </a:ext>
                </a:extLst>
              </p:cNvPr>
              <p:cNvSpPr txBox="1"/>
              <p:nvPr/>
            </p:nvSpPr>
            <p:spPr>
              <a:xfrm>
                <a:off x="2997787" y="782120"/>
                <a:ext cx="2566498" cy="28436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7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09B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사관생도</a:t>
                </a:r>
                <a:r>
                  <a:rPr lang="en-US" altLang="ko-KR" sz="17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09B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(</a:t>
                </a:r>
                <a:r>
                  <a:rPr lang="ko-KR" altLang="en-US" sz="17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09B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공군사관학교</a:t>
                </a:r>
                <a:r>
                  <a:rPr lang="en-US" altLang="ko-KR" sz="17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09B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)</a:t>
                </a:r>
              </a:p>
            </p:txBody>
          </p:sp>
        </p:grp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7D9D5268-6B3D-66B7-D33F-D6EA85054ACB}"/>
                </a:ext>
              </a:extLst>
            </p:cNvPr>
            <p:cNvSpPr txBox="1"/>
            <p:nvPr/>
          </p:nvSpPr>
          <p:spPr>
            <a:xfrm>
              <a:off x="543057" y="3394361"/>
              <a:ext cx="641714" cy="20005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ko-KR" altLang="en-US" sz="13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B709B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지원자격</a:t>
              </a:r>
            </a:p>
          </p:txBody>
        </p:sp>
        <p:grpSp>
          <p:nvGrpSpPr>
            <p:cNvPr id="183" name="그룹 182">
              <a:extLst>
                <a:ext uri="{FF2B5EF4-FFF2-40B4-BE49-F238E27FC236}">
                  <a16:creationId xmlns:a16="http://schemas.microsoft.com/office/drawing/2014/main" id="{8ACE4237-8DEE-6900-38A7-03FE877EB85F}"/>
                </a:ext>
              </a:extLst>
            </p:cNvPr>
            <p:cNvGrpSpPr/>
            <p:nvPr/>
          </p:nvGrpSpPr>
          <p:grpSpPr>
            <a:xfrm>
              <a:off x="1348883" y="3402053"/>
              <a:ext cx="5945156" cy="184666"/>
              <a:chOff x="1348883" y="3576225"/>
              <a:chExt cx="5945156" cy="184666"/>
            </a:xfrm>
          </p:grpSpPr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D82E1480-9716-CA9A-07A2-989C4C7ECD17}"/>
                  </a:ext>
                </a:extLst>
              </p:cNvPr>
              <p:cNvSpPr txBox="1"/>
              <p:nvPr/>
            </p:nvSpPr>
            <p:spPr>
              <a:xfrm>
                <a:off x="1502710" y="3576225"/>
                <a:ext cx="5791329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입영 연도 기준 만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17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세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~ 21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세 미혼 남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· 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여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, 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고교졸업자 및 동등 학력 소지자</a:t>
                </a:r>
              </a:p>
            </p:txBody>
          </p:sp>
          <p:sp>
            <p:nvSpPr>
              <p:cNvPr id="195" name="자유형: 도형 194">
                <a:extLst>
                  <a:ext uri="{FF2B5EF4-FFF2-40B4-BE49-F238E27FC236}">
                    <a16:creationId xmlns:a16="http://schemas.microsoft.com/office/drawing/2014/main" id="{F98B830F-4E71-9044-028E-79266CFB479B}"/>
                  </a:ext>
                </a:extLst>
              </p:cNvPr>
              <p:cNvSpPr/>
              <p:nvPr/>
            </p:nvSpPr>
            <p:spPr>
              <a:xfrm rot="19785720">
                <a:off x="1348883" y="3608191"/>
                <a:ext cx="103392" cy="103811"/>
              </a:xfrm>
              <a:custGeom>
                <a:avLst/>
                <a:gdLst>
                  <a:gd name="connsiteX0" fmla="*/ 293469 w 388800"/>
                  <a:gd name="connsiteY0" fmla="*/ 26584 h 390378"/>
                  <a:gd name="connsiteX1" fmla="*/ 383906 w 388800"/>
                  <a:gd name="connsiteY1" fmla="*/ 145462 h 390378"/>
                  <a:gd name="connsiteX2" fmla="*/ 384849 w 388800"/>
                  <a:gd name="connsiteY2" fmla="*/ 159850 h 390378"/>
                  <a:gd name="connsiteX3" fmla="*/ 379712 w 388800"/>
                  <a:gd name="connsiteY3" fmla="*/ 160058 h 390378"/>
                  <a:gd name="connsiteX4" fmla="*/ 205133 w 388800"/>
                  <a:gd name="connsiteY4" fmla="*/ 240823 h 390378"/>
                  <a:gd name="connsiteX5" fmla="*/ 205134 w 388800"/>
                  <a:gd name="connsiteY5" fmla="*/ 120135 h 390378"/>
                  <a:gd name="connsiteX6" fmla="*/ 179865 w 388800"/>
                  <a:gd name="connsiteY6" fmla="*/ 94866 h 390378"/>
                  <a:gd name="connsiteX7" fmla="*/ 154597 w 388800"/>
                  <a:gd name="connsiteY7" fmla="*/ 120135 h 390378"/>
                  <a:gd name="connsiteX8" fmla="*/ 154596 w 388800"/>
                  <a:gd name="connsiteY8" fmla="*/ 275198 h 390378"/>
                  <a:gd name="connsiteX9" fmla="*/ 161997 w 388800"/>
                  <a:gd name="connsiteY9" fmla="*/ 293065 h 390378"/>
                  <a:gd name="connsiteX10" fmla="*/ 169401 w 388800"/>
                  <a:gd name="connsiteY10" fmla="*/ 296131 h 390378"/>
                  <a:gd name="connsiteX11" fmla="*/ 174110 w 388800"/>
                  <a:gd name="connsiteY11" fmla="*/ 300473 h 390378"/>
                  <a:gd name="connsiteX12" fmla="*/ 179366 w 388800"/>
                  <a:gd name="connsiteY12" fmla="*/ 300259 h 390378"/>
                  <a:gd name="connsiteX13" fmla="*/ 179865 w 388800"/>
                  <a:gd name="connsiteY13" fmla="*/ 300466 h 390378"/>
                  <a:gd name="connsiteX14" fmla="*/ 179864 w 388800"/>
                  <a:gd name="connsiteY14" fmla="*/ 300468 h 390378"/>
                  <a:gd name="connsiteX15" fmla="*/ 180475 w 388800"/>
                  <a:gd name="connsiteY15" fmla="*/ 300214 h 390378"/>
                  <a:gd name="connsiteX16" fmla="*/ 192527 w 388800"/>
                  <a:gd name="connsiteY16" fmla="*/ 299724 h 390378"/>
                  <a:gd name="connsiteX17" fmla="*/ 388088 w 388800"/>
                  <a:gd name="connsiteY17" fmla="*/ 209254 h 390378"/>
                  <a:gd name="connsiteX18" fmla="*/ 388800 w 388800"/>
                  <a:gd name="connsiteY18" fmla="*/ 220118 h 390378"/>
                  <a:gd name="connsiteX19" fmla="*/ 363794 w 388800"/>
                  <a:gd name="connsiteY19" fmla="*/ 293469 h 390378"/>
                  <a:gd name="connsiteX20" fmla="*/ 96909 w 388800"/>
                  <a:gd name="connsiteY20" fmla="*/ 363794 h 390378"/>
                  <a:gd name="connsiteX21" fmla="*/ 26584 w 388800"/>
                  <a:gd name="connsiteY21" fmla="*/ 96909 h 390378"/>
                  <a:gd name="connsiteX22" fmla="*/ 293469 w 388800"/>
                  <a:gd name="connsiteY22" fmla="*/ 26584 h 390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88800" h="390378">
                    <a:moveTo>
                      <a:pt x="293469" y="26584"/>
                    </a:moveTo>
                    <a:cubicBezTo>
                      <a:pt x="340028" y="53723"/>
                      <a:pt x="371179" y="97165"/>
                      <a:pt x="383906" y="145462"/>
                    </a:cubicBezTo>
                    <a:lnTo>
                      <a:pt x="384849" y="159850"/>
                    </a:lnTo>
                    <a:lnTo>
                      <a:pt x="379712" y="160058"/>
                    </a:lnTo>
                    <a:lnTo>
                      <a:pt x="205133" y="240823"/>
                    </a:lnTo>
                    <a:lnTo>
                      <a:pt x="205134" y="120135"/>
                    </a:lnTo>
                    <a:cubicBezTo>
                      <a:pt x="205134" y="106180"/>
                      <a:pt x="193821" y="94866"/>
                      <a:pt x="179865" y="94866"/>
                    </a:cubicBezTo>
                    <a:cubicBezTo>
                      <a:pt x="165909" y="94866"/>
                      <a:pt x="154596" y="106179"/>
                      <a:pt x="154597" y="120135"/>
                    </a:cubicBezTo>
                    <a:lnTo>
                      <a:pt x="154596" y="275198"/>
                    </a:lnTo>
                    <a:cubicBezTo>
                      <a:pt x="154596" y="282175"/>
                      <a:pt x="157424" y="288492"/>
                      <a:pt x="161997" y="293065"/>
                    </a:cubicBezTo>
                    <a:lnTo>
                      <a:pt x="169401" y="296131"/>
                    </a:lnTo>
                    <a:lnTo>
                      <a:pt x="174110" y="300473"/>
                    </a:lnTo>
                    <a:lnTo>
                      <a:pt x="179366" y="300259"/>
                    </a:lnTo>
                    <a:lnTo>
                      <a:pt x="179865" y="300466"/>
                    </a:lnTo>
                    <a:lnTo>
                      <a:pt x="179864" y="300468"/>
                    </a:lnTo>
                    <a:lnTo>
                      <a:pt x="180475" y="300214"/>
                    </a:lnTo>
                    <a:lnTo>
                      <a:pt x="192527" y="299724"/>
                    </a:lnTo>
                    <a:lnTo>
                      <a:pt x="388088" y="209254"/>
                    </a:lnTo>
                    <a:lnTo>
                      <a:pt x="388800" y="220118"/>
                    </a:lnTo>
                    <a:cubicBezTo>
                      <a:pt x="385573" y="245262"/>
                      <a:pt x="377364" y="270190"/>
                      <a:pt x="363794" y="293469"/>
                    </a:cubicBezTo>
                    <a:cubicBezTo>
                      <a:pt x="309515" y="386587"/>
                      <a:pt x="190027" y="418073"/>
                      <a:pt x="96909" y="363794"/>
                    </a:cubicBezTo>
                    <a:cubicBezTo>
                      <a:pt x="3791" y="309515"/>
                      <a:pt x="-27695" y="190027"/>
                      <a:pt x="26584" y="96909"/>
                    </a:cubicBezTo>
                    <a:cubicBezTo>
                      <a:pt x="80863" y="3791"/>
                      <a:pt x="200351" y="-27695"/>
                      <a:pt x="293469" y="26584"/>
                    </a:cubicBezTo>
                    <a:close/>
                  </a:path>
                </a:pathLst>
              </a:custGeom>
              <a:solidFill>
                <a:srgbClr val="3B709B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1400" dirty="0">
                  <a:ea typeface="문체부 제목 돋음체" panose="020B0609000101010101" pitchFamily="49" charset="-127"/>
                </a:endParaRPr>
              </a:p>
            </p:txBody>
          </p:sp>
        </p:grpSp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0121430C-14B3-9745-C6F1-E97AA5CCE3BE}"/>
                </a:ext>
              </a:extLst>
            </p:cNvPr>
            <p:cNvSpPr txBox="1"/>
            <p:nvPr/>
          </p:nvSpPr>
          <p:spPr>
            <a:xfrm>
              <a:off x="543057" y="3727583"/>
              <a:ext cx="641714" cy="20005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ko-KR" altLang="en-US" sz="13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B709B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복무기간</a:t>
              </a:r>
            </a:p>
          </p:txBody>
        </p:sp>
        <p:grpSp>
          <p:nvGrpSpPr>
            <p:cNvPr id="185" name="그룹 184">
              <a:extLst>
                <a:ext uri="{FF2B5EF4-FFF2-40B4-BE49-F238E27FC236}">
                  <a16:creationId xmlns:a16="http://schemas.microsoft.com/office/drawing/2014/main" id="{CF6F993E-B891-81D2-8BE6-B63F0C41826E}"/>
                </a:ext>
              </a:extLst>
            </p:cNvPr>
            <p:cNvGrpSpPr/>
            <p:nvPr/>
          </p:nvGrpSpPr>
          <p:grpSpPr>
            <a:xfrm>
              <a:off x="1348882" y="3735279"/>
              <a:ext cx="2491647" cy="184666"/>
              <a:chOff x="2404570" y="4437422"/>
              <a:chExt cx="2708335" cy="200726"/>
            </a:xfrm>
          </p:grpSpPr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D73333E1-F72E-D7FA-A606-D39A67D58C3B}"/>
                  </a:ext>
                </a:extLst>
              </p:cNvPr>
              <p:cNvSpPr txBox="1"/>
              <p:nvPr/>
            </p:nvSpPr>
            <p:spPr>
              <a:xfrm>
                <a:off x="2571775" y="4437422"/>
                <a:ext cx="2541130" cy="20072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졸업과 동시 소위 임관 후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10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년 </a:t>
                </a:r>
              </a:p>
            </p:txBody>
          </p:sp>
          <p:sp>
            <p:nvSpPr>
              <p:cNvPr id="193" name="자유형: 도형 192">
                <a:extLst>
                  <a:ext uri="{FF2B5EF4-FFF2-40B4-BE49-F238E27FC236}">
                    <a16:creationId xmlns:a16="http://schemas.microsoft.com/office/drawing/2014/main" id="{16AE72D5-3FD6-7484-FA7A-FE99F79F3D03}"/>
                  </a:ext>
                </a:extLst>
              </p:cNvPr>
              <p:cNvSpPr/>
              <p:nvPr/>
            </p:nvSpPr>
            <p:spPr>
              <a:xfrm rot="19785720">
                <a:off x="2404570" y="4472163"/>
                <a:ext cx="112384" cy="112839"/>
              </a:xfrm>
              <a:custGeom>
                <a:avLst/>
                <a:gdLst>
                  <a:gd name="connsiteX0" fmla="*/ 293469 w 388800"/>
                  <a:gd name="connsiteY0" fmla="*/ 26584 h 390378"/>
                  <a:gd name="connsiteX1" fmla="*/ 383906 w 388800"/>
                  <a:gd name="connsiteY1" fmla="*/ 145462 h 390378"/>
                  <a:gd name="connsiteX2" fmla="*/ 384849 w 388800"/>
                  <a:gd name="connsiteY2" fmla="*/ 159850 h 390378"/>
                  <a:gd name="connsiteX3" fmla="*/ 379712 w 388800"/>
                  <a:gd name="connsiteY3" fmla="*/ 160058 h 390378"/>
                  <a:gd name="connsiteX4" fmla="*/ 205133 w 388800"/>
                  <a:gd name="connsiteY4" fmla="*/ 240823 h 390378"/>
                  <a:gd name="connsiteX5" fmla="*/ 205134 w 388800"/>
                  <a:gd name="connsiteY5" fmla="*/ 120135 h 390378"/>
                  <a:gd name="connsiteX6" fmla="*/ 179865 w 388800"/>
                  <a:gd name="connsiteY6" fmla="*/ 94866 h 390378"/>
                  <a:gd name="connsiteX7" fmla="*/ 154597 w 388800"/>
                  <a:gd name="connsiteY7" fmla="*/ 120135 h 390378"/>
                  <a:gd name="connsiteX8" fmla="*/ 154596 w 388800"/>
                  <a:gd name="connsiteY8" fmla="*/ 275198 h 390378"/>
                  <a:gd name="connsiteX9" fmla="*/ 161997 w 388800"/>
                  <a:gd name="connsiteY9" fmla="*/ 293065 h 390378"/>
                  <a:gd name="connsiteX10" fmla="*/ 169401 w 388800"/>
                  <a:gd name="connsiteY10" fmla="*/ 296131 h 390378"/>
                  <a:gd name="connsiteX11" fmla="*/ 174110 w 388800"/>
                  <a:gd name="connsiteY11" fmla="*/ 300473 h 390378"/>
                  <a:gd name="connsiteX12" fmla="*/ 179366 w 388800"/>
                  <a:gd name="connsiteY12" fmla="*/ 300259 h 390378"/>
                  <a:gd name="connsiteX13" fmla="*/ 179865 w 388800"/>
                  <a:gd name="connsiteY13" fmla="*/ 300466 h 390378"/>
                  <a:gd name="connsiteX14" fmla="*/ 179864 w 388800"/>
                  <a:gd name="connsiteY14" fmla="*/ 300468 h 390378"/>
                  <a:gd name="connsiteX15" fmla="*/ 180475 w 388800"/>
                  <a:gd name="connsiteY15" fmla="*/ 300214 h 390378"/>
                  <a:gd name="connsiteX16" fmla="*/ 192527 w 388800"/>
                  <a:gd name="connsiteY16" fmla="*/ 299724 h 390378"/>
                  <a:gd name="connsiteX17" fmla="*/ 388088 w 388800"/>
                  <a:gd name="connsiteY17" fmla="*/ 209254 h 390378"/>
                  <a:gd name="connsiteX18" fmla="*/ 388800 w 388800"/>
                  <a:gd name="connsiteY18" fmla="*/ 220118 h 390378"/>
                  <a:gd name="connsiteX19" fmla="*/ 363794 w 388800"/>
                  <a:gd name="connsiteY19" fmla="*/ 293469 h 390378"/>
                  <a:gd name="connsiteX20" fmla="*/ 96909 w 388800"/>
                  <a:gd name="connsiteY20" fmla="*/ 363794 h 390378"/>
                  <a:gd name="connsiteX21" fmla="*/ 26584 w 388800"/>
                  <a:gd name="connsiteY21" fmla="*/ 96909 h 390378"/>
                  <a:gd name="connsiteX22" fmla="*/ 293469 w 388800"/>
                  <a:gd name="connsiteY22" fmla="*/ 26584 h 390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88800" h="390378">
                    <a:moveTo>
                      <a:pt x="293469" y="26584"/>
                    </a:moveTo>
                    <a:cubicBezTo>
                      <a:pt x="340028" y="53723"/>
                      <a:pt x="371179" y="97165"/>
                      <a:pt x="383906" y="145462"/>
                    </a:cubicBezTo>
                    <a:lnTo>
                      <a:pt x="384849" y="159850"/>
                    </a:lnTo>
                    <a:lnTo>
                      <a:pt x="379712" y="160058"/>
                    </a:lnTo>
                    <a:lnTo>
                      <a:pt x="205133" y="240823"/>
                    </a:lnTo>
                    <a:lnTo>
                      <a:pt x="205134" y="120135"/>
                    </a:lnTo>
                    <a:cubicBezTo>
                      <a:pt x="205134" y="106180"/>
                      <a:pt x="193821" y="94866"/>
                      <a:pt x="179865" y="94866"/>
                    </a:cubicBezTo>
                    <a:cubicBezTo>
                      <a:pt x="165909" y="94866"/>
                      <a:pt x="154596" y="106179"/>
                      <a:pt x="154597" y="120135"/>
                    </a:cubicBezTo>
                    <a:lnTo>
                      <a:pt x="154596" y="275198"/>
                    </a:lnTo>
                    <a:cubicBezTo>
                      <a:pt x="154596" y="282175"/>
                      <a:pt x="157424" y="288492"/>
                      <a:pt x="161997" y="293065"/>
                    </a:cubicBezTo>
                    <a:lnTo>
                      <a:pt x="169401" y="296131"/>
                    </a:lnTo>
                    <a:lnTo>
                      <a:pt x="174110" y="300473"/>
                    </a:lnTo>
                    <a:lnTo>
                      <a:pt x="179366" y="300259"/>
                    </a:lnTo>
                    <a:lnTo>
                      <a:pt x="179865" y="300466"/>
                    </a:lnTo>
                    <a:lnTo>
                      <a:pt x="179864" y="300468"/>
                    </a:lnTo>
                    <a:lnTo>
                      <a:pt x="180475" y="300214"/>
                    </a:lnTo>
                    <a:lnTo>
                      <a:pt x="192527" y="299724"/>
                    </a:lnTo>
                    <a:lnTo>
                      <a:pt x="388088" y="209254"/>
                    </a:lnTo>
                    <a:lnTo>
                      <a:pt x="388800" y="220118"/>
                    </a:lnTo>
                    <a:cubicBezTo>
                      <a:pt x="385573" y="245262"/>
                      <a:pt x="377364" y="270190"/>
                      <a:pt x="363794" y="293469"/>
                    </a:cubicBezTo>
                    <a:cubicBezTo>
                      <a:pt x="309515" y="386587"/>
                      <a:pt x="190027" y="418073"/>
                      <a:pt x="96909" y="363794"/>
                    </a:cubicBezTo>
                    <a:cubicBezTo>
                      <a:pt x="3791" y="309515"/>
                      <a:pt x="-27695" y="190027"/>
                      <a:pt x="26584" y="96909"/>
                    </a:cubicBezTo>
                    <a:cubicBezTo>
                      <a:pt x="80863" y="3791"/>
                      <a:pt x="200351" y="-27695"/>
                      <a:pt x="293469" y="26584"/>
                    </a:cubicBezTo>
                    <a:close/>
                  </a:path>
                </a:pathLst>
              </a:custGeom>
              <a:solidFill>
                <a:srgbClr val="3B709B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1400" dirty="0">
                  <a:ea typeface="문체부 제목 돋음체" panose="020B0609000101010101" pitchFamily="49" charset="-127"/>
                </a:endParaRPr>
              </a:p>
            </p:txBody>
          </p:sp>
        </p:grpSp>
        <p:cxnSp>
          <p:nvCxnSpPr>
            <p:cNvPr id="186" name="직선 연결선 185">
              <a:extLst>
                <a:ext uri="{FF2B5EF4-FFF2-40B4-BE49-F238E27FC236}">
                  <a16:creationId xmlns:a16="http://schemas.microsoft.com/office/drawing/2014/main" id="{B47DC5A9-AB38-691E-8443-F5588230C63E}"/>
                </a:ext>
              </a:extLst>
            </p:cNvPr>
            <p:cNvCxnSpPr>
              <a:cxnSpLocks/>
            </p:cNvCxnSpPr>
            <p:nvPr/>
          </p:nvCxnSpPr>
          <p:spPr>
            <a:xfrm>
              <a:off x="515731" y="3646662"/>
              <a:ext cx="9037843" cy="0"/>
            </a:xfrm>
            <a:prstGeom prst="line">
              <a:avLst/>
            </a:prstGeom>
            <a:noFill/>
            <a:ln w="19050" cap="rnd">
              <a:solidFill>
                <a:srgbClr val="3B709B">
                  <a:alpha val="40000"/>
                </a:srgbClr>
              </a:solidFill>
              <a:prstDash val="sysDot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069BE2B2-6D5B-9B8C-2ADE-A73EF4324E1C}"/>
                </a:ext>
              </a:extLst>
            </p:cNvPr>
            <p:cNvSpPr txBox="1"/>
            <p:nvPr/>
          </p:nvSpPr>
          <p:spPr>
            <a:xfrm>
              <a:off x="543057" y="4041374"/>
              <a:ext cx="641714" cy="20005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ko-KR" altLang="en-US" sz="13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B709B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모집시기</a:t>
              </a:r>
            </a:p>
          </p:txBody>
        </p:sp>
        <p:grpSp>
          <p:nvGrpSpPr>
            <p:cNvPr id="188" name="그룹 187">
              <a:extLst>
                <a:ext uri="{FF2B5EF4-FFF2-40B4-BE49-F238E27FC236}">
                  <a16:creationId xmlns:a16="http://schemas.microsoft.com/office/drawing/2014/main" id="{62422B86-937D-6F86-6E6B-A6A2A3D9A688}"/>
                </a:ext>
              </a:extLst>
            </p:cNvPr>
            <p:cNvGrpSpPr/>
            <p:nvPr/>
          </p:nvGrpSpPr>
          <p:grpSpPr>
            <a:xfrm>
              <a:off x="1348882" y="4049070"/>
              <a:ext cx="2580133" cy="184666"/>
              <a:chOff x="2404570" y="4437422"/>
              <a:chExt cx="2804517" cy="200726"/>
            </a:xfrm>
          </p:grpSpPr>
          <p:sp>
            <p:nvSpPr>
              <p:cNvPr id="190" name="TextBox 189">
                <a:extLst>
                  <a:ext uri="{FF2B5EF4-FFF2-40B4-BE49-F238E27FC236}">
                    <a16:creationId xmlns:a16="http://schemas.microsoft.com/office/drawing/2014/main" id="{9E7617EA-4554-1919-C3BC-68A60668B614}"/>
                  </a:ext>
                </a:extLst>
              </p:cNvPr>
              <p:cNvSpPr txBox="1"/>
              <p:nvPr/>
            </p:nvSpPr>
            <p:spPr>
              <a:xfrm>
                <a:off x="2571775" y="4437422"/>
                <a:ext cx="2637312" cy="20072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연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1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회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(6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월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) / www.navy.ac.kr</a:t>
                </a:r>
              </a:p>
            </p:txBody>
          </p:sp>
          <p:sp>
            <p:nvSpPr>
              <p:cNvPr id="191" name="자유형: 도형 190">
                <a:extLst>
                  <a:ext uri="{FF2B5EF4-FFF2-40B4-BE49-F238E27FC236}">
                    <a16:creationId xmlns:a16="http://schemas.microsoft.com/office/drawing/2014/main" id="{08FF935B-5009-C5B2-8898-DF631531D6E6}"/>
                  </a:ext>
                </a:extLst>
              </p:cNvPr>
              <p:cNvSpPr/>
              <p:nvPr/>
            </p:nvSpPr>
            <p:spPr>
              <a:xfrm rot="19785720">
                <a:off x="2404570" y="4472163"/>
                <a:ext cx="112384" cy="112839"/>
              </a:xfrm>
              <a:custGeom>
                <a:avLst/>
                <a:gdLst>
                  <a:gd name="connsiteX0" fmla="*/ 293469 w 388800"/>
                  <a:gd name="connsiteY0" fmla="*/ 26584 h 390378"/>
                  <a:gd name="connsiteX1" fmla="*/ 383906 w 388800"/>
                  <a:gd name="connsiteY1" fmla="*/ 145462 h 390378"/>
                  <a:gd name="connsiteX2" fmla="*/ 384849 w 388800"/>
                  <a:gd name="connsiteY2" fmla="*/ 159850 h 390378"/>
                  <a:gd name="connsiteX3" fmla="*/ 379712 w 388800"/>
                  <a:gd name="connsiteY3" fmla="*/ 160058 h 390378"/>
                  <a:gd name="connsiteX4" fmla="*/ 205133 w 388800"/>
                  <a:gd name="connsiteY4" fmla="*/ 240823 h 390378"/>
                  <a:gd name="connsiteX5" fmla="*/ 205134 w 388800"/>
                  <a:gd name="connsiteY5" fmla="*/ 120135 h 390378"/>
                  <a:gd name="connsiteX6" fmla="*/ 179865 w 388800"/>
                  <a:gd name="connsiteY6" fmla="*/ 94866 h 390378"/>
                  <a:gd name="connsiteX7" fmla="*/ 154597 w 388800"/>
                  <a:gd name="connsiteY7" fmla="*/ 120135 h 390378"/>
                  <a:gd name="connsiteX8" fmla="*/ 154596 w 388800"/>
                  <a:gd name="connsiteY8" fmla="*/ 275198 h 390378"/>
                  <a:gd name="connsiteX9" fmla="*/ 161997 w 388800"/>
                  <a:gd name="connsiteY9" fmla="*/ 293065 h 390378"/>
                  <a:gd name="connsiteX10" fmla="*/ 169401 w 388800"/>
                  <a:gd name="connsiteY10" fmla="*/ 296131 h 390378"/>
                  <a:gd name="connsiteX11" fmla="*/ 174110 w 388800"/>
                  <a:gd name="connsiteY11" fmla="*/ 300473 h 390378"/>
                  <a:gd name="connsiteX12" fmla="*/ 179366 w 388800"/>
                  <a:gd name="connsiteY12" fmla="*/ 300259 h 390378"/>
                  <a:gd name="connsiteX13" fmla="*/ 179865 w 388800"/>
                  <a:gd name="connsiteY13" fmla="*/ 300466 h 390378"/>
                  <a:gd name="connsiteX14" fmla="*/ 179864 w 388800"/>
                  <a:gd name="connsiteY14" fmla="*/ 300468 h 390378"/>
                  <a:gd name="connsiteX15" fmla="*/ 180475 w 388800"/>
                  <a:gd name="connsiteY15" fmla="*/ 300214 h 390378"/>
                  <a:gd name="connsiteX16" fmla="*/ 192527 w 388800"/>
                  <a:gd name="connsiteY16" fmla="*/ 299724 h 390378"/>
                  <a:gd name="connsiteX17" fmla="*/ 388088 w 388800"/>
                  <a:gd name="connsiteY17" fmla="*/ 209254 h 390378"/>
                  <a:gd name="connsiteX18" fmla="*/ 388800 w 388800"/>
                  <a:gd name="connsiteY18" fmla="*/ 220118 h 390378"/>
                  <a:gd name="connsiteX19" fmla="*/ 363794 w 388800"/>
                  <a:gd name="connsiteY19" fmla="*/ 293469 h 390378"/>
                  <a:gd name="connsiteX20" fmla="*/ 96909 w 388800"/>
                  <a:gd name="connsiteY20" fmla="*/ 363794 h 390378"/>
                  <a:gd name="connsiteX21" fmla="*/ 26584 w 388800"/>
                  <a:gd name="connsiteY21" fmla="*/ 96909 h 390378"/>
                  <a:gd name="connsiteX22" fmla="*/ 293469 w 388800"/>
                  <a:gd name="connsiteY22" fmla="*/ 26584 h 390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88800" h="390378">
                    <a:moveTo>
                      <a:pt x="293469" y="26584"/>
                    </a:moveTo>
                    <a:cubicBezTo>
                      <a:pt x="340028" y="53723"/>
                      <a:pt x="371179" y="97165"/>
                      <a:pt x="383906" y="145462"/>
                    </a:cubicBezTo>
                    <a:lnTo>
                      <a:pt x="384849" y="159850"/>
                    </a:lnTo>
                    <a:lnTo>
                      <a:pt x="379712" y="160058"/>
                    </a:lnTo>
                    <a:lnTo>
                      <a:pt x="205133" y="240823"/>
                    </a:lnTo>
                    <a:lnTo>
                      <a:pt x="205134" y="120135"/>
                    </a:lnTo>
                    <a:cubicBezTo>
                      <a:pt x="205134" y="106180"/>
                      <a:pt x="193821" y="94866"/>
                      <a:pt x="179865" y="94866"/>
                    </a:cubicBezTo>
                    <a:cubicBezTo>
                      <a:pt x="165909" y="94866"/>
                      <a:pt x="154596" y="106179"/>
                      <a:pt x="154597" y="120135"/>
                    </a:cubicBezTo>
                    <a:lnTo>
                      <a:pt x="154596" y="275198"/>
                    </a:lnTo>
                    <a:cubicBezTo>
                      <a:pt x="154596" y="282175"/>
                      <a:pt x="157424" y="288492"/>
                      <a:pt x="161997" y="293065"/>
                    </a:cubicBezTo>
                    <a:lnTo>
                      <a:pt x="169401" y="296131"/>
                    </a:lnTo>
                    <a:lnTo>
                      <a:pt x="174110" y="300473"/>
                    </a:lnTo>
                    <a:lnTo>
                      <a:pt x="179366" y="300259"/>
                    </a:lnTo>
                    <a:lnTo>
                      <a:pt x="179865" y="300466"/>
                    </a:lnTo>
                    <a:lnTo>
                      <a:pt x="179864" y="300468"/>
                    </a:lnTo>
                    <a:lnTo>
                      <a:pt x="180475" y="300214"/>
                    </a:lnTo>
                    <a:lnTo>
                      <a:pt x="192527" y="299724"/>
                    </a:lnTo>
                    <a:lnTo>
                      <a:pt x="388088" y="209254"/>
                    </a:lnTo>
                    <a:lnTo>
                      <a:pt x="388800" y="220118"/>
                    </a:lnTo>
                    <a:cubicBezTo>
                      <a:pt x="385573" y="245262"/>
                      <a:pt x="377364" y="270190"/>
                      <a:pt x="363794" y="293469"/>
                    </a:cubicBezTo>
                    <a:cubicBezTo>
                      <a:pt x="309515" y="386587"/>
                      <a:pt x="190027" y="418073"/>
                      <a:pt x="96909" y="363794"/>
                    </a:cubicBezTo>
                    <a:cubicBezTo>
                      <a:pt x="3791" y="309515"/>
                      <a:pt x="-27695" y="190027"/>
                      <a:pt x="26584" y="96909"/>
                    </a:cubicBezTo>
                    <a:cubicBezTo>
                      <a:pt x="80863" y="3791"/>
                      <a:pt x="200351" y="-27695"/>
                      <a:pt x="293469" y="26584"/>
                    </a:cubicBezTo>
                    <a:close/>
                  </a:path>
                </a:pathLst>
              </a:custGeom>
              <a:solidFill>
                <a:srgbClr val="3B709B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1400" dirty="0">
                  <a:ea typeface="문체부 제목 돋음체" panose="020B0609000101010101" pitchFamily="49" charset="-127"/>
                </a:endParaRPr>
              </a:p>
            </p:txBody>
          </p:sp>
        </p:grpSp>
        <p:cxnSp>
          <p:nvCxnSpPr>
            <p:cNvPr id="189" name="직선 연결선 188">
              <a:extLst>
                <a:ext uri="{FF2B5EF4-FFF2-40B4-BE49-F238E27FC236}">
                  <a16:creationId xmlns:a16="http://schemas.microsoft.com/office/drawing/2014/main" id="{1050E828-2737-2D2B-4838-D14E12FC438D}"/>
                </a:ext>
              </a:extLst>
            </p:cNvPr>
            <p:cNvCxnSpPr>
              <a:cxnSpLocks/>
            </p:cNvCxnSpPr>
            <p:nvPr/>
          </p:nvCxnSpPr>
          <p:spPr>
            <a:xfrm>
              <a:off x="515731" y="3960453"/>
              <a:ext cx="9037843" cy="0"/>
            </a:xfrm>
            <a:prstGeom prst="line">
              <a:avLst/>
            </a:prstGeom>
            <a:noFill/>
            <a:ln w="19050" cap="rnd">
              <a:solidFill>
                <a:srgbClr val="3B709B">
                  <a:alpha val="40000"/>
                </a:srgbClr>
              </a:solidFill>
              <a:prstDash val="sysDot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81" name="그룹 80">
            <a:extLst>
              <a:ext uri="{FF2B5EF4-FFF2-40B4-BE49-F238E27FC236}">
                <a16:creationId xmlns:a16="http://schemas.microsoft.com/office/drawing/2014/main" id="{50779E12-3308-6429-1A82-533093708BAC}"/>
              </a:ext>
            </a:extLst>
          </p:cNvPr>
          <p:cNvGrpSpPr/>
          <p:nvPr/>
        </p:nvGrpSpPr>
        <p:grpSpPr>
          <a:xfrm>
            <a:off x="352049" y="3025952"/>
            <a:ext cx="9201902" cy="1381138"/>
            <a:chOff x="352049" y="2860291"/>
            <a:chExt cx="9201902" cy="1381138"/>
          </a:xfrm>
        </p:grpSpPr>
        <p:grpSp>
          <p:nvGrpSpPr>
            <p:cNvPr id="82" name="그룹 81">
              <a:extLst>
                <a:ext uri="{FF2B5EF4-FFF2-40B4-BE49-F238E27FC236}">
                  <a16:creationId xmlns:a16="http://schemas.microsoft.com/office/drawing/2014/main" id="{56D4A93C-A64F-5352-1341-C8A68573F2DF}"/>
                </a:ext>
              </a:extLst>
            </p:cNvPr>
            <p:cNvGrpSpPr/>
            <p:nvPr/>
          </p:nvGrpSpPr>
          <p:grpSpPr>
            <a:xfrm>
              <a:off x="352049" y="2860291"/>
              <a:ext cx="9201902" cy="426654"/>
              <a:chOff x="2313823" y="647049"/>
              <a:chExt cx="10002148" cy="463758"/>
            </a:xfrm>
          </p:grpSpPr>
          <p:sp>
            <p:nvSpPr>
              <p:cNvPr id="97" name="사각형: 둥근 모서리 96">
                <a:extLst>
                  <a:ext uri="{FF2B5EF4-FFF2-40B4-BE49-F238E27FC236}">
                    <a16:creationId xmlns:a16="http://schemas.microsoft.com/office/drawing/2014/main" id="{8786AF37-1867-A4DB-0248-5BD358BE74EF}"/>
                  </a:ext>
                </a:extLst>
              </p:cNvPr>
              <p:cNvSpPr/>
              <p:nvPr/>
            </p:nvSpPr>
            <p:spPr>
              <a:xfrm>
                <a:off x="2313823" y="713151"/>
                <a:ext cx="10002148" cy="397656"/>
              </a:xfrm>
              <a:prstGeom prst="roundRect">
                <a:avLst/>
              </a:prstGeom>
              <a:solidFill>
                <a:srgbClr val="FFF7E2"/>
              </a:solidFill>
              <a:ln w="19050">
                <a:solidFill>
                  <a:srgbClr val="3B709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04982"/>
                <a:endParaRPr lang="ko-KR" altLang="en-US" sz="1979" kern="0" spc="-9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grpSp>
            <p:nvGrpSpPr>
              <p:cNvPr id="98" name="그룹 97">
                <a:extLst>
                  <a:ext uri="{FF2B5EF4-FFF2-40B4-BE49-F238E27FC236}">
                    <a16:creationId xmlns:a16="http://schemas.microsoft.com/office/drawing/2014/main" id="{DCC4B455-C8BB-6D6A-D208-1B50A0FCC4F4}"/>
                  </a:ext>
                </a:extLst>
              </p:cNvPr>
              <p:cNvGrpSpPr/>
              <p:nvPr/>
            </p:nvGrpSpPr>
            <p:grpSpPr>
              <a:xfrm>
                <a:off x="2397453" y="647049"/>
                <a:ext cx="460512" cy="399558"/>
                <a:chOff x="1625463" y="4547379"/>
                <a:chExt cx="420031" cy="364435"/>
              </a:xfrm>
            </p:grpSpPr>
            <p:grpSp>
              <p:nvGrpSpPr>
                <p:cNvPr id="100" name="그룹 99">
                  <a:extLst>
                    <a:ext uri="{FF2B5EF4-FFF2-40B4-BE49-F238E27FC236}">
                      <a16:creationId xmlns:a16="http://schemas.microsoft.com/office/drawing/2014/main" id="{0D394B05-5289-CABC-6729-1BD152B4C045}"/>
                    </a:ext>
                  </a:extLst>
                </p:cNvPr>
                <p:cNvGrpSpPr/>
                <p:nvPr/>
              </p:nvGrpSpPr>
              <p:grpSpPr>
                <a:xfrm>
                  <a:off x="1625463" y="4547379"/>
                  <a:ext cx="420031" cy="364435"/>
                  <a:chOff x="1623080" y="4535472"/>
                  <a:chExt cx="489461" cy="424675"/>
                </a:xfrm>
                <a:solidFill>
                  <a:srgbClr val="E78C0C"/>
                </a:solidFill>
              </p:grpSpPr>
              <p:sp>
                <p:nvSpPr>
                  <p:cNvPr id="102" name="자유형: 도형 101">
                    <a:extLst>
                      <a:ext uri="{FF2B5EF4-FFF2-40B4-BE49-F238E27FC236}">
                        <a16:creationId xmlns:a16="http://schemas.microsoft.com/office/drawing/2014/main" id="{0ADEB840-65AD-C23C-31D2-7D884D0239B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587907" y="4570645"/>
                    <a:ext cx="359409" cy="289064"/>
                  </a:xfrm>
                  <a:custGeom>
                    <a:avLst/>
                    <a:gdLst>
                      <a:gd name="connsiteX0" fmla="*/ 103252 w 505255"/>
                      <a:gd name="connsiteY0" fmla="*/ 0 h 406364"/>
                      <a:gd name="connsiteX1" fmla="*/ 402003 w 505255"/>
                      <a:gd name="connsiteY1" fmla="*/ 0 h 406364"/>
                      <a:gd name="connsiteX2" fmla="*/ 505255 w 505255"/>
                      <a:gd name="connsiteY2" fmla="*/ 103252 h 406364"/>
                      <a:gd name="connsiteX3" fmla="*/ 505255 w 505255"/>
                      <a:gd name="connsiteY3" fmla="*/ 297495 h 406364"/>
                      <a:gd name="connsiteX4" fmla="*/ 197221 w 505255"/>
                      <a:gd name="connsiteY4" fmla="*/ 297495 h 406364"/>
                      <a:gd name="connsiteX5" fmla="*/ 100012 w 505255"/>
                      <a:gd name="connsiteY5" fmla="*/ 394704 h 406364"/>
                      <a:gd name="connsiteX6" fmla="*/ 100012 w 505255"/>
                      <a:gd name="connsiteY6" fmla="*/ 406364 h 406364"/>
                      <a:gd name="connsiteX7" fmla="*/ 63061 w 505255"/>
                      <a:gd name="connsiteY7" fmla="*/ 398904 h 406364"/>
                      <a:gd name="connsiteX8" fmla="*/ 0 w 505255"/>
                      <a:gd name="connsiteY8" fmla="*/ 303766 h 406364"/>
                      <a:gd name="connsiteX9" fmla="*/ 0 w 505255"/>
                      <a:gd name="connsiteY9" fmla="*/ 103252 h 406364"/>
                      <a:gd name="connsiteX10" fmla="*/ 103252 w 505255"/>
                      <a:gd name="connsiteY10" fmla="*/ 0 h 406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05255" h="406364">
                        <a:moveTo>
                          <a:pt x="103252" y="0"/>
                        </a:moveTo>
                        <a:lnTo>
                          <a:pt x="402003" y="0"/>
                        </a:lnTo>
                        <a:cubicBezTo>
                          <a:pt x="459028" y="0"/>
                          <a:pt x="505255" y="46227"/>
                          <a:pt x="505255" y="103252"/>
                        </a:cubicBezTo>
                        <a:lnTo>
                          <a:pt x="505255" y="297495"/>
                        </a:lnTo>
                        <a:lnTo>
                          <a:pt x="197221" y="297495"/>
                        </a:lnTo>
                        <a:cubicBezTo>
                          <a:pt x="143534" y="297495"/>
                          <a:pt x="100012" y="341017"/>
                          <a:pt x="100012" y="394704"/>
                        </a:cubicBezTo>
                        <a:lnTo>
                          <a:pt x="100012" y="406364"/>
                        </a:lnTo>
                        <a:lnTo>
                          <a:pt x="63061" y="398904"/>
                        </a:lnTo>
                        <a:cubicBezTo>
                          <a:pt x="26003" y="383230"/>
                          <a:pt x="0" y="346535"/>
                          <a:pt x="0" y="303766"/>
                        </a:cubicBezTo>
                        <a:lnTo>
                          <a:pt x="0" y="103252"/>
                        </a:lnTo>
                        <a:cubicBezTo>
                          <a:pt x="0" y="46227"/>
                          <a:pt x="46227" y="0"/>
                          <a:pt x="103252" y="0"/>
                        </a:cubicBezTo>
                        <a:close/>
                      </a:path>
                    </a:pathLst>
                  </a:custGeom>
                  <a:solidFill>
                    <a:srgbClr val="3B709B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03" name="사각형: 둥근 모서리 102">
                    <a:extLst>
                      <a:ext uri="{FF2B5EF4-FFF2-40B4-BE49-F238E27FC236}">
                        <a16:creationId xmlns:a16="http://schemas.microsoft.com/office/drawing/2014/main" id="{DFEC6B8F-BF5E-9C0A-7C59-9EF74C7BCCC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693575" y="4541181"/>
                    <a:ext cx="424672" cy="413260"/>
                  </a:xfrm>
                  <a:prstGeom prst="roundRect">
                    <a:avLst>
                      <a:gd name="adj" fmla="val 18011"/>
                    </a:avLst>
                  </a:prstGeom>
                  <a:solidFill>
                    <a:srgbClr val="3B709B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sp>
              <p:nvSpPr>
                <p:cNvPr id="101" name="직사각형 100">
                  <a:extLst>
                    <a:ext uri="{FF2B5EF4-FFF2-40B4-BE49-F238E27FC236}">
                      <a16:creationId xmlns:a16="http://schemas.microsoft.com/office/drawing/2014/main" id="{E2156D15-F240-DFF3-126F-AE45A5BCEC83}"/>
                    </a:ext>
                  </a:extLst>
                </p:cNvPr>
                <p:cNvSpPr/>
                <p:nvPr/>
              </p:nvSpPr>
              <p:spPr>
                <a:xfrm>
                  <a:off x="1752285" y="4634131"/>
                  <a:ext cx="222493" cy="228851"/>
                </a:xfrm>
                <a:prstGeom prst="rect">
                  <a:avLst/>
                </a:pr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ctr" defTabSz="904982">
                    <a:defRPr/>
                  </a:pPr>
                  <a:r>
                    <a:rPr lang="en-US" altLang="ko-KR" sz="15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>
                          <a:alpha val="30000"/>
                        </a:schemeClr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0</a:t>
                  </a:r>
                  <a:r>
                    <a:rPr lang="en-US" altLang="ko-KR" sz="15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2</a:t>
                  </a:r>
                  <a:endParaRPr lang="ko-KR" altLang="en-US" sz="1500" kern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2B84282B-62F5-C768-EF47-697D53C15196}"/>
                  </a:ext>
                </a:extLst>
              </p:cNvPr>
              <p:cNvSpPr txBox="1"/>
              <p:nvPr/>
            </p:nvSpPr>
            <p:spPr>
              <a:xfrm>
                <a:off x="2997787" y="782120"/>
                <a:ext cx="1610961" cy="28436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7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09B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학사사관후보생</a:t>
                </a:r>
              </a:p>
            </p:txBody>
          </p:sp>
        </p:grp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B6921F87-7095-F238-B8BA-862F84BA58BD}"/>
                </a:ext>
              </a:extLst>
            </p:cNvPr>
            <p:cNvSpPr txBox="1"/>
            <p:nvPr/>
          </p:nvSpPr>
          <p:spPr>
            <a:xfrm>
              <a:off x="543057" y="3394361"/>
              <a:ext cx="641714" cy="20005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ko-KR" altLang="en-US" sz="13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B709B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지원자격</a:t>
              </a:r>
            </a:p>
          </p:txBody>
        </p:sp>
        <p:grpSp>
          <p:nvGrpSpPr>
            <p:cNvPr id="84" name="그룹 83">
              <a:extLst>
                <a:ext uri="{FF2B5EF4-FFF2-40B4-BE49-F238E27FC236}">
                  <a16:creationId xmlns:a16="http://schemas.microsoft.com/office/drawing/2014/main" id="{45C385CB-4796-079A-FBFB-9BA702FEE85F}"/>
                </a:ext>
              </a:extLst>
            </p:cNvPr>
            <p:cNvGrpSpPr/>
            <p:nvPr/>
          </p:nvGrpSpPr>
          <p:grpSpPr>
            <a:xfrm>
              <a:off x="1348883" y="3402053"/>
              <a:ext cx="6009276" cy="184666"/>
              <a:chOff x="1348883" y="3576225"/>
              <a:chExt cx="6009276" cy="184666"/>
            </a:xfrm>
          </p:grpSpPr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1DA4DDF4-56FE-DE6D-AB64-F10D68BEB82D}"/>
                  </a:ext>
                </a:extLst>
              </p:cNvPr>
              <p:cNvSpPr txBox="1"/>
              <p:nvPr/>
            </p:nvSpPr>
            <p:spPr>
              <a:xfrm>
                <a:off x="1502710" y="3576225"/>
                <a:ext cx="5855449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임관일 기준 만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20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세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~ 27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세 남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·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여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, 4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년제 대학교 졸업자 또는 동등 학력 소지자</a:t>
                </a:r>
              </a:p>
            </p:txBody>
          </p:sp>
          <p:sp>
            <p:nvSpPr>
              <p:cNvPr id="96" name="자유형: 도형 95">
                <a:extLst>
                  <a:ext uri="{FF2B5EF4-FFF2-40B4-BE49-F238E27FC236}">
                    <a16:creationId xmlns:a16="http://schemas.microsoft.com/office/drawing/2014/main" id="{E8068CA7-3693-3BA5-55F7-3432A6EE9423}"/>
                  </a:ext>
                </a:extLst>
              </p:cNvPr>
              <p:cNvSpPr/>
              <p:nvPr/>
            </p:nvSpPr>
            <p:spPr>
              <a:xfrm rot="19785720">
                <a:off x="1348883" y="3608191"/>
                <a:ext cx="103392" cy="103811"/>
              </a:xfrm>
              <a:custGeom>
                <a:avLst/>
                <a:gdLst>
                  <a:gd name="connsiteX0" fmla="*/ 293469 w 388800"/>
                  <a:gd name="connsiteY0" fmla="*/ 26584 h 390378"/>
                  <a:gd name="connsiteX1" fmla="*/ 383906 w 388800"/>
                  <a:gd name="connsiteY1" fmla="*/ 145462 h 390378"/>
                  <a:gd name="connsiteX2" fmla="*/ 384849 w 388800"/>
                  <a:gd name="connsiteY2" fmla="*/ 159850 h 390378"/>
                  <a:gd name="connsiteX3" fmla="*/ 379712 w 388800"/>
                  <a:gd name="connsiteY3" fmla="*/ 160058 h 390378"/>
                  <a:gd name="connsiteX4" fmla="*/ 205133 w 388800"/>
                  <a:gd name="connsiteY4" fmla="*/ 240823 h 390378"/>
                  <a:gd name="connsiteX5" fmla="*/ 205134 w 388800"/>
                  <a:gd name="connsiteY5" fmla="*/ 120135 h 390378"/>
                  <a:gd name="connsiteX6" fmla="*/ 179865 w 388800"/>
                  <a:gd name="connsiteY6" fmla="*/ 94866 h 390378"/>
                  <a:gd name="connsiteX7" fmla="*/ 154597 w 388800"/>
                  <a:gd name="connsiteY7" fmla="*/ 120135 h 390378"/>
                  <a:gd name="connsiteX8" fmla="*/ 154596 w 388800"/>
                  <a:gd name="connsiteY8" fmla="*/ 275198 h 390378"/>
                  <a:gd name="connsiteX9" fmla="*/ 161997 w 388800"/>
                  <a:gd name="connsiteY9" fmla="*/ 293065 h 390378"/>
                  <a:gd name="connsiteX10" fmla="*/ 169401 w 388800"/>
                  <a:gd name="connsiteY10" fmla="*/ 296131 h 390378"/>
                  <a:gd name="connsiteX11" fmla="*/ 174110 w 388800"/>
                  <a:gd name="connsiteY11" fmla="*/ 300473 h 390378"/>
                  <a:gd name="connsiteX12" fmla="*/ 179366 w 388800"/>
                  <a:gd name="connsiteY12" fmla="*/ 300259 h 390378"/>
                  <a:gd name="connsiteX13" fmla="*/ 179865 w 388800"/>
                  <a:gd name="connsiteY13" fmla="*/ 300466 h 390378"/>
                  <a:gd name="connsiteX14" fmla="*/ 179864 w 388800"/>
                  <a:gd name="connsiteY14" fmla="*/ 300468 h 390378"/>
                  <a:gd name="connsiteX15" fmla="*/ 180475 w 388800"/>
                  <a:gd name="connsiteY15" fmla="*/ 300214 h 390378"/>
                  <a:gd name="connsiteX16" fmla="*/ 192527 w 388800"/>
                  <a:gd name="connsiteY16" fmla="*/ 299724 h 390378"/>
                  <a:gd name="connsiteX17" fmla="*/ 388088 w 388800"/>
                  <a:gd name="connsiteY17" fmla="*/ 209254 h 390378"/>
                  <a:gd name="connsiteX18" fmla="*/ 388800 w 388800"/>
                  <a:gd name="connsiteY18" fmla="*/ 220118 h 390378"/>
                  <a:gd name="connsiteX19" fmla="*/ 363794 w 388800"/>
                  <a:gd name="connsiteY19" fmla="*/ 293469 h 390378"/>
                  <a:gd name="connsiteX20" fmla="*/ 96909 w 388800"/>
                  <a:gd name="connsiteY20" fmla="*/ 363794 h 390378"/>
                  <a:gd name="connsiteX21" fmla="*/ 26584 w 388800"/>
                  <a:gd name="connsiteY21" fmla="*/ 96909 h 390378"/>
                  <a:gd name="connsiteX22" fmla="*/ 293469 w 388800"/>
                  <a:gd name="connsiteY22" fmla="*/ 26584 h 390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88800" h="390378">
                    <a:moveTo>
                      <a:pt x="293469" y="26584"/>
                    </a:moveTo>
                    <a:cubicBezTo>
                      <a:pt x="340028" y="53723"/>
                      <a:pt x="371179" y="97165"/>
                      <a:pt x="383906" y="145462"/>
                    </a:cubicBezTo>
                    <a:lnTo>
                      <a:pt x="384849" y="159850"/>
                    </a:lnTo>
                    <a:lnTo>
                      <a:pt x="379712" y="160058"/>
                    </a:lnTo>
                    <a:lnTo>
                      <a:pt x="205133" y="240823"/>
                    </a:lnTo>
                    <a:lnTo>
                      <a:pt x="205134" y="120135"/>
                    </a:lnTo>
                    <a:cubicBezTo>
                      <a:pt x="205134" y="106180"/>
                      <a:pt x="193821" y="94866"/>
                      <a:pt x="179865" y="94866"/>
                    </a:cubicBezTo>
                    <a:cubicBezTo>
                      <a:pt x="165909" y="94866"/>
                      <a:pt x="154596" y="106179"/>
                      <a:pt x="154597" y="120135"/>
                    </a:cubicBezTo>
                    <a:lnTo>
                      <a:pt x="154596" y="275198"/>
                    </a:lnTo>
                    <a:cubicBezTo>
                      <a:pt x="154596" y="282175"/>
                      <a:pt x="157424" y="288492"/>
                      <a:pt x="161997" y="293065"/>
                    </a:cubicBezTo>
                    <a:lnTo>
                      <a:pt x="169401" y="296131"/>
                    </a:lnTo>
                    <a:lnTo>
                      <a:pt x="174110" y="300473"/>
                    </a:lnTo>
                    <a:lnTo>
                      <a:pt x="179366" y="300259"/>
                    </a:lnTo>
                    <a:lnTo>
                      <a:pt x="179865" y="300466"/>
                    </a:lnTo>
                    <a:lnTo>
                      <a:pt x="179864" y="300468"/>
                    </a:lnTo>
                    <a:lnTo>
                      <a:pt x="180475" y="300214"/>
                    </a:lnTo>
                    <a:lnTo>
                      <a:pt x="192527" y="299724"/>
                    </a:lnTo>
                    <a:lnTo>
                      <a:pt x="388088" y="209254"/>
                    </a:lnTo>
                    <a:lnTo>
                      <a:pt x="388800" y="220118"/>
                    </a:lnTo>
                    <a:cubicBezTo>
                      <a:pt x="385573" y="245262"/>
                      <a:pt x="377364" y="270190"/>
                      <a:pt x="363794" y="293469"/>
                    </a:cubicBezTo>
                    <a:cubicBezTo>
                      <a:pt x="309515" y="386587"/>
                      <a:pt x="190027" y="418073"/>
                      <a:pt x="96909" y="363794"/>
                    </a:cubicBezTo>
                    <a:cubicBezTo>
                      <a:pt x="3791" y="309515"/>
                      <a:pt x="-27695" y="190027"/>
                      <a:pt x="26584" y="96909"/>
                    </a:cubicBezTo>
                    <a:cubicBezTo>
                      <a:pt x="80863" y="3791"/>
                      <a:pt x="200351" y="-27695"/>
                      <a:pt x="293469" y="26584"/>
                    </a:cubicBezTo>
                    <a:close/>
                  </a:path>
                </a:pathLst>
              </a:custGeom>
              <a:solidFill>
                <a:srgbClr val="3B709B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1400" dirty="0">
                  <a:ea typeface="문체부 제목 돋음체" panose="020B0609000101010101" pitchFamily="49" charset="-127"/>
                </a:endParaRPr>
              </a:p>
            </p:txBody>
          </p:sp>
        </p:grp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C0BB28D0-3CA4-1A2A-19FA-791BC7B0F99D}"/>
                </a:ext>
              </a:extLst>
            </p:cNvPr>
            <p:cNvSpPr txBox="1"/>
            <p:nvPr/>
          </p:nvSpPr>
          <p:spPr>
            <a:xfrm>
              <a:off x="543057" y="3727583"/>
              <a:ext cx="641714" cy="20005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ko-KR" altLang="en-US" sz="13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B709B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복무기간</a:t>
              </a:r>
            </a:p>
          </p:txBody>
        </p:sp>
        <p:grpSp>
          <p:nvGrpSpPr>
            <p:cNvPr id="86" name="그룹 85">
              <a:extLst>
                <a:ext uri="{FF2B5EF4-FFF2-40B4-BE49-F238E27FC236}">
                  <a16:creationId xmlns:a16="http://schemas.microsoft.com/office/drawing/2014/main" id="{F76C5076-1432-8B2D-B356-022867567889}"/>
                </a:ext>
              </a:extLst>
            </p:cNvPr>
            <p:cNvGrpSpPr/>
            <p:nvPr/>
          </p:nvGrpSpPr>
          <p:grpSpPr>
            <a:xfrm>
              <a:off x="1348882" y="3735279"/>
              <a:ext cx="4401144" cy="184666"/>
              <a:chOff x="2404570" y="4437422"/>
              <a:chExt cx="4783895" cy="200726"/>
            </a:xfrm>
          </p:grpSpPr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253422A5-61D4-A492-FE57-58477DD97FA7}"/>
                  </a:ext>
                </a:extLst>
              </p:cNvPr>
              <p:cNvSpPr txBox="1"/>
              <p:nvPr/>
            </p:nvSpPr>
            <p:spPr>
              <a:xfrm>
                <a:off x="2571775" y="4437422"/>
                <a:ext cx="4616690" cy="20072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임관 후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3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년 복무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(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항공조종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: 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회전익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10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년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/ 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고정익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13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년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)</a:t>
                </a:r>
              </a:p>
            </p:txBody>
          </p:sp>
          <p:sp>
            <p:nvSpPr>
              <p:cNvPr id="94" name="자유형: 도형 93">
                <a:extLst>
                  <a:ext uri="{FF2B5EF4-FFF2-40B4-BE49-F238E27FC236}">
                    <a16:creationId xmlns:a16="http://schemas.microsoft.com/office/drawing/2014/main" id="{2660B30F-F973-C2D0-252B-5AE6FEB01176}"/>
                  </a:ext>
                </a:extLst>
              </p:cNvPr>
              <p:cNvSpPr/>
              <p:nvPr/>
            </p:nvSpPr>
            <p:spPr>
              <a:xfrm rot="19785720">
                <a:off x="2404570" y="4472163"/>
                <a:ext cx="112384" cy="112839"/>
              </a:xfrm>
              <a:custGeom>
                <a:avLst/>
                <a:gdLst>
                  <a:gd name="connsiteX0" fmla="*/ 293469 w 388800"/>
                  <a:gd name="connsiteY0" fmla="*/ 26584 h 390378"/>
                  <a:gd name="connsiteX1" fmla="*/ 383906 w 388800"/>
                  <a:gd name="connsiteY1" fmla="*/ 145462 h 390378"/>
                  <a:gd name="connsiteX2" fmla="*/ 384849 w 388800"/>
                  <a:gd name="connsiteY2" fmla="*/ 159850 h 390378"/>
                  <a:gd name="connsiteX3" fmla="*/ 379712 w 388800"/>
                  <a:gd name="connsiteY3" fmla="*/ 160058 h 390378"/>
                  <a:gd name="connsiteX4" fmla="*/ 205133 w 388800"/>
                  <a:gd name="connsiteY4" fmla="*/ 240823 h 390378"/>
                  <a:gd name="connsiteX5" fmla="*/ 205134 w 388800"/>
                  <a:gd name="connsiteY5" fmla="*/ 120135 h 390378"/>
                  <a:gd name="connsiteX6" fmla="*/ 179865 w 388800"/>
                  <a:gd name="connsiteY6" fmla="*/ 94866 h 390378"/>
                  <a:gd name="connsiteX7" fmla="*/ 154597 w 388800"/>
                  <a:gd name="connsiteY7" fmla="*/ 120135 h 390378"/>
                  <a:gd name="connsiteX8" fmla="*/ 154596 w 388800"/>
                  <a:gd name="connsiteY8" fmla="*/ 275198 h 390378"/>
                  <a:gd name="connsiteX9" fmla="*/ 161997 w 388800"/>
                  <a:gd name="connsiteY9" fmla="*/ 293065 h 390378"/>
                  <a:gd name="connsiteX10" fmla="*/ 169401 w 388800"/>
                  <a:gd name="connsiteY10" fmla="*/ 296131 h 390378"/>
                  <a:gd name="connsiteX11" fmla="*/ 174110 w 388800"/>
                  <a:gd name="connsiteY11" fmla="*/ 300473 h 390378"/>
                  <a:gd name="connsiteX12" fmla="*/ 179366 w 388800"/>
                  <a:gd name="connsiteY12" fmla="*/ 300259 h 390378"/>
                  <a:gd name="connsiteX13" fmla="*/ 179865 w 388800"/>
                  <a:gd name="connsiteY13" fmla="*/ 300466 h 390378"/>
                  <a:gd name="connsiteX14" fmla="*/ 179864 w 388800"/>
                  <a:gd name="connsiteY14" fmla="*/ 300468 h 390378"/>
                  <a:gd name="connsiteX15" fmla="*/ 180475 w 388800"/>
                  <a:gd name="connsiteY15" fmla="*/ 300214 h 390378"/>
                  <a:gd name="connsiteX16" fmla="*/ 192527 w 388800"/>
                  <a:gd name="connsiteY16" fmla="*/ 299724 h 390378"/>
                  <a:gd name="connsiteX17" fmla="*/ 388088 w 388800"/>
                  <a:gd name="connsiteY17" fmla="*/ 209254 h 390378"/>
                  <a:gd name="connsiteX18" fmla="*/ 388800 w 388800"/>
                  <a:gd name="connsiteY18" fmla="*/ 220118 h 390378"/>
                  <a:gd name="connsiteX19" fmla="*/ 363794 w 388800"/>
                  <a:gd name="connsiteY19" fmla="*/ 293469 h 390378"/>
                  <a:gd name="connsiteX20" fmla="*/ 96909 w 388800"/>
                  <a:gd name="connsiteY20" fmla="*/ 363794 h 390378"/>
                  <a:gd name="connsiteX21" fmla="*/ 26584 w 388800"/>
                  <a:gd name="connsiteY21" fmla="*/ 96909 h 390378"/>
                  <a:gd name="connsiteX22" fmla="*/ 293469 w 388800"/>
                  <a:gd name="connsiteY22" fmla="*/ 26584 h 390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88800" h="390378">
                    <a:moveTo>
                      <a:pt x="293469" y="26584"/>
                    </a:moveTo>
                    <a:cubicBezTo>
                      <a:pt x="340028" y="53723"/>
                      <a:pt x="371179" y="97165"/>
                      <a:pt x="383906" y="145462"/>
                    </a:cubicBezTo>
                    <a:lnTo>
                      <a:pt x="384849" y="159850"/>
                    </a:lnTo>
                    <a:lnTo>
                      <a:pt x="379712" y="160058"/>
                    </a:lnTo>
                    <a:lnTo>
                      <a:pt x="205133" y="240823"/>
                    </a:lnTo>
                    <a:lnTo>
                      <a:pt x="205134" y="120135"/>
                    </a:lnTo>
                    <a:cubicBezTo>
                      <a:pt x="205134" y="106180"/>
                      <a:pt x="193821" y="94866"/>
                      <a:pt x="179865" y="94866"/>
                    </a:cubicBezTo>
                    <a:cubicBezTo>
                      <a:pt x="165909" y="94866"/>
                      <a:pt x="154596" y="106179"/>
                      <a:pt x="154597" y="120135"/>
                    </a:cubicBezTo>
                    <a:lnTo>
                      <a:pt x="154596" y="275198"/>
                    </a:lnTo>
                    <a:cubicBezTo>
                      <a:pt x="154596" y="282175"/>
                      <a:pt x="157424" y="288492"/>
                      <a:pt x="161997" y="293065"/>
                    </a:cubicBezTo>
                    <a:lnTo>
                      <a:pt x="169401" y="296131"/>
                    </a:lnTo>
                    <a:lnTo>
                      <a:pt x="174110" y="300473"/>
                    </a:lnTo>
                    <a:lnTo>
                      <a:pt x="179366" y="300259"/>
                    </a:lnTo>
                    <a:lnTo>
                      <a:pt x="179865" y="300466"/>
                    </a:lnTo>
                    <a:lnTo>
                      <a:pt x="179864" y="300468"/>
                    </a:lnTo>
                    <a:lnTo>
                      <a:pt x="180475" y="300214"/>
                    </a:lnTo>
                    <a:lnTo>
                      <a:pt x="192527" y="299724"/>
                    </a:lnTo>
                    <a:lnTo>
                      <a:pt x="388088" y="209254"/>
                    </a:lnTo>
                    <a:lnTo>
                      <a:pt x="388800" y="220118"/>
                    </a:lnTo>
                    <a:cubicBezTo>
                      <a:pt x="385573" y="245262"/>
                      <a:pt x="377364" y="270190"/>
                      <a:pt x="363794" y="293469"/>
                    </a:cubicBezTo>
                    <a:cubicBezTo>
                      <a:pt x="309515" y="386587"/>
                      <a:pt x="190027" y="418073"/>
                      <a:pt x="96909" y="363794"/>
                    </a:cubicBezTo>
                    <a:cubicBezTo>
                      <a:pt x="3791" y="309515"/>
                      <a:pt x="-27695" y="190027"/>
                      <a:pt x="26584" y="96909"/>
                    </a:cubicBezTo>
                    <a:cubicBezTo>
                      <a:pt x="80863" y="3791"/>
                      <a:pt x="200351" y="-27695"/>
                      <a:pt x="293469" y="26584"/>
                    </a:cubicBezTo>
                    <a:close/>
                  </a:path>
                </a:pathLst>
              </a:custGeom>
              <a:solidFill>
                <a:srgbClr val="3B709B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1400" dirty="0">
                  <a:ea typeface="문체부 제목 돋음체" panose="020B0609000101010101" pitchFamily="49" charset="-127"/>
                </a:endParaRPr>
              </a:p>
            </p:txBody>
          </p:sp>
        </p:grpSp>
        <p:cxnSp>
          <p:nvCxnSpPr>
            <p:cNvPr id="87" name="직선 연결선 86">
              <a:extLst>
                <a:ext uri="{FF2B5EF4-FFF2-40B4-BE49-F238E27FC236}">
                  <a16:creationId xmlns:a16="http://schemas.microsoft.com/office/drawing/2014/main" id="{12A8BB6A-F558-30A9-8892-673B5AC1F089}"/>
                </a:ext>
              </a:extLst>
            </p:cNvPr>
            <p:cNvCxnSpPr>
              <a:cxnSpLocks/>
            </p:cNvCxnSpPr>
            <p:nvPr/>
          </p:nvCxnSpPr>
          <p:spPr>
            <a:xfrm>
              <a:off x="515731" y="3646662"/>
              <a:ext cx="9037843" cy="0"/>
            </a:xfrm>
            <a:prstGeom prst="line">
              <a:avLst/>
            </a:prstGeom>
            <a:noFill/>
            <a:ln w="19050" cap="rnd">
              <a:solidFill>
                <a:srgbClr val="3B709B">
                  <a:alpha val="40000"/>
                </a:srgbClr>
              </a:solidFill>
              <a:prstDash val="sysDot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73578649-4364-601C-A2F3-96AD5E3115FD}"/>
                </a:ext>
              </a:extLst>
            </p:cNvPr>
            <p:cNvSpPr txBox="1"/>
            <p:nvPr/>
          </p:nvSpPr>
          <p:spPr>
            <a:xfrm>
              <a:off x="543057" y="4041374"/>
              <a:ext cx="641714" cy="20005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ko-KR" altLang="en-US" sz="13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B709B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모집시기</a:t>
              </a:r>
            </a:p>
          </p:txBody>
        </p:sp>
        <p:grpSp>
          <p:nvGrpSpPr>
            <p:cNvPr id="89" name="그룹 88">
              <a:extLst>
                <a:ext uri="{FF2B5EF4-FFF2-40B4-BE49-F238E27FC236}">
                  <a16:creationId xmlns:a16="http://schemas.microsoft.com/office/drawing/2014/main" id="{0895D5CA-2C99-F827-9A83-C96B3658D0F9}"/>
                </a:ext>
              </a:extLst>
            </p:cNvPr>
            <p:cNvGrpSpPr/>
            <p:nvPr/>
          </p:nvGrpSpPr>
          <p:grpSpPr>
            <a:xfrm>
              <a:off x="1348882" y="4049070"/>
              <a:ext cx="2172329" cy="184666"/>
              <a:chOff x="2404570" y="4437422"/>
              <a:chExt cx="2361248" cy="200726"/>
            </a:xfrm>
          </p:grpSpPr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B5EAAD40-0D89-6539-4C25-132CE72AD468}"/>
                  </a:ext>
                </a:extLst>
              </p:cNvPr>
              <p:cNvSpPr txBox="1"/>
              <p:nvPr/>
            </p:nvSpPr>
            <p:spPr>
              <a:xfrm>
                <a:off x="2571775" y="4437422"/>
                <a:ext cx="2194043" cy="20072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연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2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회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/ www.navy.mil.kr</a:t>
                </a:r>
              </a:p>
            </p:txBody>
          </p:sp>
          <p:sp>
            <p:nvSpPr>
              <p:cNvPr id="92" name="자유형: 도형 91">
                <a:extLst>
                  <a:ext uri="{FF2B5EF4-FFF2-40B4-BE49-F238E27FC236}">
                    <a16:creationId xmlns:a16="http://schemas.microsoft.com/office/drawing/2014/main" id="{E05D3D70-3D0A-FA89-EF2E-CD19B4DFADFB}"/>
                  </a:ext>
                </a:extLst>
              </p:cNvPr>
              <p:cNvSpPr/>
              <p:nvPr/>
            </p:nvSpPr>
            <p:spPr>
              <a:xfrm rot="19785720">
                <a:off x="2404570" y="4472163"/>
                <a:ext cx="112384" cy="112839"/>
              </a:xfrm>
              <a:custGeom>
                <a:avLst/>
                <a:gdLst>
                  <a:gd name="connsiteX0" fmla="*/ 293469 w 388800"/>
                  <a:gd name="connsiteY0" fmla="*/ 26584 h 390378"/>
                  <a:gd name="connsiteX1" fmla="*/ 383906 w 388800"/>
                  <a:gd name="connsiteY1" fmla="*/ 145462 h 390378"/>
                  <a:gd name="connsiteX2" fmla="*/ 384849 w 388800"/>
                  <a:gd name="connsiteY2" fmla="*/ 159850 h 390378"/>
                  <a:gd name="connsiteX3" fmla="*/ 379712 w 388800"/>
                  <a:gd name="connsiteY3" fmla="*/ 160058 h 390378"/>
                  <a:gd name="connsiteX4" fmla="*/ 205133 w 388800"/>
                  <a:gd name="connsiteY4" fmla="*/ 240823 h 390378"/>
                  <a:gd name="connsiteX5" fmla="*/ 205134 w 388800"/>
                  <a:gd name="connsiteY5" fmla="*/ 120135 h 390378"/>
                  <a:gd name="connsiteX6" fmla="*/ 179865 w 388800"/>
                  <a:gd name="connsiteY6" fmla="*/ 94866 h 390378"/>
                  <a:gd name="connsiteX7" fmla="*/ 154597 w 388800"/>
                  <a:gd name="connsiteY7" fmla="*/ 120135 h 390378"/>
                  <a:gd name="connsiteX8" fmla="*/ 154596 w 388800"/>
                  <a:gd name="connsiteY8" fmla="*/ 275198 h 390378"/>
                  <a:gd name="connsiteX9" fmla="*/ 161997 w 388800"/>
                  <a:gd name="connsiteY9" fmla="*/ 293065 h 390378"/>
                  <a:gd name="connsiteX10" fmla="*/ 169401 w 388800"/>
                  <a:gd name="connsiteY10" fmla="*/ 296131 h 390378"/>
                  <a:gd name="connsiteX11" fmla="*/ 174110 w 388800"/>
                  <a:gd name="connsiteY11" fmla="*/ 300473 h 390378"/>
                  <a:gd name="connsiteX12" fmla="*/ 179366 w 388800"/>
                  <a:gd name="connsiteY12" fmla="*/ 300259 h 390378"/>
                  <a:gd name="connsiteX13" fmla="*/ 179865 w 388800"/>
                  <a:gd name="connsiteY13" fmla="*/ 300466 h 390378"/>
                  <a:gd name="connsiteX14" fmla="*/ 179864 w 388800"/>
                  <a:gd name="connsiteY14" fmla="*/ 300468 h 390378"/>
                  <a:gd name="connsiteX15" fmla="*/ 180475 w 388800"/>
                  <a:gd name="connsiteY15" fmla="*/ 300214 h 390378"/>
                  <a:gd name="connsiteX16" fmla="*/ 192527 w 388800"/>
                  <a:gd name="connsiteY16" fmla="*/ 299724 h 390378"/>
                  <a:gd name="connsiteX17" fmla="*/ 388088 w 388800"/>
                  <a:gd name="connsiteY17" fmla="*/ 209254 h 390378"/>
                  <a:gd name="connsiteX18" fmla="*/ 388800 w 388800"/>
                  <a:gd name="connsiteY18" fmla="*/ 220118 h 390378"/>
                  <a:gd name="connsiteX19" fmla="*/ 363794 w 388800"/>
                  <a:gd name="connsiteY19" fmla="*/ 293469 h 390378"/>
                  <a:gd name="connsiteX20" fmla="*/ 96909 w 388800"/>
                  <a:gd name="connsiteY20" fmla="*/ 363794 h 390378"/>
                  <a:gd name="connsiteX21" fmla="*/ 26584 w 388800"/>
                  <a:gd name="connsiteY21" fmla="*/ 96909 h 390378"/>
                  <a:gd name="connsiteX22" fmla="*/ 293469 w 388800"/>
                  <a:gd name="connsiteY22" fmla="*/ 26584 h 390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88800" h="390378">
                    <a:moveTo>
                      <a:pt x="293469" y="26584"/>
                    </a:moveTo>
                    <a:cubicBezTo>
                      <a:pt x="340028" y="53723"/>
                      <a:pt x="371179" y="97165"/>
                      <a:pt x="383906" y="145462"/>
                    </a:cubicBezTo>
                    <a:lnTo>
                      <a:pt x="384849" y="159850"/>
                    </a:lnTo>
                    <a:lnTo>
                      <a:pt x="379712" y="160058"/>
                    </a:lnTo>
                    <a:lnTo>
                      <a:pt x="205133" y="240823"/>
                    </a:lnTo>
                    <a:lnTo>
                      <a:pt x="205134" y="120135"/>
                    </a:lnTo>
                    <a:cubicBezTo>
                      <a:pt x="205134" y="106180"/>
                      <a:pt x="193821" y="94866"/>
                      <a:pt x="179865" y="94866"/>
                    </a:cubicBezTo>
                    <a:cubicBezTo>
                      <a:pt x="165909" y="94866"/>
                      <a:pt x="154596" y="106179"/>
                      <a:pt x="154597" y="120135"/>
                    </a:cubicBezTo>
                    <a:lnTo>
                      <a:pt x="154596" y="275198"/>
                    </a:lnTo>
                    <a:cubicBezTo>
                      <a:pt x="154596" y="282175"/>
                      <a:pt x="157424" y="288492"/>
                      <a:pt x="161997" y="293065"/>
                    </a:cubicBezTo>
                    <a:lnTo>
                      <a:pt x="169401" y="296131"/>
                    </a:lnTo>
                    <a:lnTo>
                      <a:pt x="174110" y="300473"/>
                    </a:lnTo>
                    <a:lnTo>
                      <a:pt x="179366" y="300259"/>
                    </a:lnTo>
                    <a:lnTo>
                      <a:pt x="179865" y="300466"/>
                    </a:lnTo>
                    <a:lnTo>
                      <a:pt x="179864" y="300468"/>
                    </a:lnTo>
                    <a:lnTo>
                      <a:pt x="180475" y="300214"/>
                    </a:lnTo>
                    <a:lnTo>
                      <a:pt x="192527" y="299724"/>
                    </a:lnTo>
                    <a:lnTo>
                      <a:pt x="388088" y="209254"/>
                    </a:lnTo>
                    <a:lnTo>
                      <a:pt x="388800" y="220118"/>
                    </a:lnTo>
                    <a:cubicBezTo>
                      <a:pt x="385573" y="245262"/>
                      <a:pt x="377364" y="270190"/>
                      <a:pt x="363794" y="293469"/>
                    </a:cubicBezTo>
                    <a:cubicBezTo>
                      <a:pt x="309515" y="386587"/>
                      <a:pt x="190027" y="418073"/>
                      <a:pt x="96909" y="363794"/>
                    </a:cubicBezTo>
                    <a:cubicBezTo>
                      <a:pt x="3791" y="309515"/>
                      <a:pt x="-27695" y="190027"/>
                      <a:pt x="26584" y="96909"/>
                    </a:cubicBezTo>
                    <a:cubicBezTo>
                      <a:pt x="80863" y="3791"/>
                      <a:pt x="200351" y="-27695"/>
                      <a:pt x="293469" y="26584"/>
                    </a:cubicBezTo>
                    <a:close/>
                  </a:path>
                </a:pathLst>
              </a:custGeom>
              <a:solidFill>
                <a:srgbClr val="3B709B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1400" dirty="0">
                  <a:ea typeface="문체부 제목 돋음체" panose="020B0609000101010101" pitchFamily="49" charset="-127"/>
                </a:endParaRPr>
              </a:p>
            </p:txBody>
          </p:sp>
        </p:grpSp>
        <p:cxnSp>
          <p:nvCxnSpPr>
            <p:cNvPr id="90" name="직선 연결선 89">
              <a:extLst>
                <a:ext uri="{FF2B5EF4-FFF2-40B4-BE49-F238E27FC236}">
                  <a16:creationId xmlns:a16="http://schemas.microsoft.com/office/drawing/2014/main" id="{D40788E6-11E1-CD20-87E7-7578963FE5B4}"/>
                </a:ext>
              </a:extLst>
            </p:cNvPr>
            <p:cNvCxnSpPr>
              <a:cxnSpLocks/>
            </p:cNvCxnSpPr>
            <p:nvPr/>
          </p:nvCxnSpPr>
          <p:spPr>
            <a:xfrm>
              <a:off x="515731" y="3960453"/>
              <a:ext cx="9037843" cy="0"/>
            </a:xfrm>
            <a:prstGeom prst="line">
              <a:avLst/>
            </a:prstGeom>
            <a:noFill/>
            <a:ln w="19050" cap="rnd">
              <a:solidFill>
                <a:srgbClr val="3B709B">
                  <a:alpha val="40000"/>
                </a:srgbClr>
              </a:solidFill>
              <a:prstDash val="sysDot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04" name="그룹 103">
            <a:extLst>
              <a:ext uri="{FF2B5EF4-FFF2-40B4-BE49-F238E27FC236}">
                <a16:creationId xmlns:a16="http://schemas.microsoft.com/office/drawing/2014/main" id="{CF629212-70C8-A9B2-DEF6-DEFB32147E4C}"/>
              </a:ext>
            </a:extLst>
          </p:cNvPr>
          <p:cNvGrpSpPr/>
          <p:nvPr/>
        </p:nvGrpSpPr>
        <p:grpSpPr>
          <a:xfrm>
            <a:off x="352049" y="4671788"/>
            <a:ext cx="9201902" cy="1381138"/>
            <a:chOff x="352049" y="2860291"/>
            <a:chExt cx="9201902" cy="1381138"/>
          </a:xfrm>
        </p:grpSpPr>
        <p:grpSp>
          <p:nvGrpSpPr>
            <p:cNvPr id="105" name="그룹 104">
              <a:extLst>
                <a:ext uri="{FF2B5EF4-FFF2-40B4-BE49-F238E27FC236}">
                  <a16:creationId xmlns:a16="http://schemas.microsoft.com/office/drawing/2014/main" id="{C50BBA3F-3B95-E087-06FA-02C7F1458221}"/>
                </a:ext>
              </a:extLst>
            </p:cNvPr>
            <p:cNvGrpSpPr/>
            <p:nvPr/>
          </p:nvGrpSpPr>
          <p:grpSpPr>
            <a:xfrm>
              <a:off x="352049" y="2860291"/>
              <a:ext cx="9201902" cy="426654"/>
              <a:chOff x="2313823" y="647049"/>
              <a:chExt cx="10002148" cy="463758"/>
            </a:xfrm>
          </p:grpSpPr>
          <p:sp>
            <p:nvSpPr>
              <p:cNvPr id="173" name="사각형: 둥근 모서리 172">
                <a:extLst>
                  <a:ext uri="{FF2B5EF4-FFF2-40B4-BE49-F238E27FC236}">
                    <a16:creationId xmlns:a16="http://schemas.microsoft.com/office/drawing/2014/main" id="{BA6A9969-0BED-6226-1BD1-F1C63FF224EC}"/>
                  </a:ext>
                </a:extLst>
              </p:cNvPr>
              <p:cNvSpPr/>
              <p:nvPr/>
            </p:nvSpPr>
            <p:spPr>
              <a:xfrm>
                <a:off x="2313823" y="713151"/>
                <a:ext cx="10002148" cy="397656"/>
              </a:xfrm>
              <a:prstGeom prst="roundRect">
                <a:avLst/>
              </a:prstGeom>
              <a:solidFill>
                <a:srgbClr val="FFF7E2"/>
              </a:solidFill>
              <a:ln w="19050">
                <a:solidFill>
                  <a:srgbClr val="3B709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04982"/>
                <a:endParaRPr lang="ko-KR" altLang="en-US" sz="1979" kern="0" spc="-9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grpSp>
            <p:nvGrpSpPr>
              <p:cNvPr id="174" name="그룹 173">
                <a:extLst>
                  <a:ext uri="{FF2B5EF4-FFF2-40B4-BE49-F238E27FC236}">
                    <a16:creationId xmlns:a16="http://schemas.microsoft.com/office/drawing/2014/main" id="{C47D93F0-401A-4949-AF40-44B378204193}"/>
                  </a:ext>
                </a:extLst>
              </p:cNvPr>
              <p:cNvGrpSpPr/>
              <p:nvPr/>
            </p:nvGrpSpPr>
            <p:grpSpPr>
              <a:xfrm>
                <a:off x="2397453" y="647049"/>
                <a:ext cx="460512" cy="399558"/>
                <a:chOff x="1625463" y="4547379"/>
                <a:chExt cx="420031" cy="364435"/>
              </a:xfrm>
            </p:grpSpPr>
            <p:grpSp>
              <p:nvGrpSpPr>
                <p:cNvPr id="176" name="그룹 175">
                  <a:extLst>
                    <a:ext uri="{FF2B5EF4-FFF2-40B4-BE49-F238E27FC236}">
                      <a16:creationId xmlns:a16="http://schemas.microsoft.com/office/drawing/2014/main" id="{ED4F1EBE-0F44-54BB-11DD-A5369584797E}"/>
                    </a:ext>
                  </a:extLst>
                </p:cNvPr>
                <p:cNvGrpSpPr/>
                <p:nvPr/>
              </p:nvGrpSpPr>
              <p:grpSpPr>
                <a:xfrm>
                  <a:off x="1625463" y="4547379"/>
                  <a:ext cx="420031" cy="364435"/>
                  <a:chOff x="1623080" y="4535472"/>
                  <a:chExt cx="489461" cy="424675"/>
                </a:xfrm>
                <a:solidFill>
                  <a:srgbClr val="E78C0C"/>
                </a:solidFill>
              </p:grpSpPr>
              <p:sp>
                <p:nvSpPr>
                  <p:cNvPr id="178" name="자유형: 도형 177">
                    <a:extLst>
                      <a:ext uri="{FF2B5EF4-FFF2-40B4-BE49-F238E27FC236}">
                        <a16:creationId xmlns:a16="http://schemas.microsoft.com/office/drawing/2014/main" id="{45E34909-59D1-449F-8699-6629742A541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587907" y="4570645"/>
                    <a:ext cx="359409" cy="289064"/>
                  </a:xfrm>
                  <a:custGeom>
                    <a:avLst/>
                    <a:gdLst>
                      <a:gd name="connsiteX0" fmla="*/ 103252 w 505255"/>
                      <a:gd name="connsiteY0" fmla="*/ 0 h 406364"/>
                      <a:gd name="connsiteX1" fmla="*/ 402003 w 505255"/>
                      <a:gd name="connsiteY1" fmla="*/ 0 h 406364"/>
                      <a:gd name="connsiteX2" fmla="*/ 505255 w 505255"/>
                      <a:gd name="connsiteY2" fmla="*/ 103252 h 406364"/>
                      <a:gd name="connsiteX3" fmla="*/ 505255 w 505255"/>
                      <a:gd name="connsiteY3" fmla="*/ 297495 h 406364"/>
                      <a:gd name="connsiteX4" fmla="*/ 197221 w 505255"/>
                      <a:gd name="connsiteY4" fmla="*/ 297495 h 406364"/>
                      <a:gd name="connsiteX5" fmla="*/ 100012 w 505255"/>
                      <a:gd name="connsiteY5" fmla="*/ 394704 h 406364"/>
                      <a:gd name="connsiteX6" fmla="*/ 100012 w 505255"/>
                      <a:gd name="connsiteY6" fmla="*/ 406364 h 406364"/>
                      <a:gd name="connsiteX7" fmla="*/ 63061 w 505255"/>
                      <a:gd name="connsiteY7" fmla="*/ 398904 h 406364"/>
                      <a:gd name="connsiteX8" fmla="*/ 0 w 505255"/>
                      <a:gd name="connsiteY8" fmla="*/ 303766 h 406364"/>
                      <a:gd name="connsiteX9" fmla="*/ 0 w 505255"/>
                      <a:gd name="connsiteY9" fmla="*/ 103252 h 406364"/>
                      <a:gd name="connsiteX10" fmla="*/ 103252 w 505255"/>
                      <a:gd name="connsiteY10" fmla="*/ 0 h 406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05255" h="406364">
                        <a:moveTo>
                          <a:pt x="103252" y="0"/>
                        </a:moveTo>
                        <a:lnTo>
                          <a:pt x="402003" y="0"/>
                        </a:lnTo>
                        <a:cubicBezTo>
                          <a:pt x="459028" y="0"/>
                          <a:pt x="505255" y="46227"/>
                          <a:pt x="505255" y="103252"/>
                        </a:cubicBezTo>
                        <a:lnTo>
                          <a:pt x="505255" y="297495"/>
                        </a:lnTo>
                        <a:lnTo>
                          <a:pt x="197221" y="297495"/>
                        </a:lnTo>
                        <a:cubicBezTo>
                          <a:pt x="143534" y="297495"/>
                          <a:pt x="100012" y="341017"/>
                          <a:pt x="100012" y="394704"/>
                        </a:cubicBezTo>
                        <a:lnTo>
                          <a:pt x="100012" y="406364"/>
                        </a:lnTo>
                        <a:lnTo>
                          <a:pt x="63061" y="398904"/>
                        </a:lnTo>
                        <a:cubicBezTo>
                          <a:pt x="26003" y="383230"/>
                          <a:pt x="0" y="346535"/>
                          <a:pt x="0" y="303766"/>
                        </a:cubicBezTo>
                        <a:lnTo>
                          <a:pt x="0" y="103252"/>
                        </a:lnTo>
                        <a:cubicBezTo>
                          <a:pt x="0" y="46227"/>
                          <a:pt x="46227" y="0"/>
                          <a:pt x="103252" y="0"/>
                        </a:cubicBezTo>
                        <a:close/>
                      </a:path>
                    </a:pathLst>
                  </a:custGeom>
                  <a:solidFill>
                    <a:srgbClr val="3B709B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79" name="사각형: 둥근 모서리 178">
                    <a:extLst>
                      <a:ext uri="{FF2B5EF4-FFF2-40B4-BE49-F238E27FC236}">
                        <a16:creationId xmlns:a16="http://schemas.microsoft.com/office/drawing/2014/main" id="{D402424E-04EB-2EBB-A33A-5E1BC126AE5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693575" y="4541181"/>
                    <a:ext cx="424672" cy="413260"/>
                  </a:xfrm>
                  <a:prstGeom prst="roundRect">
                    <a:avLst>
                      <a:gd name="adj" fmla="val 18011"/>
                    </a:avLst>
                  </a:prstGeom>
                  <a:solidFill>
                    <a:srgbClr val="3B709B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sp>
              <p:nvSpPr>
                <p:cNvPr id="177" name="직사각형 176">
                  <a:extLst>
                    <a:ext uri="{FF2B5EF4-FFF2-40B4-BE49-F238E27FC236}">
                      <a16:creationId xmlns:a16="http://schemas.microsoft.com/office/drawing/2014/main" id="{3EF26F29-7034-5214-3533-E2EB1DBC26B4}"/>
                    </a:ext>
                  </a:extLst>
                </p:cNvPr>
                <p:cNvSpPr/>
                <p:nvPr/>
              </p:nvSpPr>
              <p:spPr>
                <a:xfrm>
                  <a:off x="1752285" y="4634131"/>
                  <a:ext cx="222493" cy="228851"/>
                </a:xfrm>
                <a:prstGeom prst="rect">
                  <a:avLst/>
                </a:pr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ctr" defTabSz="904982">
                    <a:defRPr/>
                  </a:pPr>
                  <a:r>
                    <a:rPr lang="en-US" altLang="ko-KR" sz="15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>
                          <a:alpha val="30000"/>
                        </a:schemeClr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0</a:t>
                  </a:r>
                  <a:r>
                    <a:rPr lang="en-US" altLang="ko-KR" sz="15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3</a:t>
                  </a:r>
                  <a:endParaRPr lang="ko-KR" altLang="en-US" sz="1500" kern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62FA1729-5C1E-C4A4-B1B6-87BC4BC527C4}"/>
                  </a:ext>
                </a:extLst>
              </p:cNvPr>
              <p:cNvSpPr txBox="1"/>
              <p:nvPr/>
            </p:nvSpPr>
            <p:spPr>
              <a:xfrm>
                <a:off x="2997787" y="782120"/>
                <a:ext cx="1610961" cy="28436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7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09B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예비장교후보생</a:t>
                </a:r>
              </a:p>
            </p:txBody>
          </p:sp>
        </p:grp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BDD5F0F4-2EE5-5490-0985-12D3B0A77134}"/>
                </a:ext>
              </a:extLst>
            </p:cNvPr>
            <p:cNvSpPr txBox="1"/>
            <p:nvPr/>
          </p:nvSpPr>
          <p:spPr>
            <a:xfrm>
              <a:off x="543057" y="3394361"/>
              <a:ext cx="641714" cy="20005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ko-KR" altLang="en-US" sz="13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B709B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지원자격</a:t>
              </a:r>
            </a:p>
          </p:txBody>
        </p:sp>
        <p:grpSp>
          <p:nvGrpSpPr>
            <p:cNvPr id="107" name="그룹 106">
              <a:extLst>
                <a:ext uri="{FF2B5EF4-FFF2-40B4-BE49-F238E27FC236}">
                  <a16:creationId xmlns:a16="http://schemas.microsoft.com/office/drawing/2014/main" id="{8F4C7CCD-4998-13C0-6B55-CD2E0AD59DAF}"/>
                </a:ext>
              </a:extLst>
            </p:cNvPr>
            <p:cNvGrpSpPr/>
            <p:nvPr/>
          </p:nvGrpSpPr>
          <p:grpSpPr>
            <a:xfrm>
              <a:off x="1348883" y="3402053"/>
              <a:ext cx="5902837" cy="184666"/>
              <a:chOff x="1348883" y="3576225"/>
              <a:chExt cx="5902837" cy="184666"/>
            </a:xfrm>
          </p:grpSpPr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2D4353F4-4FEF-B9A5-5EEB-0F36FEFF23B4}"/>
                  </a:ext>
                </a:extLst>
              </p:cNvPr>
              <p:cNvSpPr txBox="1"/>
              <p:nvPr/>
            </p:nvSpPr>
            <p:spPr>
              <a:xfrm>
                <a:off x="1502710" y="3576225"/>
                <a:ext cx="5749010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임관일 기준 만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20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세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~ 27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세 남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·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여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, 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국내 정규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4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년제 대학교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1,2,3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학년 재학생</a:t>
                </a:r>
              </a:p>
            </p:txBody>
          </p:sp>
          <p:sp>
            <p:nvSpPr>
              <p:cNvPr id="172" name="자유형: 도형 171">
                <a:extLst>
                  <a:ext uri="{FF2B5EF4-FFF2-40B4-BE49-F238E27FC236}">
                    <a16:creationId xmlns:a16="http://schemas.microsoft.com/office/drawing/2014/main" id="{0ADB5450-BB47-C0E5-AD90-E3ADC059F562}"/>
                  </a:ext>
                </a:extLst>
              </p:cNvPr>
              <p:cNvSpPr/>
              <p:nvPr/>
            </p:nvSpPr>
            <p:spPr>
              <a:xfrm rot="19785720">
                <a:off x="1348883" y="3608191"/>
                <a:ext cx="103392" cy="103811"/>
              </a:xfrm>
              <a:custGeom>
                <a:avLst/>
                <a:gdLst>
                  <a:gd name="connsiteX0" fmla="*/ 293469 w 388800"/>
                  <a:gd name="connsiteY0" fmla="*/ 26584 h 390378"/>
                  <a:gd name="connsiteX1" fmla="*/ 383906 w 388800"/>
                  <a:gd name="connsiteY1" fmla="*/ 145462 h 390378"/>
                  <a:gd name="connsiteX2" fmla="*/ 384849 w 388800"/>
                  <a:gd name="connsiteY2" fmla="*/ 159850 h 390378"/>
                  <a:gd name="connsiteX3" fmla="*/ 379712 w 388800"/>
                  <a:gd name="connsiteY3" fmla="*/ 160058 h 390378"/>
                  <a:gd name="connsiteX4" fmla="*/ 205133 w 388800"/>
                  <a:gd name="connsiteY4" fmla="*/ 240823 h 390378"/>
                  <a:gd name="connsiteX5" fmla="*/ 205134 w 388800"/>
                  <a:gd name="connsiteY5" fmla="*/ 120135 h 390378"/>
                  <a:gd name="connsiteX6" fmla="*/ 179865 w 388800"/>
                  <a:gd name="connsiteY6" fmla="*/ 94866 h 390378"/>
                  <a:gd name="connsiteX7" fmla="*/ 154597 w 388800"/>
                  <a:gd name="connsiteY7" fmla="*/ 120135 h 390378"/>
                  <a:gd name="connsiteX8" fmla="*/ 154596 w 388800"/>
                  <a:gd name="connsiteY8" fmla="*/ 275198 h 390378"/>
                  <a:gd name="connsiteX9" fmla="*/ 161997 w 388800"/>
                  <a:gd name="connsiteY9" fmla="*/ 293065 h 390378"/>
                  <a:gd name="connsiteX10" fmla="*/ 169401 w 388800"/>
                  <a:gd name="connsiteY10" fmla="*/ 296131 h 390378"/>
                  <a:gd name="connsiteX11" fmla="*/ 174110 w 388800"/>
                  <a:gd name="connsiteY11" fmla="*/ 300473 h 390378"/>
                  <a:gd name="connsiteX12" fmla="*/ 179366 w 388800"/>
                  <a:gd name="connsiteY12" fmla="*/ 300259 h 390378"/>
                  <a:gd name="connsiteX13" fmla="*/ 179865 w 388800"/>
                  <a:gd name="connsiteY13" fmla="*/ 300466 h 390378"/>
                  <a:gd name="connsiteX14" fmla="*/ 179864 w 388800"/>
                  <a:gd name="connsiteY14" fmla="*/ 300468 h 390378"/>
                  <a:gd name="connsiteX15" fmla="*/ 180475 w 388800"/>
                  <a:gd name="connsiteY15" fmla="*/ 300214 h 390378"/>
                  <a:gd name="connsiteX16" fmla="*/ 192527 w 388800"/>
                  <a:gd name="connsiteY16" fmla="*/ 299724 h 390378"/>
                  <a:gd name="connsiteX17" fmla="*/ 388088 w 388800"/>
                  <a:gd name="connsiteY17" fmla="*/ 209254 h 390378"/>
                  <a:gd name="connsiteX18" fmla="*/ 388800 w 388800"/>
                  <a:gd name="connsiteY18" fmla="*/ 220118 h 390378"/>
                  <a:gd name="connsiteX19" fmla="*/ 363794 w 388800"/>
                  <a:gd name="connsiteY19" fmla="*/ 293469 h 390378"/>
                  <a:gd name="connsiteX20" fmla="*/ 96909 w 388800"/>
                  <a:gd name="connsiteY20" fmla="*/ 363794 h 390378"/>
                  <a:gd name="connsiteX21" fmla="*/ 26584 w 388800"/>
                  <a:gd name="connsiteY21" fmla="*/ 96909 h 390378"/>
                  <a:gd name="connsiteX22" fmla="*/ 293469 w 388800"/>
                  <a:gd name="connsiteY22" fmla="*/ 26584 h 390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88800" h="390378">
                    <a:moveTo>
                      <a:pt x="293469" y="26584"/>
                    </a:moveTo>
                    <a:cubicBezTo>
                      <a:pt x="340028" y="53723"/>
                      <a:pt x="371179" y="97165"/>
                      <a:pt x="383906" y="145462"/>
                    </a:cubicBezTo>
                    <a:lnTo>
                      <a:pt x="384849" y="159850"/>
                    </a:lnTo>
                    <a:lnTo>
                      <a:pt x="379712" y="160058"/>
                    </a:lnTo>
                    <a:lnTo>
                      <a:pt x="205133" y="240823"/>
                    </a:lnTo>
                    <a:lnTo>
                      <a:pt x="205134" y="120135"/>
                    </a:lnTo>
                    <a:cubicBezTo>
                      <a:pt x="205134" y="106180"/>
                      <a:pt x="193821" y="94866"/>
                      <a:pt x="179865" y="94866"/>
                    </a:cubicBezTo>
                    <a:cubicBezTo>
                      <a:pt x="165909" y="94866"/>
                      <a:pt x="154596" y="106179"/>
                      <a:pt x="154597" y="120135"/>
                    </a:cubicBezTo>
                    <a:lnTo>
                      <a:pt x="154596" y="275198"/>
                    </a:lnTo>
                    <a:cubicBezTo>
                      <a:pt x="154596" y="282175"/>
                      <a:pt x="157424" y="288492"/>
                      <a:pt x="161997" y="293065"/>
                    </a:cubicBezTo>
                    <a:lnTo>
                      <a:pt x="169401" y="296131"/>
                    </a:lnTo>
                    <a:lnTo>
                      <a:pt x="174110" y="300473"/>
                    </a:lnTo>
                    <a:lnTo>
                      <a:pt x="179366" y="300259"/>
                    </a:lnTo>
                    <a:lnTo>
                      <a:pt x="179865" y="300466"/>
                    </a:lnTo>
                    <a:lnTo>
                      <a:pt x="179864" y="300468"/>
                    </a:lnTo>
                    <a:lnTo>
                      <a:pt x="180475" y="300214"/>
                    </a:lnTo>
                    <a:lnTo>
                      <a:pt x="192527" y="299724"/>
                    </a:lnTo>
                    <a:lnTo>
                      <a:pt x="388088" y="209254"/>
                    </a:lnTo>
                    <a:lnTo>
                      <a:pt x="388800" y="220118"/>
                    </a:lnTo>
                    <a:cubicBezTo>
                      <a:pt x="385573" y="245262"/>
                      <a:pt x="377364" y="270190"/>
                      <a:pt x="363794" y="293469"/>
                    </a:cubicBezTo>
                    <a:cubicBezTo>
                      <a:pt x="309515" y="386587"/>
                      <a:pt x="190027" y="418073"/>
                      <a:pt x="96909" y="363794"/>
                    </a:cubicBezTo>
                    <a:cubicBezTo>
                      <a:pt x="3791" y="309515"/>
                      <a:pt x="-27695" y="190027"/>
                      <a:pt x="26584" y="96909"/>
                    </a:cubicBezTo>
                    <a:cubicBezTo>
                      <a:pt x="80863" y="3791"/>
                      <a:pt x="200351" y="-27695"/>
                      <a:pt x="293469" y="26584"/>
                    </a:cubicBezTo>
                    <a:close/>
                  </a:path>
                </a:pathLst>
              </a:custGeom>
              <a:solidFill>
                <a:srgbClr val="3B709B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1400" dirty="0">
                  <a:ea typeface="문체부 제목 돋음체" panose="020B0609000101010101" pitchFamily="49" charset="-127"/>
                </a:endParaRPr>
              </a:p>
            </p:txBody>
          </p:sp>
        </p:grp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2CD8531C-468E-9633-0DC8-75A8385112A2}"/>
                </a:ext>
              </a:extLst>
            </p:cNvPr>
            <p:cNvSpPr txBox="1"/>
            <p:nvPr/>
          </p:nvSpPr>
          <p:spPr>
            <a:xfrm>
              <a:off x="543057" y="3727583"/>
              <a:ext cx="641714" cy="20005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ko-KR" altLang="en-US" sz="13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B709B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복무기간</a:t>
              </a:r>
            </a:p>
          </p:txBody>
        </p:sp>
        <p:grpSp>
          <p:nvGrpSpPr>
            <p:cNvPr id="162" name="그룹 161">
              <a:extLst>
                <a:ext uri="{FF2B5EF4-FFF2-40B4-BE49-F238E27FC236}">
                  <a16:creationId xmlns:a16="http://schemas.microsoft.com/office/drawing/2014/main" id="{6C65416E-D45B-D17C-946B-57232A182374}"/>
                </a:ext>
              </a:extLst>
            </p:cNvPr>
            <p:cNvGrpSpPr/>
            <p:nvPr/>
          </p:nvGrpSpPr>
          <p:grpSpPr>
            <a:xfrm>
              <a:off x="1348882" y="3735279"/>
              <a:ext cx="4401145" cy="184666"/>
              <a:chOff x="2404570" y="4437422"/>
              <a:chExt cx="4783894" cy="200726"/>
            </a:xfrm>
          </p:grpSpPr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0BE4FAC4-F722-2DDC-0796-0751B0DECDA7}"/>
                  </a:ext>
                </a:extLst>
              </p:cNvPr>
              <p:cNvSpPr txBox="1"/>
              <p:nvPr/>
            </p:nvSpPr>
            <p:spPr>
              <a:xfrm>
                <a:off x="2571775" y="4437422"/>
                <a:ext cx="4616689" cy="20072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임관 후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3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년 복무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(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항공조종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: 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회전익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10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년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/ 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고정익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13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년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)</a:t>
                </a:r>
              </a:p>
            </p:txBody>
          </p:sp>
          <p:sp>
            <p:nvSpPr>
              <p:cNvPr id="170" name="자유형: 도형 169">
                <a:extLst>
                  <a:ext uri="{FF2B5EF4-FFF2-40B4-BE49-F238E27FC236}">
                    <a16:creationId xmlns:a16="http://schemas.microsoft.com/office/drawing/2014/main" id="{43BDEE90-FD5D-3FA5-219A-0EC30A96F032}"/>
                  </a:ext>
                </a:extLst>
              </p:cNvPr>
              <p:cNvSpPr/>
              <p:nvPr/>
            </p:nvSpPr>
            <p:spPr>
              <a:xfrm rot="19785720">
                <a:off x="2404570" y="4472163"/>
                <a:ext cx="112384" cy="112839"/>
              </a:xfrm>
              <a:custGeom>
                <a:avLst/>
                <a:gdLst>
                  <a:gd name="connsiteX0" fmla="*/ 293469 w 388800"/>
                  <a:gd name="connsiteY0" fmla="*/ 26584 h 390378"/>
                  <a:gd name="connsiteX1" fmla="*/ 383906 w 388800"/>
                  <a:gd name="connsiteY1" fmla="*/ 145462 h 390378"/>
                  <a:gd name="connsiteX2" fmla="*/ 384849 w 388800"/>
                  <a:gd name="connsiteY2" fmla="*/ 159850 h 390378"/>
                  <a:gd name="connsiteX3" fmla="*/ 379712 w 388800"/>
                  <a:gd name="connsiteY3" fmla="*/ 160058 h 390378"/>
                  <a:gd name="connsiteX4" fmla="*/ 205133 w 388800"/>
                  <a:gd name="connsiteY4" fmla="*/ 240823 h 390378"/>
                  <a:gd name="connsiteX5" fmla="*/ 205134 w 388800"/>
                  <a:gd name="connsiteY5" fmla="*/ 120135 h 390378"/>
                  <a:gd name="connsiteX6" fmla="*/ 179865 w 388800"/>
                  <a:gd name="connsiteY6" fmla="*/ 94866 h 390378"/>
                  <a:gd name="connsiteX7" fmla="*/ 154597 w 388800"/>
                  <a:gd name="connsiteY7" fmla="*/ 120135 h 390378"/>
                  <a:gd name="connsiteX8" fmla="*/ 154596 w 388800"/>
                  <a:gd name="connsiteY8" fmla="*/ 275198 h 390378"/>
                  <a:gd name="connsiteX9" fmla="*/ 161997 w 388800"/>
                  <a:gd name="connsiteY9" fmla="*/ 293065 h 390378"/>
                  <a:gd name="connsiteX10" fmla="*/ 169401 w 388800"/>
                  <a:gd name="connsiteY10" fmla="*/ 296131 h 390378"/>
                  <a:gd name="connsiteX11" fmla="*/ 174110 w 388800"/>
                  <a:gd name="connsiteY11" fmla="*/ 300473 h 390378"/>
                  <a:gd name="connsiteX12" fmla="*/ 179366 w 388800"/>
                  <a:gd name="connsiteY12" fmla="*/ 300259 h 390378"/>
                  <a:gd name="connsiteX13" fmla="*/ 179865 w 388800"/>
                  <a:gd name="connsiteY13" fmla="*/ 300466 h 390378"/>
                  <a:gd name="connsiteX14" fmla="*/ 179864 w 388800"/>
                  <a:gd name="connsiteY14" fmla="*/ 300468 h 390378"/>
                  <a:gd name="connsiteX15" fmla="*/ 180475 w 388800"/>
                  <a:gd name="connsiteY15" fmla="*/ 300214 h 390378"/>
                  <a:gd name="connsiteX16" fmla="*/ 192527 w 388800"/>
                  <a:gd name="connsiteY16" fmla="*/ 299724 h 390378"/>
                  <a:gd name="connsiteX17" fmla="*/ 388088 w 388800"/>
                  <a:gd name="connsiteY17" fmla="*/ 209254 h 390378"/>
                  <a:gd name="connsiteX18" fmla="*/ 388800 w 388800"/>
                  <a:gd name="connsiteY18" fmla="*/ 220118 h 390378"/>
                  <a:gd name="connsiteX19" fmla="*/ 363794 w 388800"/>
                  <a:gd name="connsiteY19" fmla="*/ 293469 h 390378"/>
                  <a:gd name="connsiteX20" fmla="*/ 96909 w 388800"/>
                  <a:gd name="connsiteY20" fmla="*/ 363794 h 390378"/>
                  <a:gd name="connsiteX21" fmla="*/ 26584 w 388800"/>
                  <a:gd name="connsiteY21" fmla="*/ 96909 h 390378"/>
                  <a:gd name="connsiteX22" fmla="*/ 293469 w 388800"/>
                  <a:gd name="connsiteY22" fmla="*/ 26584 h 390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88800" h="390378">
                    <a:moveTo>
                      <a:pt x="293469" y="26584"/>
                    </a:moveTo>
                    <a:cubicBezTo>
                      <a:pt x="340028" y="53723"/>
                      <a:pt x="371179" y="97165"/>
                      <a:pt x="383906" y="145462"/>
                    </a:cubicBezTo>
                    <a:lnTo>
                      <a:pt x="384849" y="159850"/>
                    </a:lnTo>
                    <a:lnTo>
                      <a:pt x="379712" y="160058"/>
                    </a:lnTo>
                    <a:lnTo>
                      <a:pt x="205133" y="240823"/>
                    </a:lnTo>
                    <a:lnTo>
                      <a:pt x="205134" y="120135"/>
                    </a:lnTo>
                    <a:cubicBezTo>
                      <a:pt x="205134" y="106180"/>
                      <a:pt x="193821" y="94866"/>
                      <a:pt x="179865" y="94866"/>
                    </a:cubicBezTo>
                    <a:cubicBezTo>
                      <a:pt x="165909" y="94866"/>
                      <a:pt x="154596" y="106179"/>
                      <a:pt x="154597" y="120135"/>
                    </a:cubicBezTo>
                    <a:lnTo>
                      <a:pt x="154596" y="275198"/>
                    </a:lnTo>
                    <a:cubicBezTo>
                      <a:pt x="154596" y="282175"/>
                      <a:pt x="157424" y="288492"/>
                      <a:pt x="161997" y="293065"/>
                    </a:cubicBezTo>
                    <a:lnTo>
                      <a:pt x="169401" y="296131"/>
                    </a:lnTo>
                    <a:lnTo>
                      <a:pt x="174110" y="300473"/>
                    </a:lnTo>
                    <a:lnTo>
                      <a:pt x="179366" y="300259"/>
                    </a:lnTo>
                    <a:lnTo>
                      <a:pt x="179865" y="300466"/>
                    </a:lnTo>
                    <a:lnTo>
                      <a:pt x="179864" y="300468"/>
                    </a:lnTo>
                    <a:lnTo>
                      <a:pt x="180475" y="300214"/>
                    </a:lnTo>
                    <a:lnTo>
                      <a:pt x="192527" y="299724"/>
                    </a:lnTo>
                    <a:lnTo>
                      <a:pt x="388088" y="209254"/>
                    </a:lnTo>
                    <a:lnTo>
                      <a:pt x="388800" y="220118"/>
                    </a:lnTo>
                    <a:cubicBezTo>
                      <a:pt x="385573" y="245262"/>
                      <a:pt x="377364" y="270190"/>
                      <a:pt x="363794" y="293469"/>
                    </a:cubicBezTo>
                    <a:cubicBezTo>
                      <a:pt x="309515" y="386587"/>
                      <a:pt x="190027" y="418073"/>
                      <a:pt x="96909" y="363794"/>
                    </a:cubicBezTo>
                    <a:cubicBezTo>
                      <a:pt x="3791" y="309515"/>
                      <a:pt x="-27695" y="190027"/>
                      <a:pt x="26584" y="96909"/>
                    </a:cubicBezTo>
                    <a:cubicBezTo>
                      <a:pt x="80863" y="3791"/>
                      <a:pt x="200351" y="-27695"/>
                      <a:pt x="293469" y="26584"/>
                    </a:cubicBezTo>
                    <a:close/>
                  </a:path>
                </a:pathLst>
              </a:custGeom>
              <a:solidFill>
                <a:srgbClr val="3B709B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1400" dirty="0">
                  <a:ea typeface="문체부 제목 돋음체" panose="020B0609000101010101" pitchFamily="49" charset="-127"/>
                </a:endParaRPr>
              </a:p>
            </p:txBody>
          </p:sp>
        </p:grpSp>
        <p:cxnSp>
          <p:nvCxnSpPr>
            <p:cNvPr id="163" name="직선 연결선 162">
              <a:extLst>
                <a:ext uri="{FF2B5EF4-FFF2-40B4-BE49-F238E27FC236}">
                  <a16:creationId xmlns:a16="http://schemas.microsoft.com/office/drawing/2014/main" id="{1723C923-4C8A-0AD7-A15C-7C0872C5BA5F}"/>
                </a:ext>
              </a:extLst>
            </p:cNvPr>
            <p:cNvCxnSpPr>
              <a:cxnSpLocks/>
            </p:cNvCxnSpPr>
            <p:nvPr/>
          </p:nvCxnSpPr>
          <p:spPr>
            <a:xfrm>
              <a:off x="515731" y="3646662"/>
              <a:ext cx="9037843" cy="0"/>
            </a:xfrm>
            <a:prstGeom prst="line">
              <a:avLst/>
            </a:prstGeom>
            <a:noFill/>
            <a:ln w="19050" cap="rnd">
              <a:solidFill>
                <a:srgbClr val="3B709B">
                  <a:alpha val="40000"/>
                </a:srgbClr>
              </a:solidFill>
              <a:prstDash val="sysDot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1250589D-D2C8-3AEE-A829-A31333E0BCA1}"/>
                </a:ext>
              </a:extLst>
            </p:cNvPr>
            <p:cNvSpPr txBox="1"/>
            <p:nvPr/>
          </p:nvSpPr>
          <p:spPr>
            <a:xfrm>
              <a:off x="543057" y="4041374"/>
              <a:ext cx="641714" cy="20005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ko-KR" altLang="en-US" sz="13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B709B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모집시기</a:t>
              </a:r>
            </a:p>
          </p:txBody>
        </p:sp>
        <p:grpSp>
          <p:nvGrpSpPr>
            <p:cNvPr id="165" name="그룹 164">
              <a:extLst>
                <a:ext uri="{FF2B5EF4-FFF2-40B4-BE49-F238E27FC236}">
                  <a16:creationId xmlns:a16="http://schemas.microsoft.com/office/drawing/2014/main" id="{3F45F325-6BE8-87F7-BA32-484397F65539}"/>
                </a:ext>
              </a:extLst>
            </p:cNvPr>
            <p:cNvGrpSpPr/>
            <p:nvPr/>
          </p:nvGrpSpPr>
          <p:grpSpPr>
            <a:xfrm>
              <a:off x="1348882" y="4049070"/>
              <a:ext cx="2666053" cy="184666"/>
              <a:chOff x="2404570" y="4437422"/>
              <a:chExt cx="2897909" cy="200726"/>
            </a:xfrm>
          </p:grpSpPr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5C5887B5-5D46-3BF6-EFA5-39465A85D541}"/>
                  </a:ext>
                </a:extLst>
              </p:cNvPr>
              <p:cNvSpPr txBox="1"/>
              <p:nvPr/>
            </p:nvSpPr>
            <p:spPr>
              <a:xfrm>
                <a:off x="2571775" y="4437422"/>
                <a:ext cx="2730704" cy="20072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연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1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회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(9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월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) / www.navy.mil.kr</a:t>
                </a:r>
              </a:p>
            </p:txBody>
          </p:sp>
          <p:sp>
            <p:nvSpPr>
              <p:cNvPr id="168" name="자유형: 도형 167">
                <a:extLst>
                  <a:ext uri="{FF2B5EF4-FFF2-40B4-BE49-F238E27FC236}">
                    <a16:creationId xmlns:a16="http://schemas.microsoft.com/office/drawing/2014/main" id="{C73180FD-2A33-7900-19BB-8F2A3851B4E1}"/>
                  </a:ext>
                </a:extLst>
              </p:cNvPr>
              <p:cNvSpPr/>
              <p:nvPr/>
            </p:nvSpPr>
            <p:spPr>
              <a:xfrm rot="19785720">
                <a:off x="2404570" y="4472163"/>
                <a:ext cx="112384" cy="112839"/>
              </a:xfrm>
              <a:custGeom>
                <a:avLst/>
                <a:gdLst>
                  <a:gd name="connsiteX0" fmla="*/ 293469 w 388800"/>
                  <a:gd name="connsiteY0" fmla="*/ 26584 h 390378"/>
                  <a:gd name="connsiteX1" fmla="*/ 383906 w 388800"/>
                  <a:gd name="connsiteY1" fmla="*/ 145462 h 390378"/>
                  <a:gd name="connsiteX2" fmla="*/ 384849 w 388800"/>
                  <a:gd name="connsiteY2" fmla="*/ 159850 h 390378"/>
                  <a:gd name="connsiteX3" fmla="*/ 379712 w 388800"/>
                  <a:gd name="connsiteY3" fmla="*/ 160058 h 390378"/>
                  <a:gd name="connsiteX4" fmla="*/ 205133 w 388800"/>
                  <a:gd name="connsiteY4" fmla="*/ 240823 h 390378"/>
                  <a:gd name="connsiteX5" fmla="*/ 205134 w 388800"/>
                  <a:gd name="connsiteY5" fmla="*/ 120135 h 390378"/>
                  <a:gd name="connsiteX6" fmla="*/ 179865 w 388800"/>
                  <a:gd name="connsiteY6" fmla="*/ 94866 h 390378"/>
                  <a:gd name="connsiteX7" fmla="*/ 154597 w 388800"/>
                  <a:gd name="connsiteY7" fmla="*/ 120135 h 390378"/>
                  <a:gd name="connsiteX8" fmla="*/ 154596 w 388800"/>
                  <a:gd name="connsiteY8" fmla="*/ 275198 h 390378"/>
                  <a:gd name="connsiteX9" fmla="*/ 161997 w 388800"/>
                  <a:gd name="connsiteY9" fmla="*/ 293065 h 390378"/>
                  <a:gd name="connsiteX10" fmla="*/ 169401 w 388800"/>
                  <a:gd name="connsiteY10" fmla="*/ 296131 h 390378"/>
                  <a:gd name="connsiteX11" fmla="*/ 174110 w 388800"/>
                  <a:gd name="connsiteY11" fmla="*/ 300473 h 390378"/>
                  <a:gd name="connsiteX12" fmla="*/ 179366 w 388800"/>
                  <a:gd name="connsiteY12" fmla="*/ 300259 h 390378"/>
                  <a:gd name="connsiteX13" fmla="*/ 179865 w 388800"/>
                  <a:gd name="connsiteY13" fmla="*/ 300466 h 390378"/>
                  <a:gd name="connsiteX14" fmla="*/ 179864 w 388800"/>
                  <a:gd name="connsiteY14" fmla="*/ 300468 h 390378"/>
                  <a:gd name="connsiteX15" fmla="*/ 180475 w 388800"/>
                  <a:gd name="connsiteY15" fmla="*/ 300214 h 390378"/>
                  <a:gd name="connsiteX16" fmla="*/ 192527 w 388800"/>
                  <a:gd name="connsiteY16" fmla="*/ 299724 h 390378"/>
                  <a:gd name="connsiteX17" fmla="*/ 388088 w 388800"/>
                  <a:gd name="connsiteY17" fmla="*/ 209254 h 390378"/>
                  <a:gd name="connsiteX18" fmla="*/ 388800 w 388800"/>
                  <a:gd name="connsiteY18" fmla="*/ 220118 h 390378"/>
                  <a:gd name="connsiteX19" fmla="*/ 363794 w 388800"/>
                  <a:gd name="connsiteY19" fmla="*/ 293469 h 390378"/>
                  <a:gd name="connsiteX20" fmla="*/ 96909 w 388800"/>
                  <a:gd name="connsiteY20" fmla="*/ 363794 h 390378"/>
                  <a:gd name="connsiteX21" fmla="*/ 26584 w 388800"/>
                  <a:gd name="connsiteY21" fmla="*/ 96909 h 390378"/>
                  <a:gd name="connsiteX22" fmla="*/ 293469 w 388800"/>
                  <a:gd name="connsiteY22" fmla="*/ 26584 h 390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88800" h="390378">
                    <a:moveTo>
                      <a:pt x="293469" y="26584"/>
                    </a:moveTo>
                    <a:cubicBezTo>
                      <a:pt x="340028" y="53723"/>
                      <a:pt x="371179" y="97165"/>
                      <a:pt x="383906" y="145462"/>
                    </a:cubicBezTo>
                    <a:lnTo>
                      <a:pt x="384849" y="159850"/>
                    </a:lnTo>
                    <a:lnTo>
                      <a:pt x="379712" y="160058"/>
                    </a:lnTo>
                    <a:lnTo>
                      <a:pt x="205133" y="240823"/>
                    </a:lnTo>
                    <a:lnTo>
                      <a:pt x="205134" y="120135"/>
                    </a:lnTo>
                    <a:cubicBezTo>
                      <a:pt x="205134" y="106180"/>
                      <a:pt x="193821" y="94866"/>
                      <a:pt x="179865" y="94866"/>
                    </a:cubicBezTo>
                    <a:cubicBezTo>
                      <a:pt x="165909" y="94866"/>
                      <a:pt x="154596" y="106179"/>
                      <a:pt x="154597" y="120135"/>
                    </a:cubicBezTo>
                    <a:lnTo>
                      <a:pt x="154596" y="275198"/>
                    </a:lnTo>
                    <a:cubicBezTo>
                      <a:pt x="154596" y="282175"/>
                      <a:pt x="157424" y="288492"/>
                      <a:pt x="161997" y="293065"/>
                    </a:cubicBezTo>
                    <a:lnTo>
                      <a:pt x="169401" y="296131"/>
                    </a:lnTo>
                    <a:lnTo>
                      <a:pt x="174110" y="300473"/>
                    </a:lnTo>
                    <a:lnTo>
                      <a:pt x="179366" y="300259"/>
                    </a:lnTo>
                    <a:lnTo>
                      <a:pt x="179865" y="300466"/>
                    </a:lnTo>
                    <a:lnTo>
                      <a:pt x="179864" y="300468"/>
                    </a:lnTo>
                    <a:lnTo>
                      <a:pt x="180475" y="300214"/>
                    </a:lnTo>
                    <a:lnTo>
                      <a:pt x="192527" y="299724"/>
                    </a:lnTo>
                    <a:lnTo>
                      <a:pt x="388088" y="209254"/>
                    </a:lnTo>
                    <a:lnTo>
                      <a:pt x="388800" y="220118"/>
                    </a:lnTo>
                    <a:cubicBezTo>
                      <a:pt x="385573" y="245262"/>
                      <a:pt x="377364" y="270190"/>
                      <a:pt x="363794" y="293469"/>
                    </a:cubicBezTo>
                    <a:cubicBezTo>
                      <a:pt x="309515" y="386587"/>
                      <a:pt x="190027" y="418073"/>
                      <a:pt x="96909" y="363794"/>
                    </a:cubicBezTo>
                    <a:cubicBezTo>
                      <a:pt x="3791" y="309515"/>
                      <a:pt x="-27695" y="190027"/>
                      <a:pt x="26584" y="96909"/>
                    </a:cubicBezTo>
                    <a:cubicBezTo>
                      <a:pt x="80863" y="3791"/>
                      <a:pt x="200351" y="-27695"/>
                      <a:pt x="293469" y="26584"/>
                    </a:cubicBezTo>
                    <a:close/>
                  </a:path>
                </a:pathLst>
              </a:custGeom>
              <a:solidFill>
                <a:srgbClr val="3B709B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1400" dirty="0">
                  <a:ea typeface="문체부 제목 돋음체" panose="020B0609000101010101" pitchFamily="49" charset="-127"/>
                </a:endParaRPr>
              </a:p>
            </p:txBody>
          </p:sp>
        </p:grpSp>
        <p:cxnSp>
          <p:nvCxnSpPr>
            <p:cNvPr id="166" name="직선 연결선 165">
              <a:extLst>
                <a:ext uri="{FF2B5EF4-FFF2-40B4-BE49-F238E27FC236}">
                  <a16:creationId xmlns:a16="http://schemas.microsoft.com/office/drawing/2014/main" id="{D04A802A-B512-B251-F145-474A2EA6AD57}"/>
                </a:ext>
              </a:extLst>
            </p:cNvPr>
            <p:cNvCxnSpPr>
              <a:cxnSpLocks/>
            </p:cNvCxnSpPr>
            <p:nvPr/>
          </p:nvCxnSpPr>
          <p:spPr>
            <a:xfrm>
              <a:off x="515731" y="3960453"/>
              <a:ext cx="9037843" cy="0"/>
            </a:xfrm>
            <a:prstGeom prst="line">
              <a:avLst/>
            </a:prstGeom>
            <a:noFill/>
            <a:ln w="19050" cap="rnd">
              <a:solidFill>
                <a:srgbClr val="3B709B">
                  <a:alpha val="40000"/>
                </a:srgbClr>
              </a:solidFill>
              <a:prstDash val="sysDot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05" name="TextBox 204">
            <a:extLst>
              <a:ext uri="{FF2B5EF4-FFF2-40B4-BE49-F238E27FC236}">
                <a16:creationId xmlns:a16="http://schemas.microsoft.com/office/drawing/2014/main" id="{F2AA7ECE-B43D-43E1-5829-80F5776730AC}"/>
              </a:ext>
            </a:extLst>
          </p:cNvPr>
          <p:cNvSpPr txBox="1"/>
          <p:nvPr/>
        </p:nvSpPr>
        <p:spPr>
          <a:xfrm>
            <a:off x="1479432" y="435229"/>
            <a:ext cx="808170" cy="49244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>
              <a:defRPr/>
            </a:pPr>
            <a:r>
              <a:rPr lang="ko-KR" altLang="en-US" sz="3200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문체부 제목 돋음체" panose="020B0609000101010101" pitchFamily="49" charset="-127"/>
              </a:rPr>
              <a:t>해군</a:t>
            </a:r>
          </a:p>
        </p:txBody>
      </p:sp>
      <p:grpSp>
        <p:nvGrpSpPr>
          <p:cNvPr id="206" name="그룹 205">
            <a:extLst>
              <a:ext uri="{FF2B5EF4-FFF2-40B4-BE49-F238E27FC236}">
                <a16:creationId xmlns:a16="http://schemas.microsoft.com/office/drawing/2014/main" id="{81F01DFC-61E8-A2DC-A7D3-C4E598670165}"/>
              </a:ext>
            </a:extLst>
          </p:cNvPr>
          <p:cNvGrpSpPr/>
          <p:nvPr/>
        </p:nvGrpSpPr>
        <p:grpSpPr>
          <a:xfrm>
            <a:off x="2440377" y="496271"/>
            <a:ext cx="2779323" cy="300818"/>
            <a:chOff x="2621352" y="496271"/>
            <a:chExt cx="2779323" cy="300818"/>
          </a:xfrm>
        </p:grpSpPr>
        <p:sp>
          <p:nvSpPr>
            <p:cNvPr id="207" name="자유형 31">
              <a:extLst>
                <a:ext uri="{FF2B5EF4-FFF2-40B4-BE49-F238E27FC236}">
                  <a16:creationId xmlns:a16="http://schemas.microsoft.com/office/drawing/2014/main" id="{63EC0657-9EFC-937E-3995-594B6A876EF8}"/>
                </a:ext>
              </a:extLst>
            </p:cNvPr>
            <p:cNvSpPr/>
            <p:nvPr/>
          </p:nvSpPr>
          <p:spPr>
            <a:xfrm>
              <a:off x="2621352" y="496271"/>
              <a:ext cx="2779323" cy="300818"/>
            </a:xfrm>
            <a:prstGeom prst="roundRect">
              <a:avLst>
                <a:gd name="adj" fmla="val 50000"/>
              </a:avLst>
            </a:prstGeom>
            <a:solidFill>
              <a:srgbClr val="3B709B"/>
            </a:solidFill>
            <a:ln w="19050">
              <a:solidFill>
                <a:srgbClr val="FFF7E2"/>
              </a:solidFill>
            </a:ln>
            <a:effectLst>
              <a:outerShdw blurRad="25400" dist="254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04982"/>
              <a:endParaRPr lang="ko-KR" altLang="en-US" sz="1979" kern="0" spc="-9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G마켓 산스 TTF Bold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208" name="자유형 31">
              <a:extLst>
                <a:ext uri="{FF2B5EF4-FFF2-40B4-BE49-F238E27FC236}">
                  <a16:creationId xmlns:a16="http://schemas.microsoft.com/office/drawing/2014/main" id="{A1D3CDB5-E74E-18D6-9D69-BE11918759CA}"/>
                </a:ext>
              </a:extLst>
            </p:cNvPr>
            <p:cNvSpPr/>
            <p:nvPr/>
          </p:nvSpPr>
          <p:spPr>
            <a:xfrm>
              <a:off x="2621353" y="496271"/>
              <a:ext cx="1407936" cy="300818"/>
            </a:xfrm>
            <a:prstGeom prst="roundRect">
              <a:avLst>
                <a:gd name="adj" fmla="val 50000"/>
              </a:avLst>
            </a:prstGeom>
            <a:solidFill>
              <a:srgbClr val="FFF7E2"/>
            </a:solidFill>
            <a:ln w="19050">
              <a:solidFill>
                <a:srgbClr val="FFF7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04982"/>
              <a:endParaRPr lang="ko-KR" altLang="en-US" sz="1979" kern="0" spc="-9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G마켓 산스 TTF Bold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33B9EC3E-E0AF-E0D1-3862-80E4CFFB7CCA}"/>
                </a:ext>
              </a:extLst>
            </p:cNvPr>
            <p:cNvSpPr txBox="1"/>
            <p:nvPr/>
          </p:nvSpPr>
          <p:spPr>
            <a:xfrm>
              <a:off x="2953040" y="551658"/>
              <a:ext cx="744563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ko-KR" altLang="en-US" sz="1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B709B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장    교</a:t>
              </a:r>
            </a:p>
          </p:txBody>
        </p:sp>
        <p:sp>
          <p:nvSpPr>
            <p:cNvPr id="210" name="TextBox 209">
              <a:extLst>
                <a:ext uri="{FF2B5EF4-FFF2-40B4-BE49-F238E27FC236}">
                  <a16:creationId xmlns:a16="http://schemas.microsoft.com/office/drawing/2014/main" id="{A0502063-A7E0-9572-53DD-288F865F4E58}"/>
                </a:ext>
              </a:extLst>
            </p:cNvPr>
            <p:cNvSpPr txBox="1"/>
            <p:nvPr/>
          </p:nvSpPr>
          <p:spPr>
            <a:xfrm>
              <a:off x="4417992" y="551658"/>
              <a:ext cx="519759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ko-KR" altLang="en-US" sz="1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>
                      <a:alpha val="54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부사관</a:t>
              </a:r>
            </a:p>
          </p:txBody>
        </p:sp>
      </p:grpSp>
      <p:pic>
        <p:nvPicPr>
          <p:cNvPr id="2" name="그림 1" descr="텍스트, 클립아트, 벡터그래픽이(가) 표시된 사진&#10;&#10;자동 생성된 설명">
            <a:extLst>
              <a:ext uri="{FF2B5EF4-FFF2-40B4-BE49-F238E27FC236}">
                <a16:creationId xmlns:a16="http://schemas.microsoft.com/office/drawing/2014/main" id="{24209792-5B79-B0CC-62FA-B11F8DC1E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4301" y="6443001"/>
            <a:ext cx="569650" cy="2202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0E3D34-4F23-BA3D-6870-960FE2C31FC7}"/>
              </a:ext>
            </a:extLst>
          </p:cNvPr>
          <p:cNvSpPr txBox="1"/>
          <p:nvPr/>
        </p:nvSpPr>
        <p:spPr>
          <a:xfrm>
            <a:off x="5021299" y="6237070"/>
            <a:ext cx="4532652" cy="1384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r">
              <a:defRPr/>
            </a:pPr>
            <a:r>
              <a:rPr lang="en-US" altLang="ko-KR" sz="900" spc="-3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※ </a:t>
            </a:r>
            <a:r>
              <a:rPr lang="ko-KR" altLang="en-US" sz="900" spc="-3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세부내용은 달라질 수 있으며</a:t>
            </a:r>
            <a:r>
              <a:rPr lang="en-US" altLang="ko-KR" sz="900" spc="-3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, </a:t>
            </a:r>
            <a:r>
              <a:rPr lang="ko-KR" altLang="en-US" sz="900" spc="-3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반드시 해군 모집 홈페이지를 참고하시기 바랍니다</a:t>
            </a:r>
            <a:r>
              <a:rPr lang="en-US" altLang="ko-KR" sz="900" spc="-3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776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사각형: 둥근 위쪽 모서리 6">
            <a:extLst>
              <a:ext uri="{FF2B5EF4-FFF2-40B4-BE49-F238E27FC236}">
                <a16:creationId xmlns:a16="http://schemas.microsoft.com/office/drawing/2014/main" id="{28D20BEA-1BCF-052C-989F-E0787167D283}"/>
              </a:ext>
            </a:extLst>
          </p:cNvPr>
          <p:cNvSpPr/>
          <p:nvPr/>
        </p:nvSpPr>
        <p:spPr>
          <a:xfrm>
            <a:off x="142875" y="1209317"/>
            <a:ext cx="9620250" cy="5648684"/>
          </a:xfrm>
          <a:prstGeom prst="round2SameRect">
            <a:avLst>
              <a:gd name="adj1" fmla="val 2549"/>
              <a:gd name="adj2" fmla="val 0"/>
            </a:avLst>
          </a:prstGeom>
          <a:solidFill>
            <a:srgbClr val="FFF7E2"/>
          </a:solidFill>
          <a:ln w="19050">
            <a:noFill/>
          </a:ln>
          <a:effectLst>
            <a:innerShdw dist="38100" dir="16200000">
              <a:srgbClr val="254B7D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04982">
              <a:defRPr/>
            </a:pPr>
            <a:endParaRPr lang="ko-KR" altLang="en-US" sz="1979" kern="0" spc="-99" dirty="0">
              <a:ln>
                <a:solidFill>
                  <a:prstClr val="white">
                    <a:alpha val="0"/>
                  </a:prstClr>
                </a:solidFill>
              </a:ln>
              <a:solidFill>
                <a:prstClr val="white"/>
              </a:solidFill>
              <a:latin typeface="G마켓 산스 TTF Bold" panose="02000000000000000000" pitchFamily="2" charset="-127"/>
              <a:ea typeface="문체부 제목 돋음체" panose="020B0609000101010101" pitchFamily="49" charset="-12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3B4E9CF-BF0F-946F-9BC6-F28F64F61021}"/>
              </a:ext>
            </a:extLst>
          </p:cNvPr>
          <p:cNvSpPr txBox="1"/>
          <p:nvPr/>
        </p:nvSpPr>
        <p:spPr>
          <a:xfrm>
            <a:off x="1479432" y="435229"/>
            <a:ext cx="808170" cy="49244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>
              <a:defRPr/>
            </a:pPr>
            <a:r>
              <a:rPr lang="ko-KR" altLang="en-US" sz="3200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문체부 제목 돋음체" panose="020B0609000101010101" pitchFamily="49" charset="-127"/>
              </a:rPr>
              <a:t>해군</a:t>
            </a:r>
          </a:p>
        </p:txBody>
      </p: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CF788418-6DBC-D4BD-9917-218C2FB10133}"/>
              </a:ext>
            </a:extLst>
          </p:cNvPr>
          <p:cNvGrpSpPr/>
          <p:nvPr/>
        </p:nvGrpSpPr>
        <p:grpSpPr>
          <a:xfrm>
            <a:off x="2440377" y="496271"/>
            <a:ext cx="2779323" cy="300818"/>
            <a:chOff x="2621352" y="496271"/>
            <a:chExt cx="2779323" cy="300818"/>
          </a:xfrm>
        </p:grpSpPr>
        <p:sp>
          <p:nvSpPr>
            <p:cNvPr id="50" name="자유형 31">
              <a:extLst>
                <a:ext uri="{FF2B5EF4-FFF2-40B4-BE49-F238E27FC236}">
                  <a16:creationId xmlns:a16="http://schemas.microsoft.com/office/drawing/2014/main" id="{69BA0BE9-2773-755B-1CDF-9861BB3F8E86}"/>
                </a:ext>
              </a:extLst>
            </p:cNvPr>
            <p:cNvSpPr/>
            <p:nvPr/>
          </p:nvSpPr>
          <p:spPr>
            <a:xfrm>
              <a:off x="2621352" y="496271"/>
              <a:ext cx="2779323" cy="300818"/>
            </a:xfrm>
            <a:prstGeom prst="roundRect">
              <a:avLst>
                <a:gd name="adj" fmla="val 50000"/>
              </a:avLst>
            </a:prstGeom>
            <a:solidFill>
              <a:srgbClr val="3B709B"/>
            </a:solidFill>
            <a:ln w="19050">
              <a:solidFill>
                <a:srgbClr val="FFF7E2"/>
              </a:solidFill>
            </a:ln>
            <a:effectLst>
              <a:outerShdw blurRad="25400" dist="254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04982"/>
              <a:endParaRPr lang="ko-KR" altLang="en-US" sz="1979" kern="0" spc="-9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G마켓 산스 TTF Bold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51" name="자유형 31">
              <a:extLst>
                <a:ext uri="{FF2B5EF4-FFF2-40B4-BE49-F238E27FC236}">
                  <a16:creationId xmlns:a16="http://schemas.microsoft.com/office/drawing/2014/main" id="{8AC82AB6-F5B5-878F-3DE4-FB91A0A1FD77}"/>
                </a:ext>
              </a:extLst>
            </p:cNvPr>
            <p:cNvSpPr/>
            <p:nvPr/>
          </p:nvSpPr>
          <p:spPr>
            <a:xfrm>
              <a:off x="2621353" y="496271"/>
              <a:ext cx="1407936" cy="300818"/>
            </a:xfrm>
            <a:prstGeom prst="roundRect">
              <a:avLst>
                <a:gd name="adj" fmla="val 50000"/>
              </a:avLst>
            </a:prstGeom>
            <a:solidFill>
              <a:srgbClr val="FFF7E2"/>
            </a:solidFill>
            <a:ln w="19050">
              <a:solidFill>
                <a:srgbClr val="FFF7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04982"/>
              <a:endParaRPr lang="ko-KR" altLang="en-US" sz="1979" kern="0" spc="-9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G마켓 산스 TTF Bold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22AF76B-16BE-D9BC-E110-5A911F6F7A99}"/>
                </a:ext>
              </a:extLst>
            </p:cNvPr>
            <p:cNvSpPr txBox="1"/>
            <p:nvPr/>
          </p:nvSpPr>
          <p:spPr>
            <a:xfrm>
              <a:off x="2953040" y="551658"/>
              <a:ext cx="744563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ko-KR" altLang="en-US" sz="1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B709B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장    교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AB42167-1575-E752-401B-C283ADC2D799}"/>
                </a:ext>
              </a:extLst>
            </p:cNvPr>
            <p:cNvSpPr txBox="1"/>
            <p:nvPr/>
          </p:nvSpPr>
          <p:spPr>
            <a:xfrm>
              <a:off x="4417992" y="551658"/>
              <a:ext cx="519759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ko-KR" altLang="en-US" sz="1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>
                      <a:alpha val="54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부사관</a:t>
              </a:r>
            </a:p>
          </p:txBody>
        </p:sp>
      </p:grpSp>
      <p:grpSp>
        <p:nvGrpSpPr>
          <p:cNvPr id="86" name="그룹 85">
            <a:extLst>
              <a:ext uri="{FF2B5EF4-FFF2-40B4-BE49-F238E27FC236}">
                <a16:creationId xmlns:a16="http://schemas.microsoft.com/office/drawing/2014/main" id="{32923371-35A0-D2D9-4FF5-F50DCC271CC0}"/>
              </a:ext>
            </a:extLst>
          </p:cNvPr>
          <p:cNvGrpSpPr/>
          <p:nvPr/>
        </p:nvGrpSpPr>
        <p:grpSpPr>
          <a:xfrm>
            <a:off x="352049" y="3447296"/>
            <a:ext cx="9201902" cy="1381138"/>
            <a:chOff x="352049" y="2860291"/>
            <a:chExt cx="9201902" cy="1381138"/>
          </a:xfrm>
        </p:grpSpPr>
        <p:grpSp>
          <p:nvGrpSpPr>
            <p:cNvPr id="87" name="그룹 86">
              <a:extLst>
                <a:ext uri="{FF2B5EF4-FFF2-40B4-BE49-F238E27FC236}">
                  <a16:creationId xmlns:a16="http://schemas.microsoft.com/office/drawing/2014/main" id="{D70430B2-CAAF-AE8F-4540-AA50D0F92E7F}"/>
                </a:ext>
              </a:extLst>
            </p:cNvPr>
            <p:cNvGrpSpPr/>
            <p:nvPr/>
          </p:nvGrpSpPr>
          <p:grpSpPr>
            <a:xfrm>
              <a:off x="352049" y="2860291"/>
              <a:ext cx="9201902" cy="426654"/>
              <a:chOff x="2313823" y="647049"/>
              <a:chExt cx="10002148" cy="463758"/>
            </a:xfrm>
          </p:grpSpPr>
          <p:sp>
            <p:nvSpPr>
              <p:cNvPr id="102" name="사각형: 둥근 모서리 101">
                <a:extLst>
                  <a:ext uri="{FF2B5EF4-FFF2-40B4-BE49-F238E27FC236}">
                    <a16:creationId xmlns:a16="http://schemas.microsoft.com/office/drawing/2014/main" id="{1FAA8570-1EA5-6015-E051-42D868721282}"/>
                  </a:ext>
                </a:extLst>
              </p:cNvPr>
              <p:cNvSpPr/>
              <p:nvPr/>
            </p:nvSpPr>
            <p:spPr>
              <a:xfrm>
                <a:off x="2313823" y="713151"/>
                <a:ext cx="10002148" cy="397656"/>
              </a:xfrm>
              <a:prstGeom prst="roundRect">
                <a:avLst/>
              </a:prstGeom>
              <a:solidFill>
                <a:srgbClr val="FFF7E2"/>
              </a:solidFill>
              <a:ln w="19050">
                <a:solidFill>
                  <a:srgbClr val="3B709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04982"/>
                <a:endParaRPr lang="ko-KR" altLang="en-US" sz="1979" kern="0" spc="-9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grpSp>
            <p:nvGrpSpPr>
              <p:cNvPr id="103" name="그룹 102">
                <a:extLst>
                  <a:ext uri="{FF2B5EF4-FFF2-40B4-BE49-F238E27FC236}">
                    <a16:creationId xmlns:a16="http://schemas.microsoft.com/office/drawing/2014/main" id="{04F8A58B-6D2F-FD34-CFDB-589CA09D7976}"/>
                  </a:ext>
                </a:extLst>
              </p:cNvPr>
              <p:cNvGrpSpPr/>
              <p:nvPr/>
            </p:nvGrpSpPr>
            <p:grpSpPr>
              <a:xfrm>
                <a:off x="2397453" y="647049"/>
                <a:ext cx="460512" cy="399558"/>
                <a:chOff x="1625463" y="4547379"/>
                <a:chExt cx="420031" cy="364435"/>
              </a:xfrm>
            </p:grpSpPr>
            <p:grpSp>
              <p:nvGrpSpPr>
                <p:cNvPr id="105" name="그룹 104">
                  <a:extLst>
                    <a:ext uri="{FF2B5EF4-FFF2-40B4-BE49-F238E27FC236}">
                      <a16:creationId xmlns:a16="http://schemas.microsoft.com/office/drawing/2014/main" id="{A93D7AFD-F3BC-280A-41A2-50F82481F180}"/>
                    </a:ext>
                  </a:extLst>
                </p:cNvPr>
                <p:cNvGrpSpPr/>
                <p:nvPr/>
              </p:nvGrpSpPr>
              <p:grpSpPr>
                <a:xfrm>
                  <a:off x="1625463" y="4547379"/>
                  <a:ext cx="420031" cy="364435"/>
                  <a:chOff x="1623080" y="4535472"/>
                  <a:chExt cx="489461" cy="424675"/>
                </a:xfrm>
                <a:solidFill>
                  <a:srgbClr val="E78C0C"/>
                </a:solidFill>
              </p:grpSpPr>
              <p:sp>
                <p:nvSpPr>
                  <p:cNvPr id="107" name="자유형: 도형 106">
                    <a:extLst>
                      <a:ext uri="{FF2B5EF4-FFF2-40B4-BE49-F238E27FC236}">
                        <a16:creationId xmlns:a16="http://schemas.microsoft.com/office/drawing/2014/main" id="{204FE763-753C-2CAC-2521-F4A0B076043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587907" y="4570645"/>
                    <a:ext cx="359409" cy="289064"/>
                  </a:xfrm>
                  <a:custGeom>
                    <a:avLst/>
                    <a:gdLst>
                      <a:gd name="connsiteX0" fmla="*/ 103252 w 505255"/>
                      <a:gd name="connsiteY0" fmla="*/ 0 h 406364"/>
                      <a:gd name="connsiteX1" fmla="*/ 402003 w 505255"/>
                      <a:gd name="connsiteY1" fmla="*/ 0 h 406364"/>
                      <a:gd name="connsiteX2" fmla="*/ 505255 w 505255"/>
                      <a:gd name="connsiteY2" fmla="*/ 103252 h 406364"/>
                      <a:gd name="connsiteX3" fmla="*/ 505255 w 505255"/>
                      <a:gd name="connsiteY3" fmla="*/ 297495 h 406364"/>
                      <a:gd name="connsiteX4" fmla="*/ 197221 w 505255"/>
                      <a:gd name="connsiteY4" fmla="*/ 297495 h 406364"/>
                      <a:gd name="connsiteX5" fmla="*/ 100012 w 505255"/>
                      <a:gd name="connsiteY5" fmla="*/ 394704 h 406364"/>
                      <a:gd name="connsiteX6" fmla="*/ 100012 w 505255"/>
                      <a:gd name="connsiteY6" fmla="*/ 406364 h 406364"/>
                      <a:gd name="connsiteX7" fmla="*/ 63061 w 505255"/>
                      <a:gd name="connsiteY7" fmla="*/ 398904 h 406364"/>
                      <a:gd name="connsiteX8" fmla="*/ 0 w 505255"/>
                      <a:gd name="connsiteY8" fmla="*/ 303766 h 406364"/>
                      <a:gd name="connsiteX9" fmla="*/ 0 w 505255"/>
                      <a:gd name="connsiteY9" fmla="*/ 103252 h 406364"/>
                      <a:gd name="connsiteX10" fmla="*/ 103252 w 505255"/>
                      <a:gd name="connsiteY10" fmla="*/ 0 h 406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05255" h="406364">
                        <a:moveTo>
                          <a:pt x="103252" y="0"/>
                        </a:moveTo>
                        <a:lnTo>
                          <a:pt x="402003" y="0"/>
                        </a:lnTo>
                        <a:cubicBezTo>
                          <a:pt x="459028" y="0"/>
                          <a:pt x="505255" y="46227"/>
                          <a:pt x="505255" y="103252"/>
                        </a:cubicBezTo>
                        <a:lnTo>
                          <a:pt x="505255" y="297495"/>
                        </a:lnTo>
                        <a:lnTo>
                          <a:pt x="197221" y="297495"/>
                        </a:lnTo>
                        <a:cubicBezTo>
                          <a:pt x="143534" y="297495"/>
                          <a:pt x="100012" y="341017"/>
                          <a:pt x="100012" y="394704"/>
                        </a:cubicBezTo>
                        <a:lnTo>
                          <a:pt x="100012" y="406364"/>
                        </a:lnTo>
                        <a:lnTo>
                          <a:pt x="63061" y="398904"/>
                        </a:lnTo>
                        <a:cubicBezTo>
                          <a:pt x="26003" y="383230"/>
                          <a:pt x="0" y="346535"/>
                          <a:pt x="0" y="303766"/>
                        </a:cubicBezTo>
                        <a:lnTo>
                          <a:pt x="0" y="103252"/>
                        </a:lnTo>
                        <a:cubicBezTo>
                          <a:pt x="0" y="46227"/>
                          <a:pt x="46227" y="0"/>
                          <a:pt x="103252" y="0"/>
                        </a:cubicBezTo>
                        <a:close/>
                      </a:path>
                    </a:pathLst>
                  </a:custGeom>
                  <a:solidFill>
                    <a:srgbClr val="3B709B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08" name="사각형: 둥근 모서리 107">
                    <a:extLst>
                      <a:ext uri="{FF2B5EF4-FFF2-40B4-BE49-F238E27FC236}">
                        <a16:creationId xmlns:a16="http://schemas.microsoft.com/office/drawing/2014/main" id="{C4A3545E-B707-CC51-6FA3-EB69C7AD181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693575" y="4541181"/>
                    <a:ext cx="424672" cy="413260"/>
                  </a:xfrm>
                  <a:prstGeom prst="roundRect">
                    <a:avLst>
                      <a:gd name="adj" fmla="val 18011"/>
                    </a:avLst>
                  </a:prstGeom>
                  <a:solidFill>
                    <a:srgbClr val="3B709B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sp>
              <p:nvSpPr>
                <p:cNvPr id="106" name="직사각형 105">
                  <a:extLst>
                    <a:ext uri="{FF2B5EF4-FFF2-40B4-BE49-F238E27FC236}">
                      <a16:creationId xmlns:a16="http://schemas.microsoft.com/office/drawing/2014/main" id="{1272155D-C84B-7D8D-05A7-D642F6AAA4A5}"/>
                    </a:ext>
                  </a:extLst>
                </p:cNvPr>
                <p:cNvSpPr/>
                <p:nvPr/>
              </p:nvSpPr>
              <p:spPr>
                <a:xfrm>
                  <a:off x="1752285" y="4634131"/>
                  <a:ext cx="222493" cy="228851"/>
                </a:xfrm>
                <a:prstGeom prst="rect">
                  <a:avLst/>
                </a:pr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ctr" defTabSz="904982">
                    <a:defRPr/>
                  </a:pPr>
                  <a:r>
                    <a:rPr lang="en-US" altLang="ko-KR" sz="15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>
                          <a:alpha val="30000"/>
                        </a:schemeClr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0</a:t>
                  </a:r>
                  <a:r>
                    <a:rPr lang="en-US" altLang="ko-KR" sz="15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5</a:t>
                  </a:r>
                  <a:endParaRPr lang="ko-KR" altLang="en-US" sz="1500" kern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F5E9B04F-48EA-9F0F-7780-1F60461B5407}"/>
                  </a:ext>
                </a:extLst>
              </p:cNvPr>
              <p:cNvSpPr txBox="1"/>
              <p:nvPr/>
            </p:nvSpPr>
            <p:spPr>
              <a:xfrm>
                <a:off x="2997787" y="782120"/>
                <a:ext cx="3522035" cy="28436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7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09B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군 가산복무 지원금 지급 대상자</a:t>
                </a:r>
              </a:p>
            </p:txBody>
          </p:sp>
        </p:grp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48C388AE-B7CA-CFB9-6F14-102E6B1A7A71}"/>
                </a:ext>
              </a:extLst>
            </p:cNvPr>
            <p:cNvSpPr txBox="1"/>
            <p:nvPr/>
          </p:nvSpPr>
          <p:spPr>
            <a:xfrm>
              <a:off x="543057" y="3394361"/>
              <a:ext cx="641714" cy="20005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ko-KR" altLang="en-US" sz="13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B709B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지원자격</a:t>
              </a:r>
            </a:p>
          </p:txBody>
        </p:sp>
        <p:grpSp>
          <p:nvGrpSpPr>
            <p:cNvPr id="89" name="그룹 88">
              <a:extLst>
                <a:ext uri="{FF2B5EF4-FFF2-40B4-BE49-F238E27FC236}">
                  <a16:creationId xmlns:a16="http://schemas.microsoft.com/office/drawing/2014/main" id="{40AC6468-3535-E07D-C6E6-934D281134F8}"/>
                </a:ext>
              </a:extLst>
            </p:cNvPr>
            <p:cNvGrpSpPr/>
            <p:nvPr/>
          </p:nvGrpSpPr>
          <p:grpSpPr>
            <a:xfrm>
              <a:off x="1348883" y="3402053"/>
              <a:ext cx="6160600" cy="184666"/>
              <a:chOff x="1348883" y="3576225"/>
              <a:chExt cx="6160600" cy="184666"/>
            </a:xfrm>
          </p:grpSpPr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4FEBD2D7-4F5A-644B-DD30-538928E34D62}"/>
                  </a:ext>
                </a:extLst>
              </p:cNvPr>
              <p:cNvSpPr txBox="1"/>
              <p:nvPr/>
            </p:nvSpPr>
            <p:spPr>
              <a:xfrm>
                <a:off x="1502710" y="3576225"/>
                <a:ext cx="6006773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임관일 기준 만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20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세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~ 27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세 남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· 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여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, 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국내 정규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4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년제 대학교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1,2,3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학년 재학생</a:t>
                </a:r>
              </a:p>
            </p:txBody>
          </p:sp>
          <p:sp>
            <p:nvSpPr>
              <p:cNvPr id="101" name="자유형: 도형 100">
                <a:extLst>
                  <a:ext uri="{FF2B5EF4-FFF2-40B4-BE49-F238E27FC236}">
                    <a16:creationId xmlns:a16="http://schemas.microsoft.com/office/drawing/2014/main" id="{FFBE748D-44A8-D7E5-3391-4FE7983BE072}"/>
                  </a:ext>
                </a:extLst>
              </p:cNvPr>
              <p:cNvSpPr/>
              <p:nvPr/>
            </p:nvSpPr>
            <p:spPr>
              <a:xfrm rot="19785720">
                <a:off x="1348883" y="3608191"/>
                <a:ext cx="103392" cy="103811"/>
              </a:xfrm>
              <a:custGeom>
                <a:avLst/>
                <a:gdLst>
                  <a:gd name="connsiteX0" fmla="*/ 293469 w 388800"/>
                  <a:gd name="connsiteY0" fmla="*/ 26584 h 390378"/>
                  <a:gd name="connsiteX1" fmla="*/ 383906 w 388800"/>
                  <a:gd name="connsiteY1" fmla="*/ 145462 h 390378"/>
                  <a:gd name="connsiteX2" fmla="*/ 384849 w 388800"/>
                  <a:gd name="connsiteY2" fmla="*/ 159850 h 390378"/>
                  <a:gd name="connsiteX3" fmla="*/ 379712 w 388800"/>
                  <a:gd name="connsiteY3" fmla="*/ 160058 h 390378"/>
                  <a:gd name="connsiteX4" fmla="*/ 205133 w 388800"/>
                  <a:gd name="connsiteY4" fmla="*/ 240823 h 390378"/>
                  <a:gd name="connsiteX5" fmla="*/ 205134 w 388800"/>
                  <a:gd name="connsiteY5" fmla="*/ 120135 h 390378"/>
                  <a:gd name="connsiteX6" fmla="*/ 179865 w 388800"/>
                  <a:gd name="connsiteY6" fmla="*/ 94866 h 390378"/>
                  <a:gd name="connsiteX7" fmla="*/ 154597 w 388800"/>
                  <a:gd name="connsiteY7" fmla="*/ 120135 h 390378"/>
                  <a:gd name="connsiteX8" fmla="*/ 154596 w 388800"/>
                  <a:gd name="connsiteY8" fmla="*/ 275198 h 390378"/>
                  <a:gd name="connsiteX9" fmla="*/ 161997 w 388800"/>
                  <a:gd name="connsiteY9" fmla="*/ 293065 h 390378"/>
                  <a:gd name="connsiteX10" fmla="*/ 169401 w 388800"/>
                  <a:gd name="connsiteY10" fmla="*/ 296131 h 390378"/>
                  <a:gd name="connsiteX11" fmla="*/ 174110 w 388800"/>
                  <a:gd name="connsiteY11" fmla="*/ 300473 h 390378"/>
                  <a:gd name="connsiteX12" fmla="*/ 179366 w 388800"/>
                  <a:gd name="connsiteY12" fmla="*/ 300259 h 390378"/>
                  <a:gd name="connsiteX13" fmla="*/ 179865 w 388800"/>
                  <a:gd name="connsiteY13" fmla="*/ 300466 h 390378"/>
                  <a:gd name="connsiteX14" fmla="*/ 179864 w 388800"/>
                  <a:gd name="connsiteY14" fmla="*/ 300468 h 390378"/>
                  <a:gd name="connsiteX15" fmla="*/ 180475 w 388800"/>
                  <a:gd name="connsiteY15" fmla="*/ 300214 h 390378"/>
                  <a:gd name="connsiteX16" fmla="*/ 192527 w 388800"/>
                  <a:gd name="connsiteY16" fmla="*/ 299724 h 390378"/>
                  <a:gd name="connsiteX17" fmla="*/ 388088 w 388800"/>
                  <a:gd name="connsiteY17" fmla="*/ 209254 h 390378"/>
                  <a:gd name="connsiteX18" fmla="*/ 388800 w 388800"/>
                  <a:gd name="connsiteY18" fmla="*/ 220118 h 390378"/>
                  <a:gd name="connsiteX19" fmla="*/ 363794 w 388800"/>
                  <a:gd name="connsiteY19" fmla="*/ 293469 h 390378"/>
                  <a:gd name="connsiteX20" fmla="*/ 96909 w 388800"/>
                  <a:gd name="connsiteY20" fmla="*/ 363794 h 390378"/>
                  <a:gd name="connsiteX21" fmla="*/ 26584 w 388800"/>
                  <a:gd name="connsiteY21" fmla="*/ 96909 h 390378"/>
                  <a:gd name="connsiteX22" fmla="*/ 293469 w 388800"/>
                  <a:gd name="connsiteY22" fmla="*/ 26584 h 390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88800" h="390378">
                    <a:moveTo>
                      <a:pt x="293469" y="26584"/>
                    </a:moveTo>
                    <a:cubicBezTo>
                      <a:pt x="340028" y="53723"/>
                      <a:pt x="371179" y="97165"/>
                      <a:pt x="383906" y="145462"/>
                    </a:cubicBezTo>
                    <a:lnTo>
                      <a:pt x="384849" y="159850"/>
                    </a:lnTo>
                    <a:lnTo>
                      <a:pt x="379712" y="160058"/>
                    </a:lnTo>
                    <a:lnTo>
                      <a:pt x="205133" y="240823"/>
                    </a:lnTo>
                    <a:lnTo>
                      <a:pt x="205134" y="120135"/>
                    </a:lnTo>
                    <a:cubicBezTo>
                      <a:pt x="205134" y="106180"/>
                      <a:pt x="193821" y="94866"/>
                      <a:pt x="179865" y="94866"/>
                    </a:cubicBezTo>
                    <a:cubicBezTo>
                      <a:pt x="165909" y="94866"/>
                      <a:pt x="154596" y="106179"/>
                      <a:pt x="154597" y="120135"/>
                    </a:cubicBezTo>
                    <a:lnTo>
                      <a:pt x="154596" y="275198"/>
                    </a:lnTo>
                    <a:cubicBezTo>
                      <a:pt x="154596" y="282175"/>
                      <a:pt x="157424" y="288492"/>
                      <a:pt x="161997" y="293065"/>
                    </a:cubicBezTo>
                    <a:lnTo>
                      <a:pt x="169401" y="296131"/>
                    </a:lnTo>
                    <a:lnTo>
                      <a:pt x="174110" y="300473"/>
                    </a:lnTo>
                    <a:lnTo>
                      <a:pt x="179366" y="300259"/>
                    </a:lnTo>
                    <a:lnTo>
                      <a:pt x="179865" y="300466"/>
                    </a:lnTo>
                    <a:lnTo>
                      <a:pt x="179864" y="300468"/>
                    </a:lnTo>
                    <a:lnTo>
                      <a:pt x="180475" y="300214"/>
                    </a:lnTo>
                    <a:lnTo>
                      <a:pt x="192527" y="299724"/>
                    </a:lnTo>
                    <a:lnTo>
                      <a:pt x="388088" y="209254"/>
                    </a:lnTo>
                    <a:lnTo>
                      <a:pt x="388800" y="220118"/>
                    </a:lnTo>
                    <a:cubicBezTo>
                      <a:pt x="385573" y="245262"/>
                      <a:pt x="377364" y="270190"/>
                      <a:pt x="363794" y="293469"/>
                    </a:cubicBezTo>
                    <a:cubicBezTo>
                      <a:pt x="309515" y="386587"/>
                      <a:pt x="190027" y="418073"/>
                      <a:pt x="96909" y="363794"/>
                    </a:cubicBezTo>
                    <a:cubicBezTo>
                      <a:pt x="3791" y="309515"/>
                      <a:pt x="-27695" y="190027"/>
                      <a:pt x="26584" y="96909"/>
                    </a:cubicBezTo>
                    <a:cubicBezTo>
                      <a:pt x="80863" y="3791"/>
                      <a:pt x="200351" y="-27695"/>
                      <a:pt x="293469" y="26584"/>
                    </a:cubicBezTo>
                    <a:close/>
                  </a:path>
                </a:pathLst>
              </a:custGeom>
              <a:solidFill>
                <a:srgbClr val="3B709B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1400" dirty="0">
                  <a:ea typeface="문체부 제목 돋음체" panose="020B0609000101010101" pitchFamily="49" charset="-127"/>
                </a:endParaRPr>
              </a:p>
            </p:txBody>
          </p:sp>
        </p:grp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DA1B606D-94E5-DAB3-827E-CB83D7C2F7AF}"/>
                </a:ext>
              </a:extLst>
            </p:cNvPr>
            <p:cNvSpPr txBox="1"/>
            <p:nvPr/>
          </p:nvSpPr>
          <p:spPr>
            <a:xfrm>
              <a:off x="543057" y="3727583"/>
              <a:ext cx="641714" cy="20005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ko-KR" altLang="en-US" sz="13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B709B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복무기간</a:t>
              </a:r>
            </a:p>
          </p:txBody>
        </p:sp>
        <p:grpSp>
          <p:nvGrpSpPr>
            <p:cNvPr id="91" name="그룹 90">
              <a:extLst>
                <a:ext uri="{FF2B5EF4-FFF2-40B4-BE49-F238E27FC236}">
                  <a16:creationId xmlns:a16="http://schemas.microsoft.com/office/drawing/2014/main" id="{32A219B9-A6F5-454E-E18A-CDB431EAD118}"/>
                </a:ext>
              </a:extLst>
            </p:cNvPr>
            <p:cNvGrpSpPr/>
            <p:nvPr/>
          </p:nvGrpSpPr>
          <p:grpSpPr>
            <a:xfrm>
              <a:off x="1348882" y="3735279"/>
              <a:ext cx="3456013" cy="184666"/>
              <a:chOff x="2404570" y="4437422"/>
              <a:chExt cx="3756569" cy="200726"/>
            </a:xfrm>
          </p:grpSpPr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4BCD4BD8-6D1E-C379-BEC9-5B98FB2478E4}"/>
                  </a:ext>
                </a:extLst>
              </p:cNvPr>
              <p:cNvSpPr txBox="1"/>
              <p:nvPr/>
            </p:nvSpPr>
            <p:spPr>
              <a:xfrm>
                <a:off x="2571775" y="4437422"/>
                <a:ext cx="3589364" cy="20072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의무복무기간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3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년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+ 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가산복무 지원금 수혜기간</a:t>
                </a:r>
              </a:p>
            </p:txBody>
          </p:sp>
          <p:sp>
            <p:nvSpPr>
              <p:cNvPr id="99" name="자유형: 도형 98">
                <a:extLst>
                  <a:ext uri="{FF2B5EF4-FFF2-40B4-BE49-F238E27FC236}">
                    <a16:creationId xmlns:a16="http://schemas.microsoft.com/office/drawing/2014/main" id="{6A806B07-BEC7-090C-A9E8-65AA00B1824E}"/>
                  </a:ext>
                </a:extLst>
              </p:cNvPr>
              <p:cNvSpPr/>
              <p:nvPr/>
            </p:nvSpPr>
            <p:spPr>
              <a:xfrm rot="19785720">
                <a:off x="2404570" y="4472163"/>
                <a:ext cx="112384" cy="112839"/>
              </a:xfrm>
              <a:custGeom>
                <a:avLst/>
                <a:gdLst>
                  <a:gd name="connsiteX0" fmla="*/ 293469 w 388800"/>
                  <a:gd name="connsiteY0" fmla="*/ 26584 h 390378"/>
                  <a:gd name="connsiteX1" fmla="*/ 383906 w 388800"/>
                  <a:gd name="connsiteY1" fmla="*/ 145462 h 390378"/>
                  <a:gd name="connsiteX2" fmla="*/ 384849 w 388800"/>
                  <a:gd name="connsiteY2" fmla="*/ 159850 h 390378"/>
                  <a:gd name="connsiteX3" fmla="*/ 379712 w 388800"/>
                  <a:gd name="connsiteY3" fmla="*/ 160058 h 390378"/>
                  <a:gd name="connsiteX4" fmla="*/ 205133 w 388800"/>
                  <a:gd name="connsiteY4" fmla="*/ 240823 h 390378"/>
                  <a:gd name="connsiteX5" fmla="*/ 205134 w 388800"/>
                  <a:gd name="connsiteY5" fmla="*/ 120135 h 390378"/>
                  <a:gd name="connsiteX6" fmla="*/ 179865 w 388800"/>
                  <a:gd name="connsiteY6" fmla="*/ 94866 h 390378"/>
                  <a:gd name="connsiteX7" fmla="*/ 154597 w 388800"/>
                  <a:gd name="connsiteY7" fmla="*/ 120135 h 390378"/>
                  <a:gd name="connsiteX8" fmla="*/ 154596 w 388800"/>
                  <a:gd name="connsiteY8" fmla="*/ 275198 h 390378"/>
                  <a:gd name="connsiteX9" fmla="*/ 161997 w 388800"/>
                  <a:gd name="connsiteY9" fmla="*/ 293065 h 390378"/>
                  <a:gd name="connsiteX10" fmla="*/ 169401 w 388800"/>
                  <a:gd name="connsiteY10" fmla="*/ 296131 h 390378"/>
                  <a:gd name="connsiteX11" fmla="*/ 174110 w 388800"/>
                  <a:gd name="connsiteY11" fmla="*/ 300473 h 390378"/>
                  <a:gd name="connsiteX12" fmla="*/ 179366 w 388800"/>
                  <a:gd name="connsiteY12" fmla="*/ 300259 h 390378"/>
                  <a:gd name="connsiteX13" fmla="*/ 179865 w 388800"/>
                  <a:gd name="connsiteY13" fmla="*/ 300466 h 390378"/>
                  <a:gd name="connsiteX14" fmla="*/ 179864 w 388800"/>
                  <a:gd name="connsiteY14" fmla="*/ 300468 h 390378"/>
                  <a:gd name="connsiteX15" fmla="*/ 180475 w 388800"/>
                  <a:gd name="connsiteY15" fmla="*/ 300214 h 390378"/>
                  <a:gd name="connsiteX16" fmla="*/ 192527 w 388800"/>
                  <a:gd name="connsiteY16" fmla="*/ 299724 h 390378"/>
                  <a:gd name="connsiteX17" fmla="*/ 388088 w 388800"/>
                  <a:gd name="connsiteY17" fmla="*/ 209254 h 390378"/>
                  <a:gd name="connsiteX18" fmla="*/ 388800 w 388800"/>
                  <a:gd name="connsiteY18" fmla="*/ 220118 h 390378"/>
                  <a:gd name="connsiteX19" fmla="*/ 363794 w 388800"/>
                  <a:gd name="connsiteY19" fmla="*/ 293469 h 390378"/>
                  <a:gd name="connsiteX20" fmla="*/ 96909 w 388800"/>
                  <a:gd name="connsiteY20" fmla="*/ 363794 h 390378"/>
                  <a:gd name="connsiteX21" fmla="*/ 26584 w 388800"/>
                  <a:gd name="connsiteY21" fmla="*/ 96909 h 390378"/>
                  <a:gd name="connsiteX22" fmla="*/ 293469 w 388800"/>
                  <a:gd name="connsiteY22" fmla="*/ 26584 h 390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88800" h="390378">
                    <a:moveTo>
                      <a:pt x="293469" y="26584"/>
                    </a:moveTo>
                    <a:cubicBezTo>
                      <a:pt x="340028" y="53723"/>
                      <a:pt x="371179" y="97165"/>
                      <a:pt x="383906" y="145462"/>
                    </a:cubicBezTo>
                    <a:lnTo>
                      <a:pt x="384849" y="159850"/>
                    </a:lnTo>
                    <a:lnTo>
                      <a:pt x="379712" y="160058"/>
                    </a:lnTo>
                    <a:lnTo>
                      <a:pt x="205133" y="240823"/>
                    </a:lnTo>
                    <a:lnTo>
                      <a:pt x="205134" y="120135"/>
                    </a:lnTo>
                    <a:cubicBezTo>
                      <a:pt x="205134" y="106180"/>
                      <a:pt x="193821" y="94866"/>
                      <a:pt x="179865" y="94866"/>
                    </a:cubicBezTo>
                    <a:cubicBezTo>
                      <a:pt x="165909" y="94866"/>
                      <a:pt x="154596" y="106179"/>
                      <a:pt x="154597" y="120135"/>
                    </a:cubicBezTo>
                    <a:lnTo>
                      <a:pt x="154596" y="275198"/>
                    </a:lnTo>
                    <a:cubicBezTo>
                      <a:pt x="154596" y="282175"/>
                      <a:pt x="157424" y="288492"/>
                      <a:pt x="161997" y="293065"/>
                    </a:cubicBezTo>
                    <a:lnTo>
                      <a:pt x="169401" y="296131"/>
                    </a:lnTo>
                    <a:lnTo>
                      <a:pt x="174110" y="300473"/>
                    </a:lnTo>
                    <a:lnTo>
                      <a:pt x="179366" y="300259"/>
                    </a:lnTo>
                    <a:lnTo>
                      <a:pt x="179865" y="300466"/>
                    </a:lnTo>
                    <a:lnTo>
                      <a:pt x="179864" y="300468"/>
                    </a:lnTo>
                    <a:lnTo>
                      <a:pt x="180475" y="300214"/>
                    </a:lnTo>
                    <a:lnTo>
                      <a:pt x="192527" y="299724"/>
                    </a:lnTo>
                    <a:lnTo>
                      <a:pt x="388088" y="209254"/>
                    </a:lnTo>
                    <a:lnTo>
                      <a:pt x="388800" y="220118"/>
                    </a:lnTo>
                    <a:cubicBezTo>
                      <a:pt x="385573" y="245262"/>
                      <a:pt x="377364" y="270190"/>
                      <a:pt x="363794" y="293469"/>
                    </a:cubicBezTo>
                    <a:cubicBezTo>
                      <a:pt x="309515" y="386587"/>
                      <a:pt x="190027" y="418073"/>
                      <a:pt x="96909" y="363794"/>
                    </a:cubicBezTo>
                    <a:cubicBezTo>
                      <a:pt x="3791" y="309515"/>
                      <a:pt x="-27695" y="190027"/>
                      <a:pt x="26584" y="96909"/>
                    </a:cubicBezTo>
                    <a:cubicBezTo>
                      <a:pt x="80863" y="3791"/>
                      <a:pt x="200351" y="-27695"/>
                      <a:pt x="293469" y="26584"/>
                    </a:cubicBezTo>
                    <a:close/>
                  </a:path>
                </a:pathLst>
              </a:custGeom>
              <a:solidFill>
                <a:srgbClr val="3B709B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1400" dirty="0">
                  <a:ea typeface="문체부 제목 돋음체" panose="020B0609000101010101" pitchFamily="49" charset="-127"/>
                </a:endParaRPr>
              </a:p>
            </p:txBody>
          </p:sp>
        </p:grpSp>
        <p:cxnSp>
          <p:nvCxnSpPr>
            <p:cNvPr id="92" name="직선 연결선 91">
              <a:extLst>
                <a:ext uri="{FF2B5EF4-FFF2-40B4-BE49-F238E27FC236}">
                  <a16:creationId xmlns:a16="http://schemas.microsoft.com/office/drawing/2014/main" id="{8D7ACE52-2DD4-6F6E-DF60-9366B36985D3}"/>
                </a:ext>
              </a:extLst>
            </p:cNvPr>
            <p:cNvCxnSpPr>
              <a:cxnSpLocks/>
            </p:cNvCxnSpPr>
            <p:nvPr/>
          </p:nvCxnSpPr>
          <p:spPr>
            <a:xfrm>
              <a:off x="515731" y="3646662"/>
              <a:ext cx="9037843" cy="0"/>
            </a:xfrm>
            <a:prstGeom prst="line">
              <a:avLst/>
            </a:prstGeom>
            <a:noFill/>
            <a:ln w="19050" cap="rnd">
              <a:solidFill>
                <a:srgbClr val="3B709B">
                  <a:alpha val="40000"/>
                </a:srgbClr>
              </a:solidFill>
              <a:prstDash val="sysDot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948175F1-3F74-8289-2AFD-959CD72AC75D}"/>
                </a:ext>
              </a:extLst>
            </p:cNvPr>
            <p:cNvSpPr txBox="1"/>
            <p:nvPr/>
          </p:nvSpPr>
          <p:spPr>
            <a:xfrm>
              <a:off x="543057" y="4041374"/>
              <a:ext cx="641714" cy="20005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ko-KR" altLang="en-US" sz="13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B709B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모집시기</a:t>
              </a:r>
            </a:p>
          </p:txBody>
        </p:sp>
        <p:grpSp>
          <p:nvGrpSpPr>
            <p:cNvPr id="94" name="그룹 93">
              <a:extLst>
                <a:ext uri="{FF2B5EF4-FFF2-40B4-BE49-F238E27FC236}">
                  <a16:creationId xmlns:a16="http://schemas.microsoft.com/office/drawing/2014/main" id="{48EEC7C0-855F-4E5B-4FA5-4E124D9D4970}"/>
                </a:ext>
              </a:extLst>
            </p:cNvPr>
            <p:cNvGrpSpPr/>
            <p:nvPr/>
          </p:nvGrpSpPr>
          <p:grpSpPr>
            <a:xfrm>
              <a:off x="1348882" y="4049070"/>
              <a:ext cx="2580133" cy="184666"/>
              <a:chOff x="2404570" y="4437422"/>
              <a:chExt cx="2804518" cy="200726"/>
            </a:xfrm>
          </p:grpSpPr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BC84C8A8-869F-26AF-816B-45A38E3C2EF1}"/>
                  </a:ext>
                </a:extLst>
              </p:cNvPr>
              <p:cNvSpPr txBox="1"/>
              <p:nvPr/>
            </p:nvSpPr>
            <p:spPr>
              <a:xfrm>
                <a:off x="2571775" y="4437422"/>
                <a:ext cx="2637313" cy="20072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연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1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회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(3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월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) / www.navy.mil.kr</a:t>
                </a:r>
              </a:p>
            </p:txBody>
          </p:sp>
          <p:sp>
            <p:nvSpPr>
              <p:cNvPr id="97" name="자유형: 도형 96">
                <a:extLst>
                  <a:ext uri="{FF2B5EF4-FFF2-40B4-BE49-F238E27FC236}">
                    <a16:creationId xmlns:a16="http://schemas.microsoft.com/office/drawing/2014/main" id="{BE836586-CC6B-C5A8-8C69-7FCBE7B7D67D}"/>
                  </a:ext>
                </a:extLst>
              </p:cNvPr>
              <p:cNvSpPr/>
              <p:nvPr/>
            </p:nvSpPr>
            <p:spPr>
              <a:xfrm rot="19785720">
                <a:off x="2404570" y="4472163"/>
                <a:ext cx="112384" cy="112839"/>
              </a:xfrm>
              <a:custGeom>
                <a:avLst/>
                <a:gdLst>
                  <a:gd name="connsiteX0" fmla="*/ 293469 w 388800"/>
                  <a:gd name="connsiteY0" fmla="*/ 26584 h 390378"/>
                  <a:gd name="connsiteX1" fmla="*/ 383906 w 388800"/>
                  <a:gd name="connsiteY1" fmla="*/ 145462 h 390378"/>
                  <a:gd name="connsiteX2" fmla="*/ 384849 w 388800"/>
                  <a:gd name="connsiteY2" fmla="*/ 159850 h 390378"/>
                  <a:gd name="connsiteX3" fmla="*/ 379712 w 388800"/>
                  <a:gd name="connsiteY3" fmla="*/ 160058 h 390378"/>
                  <a:gd name="connsiteX4" fmla="*/ 205133 w 388800"/>
                  <a:gd name="connsiteY4" fmla="*/ 240823 h 390378"/>
                  <a:gd name="connsiteX5" fmla="*/ 205134 w 388800"/>
                  <a:gd name="connsiteY5" fmla="*/ 120135 h 390378"/>
                  <a:gd name="connsiteX6" fmla="*/ 179865 w 388800"/>
                  <a:gd name="connsiteY6" fmla="*/ 94866 h 390378"/>
                  <a:gd name="connsiteX7" fmla="*/ 154597 w 388800"/>
                  <a:gd name="connsiteY7" fmla="*/ 120135 h 390378"/>
                  <a:gd name="connsiteX8" fmla="*/ 154596 w 388800"/>
                  <a:gd name="connsiteY8" fmla="*/ 275198 h 390378"/>
                  <a:gd name="connsiteX9" fmla="*/ 161997 w 388800"/>
                  <a:gd name="connsiteY9" fmla="*/ 293065 h 390378"/>
                  <a:gd name="connsiteX10" fmla="*/ 169401 w 388800"/>
                  <a:gd name="connsiteY10" fmla="*/ 296131 h 390378"/>
                  <a:gd name="connsiteX11" fmla="*/ 174110 w 388800"/>
                  <a:gd name="connsiteY11" fmla="*/ 300473 h 390378"/>
                  <a:gd name="connsiteX12" fmla="*/ 179366 w 388800"/>
                  <a:gd name="connsiteY12" fmla="*/ 300259 h 390378"/>
                  <a:gd name="connsiteX13" fmla="*/ 179865 w 388800"/>
                  <a:gd name="connsiteY13" fmla="*/ 300466 h 390378"/>
                  <a:gd name="connsiteX14" fmla="*/ 179864 w 388800"/>
                  <a:gd name="connsiteY14" fmla="*/ 300468 h 390378"/>
                  <a:gd name="connsiteX15" fmla="*/ 180475 w 388800"/>
                  <a:gd name="connsiteY15" fmla="*/ 300214 h 390378"/>
                  <a:gd name="connsiteX16" fmla="*/ 192527 w 388800"/>
                  <a:gd name="connsiteY16" fmla="*/ 299724 h 390378"/>
                  <a:gd name="connsiteX17" fmla="*/ 388088 w 388800"/>
                  <a:gd name="connsiteY17" fmla="*/ 209254 h 390378"/>
                  <a:gd name="connsiteX18" fmla="*/ 388800 w 388800"/>
                  <a:gd name="connsiteY18" fmla="*/ 220118 h 390378"/>
                  <a:gd name="connsiteX19" fmla="*/ 363794 w 388800"/>
                  <a:gd name="connsiteY19" fmla="*/ 293469 h 390378"/>
                  <a:gd name="connsiteX20" fmla="*/ 96909 w 388800"/>
                  <a:gd name="connsiteY20" fmla="*/ 363794 h 390378"/>
                  <a:gd name="connsiteX21" fmla="*/ 26584 w 388800"/>
                  <a:gd name="connsiteY21" fmla="*/ 96909 h 390378"/>
                  <a:gd name="connsiteX22" fmla="*/ 293469 w 388800"/>
                  <a:gd name="connsiteY22" fmla="*/ 26584 h 390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88800" h="390378">
                    <a:moveTo>
                      <a:pt x="293469" y="26584"/>
                    </a:moveTo>
                    <a:cubicBezTo>
                      <a:pt x="340028" y="53723"/>
                      <a:pt x="371179" y="97165"/>
                      <a:pt x="383906" y="145462"/>
                    </a:cubicBezTo>
                    <a:lnTo>
                      <a:pt x="384849" y="159850"/>
                    </a:lnTo>
                    <a:lnTo>
                      <a:pt x="379712" y="160058"/>
                    </a:lnTo>
                    <a:lnTo>
                      <a:pt x="205133" y="240823"/>
                    </a:lnTo>
                    <a:lnTo>
                      <a:pt x="205134" y="120135"/>
                    </a:lnTo>
                    <a:cubicBezTo>
                      <a:pt x="205134" y="106180"/>
                      <a:pt x="193821" y="94866"/>
                      <a:pt x="179865" y="94866"/>
                    </a:cubicBezTo>
                    <a:cubicBezTo>
                      <a:pt x="165909" y="94866"/>
                      <a:pt x="154596" y="106179"/>
                      <a:pt x="154597" y="120135"/>
                    </a:cubicBezTo>
                    <a:lnTo>
                      <a:pt x="154596" y="275198"/>
                    </a:lnTo>
                    <a:cubicBezTo>
                      <a:pt x="154596" y="282175"/>
                      <a:pt x="157424" y="288492"/>
                      <a:pt x="161997" y="293065"/>
                    </a:cubicBezTo>
                    <a:lnTo>
                      <a:pt x="169401" y="296131"/>
                    </a:lnTo>
                    <a:lnTo>
                      <a:pt x="174110" y="300473"/>
                    </a:lnTo>
                    <a:lnTo>
                      <a:pt x="179366" y="300259"/>
                    </a:lnTo>
                    <a:lnTo>
                      <a:pt x="179865" y="300466"/>
                    </a:lnTo>
                    <a:lnTo>
                      <a:pt x="179864" y="300468"/>
                    </a:lnTo>
                    <a:lnTo>
                      <a:pt x="180475" y="300214"/>
                    </a:lnTo>
                    <a:lnTo>
                      <a:pt x="192527" y="299724"/>
                    </a:lnTo>
                    <a:lnTo>
                      <a:pt x="388088" y="209254"/>
                    </a:lnTo>
                    <a:lnTo>
                      <a:pt x="388800" y="220118"/>
                    </a:lnTo>
                    <a:cubicBezTo>
                      <a:pt x="385573" y="245262"/>
                      <a:pt x="377364" y="270190"/>
                      <a:pt x="363794" y="293469"/>
                    </a:cubicBezTo>
                    <a:cubicBezTo>
                      <a:pt x="309515" y="386587"/>
                      <a:pt x="190027" y="418073"/>
                      <a:pt x="96909" y="363794"/>
                    </a:cubicBezTo>
                    <a:cubicBezTo>
                      <a:pt x="3791" y="309515"/>
                      <a:pt x="-27695" y="190027"/>
                      <a:pt x="26584" y="96909"/>
                    </a:cubicBezTo>
                    <a:cubicBezTo>
                      <a:pt x="80863" y="3791"/>
                      <a:pt x="200351" y="-27695"/>
                      <a:pt x="293469" y="26584"/>
                    </a:cubicBezTo>
                    <a:close/>
                  </a:path>
                </a:pathLst>
              </a:custGeom>
              <a:solidFill>
                <a:srgbClr val="3B709B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1400" dirty="0">
                  <a:ea typeface="문체부 제목 돋음체" panose="020B0609000101010101" pitchFamily="49" charset="-127"/>
                </a:endParaRPr>
              </a:p>
            </p:txBody>
          </p:sp>
        </p:grpSp>
        <p:cxnSp>
          <p:nvCxnSpPr>
            <p:cNvPr id="95" name="직선 연결선 94">
              <a:extLst>
                <a:ext uri="{FF2B5EF4-FFF2-40B4-BE49-F238E27FC236}">
                  <a16:creationId xmlns:a16="http://schemas.microsoft.com/office/drawing/2014/main" id="{6A9A0D69-BA42-EED9-EC5D-E15BDD9B7C43}"/>
                </a:ext>
              </a:extLst>
            </p:cNvPr>
            <p:cNvCxnSpPr>
              <a:cxnSpLocks/>
            </p:cNvCxnSpPr>
            <p:nvPr/>
          </p:nvCxnSpPr>
          <p:spPr>
            <a:xfrm>
              <a:off x="515731" y="3960453"/>
              <a:ext cx="9037843" cy="0"/>
            </a:xfrm>
            <a:prstGeom prst="line">
              <a:avLst/>
            </a:prstGeom>
            <a:noFill/>
            <a:ln w="19050" cap="rnd">
              <a:solidFill>
                <a:srgbClr val="3B709B">
                  <a:alpha val="40000"/>
                </a:srgbClr>
              </a:solidFill>
              <a:prstDash val="sysDot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42" name="그룹 141">
            <a:extLst>
              <a:ext uri="{FF2B5EF4-FFF2-40B4-BE49-F238E27FC236}">
                <a16:creationId xmlns:a16="http://schemas.microsoft.com/office/drawing/2014/main" id="{E8DDB606-707A-E214-9D83-DD0AA9527329}"/>
              </a:ext>
            </a:extLst>
          </p:cNvPr>
          <p:cNvGrpSpPr/>
          <p:nvPr/>
        </p:nvGrpSpPr>
        <p:grpSpPr>
          <a:xfrm>
            <a:off x="352049" y="1380115"/>
            <a:ext cx="9201902" cy="1627880"/>
            <a:chOff x="352049" y="1380115"/>
            <a:chExt cx="9201902" cy="1627880"/>
          </a:xfrm>
        </p:grpSpPr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12D9FF28-C791-4023-3FBD-091A86DEF50C}"/>
                </a:ext>
              </a:extLst>
            </p:cNvPr>
            <p:cNvGrpSpPr/>
            <p:nvPr/>
          </p:nvGrpSpPr>
          <p:grpSpPr>
            <a:xfrm>
              <a:off x="352049" y="1380115"/>
              <a:ext cx="9201902" cy="426654"/>
              <a:chOff x="2313823" y="647049"/>
              <a:chExt cx="10002148" cy="463758"/>
            </a:xfrm>
          </p:grpSpPr>
          <p:sp>
            <p:nvSpPr>
              <p:cNvPr id="26" name="사각형: 둥근 모서리 25">
                <a:extLst>
                  <a:ext uri="{FF2B5EF4-FFF2-40B4-BE49-F238E27FC236}">
                    <a16:creationId xmlns:a16="http://schemas.microsoft.com/office/drawing/2014/main" id="{BE929054-DADC-543F-11C1-53424C6284D6}"/>
                  </a:ext>
                </a:extLst>
              </p:cNvPr>
              <p:cNvSpPr/>
              <p:nvPr/>
            </p:nvSpPr>
            <p:spPr>
              <a:xfrm>
                <a:off x="2313823" y="713151"/>
                <a:ext cx="10002148" cy="397656"/>
              </a:xfrm>
              <a:prstGeom prst="roundRect">
                <a:avLst/>
              </a:prstGeom>
              <a:solidFill>
                <a:srgbClr val="FFF7E2"/>
              </a:solidFill>
              <a:ln w="19050">
                <a:solidFill>
                  <a:srgbClr val="3B709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04982"/>
                <a:endParaRPr lang="ko-KR" altLang="en-US" sz="1979" kern="0" spc="-9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grpSp>
            <p:nvGrpSpPr>
              <p:cNvPr id="27" name="그룹 26">
                <a:extLst>
                  <a:ext uri="{FF2B5EF4-FFF2-40B4-BE49-F238E27FC236}">
                    <a16:creationId xmlns:a16="http://schemas.microsoft.com/office/drawing/2014/main" id="{B0674DCC-98A1-B6AE-B40E-FA454B0E59F9}"/>
                  </a:ext>
                </a:extLst>
              </p:cNvPr>
              <p:cNvGrpSpPr/>
              <p:nvPr/>
            </p:nvGrpSpPr>
            <p:grpSpPr>
              <a:xfrm>
                <a:off x="2397453" y="647049"/>
                <a:ext cx="460512" cy="399558"/>
                <a:chOff x="1625463" y="4547379"/>
                <a:chExt cx="420031" cy="364435"/>
              </a:xfrm>
            </p:grpSpPr>
            <p:grpSp>
              <p:nvGrpSpPr>
                <p:cNvPr id="29" name="그룹 28">
                  <a:extLst>
                    <a:ext uri="{FF2B5EF4-FFF2-40B4-BE49-F238E27FC236}">
                      <a16:creationId xmlns:a16="http://schemas.microsoft.com/office/drawing/2014/main" id="{1AD5C20D-60DA-81F8-9990-4304E0483AD9}"/>
                    </a:ext>
                  </a:extLst>
                </p:cNvPr>
                <p:cNvGrpSpPr/>
                <p:nvPr/>
              </p:nvGrpSpPr>
              <p:grpSpPr>
                <a:xfrm>
                  <a:off x="1625463" y="4547379"/>
                  <a:ext cx="420031" cy="364435"/>
                  <a:chOff x="1623080" y="4535472"/>
                  <a:chExt cx="489461" cy="424675"/>
                </a:xfrm>
                <a:solidFill>
                  <a:srgbClr val="E78C0C"/>
                </a:solidFill>
              </p:grpSpPr>
              <p:sp>
                <p:nvSpPr>
                  <p:cNvPr id="31" name="자유형: 도형 30">
                    <a:extLst>
                      <a:ext uri="{FF2B5EF4-FFF2-40B4-BE49-F238E27FC236}">
                        <a16:creationId xmlns:a16="http://schemas.microsoft.com/office/drawing/2014/main" id="{FD20C13A-E63B-6C0D-4E78-025D297A9EE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587907" y="4570645"/>
                    <a:ext cx="359409" cy="289064"/>
                  </a:xfrm>
                  <a:custGeom>
                    <a:avLst/>
                    <a:gdLst>
                      <a:gd name="connsiteX0" fmla="*/ 103252 w 505255"/>
                      <a:gd name="connsiteY0" fmla="*/ 0 h 406364"/>
                      <a:gd name="connsiteX1" fmla="*/ 402003 w 505255"/>
                      <a:gd name="connsiteY1" fmla="*/ 0 h 406364"/>
                      <a:gd name="connsiteX2" fmla="*/ 505255 w 505255"/>
                      <a:gd name="connsiteY2" fmla="*/ 103252 h 406364"/>
                      <a:gd name="connsiteX3" fmla="*/ 505255 w 505255"/>
                      <a:gd name="connsiteY3" fmla="*/ 297495 h 406364"/>
                      <a:gd name="connsiteX4" fmla="*/ 197221 w 505255"/>
                      <a:gd name="connsiteY4" fmla="*/ 297495 h 406364"/>
                      <a:gd name="connsiteX5" fmla="*/ 100012 w 505255"/>
                      <a:gd name="connsiteY5" fmla="*/ 394704 h 406364"/>
                      <a:gd name="connsiteX6" fmla="*/ 100012 w 505255"/>
                      <a:gd name="connsiteY6" fmla="*/ 406364 h 406364"/>
                      <a:gd name="connsiteX7" fmla="*/ 63061 w 505255"/>
                      <a:gd name="connsiteY7" fmla="*/ 398904 h 406364"/>
                      <a:gd name="connsiteX8" fmla="*/ 0 w 505255"/>
                      <a:gd name="connsiteY8" fmla="*/ 303766 h 406364"/>
                      <a:gd name="connsiteX9" fmla="*/ 0 w 505255"/>
                      <a:gd name="connsiteY9" fmla="*/ 103252 h 406364"/>
                      <a:gd name="connsiteX10" fmla="*/ 103252 w 505255"/>
                      <a:gd name="connsiteY10" fmla="*/ 0 h 406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05255" h="406364">
                        <a:moveTo>
                          <a:pt x="103252" y="0"/>
                        </a:moveTo>
                        <a:lnTo>
                          <a:pt x="402003" y="0"/>
                        </a:lnTo>
                        <a:cubicBezTo>
                          <a:pt x="459028" y="0"/>
                          <a:pt x="505255" y="46227"/>
                          <a:pt x="505255" y="103252"/>
                        </a:cubicBezTo>
                        <a:lnTo>
                          <a:pt x="505255" y="297495"/>
                        </a:lnTo>
                        <a:lnTo>
                          <a:pt x="197221" y="297495"/>
                        </a:lnTo>
                        <a:cubicBezTo>
                          <a:pt x="143534" y="297495"/>
                          <a:pt x="100012" y="341017"/>
                          <a:pt x="100012" y="394704"/>
                        </a:cubicBezTo>
                        <a:lnTo>
                          <a:pt x="100012" y="406364"/>
                        </a:lnTo>
                        <a:lnTo>
                          <a:pt x="63061" y="398904"/>
                        </a:lnTo>
                        <a:cubicBezTo>
                          <a:pt x="26003" y="383230"/>
                          <a:pt x="0" y="346535"/>
                          <a:pt x="0" y="303766"/>
                        </a:cubicBezTo>
                        <a:lnTo>
                          <a:pt x="0" y="103252"/>
                        </a:lnTo>
                        <a:cubicBezTo>
                          <a:pt x="0" y="46227"/>
                          <a:pt x="46227" y="0"/>
                          <a:pt x="103252" y="0"/>
                        </a:cubicBezTo>
                        <a:close/>
                      </a:path>
                    </a:pathLst>
                  </a:custGeom>
                  <a:solidFill>
                    <a:srgbClr val="3B709B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33" name="사각형: 둥근 모서리 32">
                    <a:extLst>
                      <a:ext uri="{FF2B5EF4-FFF2-40B4-BE49-F238E27FC236}">
                        <a16:creationId xmlns:a16="http://schemas.microsoft.com/office/drawing/2014/main" id="{03E05FA6-2CA0-3CC7-FFAC-4B335991E01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693575" y="4541181"/>
                    <a:ext cx="424672" cy="413260"/>
                  </a:xfrm>
                  <a:prstGeom prst="roundRect">
                    <a:avLst>
                      <a:gd name="adj" fmla="val 18011"/>
                    </a:avLst>
                  </a:prstGeom>
                  <a:solidFill>
                    <a:srgbClr val="3B709B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sp>
              <p:nvSpPr>
                <p:cNvPr id="30" name="직사각형 29">
                  <a:extLst>
                    <a:ext uri="{FF2B5EF4-FFF2-40B4-BE49-F238E27FC236}">
                      <a16:creationId xmlns:a16="http://schemas.microsoft.com/office/drawing/2014/main" id="{CF912F1B-8E54-8A21-1312-1F37404F7EA3}"/>
                    </a:ext>
                  </a:extLst>
                </p:cNvPr>
                <p:cNvSpPr/>
                <p:nvPr/>
              </p:nvSpPr>
              <p:spPr>
                <a:xfrm>
                  <a:off x="1752285" y="4634131"/>
                  <a:ext cx="222493" cy="228851"/>
                </a:xfrm>
                <a:prstGeom prst="rect">
                  <a:avLst/>
                </a:pr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ctr" defTabSz="904982">
                    <a:defRPr/>
                  </a:pPr>
                  <a:r>
                    <a:rPr lang="en-US" altLang="ko-KR" sz="15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>
                          <a:alpha val="30000"/>
                        </a:schemeClr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0</a:t>
                  </a:r>
                  <a:r>
                    <a:rPr lang="en-US" altLang="ko-KR" sz="15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4</a:t>
                  </a:r>
                  <a:endParaRPr lang="ko-KR" altLang="en-US" sz="1500" kern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3734709-CEF1-56AC-DA2C-33799C163588}"/>
                  </a:ext>
                </a:extLst>
              </p:cNvPr>
              <p:cNvSpPr txBox="1"/>
              <p:nvPr/>
            </p:nvSpPr>
            <p:spPr>
              <a:xfrm>
                <a:off x="2997787" y="782120"/>
                <a:ext cx="2572004" cy="28436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7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09B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학군사관후보생 </a:t>
                </a:r>
                <a:r>
                  <a:rPr lang="en-US" altLang="ko-KR" sz="17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09B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(ROTC)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F6DDFE1-51F8-5829-1200-FD8B2E69D41B}"/>
                </a:ext>
              </a:extLst>
            </p:cNvPr>
            <p:cNvSpPr txBox="1"/>
            <p:nvPr/>
          </p:nvSpPr>
          <p:spPr>
            <a:xfrm>
              <a:off x="543057" y="1914185"/>
              <a:ext cx="641714" cy="20005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ko-KR" altLang="en-US" sz="13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B709B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지원자격</a:t>
              </a:r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56E56449-C28B-CB19-5133-77215AA0F69F}"/>
                </a:ext>
              </a:extLst>
            </p:cNvPr>
            <p:cNvGrpSpPr/>
            <p:nvPr/>
          </p:nvGrpSpPr>
          <p:grpSpPr>
            <a:xfrm>
              <a:off x="1348883" y="1921877"/>
              <a:ext cx="5664310" cy="184666"/>
              <a:chOff x="1348883" y="3576225"/>
              <a:chExt cx="5664310" cy="184666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A4AD726-C27B-2D64-6AEA-FAB79C4F5C48}"/>
                  </a:ext>
                </a:extLst>
              </p:cNvPr>
              <p:cNvSpPr txBox="1"/>
              <p:nvPr/>
            </p:nvSpPr>
            <p:spPr>
              <a:xfrm>
                <a:off x="1502710" y="3576225"/>
                <a:ext cx="5510483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한국해양대학교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, 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부경대학교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, 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목포해양대학교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, 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제주대학교에 재학 중인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1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학년</a:t>
                </a:r>
              </a:p>
            </p:txBody>
          </p:sp>
          <p:sp>
            <p:nvSpPr>
              <p:cNvPr id="25" name="자유형: 도형 24">
                <a:extLst>
                  <a:ext uri="{FF2B5EF4-FFF2-40B4-BE49-F238E27FC236}">
                    <a16:creationId xmlns:a16="http://schemas.microsoft.com/office/drawing/2014/main" id="{BBFED127-0EEB-FD75-70EB-D202C1004F7B}"/>
                  </a:ext>
                </a:extLst>
              </p:cNvPr>
              <p:cNvSpPr/>
              <p:nvPr/>
            </p:nvSpPr>
            <p:spPr>
              <a:xfrm rot="19785720">
                <a:off x="1348883" y="3608191"/>
                <a:ext cx="103392" cy="103811"/>
              </a:xfrm>
              <a:custGeom>
                <a:avLst/>
                <a:gdLst>
                  <a:gd name="connsiteX0" fmla="*/ 293469 w 388800"/>
                  <a:gd name="connsiteY0" fmla="*/ 26584 h 390378"/>
                  <a:gd name="connsiteX1" fmla="*/ 383906 w 388800"/>
                  <a:gd name="connsiteY1" fmla="*/ 145462 h 390378"/>
                  <a:gd name="connsiteX2" fmla="*/ 384849 w 388800"/>
                  <a:gd name="connsiteY2" fmla="*/ 159850 h 390378"/>
                  <a:gd name="connsiteX3" fmla="*/ 379712 w 388800"/>
                  <a:gd name="connsiteY3" fmla="*/ 160058 h 390378"/>
                  <a:gd name="connsiteX4" fmla="*/ 205133 w 388800"/>
                  <a:gd name="connsiteY4" fmla="*/ 240823 h 390378"/>
                  <a:gd name="connsiteX5" fmla="*/ 205134 w 388800"/>
                  <a:gd name="connsiteY5" fmla="*/ 120135 h 390378"/>
                  <a:gd name="connsiteX6" fmla="*/ 179865 w 388800"/>
                  <a:gd name="connsiteY6" fmla="*/ 94866 h 390378"/>
                  <a:gd name="connsiteX7" fmla="*/ 154597 w 388800"/>
                  <a:gd name="connsiteY7" fmla="*/ 120135 h 390378"/>
                  <a:gd name="connsiteX8" fmla="*/ 154596 w 388800"/>
                  <a:gd name="connsiteY8" fmla="*/ 275198 h 390378"/>
                  <a:gd name="connsiteX9" fmla="*/ 161997 w 388800"/>
                  <a:gd name="connsiteY9" fmla="*/ 293065 h 390378"/>
                  <a:gd name="connsiteX10" fmla="*/ 169401 w 388800"/>
                  <a:gd name="connsiteY10" fmla="*/ 296131 h 390378"/>
                  <a:gd name="connsiteX11" fmla="*/ 174110 w 388800"/>
                  <a:gd name="connsiteY11" fmla="*/ 300473 h 390378"/>
                  <a:gd name="connsiteX12" fmla="*/ 179366 w 388800"/>
                  <a:gd name="connsiteY12" fmla="*/ 300259 h 390378"/>
                  <a:gd name="connsiteX13" fmla="*/ 179865 w 388800"/>
                  <a:gd name="connsiteY13" fmla="*/ 300466 h 390378"/>
                  <a:gd name="connsiteX14" fmla="*/ 179864 w 388800"/>
                  <a:gd name="connsiteY14" fmla="*/ 300468 h 390378"/>
                  <a:gd name="connsiteX15" fmla="*/ 180475 w 388800"/>
                  <a:gd name="connsiteY15" fmla="*/ 300214 h 390378"/>
                  <a:gd name="connsiteX16" fmla="*/ 192527 w 388800"/>
                  <a:gd name="connsiteY16" fmla="*/ 299724 h 390378"/>
                  <a:gd name="connsiteX17" fmla="*/ 388088 w 388800"/>
                  <a:gd name="connsiteY17" fmla="*/ 209254 h 390378"/>
                  <a:gd name="connsiteX18" fmla="*/ 388800 w 388800"/>
                  <a:gd name="connsiteY18" fmla="*/ 220118 h 390378"/>
                  <a:gd name="connsiteX19" fmla="*/ 363794 w 388800"/>
                  <a:gd name="connsiteY19" fmla="*/ 293469 h 390378"/>
                  <a:gd name="connsiteX20" fmla="*/ 96909 w 388800"/>
                  <a:gd name="connsiteY20" fmla="*/ 363794 h 390378"/>
                  <a:gd name="connsiteX21" fmla="*/ 26584 w 388800"/>
                  <a:gd name="connsiteY21" fmla="*/ 96909 h 390378"/>
                  <a:gd name="connsiteX22" fmla="*/ 293469 w 388800"/>
                  <a:gd name="connsiteY22" fmla="*/ 26584 h 390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88800" h="390378">
                    <a:moveTo>
                      <a:pt x="293469" y="26584"/>
                    </a:moveTo>
                    <a:cubicBezTo>
                      <a:pt x="340028" y="53723"/>
                      <a:pt x="371179" y="97165"/>
                      <a:pt x="383906" y="145462"/>
                    </a:cubicBezTo>
                    <a:lnTo>
                      <a:pt x="384849" y="159850"/>
                    </a:lnTo>
                    <a:lnTo>
                      <a:pt x="379712" y="160058"/>
                    </a:lnTo>
                    <a:lnTo>
                      <a:pt x="205133" y="240823"/>
                    </a:lnTo>
                    <a:lnTo>
                      <a:pt x="205134" y="120135"/>
                    </a:lnTo>
                    <a:cubicBezTo>
                      <a:pt x="205134" y="106180"/>
                      <a:pt x="193821" y="94866"/>
                      <a:pt x="179865" y="94866"/>
                    </a:cubicBezTo>
                    <a:cubicBezTo>
                      <a:pt x="165909" y="94866"/>
                      <a:pt x="154596" y="106179"/>
                      <a:pt x="154597" y="120135"/>
                    </a:cubicBezTo>
                    <a:lnTo>
                      <a:pt x="154596" y="275198"/>
                    </a:lnTo>
                    <a:cubicBezTo>
                      <a:pt x="154596" y="282175"/>
                      <a:pt x="157424" y="288492"/>
                      <a:pt x="161997" y="293065"/>
                    </a:cubicBezTo>
                    <a:lnTo>
                      <a:pt x="169401" y="296131"/>
                    </a:lnTo>
                    <a:lnTo>
                      <a:pt x="174110" y="300473"/>
                    </a:lnTo>
                    <a:lnTo>
                      <a:pt x="179366" y="300259"/>
                    </a:lnTo>
                    <a:lnTo>
                      <a:pt x="179865" y="300466"/>
                    </a:lnTo>
                    <a:lnTo>
                      <a:pt x="179864" y="300468"/>
                    </a:lnTo>
                    <a:lnTo>
                      <a:pt x="180475" y="300214"/>
                    </a:lnTo>
                    <a:lnTo>
                      <a:pt x="192527" y="299724"/>
                    </a:lnTo>
                    <a:lnTo>
                      <a:pt x="388088" y="209254"/>
                    </a:lnTo>
                    <a:lnTo>
                      <a:pt x="388800" y="220118"/>
                    </a:lnTo>
                    <a:cubicBezTo>
                      <a:pt x="385573" y="245262"/>
                      <a:pt x="377364" y="270190"/>
                      <a:pt x="363794" y="293469"/>
                    </a:cubicBezTo>
                    <a:cubicBezTo>
                      <a:pt x="309515" y="386587"/>
                      <a:pt x="190027" y="418073"/>
                      <a:pt x="96909" y="363794"/>
                    </a:cubicBezTo>
                    <a:cubicBezTo>
                      <a:pt x="3791" y="309515"/>
                      <a:pt x="-27695" y="190027"/>
                      <a:pt x="26584" y="96909"/>
                    </a:cubicBezTo>
                    <a:cubicBezTo>
                      <a:pt x="80863" y="3791"/>
                      <a:pt x="200351" y="-27695"/>
                      <a:pt x="293469" y="26584"/>
                    </a:cubicBezTo>
                    <a:close/>
                  </a:path>
                </a:pathLst>
              </a:custGeom>
              <a:solidFill>
                <a:srgbClr val="3B709B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1400" dirty="0">
                  <a:ea typeface="문체부 제목 돋음체" panose="020B0609000101010101" pitchFamily="49" charset="-127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6468F9B-24B9-B92E-297E-2F0709183F45}"/>
                </a:ext>
              </a:extLst>
            </p:cNvPr>
            <p:cNvSpPr txBox="1"/>
            <p:nvPr/>
          </p:nvSpPr>
          <p:spPr>
            <a:xfrm>
              <a:off x="543057" y="2494149"/>
              <a:ext cx="641714" cy="20005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ko-KR" altLang="en-US" sz="13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B709B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복무기간</a:t>
              </a:r>
            </a:p>
          </p:txBody>
        </p: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40C4CDAF-DCA7-13A5-991F-B6934534D29F}"/>
                </a:ext>
              </a:extLst>
            </p:cNvPr>
            <p:cNvGrpSpPr/>
            <p:nvPr/>
          </p:nvGrpSpPr>
          <p:grpSpPr>
            <a:xfrm>
              <a:off x="1348882" y="2501845"/>
              <a:ext cx="3863817" cy="184666"/>
              <a:chOff x="2404570" y="4437422"/>
              <a:chExt cx="4199838" cy="200726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8190860-B04B-B349-A6ED-5A2D1C7410B5}"/>
                  </a:ext>
                </a:extLst>
              </p:cNvPr>
              <p:cNvSpPr txBox="1"/>
              <p:nvPr/>
            </p:nvSpPr>
            <p:spPr>
              <a:xfrm>
                <a:off x="2571775" y="4437422"/>
                <a:ext cx="4032633" cy="20072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임관 후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2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년 복무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(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장기복무 선발 시 장기복무 가능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)</a:t>
                </a:r>
              </a:p>
            </p:txBody>
          </p:sp>
          <p:sp>
            <p:nvSpPr>
              <p:cNvPr id="23" name="자유형: 도형 22">
                <a:extLst>
                  <a:ext uri="{FF2B5EF4-FFF2-40B4-BE49-F238E27FC236}">
                    <a16:creationId xmlns:a16="http://schemas.microsoft.com/office/drawing/2014/main" id="{F0B74F6A-C871-CB34-D4DB-FC1529FC8719}"/>
                  </a:ext>
                </a:extLst>
              </p:cNvPr>
              <p:cNvSpPr/>
              <p:nvPr/>
            </p:nvSpPr>
            <p:spPr>
              <a:xfrm rot="19785720">
                <a:off x="2404570" y="4472163"/>
                <a:ext cx="112384" cy="112839"/>
              </a:xfrm>
              <a:custGeom>
                <a:avLst/>
                <a:gdLst>
                  <a:gd name="connsiteX0" fmla="*/ 293469 w 388800"/>
                  <a:gd name="connsiteY0" fmla="*/ 26584 h 390378"/>
                  <a:gd name="connsiteX1" fmla="*/ 383906 w 388800"/>
                  <a:gd name="connsiteY1" fmla="*/ 145462 h 390378"/>
                  <a:gd name="connsiteX2" fmla="*/ 384849 w 388800"/>
                  <a:gd name="connsiteY2" fmla="*/ 159850 h 390378"/>
                  <a:gd name="connsiteX3" fmla="*/ 379712 w 388800"/>
                  <a:gd name="connsiteY3" fmla="*/ 160058 h 390378"/>
                  <a:gd name="connsiteX4" fmla="*/ 205133 w 388800"/>
                  <a:gd name="connsiteY4" fmla="*/ 240823 h 390378"/>
                  <a:gd name="connsiteX5" fmla="*/ 205134 w 388800"/>
                  <a:gd name="connsiteY5" fmla="*/ 120135 h 390378"/>
                  <a:gd name="connsiteX6" fmla="*/ 179865 w 388800"/>
                  <a:gd name="connsiteY6" fmla="*/ 94866 h 390378"/>
                  <a:gd name="connsiteX7" fmla="*/ 154597 w 388800"/>
                  <a:gd name="connsiteY7" fmla="*/ 120135 h 390378"/>
                  <a:gd name="connsiteX8" fmla="*/ 154596 w 388800"/>
                  <a:gd name="connsiteY8" fmla="*/ 275198 h 390378"/>
                  <a:gd name="connsiteX9" fmla="*/ 161997 w 388800"/>
                  <a:gd name="connsiteY9" fmla="*/ 293065 h 390378"/>
                  <a:gd name="connsiteX10" fmla="*/ 169401 w 388800"/>
                  <a:gd name="connsiteY10" fmla="*/ 296131 h 390378"/>
                  <a:gd name="connsiteX11" fmla="*/ 174110 w 388800"/>
                  <a:gd name="connsiteY11" fmla="*/ 300473 h 390378"/>
                  <a:gd name="connsiteX12" fmla="*/ 179366 w 388800"/>
                  <a:gd name="connsiteY12" fmla="*/ 300259 h 390378"/>
                  <a:gd name="connsiteX13" fmla="*/ 179865 w 388800"/>
                  <a:gd name="connsiteY13" fmla="*/ 300466 h 390378"/>
                  <a:gd name="connsiteX14" fmla="*/ 179864 w 388800"/>
                  <a:gd name="connsiteY14" fmla="*/ 300468 h 390378"/>
                  <a:gd name="connsiteX15" fmla="*/ 180475 w 388800"/>
                  <a:gd name="connsiteY15" fmla="*/ 300214 h 390378"/>
                  <a:gd name="connsiteX16" fmla="*/ 192527 w 388800"/>
                  <a:gd name="connsiteY16" fmla="*/ 299724 h 390378"/>
                  <a:gd name="connsiteX17" fmla="*/ 388088 w 388800"/>
                  <a:gd name="connsiteY17" fmla="*/ 209254 h 390378"/>
                  <a:gd name="connsiteX18" fmla="*/ 388800 w 388800"/>
                  <a:gd name="connsiteY18" fmla="*/ 220118 h 390378"/>
                  <a:gd name="connsiteX19" fmla="*/ 363794 w 388800"/>
                  <a:gd name="connsiteY19" fmla="*/ 293469 h 390378"/>
                  <a:gd name="connsiteX20" fmla="*/ 96909 w 388800"/>
                  <a:gd name="connsiteY20" fmla="*/ 363794 h 390378"/>
                  <a:gd name="connsiteX21" fmla="*/ 26584 w 388800"/>
                  <a:gd name="connsiteY21" fmla="*/ 96909 h 390378"/>
                  <a:gd name="connsiteX22" fmla="*/ 293469 w 388800"/>
                  <a:gd name="connsiteY22" fmla="*/ 26584 h 390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88800" h="390378">
                    <a:moveTo>
                      <a:pt x="293469" y="26584"/>
                    </a:moveTo>
                    <a:cubicBezTo>
                      <a:pt x="340028" y="53723"/>
                      <a:pt x="371179" y="97165"/>
                      <a:pt x="383906" y="145462"/>
                    </a:cubicBezTo>
                    <a:lnTo>
                      <a:pt x="384849" y="159850"/>
                    </a:lnTo>
                    <a:lnTo>
                      <a:pt x="379712" y="160058"/>
                    </a:lnTo>
                    <a:lnTo>
                      <a:pt x="205133" y="240823"/>
                    </a:lnTo>
                    <a:lnTo>
                      <a:pt x="205134" y="120135"/>
                    </a:lnTo>
                    <a:cubicBezTo>
                      <a:pt x="205134" y="106180"/>
                      <a:pt x="193821" y="94866"/>
                      <a:pt x="179865" y="94866"/>
                    </a:cubicBezTo>
                    <a:cubicBezTo>
                      <a:pt x="165909" y="94866"/>
                      <a:pt x="154596" y="106179"/>
                      <a:pt x="154597" y="120135"/>
                    </a:cubicBezTo>
                    <a:lnTo>
                      <a:pt x="154596" y="275198"/>
                    </a:lnTo>
                    <a:cubicBezTo>
                      <a:pt x="154596" y="282175"/>
                      <a:pt x="157424" y="288492"/>
                      <a:pt x="161997" y="293065"/>
                    </a:cubicBezTo>
                    <a:lnTo>
                      <a:pt x="169401" y="296131"/>
                    </a:lnTo>
                    <a:lnTo>
                      <a:pt x="174110" y="300473"/>
                    </a:lnTo>
                    <a:lnTo>
                      <a:pt x="179366" y="300259"/>
                    </a:lnTo>
                    <a:lnTo>
                      <a:pt x="179865" y="300466"/>
                    </a:lnTo>
                    <a:lnTo>
                      <a:pt x="179864" y="300468"/>
                    </a:lnTo>
                    <a:lnTo>
                      <a:pt x="180475" y="300214"/>
                    </a:lnTo>
                    <a:lnTo>
                      <a:pt x="192527" y="299724"/>
                    </a:lnTo>
                    <a:lnTo>
                      <a:pt x="388088" y="209254"/>
                    </a:lnTo>
                    <a:lnTo>
                      <a:pt x="388800" y="220118"/>
                    </a:lnTo>
                    <a:cubicBezTo>
                      <a:pt x="385573" y="245262"/>
                      <a:pt x="377364" y="270190"/>
                      <a:pt x="363794" y="293469"/>
                    </a:cubicBezTo>
                    <a:cubicBezTo>
                      <a:pt x="309515" y="386587"/>
                      <a:pt x="190027" y="418073"/>
                      <a:pt x="96909" y="363794"/>
                    </a:cubicBezTo>
                    <a:cubicBezTo>
                      <a:pt x="3791" y="309515"/>
                      <a:pt x="-27695" y="190027"/>
                      <a:pt x="26584" y="96909"/>
                    </a:cubicBezTo>
                    <a:cubicBezTo>
                      <a:pt x="80863" y="3791"/>
                      <a:pt x="200351" y="-27695"/>
                      <a:pt x="293469" y="26584"/>
                    </a:cubicBezTo>
                    <a:close/>
                  </a:path>
                </a:pathLst>
              </a:custGeom>
              <a:solidFill>
                <a:srgbClr val="3B709B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1400" dirty="0">
                  <a:ea typeface="문체부 제목 돋음체" panose="020B0609000101010101" pitchFamily="49" charset="-127"/>
                </a:endParaRPr>
              </a:p>
            </p:txBody>
          </p:sp>
        </p:grpSp>
        <p:cxnSp>
          <p:nvCxnSpPr>
            <p:cNvPr id="14" name="직선 연결선 13">
              <a:extLst>
                <a:ext uri="{FF2B5EF4-FFF2-40B4-BE49-F238E27FC236}">
                  <a16:creationId xmlns:a16="http://schemas.microsoft.com/office/drawing/2014/main" id="{2C03C61F-E3B1-CF1A-D081-F2B09ACA0115}"/>
                </a:ext>
              </a:extLst>
            </p:cNvPr>
            <p:cNvCxnSpPr>
              <a:cxnSpLocks/>
            </p:cNvCxnSpPr>
            <p:nvPr/>
          </p:nvCxnSpPr>
          <p:spPr>
            <a:xfrm>
              <a:off x="515731" y="2413228"/>
              <a:ext cx="9037843" cy="0"/>
            </a:xfrm>
            <a:prstGeom prst="line">
              <a:avLst/>
            </a:prstGeom>
            <a:noFill/>
            <a:ln w="19050" cap="rnd">
              <a:solidFill>
                <a:srgbClr val="3B709B">
                  <a:alpha val="40000"/>
                </a:srgbClr>
              </a:solidFill>
              <a:prstDash val="sysDot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D8BAA04-994D-32F4-5538-D3CCF134BBFD}"/>
                </a:ext>
              </a:extLst>
            </p:cNvPr>
            <p:cNvSpPr txBox="1"/>
            <p:nvPr/>
          </p:nvSpPr>
          <p:spPr>
            <a:xfrm>
              <a:off x="543057" y="2807940"/>
              <a:ext cx="641714" cy="20005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ko-KR" altLang="en-US" sz="13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B709B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모집시기</a:t>
              </a:r>
            </a:p>
          </p:txBody>
        </p:sp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6D03EEE2-9AA3-B44D-567A-98C791E6F899}"/>
                </a:ext>
              </a:extLst>
            </p:cNvPr>
            <p:cNvGrpSpPr/>
            <p:nvPr/>
          </p:nvGrpSpPr>
          <p:grpSpPr>
            <a:xfrm>
              <a:off x="1348882" y="2815636"/>
              <a:ext cx="1955603" cy="184666"/>
              <a:chOff x="2404570" y="4437422"/>
              <a:chExt cx="2125674" cy="200726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B56B54F-3E96-DFE6-BB1A-32CDE8DD4309}"/>
                  </a:ext>
                </a:extLst>
              </p:cNvPr>
              <p:cNvSpPr txBox="1"/>
              <p:nvPr/>
            </p:nvSpPr>
            <p:spPr>
              <a:xfrm>
                <a:off x="2571775" y="4437422"/>
                <a:ext cx="1958469" cy="20072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연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1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회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/ 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각 대학 학군단</a:t>
                </a:r>
              </a:p>
            </p:txBody>
          </p:sp>
          <p:sp>
            <p:nvSpPr>
              <p:cNvPr id="21" name="자유형: 도형 20">
                <a:extLst>
                  <a:ext uri="{FF2B5EF4-FFF2-40B4-BE49-F238E27FC236}">
                    <a16:creationId xmlns:a16="http://schemas.microsoft.com/office/drawing/2014/main" id="{76F66B7C-769E-C400-AAC2-D8448CEE3689}"/>
                  </a:ext>
                </a:extLst>
              </p:cNvPr>
              <p:cNvSpPr/>
              <p:nvPr/>
            </p:nvSpPr>
            <p:spPr>
              <a:xfrm rot="19785720">
                <a:off x="2404570" y="4472163"/>
                <a:ext cx="112384" cy="112839"/>
              </a:xfrm>
              <a:custGeom>
                <a:avLst/>
                <a:gdLst>
                  <a:gd name="connsiteX0" fmla="*/ 293469 w 388800"/>
                  <a:gd name="connsiteY0" fmla="*/ 26584 h 390378"/>
                  <a:gd name="connsiteX1" fmla="*/ 383906 w 388800"/>
                  <a:gd name="connsiteY1" fmla="*/ 145462 h 390378"/>
                  <a:gd name="connsiteX2" fmla="*/ 384849 w 388800"/>
                  <a:gd name="connsiteY2" fmla="*/ 159850 h 390378"/>
                  <a:gd name="connsiteX3" fmla="*/ 379712 w 388800"/>
                  <a:gd name="connsiteY3" fmla="*/ 160058 h 390378"/>
                  <a:gd name="connsiteX4" fmla="*/ 205133 w 388800"/>
                  <a:gd name="connsiteY4" fmla="*/ 240823 h 390378"/>
                  <a:gd name="connsiteX5" fmla="*/ 205134 w 388800"/>
                  <a:gd name="connsiteY5" fmla="*/ 120135 h 390378"/>
                  <a:gd name="connsiteX6" fmla="*/ 179865 w 388800"/>
                  <a:gd name="connsiteY6" fmla="*/ 94866 h 390378"/>
                  <a:gd name="connsiteX7" fmla="*/ 154597 w 388800"/>
                  <a:gd name="connsiteY7" fmla="*/ 120135 h 390378"/>
                  <a:gd name="connsiteX8" fmla="*/ 154596 w 388800"/>
                  <a:gd name="connsiteY8" fmla="*/ 275198 h 390378"/>
                  <a:gd name="connsiteX9" fmla="*/ 161997 w 388800"/>
                  <a:gd name="connsiteY9" fmla="*/ 293065 h 390378"/>
                  <a:gd name="connsiteX10" fmla="*/ 169401 w 388800"/>
                  <a:gd name="connsiteY10" fmla="*/ 296131 h 390378"/>
                  <a:gd name="connsiteX11" fmla="*/ 174110 w 388800"/>
                  <a:gd name="connsiteY11" fmla="*/ 300473 h 390378"/>
                  <a:gd name="connsiteX12" fmla="*/ 179366 w 388800"/>
                  <a:gd name="connsiteY12" fmla="*/ 300259 h 390378"/>
                  <a:gd name="connsiteX13" fmla="*/ 179865 w 388800"/>
                  <a:gd name="connsiteY13" fmla="*/ 300466 h 390378"/>
                  <a:gd name="connsiteX14" fmla="*/ 179864 w 388800"/>
                  <a:gd name="connsiteY14" fmla="*/ 300468 h 390378"/>
                  <a:gd name="connsiteX15" fmla="*/ 180475 w 388800"/>
                  <a:gd name="connsiteY15" fmla="*/ 300214 h 390378"/>
                  <a:gd name="connsiteX16" fmla="*/ 192527 w 388800"/>
                  <a:gd name="connsiteY16" fmla="*/ 299724 h 390378"/>
                  <a:gd name="connsiteX17" fmla="*/ 388088 w 388800"/>
                  <a:gd name="connsiteY17" fmla="*/ 209254 h 390378"/>
                  <a:gd name="connsiteX18" fmla="*/ 388800 w 388800"/>
                  <a:gd name="connsiteY18" fmla="*/ 220118 h 390378"/>
                  <a:gd name="connsiteX19" fmla="*/ 363794 w 388800"/>
                  <a:gd name="connsiteY19" fmla="*/ 293469 h 390378"/>
                  <a:gd name="connsiteX20" fmla="*/ 96909 w 388800"/>
                  <a:gd name="connsiteY20" fmla="*/ 363794 h 390378"/>
                  <a:gd name="connsiteX21" fmla="*/ 26584 w 388800"/>
                  <a:gd name="connsiteY21" fmla="*/ 96909 h 390378"/>
                  <a:gd name="connsiteX22" fmla="*/ 293469 w 388800"/>
                  <a:gd name="connsiteY22" fmla="*/ 26584 h 390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88800" h="390378">
                    <a:moveTo>
                      <a:pt x="293469" y="26584"/>
                    </a:moveTo>
                    <a:cubicBezTo>
                      <a:pt x="340028" y="53723"/>
                      <a:pt x="371179" y="97165"/>
                      <a:pt x="383906" y="145462"/>
                    </a:cubicBezTo>
                    <a:lnTo>
                      <a:pt x="384849" y="159850"/>
                    </a:lnTo>
                    <a:lnTo>
                      <a:pt x="379712" y="160058"/>
                    </a:lnTo>
                    <a:lnTo>
                      <a:pt x="205133" y="240823"/>
                    </a:lnTo>
                    <a:lnTo>
                      <a:pt x="205134" y="120135"/>
                    </a:lnTo>
                    <a:cubicBezTo>
                      <a:pt x="205134" y="106180"/>
                      <a:pt x="193821" y="94866"/>
                      <a:pt x="179865" y="94866"/>
                    </a:cubicBezTo>
                    <a:cubicBezTo>
                      <a:pt x="165909" y="94866"/>
                      <a:pt x="154596" y="106179"/>
                      <a:pt x="154597" y="120135"/>
                    </a:cubicBezTo>
                    <a:lnTo>
                      <a:pt x="154596" y="275198"/>
                    </a:lnTo>
                    <a:cubicBezTo>
                      <a:pt x="154596" y="282175"/>
                      <a:pt x="157424" y="288492"/>
                      <a:pt x="161997" y="293065"/>
                    </a:cubicBezTo>
                    <a:lnTo>
                      <a:pt x="169401" y="296131"/>
                    </a:lnTo>
                    <a:lnTo>
                      <a:pt x="174110" y="300473"/>
                    </a:lnTo>
                    <a:lnTo>
                      <a:pt x="179366" y="300259"/>
                    </a:lnTo>
                    <a:lnTo>
                      <a:pt x="179865" y="300466"/>
                    </a:lnTo>
                    <a:lnTo>
                      <a:pt x="179864" y="300468"/>
                    </a:lnTo>
                    <a:lnTo>
                      <a:pt x="180475" y="300214"/>
                    </a:lnTo>
                    <a:lnTo>
                      <a:pt x="192527" y="299724"/>
                    </a:lnTo>
                    <a:lnTo>
                      <a:pt x="388088" y="209254"/>
                    </a:lnTo>
                    <a:lnTo>
                      <a:pt x="388800" y="220118"/>
                    </a:lnTo>
                    <a:cubicBezTo>
                      <a:pt x="385573" y="245262"/>
                      <a:pt x="377364" y="270190"/>
                      <a:pt x="363794" y="293469"/>
                    </a:cubicBezTo>
                    <a:cubicBezTo>
                      <a:pt x="309515" y="386587"/>
                      <a:pt x="190027" y="418073"/>
                      <a:pt x="96909" y="363794"/>
                    </a:cubicBezTo>
                    <a:cubicBezTo>
                      <a:pt x="3791" y="309515"/>
                      <a:pt x="-27695" y="190027"/>
                      <a:pt x="26584" y="96909"/>
                    </a:cubicBezTo>
                    <a:cubicBezTo>
                      <a:pt x="80863" y="3791"/>
                      <a:pt x="200351" y="-27695"/>
                      <a:pt x="293469" y="26584"/>
                    </a:cubicBezTo>
                    <a:close/>
                  </a:path>
                </a:pathLst>
              </a:custGeom>
              <a:solidFill>
                <a:srgbClr val="3B709B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1400" dirty="0">
                  <a:ea typeface="문체부 제목 돋음체" panose="020B0609000101010101" pitchFamily="49" charset="-127"/>
                </a:endParaRPr>
              </a:p>
            </p:txBody>
          </p:sp>
        </p:grpSp>
        <p:cxnSp>
          <p:nvCxnSpPr>
            <p:cNvPr id="17" name="직선 연결선 16">
              <a:extLst>
                <a:ext uri="{FF2B5EF4-FFF2-40B4-BE49-F238E27FC236}">
                  <a16:creationId xmlns:a16="http://schemas.microsoft.com/office/drawing/2014/main" id="{BD5EA0FE-756B-F565-90F7-BCA5262C687C}"/>
                </a:ext>
              </a:extLst>
            </p:cNvPr>
            <p:cNvCxnSpPr>
              <a:cxnSpLocks/>
            </p:cNvCxnSpPr>
            <p:nvPr/>
          </p:nvCxnSpPr>
          <p:spPr>
            <a:xfrm>
              <a:off x="515731" y="2727019"/>
              <a:ext cx="9037843" cy="0"/>
            </a:xfrm>
            <a:prstGeom prst="line">
              <a:avLst/>
            </a:prstGeom>
            <a:noFill/>
            <a:ln w="19050" cap="rnd">
              <a:solidFill>
                <a:srgbClr val="3B709B">
                  <a:alpha val="40000"/>
                </a:srgbClr>
              </a:solidFill>
              <a:prstDash val="sysDot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139" name="그룹 138">
              <a:extLst>
                <a:ext uri="{FF2B5EF4-FFF2-40B4-BE49-F238E27FC236}">
                  <a16:creationId xmlns:a16="http://schemas.microsoft.com/office/drawing/2014/main" id="{7C01C810-430F-72F8-5471-FA643462E548}"/>
                </a:ext>
              </a:extLst>
            </p:cNvPr>
            <p:cNvGrpSpPr/>
            <p:nvPr/>
          </p:nvGrpSpPr>
          <p:grpSpPr>
            <a:xfrm>
              <a:off x="1348883" y="2154106"/>
              <a:ext cx="2857131" cy="184666"/>
              <a:chOff x="1348883" y="3576225"/>
              <a:chExt cx="2857131" cy="184666"/>
            </a:xfrm>
          </p:grpSpPr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BA7A3FAF-3BBF-6DB6-F0EA-C91AB59D158E}"/>
                  </a:ext>
                </a:extLst>
              </p:cNvPr>
              <p:cNvSpPr txBox="1"/>
              <p:nvPr/>
            </p:nvSpPr>
            <p:spPr>
              <a:xfrm>
                <a:off x="1502710" y="3576225"/>
                <a:ext cx="2703304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임관일 기준 만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20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세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~ 27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세 남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· 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여</a:t>
                </a:r>
              </a:p>
            </p:txBody>
          </p:sp>
          <p:sp>
            <p:nvSpPr>
              <p:cNvPr id="141" name="자유형: 도형 140">
                <a:extLst>
                  <a:ext uri="{FF2B5EF4-FFF2-40B4-BE49-F238E27FC236}">
                    <a16:creationId xmlns:a16="http://schemas.microsoft.com/office/drawing/2014/main" id="{3927903E-B7D2-B3BA-E7DF-E0C0CF66C282}"/>
                  </a:ext>
                </a:extLst>
              </p:cNvPr>
              <p:cNvSpPr/>
              <p:nvPr/>
            </p:nvSpPr>
            <p:spPr>
              <a:xfrm rot="19785720">
                <a:off x="1348883" y="3608191"/>
                <a:ext cx="103392" cy="103811"/>
              </a:xfrm>
              <a:custGeom>
                <a:avLst/>
                <a:gdLst>
                  <a:gd name="connsiteX0" fmla="*/ 293469 w 388800"/>
                  <a:gd name="connsiteY0" fmla="*/ 26584 h 390378"/>
                  <a:gd name="connsiteX1" fmla="*/ 383906 w 388800"/>
                  <a:gd name="connsiteY1" fmla="*/ 145462 h 390378"/>
                  <a:gd name="connsiteX2" fmla="*/ 384849 w 388800"/>
                  <a:gd name="connsiteY2" fmla="*/ 159850 h 390378"/>
                  <a:gd name="connsiteX3" fmla="*/ 379712 w 388800"/>
                  <a:gd name="connsiteY3" fmla="*/ 160058 h 390378"/>
                  <a:gd name="connsiteX4" fmla="*/ 205133 w 388800"/>
                  <a:gd name="connsiteY4" fmla="*/ 240823 h 390378"/>
                  <a:gd name="connsiteX5" fmla="*/ 205134 w 388800"/>
                  <a:gd name="connsiteY5" fmla="*/ 120135 h 390378"/>
                  <a:gd name="connsiteX6" fmla="*/ 179865 w 388800"/>
                  <a:gd name="connsiteY6" fmla="*/ 94866 h 390378"/>
                  <a:gd name="connsiteX7" fmla="*/ 154597 w 388800"/>
                  <a:gd name="connsiteY7" fmla="*/ 120135 h 390378"/>
                  <a:gd name="connsiteX8" fmla="*/ 154596 w 388800"/>
                  <a:gd name="connsiteY8" fmla="*/ 275198 h 390378"/>
                  <a:gd name="connsiteX9" fmla="*/ 161997 w 388800"/>
                  <a:gd name="connsiteY9" fmla="*/ 293065 h 390378"/>
                  <a:gd name="connsiteX10" fmla="*/ 169401 w 388800"/>
                  <a:gd name="connsiteY10" fmla="*/ 296131 h 390378"/>
                  <a:gd name="connsiteX11" fmla="*/ 174110 w 388800"/>
                  <a:gd name="connsiteY11" fmla="*/ 300473 h 390378"/>
                  <a:gd name="connsiteX12" fmla="*/ 179366 w 388800"/>
                  <a:gd name="connsiteY12" fmla="*/ 300259 h 390378"/>
                  <a:gd name="connsiteX13" fmla="*/ 179865 w 388800"/>
                  <a:gd name="connsiteY13" fmla="*/ 300466 h 390378"/>
                  <a:gd name="connsiteX14" fmla="*/ 179864 w 388800"/>
                  <a:gd name="connsiteY14" fmla="*/ 300468 h 390378"/>
                  <a:gd name="connsiteX15" fmla="*/ 180475 w 388800"/>
                  <a:gd name="connsiteY15" fmla="*/ 300214 h 390378"/>
                  <a:gd name="connsiteX16" fmla="*/ 192527 w 388800"/>
                  <a:gd name="connsiteY16" fmla="*/ 299724 h 390378"/>
                  <a:gd name="connsiteX17" fmla="*/ 388088 w 388800"/>
                  <a:gd name="connsiteY17" fmla="*/ 209254 h 390378"/>
                  <a:gd name="connsiteX18" fmla="*/ 388800 w 388800"/>
                  <a:gd name="connsiteY18" fmla="*/ 220118 h 390378"/>
                  <a:gd name="connsiteX19" fmla="*/ 363794 w 388800"/>
                  <a:gd name="connsiteY19" fmla="*/ 293469 h 390378"/>
                  <a:gd name="connsiteX20" fmla="*/ 96909 w 388800"/>
                  <a:gd name="connsiteY20" fmla="*/ 363794 h 390378"/>
                  <a:gd name="connsiteX21" fmla="*/ 26584 w 388800"/>
                  <a:gd name="connsiteY21" fmla="*/ 96909 h 390378"/>
                  <a:gd name="connsiteX22" fmla="*/ 293469 w 388800"/>
                  <a:gd name="connsiteY22" fmla="*/ 26584 h 390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88800" h="390378">
                    <a:moveTo>
                      <a:pt x="293469" y="26584"/>
                    </a:moveTo>
                    <a:cubicBezTo>
                      <a:pt x="340028" y="53723"/>
                      <a:pt x="371179" y="97165"/>
                      <a:pt x="383906" y="145462"/>
                    </a:cubicBezTo>
                    <a:lnTo>
                      <a:pt x="384849" y="159850"/>
                    </a:lnTo>
                    <a:lnTo>
                      <a:pt x="379712" y="160058"/>
                    </a:lnTo>
                    <a:lnTo>
                      <a:pt x="205133" y="240823"/>
                    </a:lnTo>
                    <a:lnTo>
                      <a:pt x="205134" y="120135"/>
                    </a:lnTo>
                    <a:cubicBezTo>
                      <a:pt x="205134" y="106180"/>
                      <a:pt x="193821" y="94866"/>
                      <a:pt x="179865" y="94866"/>
                    </a:cubicBezTo>
                    <a:cubicBezTo>
                      <a:pt x="165909" y="94866"/>
                      <a:pt x="154596" y="106179"/>
                      <a:pt x="154597" y="120135"/>
                    </a:cubicBezTo>
                    <a:lnTo>
                      <a:pt x="154596" y="275198"/>
                    </a:lnTo>
                    <a:cubicBezTo>
                      <a:pt x="154596" y="282175"/>
                      <a:pt x="157424" y="288492"/>
                      <a:pt x="161997" y="293065"/>
                    </a:cubicBezTo>
                    <a:lnTo>
                      <a:pt x="169401" y="296131"/>
                    </a:lnTo>
                    <a:lnTo>
                      <a:pt x="174110" y="300473"/>
                    </a:lnTo>
                    <a:lnTo>
                      <a:pt x="179366" y="300259"/>
                    </a:lnTo>
                    <a:lnTo>
                      <a:pt x="179865" y="300466"/>
                    </a:lnTo>
                    <a:lnTo>
                      <a:pt x="179864" y="300468"/>
                    </a:lnTo>
                    <a:lnTo>
                      <a:pt x="180475" y="300214"/>
                    </a:lnTo>
                    <a:lnTo>
                      <a:pt x="192527" y="299724"/>
                    </a:lnTo>
                    <a:lnTo>
                      <a:pt x="388088" y="209254"/>
                    </a:lnTo>
                    <a:lnTo>
                      <a:pt x="388800" y="220118"/>
                    </a:lnTo>
                    <a:cubicBezTo>
                      <a:pt x="385573" y="245262"/>
                      <a:pt x="377364" y="270190"/>
                      <a:pt x="363794" y="293469"/>
                    </a:cubicBezTo>
                    <a:cubicBezTo>
                      <a:pt x="309515" y="386587"/>
                      <a:pt x="190027" y="418073"/>
                      <a:pt x="96909" y="363794"/>
                    </a:cubicBezTo>
                    <a:cubicBezTo>
                      <a:pt x="3791" y="309515"/>
                      <a:pt x="-27695" y="190027"/>
                      <a:pt x="26584" y="96909"/>
                    </a:cubicBezTo>
                    <a:cubicBezTo>
                      <a:pt x="80863" y="3791"/>
                      <a:pt x="200351" y="-27695"/>
                      <a:pt x="293469" y="26584"/>
                    </a:cubicBezTo>
                    <a:close/>
                  </a:path>
                </a:pathLst>
              </a:custGeom>
              <a:solidFill>
                <a:srgbClr val="3B709B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1400" dirty="0">
                  <a:ea typeface="문체부 제목 돋음체" panose="020B0609000101010101" pitchFamily="49" charset="-127"/>
                </a:endParaRPr>
              </a:p>
            </p:txBody>
          </p:sp>
        </p:grpSp>
      </p:grpSp>
      <p:pic>
        <p:nvPicPr>
          <p:cNvPr id="2" name="그림 1" descr="텍스트, 클립아트, 벡터그래픽이(가) 표시된 사진&#10;&#10;자동 생성된 설명">
            <a:extLst>
              <a:ext uri="{FF2B5EF4-FFF2-40B4-BE49-F238E27FC236}">
                <a16:creationId xmlns:a16="http://schemas.microsoft.com/office/drawing/2014/main" id="{AE5B86CA-5C31-473C-E904-FEF876748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4301" y="6443001"/>
            <a:ext cx="569650" cy="2202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06A19C-2136-0D9C-B66C-5DAF1887D0DA}"/>
              </a:ext>
            </a:extLst>
          </p:cNvPr>
          <p:cNvSpPr txBox="1"/>
          <p:nvPr/>
        </p:nvSpPr>
        <p:spPr>
          <a:xfrm>
            <a:off x="5021299" y="6237070"/>
            <a:ext cx="4532652" cy="1384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r">
              <a:defRPr/>
            </a:pPr>
            <a:r>
              <a:rPr lang="en-US" altLang="ko-KR" sz="900" spc="-3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※ </a:t>
            </a:r>
            <a:r>
              <a:rPr lang="ko-KR" altLang="en-US" sz="900" spc="-3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세부내용은 달라질 수 있으며</a:t>
            </a:r>
            <a:r>
              <a:rPr lang="en-US" altLang="ko-KR" sz="900" spc="-3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, </a:t>
            </a:r>
            <a:r>
              <a:rPr lang="ko-KR" altLang="en-US" sz="900" spc="-3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반드시 해군 모집 홈페이지를 참고하시기 바랍니다</a:t>
            </a:r>
            <a:r>
              <a:rPr lang="en-US" altLang="ko-KR" sz="900" spc="-3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6212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사각형: 둥근 위쪽 모서리 75">
            <a:extLst>
              <a:ext uri="{FF2B5EF4-FFF2-40B4-BE49-F238E27FC236}">
                <a16:creationId xmlns:a16="http://schemas.microsoft.com/office/drawing/2014/main" id="{C9AB23F8-9E7E-5A77-B071-5A1572346FD4}"/>
              </a:ext>
            </a:extLst>
          </p:cNvPr>
          <p:cNvSpPr/>
          <p:nvPr/>
        </p:nvSpPr>
        <p:spPr>
          <a:xfrm>
            <a:off x="142875" y="1209317"/>
            <a:ext cx="9620250" cy="5648684"/>
          </a:xfrm>
          <a:prstGeom prst="round2SameRect">
            <a:avLst>
              <a:gd name="adj1" fmla="val 2549"/>
              <a:gd name="adj2" fmla="val 0"/>
            </a:avLst>
          </a:prstGeom>
          <a:solidFill>
            <a:srgbClr val="FFF7E2"/>
          </a:solidFill>
          <a:ln w="19050">
            <a:noFill/>
          </a:ln>
          <a:effectLst>
            <a:innerShdw dist="38100" dir="16200000">
              <a:srgbClr val="254B7D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04982">
              <a:defRPr/>
            </a:pPr>
            <a:endParaRPr lang="ko-KR" altLang="en-US" sz="1979" kern="0" spc="-99" dirty="0">
              <a:ln>
                <a:solidFill>
                  <a:prstClr val="white">
                    <a:alpha val="0"/>
                  </a:prstClr>
                </a:solidFill>
              </a:ln>
              <a:solidFill>
                <a:prstClr val="white"/>
              </a:solidFill>
              <a:latin typeface="G마켓 산스 TTF Bold" panose="02000000000000000000" pitchFamily="2" charset="-127"/>
              <a:ea typeface="문체부 제목 돋음체" panose="020B0609000101010101" pitchFamily="49" charset="-127"/>
            </a:endParaRPr>
          </a:p>
        </p:txBody>
      </p: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7D1C44B1-D7D5-D0D8-D1C8-F87051C5B7D9}"/>
              </a:ext>
            </a:extLst>
          </p:cNvPr>
          <p:cNvGrpSpPr/>
          <p:nvPr/>
        </p:nvGrpSpPr>
        <p:grpSpPr>
          <a:xfrm>
            <a:off x="352049" y="1380115"/>
            <a:ext cx="9201902" cy="1381138"/>
            <a:chOff x="352049" y="2860291"/>
            <a:chExt cx="9201902" cy="1381138"/>
          </a:xfrm>
        </p:grpSpPr>
        <p:grpSp>
          <p:nvGrpSpPr>
            <p:cNvPr id="36" name="그룹 35">
              <a:extLst>
                <a:ext uri="{FF2B5EF4-FFF2-40B4-BE49-F238E27FC236}">
                  <a16:creationId xmlns:a16="http://schemas.microsoft.com/office/drawing/2014/main" id="{A8D7C443-E974-C85D-9A2A-4122E2969A3B}"/>
                </a:ext>
              </a:extLst>
            </p:cNvPr>
            <p:cNvGrpSpPr/>
            <p:nvPr/>
          </p:nvGrpSpPr>
          <p:grpSpPr>
            <a:xfrm>
              <a:off x="352049" y="2860291"/>
              <a:ext cx="9201902" cy="426654"/>
              <a:chOff x="2313823" y="647049"/>
              <a:chExt cx="10002148" cy="463758"/>
            </a:xfrm>
          </p:grpSpPr>
          <p:sp>
            <p:nvSpPr>
              <p:cNvPr id="56" name="사각형: 둥근 모서리 55">
                <a:extLst>
                  <a:ext uri="{FF2B5EF4-FFF2-40B4-BE49-F238E27FC236}">
                    <a16:creationId xmlns:a16="http://schemas.microsoft.com/office/drawing/2014/main" id="{83ED9968-C759-DC2A-326D-9F477404D6BB}"/>
                  </a:ext>
                </a:extLst>
              </p:cNvPr>
              <p:cNvSpPr/>
              <p:nvPr/>
            </p:nvSpPr>
            <p:spPr>
              <a:xfrm>
                <a:off x="2313823" y="713151"/>
                <a:ext cx="10002148" cy="397656"/>
              </a:xfrm>
              <a:prstGeom prst="roundRect">
                <a:avLst/>
              </a:prstGeom>
              <a:solidFill>
                <a:srgbClr val="FFF7E2"/>
              </a:solidFill>
              <a:ln w="19050">
                <a:solidFill>
                  <a:srgbClr val="3B709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04982"/>
                <a:endParaRPr lang="ko-KR" altLang="en-US" sz="1979" kern="0" spc="-9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grpSp>
            <p:nvGrpSpPr>
              <p:cNvPr id="57" name="그룹 56">
                <a:extLst>
                  <a:ext uri="{FF2B5EF4-FFF2-40B4-BE49-F238E27FC236}">
                    <a16:creationId xmlns:a16="http://schemas.microsoft.com/office/drawing/2014/main" id="{62BB9A1A-7A81-D01C-10C5-C0C61133BA2F}"/>
                  </a:ext>
                </a:extLst>
              </p:cNvPr>
              <p:cNvGrpSpPr/>
              <p:nvPr/>
            </p:nvGrpSpPr>
            <p:grpSpPr>
              <a:xfrm>
                <a:off x="2397453" y="647049"/>
                <a:ext cx="460512" cy="399558"/>
                <a:chOff x="1625463" y="4547379"/>
                <a:chExt cx="420031" cy="364435"/>
              </a:xfrm>
            </p:grpSpPr>
            <p:grpSp>
              <p:nvGrpSpPr>
                <p:cNvPr id="59" name="그룹 58">
                  <a:extLst>
                    <a:ext uri="{FF2B5EF4-FFF2-40B4-BE49-F238E27FC236}">
                      <a16:creationId xmlns:a16="http://schemas.microsoft.com/office/drawing/2014/main" id="{EBD50BC3-372C-F885-6307-F6763601487A}"/>
                    </a:ext>
                  </a:extLst>
                </p:cNvPr>
                <p:cNvGrpSpPr/>
                <p:nvPr/>
              </p:nvGrpSpPr>
              <p:grpSpPr>
                <a:xfrm>
                  <a:off x="1625463" y="4547379"/>
                  <a:ext cx="420031" cy="364435"/>
                  <a:chOff x="1623080" y="4535472"/>
                  <a:chExt cx="489461" cy="424675"/>
                </a:xfrm>
                <a:solidFill>
                  <a:srgbClr val="E78C0C"/>
                </a:solidFill>
              </p:grpSpPr>
              <p:sp>
                <p:nvSpPr>
                  <p:cNvPr id="61" name="자유형: 도형 60">
                    <a:extLst>
                      <a:ext uri="{FF2B5EF4-FFF2-40B4-BE49-F238E27FC236}">
                        <a16:creationId xmlns:a16="http://schemas.microsoft.com/office/drawing/2014/main" id="{0E4906B5-8ACB-EED7-6E60-5365BE613B0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587907" y="4570645"/>
                    <a:ext cx="359409" cy="289064"/>
                  </a:xfrm>
                  <a:custGeom>
                    <a:avLst/>
                    <a:gdLst>
                      <a:gd name="connsiteX0" fmla="*/ 103252 w 505255"/>
                      <a:gd name="connsiteY0" fmla="*/ 0 h 406364"/>
                      <a:gd name="connsiteX1" fmla="*/ 402003 w 505255"/>
                      <a:gd name="connsiteY1" fmla="*/ 0 h 406364"/>
                      <a:gd name="connsiteX2" fmla="*/ 505255 w 505255"/>
                      <a:gd name="connsiteY2" fmla="*/ 103252 h 406364"/>
                      <a:gd name="connsiteX3" fmla="*/ 505255 w 505255"/>
                      <a:gd name="connsiteY3" fmla="*/ 297495 h 406364"/>
                      <a:gd name="connsiteX4" fmla="*/ 197221 w 505255"/>
                      <a:gd name="connsiteY4" fmla="*/ 297495 h 406364"/>
                      <a:gd name="connsiteX5" fmla="*/ 100012 w 505255"/>
                      <a:gd name="connsiteY5" fmla="*/ 394704 h 406364"/>
                      <a:gd name="connsiteX6" fmla="*/ 100012 w 505255"/>
                      <a:gd name="connsiteY6" fmla="*/ 406364 h 406364"/>
                      <a:gd name="connsiteX7" fmla="*/ 63061 w 505255"/>
                      <a:gd name="connsiteY7" fmla="*/ 398904 h 406364"/>
                      <a:gd name="connsiteX8" fmla="*/ 0 w 505255"/>
                      <a:gd name="connsiteY8" fmla="*/ 303766 h 406364"/>
                      <a:gd name="connsiteX9" fmla="*/ 0 w 505255"/>
                      <a:gd name="connsiteY9" fmla="*/ 103252 h 406364"/>
                      <a:gd name="connsiteX10" fmla="*/ 103252 w 505255"/>
                      <a:gd name="connsiteY10" fmla="*/ 0 h 406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05255" h="406364">
                        <a:moveTo>
                          <a:pt x="103252" y="0"/>
                        </a:moveTo>
                        <a:lnTo>
                          <a:pt x="402003" y="0"/>
                        </a:lnTo>
                        <a:cubicBezTo>
                          <a:pt x="459028" y="0"/>
                          <a:pt x="505255" y="46227"/>
                          <a:pt x="505255" y="103252"/>
                        </a:cubicBezTo>
                        <a:lnTo>
                          <a:pt x="505255" y="297495"/>
                        </a:lnTo>
                        <a:lnTo>
                          <a:pt x="197221" y="297495"/>
                        </a:lnTo>
                        <a:cubicBezTo>
                          <a:pt x="143534" y="297495"/>
                          <a:pt x="100012" y="341017"/>
                          <a:pt x="100012" y="394704"/>
                        </a:cubicBezTo>
                        <a:lnTo>
                          <a:pt x="100012" y="406364"/>
                        </a:lnTo>
                        <a:lnTo>
                          <a:pt x="63061" y="398904"/>
                        </a:lnTo>
                        <a:cubicBezTo>
                          <a:pt x="26003" y="383230"/>
                          <a:pt x="0" y="346535"/>
                          <a:pt x="0" y="303766"/>
                        </a:cubicBezTo>
                        <a:lnTo>
                          <a:pt x="0" y="103252"/>
                        </a:lnTo>
                        <a:cubicBezTo>
                          <a:pt x="0" y="46227"/>
                          <a:pt x="46227" y="0"/>
                          <a:pt x="103252" y="0"/>
                        </a:cubicBezTo>
                        <a:close/>
                      </a:path>
                    </a:pathLst>
                  </a:custGeom>
                  <a:solidFill>
                    <a:srgbClr val="3B709B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62" name="사각형: 둥근 모서리 61">
                    <a:extLst>
                      <a:ext uri="{FF2B5EF4-FFF2-40B4-BE49-F238E27FC236}">
                        <a16:creationId xmlns:a16="http://schemas.microsoft.com/office/drawing/2014/main" id="{ED762F6B-774C-D15E-238E-E6491B5FCAA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693575" y="4541181"/>
                    <a:ext cx="424672" cy="413260"/>
                  </a:xfrm>
                  <a:prstGeom prst="roundRect">
                    <a:avLst>
                      <a:gd name="adj" fmla="val 18011"/>
                    </a:avLst>
                  </a:prstGeom>
                  <a:solidFill>
                    <a:srgbClr val="3B709B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sp>
              <p:nvSpPr>
                <p:cNvPr id="60" name="직사각형 59">
                  <a:extLst>
                    <a:ext uri="{FF2B5EF4-FFF2-40B4-BE49-F238E27FC236}">
                      <a16:creationId xmlns:a16="http://schemas.microsoft.com/office/drawing/2014/main" id="{4BD04EB2-6E08-94F7-EF5B-A4B3BE73D069}"/>
                    </a:ext>
                  </a:extLst>
                </p:cNvPr>
                <p:cNvSpPr/>
                <p:nvPr/>
              </p:nvSpPr>
              <p:spPr>
                <a:xfrm>
                  <a:off x="1751490" y="4634131"/>
                  <a:ext cx="224083" cy="228851"/>
                </a:xfrm>
                <a:prstGeom prst="rect">
                  <a:avLst/>
                </a:pr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ctr" defTabSz="904982">
                    <a:defRPr/>
                  </a:pPr>
                  <a:r>
                    <a:rPr lang="en-US" altLang="ko-KR" sz="15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>
                          <a:alpha val="30000"/>
                        </a:schemeClr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0</a:t>
                  </a:r>
                  <a:r>
                    <a:rPr lang="en-US" altLang="ko-KR" sz="15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1</a:t>
                  </a:r>
                  <a:endParaRPr lang="ko-KR" altLang="en-US" sz="1500" kern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23875E98-E5C5-6DFC-5D06-42ED26C1309B}"/>
                  </a:ext>
                </a:extLst>
              </p:cNvPr>
              <p:cNvSpPr txBox="1"/>
              <p:nvPr/>
            </p:nvSpPr>
            <p:spPr>
              <a:xfrm>
                <a:off x="2997787" y="782120"/>
                <a:ext cx="1380824" cy="28436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7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09B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부사관후보생</a:t>
                </a: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1F6786A-EE6F-5A29-38B3-78B18749B48A}"/>
                </a:ext>
              </a:extLst>
            </p:cNvPr>
            <p:cNvSpPr txBox="1"/>
            <p:nvPr/>
          </p:nvSpPr>
          <p:spPr>
            <a:xfrm>
              <a:off x="543057" y="3394361"/>
              <a:ext cx="641714" cy="20005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ko-KR" altLang="en-US" sz="13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B709B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지원자격</a:t>
              </a:r>
            </a:p>
          </p:txBody>
        </p:sp>
        <p:grpSp>
          <p:nvGrpSpPr>
            <p:cNvPr id="38" name="그룹 37">
              <a:extLst>
                <a:ext uri="{FF2B5EF4-FFF2-40B4-BE49-F238E27FC236}">
                  <a16:creationId xmlns:a16="http://schemas.microsoft.com/office/drawing/2014/main" id="{B6FA2903-23F1-3596-5A3D-E5D53B197AC2}"/>
                </a:ext>
              </a:extLst>
            </p:cNvPr>
            <p:cNvGrpSpPr/>
            <p:nvPr/>
          </p:nvGrpSpPr>
          <p:grpSpPr>
            <a:xfrm>
              <a:off x="1348883" y="3402053"/>
              <a:ext cx="6331159" cy="184666"/>
              <a:chOff x="1348883" y="3576225"/>
              <a:chExt cx="6331159" cy="184666"/>
            </a:xfrm>
          </p:grpSpPr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DB357F5-7AC7-0072-D4B8-0D12373BD6E8}"/>
                  </a:ext>
                </a:extLst>
              </p:cNvPr>
              <p:cNvSpPr txBox="1"/>
              <p:nvPr/>
            </p:nvSpPr>
            <p:spPr>
              <a:xfrm>
                <a:off x="1502710" y="3576225"/>
                <a:ext cx="6177332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임관일 기준 만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18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세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~ 27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세 남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· 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여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,  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고등학교 졸업 또는 동등 이상의 학력 소지자</a:t>
                </a:r>
              </a:p>
            </p:txBody>
          </p:sp>
          <p:sp>
            <p:nvSpPr>
              <p:cNvPr id="55" name="자유형: 도형 54">
                <a:extLst>
                  <a:ext uri="{FF2B5EF4-FFF2-40B4-BE49-F238E27FC236}">
                    <a16:creationId xmlns:a16="http://schemas.microsoft.com/office/drawing/2014/main" id="{9318E3D9-6271-A736-21AF-C151D8BA80B9}"/>
                  </a:ext>
                </a:extLst>
              </p:cNvPr>
              <p:cNvSpPr/>
              <p:nvPr/>
            </p:nvSpPr>
            <p:spPr>
              <a:xfrm rot="19785720">
                <a:off x="1348883" y="3608191"/>
                <a:ext cx="103392" cy="103811"/>
              </a:xfrm>
              <a:custGeom>
                <a:avLst/>
                <a:gdLst>
                  <a:gd name="connsiteX0" fmla="*/ 293469 w 388800"/>
                  <a:gd name="connsiteY0" fmla="*/ 26584 h 390378"/>
                  <a:gd name="connsiteX1" fmla="*/ 383906 w 388800"/>
                  <a:gd name="connsiteY1" fmla="*/ 145462 h 390378"/>
                  <a:gd name="connsiteX2" fmla="*/ 384849 w 388800"/>
                  <a:gd name="connsiteY2" fmla="*/ 159850 h 390378"/>
                  <a:gd name="connsiteX3" fmla="*/ 379712 w 388800"/>
                  <a:gd name="connsiteY3" fmla="*/ 160058 h 390378"/>
                  <a:gd name="connsiteX4" fmla="*/ 205133 w 388800"/>
                  <a:gd name="connsiteY4" fmla="*/ 240823 h 390378"/>
                  <a:gd name="connsiteX5" fmla="*/ 205134 w 388800"/>
                  <a:gd name="connsiteY5" fmla="*/ 120135 h 390378"/>
                  <a:gd name="connsiteX6" fmla="*/ 179865 w 388800"/>
                  <a:gd name="connsiteY6" fmla="*/ 94866 h 390378"/>
                  <a:gd name="connsiteX7" fmla="*/ 154597 w 388800"/>
                  <a:gd name="connsiteY7" fmla="*/ 120135 h 390378"/>
                  <a:gd name="connsiteX8" fmla="*/ 154596 w 388800"/>
                  <a:gd name="connsiteY8" fmla="*/ 275198 h 390378"/>
                  <a:gd name="connsiteX9" fmla="*/ 161997 w 388800"/>
                  <a:gd name="connsiteY9" fmla="*/ 293065 h 390378"/>
                  <a:gd name="connsiteX10" fmla="*/ 169401 w 388800"/>
                  <a:gd name="connsiteY10" fmla="*/ 296131 h 390378"/>
                  <a:gd name="connsiteX11" fmla="*/ 174110 w 388800"/>
                  <a:gd name="connsiteY11" fmla="*/ 300473 h 390378"/>
                  <a:gd name="connsiteX12" fmla="*/ 179366 w 388800"/>
                  <a:gd name="connsiteY12" fmla="*/ 300259 h 390378"/>
                  <a:gd name="connsiteX13" fmla="*/ 179865 w 388800"/>
                  <a:gd name="connsiteY13" fmla="*/ 300466 h 390378"/>
                  <a:gd name="connsiteX14" fmla="*/ 179864 w 388800"/>
                  <a:gd name="connsiteY14" fmla="*/ 300468 h 390378"/>
                  <a:gd name="connsiteX15" fmla="*/ 180475 w 388800"/>
                  <a:gd name="connsiteY15" fmla="*/ 300214 h 390378"/>
                  <a:gd name="connsiteX16" fmla="*/ 192527 w 388800"/>
                  <a:gd name="connsiteY16" fmla="*/ 299724 h 390378"/>
                  <a:gd name="connsiteX17" fmla="*/ 388088 w 388800"/>
                  <a:gd name="connsiteY17" fmla="*/ 209254 h 390378"/>
                  <a:gd name="connsiteX18" fmla="*/ 388800 w 388800"/>
                  <a:gd name="connsiteY18" fmla="*/ 220118 h 390378"/>
                  <a:gd name="connsiteX19" fmla="*/ 363794 w 388800"/>
                  <a:gd name="connsiteY19" fmla="*/ 293469 h 390378"/>
                  <a:gd name="connsiteX20" fmla="*/ 96909 w 388800"/>
                  <a:gd name="connsiteY20" fmla="*/ 363794 h 390378"/>
                  <a:gd name="connsiteX21" fmla="*/ 26584 w 388800"/>
                  <a:gd name="connsiteY21" fmla="*/ 96909 h 390378"/>
                  <a:gd name="connsiteX22" fmla="*/ 293469 w 388800"/>
                  <a:gd name="connsiteY22" fmla="*/ 26584 h 390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88800" h="390378">
                    <a:moveTo>
                      <a:pt x="293469" y="26584"/>
                    </a:moveTo>
                    <a:cubicBezTo>
                      <a:pt x="340028" y="53723"/>
                      <a:pt x="371179" y="97165"/>
                      <a:pt x="383906" y="145462"/>
                    </a:cubicBezTo>
                    <a:lnTo>
                      <a:pt x="384849" y="159850"/>
                    </a:lnTo>
                    <a:lnTo>
                      <a:pt x="379712" y="160058"/>
                    </a:lnTo>
                    <a:lnTo>
                      <a:pt x="205133" y="240823"/>
                    </a:lnTo>
                    <a:lnTo>
                      <a:pt x="205134" y="120135"/>
                    </a:lnTo>
                    <a:cubicBezTo>
                      <a:pt x="205134" y="106180"/>
                      <a:pt x="193821" y="94866"/>
                      <a:pt x="179865" y="94866"/>
                    </a:cubicBezTo>
                    <a:cubicBezTo>
                      <a:pt x="165909" y="94866"/>
                      <a:pt x="154596" y="106179"/>
                      <a:pt x="154597" y="120135"/>
                    </a:cubicBezTo>
                    <a:lnTo>
                      <a:pt x="154596" y="275198"/>
                    </a:lnTo>
                    <a:cubicBezTo>
                      <a:pt x="154596" y="282175"/>
                      <a:pt x="157424" y="288492"/>
                      <a:pt x="161997" y="293065"/>
                    </a:cubicBezTo>
                    <a:lnTo>
                      <a:pt x="169401" y="296131"/>
                    </a:lnTo>
                    <a:lnTo>
                      <a:pt x="174110" y="300473"/>
                    </a:lnTo>
                    <a:lnTo>
                      <a:pt x="179366" y="300259"/>
                    </a:lnTo>
                    <a:lnTo>
                      <a:pt x="179865" y="300466"/>
                    </a:lnTo>
                    <a:lnTo>
                      <a:pt x="179864" y="300468"/>
                    </a:lnTo>
                    <a:lnTo>
                      <a:pt x="180475" y="300214"/>
                    </a:lnTo>
                    <a:lnTo>
                      <a:pt x="192527" y="299724"/>
                    </a:lnTo>
                    <a:lnTo>
                      <a:pt x="388088" y="209254"/>
                    </a:lnTo>
                    <a:lnTo>
                      <a:pt x="388800" y="220118"/>
                    </a:lnTo>
                    <a:cubicBezTo>
                      <a:pt x="385573" y="245262"/>
                      <a:pt x="377364" y="270190"/>
                      <a:pt x="363794" y="293469"/>
                    </a:cubicBezTo>
                    <a:cubicBezTo>
                      <a:pt x="309515" y="386587"/>
                      <a:pt x="190027" y="418073"/>
                      <a:pt x="96909" y="363794"/>
                    </a:cubicBezTo>
                    <a:cubicBezTo>
                      <a:pt x="3791" y="309515"/>
                      <a:pt x="-27695" y="190027"/>
                      <a:pt x="26584" y="96909"/>
                    </a:cubicBezTo>
                    <a:cubicBezTo>
                      <a:pt x="80863" y="3791"/>
                      <a:pt x="200351" y="-27695"/>
                      <a:pt x="293469" y="26584"/>
                    </a:cubicBezTo>
                    <a:close/>
                  </a:path>
                </a:pathLst>
              </a:custGeom>
              <a:solidFill>
                <a:srgbClr val="3B709B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1400" dirty="0">
                  <a:ea typeface="문체부 제목 돋음체" panose="020B0609000101010101" pitchFamily="49" charset="-127"/>
                </a:endParaRP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2063E6C-E6FE-C0BC-A816-EDF62C7D3912}"/>
                </a:ext>
              </a:extLst>
            </p:cNvPr>
            <p:cNvSpPr txBox="1"/>
            <p:nvPr/>
          </p:nvSpPr>
          <p:spPr>
            <a:xfrm>
              <a:off x="543057" y="3727583"/>
              <a:ext cx="641714" cy="20005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ko-KR" altLang="en-US" sz="13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B709B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복무기간</a:t>
              </a:r>
            </a:p>
          </p:txBody>
        </p:sp>
        <p:grpSp>
          <p:nvGrpSpPr>
            <p:cNvPr id="40" name="그룹 39">
              <a:extLst>
                <a:ext uri="{FF2B5EF4-FFF2-40B4-BE49-F238E27FC236}">
                  <a16:creationId xmlns:a16="http://schemas.microsoft.com/office/drawing/2014/main" id="{E5234D2E-A3E9-3222-DFF7-2D938AD873AE}"/>
                </a:ext>
              </a:extLst>
            </p:cNvPr>
            <p:cNvGrpSpPr/>
            <p:nvPr/>
          </p:nvGrpSpPr>
          <p:grpSpPr>
            <a:xfrm>
              <a:off x="1348882" y="3735279"/>
              <a:ext cx="1955602" cy="184666"/>
              <a:chOff x="2404570" y="4437422"/>
              <a:chExt cx="2125673" cy="200726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82A7E0D-1343-C0C9-0930-72F03DBDB6DA}"/>
                  </a:ext>
                </a:extLst>
              </p:cNvPr>
              <p:cNvSpPr txBox="1"/>
              <p:nvPr/>
            </p:nvSpPr>
            <p:spPr>
              <a:xfrm>
                <a:off x="2571775" y="4437422"/>
                <a:ext cx="1958468" cy="20072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임관 후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4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년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(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남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/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여 동일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)</a:t>
                </a:r>
              </a:p>
            </p:txBody>
          </p:sp>
          <p:sp>
            <p:nvSpPr>
              <p:cNvPr id="53" name="자유형: 도형 52">
                <a:extLst>
                  <a:ext uri="{FF2B5EF4-FFF2-40B4-BE49-F238E27FC236}">
                    <a16:creationId xmlns:a16="http://schemas.microsoft.com/office/drawing/2014/main" id="{FDF3BE09-65DF-F5AF-EB94-BA1F1D01AEA6}"/>
                  </a:ext>
                </a:extLst>
              </p:cNvPr>
              <p:cNvSpPr/>
              <p:nvPr/>
            </p:nvSpPr>
            <p:spPr>
              <a:xfrm rot="19785720">
                <a:off x="2404570" y="4472163"/>
                <a:ext cx="112384" cy="112839"/>
              </a:xfrm>
              <a:custGeom>
                <a:avLst/>
                <a:gdLst>
                  <a:gd name="connsiteX0" fmla="*/ 293469 w 388800"/>
                  <a:gd name="connsiteY0" fmla="*/ 26584 h 390378"/>
                  <a:gd name="connsiteX1" fmla="*/ 383906 w 388800"/>
                  <a:gd name="connsiteY1" fmla="*/ 145462 h 390378"/>
                  <a:gd name="connsiteX2" fmla="*/ 384849 w 388800"/>
                  <a:gd name="connsiteY2" fmla="*/ 159850 h 390378"/>
                  <a:gd name="connsiteX3" fmla="*/ 379712 w 388800"/>
                  <a:gd name="connsiteY3" fmla="*/ 160058 h 390378"/>
                  <a:gd name="connsiteX4" fmla="*/ 205133 w 388800"/>
                  <a:gd name="connsiteY4" fmla="*/ 240823 h 390378"/>
                  <a:gd name="connsiteX5" fmla="*/ 205134 w 388800"/>
                  <a:gd name="connsiteY5" fmla="*/ 120135 h 390378"/>
                  <a:gd name="connsiteX6" fmla="*/ 179865 w 388800"/>
                  <a:gd name="connsiteY6" fmla="*/ 94866 h 390378"/>
                  <a:gd name="connsiteX7" fmla="*/ 154597 w 388800"/>
                  <a:gd name="connsiteY7" fmla="*/ 120135 h 390378"/>
                  <a:gd name="connsiteX8" fmla="*/ 154596 w 388800"/>
                  <a:gd name="connsiteY8" fmla="*/ 275198 h 390378"/>
                  <a:gd name="connsiteX9" fmla="*/ 161997 w 388800"/>
                  <a:gd name="connsiteY9" fmla="*/ 293065 h 390378"/>
                  <a:gd name="connsiteX10" fmla="*/ 169401 w 388800"/>
                  <a:gd name="connsiteY10" fmla="*/ 296131 h 390378"/>
                  <a:gd name="connsiteX11" fmla="*/ 174110 w 388800"/>
                  <a:gd name="connsiteY11" fmla="*/ 300473 h 390378"/>
                  <a:gd name="connsiteX12" fmla="*/ 179366 w 388800"/>
                  <a:gd name="connsiteY12" fmla="*/ 300259 h 390378"/>
                  <a:gd name="connsiteX13" fmla="*/ 179865 w 388800"/>
                  <a:gd name="connsiteY13" fmla="*/ 300466 h 390378"/>
                  <a:gd name="connsiteX14" fmla="*/ 179864 w 388800"/>
                  <a:gd name="connsiteY14" fmla="*/ 300468 h 390378"/>
                  <a:gd name="connsiteX15" fmla="*/ 180475 w 388800"/>
                  <a:gd name="connsiteY15" fmla="*/ 300214 h 390378"/>
                  <a:gd name="connsiteX16" fmla="*/ 192527 w 388800"/>
                  <a:gd name="connsiteY16" fmla="*/ 299724 h 390378"/>
                  <a:gd name="connsiteX17" fmla="*/ 388088 w 388800"/>
                  <a:gd name="connsiteY17" fmla="*/ 209254 h 390378"/>
                  <a:gd name="connsiteX18" fmla="*/ 388800 w 388800"/>
                  <a:gd name="connsiteY18" fmla="*/ 220118 h 390378"/>
                  <a:gd name="connsiteX19" fmla="*/ 363794 w 388800"/>
                  <a:gd name="connsiteY19" fmla="*/ 293469 h 390378"/>
                  <a:gd name="connsiteX20" fmla="*/ 96909 w 388800"/>
                  <a:gd name="connsiteY20" fmla="*/ 363794 h 390378"/>
                  <a:gd name="connsiteX21" fmla="*/ 26584 w 388800"/>
                  <a:gd name="connsiteY21" fmla="*/ 96909 h 390378"/>
                  <a:gd name="connsiteX22" fmla="*/ 293469 w 388800"/>
                  <a:gd name="connsiteY22" fmla="*/ 26584 h 390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88800" h="390378">
                    <a:moveTo>
                      <a:pt x="293469" y="26584"/>
                    </a:moveTo>
                    <a:cubicBezTo>
                      <a:pt x="340028" y="53723"/>
                      <a:pt x="371179" y="97165"/>
                      <a:pt x="383906" y="145462"/>
                    </a:cubicBezTo>
                    <a:lnTo>
                      <a:pt x="384849" y="159850"/>
                    </a:lnTo>
                    <a:lnTo>
                      <a:pt x="379712" y="160058"/>
                    </a:lnTo>
                    <a:lnTo>
                      <a:pt x="205133" y="240823"/>
                    </a:lnTo>
                    <a:lnTo>
                      <a:pt x="205134" y="120135"/>
                    </a:lnTo>
                    <a:cubicBezTo>
                      <a:pt x="205134" y="106180"/>
                      <a:pt x="193821" y="94866"/>
                      <a:pt x="179865" y="94866"/>
                    </a:cubicBezTo>
                    <a:cubicBezTo>
                      <a:pt x="165909" y="94866"/>
                      <a:pt x="154596" y="106179"/>
                      <a:pt x="154597" y="120135"/>
                    </a:cubicBezTo>
                    <a:lnTo>
                      <a:pt x="154596" y="275198"/>
                    </a:lnTo>
                    <a:cubicBezTo>
                      <a:pt x="154596" y="282175"/>
                      <a:pt x="157424" y="288492"/>
                      <a:pt x="161997" y="293065"/>
                    </a:cubicBezTo>
                    <a:lnTo>
                      <a:pt x="169401" y="296131"/>
                    </a:lnTo>
                    <a:lnTo>
                      <a:pt x="174110" y="300473"/>
                    </a:lnTo>
                    <a:lnTo>
                      <a:pt x="179366" y="300259"/>
                    </a:lnTo>
                    <a:lnTo>
                      <a:pt x="179865" y="300466"/>
                    </a:lnTo>
                    <a:lnTo>
                      <a:pt x="179864" y="300468"/>
                    </a:lnTo>
                    <a:lnTo>
                      <a:pt x="180475" y="300214"/>
                    </a:lnTo>
                    <a:lnTo>
                      <a:pt x="192527" y="299724"/>
                    </a:lnTo>
                    <a:lnTo>
                      <a:pt x="388088" y="209254"/>
                    </a:lnTo>
                    <a:lnTo>
                      <a:pt x="388800" y="220118"/>
                    </a:lnTo>
                    <a:cubicBezTo>
                      <a:pt x="385573" y="245262"/>
                      <a:pt x="377364" y="270190"/>
                      <a:pt x="363794" y="293469"/>
                    </a:cubicBezTo>
                    <a:cubicBezTo>
                      <a:pt x="309515" y="386587"/>
                      <a:pt x="190027" y="418073"/>
                      <a:pt x="96909" y="363794"/>
                    </a:cubicBezTo>
                    <a:cubicBezTo>
                      <a:pt x="3791" y="309515"/>
                      <a:pt x="-27695" y="190027"/>
                      <a:pt x="26584" y="96909"/>
                    </a:cubicBezTo>
                    <a:cubicBezTo>
                      <a:pt x="80863" y="3791"/>
                      <a:pt x="200351" y="-27695"/>
                      <a:pt x="293469" y="26584"/>
                    </a:cubicBezTo>
                    <a:close/>
                  </a:path>
                </a:pathLst>
              </a:custGeom>
              <a:solidFill>
                <a:srgbClr val="3B709B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1400" dirty="0">
                  <a:ea typeface="문체부 제목 돋음체" panose="020B0609000101010101" pitchFamily="49" charset="-127"/>
                </a:endParaRPr>
              </a:p>
            </p:txBody>
          </p:sp>
        </p:grpSp>
        <p:cxnSp>
          <p:nvCxnSpPr>
            <p:cNvPr id="41" name="직선 연결선 40">
              <a:extLst>
                <a:ext uri="{FF2B5EF4-FFF2-40B4-BE49-F238E27FC236}">
                  <a16:creationId xmlns:a16="http://schemas.microsoft.com/office/drawing/2014/main" id="{F11CE8B7-8FC3-0DD4-7149-7DC40879FAA9}"/>
                </a:ext>
              </a:extLst>
            </p:cNvPr>
            <p:cNvCxnSpPr>
              <a:cxnSpLocks/>
            </p:cNvCxnSpPr>
            <p:nvPr/>
          </p:nvCxnSpPr>
          <p:spPr>
            <a:xfrm>
              <a:off x="515731" y="3646662"/>
              <a:ext cx="9037843" cy="0"/>
            </a:xfrm>
            <a:prstGeom prst="line">
              <a:avLst/>
            </a:prstGeom>
            <a:noFill/>
            <a:ln w="19050" cap="rnd">
              <a:solidFill>
                <a:srgbClr val="3B709B">
                  <a:alpha val="40000"/>
                </a:srgbClr>
              </a:solidFill>
              <a:prstDash val="sysDot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5052C61-9E6B-DF8D-2CFB-765B1850BF3A}"/>
                </a:ext>
              </a:extLst>
            </p:cNvPr>
            <p:cNvSpPr txBox="1"/>
            <p:nvPr/>
          </p:nvSpPr>
          <p:spPr>
            <a:xfrm>
              <a:off x="543057" y="4041374"/>
              <a:ext cx="641714" cy="20005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ko-KR" altLang="en-US" sz="13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B709B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모집시기</a:t>
              </a:r>
            </a:p>
          </p:txBody>
        </p:sp>
        <p:grpSp>
          <p:nvGrpSpPr>
            <p:cNvPr id="47" name="그룹 46">
              <a:extLst>
                <a:ext uri="{FF2B5EF4-FFF2-40B4-BE49-F238E27FC236}">
                  <a16:creationId xmlns:a16="http://schemas.microsoft.com/office/drawing/2014/main" id="{42516DCB-9AE7-295E-60D3-FA7F5423556C}"/>
                </a:ext>
              </a:extLst>
            </p:cNvPr>
            <p:cNvGrpSpPr/>
            <p:nvPr/>
          </p:nvGrpSpPr>
          <p:grpSpPr>
            <a:xfrm>
              <a:off x="1348882" y="4049070"/>
              <a:ext cx="2344170" cy="184666"/>
              <a:chOff x="2404570" y="4437422"/>
              <a:chExt cx="2548034" cy="200726"/>
            </a:xfrm>
          </p:grpSpPr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0BDB8F9-F632-D04A-3589-436793351688}"/>
                  </a:ext>
                </a:extLst>
              </p:cNvPr>
              <p:cNvSpPr txBox="1"/>
              <p:nvPr/>
            </p:nvSpPr>
            <p:spPr>
              <a:xfrm>
                <a:off x="2571775" y="4437422"/>
                <a:ext cx="2380829" cy="20072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연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3~4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회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/ www.navy.mil.kr</a:t>
                </a:r>
              </a:p>
            </p:txBody>
          </p:sp>
          <p:sp>
            <p:nvSpPr>
              <p:cNvPr id="51" name="자유형: 도형 50">
                <a:extLst>
                  <a:ext uri="{FF2B5EF4-FFF2-40B4-BE49-F238E27FC236}">
                    <a16:creationId xmlns:a16="http://schemas.microsoft.com/office/drawing/2014/main" id="{4640611C-8754-B1DC-CAB6-0BA7BB349638}"/>
                  </a:ext>
                </a:extLst>
              </p:cNvPr>
              <p:cNvSpPr/>
              <p:nvPr/>
            </p:nvSpPr>
            <p:spPr>
              <a:xfrm rot="19785720">
                <a:off x="2404570" y="4472163"/>
                <a:ext cx="112384" cy="112839"/>
              </a:xfrm>
              <a:custGeom>
                <a:avLst/>
                <a:gdLst>
                  <a:gd name="connsiteX0" fmla="*/ 293469 w 388800"/>
                  <a:gd name="connsiteY0" fmla="*/ 26584 h 390378"/>
                  <a:gd name="connsiteX1" fmla="*/ 383906 w 388800"/>
                  <a:gd name="connsiteY1" fmla="*/ 145462 h 390378"/>
                  <a:gd name="connsiteX2" fmla="*/ 384849 w 388800"/>
                  <a:gd name="connsiteY2" fmla="*/ 159850 h 390378"/>
                  <a:gd name="connsiteX3" fmla="*/ 379712 w 388800"/>
                  <a:gd name="connsiteY3" fmla="*/ 160058 h 390378"/>
                  <a:gd name="connsiteX4" fmla="*/ 205133 w 388800"/>
                  <a:gd name="connsiteY4" fmla="*/ 240823 h 390378"/>
                  <a:gd name="connsiteX5" fmla="*/ 205134 w 388800"/>
                  <a:gd name="connsiteY5" fmla="*/ 120135 h 390378"/>
                  <a:gd name="connsiteX6" fmla="*/ 179865 w 388800"/>
                  <a:gd name="connsiteY6" fmla="*/ 94866 h 390378"/>
                  <a:gd name="connsiteX7" fmla="*/ 154597 w 388800"/>
                  <a:gd name="connsiteY7" fmla="*/ 120135 h 390378"/>
                  <a:gd name="connsiteX8" fmla="*/ 154596 w 388800"/>
                  <a:gd name="connsiteY8" fmla="*/ 275198 h 390378"/>
                  <a:gd name="connsiteX9" fmla="*/ 161997 w 388800"/>
                  <a:gd name="connsiteY9" fmla="*/ 293065 h 390378"/>
                  <a:gd name="connsiteX10" fmla="*/ 169401 w 388800"/>
                  <a:gd name="connsiteY10" fmla="*/ 296131 h 390378"/>
                  <a:gd name="connsiteX11" fmla="*/ 174110 w 388800"/>
                  <a:gd name="connsiteY11" fmla="*/ 300473 h 390378"/>
                  <a:gd name="connsiteX12" fmla="*/ 179366 w 388800"/>
                  <a:gd name="connsiteY12" fmla="*/ 300259 h 390378"/>
                  <a:gd name="connsiteX13" fmla="*/ 179865 w 388800"/>
                  <a:gd name="connsiteY13" fmla="*/ 300466 h 390378"/>
                  <a:gd name="connsiteX14" fmla="*/ 179864 w 388800"/>
                  <a:gd name="connsiteY14" fmla="*/ 300468 h 390378"/>
                  <a:gd name="connsiteX15" fmla="*/ 180475 w 388800"/>
                  <a:gd name="connsiteY15" fmla="*/ 300214 h 390378"/>
                  <a:gd name="connsiteX16" fmla="*/ 192527 w 388800"/>
                  <a:gd name="connsiteY16" fmla="*/ 299724 h 390378"/>
                  <a:gd name="connsiteX17" fmla="*/ 388088 w 388800"/>
                  <a:gd name="connsiteY17" fmla="*/ 209254 h 390378"/>
                  <a:gd name="connsiteX18" fmla="*/ 388800 w 388800"/>
                  <a:gd name="connsiteY18" fmla="*/ 220118 h 390378"/>
                  <a:gd name="connsiteX19" fmla="*/ 363794 w 388800"/>
                  <a:gd name="connsiteY19" fmla="*/ 293469 h 390378"/>
                  <a:gd name="connsiteX20" fmla="*/ 96909 w 388800"/>
                  <a:gd name="connsiteY20" fmla="*/ 363794 h 390378"/>
                  <a:gd name="connsiteX21" fmla="*/ 26584 w 388800"/>
                  <a:gd name="connsiteY21" fmla="*/ 96909 h 390378"/>
                  <a:gd name="connsiteX22" fmla="*/ 293469 w 388800"/>
                  <a:gd name="connsiteY22" fmla="*/ 26584 h 390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88800" h="390378">
                    <a:moveTo>
                      <a:pt x="293469" y="26584"/>
                    </a:moveTo>
                    <a:cubicBezTo>
                      <a:pt x="340028" y="53723"/>
                      <a:pt x="371179" y="97165"/>
                      <a:pt x="383906" y="145462"/>
                    </a:cubicBezTo>
                    <a:lnTo>
                      <a:pt x="384849" y="159850"/>
                    </a:lnTo>
                    <a:lnTo>
                      <a:pt x="379712" y="160058"/>
                    </a:lnTo>
                    <a:lnTo>
                      <a:pt x="205133" y="240823"/>
                    </a:lnTo>
                    <a:lnTo>
                      <a:pt x="205134" y="120135"/>
                    </a:lnTo>
                    <a:cubicBezTo>
                      <a:pt x="205134" y="106180"/>
                      <a:pt x="193821" y="94866"/>
                      <a:pt x="179865" y="94866"/>
                    </a:cubicBezTo>
                    <a:cubicBezTo>
                      <a:pt x="165909" y="94866"/>
                      <a:pt x="154596" y="106179"/>
                      <a:pt x="154597" y="120135"/>
                    </a:cubicBezTo>
                    <a:lnTo>
                      <a:pt x="154596" y="275198"/>
                    </a:lnTo>
                    <a:cubicBezTo>
                      <a:pt x="154596" y="282175"/>
                      <a:pt x="157424" y="288492"/>
                      <a:pt x="161997" y="293065"/>
                    </a:cubicBezTo>
                    <a:lnTo>
                      <a:pt x="169401" y="296131"/>
                    </a:lnTo>
                    <a:lnTo>
                      <a:pt x="174110" y="300473"/>
                    </a:lnTo>
                    <a:lnTo>
                      <a:pt x="179366" y="300259"/>
                    </a:lnTo>
                    <a:lnTo>
                      <a:pt x="179865" y="300466"/>
                    </a:lnTo>
                    <a:lnTo>
                      <a:pt x="179864" y="300468"/>
                    </a:lnTo>
                    <a:lnTo>
                      <a:pt x="180475" y="300214"/>
                    </a:lnTo>
                    <a:lnTo>
                      <a:pt x="192527" y="299724"/>
                    </a:lnTo>
                    <a:lnTo>
                      <a:pt x="388088" y="209254"/>
                    </a:lnTo>
                    <a:lnTo>
                      <a:pt x="388800" y="220118"/>
                    </a:lnTo>
                    <a:cubicBezTo>
                      <a:pt x="385573" y="245262"/>
                      <a:pt x="377364" y="270190"/>
                      <a:pt x="363794" y="293469"/>
                    </a:cubicBezTo>
                    <a:cubicBezTo>
                      <a:pt x="309515" y="386587"/>
                      <a:pt x="190027" y="418073"/>
                      <a:pt x="96909" y="363794"/>
                    </a:cubicBezTo>
                    <a:cubicBezTo>
                      <a:pt x="3791" y="309515"/>
                      <a:pt x="-27695" y="190027"/>
                      <a:pt x="26584" y="96909"/>
                    </a:cubicBezTo>
                    <a:cubicBezTo>
                      <a:pt x="80863" y="3791"/>
                      <a:pt x="200351" y="-27695"/>
                      <a:pt x="293469" y="26584"/>
                    </a:cubicBezTo>
                    <a:close/>
                  </a:path>
                </a:pathLst>
              </a:custGeom>
              <a:solidFill>
                <a:srgbClr val="3B709B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1400" dirty="0">
                  <a:ea typeface="문체부 제목 돋음체" panose="020B0609000101010101" pitchFamily="49" charset="-127"/>
                </a:endParaRPr>
              </a:p>
            </p:txBody>
          </p:sp>
        </p:grpSp>
        <p:cxnSp>
          <p:nvCxnSpPr>
            <p:cNvPr id="48" name="직선 연결선 47">
              <a:extLst>
                <a:ext uri="{FF2B5EF4-FFF2-40B4-BE49-F238E27FC236}">
                  <a16:creationId xmlns:a16="http://schemas.microsoft.com/office/drawing/2014/main" id="{43F1E46A-785B-1171-0957-130854590D19}"/>
                </a:ext>
              </a:extLst>
            </p:cNvPr>
            <p:cNvCxnSpPr>
              <a:cxnSpLocks/>
            </p:cNvCxnSpPr>
            <p:nvPr/>
          </p:nvCxnSpPr>
          <p:spPr>
            <a:xfrm>
              <a:off x="515731" y="3960453"/>
              <a:ext cx="9037843" cy="0"/>
            </a:xfrm>
            <a:prstGeom prst="line">
              <a:avLst/>
            </a:prstGeom>
            <a:noFill/>
            <a:ln w="19050" cap="rnd">
              <a:solidFill>
                <a:srgbClr val="3B709B">
                  <a:alpha val="40000"/>
                </a:srgbClr>
              </a:solidFill>
              <a:prstDash val="sysDot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64" name="그룹 63">
            <a:extLst>
              <a:ext uri="{FF2B5EF4-FFF2-40B4-BE49-F238E27FC236}">
                <a16:creationId xmlns:a16="http://schemas.microsoft.com/office/drawing/2014/main" id="{74F46AC5-AC17-8452-956B-FBFEAB9DBF42}"/>
              </a:ext>
            </a:extLst>
          </p:cNvPr>
          <p:cNvGrpSpPr/>
          <p:nvPr/>
        </p:nvGrpSpPr>
        <p:grpSpPr>
          <a:xfrm>
            <a:off x="2440377" y="496271"/>
            <a:ext cx="2779323" cy="300818"/>
            <a:chOff x="2621352" y="496271"/>
            <a:chExt cx="2779323" cy="300818"/>
          </a:xfrm>
        </p:grpSpPr>
        <p:sp>
          <p:nvSpPr>
            <p:cNvPr id="65" name="자유형 31">
              <a:extLst>
                <a:ext uri="{FF2B5EF4-FFF2-40B4-BE49-F238E27FC236}">
                  <a16:creationId xmlns:a16="http://schemas.microsoft.com/office/drawing/2014/main" id="{F7A9EB80-8521-B6B2-7FF9-40B187C8378A}"/>
                </a:ext>
              </a:extLst>
            </p:cNvPr>
            <p:cNvSpPr/>
            <p:nvPr/>
          </p:nvSpPr>
          <p:spPr>
            <a:xfrm>
              <a:off x="2621352" y="496271"/>
              <a:ext cx="2779323" cy="300818"/>
            </a:xfrm>
            <a:prstGeom prst="roundRect">
              <a:avLst>
                <a:gd name="adj" fmla="val 50000"/>
              </a:avLst>
            </a:prstGeom>
            <a:solidFill>
              <a:srgbClr val="3B709B"/>
            </a:solidFill>
            <a:ln w="19050">
              <a:solidFill>
                <a:srgbClr val="FFF7E2"/>
              </a:solidFill>
            </a:ln>
            <a:effectLst>
              <a:outerShdw blurRad="25400" dist="254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04982"/>
              <a:endParaRPr lang="ko-KR" altLang="en-US" sz="1979" kern="0" spc="-9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G마켓 산스 TTF Bold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66" name="자유형 31">
              <a:extLst>
                <a:ext uri="{FF2B5EF4-FFF2-40B4-BE49-F238E27FC236}">
                  <a16:creationId xmlns:a16="http://schemas.microsoft.com/office/drawing/2014/main" id="{0D93FF14-7F8D-2DF4-CBEC-376B4462735C}"/>
                </a:ext>
              </a:extLst>
            </p:cNvPr>
            <p:cNvSpPr/>
            <p:nvPr/>
          </p:nvSpPr>
          <p:spPr>
            <a:xfrm>
              <a:off x="3992739" y="496271"/>
              <a:ext cx="1407936" cy="300818"/>
            </a:xfrm>
            <a:prstGeom prst="roundRect">
              <a:avLst>
                <a:gd name="adj" fmla="val 50000"/>
              </a:avLst>
            </a:prstGeom>
            <a:solidFill>
              <a:srgbClr val="FFF7E2"/>
            </a:solidFill>
            <a:ln w="19050">
              <a:solidFill>
                <a:srgbClr val="FFF7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04982"/>
              <a:endParaRPr lang="ko-KR" altLang="en-US" sz="1979" kern="0" spc="-9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G마켓 산스 TTF Bold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358111EA-D79C-8F7A-7289-160E3B6DFEBF}"/>
                </a:ext>
              </a:extLst>
            </p:cNvPr>
            <p:cNvSpPr txBox="1"/>
            <p:nvPr/>
          </p:nvSpPr>
          <p:spPr>
            <a:xfrm>
              <a:off x="2953040" y="551658"/>
              <a:ext cx="744563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ko-KR" altLang="en-US" sz="1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>
                      <a:alpha val="54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장    교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954EBF01-17AD-1E39-B178-30F0FA52A900}"/>
                </a:ext>
              </a:extLst>
            </p:cNvPr>
            <p:cNvSpPr txBox="1"/>
            <p:nvPr/>
          </p:nvSpPr>
          <p:spPr>
            <a:xfrm>
              <a:off x="4417992" y="551658"/>
              <a:ext cx="519759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ko-KR" altLang="en-US" sz="1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B709B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부사관</a:t>
              </a:r>
            </a:p>
          </p:txBody>
        </p:sp>
      </p:grpSp>
      <p:grpSp>
        <p:nvGrpSpPr>
          <p:cNvPr id="90" name="그룹 89">
            <a:extLst>
              <a:ext uri="{FF2B5EF4-FFF2-40B4-BE49-F238E27FC236}">
                <a16:creationId xmlns:a16="http://schemas.microsoft.com/office/drawing/2014/main" id="{D05BDAC7-9815-1C16-9575-2E8FD44A6E60}"/>
              </a:ext>
            </a:extLst>
          </p:cNvPr>
          <p:cNvGrpSpPr/>
          <p:nvPr/>
        </p:nvGrpSpPr>
        <p:grpSpPr>
          <a:xfrm>
            <a:off x="352049" y="3025952"/>
            <a:ext cx="9459346" cy="1381138"/>
            <a:chOff x="352049" y="2860291"/>
            <a:chExt cx="9459346" cy="1381138"/>
          </a:xfrm>
        </p:grpSpPr>
        <p:grpSp>
          <p:nvGrpSpPr>
            <p:cNvPr id="91" name="그룹 90">
              <a:extLst>
                <a:ext uri="{FF2B5EF4-FFF2-40B4-BE49-F238E27FC236}">
                  <a16:creationId xmlns:a16="http://schemas.microsoft.com/office/drawing/2014/main" id="{632C9A04-97DD-3A07-70CB-6192E6FD8D90}"/>
                </a:ext>
              </a:extLst>
            </p:cNvPr>
            <p:cNvGrpSpPr/>
            <p:nvPr/>
          </p:nvGrpSpPr>
          <p:grpSpPr>
            <a:xfrm>
              <a:off x="352049" y="2860291"/>
              <a:ext cx="9201902" cy="426654"/>
              <a:chOff x="2313823" y="647049"/>
              <a:chExt cx="10002148" cy="463758"/>
            </a:xfrm>
          </p:grpSpPr>
          <p:sp>
            <p:nvSpPr>
              <p:cNvPr id="106" name="사각형: 둥근 모서리 105">
                <a:extLst>
                  <a:ext uri="{FF2B5EF4-FFF2-40B4-BE49-F238E27FC236}">
                    <a16:creationId xmlns:a16="http://schemas.microsoft.com/office/drawing/2014/main" id="{DE1ECA2F-56E2-AAE9-E065-979905CC2359}"/>
                  </a:ext>
                </a:extLst>
              </p:cNvPr>
              <p:cNvSpPr/>
              <p:nvPr/>
            </p:nvSpPr>
            <p:spPr>
              <a:xfrm>
                <a:off x="2313823" y="713151"/>
                <a:ext cx="10002148" cy="397656"/>
              </a:xfrm>
              <a:prstGeom prst="roundRect">
                <a:avLst/>
              </a:prstGeom>
              <a:solidFill>
                <a:srgbClr val="FFF7E2"/>
              </a:solidFill>
              <a:ln w="19050">
                <a:solidFill>
                  <a:srgbClr val="3B709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04982"/>
                <a:endParaRPr lang="ko-KR" altLang="en-US" sz="1979" kern="0" spc="-9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grpSp>
            <p:nvGrpSpPr>
              <p:cNvPr id="107" name="그룹 106">
                <a:extLst>
                  <a:ext uri="{FF2B5EF4-FFF2-40B4-BE49-F238E27FC236}">
                    <a16:creationId xmlns:a16="http://schemas.microsoft.com/office/drawing/2014/main" id="{0969D5C8-BC36-6D8D-EED2-73BC9929E7F2}"/>
                  </a:ext>
                </a:extLst>
              </p:cNvPr>
              <p:cNvGrpSpPr/>
              <p:nvPr/>
            </p:nvGrpSpPr>
            <p:grpSpPr>
              <a:xfrm>
                <a:off x="2397453" y="647049"/>
                <a:ext cx="460512" cy="399558"/>
                <a:chOff x="1625463" y="4547379"/>
                <a:chExt cx="420031" cy="364435"/>
              </a:xfrm>
            </p:grpSpPr>
            <p:grpSp>
              <p:nvGrpSpPr>
                <p:cNvPr id="109" name="그룹 108">
                  <a:extLst>
                    <a:ext uri="{FF2B5EF4-FFF2-40B4-BE49-F238E27FC236}">
                      <a16:creationId xmlns:a16="http://schemas.microsoft.com/office/drawing/2014/main" id="{8FEE2CA5-A89B-E180-007A-E65C9A8740D8}"/>
                    </a:ext>
                  </a:extLst>
                </p:cNvPr>
                <p:cNvGrpSpPr/>
                <p:nvPr/>
              </p:nvGrpSpPr>
              <p:grpSpPr>
                <a:xfrm>
                  <a:off x="1625463" y="4547379"/>
                  <a:ext cx="420031" cy="364435"/>
                  <a:chOff x="1623080" y="4535472"/>
                  <a:chExt cx="489461" cy="424675"/>
                </a:xfrm>
                <a:solidFill>
                  <a:srgbClr val="E78C0C"/>
                </a:solidFill>
              </p:grpSpPr>
              <p:sp>
                <p:nvSpPr>
                  <p:cNvPr id="111" name="자유형: 도형 110">
                    <a:extLst>
                      <a:ext uri="{FF2B5EF4-FFF2-40B4-BE49-F238E27FC236}">
                        <a16:creationId xmlns:a16="http://schemas.microsoft.com/office/drawing/2014/main" id="{77AD8F5A-F8AB-A6A5-ECAB-138F785E4EE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587907" y="4570645"/>
                    <a:ext cx="359409" cy="289064"/>
                  </a:xfrm>
                  <a:custGeom>
                    <a:avLst/>
                    <a:gdLst>
                      <a:gd name="connsiteX0" fmla="*/ 103252 w 505255"/>
                      <a:gd name="connsiteY0" fmla="*/ 0 h 406364"/>
                      <a:gd name="connsiteX1" fmla="*/ 402003 w 505255"/>
                      <a:gd name="connsiteY1" fmla="*/ 0 h 406364"/>
                      <a:gd name="connsiteX2" fmla="*/ 505255 w 505255"/>
                      <a:gd name="connsiteY2" fmla="*/ 103252 h 406364"/>
                      <a:gd name="connsiteX3" fmla="*/ 505255 w 505255"/>
                      <a:gd name="connsiteY3" fmla="*/ 297495 h 406364"/>
                      <a:gd name="connsiteX4" fmla="*/ 197221 w 505255"/>
                      <a:gd name="connsiteY4" fmla="*/ 297495 h 406364"/>
                      <a:gd name="connsiteX5" fmla="*/ 100012 w 505255"/>
                      <a:gd name="connsiteY5" fmla="*/ 394704 h 406364"/>
                      <a:gd name="connsiteX6" fmla="*/ 100012 w 505255"/>
                      <a:gd name="connsiteY6" fmla="*/ 406364 h 406364"/>
                      <a:gd name="connsiteX7" fmla="*/ 63061 w 505255"/>
                      <a:gd name="connsiteY7" fmla="*/ 398904 h 406364"/>
                      <a:gd name="connsiteX8" fmla="*/ 0 w 505255"/>
                      <a:gd name="connsiteY8" fmla="*/ 303766 h 406364"/>
                      <a:gd name="connsiteX9" fmla="*/ 0 w 505255"/>
                      <a:gd name="connsiteY9" fmla="*/ 103252 h 406364"/>
                      <a:gd name="connsiteX10" fmla="*/ 103252 w 505255"/>
                      <a:gd name="connsiteY10" fmla="*/ 0 h 406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05255" h="406364">
                        <a:moveTo>
                          <a:pt x="103252" y="0"/>
                        </a:moveTo>
                        <a:lnTo>
                          <a:pt x="402003" y="0"/>
                        </a:lnTo>
                        <a:cubicBezTo>
                          <a:pt x="459028" y="0"/>
                          <a:pt x="505255" y="46227"/>
                          <a:pt x="505255" y="103252"/>
                        </a:cubicBezTo>
                        <a:lnTo>
                          <a:pt x="505255" y="297495"/>
                        </a:lnTo>
                        <a:lnTo>
                          <a:pt x="197221" y="297495"/>
                        </a:lnTo>
                        <a:cubicBezTo>
                          <a:pt x="143534" y="297495"/>
                          <a:pt x="100012" y="341017"/>
                          <a:pt x="100012" y="394704"/>
                        </a:cubicBezTo>
                        <a:lnTo>
                          <a:pt x="100012" y="406364"/>
                        </a:lnTo>
                        <a:lnTo>
                          <a:pt x="63061" y="398904"/>
                        </a:lnTo>
                        <a:cubicBezTo>
                          <a:pt x="26003" y="383230"/>
                          <a:pt x="0" y="346535"/>
                          <a:pt x="0" y="303766"/>
                        </a:cubicBezTo>
                        <a:lnTo>
                          <a:pt x="0" y="103252"/>
                        </a:lnTo>
                        <a:cubicBezTo>
                          <a:pt x="0" y="46227"/>
                          <a:pt x="46227" y="0"/>
                          <a:pt x="103252" y="0"/>
                        </a:cubicBezTo>
                        <a:close/>
                      </a:path>
                    </a:pathLst>
                  </a:custGeom>
                  <a:solidFill>
                    <a:srgbClr val="3B709B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12" name="사각형: 둥근 모서리 111">
                    <a:extLst>
                      <a:ext uri="{FF2B5EF4-FFF2-40B4-BE49-F238E27FC236}">
                        <a16:creationId xmlns:a16="http://schemas.microsoft.com/office/drawing/2014/main" id="{0DB8FCFE-166B-FE61-D663-43D0C01897E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693575" y="4541181"/>
                    <a:ext cx="424672" cy="413260"/>
                  </a:xfrm>
                  <a:prstGeom prst="roundRect">
                    <a:avLst>
                      <a:gd name="adj" fmla="val 18011"/>
                    </a:avLst>
                  </a:prstGeom>
                  <a:solidFill>
                    <a:srgbClr val="3B709B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sp>
              <p:nvSpPr>
                <p:cNvPr id="110" name="직사각형 109">
                  <a:extLst>
                    <a:ext uri="{FF2B5EF4-FFF2-40B4-BE49-F238E27FC236}">
                      <a16:creationId xmlns:a16="http://schemas.microsoft.com/office/drawing/2014/main" id="{B8A54560-5642-66A3-958F-7E6D919A44EA}"/>
                    </a:ext>
                  </a:extLst>
                </p:cNvPr>
                <p:cNvSpPr/>
                <p:nvPr/>
              </p:nvSpPr>
              <p:spPr>
                <a:xfrm>
                  <a:off x="1752285" y="4634131"/>
                  <a:ext cx="222493" cy="228851"/>
                </a:xfrm>
                <a:prstGeom prst="rect">
                  <a:avLst/>
                </a:pr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ctr" defTabSz="904982">
                    <a:defRPr/>
                  </a:pPr>
                  <a:r>
                    <a:rPr lang="en-US" altLang="ko-KR" sz="15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>
                          <a:alpha val="30000"/>
                        </a:schemeClr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0</a:t>
                  </a:r>
                  <a:r>
                    <a:rPr lang="en-US" altLang="ko-KR" sz="15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2</a:t>
                  </a:r>
                  <a:endParaRPr lang="ko-KR" altLang="en-US" sz="1500" kern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2BF5CE08-D87C-D139-0E10-170341B38702}"/>
                  </a:ext>
                </a:extLst>
              </p:cNvPr>
              <p:cNvSpPr txBox="1"/>
              <p:nvPr/>
            </p:nvSpPr>
            <p:spPr>
              <a:xfrm>
                <a:off x="2997787" y="782120"/>
                <a:ext cx="2777748" cy="28436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7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09B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학군부사관후보생 </a:t>
                </a:r>
                <a:r>
                  <a:rPr lang="en-US" altLang="ko-KR" sz="17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09B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(RNTC)</a:t>
                </a:r>
              </a:p>
            </p:txBody>
          </p:sp>
        </p:grp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B4FE7954-8911-141E-62C0-61F63B80A540}"/>
                </a:ext>
              </a:extLst>
            </p:cNvPr>
            <p:cNvSpPr txBox="1"/>
            <p:nvPr/>
          </p:nvSpPr>
          <p:spPr>
            <a:xfrm>
              <a:off x="543057" y="3394361"/>
              <a:ext cx="641714" cy="20005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ko-KR" altLang="en-US" sz="13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B709B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지원자격</a:t>
              </a:r>
            </a:p>
          </p:txBody>
        </p:sp>
        <p:grpSp>
          <p:nvGrpSpPr>
            <p:cNvPr id="93" name="그룹 92">
              <a:extLst>
                <a:ext uri="{FF2B5EF4-FFF2-40B4-BE49-F238E27FC236}">
                  <a16:creationId xmlns:a16="http://schemas.microsoft.com/office/drawing/2014/main" id="{50F0341F-6EBA-83F2-C810-212B8483EF95}"/>
                </a:ext>
              </a:extLst>
            </p:cNvPr>
            <p:cNvGrpSpPr/>
            <p:nvPr/>
          </p:nvGrpSpPr>
          <p:grpSpPr>
            <a:xfrm>
              <a:off x="1348883" y="3402053"/>
              <a:ext cx="8462512" cy="184666"/>
              <a:chOff x="1348883" y="3576225"/>
              <a:chExt cx="8462512" cy="184666"/>
            </a:xfrm>
          </p:grpSpPr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7ECC4D98-2691-B1AD-FDFF-4B556628EFA3}"/>
                  </a:ext>
                </a:extLst>
              </p:cNvPr>
              <p:cNvSpPr txBox="1"/>
              <p:nvPr/>
            </p:nvSpPr>
            <p:spPr>
              <a:xfrm>
                <a:off x="1502710" y="3576225"/>
                <a:ext cx="8308685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임관일 기준 </a:t>
                </a:r>
                <a:r>
                  <a:rPr lang="ko-KR" altLang="en-US" sz="1200" spc="-30" dirty="0" smtClean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만</a:t>
                </a:r>
                <a:r>
                  <a:rPr lang="en-US" altLang="ko-KR" sz="1200" spc="-30" dirty="0" smtClean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18</a:t>
                </a:r>
                <a:r>
                  <a:rPr lang="ko-KR" altLang="en-US" sz="1200" spc="-30" dirty="0" smtClean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세</a:t>
                </a:r>
                <a:r>
                  <a:rPr lang="en-US" altLang="ko-KR" sz="1200" spc="-30" dirty="0" smtClean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~27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세 </a:t>
                </a:r>
                <a:r>
                  <a:rPr lang="ko-KR" altLang="en-US" sz="1200" spc="-30" dirty="0" smtClean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남</a:t>
                </a:r>
                <a:r>
                  <a:rPr lang="en-US" altLang="ko-KR" sz="1200" spc="-30" dirty="0" smtClean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·</a:t>
                </a:r>
                <a:r>
                  <a:rPr lang="ko-KR" altLang="en-US" sz="1200" spc="-30" dirty="0" smtClean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여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, 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경기과학기술대학교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, 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대림대학교 재학중인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1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학년</a:t>
                </a:r>
                <a:r>
                  <a:rPr lang="en-US" altLang="ko-KR" sz="11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(2</a:t>
                </a:r>
                <a:r>
                  <a:rPr lang="ko-KR" altLang="en-US" sz="1100" spc="-30" dirty="0" err="1" smtClean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년제학과</a:t>
                </a:r>
                <a:r>
                  <a:rPr lang="en-US" altLang="ko-KR" sz="1100" spc="-30" dirty="0" smtClean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)</a:t>
                </a:r>
                <a:r>
                  <a:rPr lang="en-US" altLang="ko-KR" sz="1200" spc="-30" dirty="0" smtClean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 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또는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2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학년</a:t>
                </a:r>
                <a:r>
                  <a:rPr lang="en-US" altLang="ko-KR" sz="11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(3</a:t>
                </a:r>
                <a:r>
                  <a:rPr lang="ko-KR" altLang="en-US" sz="1100" spc="-30" dirty="0" err="1" smtClean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년제학과</a:t>
                </a:r>
                <a:r>
                  <a:rPr lang="en-US" altLang="ko-KR" sz="11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)</a:t>
                </a:r>
              </a:p>
            </p:txBody>
          </p:sp>
          <p:sp>
            <p:nvSpPr>
              <p:cNvPr id="105" name="자유형: 도형 104">
                <a:extLst>
                  <a:ext uri="{FF2B5EF4-FFF2-40B4-BE49-F238E27FC236}">
                    <a16:creationId xmlns:a16="http://schemas.microsoft.com/office/drawing/2014/main" id="{A467E4DC-4306-1816-9268-DBD2A9DF44CE}"/>
                  </a:ext>
                </a:extLst>
              </p:cNvPr>
              <p:cNvSpPr/>
              <p:nvPr/>
            </p:nvSpPr>
            <p:spPr>
              <a:xfrm rot="19785720">
                <a:off x="1348883" y="3608191"/>
                <a:ext cx="103392" cy="103811"/>
              </a:xfrm>
              <a:custGeom>
                <a:avLst/>
                <a:gdLst>
                  <a:gd name="connsiteX0" fmla="*/ 293469 w 388800"/>
                  <a:gd name="connsiteY0" fmla="*/ 26584 h 390378"/>
                  <a:gd name="connsiteX1" fmla="*/ 383906 w 388800"/>
                  <a:gd name="connsiteY1" fmla="*/ 145462 h 390378"/>
                  <a:gd name="connsiteX2" fmla="*/ 384849 w 388800"/>
                  <a:gd name="connsiteY2" fmla="*/ 159850 h 390378"/>
                  <a:gd name="connsiteX3" fmla="*/ 379712 w 388800"/>
                  <a:gd name="connsiteY3" fmla="*/ 160058 h 390378"/>
                  <a:gd name="connsiteX4" fmla="*/ 205133 w 388800"/>
                  <a:gd name="connsiteY4" fmla="*/ 240823 h 390378"/>
                  <a:gd name="connsiteX5" fmla="*/ 205134 w 388800"/>
                  <a:gd name="connsiteY5" fmla="*/ 120135 h 390378"/>
                  <a:gd name="connsiteX6" fmla="*/ 179865 w 388800"/>
                  <a:gd name="connsiteY6" fmla="*/ 94866 h 390378"/>
                  <a:gd name="connsiteX7" fmla="*/ 154597 w 388800"/>
                  <a:gd name="connsiteY7" fmla="*/ 120135 h 390378"/>
                  <a:gd name="connsiteX8" fmla="*/ 154596 w 388800"/>
                  <a:gd name="connsiteY8" fmla="*/ 275198 h 390378"/>
                  <a:gd name="connsiteX9" fmla="*/ 161997 w 388800"/>
                  <a:gd name="connsiteY9" fmla="*/ 293065 h 390378"/>
                  <a:gd name="connsiteX10" fmla="*/ 169401 w 388800"/>
                  <a:gd name="connsiteY10" fmla="*/ 296131 h 390378"/>
                  <a:gd name="connsiteX11" fmla="*/ 174110 w 388800"/>
                  <a:gd name="connsiteY11" fmla="*/ 300473 h 390378"/>
                  <a:gd name="connsiteX12" fmla="*/ 179366 w 388800"/>
                  <a:gd name="connsiteY12" fmla="*/ 300259 h 390378"/>
                  <a:gd name="connsiteX13" fmla="*/ 179865 w 388800"/>
                  <a:gd name="connsiteY13" fmla="*/ 300466 h 390378"/>
                  <a:gd name="connsiteX14" fmla="*/ 179864 w 388800"/>
                  <a:gd name="connsiteY14" fmla="*/ 300468 h 390378"/>
                  <a:gd name="connsiteX15" fmla="*/ 180475 w 388800"/>
                  <a:gd name="connsiteY15" fmla="*/ 300214 h 390378"/>
                  <a:gd name="connsiteX16" fmla="*/ 192527 w 388800"/>
                  <a:gd name="connsiteY16" fmla="*/ 299724 h 390378"/>
                  <a:gd name="connsiteX17" fmla="*/ 388088 w 388800"/>
                  <a:gd name="connsiteY17" fmla="*/ 209254 h 390378"/>
                  <a:gd name="connsiteX18" fmla="*/ 388800 w 388800"/>
                  <a:gd name="connsiteY18" fmla="*/ 220118 h 390378"/>
                  <a:gd name="connsiteX19" fmla="*/ 363794 w 388800"/>
                  <a:gd name="connsiteY19" fmla="*/ 293469 h 390378"/>
                  <a:gd name="connsiteX20" fmla="*/ 96909 w 388800"/>
                  <a:gd name="connsiteY20" fmla="*/ 363794 h 390378"/>
                  <a:gd name="connsiteX21" fmla="*/ 26584 w 388800"/>
                  <a:gd name="connsiteY21" fmla="*/ 96909 h 390378"/>
                  <a:gd name="connsiteX22" fmla="*/ 293469 w 388800"/>
                  <a:gd name="connsiteY22" fmla="*/ 26584 h 390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88800" h="390378">
                    <a:moveTo>
                      <a:pt x="293469" y="26584"/>
                    </a:moveTo>
                    <a:cubicBezTo>
                      <a:pt x="340028" y="53723"/>
                      <a:pt x="371179" y="97165"/>
                      <a:pt x="383906" y="145462"/>
                    </a:cubicBezTo>
                    <a:lnTo>
                      <a:pt x="384849" y="159850"/>
                    </a:lnTo>
                    <a:lnTo>
                      <a:pt x="379712" y="160058"/>
                    </a:lnTo>
                    <a:lnTo>
                      <a:pt x="205133" y="240823"/>
                    </a:lnTo>
                    <a:lnTo>
                      <a:pt x="205134" y="120135"/>
                    </a:lnTo>
                    <a:cubicBezTo>
                      <a:pt x="205134" y="106180"/>
                      <a:pt x="193821" y="94866"/>
                      <a:pt x="179865" y="94866"/>
                    </a:cubicBezTo>
                    <a:cubicBezTo>
                      <a:pt x="165909" y="94866"/>
                      <a:pt x="154596" y="106179"/>
                      <a:pt x="154597" y="120135"/>
                    </a:cubicBezTo>
                    <a:lnTo>
                      <a:pt x="154596" y="275198"/>
                    </a:lnTo>
                    <a:cubicBezTo>
                      <a:pt x="154596" y="282175"/>
                      <a:pt x="157424" y="288492"/>
                      <a:pt x="161997" y="293065"/>
                    </a:cubicBezTo>
                    <a:lnTo>
                      <a:pt x="169401" y="296131"/>
                    </a:lnTo>
                    <a:lnTo>
                      <a:pt x="174110" y="300473"/>
                    </a:lnTo>
                    <a:lnTo>
                      <a:pt x="179366" y="300259"/>
                    </a:lnTo>
                    <a:lnTo>
                      <a:pt x="179865" y="300466"/>
                    </a:lnTo>
                    <a:lnTo>
                      <a:pt x="179864" y="300468"/>
                    </a:lnTo>
                    <a:lnTo>
                      <a:pt x="180475" y="300214"/>
                    </a:lnTo>
                    <a:lnTo>
                      <a:pt x="192527" y="299724"/>
                    </a:lnTo>
                    <a:lnTo>
                      <a:pt x="388088" y="209254"/>
                    </a:lnTo>
                    <a:lnTo>
                      <a:pt x="388800" y="220118"/>
                    </a:lnTo>
                    <a:cubicBezTo>
                      <a:pt x="385573" y="245262"/>
                      <a:pt x="377364" y="270190"/>
                      <a:pt x="363794" y="293469"/>
                    </a:cubicBezTo>
                    <a:cubicBezTo>
                      <a:pt x="309515" y="386587"/>
                      <a:pt x="190027" y="418073"/>
                      <a:pt x="96909" y="363794"/>
                    </a:cubicBezTo>
                    <a:cubicBezTo>
                      <a:pt x="3791" y="309515"/>
                      <a:pt x="-27695" y="190027"/>
                      <a:pt x="26584" y="96909"/>
                    </a:cubicBezTo>
                    <a:cubicBezTo>
                      <a:pt x="80863" y="3791"/>
                      <a:pt x="200351" y="-27695"/>
                      <a:pt x="293469" y="26584"/>
                    </a:cubicBezTo>
                    <a:close/>
                  </a:path>
                </a:pathLst>
              </a:custGeom>
              <a:solidFill>
                <a:srgbClr val="3B709B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1400" dirty="0">
                  <a:ea typeface="문체부 제목 돋음체" panose="020B0609000101010101" pitchFamily="49" charset="-127"/>
                </a:endParaRPr>
              </a:p>
            </p:txBody>
          </p:sp>
        </p:grp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EE8F8A9B-674B-9997-0FFB-74D8A678949B}"/>
                </a:ext>
              </a:extLst>
            </p:cNvPr>
            <p:cNvSpPr txBox="1"/>
            <p:nvPr/>
          </p:nvSpPr>
          <p:spPr>
            <a:xfrm>
              <a:off x="543057" y="3727583"/>
              <a:ext cx="641714" cy="20005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ko-KR" altLang="en-US" sz="13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B709B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복무기간</a:t>
              </a:r>
            </a:p>
          </p:txBody>
        </p:sp>
        <p:grpSp>
          <p:nvGrpSpPr>
            <p:cNvPr id="95" name="그룹 94">
              <a:extLst>
                <a:ext uri="{FF2B5EF4-FFF2-40B4-BE49-F238E27FC236}">
                  <a16:creationId xmlns:a16="http://schemas.microsoft.com/office/drawing/2014/main" id="{C2DBC883-3658-5EC4-CE1B-DDAB4E3D1717}"/>
                </a:ext>
              </a:extLst>
            </p:cNvPr>
            <p:cNvGrpSpPr/>
            <p:nvPr/>
          </p:nvGrpSpPr>
          <p:grpSpPr>
            <a:xfrm>
              <a:off x="1348883" y="3735279"/>
              <a:ext cx="1011755" cy="184666"/>
              <a:chOff x="2404570" y="4437422"/>
              <a:chExt cx="1099743" cy="200726"/>
            </a:xfrm>
          </p:grpSpPr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70ED535A-782C-D9C3-BBC1-BBBCDC2943F3}"/>
                  </a:ext>
                </a:extLst>
              </p:cNvPr>
              <p:cNvSpPr txBox="1"/>
              <p:nvPr/>
            </p:nvSpPr>
            <p:spPr>
              <a:xfrm>
                <a:off x="2571775" y="4437422"/>
                <a:ext cx="932538" cy="20072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임관 후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4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년</a:t>
                </a:r>
              </a:p>
            </p:txBody>
          </p:sp>
          <p:sp>
            <p:nvSpPr>
              <p:cNvPr id="103" name="자유형: 도형 102">
                <a:extLst>
                  <a:ext uri="{FF2B5EF4-FFF2-40B4-BE49-F238E27FC236}">
                    <a16:creationId xmlns:a16="http://schemas.microsoft.com/office/drawing/2014/main" id="{978D3570-99A0-75A6-7E0D-8BBAD80A9076}"/>
                  </a:ext>
                </a:extLst>
              </p:cNvPr>
              <p:cNvSpPr/>
              <p:nvPr/>
            </p:nvSpPr>
            <p:spPr>
              <a:xfrm rot="19785720">
                <a:off x="2404570" y="4472163"/>
                <a:ext cx="112384" cy="112839"/>
              </a:xfrm>
              <a:custGeom>
                <a:avLst/>
                <a:gdLst>
                  <a:gd name="connsiteX0" fmla="*/ 293469 w 388800"/>
                  <a:gd name="connsiteY0" fmla="*/ 26584 h 390378"/>
                  <a:gd name="connsiteX1" fmla="*/ 383906 w 388800"/>
                  <a:gd name="connsiteY1" fmla="*/ 145462 h 390378"/>
                  <a:gd name="connsiteX2" fmla="*/ 384849 w 388800"/>
                  <a:gd name="connsiteY2" fmla="*/ 159850 h 390378"/>
                  <a:gd name="connsiteX3" fmla="*/ 379712 w 388800"/>
                  <a:gd name="connsiteY3" fmla="*/ 160058 h 390378"/>
                  <a:gd name="connsiteX4" fmla="*/ 205133 w 388800"/>
                  <a:gd name="connsiteY4" fmla="*/ 240823 h 390378"/>
                  <a:gd name="connsiteX5" fmla="*/ 205134 w 388800"/>
                  <a:gd name="connsiteY5" fmla="*/ 120135 h 390378"/>
                  <a:gd name="connsiteX6" fmla="*/ 179865 w 388800"/>
                  <a:gd name="connsiteY6" fmla="*/ 94866 h 390378"/>
                  <a:gd name="connsiteX7" fmla="*/ 154597 w 388800"/>
                  <a:gd name="connsiteY7" fmla="*/ 120135 h 390378"/>
                  <a:gd name="connsiteX8" fmla="*/ 154596 w 388800"/>
                  <a:gd name="connsiteY8" fmla="*/ 275198 h 390378"/>
                  <a:gd name="connsiteX9" fmla="*/ 161997 w 388800"/>
                  <a:gd name="connsiteY9" fmla="*/ 293065 h 390378"/>
                  <a:gd name="connsiteX10" fmla="*/ 169401 w 388800"/>
                  <a:gd name="connsiteY10" fmla="*/ 296131 h 390378"/>
                  <a:gd name="connsiteX11" fmla="*/ 174110 w 388800"/>
                  <a:gd name="connsiteY11" fmla="*/ 300473 h 390378"/>
                  <a:gd name="connsiteX12" fmla="*/ 179366 w 388800"/>
                  <a:gd name="connsiteY12" fmla="*/ 300259 h 390378"/>
                  <a:gd name="connsiteX13" fmla="*/ 179865 w 388800"/>
                  <a:gd name="connsiteY13" fmla="*/ 300466 h 390378"/>
                  <a:gd name="connsiteX14" fmla="*/ 179864 w 388800"/>
                  <a:gd name="connsiteY14" fmla="*/ 300468 h 390378"/>
                  <a:gd name="connsiteX15" fmla="*/ 180475 w 388800"/>
                  <a:gd name="connsiteY15" fmla="*/ 300214 h 390378"/>
                  <a:gd name="connsiteX16" fmla="*/ 192527 w 388800"/>
                  <a:gd name="connsiteY16" fmla="*/ 299724 h 390378"/>
                  <a:gd name="connsiteX17" fmla="*/ 388088 w 388800"/>
                  <a:gd name="connsiteY17" fmla="*/ 209254 h 390378"/>
                  <a:gd name="connsiteX18" fmla="*/ 388800 w 388800"/>
                  <a:gd name="connsiteY18" fmla="*/ 220118 h 390378"/>
                  <a:gd name="connsiteX19" fmla="*/ 363794 w 388800"/>
                  <a:gd name="connsiteY19" fmla="*/ 293469 h 390378"/>
                  <a:gd name="connsiteX20" fmla="*/ 96909 w 388800"/>
                  <a:gd name="connsiteY20" fmla="*/ 363794 h 390378"/>
                  <a:gd name="connsiteX21" fmla="*/ 26584 w 388800"/>
                  <a:gd name="connsiteY21" fmla="*/ 96909 h 390378"/>
                  <a:gd name="connsiteX22" fmla="*/ 293469 w 388800"/>
                  <a:gd name="connsiteY22" fmla="*/ 26584 h 390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88800" h="390378">
                    <a:moveTo>
                      <a:pt x="293469" y="26584"/>
                    </a:moveTo>
                    <a:cubicBezTo>
                      <a:pt x="340028" y="53723"/>
                      <a:pt x="371179" y="97165"/>
                      <a:pt x="383906" y="145462"/>
                    </a:cubicBezTo>
                    <a:lnTo>
                      <a:pt x="384849" y="159850"/>
                    </a:lnTo>
                    <a:lnTo>
                      <a:pt x="379712" y="160058"/>
                    </a:lnTo>
                    <a:lnTo>
                      <a:pt x="205133" y="240823"/>
                    </a:lnTo>
                    <a:lnTo>
                      <a:pt x="205134" y="120135"/>
                    </a:lnTo>
                    <a:cubicBezTo>
                      <a:pt x="205134" y="106180"/>
                      <a:pt x="193821" y="94866"/>
                      <a:pt x="179865" y="94866"/>
                    </a:cubicBezTo>
                    <a:cubicBezTo>
                      <a:pt x="165909" y="94866"/>
                      <a:pt x="154596" y="106179"/>
                      <a:pt x="154597" y="120135"/>
                    </a:cubicBezTo>
                    <a:lnTo>
                      <a:pt x="154596" y="275198"/>
                    </a:lnTo>
                    <a:cubicBezTo>
                      <a:pt x="154596" y="282175"/>
                      <a:pt x="157424" y="288492"/>
                      <a:pt x="161997" y="293065"/>
                    </a:cubicBezTo>
                    <a:lnTo>
                      <a:pt x="169401" y="296131"/>
                    </a:lnTo>
                    <a:lnTo>
                      <a:pt x="174110" y="300473"/>
                    </a:lnTo>
                    <a:lnTo>
                      <a:pt x="179366" y="300259"/>
                    </a:lnTo>
                    <a:lnTo>
                      <a:pt x="179865" y="300466"/>
                    </a:lnTo>
                    <a:lnTo>
                      <a:pt x="179864" y="300468"/>
                    </a:lnTo>
                    <a:lnTo>
                      <a:pt x="180475" y="300214"/>
                    </a:lnTo>
                    <a:lnTo>
                      <a:pt x="192527" y="299724"/>
                    </a:lnTo>
                    <a:lnTo>
                      <a:pt x="388088" y="209254"/>
                    </a:lnTo>
                    <a:lnTo>
                      <a:pt x="388800" y="220118"/>
                    </a:lnTo>
                    <a:cubicBezTo>
                      <a:pt x="385573" y="245262"/>
                      <a:pt x="377364" y="270190"/>
                      <a:pt x="363794" y="293469"/>
                    </a:cubicBezTo>
                    <a:cubicBezTo>
                      <a:pt x="309515" y="386587"/>
                      <a:pt x="190027" y="418073"/>
                      <a:pt x="96909" y="363794"/>
                    </a:cubicBezTo>
                    <a:cubicBezTo>
                      <a:pt x="3791" y="309515"/>
                      <a:pt x="-27695" y="190027"/>
                      <a:pt x="26584" y="96909"/>
                    </a:cubicBezTo>
                    <a:cubicBezTo>
                      <a:pt x="80863" y="3791"/>
                      <a:pt x="200351" y="-27695"/>
                      <a:pt x="293469" y="26584"/>
                    </a:cubicBezTo>
                    <a:close/>
                  </a:path>
                </a:pathLst>
              </a:custGeom>
              <a:solidFill>
                <a:srgbClr val="3B709B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1400" dirty="0">
                  <a:ea typeface="문체부 제목 돋음체" panose="020B0609000101010101" pitchFamily="49" charset="-127"/>
                </a:endParaRPr>
              </a:p>
            </p:txBody>
          </p:sp>
        </p:grpSp>
        <p:cxnSp>
          <p:nvCxnSpPr>
            <p:cNvPr id="96" name="직선 연결선 95">
              <a:extLst>
                <a:ext uri="{FF2B5EF4-FFF2-40B4-BE49-F238E27FC236}">
                  <a16:creationId xmlns:a16="http://schemas.microsoft.com/office/drawing/2014/main" id="{7F17BE9F-575A-4BED-48AD-63814C0C8B11}"/>
                </a:ext>
              </a:extLst>
            </p:cNvPr>
            <p:cNvCxnSpPr>
              <a:cxnSpLocks/>
            </p:cNvCxnSpPr>
            <p:nvPr/>
          </p:nvCxnSpPr>
          <p:spPr>
            <a:xfrm>
              <a:off x="515731" y="3646662"/>
              <a:ext cx="9037843" cy="0"/>
            </a:xfrm>
            <a:prstGeom prst="line">
              <a:avLst/>
            </a:prstGeom>
            <a:noFill/>
            <a:ln w="19050" cap="rnd">
              <a:solidFill>
                <a:srgbClr val="3B709B">
                  <a:alpha val="40000"/>
                </a:srgbClr>
              </a:solidFill>
              <a:prstDash val="sysDot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2A32F94F-FF30-6FAC-FD8B-002082601C77}"/>
                </a:ext>
              </a:extLst>
            </p:cNvPr>
            <p:cNvSpPr txBox="1"/>
            <p:nvPr/>
          </p:nvSpPr>
          <p:spPr>
            <a:xfrm>
              <a:off x="543057" y="4041374"/>
              <a:ext cx="641714" cy="20005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ko-KR" altLang="en-US" sz="13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B709B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모집시기</a:t>
              </a:r>
            </a:p>
          </p:txBody>
        </p:sp>
        <p:grpSp>
          <p:nvGrpSpPr>
            <p:cNvPr id="98" name="그룹 97">
              <a:extLst>
                <a:ext uri="{FF2B5EF4-FFF2-40B4-BE49-F238E27FC236}">
                  <a16:creationId xmlns:a16="http://schemas.microsoft.com/office/drawing/2014/main" id="{D8C4A2DB-5AFC-AD85-F235-6BB4070E9F0D}"/>
                </a:ext>
              </a:extLst>
            </p:cNvPr>
            <p:cNvGrpSpPr/>
            <p:nvPr/>
          </p:nvGrpSpPr>
          <p:grpSpPr>
            <a:xfrm>
              <a:off x="1348882" y="4049070"/>
              <a:ext cx="3371374" cy="184666"/>
              <a:chOff x="2404570" y="4437422"/>
              <a:chExt cx="3664570" cy="200726"/>
            </a:xfrm>
          </p:grpSpPr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610178A5-1EA8-ACA6-3780-7FFB62C1DCBD}"/>
                  </a:ext>
                </a:extLst>
              </p:cNvPr>
              <p:cNvSpPr txBox="1"/>
              <p:nvPr/>
            </p:nvSpPr>
            <p:spPr>
              <a:xfrm>
                <a:off x="2571775" y="4437422"/>
                <a:ext cx="3497365" cy="20072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연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1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회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(3~4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월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) / 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해당 학교 학생군사교육단</a:t>
                </a:r>
              </a:p>
            </p:txBody>
          </p:sp>
          <p:sp>
            <p:nvSpPr>
              <p:cNvPr id="101" name="자유형: 도형 100">
                <a:extLst>
                  <a:ext uri="{FF2B5EF4-FFF2-40B4-BE49-F238E27FC236}">
                    <a16:creationId xmlns:a16="http://schemas.microsoft.com/office/drawing/2014/main" id="{B000D5E3-6361-CA8E-EC45-9F9F2F7BAF76}"/>
                  </a:ext>
                </a:extLst>
              </p:cNvPr>
              <p:cNvSpPr/>
              <p:nvPr/>
            </p:nvSpPr>
            <p:spPr>
              <a:xfrm rot="19785720">
                <a:off x="2404570" y="4472163"/>
                <a:ext cx="112384" cy="112839"/>
              </a:xfrm>
              <a:custGeom>
                <a:avLst/>
                <a:gdLst>
                  <a:gd name="connsiteX0" fmla="*/ 293469 w 388800"/>
                  <a:gd name="connsiteY0" fmla="*/ 26584 h 390378"/>
                  <a:gd name="connsiteX1" fmla="*/ 383906 w 388800"/>
                  <a:gd name="connsiteY1" fmla="*/ 145462 h 390378"/>
                  <a:gd name="connsiteX2" fmla="*/ 384849 w 388800"/>
                  <a:gd name="connsiteY2" fmla="*/ 159850 h 390378"/>
                  <a:gd name="connsiteX3" fmla="*/ 379712 w 388800"/>
                  <a:gd name="connsiteY3" fmla="*/ 160058 h 390378"/>
                  <a:gd name="connsiteX4" fmla="*/ 205133 w 388800"/>
                  <a:gd name="connsiteY4" fmla="*/ 240823 h 390378"/>
                  <a:gd name="connsiteX5" fmla="*/ 205134 w 388800"/>
                  <a:gd name="connsiteY5" fmla="*/ 120135 h 390378"/>
                  <a:gd name="connsiteX6" fmla="*/ 179865 w 388800"/>
                  <a:gd name="connsiteY6" fmla="*/ 94866 h 390378"/>
                  <a:gd name="connsiteX7" fmla="*/ 154597 w 388800"/>
                  <a:gd name="connsiteY7" fmla="*/ 120135 h 390378"/>
                  <a:gd name="connsiteX8" fmla="*/ 154596 w 388800"/>
                  <a:gd name="connsiteY8" fmla="*/ 275198 h 390378"/>
                  <a:gd name="connsiteX9" fmla="*/ 161997 w 388800"/>
                  <a:gd name="connsiteY9" fmla="*/ 293065 h 390378"/>
                  <a:gd name="connsiteX10" fmla="*/ 169401 w 388800"/>
                  <a:gd name="connsiteY10" fmla="*/ 296131 h 390378"/>
                  <a:gd name="connsiteX11" fmla="*/ 174110 w 388800"/>
                  <a:gd name="connsiteY11" fmla="*/ 300473 h 390378"/>
                  <a:gd name="connsiteX12" fmla="*/ 179366 w 388800"/>
                  <a:gd name="connsiteY12" fmla="*/ 300259 h 390378"/>
                  <a:gd name="connsiteX13" fmla="*/ 179865 w 388800"/>
                  <a:gd name="connsiteY13" fmla="*/ 300466 h 390378"/>
                  <a:gd name="connsiteX14" fmla="*/ 179864 w 388800"/>
                  <a:gd name="connsiteY14" fmla="*/ 300468 h 390378"/>
                  <a:gd name="connsiteX15" fmla="*/ 180475 w 388800"/>
                  <a:gd name="connsiteY15" fmla="*/ 300214 h 390378"/>
                  <a:gd name="connsiteX16" fmla="*/ 192527 w 388800"/>
                  <a:gd name="connsiteY16" fmla="*/ 299724 h 390378"/>
                  <a:gd name="connsiteX17" fmla="*/ 388088 w 388800"/>
                  <a:gd name="connsiteY17" fmla="*/ 209254 h 390378"/>
                  <a:gd name="connsiteX18" fmla="*/ 388800 w 388800"/>
                  <a:gd name="connsiteY18" fmla="*/ 220118 h 390378"/>
                  <a:gd name="connsiteX19" fmla="*/ 363794 w 388800"/>
                  <a:gd name="connsiteY19" fmla="*/ 293469 h 390378"/>
                  <a:gd name="connsiteX20" fmla="*/ 96909 w 388800"/>
                  <a:gd name="connsiteY20" fmla="*/ 363794 h 390378"/>
                  <a:gd name="connsiteX21" fmla="*/ 26584 w 388800"/>
                  <a:gd name="connsiteY21" fmla="*/ 96909 h 390378"/>
                  <a:gd name="connsiteX22" fmla="*/ 293469 w 388800"/>
                  <a:gd name="connsiteY22" fmla="*/ 26584 h 390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88800" h="390378">
                    <a:moveTo>
                      <a:pt x="293469" y="26584"/>
                    </a:moveTo>
                    <a:cubicBezTo>
                      <a:pt x="340028" y="53723"/>
                      <a:pt x="371179" y="97165"/>
                      <a:pt x="383906" y="145462"/>
                    </a:cubicBezTo>
                    <a:lnTo>
                      <a:pt x="384849" y="159850"/>
                    </a:lnTo>
                    <a:lnTo>
                      <a:pt x="379712" y="160058"/>
                    </a:lnTo>
                    <a:lnTo>
                      <a:pt x="205133" y="240823"/>
                    </a:lnTo>
                    <a:lnTo>
                      <a:pt x="205134" y="120135"/>
                    </a:lnTo>
                    <a:cubicBezTo>
                      <a:pt x="205134" y="106180"/>
                      <a:pt x="193821" y="94866"/>
                      <a:pt x="179865" y="94866"/>
                    </a:cubicBezTo>
                    <a:cubicBezTo>
                      <a:pt x="165909" y="94866"/>
                      <a:pt x="154596" y="106179"/>
                      <a:pt x="154597" y="120135"/>
                    </a:cubicBezTo>
                    <a:lnTo>
                      <a:pt x="154596" y="275198"/>
                    </a:lnTo>
                    <a:cubicBezTo>
                      <a:pt x="154596" y="282175"/>
                      <a:pt x="157424" y="288492"/>
                      <a:pt x="161997" y="293065"/>
                    </a:cubicBezTo>
                    <a:lnTo>
                      <a:pt x="169401" y="296131"/>
                    </a:lnTo>
                    <a:lnTo>
                      <a:pt x="174110" y="300473"/>
                    </a:lnTo>
                    <a:lnTo>
                      <a:pt x="179366" y="300259"/>
                    </a:lnTo>
                    <a:lnTo>
                      <a:pt x="179865" y="300466"/>
                    </a:lnTo>
                    <a:lnTo>
                      <a:pt x="179864" y="300468"/>
                    </a:lnTo>
                    <a:lnTo>
                      <a:pt x="180475" y="300214"/>
                    </a:lnTo>
                    <a:lnTo>
                      <a:pt x="192527" y="299724"/>
                    </a:lnTo>
                    <a:lnTo>
                      <a:pt x="388088" y="209254"/>
                    </a:lnTo>
                    <a:lnTo>
                      <a:pt x="388800" y="220118"/>
                    </a:lnTo>
                    <a:cubicBezTo>
                      <a:pt x="385573" y="245262"/>
                      <a:pt x="377364" y="270190"/>
                      <a:pt x="363794" y="293469"/>
                    </a:cubicBezTo>
                    <a:cubicBezTo>
                      <a:pt x="309515" y="386587"/>
                      <a:pt x="190027" y="418073"/>
                      <a:pt x="96909" y="363794"/>
                    </a:cubicBezTo>
                    <a:cubicBezTo>
                      <a:pt x="3791" y="309515"/>
                      <a:pt x="-27695" y="190027"/>
                      <a:pt x="26584" y="96909"/>
                    </a:cubicBezTo>
                    <a:cubicBezTo>
                      <a:pt x="80863" y="3791"/>
                      <a:pt x="200351" y="-27695"/>
                      <a:pt x="293469" y="26584"/>
                    </a:cubicBezTo>
                    <a:close/>
                  </a:path>
                </a:pathLst>
              </a:custGeom>
              <a:solidFill>
                <a:srgbClr val="3B709B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1400" dirty="0">
                  <a:ea typeface="문체부 제목 돋음체" panose="020B0609000101010101" pitchFamily="49" charset="-127"/>
                </a:endParaRPr>
              </a:p>
            </p:txBody>
          </p:sp>
        </p:grpSp>
        <p:cxnSp>
          <p:nvCxnSpPr>
            <p:cNvPr id="99" name="직선 연결선 98">
              <a:extLst>
                <a:ext uri="{FF2B5EF4-FFF2-40B4-BE49-F238E27FC236}">
                  <a16:creationId xmlns:a16="http://schemas.microsoft.com/office/drawing/2014/main" id="{76C1C17F-4889-F0F2-1496-B9BE69DBF5B7}"/>
                </a:ext>
              </a:extLst>
            </p:cNvPr>
            <p:cNvCxnSpPr>
              <a:cxnSpLocks/>
            </p:cNvCxnSpPr>
            <p:nvPr/>
          </p:nvCxnSpPr>
          <p:spPr>
            <a:xfrm>
              <a:off x="515731" y="3960453"/>
              <a:ext cx="9037843" cy="0"/>
            </a:xfrm>
            <a:prstGeom prst="line">
              <a:avLst/>
            </a:prstGeom>
            <a:noFill/>
            <a:ln w="19050" cap="rnd">
              <a:solidFill>
                <a:srgbClr val="3B709B">
                  <a:alpha val="40000"/>
                </a:srgbClr>
              </a:solidFill>
              <a:prstDash val="sysDot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13" name="TextBox 112">
            <a:extLst>
              <a:ext uri="{FF2B5EF4-FFF2-40B4-BE49-F238E27FC236}">
                <a16:creationId xmlns:a16="http://schemas.microsoft.com/office/drawing/2014/main" id="{63362D19-93E3-4F08-6D29-7C33084EF527}"/>
              </a:ext>
            </a:extLst>
          </p:cNvPr>
          <p:cNvSpPr txBox="1"/>
          <p:nvPr/>
        </p:nvSpPr>
        <p:spPr>
          <a:xfrm>
            <a:off x="1479432" y="435229"/>
            <a:ext cx="808170" cy="49244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>
              <a:defRPr/>
            </a:pPr>
            <a:r>
              <a:rPr lang="ko-KR" altLang="en-US" sz="3200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문체부 제목 돋음체" panose="020B0609000101010101" pitchFamily="49" charset="-127"/>
              </a:rPr>
              <a:t>해군</a:t>
            </a:r>
          </a:p>
        </p:txBody>
      </p:sp>
      <p:pic>
        <p:nvPicPr>
          <p:cNvPr id="2" name="그림 1" descr="텍스트, 클립아트, 벡터그래픽이(가) 표시된 사진&#10;&#10;자동 생성된 설명">
            <a:extLst>
              <a:ext uri="{FF2B5EF4-FFF2-40B4-BE49-F238E27FC236}">
                <a16:creationId xmlns:a16="http://schemas.microsoft.com/office/drawing/2014/main" id="{CDA48A22-AF58-EB41-4C30-C6820D22B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4301" y="6443001"/>
            <a:ext cx="569650" cy="2202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9EE328-1352-2FB4-8694-8F7AA7D28371}"/>
              </a:ext>
            </a:extLst>
          </p:cNvPr>
          <p:cNvSpPr txBox="1"/>
          <p:nvPr/>
        </p:nvSpPr>
        <p:spPr>
          <a:xfrm>
            <a:off x="5021299" y="6237070"/>
            <a:ext cx="4532652" cy="1384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r">
              <a:defRPr/>
            </a:pPr>
            <a:r>
              <a:rPr lang="en-US" altLang="ko-KR" sz="900" spc="-3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※ </a:t>
            </a:r>
            <a:r>
              <a:rPr lang="ko-KR" altLang="en-US" sz="900" spc="-3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세부내용은 달라질 수 있으며</a:t>
            </a:r>
            <a:r>
              <a:rPr lang="en-US" altLang="ko-KR" sz="900" spc="-3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, </a:t>
            </a:r>
            <a:r>
              <a:rPr lang="ko-KR" altLang="en-US" sz="900" spc="-3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반드시 해군 모집 홈페이지를 참고하시기 바랍니다</a:t>
            </a:r>
            <a:r>
              <a:rPr lang="en-US" altLang="ko-KR" sz="900" spc="-3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2531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사각형: 둥근 위쪽 모서리 4">
            <a:extLst>
              <a:ext uri="{FF2B5EF4-FFF2-40B4-BE49-F238E27FC236}">
                <a16:creationId xmlns:a16="http://schemas.microsoft.com/office/drawing/2014/main" id="{4C5BB3AF-4438-4942-19F4-78587EFED750}"/>
              </a:ext>
            </a:extLst>
          </p:cNvPr>
          <p:cNvSpPr/>
          <p:nvPr/>
        </p:nvSpPr>
        <p:spPr>
          <a:xfrm>
            <a:off x="142875" y="1209317"/>
            <a:ext cx="9620250" cy="5648684"/>
          </a:xfrm>
          <a:prstGeom prst="round2SameRect">
            <a:avLst>
              <a:gd name="adj1" fmla="val 2549"/>
              <a:gd name="adj2" fmla="val 0"/>
            </a:avLst>
          </a:prstGeom>
          <a:solidFill>
            <a:srgbClr val="FFF7E2"/>
          </a:solidFill>
          <a:ln w="19050">
            <a:noFill/>
          </a:ln>
          <a:effectLst>
            <a:innerShdw dist="38100" dir="16200000">
              <a:srgbClr val="254B7D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04982">
              <a:defRPr/>
            </a:pPr>
            <a:endParaRPr lang="ko-KR" altLang="en-US" sz="1979" kern="0" spc="-99" dirty="0">
              <a:ln>
                <a:solidFill>
                  <a:prstClr val="white">
                    <a:alpha val="0"/>
                  </a:prstClr>
                </a:solidFill>
              </a:ln>
              <a:solidFill>
                <a:prstClr val="white"/>
              </a:solidFill>
              <a:latin typeface="G마켓 산스 TTF Bold" panose="02000000000000000000" pitchFamily="2" charset="-127"/>
              <a:ea typeface="문체부 제목 돋음체" panose="020B0609000101010101" pitchFamily="49" charset="-127"/>
            </a:endParaRP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DCA34734-7B76-22A7-B73C-3BD7507A2A9F}"/>
              </a:ext>
            </a:extLst>
          </p:cNvPr>
          <p:cNvGrpSpPr/>
          <p:nvPr/>
        </p:nvGrpSpPr>
        <p:grpSpPr>
          <a:xfrm>
            <a:off x="352049" y="3447296"/>
            <a:ext cx="9201902" cy="1381138"/>
            <a:chOff x="352049" y="2860291"/>
            <a:chExt cx="9201902" cy="1381138"/>
          </a:xfrm>
        </p:grpSpPr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75CA34F3-33C1-870C-05D2-583E1C372E31}"/>
                </a:ext>
              </a:extLst>
            </p:cNvPr>
            <p:cNvGrpSpPr/>
            <p:nvPr/>
          </p:nvGrpSpPr>
          <p:grpSpPr>
            <a:xfrm>
              <a:off x="352049" y="2860291"/>
              <a:ext cx="9201902" cy="426654"/>
              <a:chOff x="2313823" y="647049"/>
              <a:chExt cx="10002148" cy="463758"/>
            </a:xfrm>
          </p:grpSpPr>
          <p:sp>
            <p:nvSpPr>
              <p:cNvPr id="23" name="사각형: 둥근 모서리 22">
                <a:extLst>
                  <a:ext uri="{FF2B5EF4-FFF2-40B4-BE49-F238E27FC236}">
                    <a16:creationId xmlns:a16="http://schemas.microsoft.com/office/drawing/2014/main" id="{DF9E6B05-77FE-68AE-88F1-D3C8CA570443}"/>
                  </a:ext>
                </a:extLst>
              </p:cNvPr>
              <p:cNvSpPr/>
              <p:nvPr/>
            </p:nvSpPr>
            <p:spPr>
              <a:xfrm>
                <a:off x="2313823" y="713151"/>
                <a:ext cx="10002148" cy="397656"/>
              </a:xfrm>
              <a:prstGeom prst="roundRect">
                <a:avLst/>
              </a:prstGeom>
              <a:solidFill>
                <a:srgbClr val="FFF7E2"/>
              </a:solidFill>
              <a:ln w="19050">
                <a:solidFill>
                  <a:srgbClr val="3B709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04982"/>
                <a:endParaRPr lang="ko-KR" altLang="en-US" sz="1979" kern="0" spc="-9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grpSp>
            <p:nvGrpSpPr>
              <p:cNvPr id="24" name="그룹 23">
                <a:extLst>
                  <a:ext uri="{FF2B5EF4-FFF2-40B4-BE49-F238E27FC236}">
                    <a16:creationId xmlns:a16="http://schemas.microsoft.com/office/drawing/2014/main" id="{5B808E32-D7A5-5C34-8308-1EE71896FC65}"/>
                  </a:ext>
                </a:extLst>
              </p:cNvPr>
              <p:cNvGrpSpPr/>
              <p:nvPr/>
            </p:nvGrpSpPr>
            <p:grpSpPr>
              <a:xfrm>
                <a:off x="2397453" y="647049"/>
                <a:ext cx="460512" cy="399558"/>
                <a:chOff x="1625463" y="4547379"/>
                <a:chExt cx="420031" cy="364435"/>
              </a:xfrm>
            </p:grpSpPr>
            <p:grpSp>
              <p:nvGrpSpPr>
                <p:cNvPr id="26" name="그룹 25">
                  <a:extLst>
                    <a:ext uri="{FF2B5EF4-FFF2-40B4-BE49-F238E27FC236}">
                      <a16:creationId xmlns:a16="http://schemas.microsoft.com/office/drawing/2014/main" id="{563FE00E-C6E7-33B6-D2AF-589549A331BE}"/>
                    </a:ext>
                  </a:extLst>
                </p:cNvPr>
                <p:cNvGrpSpPr/>
                <p:nvPr/>
              </p:nvGrpSpPr>
              <p:grpSpPr>
                <a:xfrm>
                  <a:off x="1625463" y="4547379"/>
                  <a:ext cx="420031" cy="364435"/>
                  <a:chOff x="1623080" y="4535472"/>
                  <a:chExt cx="489461" cy="424675"/>
                </a:xfrm>
                <a:solidFill>
                  <a:srgbClr val="E78C0C"/>
                </a:solidFill>
              </p:grpSpPr>
              <p:sp>
                <p:nvSpPr>
                  <p:cNvPr id="28" name="자유형: 도형 27">
                    <a:extLst>
                      <a:ext uri="{FF2B5EF4-FFF2-40B4-BE49-F238E27FC236}">
                        <a16:creationId xmlns:a16="http://schemas.microsoft.com/office/drawing/2014/main" id="{19693682-D86C-3519-AB29-5B388139CFF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587907" y="4570645"/>
                    <a:ext cx="359409" cy="289064"/>
                  </a:xfrm>
                  <a:custGeom>
                    <a:avLst/>
                    <a:gdLst>
                      <a:gd name="connsiteX0" fmla="*/ 103252 w 505255"/>
                      <a:gd name="connsiteY0" fmla="*/ 0 h 406364"/>
                      <a:gd name="connsiteX1" fmla="*/ 402003 w 505255"/>
                      <a:gd name="connsiteY1" fmla="*/ 0 h 406364"/>
                      <a:gd name="connsiteX2" fmla="*/ 505255 w 505255"/>
                      <a:gd name="connsiteY2" fmla="*/ 103252 h 406364"/>
                      <a:gd name="connsiteX3" fmla="*/ 505255 w 505255"/>
                      <a:gd name="connsiteY3" fmla="*/ 297495 h 406364"/>
                      <a:gd name="connsiteX4" fmla="*/ 197221 w 505255"/>
                      <a:gd name="connsiteY4" fmla="*/ 297495 h 406364"/>
                      <a:gd name="connsiteX5" fmla="*/ 100012 w 505255"/>
                      <a:gd name="connsiteY5" fmla="*/ 394704 h 406364"/>
                      <a:gd name="connsiteX6" fmla="*/ 100012 w 505255"/>
                      <a:gd name="connsiteY6" fmla="*/ 406364 h 406364"/>
                      <a:gd name="connsiteX7" fmla="*/ 63061 w 505255"/>
                      <a:gd name="connsiteY7" fmla="*/ 398904 h 406364"/>
                      <a:gd name="connsiteX8" fmla="*/ 0 w 505255"/>
                      <a:gd name="connsiteY8" fmla="*/ 303766 h 406364"/>
                      <a:gd name="connsiteX9" fmla="*/ 0 w 505255"/>
                      <a:gd name="connsiteY9" fmla="*/ 103252 h 406364"/>
                      <a:gd name="connsiteX10" fmla="*/ 103252 w 505255"/>
                      <a:gd name="connsiteY10" fmla="*/ 0 h 406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05255" h="406364">
                        <a:moveTo>
                          <a:pt x="103252" y="0"/>
                        </a:moveTo>
                        <a:lnTo>
                          <a:pt x="402003" y="0"/>
                        </a:lnTo>
                        <a:cubicBezTo>
                          <a:pt x="459028" y="0"/>
                          <a:pt x="505255" y="46227"/>
                          <a:pt x="505255" y="103252"/>
                        </a:cubicBezTo>
                        <a:lnTo>
                          <a:pt x="505255" y="297495"/>
                        </a:lnTo>
                        <a:lnTo>
                          <a:pt x="197221" y="297495"/>
                        </a:lnTo>
                        <a:cubicBezTo>
                          <a:pt x="143534" y="297495"/>
                          <a:pt x="100012" y="341017"/>
                          <a:pt x="100012" y="394704"/>
                        </a:cubicBezTo>
                        <a:lnTo>
                          <a:pt x="100012" y="406364"/>
                        </a:lnTo>
                        <a:lnTo>
                          <a:pt x="63061" y="398904"/>
                        </a:lnTo>
                        <a:cubicBezTo>
                          <a:pt x="26003" y="383230"/>
                          <a:pt x="0" y="346535"/>
                          <a:pt x="0" y="303766"/>
                        </a:cubicBezTo>
                        <a:lnTo>
                          <a:pt x="0" y="103252"/>
                        </a:lnTo>
                        <a:cubicBezTo>
                          <a:pt x="0" y="46227"/>
                          <a:pt x="46227" y="0"/>
                          <a:pt x="103252" y="0"/>
                        </a:cubicBezTo>
                        <a:close/>
                      </a:path>
                    </a:pathLst>
                  </a:custGeom>
                  <a:solidFill>
                    <a:srgbClr val="3B709B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9" name="사각형: 둥근 모서리 28">
                    <a:extLst>
                      <a:ext uri="{FF2B5EF4-FFF2-40B4-BE49-F238E27FC236}">
                        <a16:creationId xmlns:a16="http://schemas.microsoft.com/office/drawing/2014/main" id="{56DA3BAF-0A77-3E46-4816-65B171CB1B7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693575" y="4541181"/>
                    <a:ext cx="424672" cy="413260"/>
                  </a:xfrm>
                  <a:prstGeom prst="roundRect">
                    <a:avLst>
                      <a:gd name="adj" fmla="val 18011"/>
                    </a:avLst>
                  </a:prstGeom>
                  <a:solidFill>
                    <a:srgbClr val="3B709B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sp>
              <p:nvSpPr>
                <p:cNvPr id="27" name="직사각형 26">
                  <a:extLst>
                    <a:ext uri="{FF2B5EF4-FFF2-40B4-BE49-F238E27FC236}">
                      <a16:creationId xmlns:a16="http://schemas.microsoft.com/office/drawing/2014/main" id="{A80E8E97-8E2E-B10B-ED03-B67E73B9C64D}"/>
                    </a:ext>
                  </a:extLst>
                </p:cNvPr>
                <p:cNvSpPr/>
                <p:nvPr/>
              </p:nvSpPr>
              <p:spPr>
                <a:xfrm>
                  <a:off x="1752285" y="4634131"/>
                  <a:ext cx="222493" cy="228851"/>
                </a:xfrm>
                <a:prstGeom prst="rect">
                  <a:avLst/>
                </a:pr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ctr" defTabSz="904982">
                    <a:defRPr/>
                  </a:pPr>
                  <a:r>
                    <a:rPr lang="en-US" altLang="ko-KR" sz="15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>
                          <a:alpha val="30000"/>
                        </a:schemeClr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0</a:t>
                  </a:r>
                  <a:r>
                    <a:rPr lang="en-US" altLang="ko-KR" sz="15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4</a:t>
                  </a:r>
                  <a:endParaRPr lang="ko-KR" altLang="en-US" sz="1500" kern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AFB3C3F-A277-FE53-03D3-0C88AD268900}"/>
                  </a:ext>
                </a:extLst>
              </p:cNvPr>
              <p:cNvSpPr txBox="1"/>
              <p:nvPr/>
            </p:nvSpPr>
            <p:spPr>
              <a:xfrm>
                <a:off x="2997787" y="782120"/>
                <a:ext cx="3522035" cy="28436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7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09B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군 가산복무 지원금 지급 대상자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542F46C-04BE-FFA2-FD9A-3E38BA40FC05}"/>
                </a:ext>
              </a:extLst>
            </p:cNvPr>
            <p:cNvSpPr txBox="1"/>
            <p:nvPr/>
          </p:nvSpPr>
          <p:spPr>
            <a:xfrm>
              <a:off x="543057" y="3394361"/>
              <a:ext cx="641714" cy="20005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ko-KR" altLang="en-US" sz="13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B709B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지원자격</a:t>
              </a:r>
            </a:p>
          </p:txBody>
        </p: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24AA8B84-1D17-506A-AB27-087A9F29159D}"/>
                </a:ext>
              </a:extLst>
            </p:cNvPr>
            <p:cNvGrpSpPr/>
            <p:nvPr/>
          </p:nvGrpSpPr>
          <p:grpSpPr>
            <a:xfrm>
              <a:off x="1348883" y="3402053"/>
              <a:ext cx="6695361" cy="184666"/>
              <a:chOff x="1348883" y="3576225"/>
              <a:chExt cx="6695361" cy="184666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C9DE0A0-C7C5-10C0-1A82-93E125282FAC}"/>
                  </a:ext>
                </a:extLst>
              </p:cNvPr>
              <p:cNvSpPr txBox="1"/>
              <p:nvPr/>
            </p:nvSpPr>
            <p:spPr>
              <a:xfrm>
                <a:off x="1502710" y="3576225"/>
                <a:ext cx="6541534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임관일 기준 만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18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세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~ 27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세 남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· 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여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, 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국내 전문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/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기능대학 이상의 대학의 최종학년 재학생</a:t>
                </a:r>
              </a:p>
            </p:txBody>
          </p:sp>
          <p:sp>
            <p:nvSpPr>
              <p:cNvPr id="22" name="자유형: 도형 21">
                <a:extLst>
                  <a:ext uri="{FF2B5EF4-FFF2-40B4-BE49-F238E27FC236}">
                    <a16:creationId xmlns:a16="http://schemas.microsoft.com/office/drawing/2014/main" id="{D285E162-3B36-147D-98A6-3768076F65C3}"/>
                  </a:ext>
                </a:extLst>
              </p:cNvPr>
              <p:cNvSpPr/>
              <p:nvPr/>
            </p:nvSpPr>
            <p:spPr>
              <a:xfrm rot="19785720">
                <a:off x="1348883" y="3608191"/>
                <a:ext cx="103392" cy="103811"/>
              </a:xfrm>
              <a:custGeom>
                <a:avLst/>
                <a:gdLst>
                  <a:gd name="connsiteX0" fmla="*/ 293469 w 388800"/>
                  <a:gd name="connsiteY0" fmla="*/ 26584 h 390378"/>
                  <a:gd name="connsiteX1" fmla="*/ 383906 w 388800"/>
                  <a:gd name="connsiteY1" fmla="*/ 145462 h 390378"/>
                  <a:gd name="connsiteX2" fmla="*/ 384849 w 388800"/>
                  <a:gd name="connsiteY2" fmla="*/ 159850 h 390378"/>
                  <a:gd name="connsiteX3" fmla="*/ 379712 w 388800"/>
                  <a:gd name="connsiteY3" fmla="*/ 160058 h 390378"/>
                  <a:gd name="connsiteX4" fmla="*/ 205133 w 388800"/>
                  <a:gd name="connsiteY4" fmla="*/ 240823 h 390378"/>
                  <a:gd name="connsiteX5" fmla="*/ 205134 w 388800"/>
                  <a:gd name="connsiteY5" fmla="*/ 120135 h 390378"/>
                  <a:gd name="connsiteX6" fmla="*/ 179865 w 388800"/>
                  <a:gd name="connsiteY6" fmla="*/ 94866 h 390378"/>
                  <a:gd name="connsiteX7" fmla="*/ 154597 w 388800"/>
                  <a:gd name="connsiteY7" fmla="*/ 120135 h 390378"/>
                  <a:gd name="connsiteX8" fmla="*/ 154596 w 388800"/>
                  <a:gd name="connsiteY8" fmla="*/ 275198 h 390378"/>
                  <a:gd name="connsiteX9" fmla="*/ 161997 w 388800"/>
                  <a:gd name="connsiteY9" fmla="*/ 293065 h 390378"/>
                  <a:gd name="connsiteX10" fmla="*/ 169401 w 388800"/>
                  <a:gd name="connsiteY10" fmla="*/ 296131 h 390378"/>
                  <a:gd name="connsiteX11" fmla="*/ 174110 w 388800"/>
                  <a:gd name="connsiteY11" fmla="*/ 300473 h 390378"/>
                  <a:gd name="connsiteX12" fmla="*/ 179366 w 388800"/>
                  <a:gd name="connsiteY12" fmla="*/ 300259 h 390378"/>
                  <a:gd name="connsiteX13" fmla="*/ 179865 w 388800"/>
                  <a:gd name="connsiteY13" fmla="*/ 300466 h 390378"/>
                  <a:gd name="connsiteX14" fmla="*/ 179864 w 388800"/>
                  <a:gd name="connsiteY14" fmla="*/ 300468 h 390378"/>
                  <a:gd name="connsiteX15" fmla="*/ 180475 w 388800"/>
                  <a:gd name="connsiteY15" fmla="*/ 300214 h 390378"/>
                  <a:gd name="connsiteX16" fmla="*/ 192527 w 388800"/>
                  <a:gd name="connsiteY16" fmla="*/ 299724 h 390378"/>
                  <a:gd name="connsiteX17" fmla="*/ 388088 w 388800"/>
                  <a:gd name="connsiteY17" fmla="*/ 209254 h 390378"/>
                  <a:gd name="connsiteX18" fmla="*/ 388800 w 388800"/>
                  <a:gd name="connsiteY18" fmla="*/ 220118 h 390378"/>
                  <a:gd name="connsiteX19" fmla="*/ 363794 w 388800"/>
                  <a:gd name="connsiteY19" fmla="*/ 293469 h 390378"/>
                  <a:gd name="connsiteX20" fmla="*/ 96909 w 388800"/>
                  <a:gd name="connsiteY20" fmla="*/ 363794 h 390378"/>
                  <a:gd name="connsiteX21" fmla="*/ 26584 w 388800"/>
                  <a:gd name="connsiteY21" fmla="*/ 96909 h 390378"/>
                  <a:gd name="connsiteX22" fmla="*/ 293469 w 388800"/>
                  <a:gd name="connsiteY22" fmla="*/ 26584 h 390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88800" h="390378">
                    <a:moveTo>
                      <a:pt x="293469" y="26584"/>
                    </a:moveTo>
                    <a:cubicBezTo>
                      <a:pt x="340028" y="53723"/>
                      <a:pt x="371179" y="97165"/>
                      <a:pt x="383906" y="145462"/>
                    </a:cubicBezTo>
                    <a:lnTo>
                      <a:pt x="384849" y="159850"/>
                    </a:lnTo>
                    <a:lnTo>
                      <a:pt x="379712" y="160058"/>
                    </a:lnTo>
                    <a:lnTo>
                      <a:pt x="205133" y="240823"/>
                    </a:lnTo>
                    <a:lnTo>
                      <a:pt x="205134" y="120135"/>
                    </a:lnTo>
                    <a:cubicBezTo>
                      <a:pt x="205134" y="106180"/>
                      <a:pt x="193821" y="94866"/>
                      <a:pt x="179865" y="94866"/>
                    </a:cubicBezTo>
                    <a:cubicBezTo>
                      <a:pt x="165909" y="94866"/>
                      <a:pt x="154596" y="106179"/>
                      <a:pt x="154597" y="120135"/>
                    </a:cubicBezTo>
                    <a:lnTo>
                      <a:pt x="154596" y="275198"/>
                    </a:lnTo>
                    <a:cubicBezTo>
                      <a:pt x="154596" y="282175"/>
                      <a:pt x="157424" y="288492"/>
                      <a:pt x="161997" y="293065"/>
                    </a:cubicBezTo>
                    <a:lnTo>
                      <a:pt x="169401" y="296131"/>
                    </a:lnTo>
                    <a:lnTo>
                      <a:pt x="174110" y="300473"/>
                    </a:lnTo>
                    <a:lnTo>
                      <a:pt x="179366" y="300259"/>
                    </a:lnTo>
                    <a:lnTo>
                      <a:pt x="179865" y="300466"/>
                    </a:lnTo>
                    <a:lnTo>
                      <a:pt x="179864" y="300468"/>
                    </a:lnTo>
                    <a:lnTo>
                      <a:pt x="180475" y="300214"/>
                    </a:lnTo>
                    <a:lnTo>
                      <a:pt x="192527" y="299724"/>
                    </a:lnTo>
                    <a:lnTo>
                      <a:pt x="388088" y="209254"/>
                    </a:lnTo>
                    <a:lnTo>
                      <a:pt x="388800" y="220118"/>
                    </a:lnTo>
                    <a:cubicBezTo>
                      <a:pt x="385573" y="245262"/>
                      <a:pt x="377364" y="270190"/>
                      <a:pt x="363794" y="293469"/>
                    </a:cubicBezTo>
                    <a:cubicBezTo>
                      <a:pt x="309515" y="386587"/>
                      <a:pt x="190027" y="418073"/>
                      <a:pt x="96909" y="363794"/>
                    </a:cubicBezTo>
                    <a:cubicBezTo>
                      <a:pt x="3791" y="309515"/>
                      <a:pt x="-27695" y="190027"/>
                      <a:pt x="26584" y="96909"/>
                    </a:cubicBezTo>
                    <a:cubicBezTo>
                      <a:pt x="80863" y="3791"/>
                      <a:pt x="200351" y="-27695"/>
                      <a:pt x="293469" y="26584"/>
                    </a:cubicBezTo>
                    <a:close/>
                  </a:path>
                </a:pathLst>
              </a:custGeom>
              <a:solidFill>
                <a:srgbClr val="3B709B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1400" dirty="0">
                  <a:ea typeface="문체부 제목 돋음체" panose="020B0609000101010101" pitchFamily="49" charset="-127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77DAFB9-B0B2-F021-0809-70B30D2E8231}"/>
                </a:ext>
              </a:extLst>
            </p:cNvPr>
            <p:cNvSpPr txBox="1"/>
            <p:nvPr/>
          </p:nvSpPr>
          <p:spPr>
            <a:xfrm>
              <a:off x="543057" y="3727583"/>
              <a:ext cx="641714" cy="20005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ko-KR" altLang="en-US" sz="13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B709B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복무기간</a:t>
              </a: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D5A04E81-F06E-0E8B-68B8-776B8C8D2B22}"/>
                </a:ext>
              </a:extLst>
            </p:cNvPr>
            <p:cNvGrpSpPr/>
            <p:nvPr/>
          </p:nvGrpSpPr>
          <p:grpSpPr>
            <a:xfrm>
              <a:off x="1348882" y="3735279"/>
              <a:ext cx="5343709" cy="184666"/>
              <a:chOff x="2404570" y="4437422"/>
              <a:chExt cx="5808430" cy="200726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E58EADA-AC10-AFB4-B033-DFA728824D34}"/>
                  </a:ext>
                </a:extLst>
              </p:cNvPr>
              <p:cNvSpPr txBox="1"/>
              <p:nvPr/>
            </p:nvSpPr>
            <p:spPr>
              <a:xfrm>
                <a:off x="2571775" y="4437422"/>
                <a:ext cx="5641225" cy="20072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의무복무기간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4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년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+ 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가산복무 지원금 수혜기간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(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기본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1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년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, 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의무계열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2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년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)</a:t>
                </a:r>
              </a:p>
            </p:txBody>
          </p:sp>
          <p:sp>
            <p:nvSpPr>
              <p:cNvPr id="20" name="자유형: 도형 19">
                <a:extLst>
                  <a:ext uri="{FF2B5EF4-FFF2-40B4-BE49-F238E27FC236}">
                    <a16:creationId xmlns:a16="http://schemas.microsoft.com/office/drawing/2014/main" id="{7B814D97-E53F-08AA-692E-90FE16918735}"/>
                  </a:ext>
                </a:extLst>
              </p:cNvPr>
              <p:cNvSpPr/>
              <p:nvPr/>
            </p:nvSpPr>
            <p:spPr>
              <a:xfrm rot="19785720">
                <a:off x="2404570" y="4472163"/>
                <a:ext cx="112384" cy="112839"/>
              </a:xfrm>
              <a:custGeom>
                <a:avLst/>
                <a:gdLst>
                  <a:gd name="connsiteX0" fmla="*/ 293469 w 388800"/>
                  <a:gd name="connsiteY0" fmla="*/ 26584 h 390378"/>
                  <a:gd name="connsiteX1" fmla="*/ 383906 w 388800"/>
                  <a:gd name="connsiteY1" fmla="*/ 145462 h 390378"/>
                  <a:gd name="connsiteX2" fmla="*/ 384849 w 388800"/>
                  <a:gd name="connsiteY2" fmla="*/ 159850 h 390378"/>
                  <a:gd name="connsiteX3" fmla="*/ 379712 w 388800"/>
                  <a:gd name="connsiteY3" fmla="*/ 160058 h 390378"/>
                  <a:gd name="connsiteX4" fmla="*/ 205133 w 388800"/>
                  <a:gd name="connsiteY4" fmla="*/ 240823 h 390378"/>
                  <a:gd name="connsiteX5" fmla="*/ 205134 w 388800"/>
                  <a:gd name="connsiteY5" fmla="*/ 120135 h 390378"/>
                  <a:gd name="connsiteX6" fmla="*/ 179865 w 388800"/>
                  <a:gd name="connsiteY6" fmla="*/ 94866 h 390378"/>
                  <a:gd name="connsiteX7" fmla="*/ 154597 w 388800"/>
                  <a:gd name="connsiteY7" fmla="*/ 120135 h 390378"/>
                  <a:gd name="connsiteX8" fmla="*/ 154596 w 388800"/>
                  <a:gd name="connsiteY8" fmla="*/ 275198 h 390378"/>
                  <a:gd name="connsiteX9" fmla="*/ 161997 w 388800"/>
                  <a:gd name="connsiteY9" fmla="*/ 293065 h 390378"/>
                  <a:gd name="connsiteX10" fmla="*/ 169401 w 388800"/>
                  <a:gd name="connsiteY10" fmla="*/ 296131 h 390378"/>
                  <a:gd name="connsiteX11" fmla="*/ 174110 w 388800"/>
                  <a:gd name="connsiteY11" fmla="*/ 300473 h 390378"/>
                  <a:gd name="connsiteX12" fmla="*/ 179366 w 388800"/>
                  <a:gd name="connsiteY12" fmla="*/ 300259 h 390378"/>
                  <a:gd name="connsiteX13" fmla="*/ 179865 w 388800"/>
                  <a:gd name="connsiteY13" fmla="*/ 300466 h 390378"/>
                  <a:gd name="connsiteX14" fmla="*/ 179864 w 388800"/>
                  <a:gd name="connsiteY14" fmla="*/ 300468 h 390378"/>
                  <a:gd name="connsiteX15" fmla="*/ 180475 w 388800"/>
                  <a:gd name="connsiteY15" fmla="*/ 300214 h 390378"/>
                  <a:gd name="connsiteX16" fmla="*/ 192527 w 388800"/>
                  <a:gd name="connsiteY16" fmla="*/ 299724 h 390378"/>
                  <a:gd name="connsiteX17" fmla="*/ 388088 w 388800"/>
                  <a:gd name="connsiteY17" fmla="*/ 209254 h 390378"/>
                  <a:gd name="connsiteX18" fmla="*/ 388800 w 388800"/>
                  <a:gd name="connsiteY18" fmla="*/ 220118 h 390378"/>
                  <a:gd name="connsiteX19" fmla="*/ 363794 w 388800"/>
                  <a:gd name="connsiteY19" fmla="*/ 293469 h 390378"/>
                  <a:gd name="connsiteX20" fmla="*/ 96909 w 388800"/>
                  <a:gd name="connsiteY20" fmla="*/ 363794 h 390378"/>
                  <a:gd name="connsiteX21" fmla="*/ 26584 w 388800"/>
                  <a:gd name="connsiteY21" fmla="*/ 96909 h 390378"/>
                  <a:gd name="connsiteX22" fmla="*/ 293469 w 388800"/>
                  <a:gd name="connsiteY22" fmla="*/ 26584 h 390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88800" h="390378">
                    <a:moveTo>
                      <a:pt x="293469" y="26584"/>
                    </a:moveTo>
                    <a:cubicBezTo>
                      <a:pt x="340028" y="53723"/>
                      <a:pt x="371179" y="97165"/>
                      <a:pt x="383906" y="145462"/>
                    </a:cubicBezTo>
                    <a:lnTo>
                      <a:pt x="384849" y="159850"/>
                    </a:lnTo>
                    <a:lnTo>
                      <a:pt x="379712" y="160058"/>
                    </a:lnTo>
                    <a:lnTo>
                      <a:pt x="205133" y="240823"/>
                    </a:lnTo>
                    <a:lnTo>
                      <a:pt x="205134" y="120135"/>
                    </a:lnTo>
                    <a:cubicBezTo>
                      <a:pt x="205134" y="106180"/>
                      <a:pt x="193821" y="94866"/>
                      <a:pt x="179865" y="94866"/>
                    </a:cubicBezTo>
                    <a:cubicBezTo>
                      <a:pt x="165909" y="94866"/>
                      <a:pt x="154596" y="106179"/>
                      <a:pt x="154597" y="120135"/>
                    </a:cubicBezTo>
                    <a:lnTo>
                      <a:pt x="154596" y="275198"/>
                    </a:lnTo>
                    <a:cubicBezTo>
                      <a:pt x="154596" y="282175"/>
                      <a:pt x="157424" y="288492"/>
                      <a:pt x="161997" y="293065"/>
                    </a:cubicBezTo>
                    <a:lnTo>
                      <a:pt x="169401" y="296131"/>
                    </a:lnTo>
                    <a:lnTo>
                      <a:pt x="174110" y="300473"/>
                    </a:lnTo>
                    <a:lnTo>
                      <a:pt x="179366" y="300259"/>
                    </a:lnTo>
                    <a:lnTo>
                      <a:pt x="179865" y="300466"/>
                    </a:lnTo>
                    <a:lnTo>
                      <a:pt x="179864" y="300468"/>
                    </a:lnTo>
                    <a:lnTo>
                      <a:pt x="180475" y="300214"/>
                    </a:lnTo>
                    <a:lnTo>
                      <a:pt x="192527" y="299724"/>
                    </a:lnTo>
                    <a:lnTo>
                      <a:pt x="388088" y="209254"/>
                    </a:lnTo>
                    <a:lnTo>
                      <a:pt x="388800" y="220118"/>
                    </a:lnTo>
                    <a:cubicBezTo>
                      <a:pt x="385573" y="245262"/>
                      <a:pt x="377364" y="270190"/>
                      <a:pt x="363794" y="293469"/>
                    </a:cubicBezTo>
                    <a:cubicBezTo>
                      <a:pt x="309515" y="386587"/>
                      <a:pt x="190027" y="418073"/>
                      <a:pt x="96909" y="363794"/>
                    </a:cubicBezTo>
                    <a:cubicBezTo>
                      <a:pt x="3791" y="309515"/>
                      <a:pt x="-27695" y="190027"/>
                      <a:pt x="26584" y="96909"/>
                    </a:cubicBezTo>
                    <a:cubicBezTo>
                      <a:pt x="80863" y="3791"/>
                      <a:pt x="200351" y="-27695"/>
                      <a:pt x="293469" y="26584"/>
                    </a:cubicBezTo>
                    <a:close/>
                  </a:path>
                </a:pathLst>
              </a:custGeom>
              <a:solidFill>
                <a:srgbClr val="3B709B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1400" dirty="0">
                  <a:ea typeface="문체부 제목 돋음체" panose="020B0609000101010101" pitchFamily="49" charset="-127"/>
                </a:endParaRPr>
              </a:p>
            </p:txBody>
          </p:sp>
        </p:grpSp>
        <p:cxnSp>
          <p:nvCxnSpPr>
            <p:cNvPr id="13" name="직선 연결선 12">
              <a:extLst>
                <a:ext uri="{FF2B5EF4-FFF2-40B4-BE49-F238E27FC236}">
                  <a16:creationId xmlns:a16="http://schemas.microsoft.com/office/drawing/2014/main" id="{752D8723-BC4F-84EF-67D8-B41CAE70EA42}"/>
                </a:ext>
              </a:extLst>
            </p:cNvPr>
            <p:cNvCxnSpPr>
              <a:cxnSpLocks/>
            </p:cNvCxnSpPr>
            <p:nvPr/>
          </p:nvCxnSpPr>
          <p:spPr>
            <a:xfrm>
              <a:off x="515731" y="3646662"/>
              <a:ext cx="9037843" cy="0"/>
            </a:xfrm>
            <a:prstGeom prst="line">
              <a:avLst/>
            </a:prstGeom>
            <a:noFill/>
            <a:ln w="19050" cap="rnd">
              <a:solidFill>
                <a:srgbClr val="3B709B">
                  <a:alpha val="40000"/>
                </a:srgbClr>
              </a:solidFill>
              <a:prstDash val="sysDot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F96FEA1-4C9C-5291-9CF4-4990F3396A5F}"/>
                </a:ext>
              </a:extLst>
            </p:cNvPr>
            <p:cNvSpPr txBox="1"/>
            <p:nvPr/>
          </p:nvSpPr>
          <p:spPr>
            <a:xfrm>
              <a:off x="543057" y="4041374"/>
              <a:ext cx="641714" cy="20005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ko-KR" altLang="en-US" sz="13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B709B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모집시기</a:t>
              </a:r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1582AC34-B59D-A4E8-2029-54F0F788AEA3}"/>
                </a:ext>
              </a:extLst>
            </p:cNvPr>
            <p:cNvGrpSpPr/>
            <p:nvPr/>
          </p:nvGrpSpPr>
          <p:grpSpPr>
            <a:xfrm>
              <a:off x="1348882" y="4049070"/>
              <a:ext cx="2666053" cy="184666"/>
              <a:chOff x="2404570" y="4437422"/>
              <a:chExt cx="2897910" cy="200726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42ABEFB-CE13-4BE0-11BF-B741B58CE42D}"/>
                  </a:ext>
                </a:extLst>
              </p:cNvPr>
              <p:cNvSpPr txBox="1"/>
              <p:nvPr/>
            </p:nvSpPr>
            <p:spPr>
              <a:xfrm>
                <a:off x="2571775" y="4437422"/>
                <a:ext cx="2730705" cy="20072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연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1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회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(3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월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) / www.navy.mil.kr</a:t>
                </a:r>
              </a:p>
            </p:txBody>
          </p:sp>
          <p:sp>
            <p:nvSpPr>
              <p:cNvPr id="18" name="자유형: 도형 17">
                <a:extLst>
                  <a:ext uri="{FF2B5EF4-FFF2-40B4-BE49-F238E27FC236}">
                    <a16:creationId xmlns:a16="http://schemas.microsoft.com/office/drawing/2014/main" id="{1CCD094D-D968-9E19-E22B-CE234033690A}"/>
                  </a:ext>
                </a:extLst>
              </p:cNvPr>
              <p:cNvSpPr/>
              <p:nvPr/>
            </p:nvSpPr>
            <p:spPr>
              <a:xfrm rot="19785720">
                <a:off x="2404570" y="4472163"/>
                <a:ext cx="112384" cy="112839"/>
              </a:xfrm>
              <a:custGeom>
                <a:avLst/>
                <a:gdLst>
                  <a:gd name="connsiteX0" fmla="*/ 293469 w 388800"/>
                  <a:gd name="connsiteY0" fmla="*/ 26584 h 390378"/>
                  <a:gd name="connsiteX1" fmla="*/ 383906 w 388800"/>
                  <a:gd name="connsiteY1" fmla="*/ 145462 h 390378"/>
                  <a:gd name="connsiteX2" fmla="*/ 384849 w 388800"/>
                  <a:gd name="connsiteY2" fmla="*/ 159850 h 390378"/>
                  <a:gd name="connsiteX3" fmla="*/ 379712 w 388800"/>
                  <a:gd name="connsiteY3" fmla="*/ 160058 h 390378"/>
                  <a:gd name="connsiteX4" fmla="*/ 205133 w 388800"/>
                  <a:gd name="connsiteY4" fmla="*/ 240823 h 390378"/>
                  <a:gd name="connsiteX5" fmla="*/ 205134 w 388800"/>
                  <a:gd name="connsiteY5" fmla="*/ 120135 h 390378"/>
                  <a:gd name="connsiteX6" fmla="*/ 179865 w 388800"/>
                  <a:gd name="connsiteY6" fmla="*/ 94866 h 390378"/>
                  <a:gd name="connsiteX7" fmla="*/ 154597 w 388800"/>
                  <a:gd name="connsiteY7" fmla="*/ 120135 h 390378"/>
                  <a:gd name="connsiteX8" fmla="*/ 154596 w 388800"/>
                  <a:gd name="connsiteY8" fmla="*/ 275198 h 390378"/>
                  <a:gd name="connsiteX9" fmla="*/ 161997 w 388800"/>
                  <a:gd name="connsiteY9" fmla="*/ 293065 h 390378"/>
                  <a:gd name="connsiteX10" fmla="*/ 169401 w 388800"/>
                  <a:gd name="connsiteY10" fmla="*/ 296131 h 390378"/>
                  <a:gd name="connsiteX11" fmla="*/ 174110 w 388800"/>
                  <a:gd name="connsiteY11" fmla="*/ 300473 h 390378"/>
                  <a:gd name="connsiteX12" fmla="*/ 179366 w 388800"/>
                  <a:gd name="connsiteY12" fmla="*/ 300259 h 390378"/>
                  <a:gd name="connsiteX13" fmla="*/ 179865 w 388800"/>
                  <a:gd name="connsiteY13" fmla="*/ 300466 h 390378"/>
                  <a:gd name="connsiteX14" fmla="*/ 179864 w 388800"/>
                  <a:gd name="connsiteY14" fmla="*/ 300468 h 390378"/>
                  <a:gd name="connsiteX15" fmla="*/ 180475 w 388800"/>
                  <a:gd name="connsiteY15" fmla="*/ 300214 h 390378"/>
                  <a:gd name="connsiteX16" fmla="*/ 192527 w 388800"/>
                  <a:gd name="connsiteY16" fmla="*/ 299724 h 390378"/>
                  <a:gd name="connsiteX17" fmla="*/ 388088 w 388800"/>
                  <a:gd name="connsiteY17" fmla="*/ 209254 h 390378"/>
                  <a:gd name="connsiteX18" fmla="*/ 388800 w 388800"/>
                  <a:gd name="connsiteY18" fmla="*/ 220118 h 390378"/>
                  <a:gd name="connsiteX19" fmla="*/ 363794 w 388800"/>
                  <a:gd name="connsiteY19" fmla="*/ 293469 h 390378"/>
                  <a:gd name="connsiteX20" fmla="*/ 96909 w 388800"/>
                  <a:gd name="connsiteY20" fmla="*/ 363794 h 390378"/>
                  <a:gd name="connsiteX21" fmla="*/ 26584 w 388800"/>
                  <a:gd name="connsiteY21" fmla="*/ 96909 h 390378"/>
                  <a:gd name="connsiteX22" fmla="*/ 293469 w 388800"/>
                  <a:gd name="connsiteY22" fmla="*/ 26584 h 390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88800" h="390378">
                    <a:moveTo>
                      <a:pt x="293469" y="26584"/>
                    </a:moveTo>
                    <a:cubicBezTo>
                      <a:pt x="340028" y="53723"/>
                      <a:pt x="371179" y="97165"/>
                      <a:pt x="383906" y="145462"/>
                    </a:cubicBezTo>
                    <a:lnTo>
                      <a:pt x="384849" y="159850"/>
                    </a:lnTo>
                    <a:lnTo>
                      <a:pt x="379712" y="160058"/>
                    </a:lnTo>
                    <a:lnTo>
                      <a:pt x="205133" y="240823"/>
                    </a:lnTo>
                    <a:lnTo>
                      <a:pt x="205134" y="120135"/>
                    </a:lnTo>
                    <a:cubicBezTo>
                      <a:pt x="205134" y="106180"/>
                      <a:pt x="193821" y="94866"/>
                      <a:pt x="179865" y="94866"/>
                    </a:cubicBezTo>
                    <a:cubicBezTo>
                      <a:pt x="165909" y="94866"/>
                      <a:pt x="154596" y="106179"/>
                      <a:pt x="154597" y="120135"/>
                    </a:cubicBezTo>
                    <a:lnTo>
                      <a:pt x="154596" y="275198"/>
                    </a:lnTo>
                    <a:cubicBezTo>
                      <a:pt x="154596" y="282175"/>
                      <a:pt x="157424" y="288492"/>
                      <a:pt x="161997" y="293065"/>
                    </a:cubicBezTo>
                    <a:lnTo>
                      <a:pt x="169401" y="296131"/>
                    </a:lnTo>
                    <a:lnTo>
                      <a:pt x="174110" y="300473"/>
                    </a:lnTo>
                    <a:lnTo>
                      <a:pt x="179366" y="300259"/>
                    </a:lnTo>
                    <a:lnTo>
                      <a:pt x="179865" y="300466"/>
                    </a:lnTo>
                    <a:lnTo>
                      <a:pt x="179864" y="300468"/>
                    </a:lnTo>
                    <a:lnTo>
                      <a:pt x="180475" y="300214"/>
                    </a:lnTo>
                    <a:lnTo>
                      <a:pt x="192527" y="299724"/>
                    </a:lnTo>
                    <a:lnTo>
                      <a:pt x="388088" y="209254"/>
                    </a:lnTo>
                    <a:lnTo>
                      <a:pt x="388800" y="220118"/>
                    </a:lnTo>
                    <a:cubicBezTo>
                      <a:pt x="385573" y="245262"/>
                      <a:pt x="377364" y="270190"/>
                      <a:pt x="363794" y="293469"/>
                    </a:cubicBezTo>
                    <a:cubicBezTo>
                      <a:pt x="309515" y="386587"/>
                      <a:pt x="190027" y="418073"/>
                      <a:pt x="96909" y="363794"/>
                    </a:cubicBezTo>
                    <a:cubicBezTo>
                      <a:pt x="3791" y="309515"/>
                      <a:pt x="-27695" y="190027"/>
                      <a:pt x="26584" y="96909"/>
                    </a:cubicBezTo>
                    <a:cubicBezTo>
                      <a:pt x="80863" y="3791"/>
                      <a:pt x="200351" y="-27695"/>
                      <a:pt x="293469" y="26584"/>
                    </a:cubicBezTo>
                    <a:close/>
                  </a:path>
                </a:pathLst>
              </a:custGeom>
              <a:solidFill>
                <a:srgbClr val="3B709B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1400" dirty="0">
                  <a:ea typeface="문체부 제목 돋음체" panose="020B0609000101010101" pitchFamily="49" charset="-127"/>
                </a:endParaRPr>
              </a:p>
            </p:txBody>
          </p:sp>
        </p:grpSp>
        <p:cxnSp>
          <p:nvCxnSpPr>
            <p:cNvPr id="16" name="직선 연결선 15">
              <a:extLst>
                <a:ext uri="{FF2B5EF4-FFF2-40B4-BE49-F238E27FC236}">
                  <a16:creationId xmlns:a16="http://schemas.microsoft.com/office/drawing/2014/main" id="{FE7A423B-D366-C68B-370F-8A55CD8C28E7}"/>
                </a:ext>
              </a:extLst>
            </p:cNvPr>
            <p:cNvCxnSpPr>
              <a:cxnSpLocks/>
            </p:cNvCxnSpPr>
            <p:nvPr/>
          </p:nvCxnSpPr>
          <p:spPr>
            <a:xfrm>
              <a:off x="515731" y="3960453"/>
              <a:ext cx="9037843" cy="0"/>
            </a:xfrm>
            <a:prstGeom prst="line">
              <a:avLst/>
            </a:prstGeom>
            <a:noFill/>
            <a:ln w="19050" cap="rnd">
              <a:solidFill>
                <a:srgbClr val="3B709B">
                  <a:alpha val="40000"/>
                </a:srgbClr>
              </a:solidFill>
              <a:prstDash val="sysDot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EA086ACD-AB35-4049-4CA6-45149ACE44C2}"/>
              </a:ext>
            </a:extLst>
          </p:cNvPr>
          <p:cNvGrpSpPr/>
          <p:nvPr/>
        </p:nvGrpSpPr>
        <p:grpSpPr>
          <a:xfrm>
            <a:off x="352049" y="1380115"/>
            <a:ext cx="9201902" cy="1627880"/>
            <a:chOff x="352049" y="1380115"/>
            <a:chExt cx="9201902" cy="1627880"/>
          </a:xfrm>
        </p:grpSpPr>
        <p:grpSp>
          <p:nvGrpSpPr>
            <p:cNvPr id="31" name="그룹 30">
              <a:extLst>
                <a:ext uri="{FF2B5EF4-FFF2-40B4-BE49-F238E27FC236}">
                  <a16:creationId xmlns:a16="http://schemas.microsoft.com/office/drawing/2014/main" id="{BC11EBC9-30D4-A89B-940D-779C1383E719}"/>
                </a:ext>
              </a:extLst>
            </p:cNvPr>
            <p:cNvGrpSpPr/>
            <p:nvPr/>
          </p:nvGrpSpPr>
          <p:grpSpPr>
            <a:xfrm>
              <a:off x="352049" y="1380115"/>
              <a:ext cx="9201902" cy="426654"/>
              <a:chOff x="2313823" y="647049"/>
              <a:chExt cx="10002148" cy="463758"/>
            </a:xfrm>
          </p:grpSpPr>
          <p:sp>
            <p:nvSpPr>
              <p:cNvPr id="54" name="사각형: 둥근 모서리 53">
                <a:extLst>
                  <a:ext uri="{FF2B5EF4-FFF2-40B4-BE49-F238E27FC236}">
                    <a16:creationId xmlns:a16="http://schemas.microsoft.com/office/drawing/2014/main" id="{02D15B66-6C61-32B8-8127-495A1A02DFA7}"/>
                  </a:ext>
                </a:extLst>
              </p:cNvPr>
              <p:cNvSpPr/>
              <p:nvPr/>
            </p:nvSpPr>
            <p:spPr>
              <a:xfrm>
                <a:off x="2313823" y="713151"/>
                <a:ext cx="10002148" cy="397656"/>
              </a:xfrm>
              <a:prstGeom prst="roundRect">
                <a:avLst/>
              </a:prstGeom>
              <a:solidFill>
                <a:srgbClr val="FFF7E2"/>
              </a:solidFill>
              <a:ln w="19050">
                <a:solidFill>
                  <a:srgbClr val="3B709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04982"/>
                <a:endParaRPr lang="ko-KR" altLang="en-US" sz="1979" kern="0" spc="-9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grpSp>
            <p:nvGrpSpPr>
              <p:cNvPr id="55" name="그룹 54">
                <a:extLst>
                  <a:ext uri="{FF2B5EF4-FFF2-40B4-BE49-F238E27FC236}">
                    <a16:creationId xmlns:a16="http://schemas.microsoft.com/office/drawing/2014/main" id="{58BEE589-2439-C557-8816-74778DFE8865}"/>
                  </a:ext>
                </a:extLst>
              </p:cNvPr>
              <p:cNvGrpSpPr/>
              <p:nvPr/>
            </p:nvGrpSpPr>
            <p:grpSpPr>
              <a:xfrm>
                <a:off x="2397453" y="647049"/>
                <a:ext cx="460512" cy="399558"/>
                <a:chOff x="1625463" y="4547379"/>
                <a:chExt cx="420031" cy="364435"/>
              </a:xfrm>
            </p:grpSpPr>
            <p:grpSp>
              <p:nvGrpSpPr>
                <p:cNvPr id="57" name="그룹 56">
                  <a:extLst>
                    <a:ext uri="{FF2B5EF4-FFF2-40B4-BE49-F238E27FC236}">
                      <a16:creationId xmlns:a16="http://schemas.microsoft.com/office/drawing/2014/main" id="{151FF29B-D3D3-1E2F-661D-779604DE75A1}"/>
                    </a:ext>
                  </a:extLst>
                </p:cNvPr>
                <p:cNvGrpSpPr/>
                <p:nvPr/>
              </p:nvGrpSpPr>
              <p:grpSpPr>
                <a:xfrm>
                  <a:off x="1625463" y="4547379"/>
                  <a:ext cx="420031" cy="364435"/>
                  <a:chOff x="1623080" y="4535472"/>
                  <a:chExt cx="489461" cy="424675"/>
                </a:xfrm>
                <a:solidFill>
                  <a:srgbClr val="E78C0C"/>
                </a:solidFill>
              </p:grpSpPr>
              <p:sp>
                <p:nvSpPr>
                  <p:cNvPr id="59" name="자유형: 도형 58">
                    <a:extLst>
                      <a:ext uri="{FF2B5EF4-FFF2-40B4-BE49-F238E27FC236}">
                        <a16:creationId xmlns:a16="http://schemas.microsoft.com/office/drawing/2014/main" id="{9C13DF8C-43B3-79BA-BD3A-ED8D71CB154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587907" y="4570645"/>
                    <a:ext cx="359409" cy="289064"/>
                  </a:xfrm>
                  <a:custGeom>
                    <a:avLst/>
                    <a:gdLst>
                      <a:gd name="connsiteX0" fmla="*/ 103252 w 505255"/>
                      <a:gd name="connsiteY0" fmla="*/ 0 h 406364"/>
                      <a:gd name="connsiteX1" fmla="*/ 402003 w 505255"/>
                      <a:gd name="connsiteY1" fmla="*/ 0 h 406364"/>
                      <a:gd name="connsiteX2" fmla="*/ 505255 w 505255"/>
                      <a:gd name="connsiteY2" fmla="*/ 103252 h 406364"/>
                      <a:gd name="connsiteX3" fmla="*/ 505255 w 505255"/>
                      <a:gd name="connsiteY3" fmla="*/ 297495 h 406364"/>
                      <a:gd name="connsiteX4" fmla="*/ 197221 w 505255"/>
                      <a:gd name="connsiteY4" fmla="*/ 297495 h 406364"/>
                      <a:gd name="connsiteX5" fmla="*/ 100012 w 505255"/>
                      <a:gd name="connsiteY5" fmla="*/ 394704 h 406364"/>
                      <a:gd name="connsiteX6" fmla="*/ 100012 w 505255"/>
                      <a:gd name="connsiteY6" fmla="*/ 406364 h 406364"/>
                      <a:gd name="connsiteX7" fmla="*/ 63061 w 505255"/>
                      <a:gd name="connsiteY7" fmla="*/ 398904 h 406364"/>
                      <a:gd name="connsiteX8" fmla="*/ 0 w 505255"/>
                      <a:gd name="connsiteY8" fmla="*/ 303766 h 406364"/>
                      <a:gd name="connsiteX9" fmla="*/ 0 w 505255"/>
                      <a:gd name="connsiteY9" fmla="*/ 103252 h 406364"/>
                      <a:gd name="connsiteX10" fmla="*/ 103252 w 505255"/>
                      <a:gd name="connsiteY10" fmla="*/ 0 h 406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05255" h="406364">
                        <a:moveTo>
                          <a:pt x="103252" y="0"/>
                        </a:moveTo>
                        <a:lnTo>
                          <a:pt x="402003" y="0"/>
                        </a:lnTo>
                        <a:cubicBezTo>
                          <a:pt x="459028" y="0"/>
                          <a:pt x="505255" y="46227"/>
                          <a:pt x="505255" y="103252"/>
                        </a:cubicBezTo>
                        <a:lnTo>
                          <a:pt x="505255" y="297495"/>
                        </a:lnTo>
                        <a:lnTo>
                          <a:pt x="197221" y="297495"/>
                        </a:lnTo>
                        <a:cubicBezTo>
                          <a:pt x="143534" y="297495"/>
                          <a:pt x="100012" y="341017"/>
                          <a:pt x="100012" y="394704"/>
                        </a:cubicBezTo>
                        <a:lnTo>
                          <a:pt x="100012" y="406364"/>
                        </a:lnTo>
                        <a:lnTo>
                          <a:pt x="63061" y="398904"/>
                        </a:lnTo>
                        <a:cubicBezTo>
                          <a:pt x="26003" y="383230"/>
                          <a:pt x="0" y="346535"/>
                          <a:pt x="0" y="303766"/>
                        </a:cubicBezTo>
                        <a:lnTo>
                          <a:pt x="0" y="103252"/>
                        </a:lnTo>
                        <a:cubicBezTo>
                          <a:pt x="0" y="46227"/>
                          <a:pt x="46227" y="0"/>
                          <a:pt x="103252" y="0"/>
                        </a:cubicBezTo>
                        <a:close/>
                      </a:path>
                    </a:pathLst>
                  </a:custGeom>
                  <a:solidFill>
                    <a:srgbClr val="3B709B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60" name="사각형: 둥근 모서리 59">
                    <a:extLst>
                      <a:ext uri="{FF2B5EF4-FFF2-40B4-BE49-F238E27FC236}">
                        <a16:creationId xmlns:a16="http://schemas.microsoft.com/office/drawing/2014/main" id="{A09C9FCB-A315-5E1B-1525-2AB28AA19C6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693575" y="4541181"/>
                    <a:ext cx="424672" cy="413260"/>
                  </a:xfrm>
                  <a:prstGeom prst="roundRect">
                    <a:avLst>
                      <a:gd name="adj" fmla="val 18011"/>
                    </a:avLst>
                  </a:prstGeom>
                  <a:solidFill>
                    <a:srgbClr val="3B709B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sp>
              <p:nvSpPr>
                <p:cNvPr id="58" name="직사각형 57">
                  <a:extLst>
                    <a:ext uri="{FF2B5EF4-FFF2-40B4-BE49-F238E27FC236}">
                      <a16:creationId xmlns:a16="http://schemas.microsoft.com/office/drawing/2014/main" id="{2645AB96-C64C-B07B-D9AA-E9FE9C211E73}"/>
                    </a:ext>
                  </a:extLst>
                </p:cNvPr>
                <p:cNvSpPr/>
                <p:nvPr/>
              </p:nvSpPr>
              <p:spPr>
                <a:xfrm>
                  <a:off x="1752285" y="4634131"/>
                  <a:ext cx="222493" cy="228851"/>
                </a:xfrm>
                <a:prstGeom prst="rect">
                  <a:avLst/>
                </a:pr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ctr" defTabSz="904982">
                    <a:defRPr/>
                  </a:pPr>
                  <a:r>
                    <a:rPr lang="en-US" altLang="ko-KR" sz="15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>
                          <a:alpha val="30000"/>
                        </a:schemeClr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0</a:t>
                  </a:r>
                  <a:r>
                    <a:rPr lang="en-US" altLang="ko-KR" sz="15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3</a:t>
                  </a:r>
                  <a:endParaRPr lang="ko-KR" altLang="en-US" sz="1500" kern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9C7FE10-DF7D-8886-CA2B-E4626A491E81}"/>
                  </a:ext>
                </a:extLst>
              </p:cNvPr>
              <p:cNvSpPr txBox="1"/>
              <p:nvPr/>
            </p:nvSpPr>
            <p:spPr>
              <a:xfrm>
                <a:off x="2997787" y="782120"/>
                <a:ext cx="1283249" cy="28436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7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09B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특전 부사관</a:t>
                </a: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9025D62-1CCD-CBA9-CA82-E1C0B628F19B}"/>
                </a:ext>
              </a:extLst>
            </p:cNvPr>
            <p:cNvSpPr txBox="1"/>
            <p:nvPr/>
          </p:nvSpPr>
          <p:spPr>
            <a:xfrm>
              <a:off x="543057" y="1914185"/>
              <a:ext cx="641714" cy="20005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ko-KR" altLang="en-US" sz="13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B709B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지원자격</a:t>
              </a:r>
            </a:p>
          </p:txBody>
        </p:sp>
        <p:grpSp>
          <p:nvGrpSpPr>
            <p:cNvPr id="33" name="그룹 32">
              <a:extLst>
                <a:ext uri="{FF2B5EF4-FFF2-40B4-BE49-F238E27FC236}">
                  <a16:creationId xmlns:a16="http://schemas.microsoft.com/office/drawing/2014/main" id="{4DA9F1F8-9170-DDB0-AA04-9304115E9655}"/>
                </a:ext>
              </a:extLst>
            </p:cNvPr>
            <p:cNvGrpSpPr/>
            <p:nvPr/>
          </p:nvGrpSpPr>
          <p:grpSpPr>
            <a:xfrm>
              <a:off x="1348883" y="1921877"/>
              <a:ext cx="6245238" cy="184666"/>
              <a:chOff x="1348883" y="3576225"/>
              <a:chExt cx="6245238" cy="184666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769DDC9-4546-C785-A79B-9923C541D446}"/>
                  </a:ext>
                </a:extLst>
              </p:cNvPr>
              <p:cNvSpPr txBox="1"/>
              <p:nvPr/>
            </p:nvSpPr>
            <p:spPr>
              <a:xfrm>
                <a:off x="1502710" y="3576225"/>
                <a:ext cx="6091411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임관일 기준 만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18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세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~ 27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세 남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· 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여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, 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고등학교 졸업 또는 동등 이상의 학력 소지자</a:t>
                </a:r>
              </a:p>
            </p:txBody>
          </p:sp>
          <p:sp>
            <p:nvSpPr>
              <p:cNvPr id="53" name="자유형: 도형 52">
                <a:extLst>
                  <a:ext uri="{FF2B5EF4-FFF2-40B4-BE49-F238E27FC236}">
                    <a16:creationId xmlns:a16="http://schemas.microsoft.com/office/drawing/2014/main" id="{58132F3C-983E-1EA1-1F41-62572D712553}"/>
                  </a:ext>
                </a:extLst>
              </p:cNvPr>
              <p:cNvSpPr/>
              <p:nvPr/>
            </p:nvSpPr>
            <p:spPr>
              <a:xfrm rot="19785720">
                <a:off x="1348883" y="3608191"/>
                <a:ext cx="103392" cy="103811"/>
              </a:xfrm>
              <a:custGeom>
                <a:avLst/>
                <a:gdLst>
                  <a:gd name="connsiteX0" fmla="*/ 293469 w 388800"/>
                  <a:gd name="connsiteY0" fmla="*/ 26584 h 390378"/>
                  <a:gd name="connsiteX1" fmla="*/ 383906 w 388800"/>
                  <a:gd name="connsiteY1" fmla="*/ 145462 h 390378"/>
                  <a:gd name="connsiteX2" fmla="*/ 384849 w 388800"/>
                  <a:gd name="connsiteY2" fmla="*/ 159850 h 390378"/>
                  <a:gd name="connsiteX3" fmla="*/ 379712 w 388800"/>
                  <a:gd name="connsiteY3" fmla="*/ 160058 h 390378"/>
                  <a:gd name="connsiteX4" fmla="*/ 205133 w 388800"/>
                  <a:gd name="connsiteY4" fmla="*/ 240823 h 390378"/>
                  <a:gd name="connsiteX5" fmla="*/ 205134 w 388800"/>
                  <a:gd name="connsiteY5" fmla="*/ 120135 h 390378"/>
                  <a:gd name="connsiteX6" fmla="*/ 179865 w 388800"/>
                  <a:gd name="connsiteY6" fmla="*/ 94866 h 390378"/>
                  <a:gd name="connsiteX7" fmla="*/ 154597 w 388800"/>
                  <a:gd name="connsiteY7" fmla="*/ 120135 h 390378"/>
                  <a:gd name="connsiteX8" fmla="*/ 154596 w 388800"/>
                  <a:gd name="connsiteY8" fmla="*/ 275198 h 390378"/>
                  <a:gd name="connsiteX9" fmla="*/ 161997 w 388800"/>
                  <a:gd name="connsiteY9" fmla="*/ 293065 h 390378"/>
                  <a:gd name="connsiteX10" fmla="*/ 169401 w 388800"/>
                  <a:gd name="connsiteY10" fmla="*/ 296131 h 390378"/>
                  <a:gd name="connsiteX11" fmla="*/ 174110 w 388800"/>
                  <a:gd name="connsiteY11" fmla="*/ 300473 h 390378"/>
                  <a:gd name="connsiteX12" fmla="*/ 179366 w 388800"/>
                  <a:gd name="connsiteY12" fmla="*/ 300259 h 390378"/>
                  <a:gd name="connsiteX13" fmla="*/ 179865 w 388800"/>
                  <a:gd name="connsiteY13" fmla="*/ 300466 h 390378"/>
                  <a:gd name="connsiteX14" fmla="*/ 179864 w 388800"/>
                  <a:gd name="connsiteY14" fmla="*/ 300468 h 390378"/>
                  <a:gd name="connsiteX15" fmla="*/ 180475 w 388800"/>
                  <a:gd name="connsiteY15" fmla="*/ 300214 h 390378"/>
                  <a:gd name="connsiteX16" fmla="*/ 192527 w 388800"/>
                  <a:gd name="connsiteY16" fmla="*/ 299724 h 390378"/>
                  <a:gd name="connsiteX17" fmla="*/ 388088 w 388800"/>
                  <a:gd name="connsiteY17" fmla="*/ 209254 h 390378"/>
                  <a:gd name="connsiteX18" fmla="*/ 388800 w 388800"/>
                  <a:gd name="connsiteY18" fmla="*/ 220118 h 390378"/>
                  <a:gd name="connsiteX19" fmla="*/ 363794 w 388800"/>
                  <a:gd name="connsiteY19" fmla="*/ 293469 h 390378"/>
                  <a:gd name="connsiteX20" fmla="*/ 96909 w 388800"/>
                  <a:gd name="connsiteY20" fmla="*/ 363794 h 390378"/>
                  <a:gd name="connsiteX21" fmla="*/ 26584 w 388800"/>
                  <a:gd name="connsiteY21" fmla="*/ 96909 h 390378"/>
                  <a:gd name="connsiteX22" fmla="*/ 293469 w 388800"/>
                  <a:gd name="connsiteY22" fmla="*/ 26584 h 390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88800" h="390378">
                    <a:moveTo>
                      <a:pt x="293469" y="26584"/>
                    </a:moveTo>
                    <a:cubicBezTo>
                      <a:pt x="340028" y="53723"/>
                      <a:pt x="371179" y="97165"/>
                      <a:pt x="383906" y="145462"/>
                    </a:cubicBezTo>
                    <a:lnTo>
                      <a:pt x="384849" y="159850"/>
                    </a:lnTo>
                    <a:lnTo>
                      <a:pt x="379712" y="160058"/>
                    </a:lnTo>
                    <a:lnTo>
                      <a:pt x="205133" y="240823"/>
                    </a:lnTo>
                    <a:lnTo>
                      <a:pt x="205134" y="120135"/>
                    </a:lnTo>
                    <a:cubicBezTo>
                      <a:pt x="205134" y="106180"/>
                      <a:pt x="193821" y="94866"/>
                      <a:pt x="179865" y="94866"/>
                    </a:cubicBezTo>
                    <a:cubicBezTo>
                      <a:pt x="165909" y="94866"/>
                      <a:pt x="154596" y="106179"/>
                      <a:pt x="154597" y="120135"/>
                    </a:cubicBezTo>
                    <a:lnTo>
                      <a:pt x="154596" y="275198"/>
                    </a:lnTo>
                    <a:cubicBezTo>
                      <a:pt x="154596" y="282175"/>
                      <a:pt x="157424" y="288492"/>
                      <a:pt x="161997" y="293065"/>
                    </a:cubicBezTo>
                    <a:lnTo>
                      <a:pt x="169401" y="296131"/>
                    </a:lnTo>
                    <a:lnTo>
                      <a:pt x="174110" y="300473"/>
                    </a:lnTo>
                    <a:lnTo>
                      <a:pt x="179366" y="300259"/>
                    </a:lnTo>
                    <a:lnTo>
                      <a:pt x="179865" y="300466"/>
                    </a:lnTo>
                    <a:lnTo>
                      <a:pt x="179864" y="300468"/>
                    </a:lnTo>
                    <a:lnTo>
                      <a:pt x="180475" y="300214"/>
                    </a:lnTo>
                    <a:lnTo>
                      <a:pt x="192527" y="299724"/>
                    </a:lnTo>
                    <a:lnTo>
                      <a:pt x="388088" y="209254"/>
                    </a:lnTo>
                    <a:lnTo>
                      <a:pt x="388800" y="220118"/>
                    </a:lnTo>
                    <a:cubicBezTo>
                      <a:pt x="385573" y="245262"/>
                      <a:pt x="377364" y="270190"/>
                      <a:pt x="363794" y="293469"/>
                    </a:cubicBezTo>
                    <a:cubicBezTo>
                      <a:pt x="309515" y="386587"/>
                      <a:pt x="190027" y="418073"/>
                      <a:pt x="96909" y="363794"/>
                    </a:cubicBezTo>
                    <a:cubicBezTo>
                      <a:pt x="3791" y="309515"/>
                      <a:pt x="-27695" y="190027"/>
                      <a:pt x="26584" y="96909"/>
                    </a:cubicBezTo>
                    <a:cubicBezTo>
                      <a:pt x="80863" y="3791"/>
                      <a:pt x="200351" y="-27695"/>
                      <a:pt x="293469" y="26584"/>
                    </a:cubicBezTo>
                    <a:close/>
                  </a:path>
                </a:pathLst>
              </a:custGeom>
              <a:solidFill>
                <a:srgbClr val="3B709B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1400" dirty="0">
                  <a:ea typeface="문체부 제목 돋음체" panose="020B0609000101010101" pitchFamily="49" charset="-127"/>
                </a:endParaRP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245AE09-D243-2B0F-B4BA-C62FF8B8D36D}"/>
                </a:ext>
              </a:extLst>
            </p:cNvPr>
            <p:cNvSpPr txBox="1"/>
            <p:nvPr/>
          </p:nvSpPr>
          <p:spPr>
            <a:xfrm>
              <a:off x="543057" y="2494149"/>
              <a:ext cx="641714" cy="20005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ko-KR" altLang="en-US" sz="13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B709B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복무기간</a:t>
              </a:r>
            </a:p>
          </p:txBody>
        </p:sp>
        <p:grpSp>
          <p:nvGrpSpPr>
            <p:cNvPr id="39" name="그룹 38">
              <a:extLst>
                <a:ext uri="{FF2B5EF4-FFF2-40B4-BE49-F238E27FC236}">
                  <a16:creationId xmlns:a16="http://schemas.microsoft.com/office/drawing/2014/main" id="{023ED07E-84F3-EE54-3780-09A426CCA740}"/>
                </a:ext>
              </a:extLst>
            </p:cNvPr>
            <p:cNvGrpSpPr/>
            <p:nvPr/>
          </p:nvGrpSpPr>
          <p:grpSpPr>
            <a:xfrm>
              <a:off x="1348882" y="2501845"/>
              <a:ext cx="1097675" cy="184666"/>
              <a:chOff x="2404570" y="4437422"/>
              <a:chExt cx="1193135" cy="200726"/>
            </a:xfrm>
          </p:grpSpPr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8CC4E419-BA62-7E76-63F9-DCC2FA9EF3B1}"/>
                  </a:ext>
                </a:extLst>
              </p:cNvPr>
              <p:cNvSpPr txBox="1"/>
              <p:nvPr/>
            </p:nvSpPr>
            <p:spPr>
              <a:xfrm>
                <a:off x="2571775" y="4437422"/>
                <a:ext cx="1025930" cy="20072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임관 후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4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년 </a:t>
                </a:r>
              </a:p>
            </p:txBody>
          </p:sp>
          <p:sp>
            <p:nvSpPr>
              <p:cNvPr id="51" name="자유형: 도형 50">
                <a:extLst>
                  <a:ext uri="{FF2B5EF4-FFF2-40B4-BE49-F238E27FC236}">
                    <a16:creationId xmlns:a16="http://schemas.microsoft.com/office/drawing/2014/main" id="{AB976CE5-C22B-ACCC-067E-97D913A9CD6A}"/>
                  </a:ext>
                </a:extLst>
              </p:cNvPr>
              <p:cNvSpPr/>
              <p:nvPr/>
            </p:nvSpPr>
            <p:spPr>
              <a:xfrm rot="19785720">
                <a:off x="2404570" y="4472163"/>
                <a:ext cx="112384" cy="112839"/>
              </a:xfrm>
              <a:custGeom>
                <a:avLst/>
                <a:gdLst>
                  <a:gd name="connsiteX0" fmla="*/ 293469 w 388800"/>
                  <a:gd name="connsiteY0" fmla="*/ 26584 h 390378"/>
                  <a:gd name="connsiteX1" fmla="*/ 383906 w 388800"/>
                  <a:gd name="connsiteY1" fmla="*/ 145462 h 390378"/>
                  <a:gd name="connsiteX2" fmla="*/ 384849 w 388800"/>
                  <a:gd name="connsiteY2" fmla="*/ 159850 h 390378"/>
                  <a:gd name="connsiteX3" fmla="*/ 379712 w 388800"/>
                  <a:gd name="connsiteY3" fmla="*/ 160058 h 390378"/>
                  <a:gd name="connsiteX4" fmla="*/ 205133 w 388800"/>
                  <a:gd name="connsiteY4" fmla="*/ 240823 h 390378"/>
                  <a:gd name="connsiteX5" fmla="*/ 205134 w 388800"/>
                  <a:gd name="connsiteY5" fmla="*/ 120135 h 390378"/>
                  <a:gd name="connsiteX6" fmla="*/ 179865 w 388800"/>
                  <a:gd name="connsiteY6" fmla="*/ 94866 h 390378"/>
                  <a:gd name="connsiteX7" fmla="*/ 154597 w 388800"/>
                  <a:gd name="connsiteY7" fmla="*/ 120135 h 390378"/>
                  <a:gd name="connsiteX8" fmla="*/ 154596 w 388800"/>
                  <a:gd name="connsiteY8" fmla="*/ 275198 h 390378"/>
                  <a:gd name="connsiteX9" fmla="*/ 161997 w 388800"/>
                  <a:gd name="connsiteY9" fmla="*/ 293065 h 390378"/>
                  <a:gd name="connsiteX10" fmla="*/ 169401 w 388800"/>
                  <a:gd name="connsiteY10" fmla="*/ 296131 h 390378"/>
                  <a:gd name="connsiteX11" fmla="*/ 174110 w 388800"/>
                  <a:gd name="connsiteY11" fmla="*/ 300473 h 390378"/>
                  <a:gd name="connsiteX12" fmla="*/ 179366 w 388800"/>
                  <a:gd name="connsiteY12" fmla="*/ 300259 h 390378"/>
                  <a:gd name="connsiteX13" fmla="*/ 179865 w 388800"/>
                  <a:gd name="connsiteY13" fmla="*/ 300466 h 390378"/>
                  <a:gd name="connsiteX14" fmla="*/ 179864 w 388800"/>
                  <a:gd name="connsiteY14" fmla="*/ 300468 h 390378"/>
                  <a:gd name="connsiteX15" fmla="*/ 180475 w 388800"/>
                  <a:gd name="connsiteY15" fmla="*/ 300214 h 390378"/>
                  <a:gd name="connsiteX16" fmla="*/ 192527 w 388800"/>
                  <a:gd name="connsiteY16" fmla="*/ 299724 h 390378"/>
                  <a:gd name="connsiteX17" fmla="*/ 388088 w 388800"/>
                  <a:gd name="connsiteY17" fmla="*/ 209254 h 390378"/>
                  <a:gd name="connsiteX18" fmla="*/ 388800 w 388800"/>
                  <a:gd name="connsiteY18" fmla="*/ 220118 h 390378"/>
                  <a:gd name="connsiteX19" fmla="*/ 363794 w 388800"/>
                  <a:gd name="connsiteY19" fmla="*/ 293469 h 390378"/>
                  <a:gd name="connsiteX20" fmla="*/ 96909 w 388800"/>
                  <a:gd name="connsiteY20" fmla="*/ 363794 h 390378"/>
                  <a:gd name="connsiteX21" fmla="*/ 26584 w 388800"/>
                  <a:gd name="connsiteY21" fmla="*/ 96909 h 390378"/>
                  <a:gd name="connsiteX22" fmla="*/ 293469 w 388800"/>
                  <a:gd name="connsiteY22" fmla="*/ 26584 h 390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88800" h="390378">
                    <a:moveTo>
                      <a:pt x="293469" y="26584"/>
                    </a:moveTo>
                    <a:cubicBezTo>
                      <a:pt x="340028" y="53723"/>
                      <a:pt x="371179" y="97165"/>
                      <a:pt x="383906" y="145462"/>
                    </a:cubicBezTo>
                    <a:lnTo>
                      <a:pt x="384849" y="159850"/>
                    </a:lnTo>
                    <a:lnTo>
                      <a:pt x="379712" y="160058"/>
                    </a:lnTo>
                    <a:lnTo>
                      <a:pt x="205133" y="240823"/>
                    </a:lnTo>
                    <a:lnTo>
                      <a:pt x="205134" y="120135"/>
                    </a:lnTo>
                    <a:cubicBezTo>
                      <a:pt x="205134" y="106180"/>
                      <a:pt x="193821" y="94866"/>
                      <a:pt x="179865" y="94866"/>
                    </a:cubicBezTo>
                    <a:cubicBezTo>
                      <a:pt x="165909" y="94866"/>
                      <a:pt x="154596" y="106179"/>
                      <a:pt x="154597" y="120135"/>
                    </a:cubicBezTo>
                    <a:lnTo>
                      <a:pt x="154596" y="275198"/>
                    </a:lnTo>
                    <a:cubicBezTo>
                      <a:pt x="154596" y="282175"/>
                      <a:pt x="157424" y="288492"/>
                      <a:pt x="161997" y="293065"/>
                    </a:cubicBezTo>
                    <a:lnTo>
                      <a:pt x="169401" y="296131"/>
                    </a:lnTo>
                    <a:lnTo>
                      <a:pt x="174110" y="300473"/>
                    </a:lnTo>
                    <a:lnTo>
                      <a:pt x="179366" y="300259"/>
                    </a:lnTo>
                    <a:lnTo>
                      <a:pt x="179865" y="300466"/>
                    </a:lnTo>
                    <a:lnTo>
                      <a:pt x="179864" y="300468"/>
                    </a:lnTo>
                    <a:lnTo>
                      <a:pt x="180475" y="300214"/>
                    </a:lnTo>
                    <a:lnTo>
                      <a:pt x="192527" y="299724"/>
                    </a:lnTo>
                    <a:lnTo>
                      <a:pt x="388088" y="209254"/>
                    </a:lnTo>
                    <a:lnTo>
                      <a:pt x="388800" y="220118"/>
                    </a:lnTo>
                    <a:cubicBezTo>
                      <a:pt x="385573" y="245262"/>
                      <a:pt x="377364" y="270190"/>
                      <a:pt x="363794" y="293469"/>
                    </a:cubicBezTo>
                    <a:cubicBezTo>
                      <a:pt x="309515" y="386587"/>
                      <a:pt x="190027" y="418073"/>
                      <a:pt x="96909" y="363794"/>
                    </a:cubicBezTo>
                    <a:cubicBezTo>
                      <a:pt x="3791" y="309515"/>
                      <a:pt x="-27695" y="190027"/>
                      <a:pt x="26584" y="96909"/>
                    </a:cubicBezTo>
                    <a:cubicBezTo>
                      <a:pt x="80863" y="3791"/>
                      <a:pt x="200351" y="-27695"/>
                      <a:pt x="293469" y="26584"/>
                    </a:cubicBezTo>
                    <a:close/>
                  </a:path>
                </a:pathLst>
              </a:custGeom>
              <a:solidFill>
                <a:srgbClr val="3B709B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1400" dirty="0">
                  <a:ea typeface="문체부 제목 돋음체" panose="020B0609000101010101" pitchFamily="49" charset="-127"/>
                </a:endParaRPr>
              </a:p>
            </p:txBody>
          </p:sp>
        </p:grpSp>
        <p:cxnSp>
          <p:nvCxnSpPr>
            <p:cNvPr id="40" name="직선 연결선 39">
              <a:extLst>
                <a:ext uri="{FF2B5EF4-FFF2-40B4-BE49-F238E27FC236}">
                  <a16:creationId xmlns:a16="http://schemas.microsoft.com/office/drawing/2014/main" id="{B78A3DFB-2A22-24D9-665D-4BA3434771F1}"/>
                </a:ext>
              </a:extLst>
            </p:cNvPr>
            <p:cNvCxnSpPr>
              <a:cxnSpLocks/>
            </p:cNvCxnSpPr>
            <p:nvPr/>
          </p:nvCxnSpPr>
          <p:spPr>
            <a:xfrm>
              <a:off x="515731" y="2413228"/>
              <a:ext cx="9037843" cy="0"/>
            </a:xfrm>
            <a:prstGeom prst="line">
              <a:avLst/>
            </a:prstGeom>
            <a:noFill/>
            <a:ln w="19050" cap="rnd">
              <a:solidFill>
                <a:srgbClr val="3B709B">
                  <a:alpha val="40000"/>
                </a:srgbClr>
              </a:solidFill>
              <a:prstDash val="sysDot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0A43AD7-3E3D-AC57-BF3B-5A89FFD52572}"/>
                </a:ext>
              </a:extLst>
            </p:cNvPr>
            <p:cNvSpPr txBox="1"/>
            <p:nvPr/>
          </p:nvSpPr>
          <p:spPr>
            <a:xfrm>
              <a:off x="543057" y="2807940"/>
              <a:ext cx="641714" cy="20005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ko-KR" altLang="en-US" sz="13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B709B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모집시기</a:t>
              </a:r>
            </a:p>
          </p:txBody>
        </p:sp>
        <p:grpSp>
          <p:nvGrpSpPr>
            <p:cNvPr id="42" name="그룹 41">
              <a:extLst>
                <a:ext uri="{FF2B5EF4-FFF2-40B4-BE49-F238E27FC236}">
                  <a16:creationId xmlns:a16="http://schemas.microsoft.com/office/drawing/2014/main" id="{9209B8C7-C5FE-7156-A2A1-3565B755140F}"/>
                </a:ext>
              </a:extLst>
            </p:cNvPr>
            <p:cNvGrpSpPr/>
            <p:nvPr/>
          </p:nvGrpSpPr>
          <p:grpSpPr>
            <a:xfrm>
              <a:off x="1348882" y="2815636"/>
              <a:ext cx="3073857" cy="184666"/>
              <a:chOff x="2404570" y="4437422"/>
              <a:chExt cx="3341179" cy="200726"/>
            </a:xfrm>
          </p:grpSpPr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C04B8FC-E850-6123-B60D-9AA687638B7F}"/>
                  </a:ext>
                </a:extLst>
              </p:cNvPr>
              <p:cNvSpPr txBox="1"/>
              <p:nvPr/>
            </p:nvSpPr>
            <p:spPr>
              <a:xfrm>
                <a:off x="2571775" y="4437422"/>
                <a:ext cx="3173974" cy="20072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연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2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회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(1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월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,10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월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) / www.navy.mil.kr</a:t>
                </a:r>
              </a:p>
            </p:txBody>
          </p:sp>
          <p:sp>
            <p:nvSpPr>
              <p:cNvPr id="49" name="자유형: 도형 48">
                <a:extLst>
                  <a:ext uri="{FF2B5EF4-FFF2-40B4-BE49-F238E27FC236}">
                    <a16:creationId xmlns:a16="http://schemas.microsoft.com/office/drawing/2014/main" id="{EF863C2C-44A3-28FB-2B71-B8DFF476CA71}"/>
                  </a:ext>
                </a:extLst>
              </p:cNvPr>
              <p:cNvSpPr/>
              <p:nvPr/>
            </p:nvSpPr>
            <p:spPr>
              <a:xfrm rot="19785720">
                <a:off x="2404570" y="4472163"/>
                <a:ext cx="112384" cy="112839"/>
              </a:xfrm>
              <a:custGeom>
                <a:avLst/>
                <a:gdLst>
                  <a:gd name="connsiteX0" fmla="*/ 293469 w 388800"/>
                  <a:gd name="connsiteY0" fmla="*/ 26584 h 390378"/>
                  <a:gd name="connsiteX1" fmla="*/ 383906 w 388800"/>
                  <a:gd name="connsiteY1" fmla="*/ 145462 h 390378"/>
                  <a:gd name="connsiteX2" fmla="*/ 384849 w 388800"/>
                  <a:gd name="connsiteY2" fmla="*/ 159850 h 390378"/>
                  <a:gd name="connsiteX3" fmla="*/ 379712 w 388800"/>
                  <a:gd name="connsiteY3" fmla="*/ 160058 h 390378"/>
                  <a:gd name="connsiteX4" fmla="*/ 205133 w 388800"/>
                  <a:gd name="connsiteY4" fmla="*/ 240823 h 390378"/>
                  <a:gd name="connsiteX5" fmla="*/ 205134 w 388800"/>
                  <a:gd name="connsiteY5" fmla="*/ 120135 h 390378"/>
                  <a:gd name="connsiteX6" fmla="*/ 179865 w 388800"/>
                  <a:gd name="connsiteY6" fmla="*/ 94866 h 390378"/>
                  <a:gd name="connsiteX7" fmla="*/ 154597 w 388800"/>
                  <a:gd name="connsiteY7" fmla="*/ 120135 h 390378"/>
                  <a:gd name="connsiteX8" fmla="*/ 154596 w 388800"/>
                  <a:gd name="connsiteY8" fmla="*/ 275198 h 390378"/>
                  <a:gd name="connsiteX9" fmla="*/ 161997 w 388800"/>
                  <a:gd name="connsiteY9" fmla="*/ 293065 h 390378"/>
                  <a:gd name="connsiteX10" fmla="*/ 169401 w 388800"/>
                  <a:gd name="connsiteY10" fmla="*/ 296131 h 390378"/>
                  <a:gd name="connsiteX11" fmla="*/ 174110 w 388800"/>
                  <a:gd name="connsiteY11" fmla="*/ 300473 h 390378"/>
                  <a:gd name="connsiteX12" fmla="*/ 179366 w 388800"/>
                  <a:gd name="connsiteY12" fmla="*/ 300259 h 390378"/>
                  <a:gd name="connsiteX13" fmla="*/ 179865 w 388800"/>
                  <a:gd name="connsiteY13" fmla="*/ 300466 h 390378"/>
                  <a:gd name="connsiteX14" fmla="*/ 179864 w 388800"/>
                  <a:gd name="connsiteY14" fmla="*/ 300468 h 390378"/>
                  <a:gd name="connsiteX15" fmla="*/ 180475 w 388800"/>
                  <a:gd name="connsiteY15" fmla="*/ 300214 h 390378"/>
                  <a:gd name="connsiteX16" fmla="*/ 192527 w 388800"/>
                  <a:gd name="connsiteY16" fmla="*/ 299724 h 390378"/>
                  <a:gd name="connsiteX17" fmla="*/ 388088 w 388800"/>
                  <a:gd name="connsiteY17" fmla="*/ 209254 h 390378"/>
                  <a:gd name="connsiteX18" fmla="*/ 388800 w 388800"/>
                  <a:gd name="connsiteY18" fmla="*/ 220118 h 390378"/>
                  <a:gd name="connsiteX19" fmla="*/ 363794 w 388800"/>
                  <a:gd name="connsiteY19" fmla="*/ 293469 h 390378"/>
                  <a:gd name="connsiteX20" fmla="*/ 96909 w 388800"/>
                  <a:gd name="connsiteY20" fmla="*/ 363794 h 390378"/>
                  <a:gd name="connsiteX21" fmla="*/ 26584 w 388800"/>
                  <a:gd name="connsiteY21" fmla="*/ 96909 h 390378"/>
                  <a:gd name="connsiteX22" fmla="*/ 293469 w 388800"/>
                  <a:gd name="connsiteY22" fmla="*/ 26584 h 390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88800" h="390378">
                    <a:moveTo>
                      <a:pt x="293469" y="26584"/>
                    </a:moveTo>
                    <a:cubicBezTo>
                      <a:pt x="340028" y="53723"/>
                      <a:pt x="371179" y="97165"/>
                      <a:pt x="383906" y="145462"/>
                    </a:cubicBezTo>
                    <a:lnTo>
                      <a:pt x="384849" y="159850"/>
                    </a:lnTo>
                    <a:lnTo>
                      <a:pt x="379712" y="160058"/>
                    </a:lnTo>
                    <a:lnTo>
                      <a:pt x="205133" y="240823"/>
                    </a:lnTo>
                    <a:lnTo>
                      <a:pt x="205134" y="120135"/>
                    </a:lnTo>
                    <a:cubicBezTo>
                      <a:pt x="205134" y="106180"/>
                      <a:pt x="193821" y="94866"/>
                      <a:pt x="179865" y="94866"/>
                    </a:cubicBezTo>
                    <a:cubicBezTo>
                      <a:pt x="165909" y="94866"/>
                      <a:pt x="154596" y="106179"/>
                      <a:pt x="154597" y="120135"/>
                    </a:cubicBezTo>
                    <a:lnTo>
                      <a:pt x="154596" y="275198"/>
                    </a:lnTo>
                    <a:cubicBezTo>
                      <a:pt x="154596" y="282175"/>
                      <a:pt x="157424" y="288492"/>
                      <a:pt x="161997" y="293065"/>
                    </a:cubicBezTo>
                    <a:lnTo>
                      <a:pt x="169401" y="296131"/>
                    </a:lnTo>
                    <a:lnTo>
                      <a:pt x="174110" y="300473"/>
                    </a:lnTo>
                    <a:lnTo>
                      <a:pt x="179366" y="300259"/>
                    </a:lnTo>
                    <a:lnTo>
                      <a:pt x="179865" y="300466"/>
                    </a:lnTo>
                    <a:lnTo>
                      <a:pt x="179864" y="300468"/>
                    </a:lnTo>
                    <a:lnTo>
                      <a:pt x="180475" y="300214"/>
                    </a:lnTo>
                    <a:lnTo>
                      <a:pt x="192527" y="299724"/>
                    </a:lnTo>
                    <a:lnTo>
                      <a:pt x="388088" y="209254"/>
                    </a:lnTo>
                    <a:lnTo>
                      <a:pt x="388800" y="220118"/>
                    </a:lnTo>
                    <a:cubicBezTo>
                      <a:pt x="385573" y="245262"/>
                      <a:pt x="377364" y="270190"/>
                      <a:pt x="363794" y="293469"/>
                    </a:cubicBezTo>
                    <a:cubicBezTo>
                      <a:pt x="309515" y="386587"/>
                      <a:pt x="190027" y="418073"/>
                      <a:pt x="96909" y="363794"/>
                    </a:cubicBezTo>
                    <a:cubicBezTo>
                      <a:pt x="3791" y="309515"/>
                      <a:pt x="-27695" y="190027"/>
                      <a:pt x="26584" y="96909"/>
                    </a:cubicBezTo>
                    <a:cubicBezTo>
                      <a:pt x="80863" y="3791"/>
                      <a:pt x="200351" y="-27695"/>
                      <a:pt x="293469" y="26584"/>
                    </a:cubicBezTo>
                    <a:close/>
                  </a:path>
                </a:pathLst>
              </a:custGeom>
              <a:solidFill>
                <a:srgbClr val="3B709B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1400" dirty="0">
                  <a:ea typeface="문체부 제목 돋음체" panose="020B0609000101010101" pitchFamily="49" charset="-127"/>
                </a:endParaRPr>
              </a:p>
            </p:txBody>
          </p:sp>
        </p:grpSp>
        <p:cxnSp>
          <p:nvCxnSpPr>
            <p:cNvPr id="43" name="직선 연결선 42">
              <a:extLst>
                <a:ext uri="{FF2B5EF4-FFF2-40B4-BE49-F238E27FC236}">
                  <a16:creationId xmlns:a16="http://schemas.microsoft.com/office/drawing/2014/main" id="{488CC1A8-2364-C041-BEFC-42CF10050035}"/>
                </a:ext>
              </a:extLst>
            </p:cNvPr>
            <p:cNvCxnSpPr>
              <a:cxnSpLocks/>
            </p:cNvCxnSpPr>
            <p:nvPr/>
          </p:nvCxnSpPr>
          <p:spPr>
            <a:xfrm>
              <a:off x="515731" y="2727019"/>
              <a:ext cx="9037843" cy="0"/>
            </a:xfrm>
            <a:prstGeom prst="line">
              <a:avLst/>
            </a:prstGeom>
            <a:noFill/>
            <a:ln w="19050" cap="rnd">
              <a:solidFill>
                <a:srgbClr val="3B709B">
                  <a:alpha val="40000"/>
                </a:srgbClr>
              </a:solidFill>
              <a:prstDash val="sysDot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44" name="그룹 43">
              <a:extLst>
                <a:ext uri="{FF2B5EF4-FFF2-40B4-BE49-F238E27FC236}">
                  <a16:creationId xmlns:a16="http://schemas.microsoft.com/office/drawing/2014/main" id="{AD190822-5E64-0EF1-4B58-E0B5467E8A2E}"/>
                </a:ext>
              </a:extLst>
            </p:cNvPr>
            <p:cNvGrpSpPr/>
            <p:nvPr/>
          </p:nvGrpSpPr>
          <p:grpSpPr>
            <a:xfrm>
              <a:off x="1348883" y="2154106"/>
              <a:ext cx="6226002" cy="184666"/>
              <a:chOff x="1348883" y="3576225"/>
              <a:chExt cx="6226002" cy="184666"/>
            </a:xfrm>
          </p:grpSpPr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E17BB89-41AB-6C94-50E3-D107C3180DF2}"/>
                  </a:ext>
                </a:extLst>
              </p:cNvPr>
              <p:cNvSpPr txBox="1"/>
              <p:nvPr/>
            </p:nvSpPr>
            <p:spPr>
              <a:xfrm>
                <a:off x="1502710" y="3576225"/>
                <a:ext cx="6072175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신장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160cm~190cm, 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나안 시력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0.5 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이상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, 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수영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200m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이상 가능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, 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입영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3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분 가능자 등</a:t>
                </a:r>
              </a:p>
            </p:txBody>
          </p:sp>
          <p:sp>
            <p:nvSpPr>
              <p:cNvPr id="47" name="자유형: 도형 46">
                <a:extLst>
                  <a:ext uri="{FF2B5EF4-FFF2-40B4-BE49-F238E27FC236}">
                    <a16:creationId xmlns:a16="http://schemas.microsoft.com/office/drawing/2014/main" id="{E08A0A14-524F-8814-D4F9-8561A3D6ECC4}"/>
                  </a:ext>
                </a:extLst>
              </p:cNvPr>
              <p:cNvSpPr/>
              <p:nvPr/>
            </p:nvSpPr>
            <p:spPr>
              <a:xfrm rot="19785720">
                <a:off x="1348883" y="3608191"/>
                <a:ext cx="103392" cy="103811"/>
              </a:xfrm>
              <a:custGeom>
                <a:avLst/>
                <a:gdLst>
                  <a:gd name="connsiteX0" fmla="*/ 293469 w 388800"/>
                  <a:gd name="connsiteY0" fmla="*/ 26584 h 390378"/>
                  <a:gd name="connsiteX1" fmla="*/ 383906 w 388800"/>
                  <a:gd name="connsiteY1" fmla="*/ 145462 h 390378"/>
                  <a:gd name="connsiteX2" fmla="*/ 384849 w 388800"/>
                  <a:gd name="connsiteY2" fmla="*/ 159850 h 390378"/>
                  <a:gd name="connsiteX3" fmla="*/ 379712 w 388800"/>
                  <a:gd name="connsiteY3" fmla="*/ 160058 h 390378"/>
                  <a:gd name="connsiteX4" fmla="*/ 205133 w 388800"/>
                  <a:gd name="connsiteY4" fmla="*/ 240823 h 390378"/>
                  <a:gd name="connsiteX5" fmla="*/ 205134 w 388800"/>
                  <a:gd name="connsiteY5" fmla="*/ 120135 h 390378"/>
                  <a:gd name="connsiteX6" fmla="*/ 179865 w 388800"/>
                  <a:gd name="connsiteY6" fmla="*/ 94866 h 390378"/>
                  <a:gd name="connsiteX7" fmla="*/ 154597 w 388800"/>
                  <a:gd name="connsiteY7" fmla="*/ 120135 h 390378"/>
                  <a:gd name="connsiteX8" fmla="*/ 154596 w 388800"/>
                  <a:gd name="connsiteY8" fmla="*/ 275198 h 390378"/>
                  <a:gd name="connsiteX9" fmla="*/ 161997 w 388800"/>
                  <a:gd name="connsiteY9" fmla="*/ 293065 h 390378"/>
                  <a:gd name="connsiteX10" fmla="*/ 169401 w 388800"/>
                  <a:gd name="connsiteY10" fmla="*/ 296131 h 390378"/>
                  <a:gd name="connsiteX11" fmla="*/ 174110 w 388800"/>
                  <a:gd name="connsiteY11" fmla="*/ 300473 h 390378"/>
                  <a:gd name="connsiteX12" fmla="*/ 179366 w 388800"/>
                  <a:gd name="connsiteY12" fmla="*/ 300259 h 390378"/>
                  <a:gd name="connsiteX13" fmla="*/ 179865 w 388800"/>
                  <a:gd name="connsiteY13" fmla="*/ 300466 h 390378"/>
                  <a:gd name="connsiteX14" fmla="*/ 179864 w 388800"/>
                  <a:gd name="connsiteY14" fmla="*/ 300468 h 390378"/>
                  <a:gd name="connsiteX15" fmla="*/ 180475 w 388800"/>
                  <a:gd name="connsiteY15" fmla="*/ 300214 h 390378"/>
                  <a:gd name="connsiteX16" fmla="*/ 192527 w 388800"/>
                  <a:gd name="connsiteY16" fmla="*/ 299724 h 390378"/>
                  <a:gd name="connsiteX17" fmla="*/ 388088 w 388800"/>
                  <a:gd name="connsiteY17" fmla="*/ 209254 h 390378"/>
                  <a:gd name="connsiteX18" fmla="*/ 388800 w 388800"/>
                  <a:gd name="connsiteY18" fmla="*/ 220118 h 390378"/>
                  <a:gd name="connsiteX19" fmla="*/ 363794 w 388800"/>
                  <a:gd name="connsiteY19" fmla="*/ 293469 h 390378"/>
                  <a:gd name="connsiteX20" fmla="*/ 96909 w 388800"/>
                  <a:gd name="connsiteY20" fmla="*/ 363794 h 390378"/>
                  <a:gd name="connsiteX21" fmla="*/ 26584 w 388800"/>
                  <a:gd name="connsiteY21" fmla="*/ 96909 h 390378"/>
                  <a:gd name="connsiteX22" fmla="*/ 293469 w 388800"/>
                  <a:gd name="connsiteY22" fmla="*/ 26584 h 390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88800" h="390378">
                    <a:moveTo>
                      <a:pt x="293469" y="26584"/>
                    </a:moveTo>
                    <a:cubicBezTo>
                      <a:pt x="340028" y="53723"/>
                      <a:pt x="371179" y="97165"/>
                      <a:pt x="383906" y="145462"/>
                    </a:cubicBezTo>
                    <a:lnTo>
                      <a:pt x="384849" y="159850"/>
                    </a:lnTo>
                    <a:lnTo>
                      <a:pt x="379712" y="160058"/>
                    </a:lnTo>
                    <a:lnTo>
                      <a:pt x="205133" y="240823"/>
                    </a:lnTo>
                    <a:lnTo>
                      <a:pt x="205134" y="120135"/>
                    </a:lnTo>
                    <a:cubicBezTo>
                      <a:pt x="205134" y="106180"/>
                      <a:pt x="193821" y="94866"/>
                      <a:pt x="179865" y="94866"/>
                    </a:cubicBezTo>
                    <a:cubicBezTo>
                      <a:pt x="165909" y="94866"/>
                      <a:pt x="154596" y="106179"/>
                      <a:pt x="154597" y="120135"/>
                    </a:cubicBezTo>
                    <a:lnTo>
                      <a:pt x="154596" y="275198"/>
                    </a:lnTo>
                    <a:cubicBezTo>
                      <a:pt x="154596" y="282175"/>
                      <a:pt x="157424" y="288492"/>
                      <a:pt x="161997" y="293065"/>
                    </a:cubicBezTo>
                    <a:lnTo>
                      <a:pt x="169401" y="296131"/>
                    </a:lnTo>
                    <a:lnTo>
                      <a:pt x="174110" y="300473"/>
                    </a:lnTo>
                    <a:lnTo>
                      <a:pt x="179366" y="300259"/>
                    </a:lnTo>
                    <a:lnTo>
                      <a:pt x="179865" y="300466"/>
                    </a:lnTo>
                    <a:lnTo>
                      <a:pt x="179864" y="300468"/>
                    </a:lnTo>
                    <a:lnTo>
                      <a:pt x="180475" y="300214"/>
                    </a:lnTo>
                    <a:lnTo>
                      <a:pt x="192527" y="299724"/>
                    </a:lnTo>
                    <a:lnTo>
                      <a:pt x="388088" y="209254"/>
                    </a:lnTo>
                    <a:lnTo>
                      <a:pt x="388800" y="220118"/>
                    </a:lnTo>
                    <a:cubicBezTo>
                      <a:pt x="385573" y="245262"/>
                      <a:pt x="377364" y="270190"/>
                      <a:pt x="363794" y="293469"/>
                    </a:cubicBezTo>
                    <a:cubicBezTo>
                      <a:pt x="309515" y="386587"/>
                      <a:pt x="190027" y="418073"/>
                      <a:pt x="96909" y="363794"/>
                    </a:cubicBezTo>
                    <a:cubicBezTo>
                      <a:pt x="3791" y="309515"/>
                      <a:pt x="-27695" y="190027"/>
                      <a:pt x="26584" y="96909"/>
                    </a:cubicBezTo>
                    <a:cubicBezTo>
                      <a:pt x="80863" y="3791"/>
                      <a:pt x="200351" y="-27695"/>
                      <a:pt x="293469" y="26584"/>
                    </a:cubicBezTo>
                    <a:close/>
                  </a:path>
                </a:pathLst>
              </a:custGeom>
              <a:solidFill>
                <a:srgbClr val="3B709B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1400" dirty="0">
                  <a:ea typeface="문체부 제목 돋음체" panose="020B0609000101010101" pitchFamily="49" charset="-127"/>
                </a:endParaRPr>
              </a:p>
            </p:txBody>
          </p:sp>
        </p:grpSp>
      </p:grpSp>
      <p:grpSp>
        <p:nvGrpSpPr>
          <p:cNvPr id="68" name="그룹 67">
            <a:extLst>
              <a:ext uri="{FF2B5EF4-FFF2-40B4-BE49-F238E27FC236}">
                <a16:creationId xmlns:a16="http://schemas.microsoft.com/office/drawing/2014/main" id="{1349CC43-D3C0-BAF1-FFDF-E3E2234E9C41}"/>
              </a:ext>
            </a:extLst>
          </p:cNvPr>
          <p:cNvGrpSpPr/>
          <p:nvPr/>
        </p:nvGrpSpPr>
        <p:grpSpPr>
          <a:xfrm>
            <a:off x="2440377" y="496271"/>
            <a:ext cx="2779323" cy="300818"/>
            <a:chOff x="2621352" y="496271"/>
            <a:chExt cx="2779323" cy="300818"/>
          </a:xfrm>
        </p:grpSpPr>
        <p:sp>
          <p:nvSpPr>
            <p:cNvPr id="121" name="자유형 31">
              <a:extLst>
                <a:ext uri="{FF2B5EF4-FFF2-40B4-BE49-F238E27FC236}">
                  <a16:creationId xmlns:a16="http://schemas.microsoft.com/office/drawing/2014/main" id="{1808246B-06BF-3924-E494-18B82871BB66}"/>
                </a:ext>
              </a:extLst>
            </p:cNvPr>
            <p:cNvSpPr/>
            <p:nvPr/>
          </p:nvSpPr>
          <p:spPr>
            <a:xfrm>
              <a:off x="2621352" y="496271"/>
              <a:ext cx="2779323" cy="300818"/>
            </a:xfrm>
            <a:prstGeom prst="roundRect">
              <a:avLst>
                <a:gd name="adj" fmla="val 50000"/>
              </a:avLst>
            </a:prstGeom>
            <a:solidFill>
              <a:srgbClr val="3B709B"/>
            </a:solidFill>
            <a:ln w="19050">
              <a:solidFill>
                <a:srgbClr val="FFF7E2"/>
              </a:solidFill>
            </a:ln>
            <a:effectLst>
              <a:outerShdw blurRad="25400" dist="254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04982"/>
              <a:endParaRPr lang="ko-KR" altLang="en-US" sz="1979" kern="0" spc="-9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G마켓 산스 TTF Bold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122" name="자유형 31">
              <a:extLst>
                <a:ext uri="{FF2B5EF4-FFF2-40B4-BE49-F238E27FC236}">
                  <a16:creationId xmlns:a16="http://schemas.microsoft.com/office/drawing/2014/main" id="{EE996923-0FD7-056B-3CC2-6A1E0ED84CF8}"/>
                </a:ext>
              </a:extLst>
            </p:cNvPr>
            <p:cNvSpPr/>
            <p:nvPr/>
          </p:nvSpPr>
          <p:spPr>
            <a:xfrm>
              <a:off x="3992739" y="496271"/>
              <a:ext cx="1407936" cy="300818"/>
            </a:xfrm>
            <a:prstGeom prst="roundRect">
              <a:avLst>
                <a:gd name="adj" fmla="val 50000"/>
              </a:avLst>
            </a:prstGeom>
            <a:solidFill>
              <a:srgbClr val="FFF7E2"/>
            </a:solidFill>
            <a:ln w="19050">
              <a:solidFill>
                <a:srgbClr val="FFF7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04982"/>
              <a:endParaRPr lang="ko-KR" altLang="en-US" sz="1979" kern="0" spc="-9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G마켓 산스 TTF Bold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48E2A0EE-26F4-742A-CB2F-6D1000EEFB18}"/>
                </a:ext>
              </a:extLst>
            </p:cNvPr>
            <p:cNvSpPr txBox="1"/>
            <p:nvPr/>
          </p:nvSpPr>
          <p:spPr>
            <a:xfrm>
              <a:off x="2953040" y="551658"/>
              <a:ext cx="744563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ko-KR" altLang="en-US" sz="1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>
                      <a:alpha val="54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장    교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A175934F-2122-061A-27B0-59D629FE219E}"/>
                </a:ext>
              </a:extLst>
            </p:cNvPr>
            <p:cNvSpPr txBox="1"/>
            <p:nvPr/>
          </p:nvSpPr>
          <p:spPr>
            <a:xfrm>
              <a:off x="4417992" y="551658"/>
              <a:ext cx="519759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ko-KR" altLang="en-US" sz="1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B709B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부사관</a:t>
              </a:r>
            </a:p>
          </p:txBody>
        </p:sp>
      </p:grpSp>
      <p:sp>
        <p:nvSpPr>
          <p:cNvPr id="125" name="TextBox 124">
            <a:extLst>
              <a:ext uri="{FF2B5EF4-FFF2-40B4-BE49-F238E27FC236}">
                <a16:creationId xmlns:a16="http://schemas.microsoft.com/office/drawing/2014/main" id="{124B78A9-4A02-D439-77DB-8CFF6E496092}"/>
              </a:ext>
            </a:extLst>
          </p:cNvPr>
          <p:cNvSpPr txBox="1"/>
          <p:nvPr/>
        </p:nvSpPr>
        <p:spPr>
          <a:xfrm>
            <a:off x="1479432" y="435229"/>
            <a:ext cx="808170" cy="49244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>
              <a:defRPr/>
            </a:pPr>
            <a:r>
              <a:rPr lang="ko-KR" altLang="en-US" sz="3200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문체부 제목 돋음체" panose="020B0609000101010101" pitchFamily="49" charset="-127"/>
              </a:rPr>
              <a:t>해군</a:t>
            </a:r>
          </a:p>
        </p:txBody>
      </p:sp>
      <p:pic>
        <p:nvPicPr>
          <p:cNvPr id="2" name="그림 1" descr="텍스트, 클립아트, 벡터그래픽이(가) 표시된 사진&#10;&#10;자동 생성된 설명">
            <a:extLst>
              <a:ext uri="{FF2B5EF4-FFF2-40B4-BE49-F238E27FC236}">
                <a16:creationId xmlns:a16="http://schemas.microsoft.com/office/drawing/2014/main" id="{56286993-3853-3DA2-B2E7-CAB012F73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4301" y="6443001"/>
            <a:ext cx="569650" cy="2202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5739BD-8F58-A536-7BA4-60D135C5F95F}"/>
              </a:ext>
            </a:extLst>
          </p:cNvPr>
          <p:cNvSpPr txBox="1"/>
          <p:nvPr/>
        </p:nvSpPr>
        <p:spPr>
          <a:xfrm>
            <a:off x="5021299" y="6237070"/>
            <a:ext cx="4532652" cy="1384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r">
              <a:defRPr/>
            </a:pPr>
            <a:r>
              <a:rPr lang="en-US" altLang="ko-KR" sz="900" spc="-3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※ </a:t>
            </a:r>
            <a:r>
              <a:rPr lang="ko-KR" altLang="en-US" sz="900" spc="-3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세부내용은 달라질 수 있으며</a:t>
            </a:r>
            <a:r>
              <a:rPr lang="en-US" altLang="ko-KR" sz="900" spc="-3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, </a:t>
            </a:r>
            <a:r>
              <a:rPr lang="ko-KR" altLang="en-US" sz="900" spc="-3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반드시 해군 모집 홈페이지를 참고하시기 바랍니다</a:t>
            </a:r>
            <a:r>
              <a:rPr lang="en-US" altLang="ko-KR" sz="900" spc="-3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130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794365" y="290476"/>
            <a:ext cx="7371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r">
              <a:defRPr sz="2400" spc="-15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1B429A"/>
                </a:solidFill>
                <a:latin typeface="-윤고딕330" pitchFamily="18" charset="-127"/>
                <a:ea typeface="-윤고딕330" pitchFamily="18" charset="-127"/>
              </a:defRPr>
            </a:lvl1pPr>
          </a:lstStyle>
          <a:p>
            <a:pPr algn="l"/>
            <a:r>
              <a:rPr lang="en-US" altLang="ko-KR" sz="2800" spc="300" dirty="0" smtClean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rgbClr val="FFFF99"/>
                </a:solidFill>
                <a:latin typeface="G마켓 산스 TTF Bold" panose="02000000000000000000" pitchFamily="2" charset="-127"/>
                <a:ea typeface="문체부 제목 돋음체" panose="020B0609000101010101" pitchFamily="49" charset="-127"/>
              </a:rPr>
              <a:t>’23</a:t>
            </a:r>
            <a:r>
              <a:rPr lang="ko-KR" altLang="en-US" sz="2800" spc="300" dirty="0" smtClean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rgbClr val="FFFF99"/>
                </a:solidFill>
                <a:latin typeface="G마켓 산스 TTF Bold" panose="02000000000000000000" pitchFamily="2" charset="-127"/>
                <a:ea typeface="문체부 제목 돋음체" panose="020B0609000101010101" pitchFamily="49" charset="-127"/>
              </a:rPr>
              <a:t>년 상반기부터 달라지는 병역제도</a:t>
            </a:r>
            <a:endParaRPr lang="ko-KR" altLang="en-US" sz="2800" spc="300" dirty="0">
              <a:ln>
                <a:solidFill>
                  <a:prstClr val="black">
                    <a:alpha val="0"/>
                  </a:prstClr>
                </a:solidFill>
              </a:ln>
              <a:solidFill>
                <a:srgbClr val="FFFF99"/>
              </a:solidFill>
              <a:latin typeface="G마켓 산스 TTF Bold" panose="02000000000000000000" pitchFamily="2" charset="-127"/>
              <a:ea typeface="문체부 제목 돋음체" panose="020B0609000101010101" pitchFamily="49" charset="-127"/>
            </a:endParaRPr>
          </a:p>
        </p:txBody>
      </p:sp>
      <p:grpSp>
        <p:nvGrpSpPr>
          <p:cNvPr id="45" name="그룹 44"/>
          <p:cNvGrpSpPr/>
          <p:nvPr/>
        </p:nvGrpSpPr>
        <p:grpSpPr>
          <a:xfrm>
            <a:off x="347689" y="1211981"/>
            <a:ext cx="9246471" cy="646331"/>
            <a:chOff x="191930" y="1175941"/>
            <a:chExt cx="9373250" cy="646331"/>
          </a:xfrm>
        </p:grpSpPr>
        <p:sp>
          <p:nvSpPr>
            <p:cNvPr id="47" name="직사각형 46"/>
            <p:cNvSpPr/>
            <p:nvPr/>
          </p:nvSpPr>
          <p:spPr>
            <a:xfrm>
              <a:off x="3991989" y="1209245"/>
              <a:ext cx="2590803" cy="5918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dirty="0" smtClean="0"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월</a:t>
              </a:r>
              <a:endParaRPr lang="ko-KR" altLang="en-US" sz="1400" dirty="0">
                <a:latin typeface="G마켓 산스 TTF Medium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  <p:grpSp>
          <p:nvGrpSpPr>
            <p:cNvPr id="49" name="그룹 48"/>
            <p:cNvGrpSpPr/>
            <p:nvPr/>
          </p:nvGrpSpPr>
          <p:grpSpPr>
            <a:xfrm>
              <a:off x="246497" y="1198144"/>
              <a:ext cx="3618696" cy="614031"/>
              <a:chOff x="554108" y="527555"/>
              <a:chExt cx="1569206" cy="495101"/>
            </a:xfrm>
          </p:grpSpPr>
          <p:sp>
            <p:nvSpPr>
              <p:cNvPr id="51" name="직사각형 50"/>
              <p:cNvSpPr/>
              <p:nvPr/>
            </p:nvSpPr>
            <p:spPr>
              <a:xfrm>
                <a:off x="554108" y="527555"/>
                <a:ext cx="1569206" cy="495101"/>
              </a:xfrm>
              <a:prstGeom prst="rect">
                <a:avLst/>
              </a:prstGeom>
              <a:solidFill>
                <a:srgbClr val="F7994B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 baseline="-25000" dirty="0"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pic>
            <p:nvPicPr>
              <p:cNvPr id="52" name="그림 5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2965" y="555900"/>
                <a:ext cx="640061" cy="352820"/>
              </a:xfrm>
              <a:prstGeom prst="rect">
                <a:avLst/>
              </a:prstGeom>
            </p:spPr>
          </p:pic>
        </p:grpSp>
        <p:sp>
          <p:nvSpPr>
            <p:cNvPr id="50" name="직사각형 49"/>
            <p:cNvSpPr/>
            <p:nvPr/>
          </p:nvSpPr>
          <p:spPr>
            <a:xfrm>
              <a:off x="191930" y="1175941"/>
              <a:ext cx="362315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b="1" dirty="0" smtClean="0">
                  <a:ln>
                    <a:solidFill>
                      <a:prstClr val="black">
                        <a:alpha val="5000"/>
                      </a:prst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사회복무요원 건강보험료 전액지원</a:t>
              </a:r>
              <a:endParaRPr lang="en-US" altLang="ko-KR" b="1" dirty="0">
                <a:ln>
                  <a:solidFill>
                    <a:prstClr val="black">
                      <a:alpha val="5000"/>
                    </a:prstClr>
                  </a:solidFill>
                </a:ln>
                <a:solidFill>
                  <a:schemeClr val="bg1"/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97" name="직사각형 96"/>
            <p:cNvSpPr/>
            <p:nvPr/>
          </p:nvSpPr>
          <p:spPr>
            <a:xfrm>
              <a:off x="6796608" y="1209245"/>
              <a:ext cx="2768572" cy="5918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latin typeface="G마켓 산스 TTF Medium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99" name="직사각형 98"/>
            <p:cNvSpPr/>
            <p:nvPr/>
          </p:nvSpPr>
          <p:spPr>
            <a:xfrm>
              <a:off x="4145282" y="1305103"/>
              <a:ext cx="227878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pc="-150" dirty="0" smtClean="0">
                  <a:ln>
                    <a:solidFill>
                      <a:prstClr val="black">
                        <a:alpha val="5000"/>
                      </a:prst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월  최대  </a:t>
              </a:r>
              <a:r>
                <a:rPr lang="en-US" altLang="ko-KR" spc="-150" dirty="0" smtClean="0">
                  <a:ln>
                    <a:solidFill>
                      <a:prstClr val="black">
                        <a:alpha val="5000"/>
                      </a:prst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10</a:t>
              </a:r>
              <a:r>
                <a:rPr lang="ko-KR" altLang="en-US" spc="-150" dirty="0" smtClean="0">
                  <a:ln>
                    <a:solidFill>
                      <a:prstClr val="black">
                        <a:alpha val="5000"/>
                      </a:prst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만원 </a:t>
              </a:r>
              <a:endParaRPr lang="en-US" altLang="ko-KR" spc="-150" dirty="0">
                <a:ln>
                  <a:solidFill>
                    <a:prstClr val="black">
                      <a:alpha val="5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100" name="직사각형 99"/>
            <p:cNvSpPr/>
            <p:nvPr/>
          </p:nvSpPr>
          <p:spPr>
            <a:xfrm>
              <a:off x="6865912" y="1305103"/>
              <a:ext cx="269926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pc="-150" dirty="0" smtClean="0">
                  <a:ln>
                    <a:solidFill>
                      <a:prstClr val="black">
                        <a:alpha val="5000"/>
                      </a:prst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사회복무 중 전액 지원</a:t>
              </a:r>
              <a:endParaRPr lang="en-US" altLang="ko-KR" spc="-150" dirty="0">
                <a:ln>
                  <a:solidFill>
                    <a:prstClr val="black">
                      <a:alpha val="500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</p:grpSp>
      <p:sp>
        <p:nvSpPr>
          <p:cNvPr id="8" name="빗면 7"/>
          <p:cNvSpPr/>
          <p:nvPr/>
        </p:nvSpPr>
        <p:spPr>
          <a:xfrm>
            <a:off x="4757693" y="920822"/>
            <a:ext cx="1288473" cy="270014"/>
          </a:xfrm>
          <a:prstGeom prst="bevel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종 전</a:t>
            </a:r>
            <a:endParaRPr lang="ko-KR" altLang="en-US" dirty="0">
              <a:solidFill>
                <a:schemeClr val="accent6">
                  <a:lumMod val="50000"/>
                </a:schemeClr>
              </a:solidFill>
              <a:latin typeface="G마켓 산스 TTF Medium" panose="02000000000000000000" pitchFamily="2" charset="-127"/>
              <a:ea typeface="문체부 제목 돋음체" panose="020B0609000101010101" pitchFamily="49" charset="-127"/>
            </a:endParaRPr>
          </a:p>
        </p:txBody>
      </p:sp>
      <p:sp>
        <p:nvSpPr>
          <p:cNvPr id="98" name="빗면 97"/>
          <p:cNvSpPr/>
          <p:nvPr/>
        </p:nvSpPr>
        <p:spPr>
          <a:xfrm>
            <a:off x="7589520" y="908799"/>
            <a:ext cx="1288473" cy="270014"/>
          </a:xfrm>
          <a:prstGeom prst="bevel">
            <a:avLst/>
          </a:prstGeom>
          <a:solidFill>
            <a:srgbClr val="356A4D"/>
          </a:solidFill>
          <a:ln>
            <a:solidFill>
              <a:srgbClr val="356A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rgbClr val="FFFFCC"/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변 경</a:t>
            </a:r>
            <a:endParaRPr lang="ko-KR" altLang="en-US" dirty="0">
              <a:solidFill>
                <a:srgbClr val="FFFFCC"/>
              </a:solidFill>
              <a:latin typeface="G마켓 산스 TTF Medium" panose="02000000000000000000" pitchFamily="2" charset="-127"/>
              <a:ea typeface="문체부 제목 돋음체" panose="020B0609000101010101" pitchFamily="49" charset="-127"/>
            </a:endParaRPr>
          </a:p>
        </p:txBody>
      </p:sp>
      <p:grpSp>
        <p:nvGrpSpPr>
          <p:cNvPr id="101" name="그룹 100"/>
          <p:cNvGrpSpPr/>
          <p:nvPr/>
        </p:nvGrpSpPr>
        <p:grpSpPr>
          <a:xfrm>
            <a:off x="324081" y="1884757"/>
            <a:ext cx="9323732" cy="654484"/>
            <a:chOff x="191930" y="1175941"/>
            <a:chExt cx="9373250" cy="654484"/>
          </a:xfrm>
        </p:grpSpPr>
        <p:sp>
          <p:nvSpPr>
            <p:cNvPr id="102" name="직사각형 101"/>
            <p:cNvSpPr/>
            <p:nvPr/>
          </p:nvSpPr>
          <p:spPr>
            <a:xfrm>
              <a:off x="3991989" y="1209245"/>
              <a:ext cx="2590803" cy="5918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dirty="0" smtClean="0"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월</a:t>
              </a:r>
              <a:endParaRPr lang="ko-KR" altLang="en-US" sz="1600" dirty="0">
                <a:latin typeface="G마켓 산스 TTF Medium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  <p:grpSp>
          <p:nvGrpSpPr>
            <p:cNvPr id="103" name="그룹 102"/>
            <p:cNvGrpSpPr/>
            <p:nvPr/>
          </p:nvGrpSpPr>
          <p:grpSpPr>
            <a:xfrm>
              <a:off x="246497" y="1198144"/>
              <a:ext cx="3618696" cy="614031"/>
              <a:chOff x="554108" y="527555"/>
              <a:chExt cx="1569206" cy="495101"/>
            </a:xfrm>
          </p:grpSpPr>
          <p:sp>
            <p:nvSpPr>
              <p:cNvPr id="108" name="직사각형 107"/>
              <p:cNvSpPr/>
              <p:nvPr/>
            </p:nvSpPr>
            <p:spPr>
              <a:xfrm>
                <a:off x="554108" y="527555"/>
                <a:ext cx="1569206" cy="495101"/>
              </a:xfrm>
              <a:prstGeom prst="rect">
                <a:avLst/>
              </a:prstGeom>
              <a:solidFill>
                <a:srgbClr val="F7994B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b="1" baseline="-25000" dirty="0"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pic>
            <p:nvPicPr>
              <p:cNvPr id="109" name="그림 10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2965" y="555900"/>
                <a:ext cx="640061" cy="352820"/>
              </a:xfrm>
              <a:prstGeom prst="rect">
                <a:avLst/>
              </a:prstGeom>
            </p:spPr>
          </p:pic>
        </p:grpSp>
        <p:sp>
          <p:nvSpPr>
            <p:cNvPr id="104" name="직사각형 103"/>
            <p:cNvSpPr/>
            <p:nvPr/>
          </p:nvSpPr>
          <p:spPr>
            <a:xfrm>
              <a:off x="191930" y="1175941"/>
              <a:ext cx="362315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b="1" dirty="0" smtClean="0">
                  <a:ln>
                    <a:solidFill>
                      <a:prstClr val="black">
                        <a:alpha val="5000"/>
                      </a:prst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병역이행자 교통비 지급기준 개선</a:t>
              </a:r>
              <a:endParaRPr lang="en-US" altLang="ko-KR" b="1" dirty="0">
                <a:ln>
                  <a:solidFill>
                    <a:prstClr val="black">
                      <a:alpha val="5000"/>
                    </a:prstClr>
                  </a:solidFill>
                </a:ln>
                <a:solidFill>
                  <a:schemeClr val="bg1"/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105" name="직사각형 104"/>
            <p:cNvSpPr/>
            <p:nvPr/>
          </p:nvSpPr>
          <p:spPr>
            <a:xfrm>
              <a:off x="6796608" y="1209245"/>
              <a:ext cx="2768572" cy="5918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>
                <a:latin typeface="G마켓 산스 TTF Medium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106" name="직사각형 105"/>
            <p:cNvSpPr/>
            <p:nvPr/>
          </p:nvSpPr>
          <p:spPr>
            <a:xfrm>
              <a:off x="4145282" y="1305103"/>
              <a:ext cx="239499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pc="-150" dirty="0" smtClean="0">
                  <a:ln>
                    <a:solidFill>
                      <a:prstClr val="black">
                        <a:alpha val="5000"/>
                      </a:prst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시외버스 운임 단가</a:t>
              </a:r>
              <a:endParaRPr lang="en-US" altLang="ko-KR" spc="-150" dirty="0">
                <a:ln>
                  <a:solidFill>
                    <a:prstClr val="black">
                      <a:alpha val="5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107" name="직사각형 106"/>
            <p:cNvSpPr/>
            <p:nvPr/>
          </p:nvSpPr>
          <p:spPr>
            <a:xfrm>
              <a:off x="6796478" y="1184094"/>
              <a:ext cx="273543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pc="-150" dirty="0" smtClean="0">
                  <a:ln>
                    <a:solidFill>
                      <a:prstClr val="black">
                        <a:alpha val="5000"/>
                      </a:prst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자동차 이용 기준</a:t>
              </a:r>
              <a:endParaRPr lang="en-US" altLang="ko-KR" spc="-150" dirty="0" smtClean="0">
                <a:ln>
                  <a:solidFill>
                    <a:prstClr val="black">
                      <a:alpha val="500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endParaRPr>
            </a:p>
            <a:p>
              <a:r>
                <a:rPr lang="en-US" altLang="ko-KR" spc="-150" dirty="0" smtClean="0">
                  <a:ln>
                    <a:solidFill>
                      <a:prstClr val="black">
                        <a:alpha val="5000"/>
                      </a:prst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(</a:t>
              </a:r>
              <a:r>
                <a:rPr lang="ko-KR" altLang="en-US" spc="-150" dirty="0" smtClean="0">
                  <a:ln>
                    <a:solidFill>
                      <a:prstClr val="black">
                        <a:alpha val="5000"/>
                      </a:prst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연료비</a:t>
              </a:r>
              <a:r>
                <a:rPr lang="en-US" altLang="ko-KR" spc="-150" dirty="0" smtClean="0">
                  <a:ln>
                    <a:solidFill>
                      <a:prstClr val="black">
                        <a:alpha val="5000"/>
                      </a:prst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+</a:t>
              </a:r>
              <a:r>
                <a:rPr lang="ko-KR" altLang="en-US" spc="-150" dirty="0" smtClean="0">
                  <a:ln>
                    <a:solidFill>
                      <a:prstClr val="black">
                        <a:alpha val="5000"/>
                      </a:prst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통행료</a:t>
              </a:r>
              <a:r>
                <a:rPr lang="en-US" altLang="ko-KR" spc="-150" dirty="0" smtClean="0">
                  <a:ln>
                    <a:solidFill>
                      <a:prstClr val="black">
                        <a:alpha val="5000"/>
                      </a:prst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)</a:t>
              </a:r>
              <a:endParaRPr lang="en-US" altLang="ko-KR" spc="-150" dirty="0">
                <a:ln>
                  <a:solidFill>
                    <a:prstClr val="black">
                      <a:alpha val="500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</p:grpSp>
      <p:grpSp>
        <p:nvGrpSpPr>
          <p:cNvPr id="110" name="그룹 109"/>
          <p:cNvGrpSpPr/>
          <p:nvPr/>
        </p:nvGrpSpPr>
        <p:grpSpPr>
          <a:xfrm>
            <a:off x="224519" y="3259361"/>
            <a:ext cx="9382314" cy="502448"/>
            <a:chOff x="47183" y="1024854"/>
            <a:chExt cx="9510956" cy="502448"/>
          </a:xfrm>
        </p:grpSpPr>
        <p:sp>
          <p:nvSpPr>
            <p:cNvPr id="111" name="직사각형 110"/>
            <p:cNvSpPr/>
            <p:nvPr/>
          </p:nvSpPr>
          <p:spPr>
            <a:xfrm>
              <a:off x="3958694" y="1034582"/>
              <a:ext cx="2590803" cy="492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dirty="0" smtClean="0"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월</a:t>
              </a:r>
              <a:endParaRPr lang="ko-KR" altLang="en-US" sz="1600" dirty="0">
                <a:latin typeface="G마켓 산스 TTF Medium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117" name="직사각형 116"/>
            <p:cNvSpPr/>
            <p:nvPr/>
          </p:nvSpPr>
          <p:spPr>
            <a:xfrm>
              <a:off x="221370" y="1049892"/>
              <a:ext cx="3618696" cy="477409"/>
            </a:xfrm>
            <a:prstGeom prst="rect">
              <a:avLst/>
            </a:prstGeom>
            <a:solidFill>
              <a:srgbClr val="F7994B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b="1" baseline="-25000" dirty="0">
                <a:latin typeface="G마켓 산스 TTF Medium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113" name="직사각형 112"/>
            <p:cNvSpPr/>
            <p:nvPr/>
          </p:nvSpPr>
          <p:spPr>
            <a:xfrm>
              <a:off x="47183" y="1127191"/>
              <a:ext cx="386816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b="1" spc="-150" dirty="0" smtClean="0">
                  <a:ln>
                    <a:solidFill>
                      <a:prstClr val="black">
                        <a:alpha val="5000"/>
                      </a:prst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병역판정검사 병리검사 항목 확대</a:t>
              </a:r>
              <a:endParaRPr lang="en-US" altLang="ko-KR" b="1" spc="-150" dirty="0">
                <a:ln>
                  <a:solidFill>
                    <a:prstClr val="black">
                      <a:alpha val="5000"/>
                    </a:prstClr>
                  </a:solidFill>
                </a:ln>
                <a:solidFill>
                  <a:schemeClr val="bg1"/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114" name="직사각형 113"/>
            <p:cNvSpPr/>
            <p:nvPr/>
          </p:nvSpPr>
          <p:spPr>
            <a:xfrm>
              <a:off x="6789567" y="1024854"/>
              <a:ext cx="2768572" cy="5024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>
                <a:latin typeface="G마켓 산스 TTF Medium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115" name="직사각형 114"/>
            <p:cNvSpPr/>
            <p:nvPr/>
          </p:nvSpPr>
          <p:spPr>
            <a:xfrm>
              <a:off x="4270715" y="1094750"/>
              <a:ext cx="227878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pc="-150" dirty="0" smtClean="0">
                  <a:ln>
                    <a:solidFill>
                      <a:prstClr val="black">
                        <a:alpha val="5000"/>
                      </a:prst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병리검사 </a:t>
              </a:r>
              <a:r>
                <a:rPr lang="en-US" altLang="ko-KR" spc="-150" dirty="0" smtClean="0">
                  <a:ln>
                    <a:solidFill>
                      <a:prstClr val="black">
                        <a:alpha val="5000"/>
                      </a:prst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28</a:t>
              </a:r>
              <a:r>
                <a:rPr lang="ko-KR" altLang="en-US" spc="-150" dirty="0" smtClean="0">
                  <a:ln>
                    <a:solidFill>
                      <a:prstClr val="black">
                        <a:alpha val="5000"/>
                      </a:prst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종</a:t>
              </a:r>
              <a:endParaRPr lang="en-US" altLang="ko-KR" spc="-150" dirty="0">
                <a:ln>
                  <a:solidFill>
                    <a:prstClr val="black">
                      <a:alpha val="5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116" name="직사각형 115"/>
            <p:cNvSpPr/>
            <p:nvPr/>
          </p:nvSpPr>
          <p:spPr>
            <a:xfrm>
              <a:off x="6807651" y="1080887"/>
              <a:ext cx="269926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pc="-150" dirty="0" smtClean="0">
                  <a:ln>
                    <a:solidFill>
                      <a:prstClr val="black">
                        <a:alpha val="5000"/>
                      </a:prst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병리검사 </a:t>
              </a:r>
              <a:r>
                <a:rPr lang="en-US" altLang="ko-KR" spc="-150" dirty="0" smtClean="0">
                  <a:ln>
                    <a:solidFill>
                      <a:prstClr val="black">
                        <a:alpha val="5000"/>
                      </a:prst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30</a:t>
              </a:r>
              <a:r>
                <a:rPr lang="ko-KR" altLang="en-US" spc="-150" dirty="0" smtClean="0">
                  <a:ln>
                    <a:solidFill>
                      <a:prstClr val="black">
                        <a:alpha val="5000"/>
                      </a:prst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종</a:t>
              </a:r>
              <a:r>
                <a:rPr lang="en-US" altLang="ko-KR" spc="-150" dirty="0" smtClean="0">
                  <a:ln>
                    <a:solidFill>
                      <a:prstClr val="black">
                        <a:alpha val="5000"/>
                      </a:prst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(2</a:t>
              </a:r>
              <a:r>
                <a:rPr lang="ko-KR" altLang="en-US" spc="-150" dirty="0" smtClean="0">
                  <a:ln>
                    <a:solidFill>
                      <a:prstClr val="black">
                        <a:alpha val="5000"/>
                      </a:prst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종 추가</a:t>
              </a:r>
              <a:r>
                <a:rPr lang="en-US" altLang="ko-KR" spc="-150" dirty="0" smtClean="0">
                  <a:ln>
                    <a:solidFill>
                      <a:prstClr val="black">
                        <a:alpha val="5000"/>
                      </a:prst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)</a:t>
              </a:r>
              <a:endParaRPr lang="en-US" altLang="ko-KR" spc="-150" dirty="0">
                <a:ln>
                  <a:solidFill>
                    <a:prstClr val="black">
                      <a:alpha val="500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</p:grpSp>
      <p:grpSp>
        <p:nvGrpSpPr>
          <p:cNvPr id="119" name="그룹 118"/>
          <p:cNvGrpSpPr/>
          <p:nvPr/>
        </p:nvGrpSpPr>
        <p:grpSpPr>
          <a:xfrm>
            <a:off x="324081" y="2590580"/>
            <a:ext cx="9267756" cy="569138"/>
            <a:chOff x="170353" y="1198144"/>
            <a:chExt cx="9394827" cy="614031"/>
          </a:xfrm>
        </p:grpSpPr>
        <p:sp>
          <p:nvSpPr>
            <p:cNvPr id="120" name="직사각형 119"/>
            <p:cNvSpPr/>
            <p:nvPr/>
          </p:nvSpPr>
          <p:spPr>
            <a:xfrm>
              <a:off x="3991989" y="1209245"/>
              <a:ext cx="2590803" cy="5918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dirty="0" smtClean="0"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월</a:t>
              </a:r>
              <a:endParaRPr lang="ko-KR" altLang="en-US" sz="1600" dirty="0">
                <a:latin typeface="G마켓 산스 TTF Medium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  <p:grpSp>
          <p:nvGrpSpPr>
            <p:cNvPr id="121" name="그룹 120"/>
            <p:cNvGrpSpPr/>
            <p:nvPr/>
          </p:nvGrpSpPr>
          <p:grpSpPr>
            <a:xfrm>
              <a:off x="246497" y="1198144"/>
              <a:ext cx="3618696" cy="614031"/>
              <a:chOff x="554108" y="527555"/>
              <a:chExt cx="1569206" cy="495101"/>
            </a:xfrm>
          </p:grpSpPr>
          <p:sp>
            <p:nvSpPr>
              <p:cNvPr id="126" name="직사각형 125"/>
              <p:cNvSpPr/>
              <p:nvPr/>
            </p:nvSpPr>
            <p:spPr>
              <a:xfrm>
                <a:off x="554108" y="527555"/>
                <a:ext cx="1569206" cy="495101"/>
              </a:xfrm>
              <a:prstGeom prst="rect">
                <a:avLst/>
              </a:prstGeom>
              <a:solidFill>
                <a:srgbClr val="F7994B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b="1" baseline="-25000" dirty="0"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pic>
            <p:nvPicPr>
              <p:cNvPr id="127" name="그림 12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2965" y="555900"/>
                <a:ext cx="640061" cy="352820"/>
              </a:xfrm>
              <a:prstGeom prst="rect">
                <a:avLst/>
              </a:prstGeom>
            </p:spPr>
          </p:pic>
        </p:grpSp>
        <p:sp>
          <p:nvSpPr>
            <p:cNvPr id="122" name="직사각형 121"/>
            <p:cNvSpPr/>
            <p:nvPr/>
          </p:nvSpPr>
          <p:spPr>
            <a:xfrm>
              <a:off x="170353" y="1308342"/>
              <a:ext cx="3623158" cy="3984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b="1" dirty="0" smtClean="0">
                  <a:ln>
                    <a:solidFill>
                      <a:prstClr val="black">
                        <a:alpha val="5000"/>
                      </a:prst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입영판정검사 대상 확대</a:t>
              </a:r>
              <a:endParaRPr lang="en-US" altLang="ko-KR" b="1" dirty="0">
                <a:ln>
                  <a:solidFill>
                    <a:prstClr val="black">
                      <a:alpha val="5000"/>
                    </a:prstClr>
                  </a:solidFill>
                </a:ln>
                <a:solidFill>
                  <a:schemeClr val="bg1"/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123" name="직사각형 122"/>
            <p:cNvSpPr/>
            <p:nvPr/>
          </p:nvSpPr>
          <p:spPr>
            <a:xfrm>
              <a:off x="6796608" y="1209245"/>
              <a:ext cx="2768572" cy="5918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>
                <a:latin typeface="G마켓 산스 TTF Medium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124" name="직사각형 123"/>
            <p:cNvSpPr/>
            <p:nvPr/>
          </p:nvSpPr>
          <p:spPr>
            <a:xfrm>
              <a:off x="3927139" y="1305103"/>
              <a:ext cx="2869469" cy="3984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pc="-150" dirty="0" smtClean="0">
                  <a:ln>
                    <a:solidFill>
                      <a:prstClr val="black">
                        <a:alpha val="5000"/>
                      </a:prst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육군</a:t>
              </a:r>
              <a:r>
                <a:rPr lang="en-US" altLang="ko-KR" spc="-150" dirty="0" smtClean="0">
                  <a:ln>
                    <a:solidFill>
                      <a:prstClr val="black">
                        <a:alpha val="5000"/>
                      </a:prst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2</a:t>
              </a:r>
              <a:r>
                <a:rPr lang="ko-KR" altLang="en-US" spc="-150" dirty="0" smtClean="0">
                  <a:ln>
                    <a:solidFill>
                      <a:prstClr val="black">
                        <a:alpha val="5000"/>
                      </a:prst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작사 </a:t>
              </a:r>
              <a:r>
                <a:rPr lang="en-US" altLang="ko-KR" spc="-150" dirty="0" smtClean="0">
                  <a:ln>
                    <a:solidFill>
                      <a:prstClr val="black">
                        <a:alpha val="5000"/>
                      </a:prst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+ </a:t>
              </a:r>
              <a:r>
                <a:rPr lang="ko-KR" altLang="en-US" spc="-150" dirty="0" err="1" smtClean="0">
                  <a:ln>
                    <a:solidFill>
                      <a:prstClr val="black">
                        <a:alpha val="5000"/>
                      </a:prst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지작사</a:t>
              </a:r>
              <a:r>
                <a:rPr lang="ko-KR" altLang="en-US" spc="-150" dirty="0" smtClean="0">
                  <a:ln>
                    <a:solidFill>
                      <a:prstClr val="black">
                        <a:alpha val="5000"/>
                      </a:prst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 동부 </a:t>
              </a:r>
              <a:endParaRPr lang="en-US" altLang="ko-KR" spc="-150" dirty="0">
                <a:ln>
                  <a:solidFill>
                    <a:prstClr val="black">
                      <a:alpha val="5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125" name="직사각형 124"/>
            <p:cNvSpPr/>
            <p:nvPr/>
          </p:nvSpPr>
          <p:spPr>
            <a:xfrm>
              <a:off x="6829744" y="1305103"/>
              <a:ext cx="2735436" cy="3984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pc="-150" dirty="0" smtClean="0">
                  <a:ln>
                    <a:solidFill>
                      <a:prstClr val="black">
                        <a:alpha val="5000"/>
                      </a:prst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육군 </a:t>
              </a:r>
              <a:r>
                <a:rPr lang="en-US" altLang="ko-KR" spc="-150" dirty="0" smtClean="0">
                  <a:ln>
                    <a:solidFill>
                      <a:prstClr val="black">
                        <a:alpha val="5000"/>
                      </a:prst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2</a:t>
              </a:r>
              <a:r>
                <a:rPr lang="ko-KR" altLang="en-US" spc="-150" dirty="0" smtClean="0">
                  <a:ln>
                    <a:solidFill>
                      <a:prstClr val="black">
                        <a:alpha val="5000"/>
                      </a:prst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작사</a:t>
              </a:r>
              <a:r>
                <a:rPr lang="en-US" altLang="ko-KR" spc="-150" dirty="0" smtClean="0">
                  <a:ln>
                    <a:solidFill>
                      <a:prstClr val="black">
                        <a:alpha val="5000"/>
                      </a:prst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+</a:t>
              </a:r>
              <a:r>
                <a:rPr lang="ko-KR" altLang="en-US" spc="-150" dirty="0" smtClean="0">
                  <a:ln>
                    <a:solidFill>
                      <a:prstClr val="black">
                        <a:alpha val="5000"/>
                      </a:prst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지작사 전체</a:t>
              </a:r>
              <a:endParaRPr lang="en-US" altLang="ko-KR" spc="-150" dirty="0">
                <a:ln>
                  <a:solidFill>
                    <a:prstClr val="black">
                      <a:alpha val="500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</p:grpSp>
      <p:grpSp>
        <p:nvGrpSpPr>
          <p:cNvPr id="128" name="그룹 127"/>
          <p:cNvGrpSpPr/>
          <p:nvPr/>
        </p:nvGrpSpPr>
        <p:grpSpPr>
          <a:xfrm>
            <a:off x="369266" y="3855395"/>
            <a:ext cx="9353903" cy="646331"/>
            <a:chOff x="191930" y="1175941"/>
            <a:chExt cx="9482155" cy="646331"/>
          </a:xfrm>
        </p:grpSpPr>
        <p:sp>
          <p:nvSpPr>
            <p:cNvPr id="129" name="직사각형 128"/>
            <p:cNvSpPr/>
            <p:nvPr/>
          </p:nvSpPr>
          <p:spPr>
            <a:xfrm>
              <a:off x="3991989" y="1209245"/>
              <a:ext cx="2590803" cy="5918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dirty="0" smtClean="0"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월</a:t>
              </a:r>
              <a:endParaRPr lang="ko-KR" altLang="en-US" sz="1600" dirty="0">
                <a:latin typeface="G마켓 산스 TTF Medium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  <p:grpSp>
          <p:nvGrpSpPr>
            <p:cNvPr id="130" name="그룹 129"/>
            <p:cNvGrpSpPr/>
            <p:nvPr/>
          </p:nvGrpSpPr>
          <p:grpSpPr>
            <a:xfrm>
              <a:off x="246497" y="1198144"/>
              <a:ext cx="3618696" cy="614031"/>
              <a:chOff x="554108" y="527555"/>
              <a:chExt cx="1569206" cy="495101"/>
            </a:xfrm>
          </p:grpSpPr>
          <p:sp>
            <p:nvSpPr>
              <p:cNvPr id="135" name="직사각형 134"/>
              <p:cNvSpPr/>
              <p:nvPr/>
            </p:nvSpPr>
            <p:spPr>
              <a:xfrm>
                <a:off x="554108" y="527555"/>
                <a:ext cx="1569206" cy="495101"/>
              </a:xfrm>
              <a:prstGeom prst="rect">
                <a:avLst/>
              </a:prstGeom>
              <a:solidFill>
                <a:srgbClr val="F7994B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b="1" baseline="-25000" dirty="0"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pic>
            <p:nvPicPr>
              <p:cNvPr id="136" name="그림 13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2965" y="555900"/>
                <a:ext cx="640061" cy="352820"/>
              </a:xfrm>
              <a:prstGeom prst="rect">
                <a:avLst/>
              </a:prstGeom>
            </p:spPr>
          </p:pic>
        </p:grpSp>
        <p:sp>
          <p:nvSpPr>
            <p:cNvPr id="131" name="직사각형 130"/>
            <p:cNvSpPr/>
            <p:nvPr/>
          </p:nvSpPr>
          <p:spPr>
            <a:xfrm>
              <a:off x="191930" y="1175941"/>
              <a:ext cx="362315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b="1" dirty="0" smtClean="0">
                  <a:ln>
                    <a:solidFill>
                      <a:prstClr val="black">
                        <a:alpha val="5000"/>
                      </a:prst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신체등급 </a:t>
              </a:r>
              <a:r>
                <a:rPr lang="en-US" altLang="ko-KR" b="1" dirty="0" smtClean="0">
                  <a:ln>
                    <a:solidFill>
                      <a:prstClr val="black">
                        <a:alpha val="5000"/>
                      </a:prst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4</a:t>
              </a:r>
              <a:r>
                <a:rPr lang="ko-KR" altLang="en-US" b="1" dirty="0" smtClean="0">
                  <a:ln>
                    <a:solidFill>
                      <a:prstClr val="black">
                        <a:alpha val="5000"/>
                      </a:prst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급 현역복무선택자 상근예비역 선발대상 포함</a:t>
              </a:r>
              <a:endParaRPr lang="en-US" altLang="ko-KR" b="1" dirty="0">
                <a:ln>
                  <a:solidFill>
                    <a:prstClr val="black">
                      <a:alpha val="5000"/>
                    </a:prstClr>
                  </a:solidFill>
                </a:ln>
                <a:solidFill>
                  <a:schemeClr val="bg1"/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132" name="직사각형 131"/>
            <p:cNvSpPr/>
            <p:nvPr/>
          </p:nvSpPr>
          <p:spPr>
            <a:xfrm>
              <a:off x="6796608" y="1209245"/>
              <a:ext cx="2768572" cy="5918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>
                <a:latin typeface="G마켓 산스 TTF Medium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133" name="직사각형 132"/>
            <p:cNvSpPr/>
            <p:nvPr/>
          </p:nvSpPr>
          <p:spPr>
            <a:xfrm>
              <a:off x="4004423" y="1313843"/>
              <a:ext cx="265295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pc="-300" dirty="0" smtClean="0">
                  <a:ln>
                    <a:solidFill>
                      <a:prstClr val="black">
                        <a:alpha val="5000"/>
                      </a:prst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4</a:t>
              </a:r>
              <a:r>
                <a:rPr lang="ko-KR" altLang="en-US" spc="-300" dirty="0" smtClean="0">
                  <a:ln>
                    <a:solidFill>
                      <a:prstClr val="black">
                        <a:alpha val="5000"/>
                      </a:prst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급 현역선택자  현역복무</a:t>
              </a:r>
              <a:endParaRPr lang="en-US" altLang="ko-KR" spc="-300" dirty="0">
                <a:ln>
                  <a:solidFill>
                    <a:prstClr val="black">
                      <a:alpha val="5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134" name="직사각형 133"/>
            <p:cNvSpPr/>
            <p:nvPr/>
          </p:nvSpPr>
          <p:spPr>
            <a:xfrm>
              <a:off x="6816079" y="1280251"/>
              <a:ext cx="285800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pc="-300" dirty="0" smtClean="0">
                  <a:ln>
                    <a:solidFill>
                      <a:prstClr val="black">
                        <a:alpha val="5000"/>
                      </a:prst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6</a:t>
              </a:r>
              <a:r>
                <a:rPr lang="ko-KR" altLang="en-US" spc="-300" dirty="0" smtClean="0">
                  <a:ln>
                    <a:solidFill>
                      <a:prstClr val="black">
                        <a:alpha val="5000"/>
                      </a:prst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월 부터 상근 신청접수 예정</a:t>
              </a:r>
              <a:endParaRPr lang="en-US" altLang="ko-KR" spc="-300" dirty="0">
                <a:ln>
                  <a:solidFill>
                    <a:prstClr val="black">
                      <a:alpha val="500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</p:grpSp>
      <p:grpSp>
        <p:nvGrpSpPr>
          <p:cNvPr id="137" name="그룹 136"/>
          <p:cNvGrpSpPr/>
          <p:nvPr/>
        </p:nvGrpSpPr>
        <p:grpSpPr>
          <a:xfrm>
            <a:off x="398401" y="4596227"/>
            <a:ext cx="9265151" cy="510897"/>
            <a:chOff x="208541" y="1179149"/>
            <a:chExt cx="9392186" cy="510897"/>
          </a:xfrm>
        </p:grpSpPr>
        <p:sp>
          <p:nvSpPr>
            <p:cNvPr id="138" name="직사각형 137"/>
            <p:cNvSpPr/>
            <p:nvPr/>
          </p:nvSpPr>
          <p:spPr>
            <a:xfrm>
              <a:off x="3991989" y="1209246"/>
              <a:ext cx="2590803" cy="4696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dirty="0" smtClean="0"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월</a:t>
              </a:r>
              <a:endParaRPr lang="ko-KR" altLang="en-US" sz="1600" dirty="0">
                <a:latin typeface="G마켓 산스 TTF Medium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  <p:grpSp>
          <p:nvGrpSpPr>
            <p:cNvPr id="139" name="그룹 138"/>
            <p:cNvGrpSpPr/>
            <p:nvPr/>
          </p:nvGrpSpPr>
          <p:grpSpPr>
            <a:xfrm>
              <a:off x="246497" y="1179149"/>
              <a:ext cx="3618696" cy="510897"/>
              <a:chOff x="554108" y="512239"/>
              <a:chExt cx="1569206" cy="411943"/>
            </a:xfrm>
          </p:grpSpPr>
          <p:sp>
            <p:nvSpPr>
              <p:cNvPr id="144" name="직사각형 143"/>
              <p:cNvSpPr/>
              <p:nvPr/>
            </p:nvSpPr>
            <p:spPr>
              <a:xfrm>
                <a:off x="554108" y="512239"/>
                <a:ext cx="1569206" cy="411943"/>
              </a:xfrm>
              <a:prstGeom prst="rect">
                <a:avLst/>
              </a:prstGeom>
              <a:solidFill>
                <a:srgbClr val="F7994B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b="1" baseline="-25000" dirty="0"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pic>
            <p:nvPicPr>
              <p:cNvPr id="145" name="그림 14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7334" y="562366"/>
                <a:ext cx="640061" cy="352820"/>
              </a:xfrm>
              <a:prstGeom prst="rect">
                <a:avLst/>
              </a:prstGeom>
            </p:spPr>
          </p:pic>
        </p:grpSp>
        <p:sp>
          <p:nvSpPr>
            <p:cNvPr id="140" name="직사각형 139"/>
            <p:cNvSpPr/>
            <p:nvPr/>
          </p:nvSpPr>
          <p:spPr>
            <a:xfrm>
              <a:off x="208541" y="1243187"/>
              <a:ext cx="362315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b="1" dirty="0" smtClean="0">
                  <a:ln>
                    <a:solidFill>
                      <a:prstClr val="black">
                        <a:alpha val="5000"/>
                      </a:prst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육군 조리병 지원 자격 확대</a:t>
              </a:r>
              <a:endParaRPr lang="en-US" altLang="ko-KR" b="1" dirty="0">
                <a:ln>
                  <a:solidFill>
                    <a:prstClr val="black">
                      <a:alpha val="5000"/>
                    </a:prstClr>
                  </a:solidFill>
                </a:ln>
                <a:solidFill>
                  <a:schemeClr val="bg1"/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141" name="직사각형 140"/>
            <p:cNvSpPr/>
            <p:nvPr/>
          </p:nvSpPr>
          <p:spPr>
            <a:xfrm>
              <a:off x="6829744" y="1209246"/>
              <a:ext cx="2768572" cy="4679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>
                <a:latin typeface="G마켓 산스 TTF Medium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142" name="직사각형 141"/>
            <p:cNvSpPr/>
            <p:nvPr/>
          </p:nvSpPr>
          <p:spPr>
            <a:xfrm>
              <a:off x="3951079" y="1260048"/>
              <a:ext cx="285207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pc="-150" dirty="0" smtClean="0">
                  <a:ln>
                    <a:solidFill>
                      <a:prstClr val="black">
                        <a:alpha val="5000"/>
                      </a:prst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자격</a:t>
              </a:r>
              <a:r>
                <a:rPr lang="en-US" altLang="ko-KR" spc="-150" dirty="0" smtClean="0">
                  <a:ln>
                    <a:solidFill>
                      <a:prstClr val="black">
                        <a:alpha val="5000"/>
                      </a:prst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·</a:t>
              </a:r>
              <a:r>
                <a:rPr lang="ko-KR" altLang="en-US" spc="-150" dirty="0" smtClean="0">
                  <a:ln>
                    <a:solidFill>
                      <a:prstClr val="black">
                        <a:alpha val="5000"/>
                      </a:prst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면허 소지자만 지원</a:t>
              </a:r>
              <a:endParaRPr lang="en-US" altLang="ko-KR" spc="-150" dirty="0">
                <a:ln>
                  <a:solidFill>
                    <a:prstClr val="black">
                      <a:alpha val="5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143" name="직사각형 142"/>
            <p:cNvSpPr/>
            <p:nvPr/>
          </p:nvSpPr>
          <p:spPr>
            <a:xfrm>
              <a:off x="6865291" y="1260048"/>
              <a:ext cx="273543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pc="-300" dirty="0" smtClean="0">
                  <a:ln>
                    <a:solidFill>
                      <a:prstClr val="black">
                        <a:alpha val="5000"/>
                      </a:prst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현역병 입영대상 지원 가능</a:t>
              </a:r>
              <a:endParaRPr lang="en-US" altLang="ko-KR" spc="-300" dirty="0">
                <a:ln>
                  <a:solidFill>
                    <a:prstClr val="black">
                      <a:alpha val="500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</p:grpSp>
      <p:grpSp>
        <p:nvGrpSpPr>
          <p:cNvPr id="146" name="그룹 145"/>
          <p:cNvGrpSpPr/>
          <p:nvPr/>
        </p:nvGrpSpPr>
        <p:grpSpPr>
          <a:xfrm>
            <a:off x="379103" y="5192834"/>
            <a:ext cx="9246471" cy="646331"/>
            <a:chOff x="191930" y="1175941"/>
            <a:chExt cx="9373250" cy="646331"/>
          </a:xfrm>
        </p:grpSpPr>
        <p:sp>
          <p:nvSpPr>
            <p:cNvPr id="147" name="직사각형 146"/>
            <p:cNvSpPr/>
            <p:nvPr/>
          </p:nvSpPr>
          <p:spPr>
            <a:xfrm>
              <a:off x="3991989" y="1209245"/>
              <a:ext cx="2590803" cy="5918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dirty="0" smtClean="0"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월</a:t>
              </a:r>
              <a:endParaRPr lang="ko-KR" altLang="en-US" sz="1600" dirty="0">
                <a:latin typeface="G마켓 산스 TTF Medium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  <p:grpSp>
          <p:nvGrpSpPr>
            <p:cNvPr id="148" name="그룹 147"/>
            <p:cNvGrpSpPr/>
            <p:nvPr/>
          </p:nvGrpSpPr>
          <p:grpSpPr>
            <a:xfrm>
              <a:off x="246497" y="1198144"/>
              <a:ext cx="3618696" cy="614031"/>
              <a:chOff x="554108" y="527555"/>
              <a:chExt cx="1569206" cy="495101"/>
            </a:xfrm>
          </p:grpSpPr>
          <p:sp>
            <p:nvSpPr>
              <p:cNvPr id="153" name="직사각형 152"/>
              <p:cNvSpPr/>
              <p:nvPr/>
            </p:nvSpPr>
            <p:spPr>
              <a:xfrm>
                <a:off x="554108" y="527555"/>
                <a:ext cx="1569206" cy="495101"/>
              </a:xfrm>
              <a:prstGeom prst="rect">
                <a:avLst/>
              </a:prstGeom>
              <a:solidFill>
                <a:srgbClr val="F7994B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b="1" baseline="-25000" dirty="0"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pic>
            <p:nvPicPr>
              <p:cNvPr id="154" name="그림 15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2965" y="555900"/>
                <a:ext cx="640061" cy="352820"/>
              </a:xfrm>
              <a:prstGeom prst="rect">
                <a:avLst/>
              </a:prstGeom>
            </p:spPr>
          </p:pic>
        </p:grpSp>
        <p:sp>
          <p:nvSpPr>
            <p:cNvPr id="149" name="직사각형 148"/>
            <p:cNvSpPr/>
            <p:nvPr/>
          </p:nvSpPr>
          <p:spPr>
            <a:xfrm>
              <a:off x="191930" y="1175941"/>
              <a:ext cx="362315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b="1" dirty="0" smtClean="0">
                  <a:ln>
                    <a:solidFill>
                      <a:prstClr val="black">
                        <a:alpha val="5000"/>
                      </a:prst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유치원 교사</a:t>
              </a:r>
              <a:r>
                <a:rPr lang="en-US" altLang="ko-KR" b="1" dirty="0" smtClean="0">
                  <a:ln>
                    <a:solidFill>
                      <a:prstClr val="black">
                        <a:alpha val="5000"/>
                      </a:prst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, </a:t>
              </a:r>
              <a:r>
                <a:rPr lang="ko-KR" altLang="en-US" b="1" dirty="0" smtClean="0">
                  <a:ln>
                    <a:solidFill>
                      <a:prstClr val="black">
                        <a:alpha val="5000"/>
                      </a:prst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현역병 입영일자 학기 이후로 조정</a:t>
              </a:r>
              <a:endParaRPr lang="en-US" altLang="ko-KR" b="1" dirty="0">
                <a:ln>
                  <a:solidFill>
                    <a:prstClr val="black">
                      <a:alpha val="5000"/>
                    </a:prstClr>
                  </a:solidFill>
                </a:ln>
                <a:solidFill>
                  <a:schemeClr val="bg1"/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150" name="직사각형 149"/>
            <p:cNvSpPr/>
            <p:nvPr/>
          </p:nvSpPr>
          <p:spPr>
            <a:xfrm>
              <a:off x="6796608" y="1209245"/>
              <a:ext cx="2768572" cy="5918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>
                <a:latin typeface="G마켓 산스 TTF Medium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151" name="직사각형 150"/>
            <p:cNvSpPr/>
            <p:nvPr/>
          </p:nvSpPr>
          <p:spPr>
            <a:xfrm>
              <a:off x="4025124" y="1305103"/>
              <a:ext cx="239894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pc="-150" dirty="0" smtClean="0">
                  <a:ln>
                    <a:solidFill>
                      <a:prstClr val="black">
                        <a:alpha val="5000"/>
                      </a:prst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초</a:t>
              </a:r>
              <a:r>
                <a:rPr lang="en-US" altLang="ko-KR" spc="-150" dirty="0" smtClean="0">
                  <a:ln>
                    <a:solidFill>
                      <a:prstClr val="black">
                        <a:alpha val="5000"/>
                      </a:prst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·</a:t>
              </a:r>
              <a:r>
                <a:rPr lang="ko-KR" altLang="en-US" spc="-150" dirty="0" smtClean="0">
                  <a:ln>
                    <a:solidFill>
                      <a:prstClr val="black">
                        <a:alpha val="5000"/>
                      </a:prst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중</a:t>
              </a:r>
              <a:r>
                <a:rPr lang="en-US" altLang="ko-KR" spc="-150" dirty="0" smtClean="0">
                  <a:ln>
                    <a:solidFill>
                      <a:prstClr val="black">
                        <a:alpha val="5000"/>
                      </a:prst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·</a:t>
              </a:r>
              <a:r>
                <a:rPr lang="ko-KR" altLang="en-US" spc="-150" dirty="0" smtClean="0">
                  <a:ln>
                    <a:solidFill>
                      <a:prstClr val="black">
                        <a:alpha val="5000"/>
                      </a:prst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고 교사만 조정</a:t>
              </a:r>
              <a:endParaRPr lang="en-US" altLang="ko-KR" spc="-150" dirty="0">
                <a:ln>
                  <a:solidFill>
                    <a:prstClr val="black">
                      <a:alpha val="5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152" name="직사각형 151"/>
            <p:cNvSpPr/>
            <p:nvPr/>
          </p:nvSpPr>
          <p:spPr>
            <a:xfrm>
              <a:off x="6865912" y="1305103"/>
              <a:ext cx="269926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pc="-150" dirty="0" smtClean="0">
                  <a:ln>
                    <a:solidFill>
                      <a:prstClr val="black">
                        <a:alpha val="5000"/>
                      </a:prst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유치원 교사도 조정 가능</a:t>
              </a:r>
              <a:endParaRPr lang="en-US" altLang="ko-KR" spc="-150" dirty="0">
                <a:ln>
                  <a:solidFill>
                    <a:prstClr val="black">
                      <a:alpha val="500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</p:grpSp>
      <p:grpSp>
        <p:nvGrpSpPr>
          <p:cNvPr id="155" name="그룹 154"/>
          <p:cNvGrpSpPr/>
          <p:nvPr/>
        </p:nvGrpSpPr>
        <p:grpSpPr>
          <a:xfrm>
            <a:off x="377463" y="5860530"/>
            <a:ext cx="9207862" cy="646358"/>
            <a:chOff x="191930" y="1175941"/>
            <a:chExt cx="9334112" cy="646358"/>
          </a:xfrm>
        </p:grpSpPr>
        <p:sp>
          <p:nvSpPr>
            <p:cNvPr id="156" name="직사각형 155"/>
            <p:cNvSpPr/>
            <p:nvPr/>
          </p:nvSpPr>
          <p:spPr>
            <a:xfrm>
              <a:off x="3991989" y="1209245"/>
              <a:ext cx="2590803" cy="5918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dirty="0" smtClean="0"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월</a:t>
              </a:r>
              <a:endParaRPr lang="ko-KR" altLang="en-US" sz="1600" dirty="0">
                <a:latin typeface="G마켓 산스 TTF Medium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  <p:grpSp>
          <p:nvGrpSpPr>
            <p:cNvPr id="157" name="그룹 156"/>
            <p:cNvGrpSpPr/>
            <p:nvPr/>
          </p:nvGrpSpPr>
          <p:grpSpPr>
            <a:xfrm>
              <a:off x="246497" y="1198144"/>
              <a:ext cx="3618696" cy="614031"/>
              <a:chOff x="554108" y="527555"/>
              <a:chExt cx="1569206" cy="495101"/>
            </a:xfrm>
          </p:grpSpPr>
          <p:sp>
            <p:nvSpPr>
              <p:cNvPr id="162" name="직사각형 161"/>
              <p:cNvSpPr/>
              <p:nvPr/>
            </p:nvSpPr>
            <p:spPr>
              <a:xfrm>
                <a:off x="554108" y="527555"/>
                <a:ext cx="1569206" cy="495101"/>
              </a:xfrm>
              <a:prstGeom prst="rect">
                <a:avLst/>
              </a:prstGeom>
              <a:solidFill>
                <a:srgbClr val="F7994B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b="1" baseline="-25000" dirty="0"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pic>
            <p:nvPicPr>
              <p:cNvPr id="163" name="그림 16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2965" y="555900"/>
                <a:ext cx="640061" cy="352820"/>
              </a:xfrm>
              <a:prstGeom prst="rect">
                <a:avLst/>
              </a:prstGeom>
            </p:spPr>
          </p:pic>
        </p:grpSp>
        <p:sp>
          <p:nvSpPr>
            <p:cNvPr id="158" name="직사각형 157"/>
            <p:cNvSpPr/>
            <p:nvPr/>
          </p:nvSpPr>
          <p:spPr>
            <a:xfrm>
              <a:off x="191930" y="1175941"/>
              <a:ext cx="362315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b="1" dirty="0" smtClean="0">
                  <a:ln>
                    <a:solidFill>
                      <a:prstClr val="black">
                        <a:alpha val="5000"/>
                      </a:prst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대학</a:t>
              </a:r>
              <a:r>
                <a:rPr lang="en-US" altLang="ko-KR" b="1" dirty="0" smtClean="0">
                  <a:ln>
                    <a:solidFill>
                      <a:prstClr val="black">
                        <a:alpha val="5000"/>
                      </a:prst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(</a:t>
              </a:r>
              <a:r>
                <a:rPr lang="ko-KR" altLang="en-US" b="1" dirty="0" smtClean="0">
                  <a:ln>
                    <a:solidFill>
                      <a:prstClr val="black">
                        <a:alpha val="5000"/>
                      </a:prst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원</a:t>
              </a:r>
              <a:r>
                <a:rPr lang="en-US" altLang="ko-KR" b="1" dirty="0" smtClean="0">
                  <a:ln>
                    <a:solidFill>
                      <a:prstClr val="black">
                        <a:alpha val="5000"/>
                      </a:prst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) </a:t>
              </a:r>
              <a:r>
                <a:rPr lang="ko-KR" altLang="en-US" b="1" dirty="0" smtClean="0">
                  <a:ln>
                    <a:solidFill>
                      <a:prstClr val="black">
                        <a:alpha val="5000"/>
                      </a:prst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휴학 중 계절학기 수강자 동원훈련소집 연기</a:t>
              </a:r>
              <a:endParaRPr lang="en-US" altLang="ko-KR" b="1" dirty="0">
                <a:ln>
                  <a:solidFill>
                    <a:prstClr val="black">
                      <a:alpha val="5000"/>
                    </a:prstClr>
                  </a:solidFill>
                </a:ln>
                <a:solidFill>
                  <a:schemeClr val="bg1"/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159" name="직사각형 158"/>
            <p:cNvSpPr/>
            <p:nvPr/>
          </p:nvSpPr>
          <p:spPr>
            <a:xfrm>
              <a:off x="6757470" y="1198144"/>
              <a:ext cx="2768572" cy="5918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>
                <a:latin typeface="G마켓 산스 TTF Medium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160" name="직사각형 159"/>
            <p:cNvSpPr/>
            <p:nvPr/>
          </p:nvSpPr>
          <p:spPr>
            <a:xfrm>
              <a:off x="4145282" y="1305103"/>
              <a:ext cx="227878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pc="-150" dirty="0" smtClean="0">
                  <a:ln>
                    <a:solidFill>
                      <a:prstClr val="black">
                        <a:alpha val="5000"/>
                      </a:prst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&lt;</a:t>
              </a:r>
              <a:r>
                <a:rPr lang="ko-KR" altLang="en-US" spc="-150" dirty="0" smtClean="0">
                  <a:ln>
                    <a:solidFill>
                      <a:prstClr val="black">
                        <a:alpha val="5000"/>
                      </a:prst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신설</a:t>
              </a:r>
              <a:r>
                <a:rPr lang="en-US" altLang="ko-KR" spc="-150" dirty="0" smtClean="0">
                  <a:ln>
                    <a:solidFill>
                      <a:prstClr val="black">
                        <a:alpha val="5000"/>
                      </a:prst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&gt;</a:t>
              </a:r>
              <a:r>
                <a:rPr lang="ko-KR" altLang="en-US" spc="-150" dirty="0" smtClean="0">
                  <a:ln>
                    <a:solidFill>
                      <a:prstClr val="black">
                        <a:alpha val="5000"/>
                      </a:prst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 </a:t>
              </a:r>
              <a:endParaRPr lang="en-US" altLang="ko-KR" spc="-150" dirty="0">
                <a:ln>
                  <a:solidFill>
                    <a:prstClr val="black">
                      <a:alpha val="5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161" name="직사각형 160"/>
            <p:cNvSpPr/>
            <p:nvPr/>
          </p:nvSpPr>
          <p:spPr>
            <a:xfrm>
              <a:off x="6792122" y="1175968"/>
              <a:ext cx="269926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pc="-150" dirty="0" smtClean="0">
                  <a:ln>
                    <a:solidFill>
                      <a:prstClr val="black">
                        <a:alpha val="5000"/>
                      </a:prst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휴학 중 계절학기 수강 수업일</a:t>
              </a:r>
              <a:r>
                <a:rPr lang="en-US" altLang="ko-KR" spc="-150" dirty="0" smtClean="0">
                  <a:ln>
                    <a:solidFill>
                      <a:prstClr val="black">
                        <a:alpha val="5000"/>
                      </a:prst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,</a:t>
              </a:r>
              <a:r>
                <a:rPr lang="ko-KR" altLang="en-US" spc="-150" dirty="0" smtClean="0">
                  <a:ln>
                    <a:solidFill>
                      <a:prstClr val="black">
                        <a:alpha val="5000"/>
                      </a:prst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시험일 훈련 연기</a:t>
              </a:r>
              <a:endParaRPr lang="en-US" altLang="ko-KR" spc="-150" dirty="0">
                <a:ln>
                  <a:solidFill>
                    <a:prstClr val="black">
                      <a:alpha val="500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</p:grpSp>
      <p:pic>
        <p:nvPicPr>
          <p:cNvPr id="77" name="Pictur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517426" y="6483567"/>
            <a:ext cx="1201481" cy="340336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36701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60">
            <a:extLst>
              <a:ext uri="{FF2B5EF4-FFF2-40B4-BE49-F238E27FC236}">
                <a16:creationId xmlns:a16="http://schemas.microsoft.com/office/drawing/2014/main" id="{62305817-5220-C6AC-35E8-1E99243880FE}"/>
              </a:ext>
            </a:extLst>
          </p:cNvPr>
          <p:cNvSpPr txBox="1"/>
          <p:nvPr/>
        </p:nvSpPr>
        <p:spPr>
          <a:xfrm>
            <a:off x="1784232" y="435229"/>
            <a:ext cx="808170" cy="49244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>
              <a:defRPr/>
            </a:pPr>
            <a:r>
              <a:rPr lang="ko-KR" altLang="en-US" sz="3200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문체부 제목 돋음체" panose="020B0609000101010101" pitchFamily="49" charset="-127"/>
              </a:rPr>
              <a:t>공군</a:t>
            </a:r>
          </a:p>
        </p:txBody>
      </p:sp>
      <p:grpSp>
        <p:nvGrpSpPr>
          <p:cNvPr id="62" name="그룹 61">
            <a:extLst>
              <a:ext uri="{FF2B5EF4-FFF2-40B4-BE49-F238E27FC236}">
                <a16:creationId xmlns:a16="http://schemas.microsoft.com/office/drawing/2014/main" id="{B0FE5530-4DA7-E81C-46E0-F07F2FE4320E}"/>
              </a:ext>
            </a:extLst>
          </p:cNvPr>
          <p:cNvGrpSpPr/>
          <p:nvPr/>
        </p:nvGrpSpPr>
        <p:grpSpPr>
          <a:xfrm>
            <a:off x="2745177" y="496271"/>
            <a:ext cx="2779323" cy="300818"/>
            <a:chOff x="2621352" y="496271"/>
            <a:chExt cx="2779323" cy="300818"/>
          </a:xfrm>
        </p:grpSpPr>
        <p:sp>
          <p:nvSpPr>
            <p:cNvPr id="63" name="자유형 31">
              <a:extLst>
                <a:ext uri="{FF2B5EF4-FFF2-40B4-BE49-F238E27FC236}">
                  <a16:creationId xmlns:a16="http://schemas.microsoft.com/office/drawing/2014/main" id="{917392ED-965E-DE32-57C9-009090872133}"/>
                </a:ext>
              </a:extLst>
            </p:cNvPr>
            <p:cNvSpPr/>
            <p:nvPr/>
          </p:nvSpPr>
          <p:spPr>
            <a:xfrm>
              <a:off x="2621352" y="496271"/>
              <a:ext cx="2779323" cy="300818"/>
            </a:xfrm>
            <a:prstGeom prst="roundRect">
              <a:avLst>
                <a:gd name="adj" fmla="val 50000"/>
              </a:avLst>
            </a:prstGeom>
            <a:solidFill>
              <a:srgbClr val="142944"/>
            </a:solidFill>
            <a:ln w="19050">
              <a:solidFill>
                <a:srgbClr val="FFF7E2"/>
              </a:solidFill>
            </a:ln>
            <a:effectLst>
              <a:outerShdw blurRad="25400" dist="254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04982"/>
              <a:endParaRPr lang="ko-KR" altLang="en-US" sz="1979" kern="0" spc="-9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G마켓 산스 TTF Bold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64" name="자유형 31">
              <a:extLst>
                <a:ext uri="{FF2B5EF4-FFF2-40B4-BE49-F238E27FC236}">
                  <a16:creationId xmlns:a16="http://schemas.microsoft.com/office/drawing/2014/main" id="{47E99078-2AE8-A521-69B5-E98935E57C3A}"/>
                </a:ext>
              </a:extLst>
            </p:cNvPr>
            <p:cNvSpPr/>
            <p:nvPr/>
          </p:nvSpPr>
          <p:spPr>
            <a:xfrm>
              <a:off x="2621353" y="496271"/>
              <a:ext cx="1407936" cy="300818"/>
            </a:xfrm>
            <a:prstGeom prst="roundRect">
              <a:avLst>
                <a:gd name="adj" fmla="val 50000"/>
              </a:avLst>
            </a:prstGeom>
            <a:solidFill>
              <a:srgbClr val="FFF7E2"/>
            </a:solidFill>
            <a:ln w="19050">
              <a:solidFill>
                <a:srgbClr val="FFF7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04982"/>
              <a:endParaRPr lang="ko-KR" altLang="en-US" sz="1979" kern="0" spc="-9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G마켓 산스 TTF Bold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649F6B7-7593-29BE-47E6-5D4E3A7B8E66}"/>
                </a:ext>
              </a:extLst>
            </p:cNvPr>
            <p:cNvSpPr txBox="1"/>
            <p:nvPr/>
          </p:nvSpPr>
          <p:spPr>
            <a:xfrm>
              <a:off x="2953040" y="551658"/>
              <a:ext cx="744563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ko-KR" altLang="en-US" sz="1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1E3E67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장    교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EC78693-6328-7CC3-505D-A3295E3C4E27}"/>
                </a:ext>
              </a:extLst>
            </p:cNvPr>
            <p:cNvSpPr txBox="1"/>
            <p:nvPr/>
          </p:nvSpPr>
          <p:spPr>
            <a:xfrm>
              <a:off x="4417992" y="551658"/>
              <a:ext cx="519759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ko-KR" altLang="en-US" sz="1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B709B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부사관</a:t>
              </a:r>
            </a:p>
          </p:txBody>
        </p:sp>
      </p:grpSp>
      <p:sp>
        <p:nvSpPr>
          <p:cNvPr id="67" name="사각형: 둥근 위쪽 모서리 66">
            <a:extLst>
              <a:ext uri="{FF2B5EF4-FFF2-40B4-BE49-F238E27FC236}">
                <a16:creationId xmlns:a16="http://schemas.microsoft.com/office/drawing/2014/main" id="{62DEABF8-61D4-FE6D-FAD9-CB94BE9B6C0E}"/>
              </a:ext>
            </a:extLst>
          </p:cNvPr>
          <p:cNvSpPr/>
          <p:nvPr/>
        </p:nvSpPr>
        <p:spPr>
          <a:xfrm>
            <a:off x="142875" y="1209317"/>
            <a:ext cx="9620250" cy="5648684"/>
          </a:xfrm>
          <a:prstGeom prst="round2SameRect">
            <a:avLst>
              <a:gd name="adj1" fmla="val 2549"/>
              <a:gd name="adj2" fmla="val 0"/>
            </a:avLst>
          </a:prstGeom>
          <a:solidFill>
            <a:srgbClr val="FFF7E2"/>
          </a:solidFill>
          <a:ln w="19050">
            <a:noFill/>
          </a:ln>
          <a:effectLst>
            <a:innerShdw dist="38100" dir="16200000">
              <a:srgbClr val="142944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04982">
              <a:defRPr/>
            </a:pPr>
            <a:endParaRPr lang="ko-KR" altLang="en-US" sz="1979" kern="0" spc="-99" dirty="0">
              <a:ln>
                <a:solidFill>
                  <a:prstClr val="white">
                    <a:alpha val="0"/>
                  </a:prstClr>
                </a:solidFill>
              </a:ln>
              <a:solidFill>
                <a:prstClr val="white"/>
              </a:solidFill>
              <a:latin typeface="G마켓 산스 TTF Bold" panose="02000000000000000000" pitchFamily="2" charset="-127"/>
              <a:ea typeface="문체부 제목 돋음체" panose="020B0609000101010101" pitchFamily="49" charset="-127"/>
            </a:endParaRPr>
          </a:p>
        </p:txBody>
      </p:sp>
      <p:grpSp>
        <p:nvGrpSpPr>
          <p:cNvPr id="68" name="그룹 67">
            <a:extLst>
              <a:ext uri="{FF2B5EF4-FFF2-40B4-BE49-F238E27FC236}">
                <a16:creationId xmlns:a16="http://schemas.microsoft.com/office/drawing/2014/main" id="{FC860D45-A987-E412-7378-4C0EF860E247}"/>
              </a:ext>
            </a:extLst>
          </p:cNvPr>
          <p:cNvGrpSpPr/>
          <p:nvPr/>
        </p:nvGrpSpPr>
        <p:grpSpPr>
          <a:xfrm>
            <a:off x="352049" y="1380115"/>
            <a:ext cx="9220576" cy="1047201"/>
            <a:chOff x="2313823" y="647048"/>
            <a:chExt cx="10022447" cy="1138271"/>
          </a:xfrm>
        </p:grpSpPr>
        <p:grpSp>
          <p:nvGrpSpPr>
            <p:cNvPr id="69" name="그룹 68">
              <a:extLst>
                <a:ext uri="{FF2B5EF4-FFF2-40B4-BE49-F238E27FC236}">
                  <a16:creationId xmlns:a16="http://schemas.microsoft.com/office/drawing/2014/main" id="{70396193-D76B-9552-CE6F-2CFDD7ACDE04}"/>
                </a:ext>
              </a:extLst>
            </p:cNvPr>
            <p:cNvGrpSpPr/>
            <p:nvPr/>
          </p:nvGrpSpPr>
          <p:grpSpPr>
            <a:xfrm>
              <a:off x="2313823" y="647048"/>
              <a:ext cx="10002149" cy="463758"/>
              <a:chOff x="2313823" y="647049"/>
              <a:chExt cx="10002148" cy="463758"/>
            </a:xfrm>
          </p:grpSpPr>
          <p:sp>
            <p:nvSpPr>
              <p:cNvPr id="82" name="사각형: 둥근 모서리 81">
                <a:extLst>
                  <a:ext uri="{FF2B5EF4-FFF2-40B4-BE49-F238E27FC236}">
                    <a16:creationId xmlns:a16="http://schemas.microsoft.com/office/drawing/2014/main" id="{E513AD32-40D4-391D-30DE-23571C44C13E}"/>
                  </a:ext>
                </a:extLst>
              </p:cNvPr>
              <p:cNvSpPr/>
              <p:nvPr/>
            </p:nvSpPr>
            <p:spPr>
              <a:xfrm>
                <a:off x="2313823" y="713151"/>
                <a:ext cx="10002148" cy="397656"/>
              </a:xfrm>
              <a:prstGeom prst="roundRect">
                <a:avLst/>
              </a:prstGeom>
              <a:solidFill>
                <a:srgbClr val="FFF7E2"/>
              </a:solidFill>
              <a:ln w="19050">
                <a:solidFill>
                  <a:srgbClr val="1E3E6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04982">
                  <a:defRPr/>
                </a:pPr>
                <a:endParaRPr lang="ko-KR" altLang="en-US" sz="1979" kern="0" spc="-9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grpSp>
            <p:nvGrpSpPr>
              <p:cNvPr id="83" name="그룹 82">
                <a:extLst>
                  <a:ext uri="{FF2B5EF4-FFF2-40B4-BE49-F238E27FC236}">
                    <a16:creationId xmlns:a16="http://schemas.microsoft.com/office/drawing/2014/main" id="{F0294B4E-2325-2137-4DFB-C722A37CD327}"/>
                  </a:ext>
                </a:extLst>
              </p:cNvPr>
              <p:cNvGrpSpPr/>
              <p:nvPr/>
            </p:nvGrpSpPr>
            <p:grpSpPr>
              <a:xfrm>
                <a:off x="2397453" y="647049"/>
                <a:ext cx="460512" cy="399558"/>
                <a:chOff x="1625463" y="4547379"/>
                <a:chExt cx="420031" cy="364435"/>
              </a:xfrm>
            </p:grpSpPr>
            <p:grpSp>
              <p:nvGrpSpPr>
                <p:cNvPr id="85" name="그룹 84">
                  <a:extLst>
                    <a:ext uri="{FF2B5EF4-FFF2-40B4-BE49-F238E27FC236}">
                      <a16:creationId xmlns:a16="http://schemas.microsoft.com/office/drawing/2014/main" id="{B9DE6F52-4A7A-D008-A0B9-81D8EFE4FC98}"/>
                    </a:ext>
                  </a:extLst>
                </p:cNvPr>
                <p:cNvGrpSpPr/>
                <p:nvPr/>
              </p:nvGrpSpPr>
              <p:grpSpPr>
                <a:xfrm>
                  <a:off x="1625463" y="4547379"/>
                  <a:ext cx="420031" cy="364435"/>
                  <a:chOff x="1623080" y="4535472"/>
                  <a:chExt cx="489461" cy="424675"/>
                </a:xfrm>
                <a:solidFill>
                  <a:srgbClr val="E78C0C"/>
                </a:solidFill>
              </p:grpSpPr>
              <p:sp>
                <p:nvSpPr>
                  <p:cNvPr id="87" name="자유형: 도형 86">
                    <a:extLst>
                      <a:ext uri="{FF2B5EF4-FFF2-40B4-BE49-F238E27FC236}">
                        <a16:creationId xmlns:a16="http://schemas.microsoft.com/office/drawing/2014/main" id="{8CC91750-7618-5139-994D-CC154D34C35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587907" y="4570645"/>
                    <a:ext cx="359409" cy="289064"/>
                  </a:xfrm>
                  <a:custGeom>
                    <a:avLst/>
                    <a:gdLst>
                      <a:gd name="connsiteX0" fmla="*/ 103252 w 505255"/>
                      <a:gd name="connsiteY0" fmla="*/ 0 h 406364"/>
                      <a:gd name="connsiteX1" fmla="*/ 402003 w 505255"/>
                      <a:gd name="connsiteY1" fmla="*/ 0 h 406364"/>
                      <a:gd name="connsiteX2" fmla="*/ 505255 w 505255"/>
                      <a:gd name="connsiteY2" fmla="*/ 103252 h 406364"/>
                      <a:gd name="connsiteX3" fmla="*/ 505255 w 505255"/>
                      <a:gd name="connsiteY3" fmla="*/ 297495 h 406364"/>
                      <a:gd name="connsiteX4" fmla="*/ 197221 w 505255"/>
                      <a:gd name="connsiteY4" fmla="*/ 297495 h 406364"/>
                      <a:gd name="connsiteX5" fmla="*/ 100012 w 505255"/>
                      <a:gd name="connsiteY5" fmla="*/ 394704 h 406364"/>
                      <a:gd name="connsiteX6" fmla="*/ 100012 w 505255"/>
                      <a:gd name="connsiteY6" fmla="*/ 406364 h 406364"/>
                      <a:gd name="connsiteX7" fmla="*/ 63061 w 505255"/>
                      <a:gd name="connsiteY7" fmla="*/ 398904 h 406364"/>
                      <a:gd name="connsiteX8" fmla="*/ 0 w 505255"/>
                      <a:gd name="connsiteY8" fmla="*/ 303766 h 406364"/>
                      <a:gd name="connsiteX9" fmla="*/ 0 w 505255"/>
                      <a:gd name="connsiteY9" fmla="*/ 103252 h 406364"/>
                      <a:gd name="connsiteX10" fmla="*/ 103252 w 505255"/>
                      <a:gd name="connsiteY10" fmla="*/ 0 h 406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05255" h="406364">
                        <a:moveTo>
                          <a:pt x="103252" y="0"/>
                        </a:moveTo>
                        <a:lnTo>
                          <a:pt x="402003" y="0"/>
                        </a:lnTo>
                        <a:cubicBezTo>
                          <a:pt x="459028" y="0"/>
                          <a:pt x="505255" y="46227"/>
                          <a:pt x="505255" y="103252"/>
                        </a:cubicBezTo>
                        <a:lnTo>
                          <a:pt x="505255" y="297495"/>
                        </a:lnTo>
                        <a:lnTo>
                          <a:pt x="197221" y="297495"/>
                        </a:lnTo>
                        <a:cubicBezTo>
                          <a:pt x="143534" y="297495"/>
                          <a:pt x="100012" y="341017"/>
                          <a:pt x="100012" y="394704"/>
                        </a:cubicBezTo>
                        <a:lnTo>
                          <a:pt x="100012" y="406364"/>
                        </a:lnTo>
                        <a:lnTo>
                          <a:pt x="63061" y="398904"/>
                        </a:lnTo>
                        <a:cubicBezTo>
                          <a:pt x="26003" y="383230"/>
                          <a:pt x="0" y="346535"/>
                          <a:pt x="0" y="303766"/>
                        </a:cubicBezTo>
                        <a:lnTo>
                          <a:pt x="0" y="103252"/>
                        </a:lnTo>
                        <a:cubicBezTo>
                          <a:pt x="0" y="46227"/>
                          <a:pt x="46227" y="0"/>
                          <a:pt x="103252" y="0"/>
                        </a:cubicBezTo>
                        <a:close/>
                      </a:path>
                    </a:pathLst>
                  </a:custGeom>
                  <a:solidFill>
                    <a:srgbClr val="1E3E67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88" name="사각형: 둥근 모서리 87">
                    <a:extLst>
                      <a:ext uri="{FF2B5EF4-FFF2-40B4-BE49-F238E27FC236}">
                        <a16:creationId xmlns:a16="http://schemas.microsoft.com/office/drawing/2014/main" id="{4A8F75DC-98B9-B612-96EE-5B66A113A09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693575" y="4541181"/>
                    <a:ext cx="424672" cy="413260"/>
                  </a:xfrm>
                  <a:prstGeom prst="roundRect">
                    <a:avLst>
                      <a:gd name="adj" fmla="val 18011"/>
                    </a:avLst>
                  </a:prstGeom>
                  <a:solidFill>
                    <a:srgbClr val="1E3E67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sp>
              <p:nvSpPr>
                <p:cNvPr id="86" name="직사각형 85">
                  <a:extLst>
                    <a:ext uri="{FF2B5EF4-FFF2-40B4-BE49-F238E27FC236}">
                      <a16:creationId xmlns:a16="http://schemas.microsoft.com/office/drawing/2014/main" id="{1B217D8C-17CC-15F0-075E-505953B3BB44}"/>
                    </a:ext>
                  </a:extLst>
                </p:cNvPr>
                <p:cNvSpPr/>
                <p:nvPr/>
              </p:nvSpPr>
              <p:spPr>
                <a:xfrm>
                  <a:off x="1751489" y="4634131"/>
                  <a:ext cx="224083" cy="228851"/>
                </a:xfrm>
                <a:prstGeom prst="rect">
                  <a:avLst/>
                </a:pr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ctr" defTabSz="904982">
                    <a:defRPr/>
                  </a:pPr>
                  <a:r>
                    <a:rPr lang="en-US" altLang="ko-KR" sz="15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>
                          <a:alpha val="30000"/>
                        </a:schemeClr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0</a:t>
                  </a:r>
                  <a:r>
                    <a:rPr lang="en-US" altLang="ko-KR" sz="15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1</a:t>
                  </a:r>
                  <a:endParaRPr lang="ko-KR" altLang="en-US" sz="1500" kern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D1C87347-F855-4520-2DCE-B4C738B2413C}"/>
                  </a:ext>
                </a:extLst>
              </p:cNvPr>
              <p:cNvSpPr txBox="1"/>
              <p:nvPr/>
            </p:nvSpPr>
            <p:spPr>
              <a:xfrm>
                <a:off x="2997787" y="782120"/>
                <a:ext cx="2566498" cy="28436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7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1E3E67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사관생도</a:t>
                </a:r>
                <a:r>
                  <a:rPr lang="en-US" altLang="ko-KR" sz="17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1E3E67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(</a:t>
                </a:r>
                <a:r>
                  <a:rPr lang="ko-KR" altLang="en-US" sz="17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1E3E67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공군사관학교</a:t>
                </a:r>
                <a:r>
                  <a:rPr lang="en-US" altLang="ko-KR" sz="17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1E3E67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)</a:t>
                </a:r>
              </a:p>
            </p:txBody>
          </p:sp>
        </p:grpSp>
        <p:grpSp>
          <p:nvGrpSpPr>
            <p:cNvPr id="70" name="그룹 69">
              <a:extLst>
                <a:ext uri="{FF2B5EF4-FFF2-40B4-BE49-F238E27FC236}">
                  <a16:creationId xmlns:a16="http://schemas.microsoft.com/office/drawing/2014/main" id="{A33F0B8F-E50C-6A76-489B-660AFCE0458C}"/>
                </a:ext>
              </a:extLst>
            </p:cNvPr>
            <p:cNvGrpSpPr/>
            <p:nvPr/>
          </p:nvGrpSpPr>
          <p:grpSpPr>
            <a:xfrm>
              <a:off x="2491740" y="1227564"/>
              <a:ext cx="9844530" cy="557755"/>
              <a:chOff x="2491740" y="1227564"/>
              <a:chExt cx="9844530" cy="557755"/>
            </a:xfrm>
          </p:grpSpPr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35BADB58-DB6A-955E-BA86-CA5FFF99C33A}"/>
                  </a:ext>
                </a:extLst>
              </p:cNvPr>
              <p:cNvSpPr txBox="1"/>
              <p:nvPr/>
            </p:nvSpPr>
            <p:spPr>
              <a:xfrm>
                <a:off x="2521442" y="1227564"/>
                <a:ext cx="697521" cy="21745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>
                  <a:defRPr/>
                </a:pPr>
                <a:r>
                  <a:rPr lang="ko-KR" altLang="en-US" sz="13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1E3E67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지원자격</a:t>
                </a:r>
              </a:p>
            </p:txBody>
          </p:sp>
          <p:grpSp>
            <p:nvGrpSpPr>
              <p:cNvPr id="72" name="그룹 71">
                <a:extLst>
                  <a:ext uri="{FF2B5EF4-FFF2-40B4-BE49-F238E27FC236}">
                    <a16:creationId xmlns:a16="http://schemas.microsoft.com/office/drawing/2014/main" id="{93E12F10-74D9-732C-94A0-B85B6E69150D}"/>
                  </a:ext>
                </a:extLst>
              </p:cNvPr>
              <p:cNvGrpSpPr/>
              <p:nvPr/>
            </p:nvGrpSpPr>
            <p:grpSpPr>
              <a:xfrm>
                <a:off x="3397347" y="1235927"/>
                <a:ext cx="6788358" cy="200725"/>
                <a:chOff x="2404570" y="4179967"/>
                <a:chExt cx="6788358" cy="200725"/>
              </a:xfrm>
            </p:grpSpPr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DCDE9B2B-1D98-8B11-3E8D-FE590A60A894}"/>
                    </a:ext>
                  </a:extLst>
                </p:cNvPr>
                <p:cNvSpPr txBox="1"/>
                <p:nvPr/>
              </p:nvSpPr>
              <p:spPr>
                <a:xfrm>
                  <a:off x="2571775" y="4179967"/>
                  <a:ext cx="6621153" cy="20072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입학년도 기준 만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17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세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~ 21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세 미혼 남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· 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여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, 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고등학교 졸업 또는 동등 학력 소지자</a:t>
                  </a:r>
                </a:p>
              </p:txBody>
            </p:sp>
            <p:sp>
              <p:nvSpPr>
                <p:cNvPr id="79" name="자유형: 도형 78">
                  <a:extLst>
                    <a:ext uri="{FF2B5EF4-FFF2-40B4-BE49-F238E27FC236}">
                      <a16:creationId xmlns:a16="http://schemas.microsoft.com/office/drawing/2014/main" id="{D469DC54-81D8-0041-77FE-9E54FDCAB00C}"/>
                    </a:ext>
                  </a:extLst>
                </p:cNvPr>
                <p:cNvSpPr/>
                <p:nvPr/>
              </p:nvSpPr>
              <p:spPr>
                <a:xfrm rot="19785720">
                  <a:off x="2404570" y="4214711"/>
                  <a:ext cx="112384" cy="112839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1E3E67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ko-KR" altLang="en-US" sz="1400" dirty="0"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4968B889-F4A2-16A9-37F2-7057A691DE1F}"/>
                  </a:ext>
                </a:extLst>
              </p:cNvPr>
              <p:cNvSpPr txBox="1"/>
              <p:nvPr/>
            </p:nvSpPr>
            <p:spPr>
              <a:xfrm>
                <a:off x="2521442" y="1567866"/>
                <a:ext cx="697521" cy="21745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>
                  <a:defRPr/>
                </a:pPr>
                <a:r>
                  <a:rPr lang="ko-KR" altLang="en-US" sz="13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1E3E67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모집시기</a:t>
                </a:r>
              </a:p>
            </p:txBody>
          </p:sp>
          <p:grpSp>
            <p:nvGrpSpPr>
              <p:cNvPr id="74" name="그룹 73">
                <a:extLst>
                  <a:ext uri="{FF2B5EF4-FFF2-40B4-BE49-F238E27FC236}">
                    <a16:creationId xmlns:a16="http://schemas.microsoft.com/office/drawing/2014/main" id="{2B67B4B5-2F61-91AC-4B9E-970E35B8734B}"/>
                  </a:ext>
                </a:extLst>
              </p:cNvPr>
              <p:cNvGrpSpPr/>
              <p:nvPr/>
            </p:nvGrpSpPr>
            <p:grpSpPr>
              <a:xfrm>
                <a:off x="3397347" y="1576230"/>
                <a:ext cx="3127906" cy="200725"/>
                <a:chOff x="2404570" y="4169750"/>
                <a:chExt cx="3127906" cy="200725"/>
              </a:xfrm>
            </p:grpSpPr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E86DCB26-C8F2-50EE-22FA-A70A9FA63206}"/>
                    </a:ext>
                  </a:extLst>
                </p:cNvPr>
                <p:cNvSpPr txBox="1"/>
                <p:nvPr/>
              </p:nvSpPr>
              <p:spPr>
                <a:xfrm>
                  <a:off x="2571775" y="4169750"/>
                  <a:ext cx="2960701" cy="20072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연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1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회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(6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월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) / 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공군사관학교 홈페이지</a:t>
                  </a:r>
                </a:p>
              </p:txBody>
            </p:sp>
            <p:sp>
              <p:nvSpPr>
                <p:cNvPr id="77" name="자유형: 도형 76">
                  <a:extLst>
                    <a:ext uri="{FF2B5EF4-FFF2-40B4-BE49-F238E27FC236}">
                      <a16:creationId xmlns:a16="http://schemas.microsoft.com/office/drawing/2014/main" id="{554080AA-529E-DCD5-23B2-41BA20E7908B}"/>
                    </a:ext>
                  </a:extLst>
                </p:cNvPr>
                <p:cNvSpPr/>
                <p:nvPr/>
              </p:nvSpPr>
              <p:spPr>
                <a:xfrm rot="19785720">
                  <a:off x="2404570" y="4204492"/>
                  <a:ext cx="112384" cy="112839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1E3E67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ko-KR" altLang="en-US" sz="1400" dirty="0">
                    <a:ea typeface="문체부 제목 돋음체" panose="020B0609000101010101" pitchFamily="49" charset="-127"/>
                  </a:endParaRPr>
                </a:p>
              </p:txBody>
            </p:sp>
          </p:grpSp>
          <p:cxnSp>
            <p:nvCxnSpPr>
              <p:cNvPr id="75" name="직선 연결선 74">
                <a:extLst>
                  <a:ext uri="{FF2B5EF4-FFF2-40B4-BE49-F238E27FC236}">
                    <a16:creationId xmlns:a16="http://schemas.microsoft.com/office/drawing/2014/main" id="{86A4FFCB-520C-0732-F5C1-3A07585CF4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91740" y="1479907"/>
                <a:ext cx="9844530" cy="0"/>
              </a:xfrm>
              <a:prstGeom prst="line">
                <a:avLst/>
              </a:prstGeom>
              <a:noFill/>
              <a:ln w="19050" cap="rnd">
                <a:solidFill>
                  <a:srgbClr val="1E3E67">
                    <a:alpha val="40000"/>
                  </a:srgbClr>
                </a:solidFill>
                <a:prstDash val="sysDot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grpSp>
        <p:nvGrpSpPr>
          <p:cNvPr id="198" name="그룹 197">
            <a:extLst>
              <a:ext uri="{FF2B5EF4-FFF2-40B4-BE49-F238E27FC236}">
                <a16:creationId xmlns:a16="http://schemas.microsoft.com/office/drawing/2014/main" id="{583AC7CA-8A07-3F38-0745-A4041F968FFE}"/>
              </a:ext>
            </a:extLst>
          </p:cNvPr>
          <p:cNvGrpSpPr/>
          <p:nvPr/>
        </p:nvGrpSpPr>
        <p:grpSpPr>
          <a:xfrm>
            <a:off x="352049" y="2860291"/>
            <a:ext cx="9201902" cy="2488796"/>
            <a:chOff x="352049" y="3034463"/>
            <a:chExt cx="9201902" cy="2488796"/>
          </a:xfrm>
        </p:grpSpPr>
        <p:grpSp>
          <p:nvGrpSpPr>
            <p:cNvPr id="90" name="그룹 89">
              <a:extLst>
                <a:ext uri="{FF2B5EF4-FFF2-40B4-BE49-F238E27FC236}">
                  <a16:creationId xmlns:a16="http://schemas.microsoft.com/office/drawing/2014/main" id="{82CA06F8-5F15-0B6A-F3DB-4193AF3B9DC3}"/>
                </a:ext>
              </a:extLst>
            </p:cNvPr>
            <p:cNvGrpSpPr/>
            <p:nvPr/>
          </p:nvGrpSpPr>
          <p:grpSpPr>
            <a:xfrm>
              <a:off x="352049" y="3034463"/>
              <a:ext cx="9201902" cy="426654"/>
              <a:chOff x="2313823" y="647049"/>
              <a:chExt cx="10002148" cy="463758"/>
            </a:xfrm>
          </p:grpSpPr>
          <p:sp>
            <p:nvSpPr>
              <p:cNvPr id="103" name="사각형: 둥근 모서리 102">
                <a:extLst>
                  <a:ext uri="{FF2B5EF4-FFF2-40B4-BE49-F238E27FC236}">
                    <a16:creationId xmlns:a16="http://schemas.microsoft.com/office/drawing/2014/main" id="{B5FB613D-C611-764C-8CAF-66A74BF61E79}"/>
                  </a:ext>
                </a:extLst>
              </p:cNvPr>
              <p:cNvSpPr/>
              <p:nvPr/>
            </p:nvSpPr>
            <p:spPr>
              <a:xfrm>
                <a:off x="2313823" y="713151"/>
                <a:ext cx="10002148" cy="397656"/>
              </a:xfrm>
              <a:prstGeom prst="roundRect">
                <a:avLst/>
              </a:prstGeom>
              <a:solidFill>
                <a:srgbClr val="FFF7E2"/>
              </a:solidFill>
              <a:ln w="19050">
                <a:solidFill>
                  <a:srgbClr val="1E3E6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04982"/>
                <a:endParaRPr lang="ko-KR" altLang="en-US" sz="1979" kern="0" spc="-9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grpSp>
            <p:nvGrpSpPr>
              <p:cNvPr id="104" name="그룹 103">
                <a:extLst>
                  <a:ext uri="{FF2B5EF4-FFF2-40B4-BE49-F238E27FC236}">
                    <a16:creationId xmlns:a16="http://schemas.microsoft.com/office/drawing/2014/main" id="{9DC6C699-7A46-E58D-9C04-C5F5FC2AB98B}"/>
                  </a:ext>
                </a:extLst>
              </p:cNvPr>
              <p:cNvGrpSpPr/>
              <p:nvPr/>
            </p:nvGrpSpPr>
            <p:grpSpPr>
              <a:xfrm>
                <a:off x="2397453" y="647049"/>
                <a:ext cx="460512" cy="399558"/>
                <a:chOff x="1625463" y="4547379"/>
                <a:chExt cx="420031" cy="364435"/>
              </a:xfrm>
            </p:grpSpPr>
            <p:grpSp>
              <p:nvGrpSpPr>
                <p:cNvPr id="120" name="그룹 119">
                  <a:extLst>
                    <a:ext uri="{FF2B5EF4-FFF2-40B4-BE49-F238E27FC236}">
                      <a16:creationId xmlns:a16="http://schemas.microsoft.com/office/drawing/2014/main" id="{60CA950A-E4C6-902B-14E5-67D340126B49}"/>
                    </a:ext>
                  </a:extLst>
                </p:cNvPr>
                <p:cNvGrpSpPr/>
                <p:nvPr/>
              </p:nvGrpSpPr>
              <p:grpSpPr>
                <a:xfrm>
                  <a:off x="1625463" y="4547379"/>
                  <a:ext cx="420031" cy="364435"/>
                  <a:chOff x="1623080" y="4535472"/>
                  <a:chExt cx="489461" cy="424675"/>
                </a:xfrm>
                <a:solidFill>
                  <a:srgbClr val="E78C0C"/>
                </a:solidFill>
              </p:grpSpPr>
              <p:sp>
                <p:nvSpPr>
                  <p:cNvPr id="124" name="자유형: 도형 123">
                    <a:extLst>
                      <a:ext uri="{FF2B5EF4-FFF2-40B4-BE49-F238E27FC236}">
                        <a16:creationId xmlns:a16="http://schemas.microsoft.com/office/drawing/2014/main" id="{9C1E8D74-DAEA-119C-F4AE-EF3DDB45F2C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587907" y="4570645"/>
                    <a:ext cx="359409" cy="289064"/>
                  </a:xfrm>
                  <a:custGeom>
                    <a:avLst/>
                    <a:gdLst>
                      <a:gd name="connsiteX0" fmla="*/ 103252 w 505255"/>
                      <a:gd name="connsiteY0" fmla="*/ 0 h 406364"/>
                      <a:gd name="connsiteX1" fmla="*/ 402003 w 505255"/>
                      <a:gd name="connsiteY1" fmla="*/ 0 h 406364"/>
                      <a:gd name="connsiteX2" fmla="*/ 505255 w 505255"/>
                      <a:gd name="connsiteY2" fmla="*/ 103252 h 406364"/>
                      <a:gd name="connsiteX3" fmla="*/ 505255 w 505255"/>
                      <a:gd name="connsiteY3" fmla="*/ 297495 h 406364"/>
                      <a:gd name="connsiteX4" fmla="*/ 197221 w 505255"/>
                      <a:gd name="connsiteY4" fmla="*/ 297495 h 406364"/>
                      <a:gd name="connsiteX5" fmla="*/ 100012 w 505255"/>
                      <a:gd name="connsiteY5" fmla="*/ 394704 h 406364"/>
                      <a:gd name="connsiteX6" fmla="*/ 100012 w 505255"/>
                      <a:gd name="connsiteY6" fmla="*/ 406364 h 406364"/>
                      <a:gd name="connsiteX7" fmla="*/ 63061 w 505255"/>
                      <a:gd name="connsiteY7" fmla="*/ 398904 h 406364"/>
                      <a:gd name="connsiteX8" fmla="*/ 0 w 505255"/>
                      <a:gd name="connsiteY8" fmla="*/ 303766 h 406364"/>
                      <a:gd name="connsiteX9" fmla="*/ 0 w 505255"/>
                      <a:gd name="connsiteY9" fmla="*/ 103252 h 406364"/>
                      <a:gd name="connsiteX10" fmla="*/ 103252 w 505255"/>
                      <a:gd name="connsiteY10" fmla="*/ 0 h 406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05255" h="406364">
                        <a:moveTo>
                          <a:pt x="103252" y="0"/>
                        </a:moveTo>
                        <a:lnTo>
                          <a:pt x="402003" y="0"/>
                        </a:lnTo>
                        <a:cubicBezTo>
                          <a:pt x="459028" y="0"/>
                          <a:pt x="505255" y="46227"/>
                          <a:pt x="505255" y="103252"/>
                        </a:cubicBezTo>
                        <a:lnTo>
                          <a:pt x="505255" y="297495"/>
                        </a:lnTo>
                        <a:lnTo>
                          <a:pt x="197221" y="297495"/>
                        </a:lnTo>
                        <a:cubicBezTo>
                          <a:pt x="143534" y="297495"/>
                          <a:pt x="100012" y="341017"/>
                          <a:pt x="100012" y="394704"/>
                        </a:cubicBezTo>
                        <a:lnTo>
                          <a:pt x="100012" y="406364"/>
                        </a:lnTo>
                        <a:lnTo>
                          <a:pt x="63061" y="398904"/>
                        </a:lnTo>
                        <a:cubicBezTo>
                          <a:pt x="26003" y="383230"/>
                          <a:pt x="0" y="346535"/>
                          <a:pt x="0" y="303766"/>
                        </a:cubicBezTo>
                        <a:lnTo>
                          <a:pt x="0" y="103252"/>
                        </a:lnTo>
                        <a:cubicBezTo>
                          <a:pt x="0" y="46227"/>
                          <a:pt x="46227" y="0"/>
                          <a:pt x="103252" y="0"/>
                        </a:cubicBezTo>
                        <a:close/>
                      </a:path>
                    </a:pathLst>
                  </a:custGeom>
                  <a:solidFill>
                    <a:srgbClr val="1E3E67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25" name="사각형: 둥근 모서리 124">
                    <a:extLst>
                      <a:ext uri="{FF2B5EF4-FFF2-40B4-BE49-F238E27FC236}">
                        <a16:creationId xmlns:a16="http://schemas.microsoft.com/office/drawing/2014/main" id="{7C878674-37A9-CDC7-006E-354FEB34063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693575" y="4541181"/>
                    <a:ext cx="424672" cy="413260"/>
                  </a:xfrm>
                  <a:prstGeom prst="roundRect">
                    <a:avLst>
                      <a:gd name="adj" fmla="val 18011"/>
                    </a:avLst>
                  </a:prstGeom>
                  <a:solidFill>
                    <a:srgbClr val="1E3E67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sp>
              <p:nvSpPr>
                <p:cNvPr id="121" name="직사각형 120">
                  <a:extLst>
                    <a:ext uri="{FF2B5EF4-FFF2-40B4-BE49-F238E27FC236}">
                      <a16:creationId xmlns:a16="http://schemas.microsoft.com/office/drawing/2014/main" id="{E1B0ED18-31D8-C18F-4D67-14D6F215CF36}"/>
                    </a:ext>
                  </a:extLst>
                </p:cNvPr>
                <p:cNvSpPr/>
                <p:nvPr/>
              </p:nvSpPr>
              <p:spPr>
                <a:xfrm>
                  <a:off x="1752285" y="4634131"/>
                  <a:ext cx="222493" cy="228851"/>
                </a:xfrm>
                <a:prstGeom prst="rect">
                  <a:avLst/>
                </a:pr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ctr" defTabSz="904982">
                    <a:defRPr/>
                  </a:pPr>
                  <a:r>
                    <a:rPr lang="en-US" altLang="ko-KR" sz="15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>
                          <a:alpha val="30000"/>
                        </a:schemeClr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0</a:t>
                  </a:r>
                  <a:r>
                    <a:rPr lang="en-US" altLang="ko-KR" sz="15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2</a:t>
                  </a:r>
                  <a:endParaRPr lang="ko-KR" altLang="en-US" sz="1500" kern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7A5016C0-E34A-5D82-E882-4A76A80495C9}"/>
                  </a:ext>
                </a:extLst>
              </p:cNvPr>
              <p:cNvSpPr txBox="1"/>
              <p:nvPr/>
            </p:nvSpPr>
            <p:spPr>
              <a:xfrm>
                <a:off x="2997787" y="782120"/>
                <a:ext cx="4079884" cy="28436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7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1E3E67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조종분야 가산복무지원금 지급 대상자</a:t>
                </a:r>
              </a:p>
            </p:txBody>
          </p:sp>
        </p:grp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3491655F-7B7B-7F5C-0FFA-6EE6A5009A45}"/>
                </a:ext>
              </a:extLst>
            </p:cNvPr>
            <p:cNvSpPr txBox="1"/>
            <p:nvPr/>
          </p:nvSpPr>
          <p:spPr>
            <a:xfrm>
              <a:off x="543057" y="3568533"/>
              <a:ext cx="641714" cy="20005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ko-KR" altLang="en-US" sz="13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1E3E67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지원자격</a:t>
              </a:r>
            </a:p>
          </p:txBody>
        </p:sp>
        <p:grpSp>
          <p:nvGrpSpPr>
            <p:cNvPr id="184" name="그룹 183">
              <a:extLst>
                <a:ext uri="{FF2B5EF4-FFF2-40B4-BE49-F238E27FC236}">
                  <a16:creationId xmlns:a16="http://schemas.microsoft.com/office/drawing/2014/main" id="{369B958B-99E9-0D42-FAD6-05DCD65954AC}"/>
                </a:ext>
              </a:extLst>
            </p:cNvPr>
            <p:cNvGrpSpPr/>
            <p:nvPr/>
          </p:nvGrpSpPr>
          <p:grpSpPr>
            <a:xfrm>
              <a:off x="1348883" y="3576225"/>
              <a:ext cx="4937188" cy="184666"/>
              <a:chOff x="1348883" y="3576225"/>
              <a:chExt cx="4937188" cy="184666"/>
            </a:xfrm>
          </p:grpSpPr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C6BC8100-6F64-0CF8-2342-0886562985E1}"/>
                  </a:ext>
                </a:extLst>
              </p:cNvPr>
              <p:cNvSpPr txBox="1"/>
              <p:nvPr/>
            </p:nvSpPr>
            <p:spPr>
              <a:xfrm>
                <a:off x="1502710" y="3576225"/>
                <a:ext cx="4783361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국내 정규대학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1~4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학년 재학생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, 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임관일 기준 만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20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세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~ 27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세 남자</a:t>
                </a:r>
              </a:p>
            </p:txBody>
          </p:sp>
          <p:sp>
            <p:nvSpPr>
              <p:cNvPr id="100" name="자유형: 도형 99">
                <a:extLst>
                  <a:ext uri="{FF2B5EF4-FFF2-40B4-BE49-F238E27FC236}">
                    <a16:creationId xmlns:a16="http://schemas.microsoft.com/office/drawing/2014/main" id="{59143D23-E71F-C6A2-8B59-893DD3CCC9E4}"/>
                  </a:ext>
                </a:extLst>
              </p:cNvPr>
              <p:cNvSpPr/>
              <p:nvPr/>
            </p:nvSpPr>
            <p:spPr>
              <a:xfrm rot="19785720">
                <a:off x="1348883" y="3608191"/>
                <a:ext cx="103392" cy="103811"/>
              </a:xfrm>
              <a:custGeom>
                <a:avLst/>
                <a:gdLst>
                  <a:gd name="connsiteX0" fmla="*/ 293469 w 388800"/>
                  <a:gd name="connsiteY0" fmla="*/ 26584 h 390378"/>
                  <a:gd name="connsiteX1" fmla="*/ 383906 w 388800"/>
                  <a:gd name="connsiteY1" fmla="*/ 145462 h 390378"/>
                  <a:gd name="connsiteX2" fmla="*/ 384849 w 388800"/>
                  <a:gd name="connsiteY2" fmla="*/ 159850 h 390378"/>
                  <a:gd name="connsiteX3" fmla="*/ 379712 w 388800"/>
                  <a:gd name="connsiteY3" fmla="*/ 160058 h 390378"/>
                  <a:gd name="connsiteX4" fmla="*/ 205133 w 388800"/>
                  <a:gd name="connsiteY4" fmla="*/ 240823 h 390378"/>
                  <a:gd name="connsiteX5" fmla="*/ 205134 w 388800"/>
                  <a:gd name="connsiteY5" fmla="*/ 120135 h 390378"/>
                  <a:gd name="connsiteX6" fmla="*/ 179865 w 388800"/>
                  <a:gd name="connsiteY6" fmla="*/ 94866 h 390378"/>
                  <a:gd name="connsiteX7" fmla="*/ 154597 w 388800"/>
                  <a:gd name="connsiteY7" fmla="*/ 120135 h 390378"/>
                  <a:gd name="connsiteX8" fmla="*/ 154596 w 388800"/>
                  <a:gd name="connsiteY8" fmla="*/ 275198 h 390378"/>
                  <a:gd name="connsiteX9" fmla="*/ 161997 w 388800"/>
                  <a:gd name="connsiteY9" fmla="*/ 293065 h 390378"/>
                  <a:gd name="connsiteX10" fmla="*/ 169401 w 388800"/>
                  <a:gd name="connsiteY10" fmla="*/ 296131 h 390378"/>
                  <a:gd name="connsiteX11" fmla="*/ 174110 w 388800"/>
                  <a:gd name="connsiteY11" fmla="*/ 300473 h 390378"/>
                  <a:gd name="connsiteX12" fmla="*/ 179366 w 388800"/>
                  <a:gd name="connsiteY12" fmla="*/ 300259 h 390378"/>
                  <a:gd name="connsiteX13" fmla="*/ 179865 w 388800"/>
                  <a:gd name="connsiteY13" fmla="*/ 300466 h 390378"/>
                  <a:gd name="connsiteX14" fmla="*/ 179864 w 388800"/>
                  <a:gd name="connsiteY14" fmla="*/ 300468 h 390378"/>
                  <a:gd name="connsiteX15" fmla="*/ 180475 w 388800"/>
                  <a:gd name="connsiteY15" fmla="*/ 300214 h 390378"/>
                  <a:gd name="connsiteX16" fmla="*/ 192527 w 388800"/>
                  <a:gd name="connsiteY16" fmla="*/ 299724 h 390378"/>
                  <a:gd name="connsiteX17" fmla="*/ 388088 w 388800"/>
                  <a:gd name="connsiteY17" fmla="*/ 209254 h 390378"/>
                  <a:gd name="connsiteX18" fmla="*/ 388800 w 388800"/>
                  <a:gd name="connsiteY18" fmla="*/ 220118 h 390378"/>
                  <a:gd name="connsiteX19" fmla="*/ 363794 w 388800"/>
                  <a:gd name="connsiteY19" fmla="*/ 293469 h 390378"/>
                  <a:gd name="connsiteX20" fmla="*/ 96909 w 388800"/>
                  <a:gd name="connsiteY20" fmla="*/ 363794 h 390378"/>
                  <a:gd name="connsiteX21" fmla="*/ 26584 w 388800"/>
                  <a:gd name="connsiteY21" fmla="*/ 96909 h 390378"/>
                  <a:gd name="connsiteX22" fmla="*/ 293469 w 388800"/>
                  <a:gd name="connsiteY22" fmla="*/ 26584 h 390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88800" h="390378">
                    <a:moveTo>
                      <a:pt x="293469" y="26584"/>
                    </a:moveTo>
                    <a:cubicBezTo>
                      <a:pt x="340028" y="53723"/>
                      <a:pt x="371179" y="97165"/>
                      <a:pt x="383906" y="145462"/>
                    </a:cubicBezTo>
                    <a:lnTo>
                      <a:pt x="384849" y="159850"/>
                    </a:lnTo>
                    <a:lnTo>
                      <a:pt x="379712" y="160058"/>
                    </a:lnTo>
                    <a:lnTo>
                      <a:pt x="205133" y="240823"/>
                    </a:lnTo>
                    <a:lnTo>
                      <a:pt x="205134" y="120135"/>
                    </a:lnTo>
                    <a:cubicBezTo>
                      <a:pt x="205134" y="106180"/>
                      <a:pt x="193821" y="94866"/>
                      <a:pt x="179865" y="94866"/>
                    </a:cubicBezTo>
                    <a:cubicBezTo>
                      <a:pt x="165909" y="94866"/>
                      <a:pt x="154596" y="106179"/>
                      <a:pt x="154597" y="120135"/>
                    </a:cubicBezTo>
                    <a:lnTo>
                      <a:pt x="154596" y="275198"/>
                    </a:lnTo>
                    <a:cubicBezTo>
                      <a:pt x="154596" y="282175"/>
                      <a:pt x="157424" y="288492"/>
                      <a:pt x="161997" y="293065"/>
                    </a:cubicBezTo>
                    <a:lnTo>
                      <a:pt x="169401" y="296131"/>
                    </a:lnTo>
                    <a:lnTo>
                      <a:pt x="174110" y="300473"/>
                    </a:lnTo>
                    <a:lnTo>
                      <a:pt x="179366" y="300259"/>
                    </a:lnTo>
                    <a:lnTo>
                      <a:pt x="179865" y="300466"/>
                    </a:lnTo>
                    <a:lnTo>
                      <a:pt x="179864" y="300468"/>
                    </a:lnTo>
                    <a:lnTo>
                      <a:pt x="180475" y="300214"/>
                    </a:lnTo>
                    <a:lnTo>
                      <a:pt x="192527" y="299724"/>
                    </a:lnTo>
                    <a:lnTo>
                      <a:pt x="388088" y="209254"/>
                    </a:lnTo>
                    <a:lnTo>
                      <a:pt x="388800" y="220118"/>
                    </a:lnTo>
                    <a:cubicBezTo>
                      <a:pt x="385573" y="245262"/>
                      <a:pt x="377364" y="270190"/>
                      <a:pt x="363794" y="293469"/>
                    </a:cubicBezTo>
                    <a:cubicBezTo>
                      <a:pt x="309515" y="386587"/>
                      <a:pt x="190027" y="418073"/>
                      <a:pt x="96909" y="363794"/>
                    </a:cubicBezTo>
                    <a:cubicBezTo>
                      <a:pt x="3791" y="309515"/>
                      <a:pt x="-27695" y="190027"/>
                      <a:pt x="26584" y="96909"/>
                    </a:cubicBezTo>
                    <a:cubicBezTo>
                      <a:pt x="80863" y="3791"/>
                      <a:pt x="200351" y="-27695"/>
                      <a:pt x="293469" y="26584"/>
                    </a:cubicBezTo>
                    <a:close/>
                  </a:path>
                </a:pathLst>
              </a:custGeom>
              <a:solidFill>
                <a:srgbClr val="1E3E67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1400" dirty="0">
                  <a:ea typeface="문체부 제목 돋음체" panose="020B0609000101010101" pitchFamily="49" charset="-127"/>
                </a:endParaRPr>
              </a:p>
            </p:txBody>
          </p:sp>
        </p:grpSp>
        <p:grpSp>
          <p:nvGrpSpPr>
            <p:cNvPr id="186" name="그룹 185">
              <a:extLst>
                <a:ext uri="{FF2B5EF4-FFF2-40B4-BE49-F238E27FC236}">
                  <a16:creationId xmlns:a16="http://schemas.microsoft.com/office/drawing/2014/main" id="{EA6C03A6-450D-2EE3-D9A1-5C4F947DE753}"/>
                </a:ext>
              </a:extLst>
            </p:cNvPr>
            <p:cNvGrpSpPr/>
            <p:nvPr/>
          </p:nvGrpSpPr>
          <p:grpSpPr>
            <a:xfrm>
              <a:off x="1348883" y="3817607"/>
              <a:ext cx="1204115" cy="184666"/>
              <a:chOff x="1348883" y="3788579"/>
              <a:chExt cx="1204115" cy="184666"/>
            </a:xfrm>
          </p:grpSpPr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5984D94C-0634-649A-14B0-9C6AE911A95A}"/>
                  </a:ext>
                </a:extLst>
              </p:cNvPr>
              <p:cNvSpPr txBox="1"/>
              <p:nvPr/>
            </p:nvSpPr>
            <p:spPr>
              <a:xfrm>
                <a:off x="1502710" y="3788579"/>
                <a:ext cx="1050288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학군사관후보생</a:t>
                </a:r>
              </a:p>
            </p:txBody>
          </p:sp>
          <p:sp>
            <p:nvSpPr>
              <p:cNvPr id="102" name="자유형: 도형 101">
                <a:extLst>
                  <a:ext uri="{FF2B5EF4-FFF2-40B4-BE49-F238E27FC236}">
                    <a16:creationId xmlns:a16="http://schemas.microsoft.com/office/drawing/2014/main" id="{71B5682E-D94D-418A-6213-D07216BEFBDC}"/>
                  </a:ext>
                </a:extLst>
              </p:cNvPr>
              <p:cNvSpPr/>
              <p:nvPr/>
            </p:nvSpPr>
            <p:spPr>
              <a:xfrm rot="19785720">
                <a:off x="1348883" y="3820543"/>
                <a:ext cx="103392" cy="103811"/>
              </a:xfrm>
              <a:custGeom>
                <a:avLst/>
                <a:gdLst>
                  <a:gd name="connsiteX0" fmla="*/ 293469 w 388800"/>
                  <a:gd name="connsiteY0" fmla="*/ 26584 h 390378"/>
                  <a:gd name="connsiteX1" fmla="*/ 383906 w 388800"/>
                  <a:gd name="connsiteY1" fmla="*/ 145462 h 390378"/>
                  <a:gd name="connsiteX2" fmla="*/ 384849 w 388800"/>
                  <a:gd name="connsiteY2" fmla="*/ 159850 h 390378"/>
                  <a:gd name="connsiteX3" fmla="*/ 379712 w 388800"/>
                  <a:gd name="connsiteY3" fmla="*/ 160058 h 390378"/>
                  <a:gd name="connsiteX4" fmla="*/ 205133 w 388800"/>
                  <a:gd name="connsiteY4" fmla="*/ 240823 h 390378"/>
                  <a:gd name="connsiteX5" fmla="*/ 205134 w 388800"/>
                  <a:gd name="connsiteY5" fmla="*/ 120135 h 390378"/>
                  <a:gd name="connsiteX6" fmla="*/ 179865 w 388800"/>
                  <a:gd name="connsiteY6" fmla="*/ 94866 h 390378"/>
                  <a:gd name="connsiteX7" fmla="*/ 154597 w 388800"/>
                  <a:gd name="connsiteY7" fmla="*/ 120135 h 390378"/>
                  <a:gd name="connsiteX8" fmla="*/ 154596 w 388800"/>
                  <a:gd name="connsiteY8" fmla="*/ 275198 h 390378"/>
                  <a:gd name="connsiteX9" fmla="*/ 161997 w 388800"/>
                  <a:gd name="connsiteY9" fmla="*/ 293065 h 390378"/>
                  <a:gd name="connsiteX10" fmla="*/ 169401 w 388800"/>
                  <a:gd name="connsiteY10" fmla="*/ 296131 h 390378"/>
                  <a:gd name="connsiteX11" fmla="*/ 174110 w 388800"/>
                  <a:gd name="connsiteY11" fmla="*/ 300473 h 390378"/>
                  <a:gd name="connsiteX12" fmla="*/ 179366 w 388800"/>
                  <a:gd name="connsiteY12" fmla="*/ 300259 h 390378"/>
                  <a:gd name="connsiteX13" fmla="*/ 179865 w 388800"/>
                  <a:gd name="connsiteY13" fmla="*/ 300466 h 390378"/>
                  <a:gd name="connsiteX14" fmla="*/ 179864 w 388800"/>
                  <a:gd name="connsiteY14" fmla="*/ 300468 h 390378"/>
                  <a:gd name="connsiteX15" fmla="*/ 180475 w 388800"/>
                  <a:gd name="connsiteY15" fmla="*/ 300214 h 390378"/>
                  <a:gd name="connsiteX16" fmla="*/ 192527 w 388800"/>
                  <a:gd name="connsiteY16" fmla="*/ 299724 h 390378"/>
                  <a:gd name="connsiteX17" fmla="*/ 388088 w 388800"/>
                  <a:gd name="connsiteY17" fmla="*/ 209254 h 390378"/>
                  <a:gd name="connsiteX18" fmla="*/ 388800 w 388800"/>
                  <a:gd name="connsiteY18" fmla="*/ 220118 h 390378"/>
                  <a:gd name="connsiteX19" fmla="*/ 363794 w 388800"/>
                  <a:gd name="connsiteY19" fmla="*/ 293469 h 390378"/>
                  <a:gd name="connsiteX20" fmla="*/ 96909 w 388800"/>
                  <a:gd name="connsiteY20" fmla="*/ 363794 h 390378"/>
                  <a:gd name="connsiteX21" fmla="*/ 26584 w 388800"/>
                  <a:gd name="connsiteY21" fmla="*/ 96909 h 390378"/>
                  <a:gd name="connsiteX22" fmla="*/ 293469 w 388800"/>
                  <a:gd name="connsiteY22" fmla="*/ 26584 h 390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88800" h="390378">
                    <a:moveTo>
                      <a:pt x="293469" y="26584"/>
                    </a:moveTo>
                    <a:cubicBezTo>
                      <a:pt x="340028" y="53723"/>
                      <a:pt x="371179" y="97165"/>
                      <a:pt x="383906" y="145462"/>
                    </a:cubicBezTo>
                    <a:lnTo>
                      <a:pt x="384849" y="159850"/>
                    </a:lnTo>
                    <a:lnTo>
                      <a:pt x="379712" y="160058"/>
                    </a:lnTo>
                    <a:lnTo>
                      <a:pt x="205133" y="240823"/>
                    </a:lnTo>
                    <a:lnTo>
                      <a:pt x="205134" y="120135"/>
                    </a:lnTo>
                    <a:cubicBezTo>
                      <a:pt x="205134" y="106180"/>
                      <a:pt x="193821" y="94866"/>
                      <a:pt x="179865" y="94866"/>
                    </a:cubicBezTo>
                    <a:cubicBezTo>
                      <a:pt x="165909" y="94866"/>
                      <a:pt x="154596" y="106179"/>
                      <a:pt x="154597" y="120135"/>
                    </a:cubicBezTo>
                    <a:lnTo>
                      <a:pt x="154596" y="275198"/>
                    </a:lnTo>
                    <a:cubicBezTo>
                      <a:pt x="154596" y="282175"/>
                      <a:pt x="157424" y="288492"/>
                      <a:pt x="161997" y="293065"/>
                    </a:cubicBezTo>
                    <a:lnTo>
                      <a:pt x="169401" y="296131"/>
                    </a:lnTo>
                    <a:lnTo>
                      <a:pt x="174110" y="300473"/>
                    </a:lnTo>
                    <a:lnTo>
                      <a:pt x="179366" y="300259"/>
                    </a:lnTo>
                    <a:lnTo>
                      <a:pt x="179865" y="300466"/>
                    </a:lnTo>
                    <a:lnTo>
                      <a:pt x="179864" y="300468"/>
                    </a:lnTo>
                    <a:lnTo>
                      <a:pt x="180475" y="300214"/>
                    </a:lnTo>
                    <a:lnTo>
                      <a:pt x="192527" y="299724"/>
                    </a:lnTo>
                    <a:lnTo>
                      <a:pt x="388088" y="209254"/>
                    </a:lnTo>
                    <a:lnTo>
                      <a:pt x="388800" y="220118"/>
                    </a:lnTo>
                    <a:cubicBezTo>
                      <a:pt x="385573" y="245262"/>
                      <a:pt x="377364" y="270190"/>
                      <a:pt x="363794" y="293469"/>
                    </a:cubicBezTo>
                    <a:cubicBezTo>
                      <a:pt x="309515" y="386587"/>
                      <a:pt x="190027" y="418073"/>
                      <a:pt x="96909" y="363794"/>
                    </a:cubicBezTo>
                    <a:cubicBezTo>
                      <a:pt x="3791" y="309515"/>
                      <a:pt x="-27695" y="190027"/>
                      <a:pt x="26584" y="96909"/>
                    </a:cubicBezTo>
                    <a:cubicBezTo>
                      <a:pt x="80863" y="3791"/>
                      <a:pt x="200351" y="-27695"/>
                      <a:pt x="293469" y="26584"/>
                    </a:cubicBezTo>
                    <a:close/>
                  </a:path>
                </a:pathLst>
              </a:custGeom>
              <a:solidFill>
                <a:srgbClr val="1E3E67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1400" dirty="0">
                  <a:ea typeface="문체부 제목 돋음체" panose="020B0609000101010101" pitchFamily="49" charset="-127"/>
                </a:endParaRPr>
              </a:p>
            </p:txBody>
          </p:sp>
        </p:grp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939DE0B7-D86E-15F8-DCB0-9BB1E3C5E226}"/>
                </a:ext>
              </a:extLst>
            </p:cNvPr>
            <p:cNvSpPr txBox="1"/>
            <p:nvPr/>
          </p:nvSpPr>
          <p:spPr>
            <a:xfrm>
              <a:off x="543057" y="5323204"/>
              <a:ext cx="641714" cy="20005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ko-KR" altLang="en-US" sz="13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1E3E67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모집시기</a:t>
              </a:r>
            </a:p>
          </p:txBody>
        </p:sp>
        <p:grpSp>
          <p:nvGrpSpPr>
            <p:cNvPr id="95" name="그룹 94">
              <a:extLst>
                <a:ext uri="{FF2B5EF4-FFF2-40B4-BE49-F238E27FC236}">
                  <a16:creationId xmlns:a16="http://schemas.microsoft.com/office/drawing/2014/main" id="{9791DE37-C9A9-915F-B5D7-B51E456B7856}"/>
                </a:ext>
              </a:extLst>
            </p:cNvPr>
            <p:cNvGrpSpPr/>
            <p:nvPr/>
          </p:nvGrpSpPr>
          <p:grpSpPr>
            <a:xfrm>
              <a:off x="1348883" y="5330900"/>
              <a:ext cx="2491646" cy="184666"/>
              <a:chOff x="2404570" y="4437422"/>
              <a:chExt cx="2708334" cy="200726"/>
            </a:xfrm>
          </p:grpSpPr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2EB4D350-A447-C86A-3CCF-74730FCC5D4A}"/>
                  </a:ext>
                </a:extLst>
              </p:cNvPr>
              <p:cNvSpPr txBox="1"/>
              <p:nvPr/>
            </p:nvSpPr>
            <p:spPr>
              <a:xfrm>
                <a:off x="2571775" y="4437422"/>
                <a:ext cx="2541129" cy="20072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연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1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회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(3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월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) / 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공군모집 홈페이지</a:t>
                </a:r>
              </a:p>
            </p:txBody>
          </p:sp>
          <p:sp>
            <p:nvSpPr>
              <p:cNvPr id="98" name="자유형: 도형 97">
                <a:extLst>
                  <a:ext uri="{FF2B5EF4-FFF2-40B4-BE49-F238E27FC236}">
                    <a16:creationId xmlns:a16="http://schemas.microsoft.com/office/drawing/2014/main" id="{9AADAD5B-CDD4-C6BC-5889-7AA13D6157D3}"/>
                  </a:ext>
                </a:extLst>
              </p:cNvPr>
              <p:cNvSpPr/>
              <p:nvPr/>
            </p:nvSpPr>
            <p:spPr>
              <a:xfrm rot="19785720">
                <a:off x="2404570" y="4472163"/>
                <a:ext cx="112384" cy="112839"/>
              </a:xfrm>
              <a:custGeom>
                <a:avLst/>
                <a:gdLst>
                  <a:gd name="connsiteX0" fmla="*/ 293469 w 388800"/>
                  <a:gd name="connsiteY0" fmla="*/ 26584 h 390378"/>
                  <a:gd name="connsiteX1" fmla="*/ 383906 w 388800"/>
                  <a:gd name="connsiteY1" fmla="*/ 145462 h 390378"/>
                  <a:gd name="connsiteX2" fmla="*/ 384849 w 388800"/>
                  <a:gd name="connsiteY2" fmla="*/ 159850 h 390378"/>
                  <a:gd name="connsiteX3" fmla="*/ 379712 w 388800"/>
                  <a:gd name="connsiteY3" fmla="*/ 160058 h 390378"/>
                  <a:gd name="connsiteX4" fmla="*/ 205133 w 388800"/>
                  <a:gd name="connsiteY4" fmla="*/ 240823 h 390378"/>
                  <a:gd name="connsiteX5" fmla="*/ 205134 w 388800"/>
                  <a:gd name="connsiteY5" fmla="*/ 120135 h 390378"/>
                  <a:gd name="connsiteX6" fmla="*/ 179865 w 388800"/>
                  <a:gd name="connsiteY6" fmla="*/ 94866 h 390378"/>
                  <a:gd name="connsiteX7" fmla="*/ 154597 w 388800"/>
                  <a:gd name="connsiteY7" fmla="*/ 120135 h 390378"/>
                  <a:gd name="connsiteX8" fmla="*/ 154596 w 388800"/>
                  <a:gd name="connsiteY8" fmla="*/ 275198 h 390378"/>
                  <a:gd name="connsiteX9" fmla="*/ 161997 w 388800"/>
                  <a:gd name="connsiteY9" fmla="*/ 293065 h 390378"/>
                  <a:gd name="connsiteX10" fmla="*/ 169401 w 388800"/>
                  <a:gd name="connsiteY10" fmla="*/ 296131 h 390378"/>
                  <a:gd name="connsiteX11" fmla="*/ 174110 w 388800"/>
                  <a:gd name="connsiteY11" fmla="*/ 300473 h 390378"/>
                  <a:gd name="connsiteX12" fmla="*/ 179366 w 388800"/>
                  <a:gd name="connsiteY12" fmla="*/ 300259 h 390378"/>
                  <a:gd name="connsiteX13" fmla="*/ 179865 w 388800"/>
                  <a:gd name="connsiteY13" fmla="*/ 300466 h 390378"/>
                  <a:gd name="connsiteX14" fmla="*/ 179864 w 388800"/>
                  <a:gd name="connsiteY14" fmla="*/ 300468 h 390378"/>
                  <a:gd name="connsiteX15" fmla="*/ 180475 w 388800"/>
                  <a:gd name="connsiteY15" fmla="*/ 300214 h 390378"/>
                  <a:gd name="connsiteX16" fmla="*/ 192527 w 388800"/>
                  <a:gd name="connsiteY16" fmla="*/ 299724 h 390378"/>
                  <a:gd name="connsiteX17" fmla="*/ 388088 w 388800"/>
                  <a:gd name="connsiteY17" fmla="*/ 209254 h 390378"/>
                  <a:gd name="connsiteX18" fmla="*/ 388800 w 388800"/>
                  <a:gd name="connsiteY18" fmla="*/ 220118 h 390378"/>
                  <a:gd name="connsiteX19" fmla="*/ 363794 w 388800"/>
                  <a:gd name="connsiteY19" fmla="*/ 293469 h 390378"/>
                  <a:gd name="connsiteX20" fmla="*/ 96909 w 388800"/>
                  <a:gd name="connsiteY20" fmla="*/ 363794 h 390378"/>
                  <a:gd name="connsiteX21" fmla="*/ 26584 w 388800"/>
                  <a:gd name="connsiteY21" fmla="*/ 96909 h 390378"/>
                  <a:gd name="connsiteX22" fmla="*/ 293469 w 388800"/>
                  <a:gd name="connsiteY22" fmla="*/ 26584 h 390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88800" h="390378">
                    <a:moveTo>
                      <a:pt x="293469" y="26584"/>
                    </a:moveTo>
                    <a:cubicBezTo>
                      <a:pt x="340028" y="53723"/>
                      <a:pt x="371179" y="97165"/>
                      <a:pt x="383906" y="145462"/>
                    </a:cubicBezTo>
                    <a:lnTo>
                      <a:pt x="384849" y="159850"/>
                    </a:lnTo>
                    <a:lnTo>
                      <a:pt x="379712" y="160058"/>
                    </a:lnTo>
                    <a:lnTo>
                      <a:pt x="205133" y="240823"/>
                    </a:lnTo>
                    <a:lnTo>
                      <a:pt x="205134" y="120135"/>
                    </a:lnTo>
                    <a:cubicBezTo>
                      <a:pt x="205134" y="106180"/>
                      <a:pt x="193821" y="94866"/>
                      <a:pt x="179865" y="94866"/>
                    </a:cubicBezTo>
                    <a:cubicBezTo>
                      <a:pt x="165909" y="94866"/>
                      <a:pt x="154596" y="106179"/>
                      <a:pt x="154597" y="120135"/>
                    </a:cubicBezTo>
                    <a:lnTo>
                      <a:pt x="154596" y="275198"/>
                    </a:lnTo>
                    <a:cubicBezTo>
                      <a:pt x="154596" y="282175"/>
                      <a:pt x="157424" y="288492"/>
                      <a:pt x="161997" y="293065"/>
                    </a:cubicBezTo>
                    <a:lnTo>
                      <a:pt x="169401" y="296131"/>
                    </a:lnTo>
                    <a:lnTo>
                      <a:pt x="174110" y="300473"/>
                    </a:lnTo>
                    <a:lnTo>
                      <a:pt x="179366" y="300259"/>
                    </a:lnTo>
                    <a:lnTo>
                      <a:pt x="179865" y="300466"/>
                    </a:lnTo>
                    <a:lnTo>
                      <a:pt x="179864" y="300468"/>
                    </a:lnTo>
                    <a:lnTo>
                      <a:pt x="180475" y="300214"/>
                    </a:lnTo>
                    <a:lnTo>
                      <a:pt x="192527" y="299724"/>
                    </a:lnTo>
                    <a:lnTo>
                      <a:pt x="388088" y="209254"/>
                    </a:lnTo>
                    <a:lnTo>
                      <a:pt x="388800" y="220118"/>
                    </a:lnTo>
                    <a:cubicBezTo>
                      <a:pt x="385573" y="245262"/>
                      <a:pt x="377364" y="270190"/>
                      <a:pt x="363794" y="293469"/>
                    </a:cubicBezTo>
                    <a:cubicBezTo>
                      <a:pt x="309515" y="386587"/>
                      <a:pt x="190027" y="418073"/>
                      <a:pt x="96909" y="363794"/>
                    </a:cubicBezTo>
                    <a:cubicBezTo>
                      <a:pt x="3791" y="309515"/>
                      <a:pt x="-27695" y="190027"/>
                      <a:pt x="26584" y="96909"/>
                    </a:cubicBezTo>
                    <a:cubicBezTo>
                      <a:pt x="80863" y="3791"/>
                      <a:pt x="200351" y="-27695"/>
                      <a:pt x="293469" y="26584"/>
                    </a:cubicBezTo>
                    <a:close/>
                  </a:path>
                </a:pathLst>
              </a:custGeom>
              <a:solidFill>
                <a:srgbClr val="1E3E67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1400" dirty="0">
                  <a:ea typeface="문체부 제목 돋음체" panose="020B0609000101010101" pitchFamily="49" charset="-127"/>
                </a:endParaRPr>
              </a:p>
            </p:txBody>
          </p:sp>
        </p:grpSp>
        <p:cxnSp>
          <p:nvCxnSpPr>
            <p:cNvPr id="96" name="직선 연결선 95">
              <a:extLst>
                <a:ext uri="{FF2B5EF4-FFF2-40B4-BE49-F238E27FC236}">
                  <a16:creationId xmlns:a16="http://schemas.microsoft.com/office/drawing/2014/main" id="{E1860A3B-1F51-44CB-6FA8-6F781760E091}"/>
                </a:ext>
              </a:extLst>
            </p:cNvPr>
            <p:cNvCxnSpPr>
              <a:cxnSpLocks/>
            </p:cNvCxnSpPr>
            <p:nvPr/>
          </p:nvCxnSpPr>
          <p:spPr>
            <a:xfrm>
              <a:off x="515731" y="5242283"/>
              <a:ext cx="9037843" cy="0"/>
            </a:xfrm>
            <a:prstGeom prst="line">
              <a:avLst/>
            </a:prstGeom>
            <a:noFill/>
            <a:ln w="19050" cap="rnd">
              <a:solidFill>
                <a:srgbClr val="1E3E67">
                  <a:alpha val="40000"/>
                </a:srgbClr>
              </a:solidFill>
              <a:prstDash val="sysDot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73CBD0F1-C16D-48F7-8ABA-27DA9F07324E}"/>
                </a:ext>
              </a:extLst>
            </p:cNvPr>
            <p:cNvSpPr txBox="1"/>
            <p:nvPr/>
          </p:nvSpPr>
          <p:spPr>
            <a:xfrm>
              <a:off x="1502710" y="4060528"/>
              <a:ext cx="6509474" cy="559127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101600" indent="-101600">
                <a:spcAft>
                  <a:spcPts val="400"/>
                </a:spcAft>
                <a:buClr>
                  <a:srgbClr val="1E3E67"/>
                </a:buClr>
                <a:buFont typeface="Arial" panose="020B0604020202020204" pitchFamily="34" charset="0"/>
                <a:buChar char="•"/>
                <a:defRPr/>
              </a:pPr>
              <a:r>
                <a:rPr lang="ko-KR" altLang="en-US" sz="1100" spc="-3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한서대 항공운항학과</a:t>
              </a:r>
              <a:r>
                <a:rPr lang="en-US" altLang="ko-KR" sz="1100" spc="-3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, </a:t>
              </a:r>
              <a:r>
                <a:rPr lang="ko-KR" altLang="en-US" sz="1100" spc="-3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항공융합학부</a:t>
              </a:r>
              <a:r>
                <a:rPr lang="en-US" altLang="ko-KR" sz="1100" spc="-3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(</a:t>
              </a:r>
              <a:r>
                <a:rPr lang="ko-KR" altLang="en-US" sz="1100" spc="-3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항공조종전공</a:t>
              </a:r>
              <a:r>
                <a:rPr lang="en-US" altLang="ko-KR" sz="1100" spc="-3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) / </a:t>
              </a:r>
              <a:r>
                <a:rPr lang="ko-KR" altLang="en-US" sz="1100" spc="-3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항공대 항공운항학과</a:t>
              </a:r>
              <a:r>
                <a:rPr lang="en-US" altLang="ko-KR" sz="1100" spc="-3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, </a:t>
              </a:r>
              <a:r>
                <a:rPr lang="ko-KR" altLang="en-US" sz="1100" spc="-3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자유전공학부 </a:t>
              </a:r>
              <a:r>
                <a:rPr lang="en-US" altLang="ko-KR" sz="1100" spc="-3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/</a:t>
              </a:r>
            </a:p>
            <a:p>
              <a:pPr marL="101600" indent="-101600">
                <a:spcAft>
                  <a:spcPts val="400"/>
                </a:spcAft>
                <a:buClr>
                  <a:srgbClr val="1E3E67"/>
                </a:buClr>
                <a:buFont typeface="Arial" panose="020B0604020202020204" pitchFamily="34" charset="0"/>
                <a:buChar char="•"/>
                <a:defRPr/>
              </a:pPr>
              <a:r>
                <a:rPr lang="ko-KR" altLang="en-US" sz="1100" spc="-3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교통대 항공운항학과</a:t>
              </a:r>
              <a:r>
                <a:rPr lang="en-US" altLang="ko-KR" sz="1100" spc="-3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/</a:t>
              </a:r>
              <a:r>
                <a:rPr lang="ko-KR" altLang="en-US" sz="1100" spc="-3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연세대학교 신촌캠퍼스</a:t>
              </a:r>
              <a:r>
                <a:rPr lang="en-US" altLang="ko-KR" sz="1100" spc="-3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(</a:t>
              </a:r>
              <a:r>
                <a:rPr lang="ko-KR" altLang="en-US" sz="1100" spc="-3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전공 무관</a:t>
              </a:r>
              <a:r>
                <a:rPr lang="en-US" altLang="ko-KR" sz="1100" spc="-3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) </a:t>
              </a:r>
              <a:r>
                <a:rPr lang="ko-KR" altLang="en-US" sz="1100" spc="-3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재학생 중 </a:t>
              </a:r>
              <a:r>
                <a:rPr lang="en-US" altLang="ko-KR" sz="1100" spc="-3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1~2</a:t>
              </a:r>
              <a:r>
                <a:rPr lang="ko-KR" altLang="en-US" sz="1100" spc="-3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학년으로 현역이 아닌 사람</a:t>
              </a:r>
              <a:r>
                <a:rPr lang="en-US" altLang="ko-KR" sz="1100" spc="-3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/>
              </a:r>
              <a:br>
                <a:rPr lang="en-US" altLang="ko-KR" sz="1100" spc="-3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</a:br>
              <a:r>
                <a:rPr lang="en-US" altLang="ko-KR" sz="1100" spc="-3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(3</a:t>
              </a:r>
              <a:r>
                <a:rPr lang="ko-KR" altLang="en-US" sz="1100" spc="-3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학년에 학군단 편입</a:t>
              </a:r>
              <a:r>
                <a:rPr lang="en-US" altLang="ko-KR" sz="1100" spc="-3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)</a:t>
              </a:r>
            </a:p>
          </p:txBody>
        </p: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C2EBE8DF-5DCE-41D6-A219-44B90EEC31CA}"/>
                </a:ext>
              </a:extLst>
            </p:cNvPr>
            <p:cNvSpPr txBox="1"/>
            <p:nvPr/>
          </p:nvSpPr>
          <p:spPr>
            <a:xfrm>
              <a:off x="1502710" y="4998514"/>
              <a:ext cx="5115503" cy="169277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>
              <a:defPPr>
                <a:defRPr lang="en-US"/>
              </a:defPPr>
              <a:lvl1pPr marL="101600" indent="-101600">
                <a:spcAft>
                  <a:spcPts val="400"/>
                </a:spcAft>
                <a:buClr>
                  <a:srgbClr val="1E3E67"/>
                </a:buClr>
                <a:buFont typeface="Arial" panose="020B0604020202020204" pitchFamily="34" charset="0"/>
                <a:buChar char="•"/>
                <a:defRPr sz="1100" spc="-3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defRPr>
              </a:lvl1pPr>
            </a:lstStyle>
            <a:p>
              <a:r>
                <a:rPr lang="ko-KR" altLang="en-US" dirty="0">
                  <a:ea typeface="문체부 제목 돋음체" panose="020B0609000101010101" pitchFamily="49" charset="-127"/>
                </a:rPr>
                <a:t>국내 </a:t>
              </a:r>
              <a:r>
                <a:rPr lang="en-US" altLang="ko-KR" dirty="0">
                  <a:ea typeface="문체부 제목 돋음체" panose="020B0609000101010101" pitchFamily="49" charset="-127"/>
                </a:rPr>
                <a:t>4</a:t>
              </a:r>
              <a:r>
                <a:rPr lang="ko-KR" altLang="en-US" dirty="0">
                  <a:ea typeface="문체부 제목 돋음체" panose="020B0609000101010101" pitchFamily="49" charset="-127"/>
                </a:rPr>
                <a:t>년 이상 정규대학 재학생</a:t>
              </a:r>
              <a:r>
                <a:rPr lang="en-US" altLang="ko-KR" dirty="0">
                  <a:ea typeface="문체부 제목 돋음체" panose="020B0609000101010101" pitchFamily="49" charset="-127"/>
                </a:rPr>
                <a:t>(</a:t>
              </a:r>
              <a:r>
                <a:rPr lang="ko-KR" altLang="en-US" dirty="0">
                  <a:ea typeface="문체부 제목 돋음체" panose="020B0609000101010101" pitchFamily="49" charset="-127"/>
                </a:rPr>
                <a:t>최종학기 재학생 제외</a:t>
              </a:r>
              <a:r>
                <a:rPr lang="en-US" altLang="ko-KR" dirty="0">
                  <a:ea typeface="문체부 제목 돋음체" panose="020B0609000101010101" pitchFamily="49" charset="-127"/>
                </a:rPr>
                <a:t>) </a:t>
              </a:r>
              <a:r>
                <a:rPr lang="ko-KR" altLang="en-US" dirty="0">
                  <a:ea typeface="문체부 제목 돋음체" panose="020B0609000101010101" pitchFamily="49" charset="-127"/>
                </a:rPr>
                <a:t>중 현역이 아닌 사람</a:t>
              </a:r>
            </a:p>
          </p:txBody>
        </p:sp>
        <p:grpSp>
          <p:nvGrpSpPr>
            <p:cNvPr id="195" name="그룹 194">
              <a:extLst>
                <a:ext uri="{FF2B5EF4-FFF2-40B4-BE49-F238E27FC236}">
                  <a16:creationId xmlns:a16="http://schemas.microsoft.com/office/drawing/2014/main" id="{F86D7CFE-C639-A8BF-73A5-4935E37DEEA8}"/>
                </a:ext>
              </a:extLst>
            </p:cNvPr>
            <p:cNvGrpSpPr/>
            <p:nvPr/>
          </p:nvGrpSpPr>
          <p:grpSpPr>
            <a:xfrm>
              <a:off x="1348883" y="4761035"/>
              <a:ext cx="1204115" cy="184666"/>
              <a:chOff x="1348883" y="3788579"/>
              <a:chExt cx="1204115" cy="184666"/>
            </a:xfrm>
          </p:grpSpPr>
          <p:sp>
            <p:nvSpPr>
              <p:cNvPr id="196" name="TextBox 195">
                <a:extLst>
                  <a:ext uri="{FF2B5EF4-FFF2-40B4-BE49-F238E27FC236}">
                    <a16:creationId xmlns:a16="http://schemas.microsoft.com/office/drawing/2014/main" id="{14F2698C-1D79-45CF-ECF5-EF701E90DB64}"/>
                  </a:ext>
                </a:extLst>
              </p:cNvPr>
              <p:cNvSpPr txBox="1"/>
              <p:nvPr/>
            </p:nvSpPr>
            <p:spPr>
              <a:xfrm>
                <a:off x="1502710" y="3788579"/>
                <a:ext cx="1050288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학사사관후보생</a:t>
                </a:r>
              </a:p>
            </p:txBody>
          </p:sp>
          <p:sp>
            <p:nvSpPr>
              <p:cNvPr id="197" name="자유형: 도형 196">
                <a:extLst>
                  <a:ext uri="{FF2B5EF4-FFF2-40B4-BE49-F238E27FC236}">
                    <a16:creationId xmlns:a16="http://schemas.microsoft.com/office/drawing/2014/main" id="{B5632DF5-00AD-CD9B-A48F-AE4CE1580A9A}"/>
                  </a:ext>
                </a:extLst>
              </p:cNvPr>
              <p:cNvSpPr/>
              <p:nvPr/>
            </p:nvSpPr>
            <p:spPr>
              <a:xfrm rot="19785720">
                <a:off x="1348883" y="3820543"/>
                <a:ext cx="103392" cy="103811"/>
              </a:xfrm>
              <a:custGeom>
                <a:avLst/>
                <a:gdLst>
                  <a:gd name="connsiteX0" fmla="*/ 293469 w 388800"/>
                  <a:gd name="connsiteY0" fmla="*/ 26584 h 390378"/>
                  <a:gd name="connsiteX1" fmla="*/ 383906 w 388800"/>
                  <a:gd name="connsiteY1" fmla="*/ 145462 h 390378"/>
                  <a:gd name="connsiteX2" fmla="*/ 384849 w 388800"/>
                  <a:gd name="connsiteY2" fmla="*/ 159850 h 390378"/>
                  <a:gd name="connsiteX3" fmla="*/ 379712 w 388800"/>
                  <a:gd name="connsiteY3" fmla="*/ 160058 h 390378"/>
                  <a:gd name="connsiteX4" fmla="*/ 205133 w 388800"/>
                  <a:gd name="connsiteY4" fmla="*/ 240823 h 390378"/>
                  <a:gd name="connsiteX5" fmla="*/ 205134 w 388800"/>
                  <a:gd name="connsiteY5" fmla="*/ 120135 h 390378"/>
                  <a:gd name="connsiteX6" fmla="*/ 179865 w 388800"/>
                  <a:gd name="connsiteY6" fmla="*/ 94866 h 390378"/>
                  <a:gd name="connsiteX7" fmla="*/ 154597 w 388800"/>
                  <a:gd name="connsiteY7" fmla="*/ 120135 h 390378"/>
                  <a:gd name="connsiteX8" fmla="*/ 154596 w 388800"/>
                  <a:gd name="connsiteY8" fmla="*/ 275198 h 390378"/>
                  <a:gd name="connsiteX9" fmla="*/ 161997 w 388800"/>
                  <a:gd name="connsiteY9" fmla="*/ 293065 h 390378"/>
                  <a:gd name="connsiteX10" fmla="*/ 169401 w 388800"/>
                  <a:gd name="connsiteY10" fmla="*/ 296131 h 390378"/>
                  <a:gd name="connsiteX11" fmla="*/ 174110 w 388800"/>
                  <a:gd name="connsiteY11" fmla="*/ 300473 h 390378"/>
                  <a:gd name="connsiteX12" fmla="*/ 179366 w 388800"/>
                  <a:gd name="connsiteY12" fmla="*/ 300259 h 390378"/>
                  <a:gd name="connsiteX13" fmla="*/ 179865 w 388800"/>
                  <a:gd name="connsiteY13" fmla="*/ 300466 h 390378"/>
                  <a:gd name="connsiteX14" fmla="*/ 179864 w 388800"/>
                  <a:gd name="connsiteY14" fmla="*/ 300468 h 390378"/>
                  <a:gd name="connsiteX15" fmla="*/ 180475 w 388800"/>
                  <a:gd name="connsiteY15" fmla="*/ 300214 h 390378"/>
                  <a:gd name="connsiteX16" fmla="*/ 192527 w 388800"/>
                  <a:gd name="connsiteY16" fmla="*/ 299724 h 390378"/>
                  <a:gd name="connsiteX17" fmla="*/ 388088 w 388800"/>
                  <a:gd name="connsiteY17" fmla="*/ 209254 h 390378"/>
                  <a:gd name="connsiteX18" fmla="*/ 388800 w 388800"/>
                  <a:gd name="connsiteY18" fmla="*/ 220118 h 390378"/>
                  <a:gd name="connsiteX19" fmla="*/ 363794 w 388800"/>
                  <a:gd name="connsiteY19" fmla="*/ 293469 h 390378"/>
                  <a:gd name="connsiteX20" fmla="*/ 96909 w 388800"/>
                  <a:gd name="connsiteY20" fmla="*/ 363794 h 390378"/>
                  <a:gd name="connsiteX21" fmla="*/ 26584 w 388800"/>
                  <a:gd name="connsiteY21" fmla="*/ 96909 h 390378"/>
                  <a:gd name="connsiteX22" fmla="*/ 293469 w 388800"/>
                  <a:gd name="connsiteY22" fmla="*/ 26584 h 390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88800" h="390378">
                    <a:moveTo>
                      <a:pt x="293469" y="26584"/>
                    </a:moveTo>
                    <a:cubicBezTo>
                      <a:pt x="340028" y="53723"/>
                      <a:pt x="371179" y="97165"/>
                      <a:pt x="383906" y="145462"/>
                    </a:cubicBezTo>
                    <a:lnTo>
                      <a:pt x="384849" y="159850"/>
                    </a:lnTo>
                    <a:lnTo>
                      <a:pt x="379712" y="160058"/>
                    </a:lnTo>
                    <a:lnTo>
                      <a:pt x="205133" y="240823"/>
                    </a:lnTo>
                    <a:lnTo>
                      <a:pt x="205134" y="120135"/>
                    </a:lnTo>
                    <a:cubicBezTo>
                      <a:pt x="205134" y="106180"/>
                      <a:pt x="193821" y="94866"/>
                      <a:pt x="179865" y="94866"/>
                    </a:cubicBezTo>
                    <a:cubicBezTo>
                      <a:pt x="165909" y="94866"/>
                      <a:pt x="154596" y="106179"/>
                      <a:pt x="154597" y="120135"/>
                    </a:cubicBezTo>
                    <a:lnTo>
                      <a:pt x="154596" y="275198"/>
                    </a:lnTo>
                    <a:cubicBezTo>
                      <a:pt x="154596" y="282175"/>
                      <a:pt x="157424" y="288492"/>
                      <a:pt x="161997" y="293065"/>
                    </a:cubicBezTo>
                    <a:lnTo>
                      <a:pt x="169401" y="296131"/>
                    </a:lnTo>
                    <a:lnTo>
                      <a:pt x="174110" y="300473"/>
                    </a:lnTo>
                    <a:lnTo>
                      <a:pt x="179366" y="300259"/>
                    </a:lnTo>
                    <a:lnTo>
                      <a:pt x="179865" y="300466"/>
                    </a:lnTo>
                    <a:lnTo>
                      <a:pt x="179864" y="300468"/>
                    </a:lnTo>
                    <a:lnTo>
                      <a:pt x="180475" y="300214"/>
                    </a:lnTo>
                    <a:lnTo>
                      <a:pt x="192527" y="299724"/>
                    </a:lnTo>
                    <a:lnTo>
                      <a:pt x="388088" y="209254"/>
                    </a:lnTo>
                    <a:lnTo>
                      <a:pt x="388800" y="220118"/>
                    </a:lnTo>
                    <a:cubicBezTo>
                      <a:pt x="385573" y="245262"/>
                      <a:pt x="377364" y="270190"/>
                      <a:pt x="363794" y="293469"/>
                    </a:cubicBezTo>
                    <a:cubicBezTo>
                      <a:pt x="309515" y="386587"/>
                      <a:pt x="190027" y="418073"/>
                      <a:pt x="96909" y="363794"/>
                    </a:cubicBezTo>
                    <a:cubicBezTo>
                      <a:pt x="3791" y="309515"/>
                      <a:pt x="-27695" y="190027"/>
                      <a:pt x="26584" y="96909"/>
                    </a:cubicBezTo>
                    <a:cubicBezTo>
                      <a:pt x="80863" y="3791"/>
                      <a:pt x="200351" y="-27695"/>
                      <a:pt x="293469" y="26584"/>
                    </a:cubicBezTo>
                    <a:close/>
                  </a:path>
                </a:pathLst>
              </a:custGeom>
              <a:solidFill>
                <a:srgbClr val="1E3E67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1400" dirty="0">
                  <a:ea typeface="문체부 제목 돋음체" panose="020B0609000101010101" pitchFamily="49" charset="-127"/>
                </a:endParaRPr>
              </a:p>
            </p:txBody>
          </p:sp>
        </p:grpSp>
      </p:grpSp>
      <p:pic>
        <p:nvPicPr>
          <p:cNvPr id="2" name="그림 1" descr="텍스트, 클립아트, 벡터그래픽이(가) 표시된 사진&#10;&#10;자동 생성된 설명">
            <a:extLst>
              <a:ext uri="{FF2B5EF4-FFF2-40B4-BE49-F238E27FC236}">
                <a16:creationId xmlns:a16="http://schemas.microsoft.com/office/drawing/2014/main" id="{77D6E204-62DC-8263-3198-1F3A4EF05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4301" y="6443001"/>
            <a:ext cx="569650" cy="2202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240988-DAF5-F242-C187-F4CA8A5C194C}"/>
              </a:ext>
            </a:extLst>
          </p:cNvPr>
          <p:cNvSpPr txBox="1"/>
          <p:nvPr/>
        </p:nvSpPr>
        <p:spPr>
          <a:xfrm>
            <a:off x="5021299" y="6237070"/>
            <a:ext cx="4532652" cy="1384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r">
              <a:defRPr/>
            </a:pPr>
            <a:r>
              <a:rPr lang="en-US" altLang="ko-KR" sz="900" spc="-3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※ </a:t>
            </a:r>
            <a:r>
              <a:rPr lang="ko-KR" altLang="en-US" sz="900" spc="-3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세부내용은 달라질 수 있으며</a:t>
            </a:r>
            <a:r>
              <a:rPr lang="en-US" altLang="ko-KR" sz="900" spc="-3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, </a:t>
            </a:r>
            <a:r>
              <a:rPr lang="ko-KR" altLang="en-US" sz="900" spc="-3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반드시 공군 모집 홈페이지를 참고하시기 바랍니다</a:t>
            </a:r>
            <a:r>
              <a:rPr lang="en-US" altLang="ko-KR" sz="900" spc="-3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813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2DA4E4F-A74A-AD4E-1070-4BFC1520CB52}"/>
              </a:ext>
            </a:extLst>
          </p:cNvPr>
          <p:cNvSpPr txBox="1"/>
          <p:nvPr/>
        </p:nvSpPr>
        <p:spPr>
          <a:xfrm>
            <a:off x="1784232" y="435229"/>
            <a:ext cx="808170" cy="49244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>
              <a:defRPr/>
            </a:pPr>
            <a:r>
              <a:rPr lang="ko-KR" altLang="en-US" sz="3200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문체부 제목 돋음체" panose="020B0609000101010101" pitchFamily="49" charset="-127"/>
              </a:rPr>
              <a:t>공군</a:t>
            </a: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545B40B2-9160-E88D-C741-E02711531D07}"/>
              </a:ext>
            </a:extLst>
          </p:cNvPr>
          <p:cNvGrpSpPr/>
          <p:nvPr/>
        </p:nvGrpSpPr>
        <p:grpSpPr>
          <a:xfrm>
            <a:off x="2745177" y="496271"/>
            <a:ext cx="2779323" cy="300818"/>
            <a:chOff x="2621352" y="496271"/>
            <a:chExt cx="2779323" cy="300818"/>
          </a:xfrm>
        </p:grpSpPr>
        <p:sp>
          <p:nvSpPr>
            <p:cNvPr id="5" name="자유형 31">
              <a:extLst>
                <a:ext uri="{FF2B5EF4-FFF2-40B4-BE49-F238E27FC236}">
                  <a16:creationId xmlns:a16="http://schemas.microsoft.com/office/drawing/2014/main" id="{8CED253A-11BE-A9D1-0527-5FD03E16E923}"/>
                </a:ext>
              </a:extLst>
            </p:cNvPr>
            <p:cNvSpPr/>
            <p:nvPr/>
          </p:nvSpPr>
          <p:spPr>
            <a:xfrm>
              <a:off x="2621352" y="496271"/>
              <a:ext cx="2779323" cy="300818"/>
            </a:xfrm>
            <a:prstGeom prst="roundRect">
              <a:avLst>
                <a:gd name="adj" fmla="val 50000"/>
              </a:avLst>
            </a:prstGeom>
            <a:solidFill>
              <a:srgbClr val="142944"/>
            </a:solidFill>
            <a:ln w="19050">
              <a:solidFill>
                <a:srgbClr val="FFF7E2"/>
              </a:solidFill>
            </a:ln>
            <a:effectLst>
              <a:outerShdw blurRad="25400" dist="254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04982"/>
              <a:endParaRPr lang="ko-KR" altLang="en-US" sz="1979" kern="0" spc="-9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G마켓 산스 TTF Bold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6" name="자유형 31">
              <a:extLst>
                <a:ext uri="{FF2B5EF4-FFF2-40B4-BE49-F238E27FC236}">
                  <a16:creationId xmlns:a16="http://schemas.microsoft.com/office/drawing/2014/main" id="{A9528D68-FE15-B4C1-7657-6DA859E5008A}"/>
                </a:ext>
              </a:extLst>
            </p:cNvPr>
            <p:cNvSpPr/>
            <p:nvPr/>
          </p:nvSpPr>
          <p:spPr>
            <a:xfrm>
              <a:off x="2621353" y="496271"/>
              <a:ext cx="1407936" cy="300818"/>
            </a:xfrm>
            <a:prstGeom prst="roundRect">
              <a:avLst>
                <a:gd name="adj" fmla="val 50000"/>
              </a:avLst>
            </a:prstGeom>
            <a:solidFill>
              <a:srgbClr val="FFF7E2"/>
            </a:solidFill>
            <a:ln w="19050">
              <a:solidFill>
                <a:srgbClr val="FFF7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04982"/>
              <a:endParaRPr lang="ko-KR" altLang="en-US" sz="1979" kern="0" spc="-9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G마켓 산스 TTF Bold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B272413-004F-FED3-EB3E-1185E61FDEB4}"/>
                </a:ext>
              </a:extLst>
            </p:cNvPr>
            <p:cNvSpPr txBox="1"/>
            <p:nvPr/>
          </p:nvSpPr>
          <p:spPr>
            <a:xfrm>
              <a:off x="2953040" y="551658"/>
              <a:ext cx="744563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ko-KR" altLang="en-US" sz="1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1E3E67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장    교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6ABAD72-E7E1-19A0-F67C-4FDBA73E445C}"/>
                </a:ext>
              </a:extLst>
            </p:cNvPr>
            <p:cNvSpPr txBox="1"/>
            <p:nvPr/>
          </p:nvSpPr>
          <p:spPr>
            <a:xfrm>
              <a:off x="4417992" y="551658"/>
              <a:ext cx="519759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ko-KR" altLang="en-US" sz="1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B709B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부사관</a:t>
              </a:r>
            </a:p>
          </p:txBody>
        </p:sp>
      </p:grpSp>
      <p:sp>
        <p:nvSpPr>
          <p:cNvPr id="9" name="사각형: 둥근 위쪽 모서리 8">
            <a:extLst>
              <a:ext uri="{FF2B5EF4-FFF2-40B4-BE49-F238E27FC236}">
                <a16:creationId xmlns:a16="http://schemas.microsoft.com/office/drawing/2014/main" id="{988C03DE-11F9-830F-8F75-8F9E5077706C}"/>
              </a:ext>
            </a:extLst>
          </p:cNvPr>
          <p:cNvSpPr/>
          <p:nvPr/>
        </p:nvSpPr>
        <p:spPr>
          <a:xfrm>
            <a:off x="142875" y="1209317"/>
            <a:ext cx="9620250" cy="5648684"/>
          </a:xfrm>
          <a:prstGeom prst="round2SameRect">
            <a:avLst>
              <a:gd name="adj1" fmla="val 2549"/>
              <a:gd name="adj2" fmla="val 0"/>
            </a:avLst>
          </a:prstGeom>
          <a:solidFill>
            <a:srgbClr val="FFF7E2"/>
          </a:solidFill>
          <a:ln w="19050">
            <a:noFill/>
          </a:ln>
          <a:effectLst>
            <a:innerShdw dist="38100" dir="16200000">
              <a:srgbClr val="142944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04982">
              <a:defRPr/>
            </a:pPr>
            <a:endParaRPr lang="ko-KR" altLang="en-US" sz="1979" kern="0" spc="-99" dirty="0">
              <a:ln>
                <a:solidFill>
                  <a:prstClr val="white">
                    <a:alpha val="0"/>
                  </a:prstClr>
                </a:solidFill>
              </a:ln>
              <a:solidFill>
                <a:prstClr val="white"/>
              </a:solidFill>
              <a:latin typeface="G마켓 산스 TTF Bold" panose="02000000000000000000" pitchFamily="2" charset="-127"/>
              <a:ea typeface="문체부 제목 돋음체" panose="020B0609000101010101" pitchFamily="49" charset="-127"/>
            </a:endParaRP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0EA82849-ACDA-F840-B5B8-C0780DA6E162}"/>
              </a:ext>
            </a:extLst>
          </p:cNvPr>
          <p:cNvGrpSpPr/>
          <p:nvPr/>
        </p:nvGrpSpPr>
        <p:grpSpPr>
          <a:xfrm>
            <a:off x="352049" y="1380115"/>
            <a:ext cx="9220576" cy="1047201"/>
            <a:chOff x="2313823" y="647048"/>
            <a:chExt cx="10022447" cy="1138271"/>
          </a:xfrm>
        </p:grpSpPr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888E8C75-1D32-21A4-B824-50BD1B8B6CD1}"/>
                </a:ext>
              </a:extLst>
            </p:cNvPr>
            <p:cNvGrpSpPr/>
            <p:nvPr/>
          </p:nvGrpSpPr>
          <p:grpSpPr>
            <a:xfrm>
              <a:off x="2313823" y="647048"/>
              <a:ext cx="10002149" cy="463758"/>
              <a:chOff x="2313823" y="647049"/>
              <a:chExt cx="10002148" cy="463758"/>
            </a:xfrm>
          </p:grpSpPr>
          <p:sp>
            <p:nvSpPr>
              <p:cNvPr id="36" name="사각형: 둥근 모서리 35">
                <a:extLst>
                  <a:ext uri="{FF2B5EF4-FFF2-40B4-BE49-F238E27FC236}">
                    <a16:creationId xmlns:a16="http://schemas.microsoft.com/office/drawing/2014/main" id="{D7925CCD-C1B4-5EF7-143A-067B3F614211}"/>
                  </a:ext>
                </a:extLst>
              </p:cNvPr>
              <p:cNvSpPr/>
              <p:nvPr/>
            </p:nvSpPr>
            <p:spPr>
              <a:xfrm>
                <a:off x="2313823" y="713151"/>
                <a:ext cx="10002148" cy="397656"/>
              </a:xfrm>
              <a:prstGeom prst="roundRect">
                <a:avLst/>
              </a:prstGeom>
              <a:solidFill>
                <a:srgbClr val="FFF7E2"/>
              </a:solidFill>
              <a:ln w="19050">
                <a:solidFill>
                  <a:srgbClr val="1E3E6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04982">
                  <a:defRPr/>
                </a:pPr>
                <a:endParaRPr lang="ko-KR" altLang="en-US" sz="1979" kern="0" spc="-9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grpSp>
            <p:nvGrpSpPr>
              <p:cNvPr id="37" name="그룹 36">
                <a:extLst>
                  <a:ext uri="{FF2B5EF4-FFF2-40B4-BE49-F238E27FC236}">
                    <a16:creationId xmlns:a16="http://schemas.microsoft.com/office/drawing/2014/main" id="{0813273B-55FC-F25D-E80C-438211BB3362}"/>
                  </a:ext>
                </a:extLst>
              </p:cNvPr>
              <p:cNvGrpSpPr/>
              <p:nvPr/>
            </p:nvGrpSpPr>
            <p:grpSpPr>
              <a:xfrm>
                <a:off x="2397453" y="647049"/>
                <a:ext cx="460512" cy="399558"/>
                <a:chOff x="1625463" y="4547379"/>
                <a:chExt cx="420031" cy="364435"/>
              </a:xfrm>
            </p:grpSpPr>
            <p:grpSp>
              <p:nvGrpSpPr>
                <p:cNvPr id="39" name="그룹 38">
                  <a:extLst>
                    <a:ext uri="{FF2B5EF4-FFF2-40B4-BE49-F238E27FC236}">
                      <a16:creationId xmlns:a16="http://schemas.microsoft.com/office/drawing/2014/main" id="{04DDA187-4395-FDD6-3721-5F78C76EA06E}"/>
                    </a:ext>
                  </a:extLst>
                </p:cNvPr>
                <p:cNvGrpSpPr/>
                <p:nvPr/>
              </p:nvGrpSpPr>
              <p:grpSpPr>
                <a:xfrm>
                  <a:off x="1625463" y="4547379"/>
                  <a:ext cx="420031" cy="364435"/>
                  <a:chOff x="1623080" y="4535472"/>
                  <a:chExt cx="489461" cy="424675"/>
                </a:xfrm>
                <a:solidFill>
                  <a:srgbClr val="E78C0C"/>
                </a:solidFill>
              </p:grpSpPr>
              <p:sp>
                <p:nvSpPr>
                  <p:cNvPr id="41" name="자유형: 도형 40">
                    <a:extLst>
                      <a:ext uri="{FF2B5EF4-FFF2-40B4-BE49-F238E27FC236}">
                        <a16:creationId xmlns:a16="http://schemas.microsoft.com/office/drawing/2014/main" id="{E69DF71E-606A-5236-DCC2-FF1599F35B9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587907" y="4570645"/>
                    <a:ext cx="359409" cy="289064"/>
                  </a:xfrm>
                  <a:custGeom>
                    <a:avLst/>
                    <a:gdLst>
                      <a:gd name="connsiteX0" fmla="*/ 103252 w 505255"/>
                      <a:gd name="connsiteY0" fmla="*/ 0 h 406364"/>
                      <a:gd name="connsiteX1" fmla="*/ 402003 w 505255"/>
                      <a:gd name="connsiteY1" fmla="*/ 0 h 406364"/>
                      <a:gd name="connsiteX2" fmla="*/ 505255 w 505255"/>
                      <a:gd name="connsiteY2" fmla="*/ 103252 h 406364"/>
                      <a:gd name="connsiteX3" fmla="*/ 505255 w 505255"/>
                      <a:gd name="connsiteY3" fmla="*/ 297495 h 406364"/>
                      <a:gd name="connsiteX4" fmla="*/ 197221 w 505255"/>
                      <a:gd name="connsiteY4" fmla="*/ 297495 h 406364"/>
                      <a:gd name="connsiteX5" fmla="*/ 100012 w 505255"/>
                      <a:gd name="connsiteY5" fmla="*/ 394704 h 406364"/>
                      <a:gd name="connsiteX6" fmla="*/ 100012 w 505255"/>
                      <a:gd name="connsiteY6" fmla="*/ 406364 h 406364"/>
                      <a:gd name="connsiteX7" fmla="*/ 63061 w 505255"/>
                      <a:gd name="connsiteY7" fmla="*/ 398904 h 406364"/>
                      <a:gd name="connsiteX8" fmla="*/ 0 w 505255"/>
                      <a:gd name="connsiteY8" fmla="*/ 303766 h 406364"/>
                      <a:gd name="connsiteX9" fmla="*/ 0 w 505255"/>
                      <a:gd name="connsiteY9" fmla="*/ 103252 h 406364"/>
                      <a:gd name="connsiteX10" fmla="*/ 103252 w 505255"/>
                      <a:gd name="connsiteY10" fmla="*/ 0 h 406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05255" h="406364">
                        <a:moveTo>
                          <a:pt x="103252" y="0"/>
                        </a:moveTo>
                        <a:lnTo>
                          <a:pt x="402003" y="0"/>
                        </a:lnTo>
                        <a:cubicBezTo>
                          <a:pt x="459028" y="0"/>
                          <a:pt x="505255" y="46227"/>
                          <a:pt x="505255" y="103252"/>
                        </a:cubicBezTo>
                        <a:lnTo>
                          <a:pt x="505255" y="297495"/>
                        </a:lnTo>
                        <a:lnTo>
                          <a:pt x="197221" y="297495"/>
                        </a:lnTo>
                        <a:cubicBezTo>
                          <a:pt x="143534" y="297495"/>
                          <a:pt x="100012" y="341017"/>
                          <a:pt x="100012" y="394704"/>
                        </a:cubicBezTo>
                        <a:lnTo>
                          <a:pt x="100012" y="406364"/>
                        </a:lnTo>
                        <a:lnTo>
                          <a:pt x="63061" y="398904"/>
                        </a:lnTo>
                        <a:cubicBezTo>
                          <a:pt x="26003" y="383230"/>
                          <a:pt x="0" y="346535"/>
                          <a:pt x="0" y="303766"/>
                        </a:cubicBezTo>
                        <a:lnTo>
                          <a:pt x="0" y="103252"/>
                        </a:lnTo>
                        <a:cubicBezTo>
                          <a:pt x="0" y="46227"/>
                          <a:pt x="46227" y="0"/>
                          <a:pt x="103252" y="0"/>
                        </a:cubicBezTo>
                        <a:close/>
                      </a:path>
                    </a:pathLst>
                  </a:custGeom>
                  <a:solidFill>
                    <a:srgbClr val="1E3E67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42" name="사각형: 둥근 모서리 41">
                    <a:extLst>
                      <a:ext uri="{FF2B5EF4-FFF2-40B4-BE49-F238E27FC236}">
                        <a16:creationId xmlns:a16="http://schemas.microsoft.com/office/drawing/2014/main" id="{26A59FFE-F800-C1AE-6359-B16F6418575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693575" y="4541181"/>
                    <a:ext cx="424672" cy="413260"/>
                  </a:xfrm>
                  <a:prstGeom prst="roundRect">
                    <a:avLst>
                      <a:gd name="adj" fmla="val 18011"/>
                    </a:avLst>
                  </a:prstGeom>
                  <a:solidFill>
                    <a:srgbClr val="1E3E67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sp>
              <p:nvSpPr>
                <p:cNvPr id="40" name="직사각형 39">
                  <a:extLst>
                    <a:ext uri="{FF2B5EF4-FFF2-40B4-BE49-F238E27FC236}">
                      <a16:creationId xmlns:a16="http://schemas.microsoft.com/office/drawing/2014/main" id="{B45988C4-E7CA-F0B5-6F7A-0275AAF459C8}"/>
                    </a:ext>
                  </a:extLst>
                </p:cNvPr>
                <p:cNvSpPr/>
                <p:nvPr/>
              </p:nvSpPr>
              <p:spPr>
                <a:xfrm>
                  <a:off x="1752284" y="4634131"/>
                  <a:ext cx="222493" cy="228851"/>
                </a:xfrm>
                <a:prstGeom prst="rect">
                  <a:avLst/>
                </a:pr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ctr" defTabSz="904982">
                    <a:defRPr/>
                  </a:pPr>
                  <a:r>
                    <a:rPr lang="en-US" altLang="ko-KR" sz="15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>
                          <a:alpha val="30000"/>
                        </a:schemeClr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0</a:t>
                  </a:r>
                  <a:r>
                    <a:rPr lang="en-US" altLang="ko-KR" sz="15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3</a:t>
                  </a:r>
                  <a:endParaRPr lang="ko-KR" altLang="en-US" sz="1500" kern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7DF9A75-84B6-D5FB-4357-1E94BFE1F3CF}"/>
                  </a:ext>
                </a:extLst>
              </p:cNvPr>
              <p:cNvSpPr txBox="1"/>
              <p:nvPr/>
            </p:nvSpPr>
            <p:spPr>
              <a:xfrm>
                <a:off x="2997787" y="782120"/>
                <a:ext cx="1610961" cy="28436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7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1E3E67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학사사관후보생</a:t>
                </a:r>
              </a:p>
            </p:txBody>
          </p:sp>
        </p:grpSp>
        <p:grpSp>
          <p:nvGrpSpPr>
            <p:cNvPr id="26" name="그룹 25">
              <a:extLst>
                <a:ext uri="{FF2B5EF4-FFF2-40B4-BE49-F238E27FC236}">
                  <a16:creationId xmlns:a16="http://schemas.microsoft.com/office/drawing/2014/main" id="{5CCA30B4-8555-AA17-25E4-ECAD27387CD7}"/>
                </a:ext>
              </a:extLst>
            </p:cNvPr>
            <p:cNvGrpSpPr/>
            <p:nvPr/>
          </p:nvGrpSpPr>
          <p:grpSpPr>
            <a:xfrm>
              <a:off x="2491740" y="1227564"/>
              <a:ext cx="9844530" cy="557755"/>
              <a:chOff x="2491740" y="1227564"/>
              <a:chExt cx="9844530" cy="557755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37C3962-12D7-BA41-53AD-87563025C611}"/>
                  </a:ext>
                </a:extLst>
              </p:cNvPr>
              <p:cNvSpPr txBox="1"/>
              <p:nvPr/>
            </p:nvSpPr>
            <p:spPr>
              <a:xfrm>
                <a:off x="2521442" y="1227564"/>
                <a:ext cx="697521" cy="21745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>
                  <a:defRPr/>
                </a:pPr>
                <a:r>
                  <a:rPr lang="ko-KR" altLang="en-US" sz="13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1E3E67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지원자격</a:t>
                </a:r>
              </a:p>
            </p:txBody>
          </p:sp>
          <p:grpSp>
            <p:nvGrpSpPr>
              <p:cNvPr id="28" name="그룹 27">
                <a:extLst>
                  <a:ext uri="{FF2B5EF4-FFF2-40B4-BE49-F238E27FC236}">
                    <a16:creationId xmlns:a16="http://schemas.microsoft.com/office/drawing/2014/main" id="{00382BCD-FF66-514D-192A-4A699EDD4206}"/>
                  </a:ext>
                </a:extLst>
              </p:cNvPr>
              <p:cNvGrpSpPr/>
              <p:nvPr/>
            </p:nvGrpSpPr>
            <p:grpSpPr>
              <a:xfrm>
                <a:off x="3397347" y="1235927"/>
                <a:ext cx="6975144" cy="200725"/>
                <a:chOff x="2404570" y="4179967"/>
                <a:chExt cx="6975144" cy="200725"/>
              </a:xfrm>
            </p:grpSpPr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024970EC-6123-BF33-BDEE-D54ACCA613DD}"/>
                    </a:ext>
                  </a:extLst>
                </p:cNvPr>
                <p:cNvSpPr txBox="1"/>
                <p:nvPr/>
              </p:nvSpPr>
              <p:spPr>
                <a:xfrm>
                  <a:off x="2571775" y="4179967"/>
                  <a:ext cx="6807939" cy="20072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임관일 기준 만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20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세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~ 27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세 남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· 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여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, 4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년제 대학 졸업 또는 동등 이상의 학력 소지자</a:t>
                  </a:r>
                </a:p>
              </p:txBody>
            </p:sp>
            <p:sp>
              <p:nvSpPr>
                <p:cNvPr id="35" name="자유형: 도형 34">
                  <a:extLst>
                    <a:ext uri="{FF2B5EF4-FFF2-40B4-BE49-F238E27FC236}">
                      <a16:creationId xmlns:a16="http://schemas.microsoft.com/office/drawing/2014/main" id="{B43065E6-2B82-A2A9-F9E0-825CB43C8D52}"/>
                    </a:ext>
                  </a:extLst>
                </p:cNvPr>
                <p:cNvSpPr/>
                <p:nvPr/>
              </p:nvSpPr>
              <p:spPr>
                <a:xfrm rot="19785720">
                  <a:off x="2404570" y="4214711"/>
                  <a:ext cx="112384" cy="112839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1E3E67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ko-KR" altLang="en-US" sz="1400" dirty="0"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9CA4176-7CAB-F2E4-725E-285688DAD9DE}"/>
                  </a:ext>
                </a:extLst>
              </p:cNvPr>
              <p:cNvSpPr txBox="1"/>
              <p:nvPr/>
            </p:nvSpPr>
            <p:spPr>
              <a:xfrm>
                <a:off x="2521442" y="1567866"/>
                <a:ext cx="697521" cy="21745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>
                  <a:defRPr/>
                </a:pPr>
                <a:r>
                  <a:rPr lang="ko-KR" altLang="en-US" sz="13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1E3E67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모집시기</a:t>
                </a:r>
              </a:p>
            </p:txBody>
          </p:sp>
          <p:grpSp>
            <p:nvGrpSpPr>
              <p:cNvPr id="30" name="그룹 29">
                <a:extLst>
                  <a:ext uri="{FF2B5EF4-FFF2-40B4-BE49-F238E27FC236}">
                    <a16:creationId xmlns:a16="http://schemas.microsoft.com/office/drawing/2014/main" id="{D7BDCB15-51A7-7392-5046-5C7F887CEF84}"/>
                  </a:ext>
                </a:extLst>
              </p:cNvPr>
              <p:cNvGrpSpPr/>
              <p:nvPr/>
            </p:nvGrpSpPr>
            <p:grpSpPr>
              <a:xfrm>
                <a:off x="3397347" y="1576230"/>
                <a:ext cx="3338388" cy="200725"/>
                <a:chOff x="2404570" y="4169750"/>
                <a:chExt cx="3338388" cy="200725"/>
              </a:xfrm>
            </p:grpSpPr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A5399237-48C4-6068-96D8-2A9D90461439}"/>
                    </a:ext>
                  </a:extLst>
                </p:cNvPr>
                <p:cNvSpPr txBox="1"/>
                <p:nvPr/>
              </p:nvSpPr>
              <p:spPr>
                <a:xfrm>
                  <a:off x="2571775" y="4169750"/>
                  <a:ext cx="3171183" cy="20072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연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2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회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(3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월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, 9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월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) / 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공군 모집홈페이지</a:t>
                  </a:r>
                </a:p>
              </p:txBody>
            </p:sp>
            <p:sp>
              <p:nvSpPr>
                <p:cNvPr id="33" name="자유형: 도형 32">
                  <a:extLst>
                    <a:ext uri="{FF2B5EF4-FFF2-40B4-BE49-F238E27FC236}">
                      <a16:creationId xmlns:a16="http://schemas.microsoft.com/office/drawing/2014/main" id="{7F4C18DF-3AC8-5065-E743-3A7F28D62A71}"/>
                    </a:ext>
                  </a:extLst>
                </p:cNvPr>
                <p:cNvSpPr/>
                <p:nvPr/>
              </p:nvSpPr>
              <p:spPr>
                <a:xfrm rot="19785720">
                  <a:off x="2404570" y="4204492"/>
                  <a:ext cx="112384" cy="112839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1E3E67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ko-KR" altLang="en-US" sz="1400" dirty="0">
                    <a:ea typeface="문체부 제목 돋음체" panose="020B0609000101010101" pitchFamily="49" charset="-127"/>
                  </a:endParaRPr>
                </a:p>
              </p:txBody>
            </p:sp>
          </p:grpSp>
          <p:cxnSp>
            <p:nvCxnSpPr>
              <p:cNvPr id="31" name="직선 연결선 30">
                <a:extLst>
                  <a:ext uri="{FF2B5EF4-FFF2-40B4-BE49-F238E27FC236}">
                    <a16:creationId xmlns:a16="http://schemas.microsoft.com/office/drawing/2014/main" id="{2176A189-EE2C-2C43-D6B0-05D1EB02E1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91740" y="1479907"/>
                <a:ext cx="9844530" cy="0"/>
              </a:xfrm>
              <a:prstGeom prst="line">
                <a:avLst/>
              </a:prstGeom>
              <a:noFill/>
              <a:ln w="19050" cap="rnd">
                <a:solidFill>
                  <a:srgbClr val="1E3E67">
                    <a:alpha val="40000"/>
                  </a:srgbClr>
                </a:solidFill>
                <a:prstDash val="sysDot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grpSp>
        <p:nvGrpSpPr>
          <p:cNvPr id="137" name="그룹 136">
            <a:extLst>
              <a:ext uri="{FF2B5EF4-FFF2-40B4-BE49-F238E27FC236}">
                <a16:creationId xmlns:a16="http://schemas.microsoft.com/office/drawing/2014/main" id="{65B33CBA-0346-FC4C-9D41-A787DC200471}"/>
              </a:ext>
            </a:extLst>
          </p:cNvPr>
          <p:cNvGrpSpPr/>
          <p:nvPr/>
        </p:nvGrpSpPr>
        <p:grpSpPr>
          <a:xfrm>
            <a:off x="352049" y="2860291"/>
            <a:ext cx="9201902" cy="1381138"/>
            <a:chOff x="352049" y="2860291"/>
            <a:chExt cx="9201902" cy="1381138"/>
          </a:xfrm>
        </p:grpSpPr>
        <p:grpSp>
          <p:nvGrpSpPr>
            <p:cNvPr id="45" name="그룹 44">
              <a:extLst>
                <a:ext uri="{FF2B5EF4-FFF2-40B4-BE49-F238E27FC236}">
                  <a16:creationId xmlns:a16="http://schemas.microsoft.com/office/drawing/2014/main" id="{47372CC9-DB55-1CDC-4F68-EA0ECA80595A}"/>
                </a:ext>
              </a:extLst>
            </p:cNvPr>
            <p:cNvGrpSpPr/>
            <p:nvPr/>
          </p:nvGrpSpPr>
          <p:grpSpPr>
            <a:xfrm>
              <a:off x="352049" y="2860291"/>
              <a:ext cx="9201902" cy="426654"/>
              <a:chOff x="2313823" y="647049"/>
              <a:chExt cx="10002148" cy="463758"/>
            </a:xfrm>
          </p:grpSpPr>
          <p:sp>
            <p:nvSpPr>
              <p:cNvPr id="88" name="사각형: 둥근 모서리 87">
                <a:extLst>
                  <a:ext uri="{FF2B5EF4-FFF2-40B4-BE49-F238E27FC236}">
                    <a16:creationId xmlns:a16="http://schemas.microsoft.com/office/drawing/2014/main" id="{2DB2EEA8-FA1B-2971-67CD-6AA1EC6A7448}"/>
                  </a:ext>
                </a:extLst>
              </p:cNvPr>
              <p:cNvSpPr/>
              <p:nvPr/>
            </p:nvSpPr>
            <p:spPr>
              <a:xfrm>
                <a:off x="2313823" y="713151"/>
                <a:ext cx="10002148" cy="397656"/>
              </a:xfrm>
              <a:prstGeom prst="roundRect">
                <a:avLst/>
              </a:prstGeom>
              <a:solidFill>
                <a:srgbClr val="FFF7E2"/>
              </a:solidFill>
              <a:ln w="19050">
                <a:solidFill>
                  <a:srgbClr val="1E3E6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04982"/>
                <a:endParaRPr lang="ko-KR" altLang="en-US" sz="1979" kern="0" spc="-9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grpSp>
            <p:nvGrpSpPr>
              <p:cNvPr id="89" name="그룹 88">
                <a:extLst>
                  <a:ext uri="{FF2B5EF4-FFF2-40B4-BE49-F238E27FC236}">
                    <a16:creationId xmlns:a16="http://schemas.microsoft.com/office/drawing/2014/main" id="{F7C272F4-AD54-7870-12E5-64A09C6A244D}"/>
                  </a:ext>
                </a:extLst>
              </p:cNvPr>
              <p:cNvGrpSpPr/>
              <p:nvPr/>
            </p:nvGrpSpPr>
            <p:grpSpPr>
              <a:xfrm>
                <a:off x="2397453" y="647049"/>
                <a:ext cx="460512" cy="399558"/>
                <a:chOff x="1625463" y="4547379"/>
                <a:chExt cx="420031" cy="364435"/>
              </a:xfrm>
            </p:grpSpPr>
            <p:grpSp>
              <p:nvGrpSpPr>
                <p:cNvPr id="91" name="그룹 90">
                  <a:extLst>
                    <a:ext uri="{FF2B5EF4-FFF2-40B4-BE49-F238E27FC236}">
                      <a16:creationId xmlns:a16="http://schemas.microsoft.com/office/drawing/2014/main" id="{243015D8-18BA-466A-2118-015965BE3F38}"/>
                    </a:ext>
                  </a:extLst>
                </p:cNvPr>
                <p:cNvGrpSpPr/>
                <p:nvPr/>
              </p:nvGrpSpPr>
              <p:grpSpPr>
                <a:xfrm>
                  <a:off x="1625463" y="4547379"/>
                  <a:ext cx="420031" cy="364435"/>
                  <a:chOff x="1623080" y="4535472"/>
                  <a:chExt cx="489461" cy="424675"/>
                </a:xfrm>
                <a:solidFill>
                  <a:srgbClr val="E78C0C"/>
                </a:solidFill>
              </p:grpSpPr>
              <p:sp>
                <p:nvSpPr>
                  <p:cNvPr id="99" name="자유형: 도형 98">
                    <a:extLst>
                      <a:ext uri="{FF2B5EF4-FFF2-40B4-BE49-F238E27FC236}">
                        <a16:creationId xmlns:a16="http://schemas.microsoft.com/office/drawing/2014/main" id="{76FE137F-059C-D50A-8454-55BB97122D4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587907" y="4570645"/>
                    <a:ext cx="359409" cy="289064"/>
                  </a:xfrm>
                  <a:custGeom>
                    <a:avLst/>
                    <a:gdLst>
                      <a:gd name="connsiteX0" fmla="*/ 103252 w 505255"/>
                      <a:gd name="connsiteY0" fmla="*/ 0 h 406364"/>
                      <a:gd name="connsiteX1" fmla="*/ 402003 w 505255"/>
                      <a:gd name="connsiteY1" fmla="*/ 0 h 406364"/>
                      <a:gd name="connsiteX2" fmla="*/ 505255 w 505255"/>
                      <a:gd name="connsiteY2" fmla="*/ 103252 h 406364"/>
                      <a:gd name="connsiteX3" fmla="*/ 505255 w 505255"/>
                      <a:gd name="connsiteY3" fmla="*/ 297495 h 406364"/>
                      <a:gd name="connsiteX4" fmla="*/ 197221 w 505255"/>
                      <a:gd name="connsiteY4" fmla="*/ 297495 h 406364"/>
                      <a:gd name="connsiteX5" fmla="*/ 100012 w 505255"/>
                      <a:gd name="connsiteY5" fmla="*/ 394704 h 406364"/>
                      <a:gd name="connsiteX6" fmla="*/ 100012 w 505255"/>
                      <a:gd name="connsiteY6" fmla="*/ 406364 h 406364"/>
                      <a:gd name="connsiteX7" fmla="*/ 63061 w 505255"/>
                      <a:gd name="connsiteY7" fmla="*/ 398904 h 406364"/>
                      <a:gd name="connsiteX8" fmla="*/ 0 w 505255"/>
                      <a:gd name="connsiteY8" fmla="*/ 303766 h 406364"/>
                      <a:gd name="connsiteX9" fmla="*/ 0 w 505255"/>
                      <a:gd name="connsiteY9" fmla="*/ 103252 h 406364"/>
                      <a:gd name="connsiteX10" fmla="*/ 103252 w 505255"/>
                      <a:gd name="connsiteY10" fmla="*/ 0 h 406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05255" h="406364">
                        <a:moveTo>
                          <a:pt x="103252" y="0"/>
                        </a:moveTo>
                        <a:lnTo>
                          <a:pt x="402003" y="0"/>
                        </a:lnTo>
                        <a:cubicBezTo>
                          <a:pt x="459028" y="0"/>
                          <a:pt x="505255" y="46227"/>
                          <a:pt x="505255" y="103252"/>
                        </a:cubicBezTo>
                        <a:lnTo>
                          <a:pt x="505255" y="297495"/>
                        </a:lnTo>
                        <a:lnTo>
                          <a:pt x="197221" y="297495"/>
                        </a:lnTo>
                        <a:cubicBezTo>
                          <a:pt x="143534" y="297495"/>
                          <a:pt x="100012" y="341017"/>
                          <a:pt x="100012" y="394704"/>
                        </a:cubicBezTo>
                        <a:lnTo>
                          <a:pt x="100012" y="406364"/>
                        </a:lnTo>
                        <a:lnTo>
                          <a:pt x="63061" y="398904"/>
                        </a:lnTo>
                        <a:cubicBezTo>
                          <a:pt x="26003" y="383230"/>
                          <a:pt x="0" y="346535"/>
                          <a:pt x="0" y="303766"/>
                        </a:cubicBezTo>
                        <a:lnTo>
                          <a:pt x="0" y="103252"/>
                        </a:lnTo>
                        <a:cubicBezTo>
                          <a:pt x="0" y="46227"/>
                          <a:pt x="46227" y="0"/>
                          <a:pt x="103252" y="0"/>
                        </a:cubicBezTo>
                        <a:close/>
                      </a:path>
                    </a:pathLst>
                  </a:custGeom>
                  <a:solidFill>
                    <a:srgbClr val="1E3E67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00" name="사각형: 둥근 모서리 99">
                    <a:extLst>
                      <a:ext uri="{FF2B5EF4-FFF2-40B4-BE49-F238E27FC236}">
                        <a16:creationId xmlns:a16="http://schemas.microsoft.com/office/drawing/2014/main" id="{5A3C08D6-A515-5DEE-7461-BD9EF473AAC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693575" y="4541181"/>
                    <a:ext cx="424672" cy="413260"/>
                  </a:xfrm>
                  <a:prstGeom prst="roundRect">
                    <a:avLst>
                      <a:gd name="adj" fmla="val 18011"/>
                    </a:avLst>
                  </a:prstGeom>
                  <a:solidFill>
                    <a:srgbClr val="1E3E67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sp>
              <p:nvSpPr>
                <p:cNvPr id="92" name="직사각형 91">
                  <a:extLst>
                    <a:ext uri="{FF2B5EF4-FFF2-40B4-BE49-F238E27FC236}">
                      <a16:creationId xmlns:a16="http://schemas.microsoft.com/office/drawing/2014/main" id="{074BC61E-945B-EFD5-4FEA-FE14DC3F4F17}"/>
                    </a:ext>
                  </a:extLst>
                </p:cNvPr>
                <p:cNvSpPr/>
                <p:nvPr/>
              </p:nvSpPr>
              <p:spPr>
                <a:xfrm>
                  <a:off x="1752285" y="4634131"/>
                  <a:ext cx="222493" cy="228851"/>
                </a:xfrm>
                <a:prstGeom prst="rect">
                  <a:avLst/>
                </a:pr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ctr" defTabSz="904982">
                    <a:defRPr/>
                  </a:pPr>
                  <a:r>
                    <a:rPr lang="en-US" altLang="ko-KR" sz="15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>
                          <a:alpha val="30000"/>
                        </a:schemeClr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0</a:t>
                  </a:r>
                  <a:r>
                    <a:rPr lang="en-US" altLang="ko-KR" sz="15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4</a:t>
                  </a:r>
                  <a:endParaRPr lang="ko-KR" altLang="en-US" sz="1500" kern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FF9554A7-7332-2109-3C45-C47DBAC1B915}"/>
                  </a:ext>
                </a:extLst>
              </p:cNvPr>
              <p:cNvSpPr txBox="1"/>
              <p:nvPr/>
            </p:nvSpPr>
            <p:spPr>
              <a:xfrm>
                <a:off x="2997787" y="782120"/>
                <a:ext cx="1610961" cy="28436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7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1E3E67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예비장교후보생</a:t>
                </a: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5472939-673B-A5AC-D6DF-B9ED384907DB}"/>
                </a:ext>
              </a:extLst>
            </p:cNvPr>
            <p:cNvSpPr txBox="1"/>
            <p:nvPr/>
          </p:nvSpPr>
          <p:spPr>
            <a:xfrm>
              <a:off x="543057" y="3394361"/>
              <a:ext cx="641714" cy="20005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ko-KR" altLang="en-US" sz="13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1E3E67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지원자격</a:t>
              </a:r>
            </a:p>
          </p:txBody>
        </p:sp>
        <p:grpSp>
          <p:nvGrpSpPr>
            <p:cNvPr id="61" name="그룹 60">
              <a:extLst>
                <a:ext uri="{FF2B5EF4-FFF2-40B4-BE49-F238E27FC236}">
                  <a16:creationId xmlns:a16="http://schemas.microsoft.com/office/drawing/2014/main" id="{2C0AD61B-6F47-9EBB-699B-D4A87F986681}"/>
                </a:ext>
              </a:extLst>
            </p:cNvPr>
            <p:cNvGrpSpPr/>
            <p:nvPr/>
          </p:nvGrpSpPr>
          <p:grpSpPr>
            <a:xfrm>
              <a:off x="1348883" y="3402053"/>
              <a:ext cx="5666875" cy="184666"/>
              <a:chOff x="1348883" y="3576225"/>
              <a:chExt cx="5666875" cy="184666"/>
            </a:xfrm>
          </p:grpSpPr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44845DBA-7068-A1AC-3982-347DED028A86}"/>
                  </a:ext>
                </a:extLst>
              </p:cNvPr>
              <p:cNvSpPr txBox="1"/>
              <p:nvPr/>
            </p:nvSpPr>
            <p:spPr>
              <a:xfrm>
                <a:off x="1502710" y="3576225"/>
                <a:ext cx="5513048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임관일 기준 만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20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세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~ 27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세 남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· 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여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, 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국내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4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년제 정규대학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1~3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학년 재학생</a:t>
                </a:r>
              </a:p>
            </p:txBody>
          </p:sp>
          <p:sp>
            <p:nvSpPr>
              <p:cNvPr id="87" name="자유형: 도형 86">
                <a:extLst>
                  <a:ext uri="{FF2B5EF4-FFF2-40B4-BE49-F238E27FC236}">
                    <a16:creationId xmlns:a16="http://schemas.microsoft.com/office/drawing/2014/main" id="{7055E369-D160-E089-A649-C4E1E0F3DABB}"/>
                  </a:ext>
                </a:extLst>
              </p:cNvPr>
              <p:cNvSpPr/>
              <p:nvPr/>
            </p:nvSpPr>
            <p:spPr>
              <a:xfrm rot="19785720">
                <a:off x="1348883" y="3608191"/>
                <a:ext cx="103392" cy="103811"/>
              </a:xfrm>
              <a:custGeom>
                <a:avLst/>
                <a:gdLst>
                  <a:gd name="connsiteX0" fmla="*/ 293469 w 388800"/>
                  <a:gd name="connsiteY0" fmla="*/ 26584 h 390378"/>
                  <a:gd name="connsiteX1" fmla="*/ 383906 w 388800"/>
                  <a:gd name="connsiteY1" fmla="*/ 145462 h 390378"/>
                  <a:gd name="connsiteX2" fmla="*/ 384849 w 388800"/>
                  <a:gd name="connsiteY2" fmla="*/ 159850 h 390378"/>
                  <a:gd name="connsiteX3" fmla="*/ 379712 w 388800"/>
                  <a:gd name="connsiteY3" fmla="*/ 160058 h 390378"/>
                  <a:gd name="connsiteX4" fmla="*/ 205133 w 388800"/>
                  <a:gd name="connsiteY4" fmla="*/ 240823 h 390378"/>
                  <a:gd name="connsiteX5" fmla="*/ 205134 w 388800"/>
                  <a:gd name="connsiteY5" fmla="*/ 120135 h 390378"/>
                  <a:gd name="connsiteX6" fmla="*/ 179865 w 388800"/>
                  <a:gd name="connsiteY6" fmla="*/ 94866 h 390378"/>
                  <a:gd name="connsiteX7" fmla="*/ 154597 w 388800"/>
                  <a:gd name="connsiteY7" fmla="*/ 120135 h 390378"/>
                  <a:gd name="connsiteX8" fmla="*/ 154596 w 388800"/>
                  <a:gd name="connsiteY8" fmla="*/ 275198 h 390378"/>
                  <a:gd name="connsiteX9" fmla="*/ 161997 w 388800"/>
                  <a:gd name="connsiteY9" fmla="*/ 293065 h 390378"/>
                  <a:gd name="connsiteX10" fmla="*/ 169401 w 388800"/>
                  <a:gd name="connsiteY10" fmla="*/ 296131 h 390378"/>
                  <a:gd name="connsiteX11" fmla="*/ 174110 w 388800"/>
                  <a:gd name="connsiteY11" fmla="*/ 300473 h 390378"/>
                  <a:gd name="connsiteX12" fmla="*/ 179366 w 388800"/>
                  <a:gd name="connsiteY12" fmla="*/ 300259 h 390378"/>
                  <a:gd name="connsiteX13" fmla="*/ 179865 w 388800"/>
                  <a:gd name="connsiteY13" fmla="*/ 300466 h 390378"/>
                  <a:gd name="connsiteX14" fmla="*/ 179864 w 388800"/>
                  <a:gd name="connsiteY14" fmla="*/ 300468 h 390378"/>
                  <a:gd name="connsiteX15" fmla="*/ 180475 w 388800"/>
                  <a:gd name="connsiteY15" fmla="*/ 300214 h 390378"/>
                  <a:gd name="connsiteX16" fmla="*/ 192527 w 388800"/>
                  <a:gd name="connsiteY16" fmla="*/ 299724 h 390378"/>
                  <a:gd name="connsiteX17" fmla="*/ 388088 w 388800"/>
                  <a:gd name="connsiteY17" fmla="*/ 209254 h 390378"/>
                  <a:gd name="connsiteX18" fmla="*/ 388800 w 388800"/>
                  <a:gd name="connsiteY18" fmla="*/ 220118 h 390378"/>
                  <a:gd name="connsiteX19" fmla="*/ 363794 w 388800"/>
                  <a:gd name="connsiteY19" fmla="*/ 293469 h 390378"/>
                  <a:gd name="connsiteX20" fmla="*/ 96909 w 388800"/>
                  <a:gd name="connsiteY20" fmla="*/ 363794 h 390378"/>
                  <a:gd name="connsiteX21" fmla="*/ 26584 w 388800"/>
                  <a:gd name="connsiteY21" fmla="*/ 96909 h 390378"/>
                  <a:gd name="connsiteX22" fmla="*/ 293469 w 388800"/>
                  <a:gd name="connsiteY22" fmla="*/ 26584 h 390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88800" h="390378">
                    <a:moveTo>
                      <a:pt x="293469" y="26584"/>
                    </a:moveTo>
                    <a:cubicBezTo>
                      <a:pt x="340028" y="53723"/>
                      <a:pt x="371179" y="97165"/>
                      <a:pt x="383906" y="145462"/>
                    </a:cubicBezTo>
                    <a:lnTo>
                      <a:pt x="384849" y="159850"/>
                    </a:lnTo>
                    <a:lnTo>
                      <a:pt x="379712" y="160058"/>
                    </a:lnTo>
                    <a:lnTo>
                      <a:pt x="205133" y="240823"/>
                    </a:lnTo>
                    <a:lnTo>
                      <a:pt x="205134" y="120135"/>
                    </a:lnTo>
                    <a:cubicBezTo>
                      <a:pt x="205134" y="106180"/>
                      <a:pt x="193821" y="94866"/>
                      <a:pt x="179865" y="94866"/>
                    </a:cubicBezTo>
                    <a:cubicBezTo>
                      <a:pt x="165909" y="94866"/>
                      <a:pt x="154596" y="106179"/>
                      <a:pt x="154597" y="120135"/>
                    </a:cubicBezTo>
                    <a:lnTo>
                      <a:pt x="154596" y="275198"/>
                    </a:lnTo>
                    <a:cubicBezTo>
                      <a:pt x="154596" y="282175"/>
                      <a:pt x="157424" y="288492"/>
                      <a:pt x="161997" y="293065"/>
                    </a:cubicBezTo>
                    <a:lnTo>
                      <a:pt x="169401" y="296131"/>
                    </a:lnTo>
                    <a:lnTo>
                      <a:pt x="174110" y="300473"/>
                    </a:lnTo>
                    <a:lnTo>
                      <a:pt x="179366" y="300259"/>
                    </a:lnTo>
                    <a:lnTo>
                      <a:pt x="179865" y="300466"/>
                    </a:lnTo>
                    <a:lnTo>
                      <a:pt x="179864" y="300468"/>
                    </a:lnTo>
                    <a:lnTo>
                      <a:pt x="180475" y="300214"/>
                    </a:lnTo>
                    <a:lnTo>
                      <a:pt x="192527" y="299724"/>
                    </a:lnTo>
                    <a:lnTo>
                      <a:pt x="388088" y="209254"/>
                    </a:lnTo>
                    <a:lnTo>
                      <a:pt x="388800" y="220118"/>
                    </a:lnTo>
                    <a:cubicBezTo>
                      <a:pt x="385573" y="245262"/>
                      <a:pt x="377364" y="270190"/>
                      <a:pt x="363794" y="293469"/>
                    </a:cubicBezTo>
                    <a:cubicBezTo>
                      <a:pt x="309515" y="386587"/>
                      <a:pt x="190027" y="418073"/>
                      <a:pt x="96909" y="363794"/>
                    </a:cubicBezTo>
                    <a:cubicBezTo>
                      <a:pt x="3791" y="309515"/>
                      <a:pt x="-27695" y="190027"/>
                      <a:pt x="26584" y="96909"/>
                    </a:cubicBezTo>
                    <a:cubicBezTo>
                      <a:pt x="80863" y="3791"/>
                      <a:pt x="200351" y="-27695"/>
                      <a:pt x="293469" y="26584"/>
                    </a:cubicBezTo>
                    <a:close/>
                  </a:path>
                </a:pathLst>
              </a:custGeom>
              <a:solidFill>
                <a:srgbClr val="1E3E67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1400" dirty="0">
                  <a:ea typeface="문체부 제목 돋음체" panose="020B0609000101010101" pitchFamily="49" charset="-127"/>
                </a:endParaRPr>
              </a:p>
            </p:txBody>
          </p:sp>
        </p:grp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91233673-384C-9B31-53FE-FB8641A14791}"/>
                </a:ext>
              </a:extLst>
            </p:cNvPr>
            <p:cNvSpPr txBox="1"/>
            <p:nvPr/>
          </p:nvSpPr>
          <p:spPr>
            <a:xfrm>
              <a:off x="543057" y="3727583"/>
              <a:ext cx="641714" cy="20005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ko-KR" altLang="en-US" sz="13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1E3E67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복무기간</a:t>
              </a:r>
            </a:p>
          </p:txBody>
        </p:sp>
        <p:grpSp>
          <p:nvGrpSpPr>
            <p:cNvPr id="70" name="그룹 69">
              <a:extLst>
                <a:ext uri="{FF2B5EF4-FFF2-40B4-BE49-F238E27FC236}">
                  <a16:creationId xmlns:a16="http://schemas.microsoft.com/office/drawing/2014/main" id="{3CAB1D7E-5115-0BDA-3DD4-8EC987940669}"/>
                </a:ext>
              </a:extLst>
            </p:cNvPr>
            <p:cNvGrpSpPr/>
            <p:nvPr/>
          </p:nvGrpSpPr>
          <p:grpSpPr>
            <a:xfrm>
              <a:off x="1348883" y="3735279"/>
              <a:ext cx="1011755" cy="184666"/>
              <a:chOff x="2404570" y="4437422"/>
              <a:chExt cx="1099743" cy="200726"/>
            </a:xfrm>
          </p:grpSpPr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37800657-708E-5499-E428-F08A73C20715}"/>
                  </a:ext>
                </a:extLst>
              </p:cNvPr>
              <p:cNvSpPr txBox="1"/>
              <p:nvPr/>
            </p:nvSpPr>
            <p:spPr>
              <a:xfrm>
                <a:off x="2571775" y="4437422"/>
                <a:ext cx="932538" cy="20072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임관 후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3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년</a:t>
                </a:r>
              </a:p>
            </p:txBody>
          </p:sp>
          <p:sp>
            <p:nvSpPr>
              <p:cNvPr id="78" name="자유형: 도형 77">
                <a:extLst>
                  <a:ext uri="{FF2B5EF4-FFF2-40B4-BE49-F238E27FC236}">
                    <a16:creationId xmlns:a16="http://schemas.microsoft.com/office/drawing/2014/main" id="{BDEC5F40-606E-F0F8-A3D4-88C185D2A9FF}"/>
                  </a:ext>
                </a:extLst>
              </p:cNvPr>
              <p:cNvSpPr/>
              <p:nvPr/>
            </p:nvSpPr>
            <p:spPr>
              <a:xfrm rot="19785720">
                <a:off x="2404570" y="4472163"/>
                <a:ext cx="112384" cy="112839"/>
              </a:xfrm>
              <a:custGeom>
                <a:avLst/>
                <a:gdLst>
                  <a:gd name="connsiteX0" fmla="*/ 293469 w 388800"/>
                  <a:gd name="connsiteY0" fmla="*/ 26584 h 390378"/>
                  <a:gd name="connsiteX1" fmla="*/ 383906 w 388800"/>
                  <a:gd name="connsiteY1" fmla="*/ 145462 h 390378"/>
                  <a:gd name="connsiteX2" fmla="*/ 384849 w 388800"/>
                  <a:gd name="connsiteY2" fmla="*/ 159850 h 390378"/>
                  <a:gd name="connsiteX3" fmla="*/ 379712 w 388800"/>
                  <a:gd name="connsiteY3" fmla="*/ 160058 h 390378"/>
                  <a:gd name="connsiteX4" fmla="*/ 205133 w 388800"/>
                  <a:gd name="connsiteY4" fmla="*/ 240823 h 390378"/>
                  <a:gd name="connsiteX5" fmla="*/ 205134 w 388800"/>
                  <a:gd name="connsiteY5" fmla="*/ 120135 h 390378"/>
                  <a:gd name="connsiteX6" fmla="*/ 179865 w 388800"/>
                  <a:gd name="connsiteY6" fmla="*/ 94866 h 390378"/>
                  <a:gd name="connsiteX7" fmla="*/ 154597 w 388800"/>
                  <a:gd name="connsiteY7" fmla="*/ 120135 h 390378"/>
                  <a:gd name="connsiteX8" fmla="*/ 154596 w 388800"/>
                  <a:gd name="connsiteY8" fmla="*/ 275198 h 390378"/>
                  <a:gd name="connsiteX9" fmla="*/ 161997 w 388800"/>
                  <a:gd name="connsiteY9" fmla="*/ 293065 h 390378"/>
                  <a:gd name="connsiteX10" fmla="*/ 169401 w 388800"/>
                  <a:gd name="connsiteY10" fmla="*/ 296131 h 390378"/>
                  <a:gd name="connsiteX11" fmla="*/ 174110 w 388800"/>
                  <a:gd name="connsiteY11" fmla="*/ 300473 h 390378"/>
                  <a:gd name="connsiteX12" fmla="*/ 179366 w 388800"/>
                  <a:gd name="connsiteY12" fmla="*/ 300259 h 390378"/>
                  <a:gd name="connsiteX13" fmla="*/ 179865 w 388800"/>
                  <a:gd name="connsiteY13" fmla="*/ 300466 h 390378"/>
                  <a:gd name="connsiteX14" fmla="*/ 179864 w 388800"/>
                  <a:gd name="connsiteY14" fmla="*/ 300468 h 390378"/>
                  <a:gd name="connsiteX15" fmla="*/ 180475 w 388800"/>
                  <a:gd name="connsiteY15" fmla="*/ 300214 h 390378"/>
                  <a:gd name="connsiteX16" fmla="*/ 192527 w 388800"/>
                  <a:gd name="connsiteY16" fmla="*/ 299724 h 390378"/>
                  <a:gd name="connsiteX17" fmla="*/ 388088 w 388800"/>
                  <a:gd name="connsiteY17" fmla="*/ 209254 h 390378"/>
                  <a:gd name="connsiteX18" fmla="*/ 388800 w 388800"/>
                  <a:gd name="connsiteY18" fmla="*/ 220118 h 390378"/>
                  <a:gd name="connsiteX19" fmla="*/ 363794 w 388800"/>
                  <a:gd name="connsiteY19" fmla="*/ 293469 h 390378"/>
                  <a:gd name="connsiteX20" fmla="*/ 96909 w 388800"/>
                  <a:gd name="connsiteY20" fmla="*/ 363794 h 390378"/>
                  <a:gd name="connsiteX21" fmla="*/ 26584 w 388800"/>
                  <a:gd name="connsiteY21" fmla="*/ 96909 h 390378"/>
                  <a:gd name="connsiteX22" fmla="*/ 293469 w 388800"/>
                  <a:gd name="connsiteY22" fmla="*/ 26584 h 390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88800" h="390378">
                    <a:moveTo>
                      <a:pt x="293469" y="26584"/>
                    </a:moveTo>
                    <a:cubicBezTo>
                      <a:pt x="340028" y="53723"/>
                      <a:pt x="371179" y="97165"/>
                      <a:pt x="383906" y="145462"/>
                    </a:cubicBezTo>
                    <a:lnTo>
                      <a:pt x="384849" y="159850"/>
                    </a:lnTo>
                    <a:lnTo>
                      <a:pt x="379712" y="160058"/>
                    </a:lnTo>
                    <a:lnTo>
                      <a:pt x="205133" y="240823"/>
                    </a:lnTo>
                    <a:lnTo>
                      <a:pt x="205134" y="120135"/>
                    </a:lnTo>
                    <a:cubicBezTo>
                      <a:pt x="205134" y="106180"/>
                      <a:pt x="193821" y="94866"/>
                      <a:pt x="179865" y="94866"/>
                    </a:cubicBezTo>
                    <a:cubicBezTo>
                      <a:pt x="165909" y="94866"/>
                      <a:pt x="154596" y="106179"/>
                      <a:pt x="154597" y="120135"/>
                    </a:cubicBezTo>
                    <a:lnTo>
                      <a:pt x="154596" y="275198"/>
                    </a:lnTo>
                    <a:cubicBezTo>
                      <a:pt x="154596" y="282175"/>
                      <a:pt x="157424" y="288492"/>
                      <a:pt x="161997" y="293065"/>
                    </a:cubicBezTo>
                    <a:lnTo>
                      <a:pt x="169401" y="296131"/>
                    </a:lnTo>
                    <a:lnTo>
                      <a:pt x="174110" y="300473"/>
                    </a:lnTo>
                    <a:lnTo>
                      <a:pt x="179366" y="300259"/>
                    </a:lnTo>
                    <a:lnTo>
                      <a:pt x="179865" y="300466"/>
                    </a:lnTo>
                    <a:lnTo>
                      <a:pt x="179864" y="300468"/>
                    </a:lnTo>
                    <a:lnTo>
                      <a:pt x="180475" y="300214"/>
                    </a:lnTo>
                    <a:lnTo>
                      <a:pt x="192527" y="299724"/>
                    </a:lnTo>
                    <a:lnTo>
                      <a:pt x="388088" y="209254"/>
                    </a:lnTo>
                    <a:lnTo>
                      <a:pt x="388800" y="220118"/>
                    </a:lnTo>
                    <a:cubicBezTo>
                      <a:pt x="385573" y="245262"/>
                      <a:pt x="377364" y="270190"/>
                      <a:pt x="363794" y="293469"/>
                    </a:cubicBezTo>
                    <a:cubicBezTo>
                      <a:pt x="309515" y="386587"/>
                      <a:pt x="190027" y="418073"/>
                      <a:pt x="96909" y="363794"/>
                    </a:cubicBezTo>
                    <a:cubicBezTo>
                      <a:pt x="3791" y="309515"/>
                      <a:pt x="-27695" y="190027"/>
                      <a:pt x="26584" y="96909"/>
                    </a:cubicBezTo>
                    <a:cubicBezTo>
                      <a:pt x="80863" y="3791"/>
                      <a:pt x="200351" y="-27695"/>
                      <a:pt x="293469" y="26584"/>
                    </a:cubicBezTo>
                    <a:close/>
                  </a:path>
                </a:pathLst>
              </a:custGeom>
              <a:solidFill>
                <a:srgbClr val="1E3E67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1400" dirty="0">
                  <a:ea typeface="문체부 제목 돋음체" panose="020B0609000101010101" pitchFamily="49" charset="-127"/>
                </a:endParaRPr>
              </a:p>
            </p:txBody>
          </p:sp>
        </p:grpSp>
        <p:cxnSp>
          <p:nvCxnSpPr>
            <p:cNvPr id="71" name="직선 연결선 70">
              <a:extLst>
                <a:ext uri="{FF2B5EF4-FFF2-40B4-BE49-F238E27FC236}">
                  <a16:creationId xmlns:a16="http://schemas.microsoft.com/office/drawing/2014/main" id="{0255C5AD-0E99-FD5C-9B99-18F1A44C4B91}"/>
                </a:ext>
              </a:extLst>
            </p:cNvPr>
            <p:cNvCxnSpPr>
              <a:cxnSpLocks/>
            </p:cNvCxnSpPr>
            <p:nvPr/>
          </p:nvCxnSpPr>
          <p:spPr>
            <a:xfrm>
              <a:off x="515731" y="3646662"/>
              <a:ext cx="9037843" cy="0"/>
            </a:xfrm>
            <a:prstGeom prst="line">
              <a:avLst/>
            </a:prstGeom>
            <a:noFill/>
            <a:ln w="19050" cap="rnd">
              <a:solidFill>
                <a:srgbClr val="1E3E67">
                  <a:alpha val="40000"/>
                </a:srgbClr>
              </a:solidFill>
              <a:prstDash val="sysDot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C4619DD8-D667-2E94-3DA3-CDC176807EDA}"/>
                </a:ext>
              </a:extLst>
            </p:cNvPr>
            <p:cNvSpPr txBox="1"/>
            <p:nvPr/>
          </p:nvSpPr>
          <p:spPr>
            <a:xfrm>
              <a:off x="543057" y="4041374"/>
              <a:ext cx="641714" cy="20005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ko-KR" altLang="en-US" sz="13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1E3E67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모집시기</a:t>
              </a:r>
            </a:p>
          </p:txBody>
        </p:sp>
        <p:grpSp>
          <p:nvGrpSpPr>
            <p:cNvPr id="107" name="그룹 106">
              <a:extLst>
                <a:ext uri="{FF2B5EF4-FFF2-40B4-BE49-F238E27FC236}">
                  <a16:creationId xmlns:a16="http://schemas.microsoft.com/office/drawing/2014/main" id="{58395A52-EEC3-2B8C-2F64-658BBFA93072}"/>
                </a:ext>
              </a:extLst>
            </p:cNvPr>
            <p:cNvGrpSpPr/>
            <p:nvPr/>
          </p:nvGrpSpPr>
          <p:grpSpPr>
            <a:xfrm>
              <a:off x="1348882" y="4049070"/>
              <a:ext cx="2985372" cy="184666"/>
              <a:chOff x="2404570" y="4437422"/>
              <a:chExt cx="3244998" cy="200726"/>
            </a:xfrm>
          </p:grpSpPr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CCDB4D9E-2AF9-FCE6-2EA4-586B9FB57FF1}"/>
                  </a:ext>
                </a:extLst>
              </p:cNvPr>
              <p:cNvSpPr txBox="1"/>
              <p:nvPr/>
            </p:nvSpPr>
            <p:spPr>
              <a:xfrm>
                <a:off x="2571775" y="4437422"/>
                <a:ext cx="3077793" cy="20072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연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2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회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(3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월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, 9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월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) / 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공군 모집홈페이지</a:t>
                </a:r>
              </a:p>
            </p:txBody>
          </p:sp>
          <p:sp>
            <p:nvSpPr>
              <p:cNvPr id="135" name="자유형: 도형 134">
                <a:extLst>
                  <a:ext uri="{FF2B5EF4-FFF2-40B4-BE49-F238E27FC236}">
                    <a16:creationId xmlns:a16="http://schemas.microsoft.com/office/drawing/2014/main" id="{5D9746A5-BEA7-797A-6CFC-9553A383367A}"/>
                  </a:ext>
                </a:extLst>
              </p:cNvPr>
              <p:cNvSpPr/>
              <p:nvPr/>
            </p:nvSpPr>
            <p:spPr>
              <a:xfrm rot="19785720">
                <a:off x="2404570" y="4472163"/>
                <a:ext cx="112384" cy="112839"/>
              </a:xfrm>
              <a:custGeom>
                <a:avLst/>
                <a:gdLst>
                  <a:gd name="connsiteX0" fmla="*/ 293469 w 388800"/>
                  <a:gd name="connsiteY0" fmla="*/ 26584 h 390378"/>
                  <a:gd name="connsiteX1" fmla="*/ 383906 w 388800"/>
                  <a:gd name="connsiteY1" fmla="*/ 145462 h 390378"/>
                  <a:gd name="connsiteX2" fmla="*/ 384849 w 388800"/>
                  <a:gd name="connsiteY2" fmla="*/ 159850 h 390378"/>
                  <a:gd name="connsiteX3" fmla="*/ 379712 w 388800"/>
                  <a:gd name="connsiteY3" fmla="*/ 160058 h 390378"/>
                  <a:gd name="connsiteX4" fmla="*/ 205133 w 388800"/>
                  <a:gd name="connsiteY4" fmla="*/ 240823 h 390378"/>
                  <a:gd name="connsiteX5" fmla="*/ 205134 w 388800"/>
                  <a:gd name="connsiteY5" fmla="*/ 120135 h 390378"/>
                  <a:gd name="connsiteX6" fmla="*/ 179865 w 388800"/>
                  <a:gd name="connsiteY6" fmla="*/ 94866 h 390378"/>
                  <a:gd name="connsiteX7" fmla="*/ 154597 w 388800"/>
                  <a:gd name="connsiteY7" fmla="*/ 120135 h 390378"/>
                  <a:gd name="connsiteX8" fmla="*/ 154596 w 388800"/>
                  <a:gd name="connsiteY8" fmla="*/ 275198 h 390378"/>
                  <a:gd name="connsiteX9" fmla="*/ 161997 w 388800"/>
                  <a:gd name="connsiteY9" fmla="*/ 293065 h 390378"/>
                  <a:gd name="connsiteX10" fmla="*/ 169401 w 388800"/>
                  <a:gd name="connsiteY10" fmla="*/ 296131 h 390378"/>
                  <a:gd name="connsiteX11" fmla="*/ 174110 w 388800"/>
                  <a:gd name="connsiteY11" fmla="*/ 300473 h 390378"/>
                  <a:gd name="connsiteX12" fmla="*/ 179366 w 388800"/>
                  <a:gd name="connsiteY12" fmla="*/ 300259 h 390378"/>
                  <a:gd name="connsiteX13" fmla="*/ 179865 w 388800"/>
                  <a:gd name="connsiteY13" fmla="*/ 300466 h 390378"/>
                  <a:gd name="connsiteX14" fmla="*/ 179864 w 388800"/>
                  <a:gd name="connsiteY14" fmla="*/ 300468 h 390378"/>
                  <a:gd name="connsiteX15" fmla="*/ 180475 w 388800"/>
                  <a:gd name="connsiteY15" fmla="*/ 300214 h 390378"/>
                  <a:gd name="connsiteX16" fmla="*/ 192527 w 388800"/>
                  <a:gd name="connsiteY16" fmla="*/ 299724 h 390378"/>
                  <a:gd name="connsiteX17" fmla="*/ 388088 w 388800"/>
                  <a:gd name="connsiteY17" fmla="*/ 209254 h 390378"/>
                  <a:gd name="connsiteX18" fmla="*/ 388800 w 388800"/>
                  <a:gd name="connsiteY18" fmla="*/ 220118 h 390378"/>
                  <a:gd name="connsiteX19" fmla="*/ 363794 w 388800"/>
                  <a:gd name="connsiteY19" fmla="*/ 293469 h 390378"/>
                  <a:gd name="connsiteX20" fmla="*/ 96909 w 388800"/>
                  <a:gd name="connsiteY20" fmla="*/ 363794 h 390378"/>
                  <a:gd name="connsiteX21" fmla="*/ 26584 w 388800"/>
                  <a:gd name="connsiteY21" fmla="*/ 96909 h 390378"/>
                  <a:gd name="connsiteX22" fmla="*/ 293469 w 388800"/>
                  <a:gd name="connsiteY22" fmla="*/ 26584 h 390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88800" h="390378">
                    <a:moveTo>
                      <a:pt x="293469" y="26584"/>
                    </a:moveTo>
                    <a:cubicBezTo>
                      <a:pt x="340028" y="53723"/>
                      <a:pt x="371179" y="97165"/>
                      <a:pt x="383906" y="145462"/>
                    </a:cubicBezTo>
                    <a:lnTo>
                      <a:pt x="384849" y="159850"/>
                    </a:lnTo>
                    <a:lnTo>
                      <a:pt x="379712" y="160058"/>
                    </a:lnTo>
                    <a:lnTo>
                      <a:pt x="205133" y="240823"/>
                    </a:lnTo>
                    <a:lnTo>
                      <a:pt x="205134" y="120135"/>
                    </a:lnTo>
                    <a:cubicBezTo>
                      <a:pt x="205134" y="106180"/>
                      <a:pt x="193821" y="94866"/>
                      <a:pt x="179865" y="94866"/>
                    </a:cubicBezTo>
                    <a:cubicBezTo>
                      <a:pt x="165909" y="94866"/>
                      <a:pt x="154596" y="106179"/>
                      <a:pt x="154597" y="120135"/>
                    </a:cubicBezTo>
                    <a:lnTo>
                      <a:pt x="154596" y="275198"/>
                    </a:lnTo>
                    <a:cubicBezTo>
                      <a:pt x="154596" y="282175"/>
                      <a:pt x="157424" y="288492"/>
                      <a:pt x="161997" y="293065"/>
                    </a:cubicBezTo>
                    <a:lnTo>
                      <a:pt x="169401" y="296131"/>
                    </a:lnTo>
                    <a:lnTo>
                      <a:pt x="174110" y="300473"/>
                    </a:lnTo>
                    <a:lnTo>
                      <a:pt x="179366" y="300259"/>
                    </a:lnTo>
                    <a:lnTo>
                      <a:pt x="179865" y="300466"/>
                    </a:lnTo>
                    <a:lnTo>
                      <a:pt x="179864" y="300468"/>
                    </a:lnTo>
                    <a:lnTo>
                      <a:pt x="180475" y="300214"/>
                    </a:lnTo>
                    <a:lnTo>
                      <a:pt x="192527" y="299724"/>
                    </a:lnTo>
                    <a:lnTo>
                      <a:pt x="388088" y="209254"/>
                    </a:lnTo>
                    <a:lnTo>
                      <a:pt x="388800" y="220118"/>
                    </a:lnTo>
                    <a:cubicBezTo>
                      <a:pt x="385573" y="245262"/>
                      <a:pt x="377364" y="270190"/>
                      <a:pt x="363794" y="293469"/>
                    </a:cubicBezTo>
                    <a:cubicBezTo>
                      <a:pt x="309515" y="386587"/>
                      <a:pt x="190027" y="418073"/>
                      <a:pt x="96909" y="363794"/>
                    </a:cubicBezTo>
                    <a:cubicBezTo>
                      <a:pt x="3791" y="309515"/>
                      <a:pt x="-27695" y="190027"/>
                      <a:pt x="26584" y="96909"/>
                    </a:cubicBezTo>
                    <a:cubicBezTo>
                      <a:pt x="80863" y="3791"/>
                      <a:pt x="200351" y="-27695"/>
                      <a:pt x="293469" y="26584"/>
                    </a:cubicBezTo>
                    <a:close/>
                  </a:path>
                </a:pathLst>
              </a:custGeom>
              <a:solidFill>
                <a:srgbClr val="1E3E67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1400" dirty="0">
                  <a:ea typeface="문체부 제목 돋음체" panose="020B0609000101010101" pitchFamily="49" charset="-127"/>
                </a:endParaRPr>
              </a:p>
            </p:txBody>
          </p:sp>
        </p:grpSp>
        <p:cxnSp>
          <p:nvCxnSpPr>
            <p:cNvPr id="136" name="직선 연결선 135">
              <a:extLst>
                <a:ext uri="{FF2B5EF4-FFF2-40B4-BE49-F238E27FC236}">
                  <a16:creationId xmlns:a16="http://schemas.microsoft.com/office/drawing/2014/main" id="{9709FC79-268D-D7F3-3546-9F6C72802064}"/>
                </a:ext>
              </a:extLst>
            </p:cNvPr>
            <p:cNvCxnSpPr>
              <a:cxnSpLocks/>
            </p:cNvCxnSpPr>
            <p:nvPr/>
          </p:nvCxnSpPr>
          <p:spPr>
            <a:xfrm>
              <a:off x="515731" y="3960453"/>
              <a:ext cx="9037843" cy="0"/>
            </a:xfrm>
            <a:prstGeom prst="line">
              <a:avLst/>
            </a:prstGeom>
            <a:noFill/>
            <a:ln w="19050" cap="rnd">
              <a:solidFill>
                <a:srgbClr val="1E3E67">
                  <a:alpha val="40000"/>
                </a:srgbClr>
              </a:solidFill>
              <a:prstDash val="sysDot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38" name="그룹 137">
            <a:extLst>
              <a:ext uri="{FF2B5EF4-FFF2-40B4-BE49-F238E27FC236}">
                <a16:creationId xmlns:a16="http://schemas.microsoft.com/office/drawing/2014/main" id="{0A353AA2-A5BA-44EE-1892-5114843EF31B}"/>
              </a:ext>
            </a:extLst>
          </p:cNvPr>
          <p:cNvGrpSpPr/>
          <p:nvPr/>
        </p:nvGrpSpPr>
        <p:grpSpPr>
          <a:xfrm>
            <a:off x="352049" y="4584703"/>
            <a:ext cx="9201902" cy="1381138"/>
            <a:chOff x="352049" y="2860291"/>
            <a:chExt cx="9201902" cy="1381138"/>
          </a:xfrm>
        </p:grpSpPr>
        <p:grpSp>
          <p:nvGrpSpPr>
            <p:cNvPr id="139" name="그룹 138">
              <a:extLst>
                <a:ext uri="{FF2B5EF4-FFF2-40B4-BE49-F238E27FC236}">
                  <a16:creationId xmlns:a16="http://schemas.microsoft.com/office/drawing/2014/main" id="{C9241B48-E54B-49A3-BE58-65DA3707D31C}"/>
                </a:ext>
              </a:extLst>
            </p:cNvPr>
            <p:cNvGrpSpPr/>
            <p:nvPr/>
          </p:nvGrpSpPr>
          <p:grpSpPr>
            <a:xfrm>
              <a:off x="352049" y="2860291"/>
              <a:ext cx="9201902" cy="426654"/>
              <a:chOff x="2313823" y="647049"/>
              <a:chExt cx="10002148" cy="463758"/>
            </a:xfrm>
          </p:grpSpPr>
          <p:sp>
            <p:nvSpPr>
              <p:cNvPr id="154" name="사각형: 둥근 모서리 153">
                <a:extLst>
                  <a:ext uri="{FF2B5EF4-FFF2-40B4-BE49-F238E27FC236}">
                    <a16:creationId xmlns:a16="http://schemas.microsoft.com/office/drawing/2014/main" id="{75EF2AF3-0641-3C80-12FA-6996AB29360D}"/>
                  </a:ext>
                </a:extLst>
              </p:cNvPr>
              <p:cNvSpPr/>
              <p:nvPr/>
            </p:nvSpPr>
            <p:spPr>
              <a:xfrm>
                <a:off x="2313823" y="713151"/>
                <a:ext cx="10002148" cy="397656"/>
              </a:xfrm>
              <a:prstGeom prst="roundRect">
                <a:avLst/>
              </a:prstGeom>
              <a:solidFill>
                <a:srgbClr val="FFF7E2"/>
              </a:solidFill>
              <a:ln w="19050">
                <a:solidFill>
                  <a:srgbClr val="1E3E6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04982"/>
                <a:endParaRPr lang="ko-KR" altLang="en-US" sz="1979" kern="0" spc="-9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grpSp>
            <p:nvGrpSpPr>
              <p:cNvPr id="155" name="그룹 154">
                <a:extLst>
                  <a:ext uri="{FF2B5EF4-FFF2-40B4-BE49-F238E27FC236}">
                    <a16:creationId xmlns:a16="http://schemas.microsoft.com/office/drawing/2014/main" id="{6E574A8C-6630-0160-5E0B-638DDC8A78B0}"/>
                  </a:ext>
                </a:extLst>
              </p:cNvPr>
              <p:cNvGrpSpPr/>
              <p:nvPr/>
            </p:nvGrpSpPr>
            <p:grpSpPr>
              <a:xfrm>
                <a:off x="2397453" y="647049"/>
                <a:ext cx="460512" cy="399558"/>
                <a:chOff x="1625463" y="4547379"/>
                <a:chExt cx="420031" cy="364435"/>
              </a:xfrm>
            </p:grpSpPr>
            <p:grpSp>
              <p:nvGrpSpPr>
                <p:cNvPr id="157" name="그룹 156">
                  <a:extLst>
                    <a:ext uri="{FF2B5EF4-FFF2-40B4-BE49-F238E27FC236}">
                      <a16:creationId xmlns:a16="http://schemas.microsoft.com/office/drawing/2014/main" id="{4DACC258-D64E-6807-6737-103E0FA4FEE5}"/>
                    </a:ext>
                  </a:extLst>
                </p:cNvPr>
                <p:cNvGrpSpPr/>
                <p:nvPr/>
              </p:nvGrpSpPr>
              <p:grpSpPr>
                <a:xfrm>
                  <a:off x="1625463" y="4547379"/>
                  <a:ext cx="420031" cy="364435"/>
                  <a:chOff x="1623080" y="4535472"/>
                  <a:chExt cx="489461" cy="424675"/>
                </a:xfrm>
                <a:solidFill>
                  <a:srgbClr val="E78C0C"/>
                </a:solidFill>
              </p:grpSpPr>
              <p:sp>
                <p:nvSpPr>
                  <p:cNvPr id="159" name="자유형: 도형 158">
                    <a:extLst>
                      <a:ext uri="{FF2B5EF4-FFF2-40B4-BE49-F238E27FC236}">
                        <a16:creationId xmlns:a16="http://schemas.microsoft.com/office/drawing/2014/main" id="{0B0A8E18-1EE0-DFF1-3271-B63643D5934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587907" y="4570645"/>
                    <a:ext cx="359409" cy="289064"/>
                  </a:xfrm>
                  <a:custGeom>
                    <a:avLst/>
                    <a:gdLst>
                      <a:gd name="connsiteX0" fmla="*/ 103252 w 505255"/>
                      <a:gd name="connsiteY0" fmla="*/ 0 h 406364"/>
                      <a:gd name="connsiteX1" fmla="*/ 402003 w 505255"/>
                      <a:gd name="connsiteY1" fmla="*/ 0 h 406364"/>
                      <a:gd name="connsiteX2" fmla="*/ 505255 w 505255"/>
                      <a:gd name="connsiteY2" fmla="*/ 103252 h 406364"/>
                      <a:gd name="connsiteX3" fmla="*/ 505255 w 505255"/>
                      <a:gd name="connsiteY3" fmla="*/ 297495 h 406364"/>
                      <a:gd name="connsiteX4" fmla="*/ 197221 w 505255"/>
                      <a:gd name="connsiteY4" fmla="*/ 297495 h 406364"/>
                      <a:gd name="connsiteX5" fmla="*/ 100012 w 505255"/>
                      <a:gd name="connsiteY5" fmla="*/ 394704 h 406364"/>
                      <a:gd name="connsiteX6" fmla="*/ 100012 w 505255"/>
                      <a:gd name="connsiteY6" fmla="*/ 406364 h 406364"/>
                      <a:gd name="connsiteX7" fmla="*/ 63061 w 505255"/>
                      <a:gd name="connsiteY7" fmla="*/ 398904 h 406364"/>
                      <a:gd name="connsiteX8" fmla="*/ 0 w 505255"/>
                      <a:gd name="connsiteY8" fmla="*/ 303766 h 406364"/>
                      <a:gd name="connsiteX9" fmla="*/ 0 w 505255"/>
                      <a:gd name="connsiteY9" fmla="*/ 103252 h 406364"/>
                      <a:gd name="connsiteX10" fmla="*/ 103252 w 505255"/>
                      <a:gd name="connsiteY10" fmla="*/ 0 h 406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05255" h="406364">
                        <a:moveTo>
                          <a:pt x="103252" y="0"/>
                        </a:moveTo>
                        <a:lnTo>
                          <a:pt x="402003" y="0"/>
                        </a:lnTo>
                        <a:cubicBezTo>
                          <a:pt x="459028" y="0"/>
                          <a:pt x="505255" y="46227"/>
                          <a:pt x="505255" y="103252"/>
                        </a:cubicBezTo>
                        <a:lnTo>
                          <a:pt x="505255" y="297495"/>
                        </a:lnTo>
                        <a:lnTo>
                          <a:pt x="197221" y="297495"/>
                        </a:lnTo>
                        <a:cubicBezTo>
                          <a:pt x="143534" y="297495"/>
                          <a:pt x="100012" y="341017"/>
                          <a:pt x="100012" y="394704"/>
                        </a:cubicBezTo>
                        <a:lnTo>
                          <a:pt x="100012" y="406364"/>
                        </a:lnTo>
                        <a:lnTo>
                          <a:pt x="63061" y="398904"/>
                        </a:lnTo>
                        <a:cubicBezTo>
                          <a:pt x="26003" y="383230"/>
                          <a:pt x="0" y="346535"/>
                          <a:pt x="0" y="303766"/>
                        </a:cubicBezTo>
                        <a:lnTo>
                          <a:pt x="0" y="103252"/>
                        </a:lnTo>
                        <a:cubicBezTo>
                          <a:pt x="0" y="46227"/>
                          <a:pt x="46227" y="0"/>
                          <a:pt x="103252" y="0"/>
                        </a:cubicBezTo>
                        <a:close/>
                      </a:path>
                    </a:pathLst>
                  </a:custGeom>
                  <a:solidFill>
                    <a:srgbClr val="1E3E67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60" name="사각형: 둥근 모서리 159">
                    <a:extLst>
                      <a:ext uri="{FF2B5EF4-FFF2-40B4-BE49-F238E27FC236}">
                        <a16:creationId xmlns:a16="http://schemas.microsoft.com/office/drawing/2014/main" id="{B26B82A5-2F6A-CED7-B7E9-8845CF86A90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693575" y="4541181"/>
                    <a:ext cx="424672" cy="413260"/>
                  </a:xfrm>
                  <a:prstGeom prst="roundRect">
                    <a:avLst>
                      <a:gd name="adj" fmla="val 18011"/>
                    </a:avLst>
                  </a:prstGeom>
                  <a:solidFill>
                    <a:srgbClr val="1E3E67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sp>
              <p:nvSpPr>
                <p:cNvPr id="158" name="직사각형 157">
                  <a:extLst>
                    <a:ext uri="{FF2B5EF4-FFF2-40B4-BE49-F238E27FC236}">
                      <a16:creationId xmlns:a16="http://schemas.microsoft.com/office/drawing/2014/main" id="{45BF4AAC-BE71-FE4A-6BAE-136C749A4DA8}"/>
                    </a:ext>
                  </a:extLst>
                </p:cNvPr>
                <p:cNvSpPr/>
                <p:nvPr/>
              </p:nvSpPr>
              <p:spPr>
                <a:xfrm>
                  <a:off x="1752285" y="4634131"/>
                  <a:ext cx="222493" cy="228851"/>
                </a:xfrm>
                <a:prstGeom prst="rect">
                  <a:avLst/>
                </a:pr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ctr" defTabSz="904982">
                    <a:defRPr/>
                  </a:pPr>
                  <a:r>
                    <a:rPr lang="en-US" altLang="ko-KR" sz="15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>
                          <a:alpha val="30000"/>
                        </a:schemeClr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0</a:t>
                  </a:r>
                  <a:r>
                    <a:rPr lang="en-US" altLang="ko-KR" sz="15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5</a:t>
                  </a:r>
                  <a:endParaRPr lang="ko-KR" altLang="en-US" sz="1500" kern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156" name="TextBox 155">
                <a:extLst>
                  <a:ext uri="{FF2B5EF4-FFF2-40B4-BE49-F238E27FC236}">
                    <a16:creationId xmlns:a16="http://schemas.microsoft.com/office/drawing/2014/main" id="{1A120209-49F8-CAF5-29B3-F093D7A4451A}"/>
                  </a:ext>
                </a:extLst>
              </p:cNvPr>
              <p:cNvSpPr txBox="1"/>
              <p:nvPr/>
            </p:nvSpPr>
            <p:spPr>
              <a:xfrm>
                <a:off x="2997787" y="782120"/>
                <a:ext cx="5035421" cy="28436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7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1E3E67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협약모집대학 군 가산복무 지원금 지급 대상자</a:t>
                </a:r>
              </a:p>
            </p:txBody>
          </p:sp>
        </p:grp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AAC1B11E-EBEF-1690-B3B7-B31EFB5564BA}"/>
                </a:ext>
              </a:extLst>
            </p:cNvPr>
            <p:cNvSpPr txBox="1"/>
            <p:nvPr/>
          </p:nvSpPr>
          <p:spPr>
            <a:xfrm>
              <a:off x="543057" y="3394361"/>
              <a:ext cx="641714" cy="20005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ko-KR" altLang="en-US" sz="13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1E3E67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지원자격</a:t>
              </a:r>
            </a:p>
          </p:txBody>
        </p:sp>
        <p:grpSp>
          <p:nvGrpSpPr>
            <p:cNvPr id="141" name="그룹 140">
              <a:extLst>
                <a:ext uri="{FF2B5EF4-FFF2-40B4-BE49-F238E27FC236}">
                  <a16:creationId xmlns:a16="http://schemas.microsoft.com/office/drawing/2014/main" id="{B640457F-351D-E12A-BF70-5E41749ECC04}"/>
                </a:ext>
              </a:extLst>
            </p:cNvPr>
            <p:cNvGrpSpPr/>
            <p:nvPr/>
          </p:nvGrpSpPr>
          <p:grpSpPr>
            <a:xfrm>
              <a:off x="1348883" y="3402053"/>
              <a:ext cx="2040241" cy="184666"/>
              <a:chOff x="1348883" y="3576225"/>
              <a:chExt cx="2040241" cy="184666"/>
            </a:xfrm>
          </p:grpSpPr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9F393D51-2989-0FF0-0BA5-3CD4D5A4858A}"/>
                  </a:ext>
                </a:extLst>
              </p:cNvPr>
              <p:cNvSpPr txBox="1"/>
              <p:nvPr/>
            </p:nvSpPr>
            <p:spPr>
              <a:xfrm>
                <a:off x="1502710" y="3576225"/>
                <a:ext cx="1886414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아주대 국방디지털융합학과</a:t>
                </a:r>
              </a:p>
            </p:txBody>
          </p:sp>
          <p:sp>
            <p:nvSpPr>
              <p:cNvPr id="153" name="자유형: 도형 152">
                <a:extLst>
                  <a:ext uri="{FF2B5EF4-FFF2-40B4-BE49-F238E27FC236}">
                    <a16:creationId xmlns:a16="http://schemas.microsoft.com/office/drawing/2014/main" id="{61275B81-4ED9-49F2-110A-36DE61580DD8}"/>
                  </a:ext>
                </a:extLst>
              </p:cNvPr>
              <p:cNvSpPr/>
              <p:nvPr/>
            </p:nvSpPr>
            <p:spPr>
              <a:xfrm rot="19785720">
                <a:off x="1348883" y="3608191"/>
                <a:ext cx="103392" cy="103811"/>
              </a:xfrm>
              <a:custGeom>
                <a:avLst/>
                <a:gdLst>
                  <a:gd name="connsiteX0" fmla="*/ 293469 w 388800"/>
                  <a:gd name="connsiteY0" fmla="*/ 26584 h 390378"/>
                  <a:gd name="connsiteX1" fmla="*/ 383906 w 388800"/>
                  <a:gd name="connsiteY1" fmla="*/ 145462 h 390378"/>
                  <a:gd name="connsiteX2" fmla="*/ 384849 w 388800"/>
                  <a:gd name="connsiteY2" fmla="*/ 159850 h 390378"/>
                  <a:gd name="connsiteX3" fmla="*/ 379712 w 388800"/>
                  <a:gd name="connsiteY3" fmla="*/ 160058 h 390378"/>
                  <a:gd name="connsiteX4" fmla="*/ 205133 w 388800"/>
                  <a:gd name="connsiteY4" fmla="*/ 240823 h 390378"/>
                  <a:gd name="connsiteX5" fmla="*/ 205134 w 388800"/>
                  <a:gd name="connsiteY5" fmla="*/ 120135 h 390378"/>
                  <a:gd name="connsiteX6" fmla="*/ 179865 w 388800"/>
                  <a:gd name="connsiteY6" fmla="*/ 94866 h 390378"/>
                  <a:gd name="connsiteX7" fmla="*/ 154597 w 388800"/>
                  <a:gd name="connsiteY7" fmla="*/ 120135 h 390378"/>
                  <a:gd name="connsiteX8" fmla="*/ 154596 w 388800"/>
                  <a:gd name="connsiteY8" fmla="*/ 275198 h 390378"/>
                  <a:gd name="connsiteX9" fmla="*/ 161997 w 388800"/>
                  <a:gd name="connsiteY9" fmla="*/ 293065 h 390378"/>
                  <a:gd name="connsiteX10" fmla="*/ 169401 w 388800"/>
                  <a:gd name="connsiteY10" fmla="*/ 296131 h 390378"/>
                  <a:gd name="connsiteX11" fmla="*/ 174110 w 388800"/>
                  <a:gd name="connsiteY11" fmla="*/ 300473 h 390378"/>
                  <a:gd name="connsiteX12" fmla="*/ 179366 w 388800"/>
                  <a:gd name="connsiteY12" fmla="*/ 300259 h 390378"/>
                  <a:gd name="connsiteX13" fmla="*/ 179865 w 388800"/>
                  <a:gd name="connsiteY13" fmla="*/ 300466 h 390378"/>
                  <a:gd name="connsiteX14" fmla="*/ 179864 w 388800"/>
                  <a:gd name="connsiteY14" fmla="*/ 300468 h 390378"/>
                  <a:gd name="connsiteX15" fmla="*/ 180475 w 388800"/>
                  <a:gd name="connsiteY15" fmla="*/ 300214 h 390378"/>
                  <a:gd name="connsiteX16" fmla="*/ 192527 w 388800"/>
                  <a:gd name="connsiteY16" fmla="*/ 299724 h 390378"/>
                  <a:gd name="connsiteX17" fmla="*/ 388088 w 388800"/>
                  <a:gd name="connsiteY17" fmla="*/ 209254 h 390378"/>
                  <a:gd name="connsiteX18" fmla="*/ 388800 w 388800"/>
                  <a:gd name="connsiteY18" fmla="*/ 220118 h 390378"/>
                  <a:gd name="connsiteX19" fmla="*/ 363794 w 388800"/>
                  <a:gd name="connsiteY19" fmla="*/ 293469 h 390378"/>
                  <a:gd name="connsiteX20" fmla="*/ 96909 w 388800"/>
                  <a:gd name="connsiteY20" fmla="*/ 363794 h 390378"/>
                  <a:gd name="connsiteX21" fmla="*/ 26584 w 388800"/>
                  <a:gd name="connsiteY21" fmla="*/ 96909 h 390378"/>
                  <a:gd name="connsiteX22" fmla="*/ 293469 w 388800"/>
                  <a:gd name="connsiteY22" fmla="*/ 26584 h 390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88800" h="390378">
                    <a:moveTo>
                      <a:pt x="293469" y="26584"/>
                    </a:moveTo>
                    <a:cubicBezTo>
                      <a:pt x="340028" y="53723"/>
                      <a:pt x="371179" y="97165"/>
                      <a:pt x="383906" y="145462"/>
                    </a:cubicBezTo>
                    <a:lnTo>
                      <a:pt x="384849" y="159850"/>
                    </a:lnTo>
                    <a:lnTo>
                      <a:pt x="379712" y="160058"/>
                    </a:lnTo>
                    <a:lnTo>
                      <a:pt x="205133" y="240823"/>
                    </a:lnTo>
                    <a:lnTo>
                      <a:pt x="205134" y="120135"/>
                    </a:lnTo>
                    <a:cubicBezTo>
                      <a:pt x="205134" y="106180"/>
                      <a:pt x="193821" y="94866"/>
                      <a:pt x="179865" y="94866"/>
                    </a:cubicBezTo>
                    <a:cubicBezTo>
                      <a:pt x="165909" y="94866"/>
                      <a:pt x="154596" y="106179"/>
                      <a:pt x="154597" y="120135"/>
                    </a:cubicBezTo>
                    <a:lnTo>
                      <a:pt x="154596" y="275198"/>
                    </a:lnTo>
                    <a:cubicBezTo>
                      <a:pt x="154596" y="282175"/>
                      <a:pt x="157424" y="288492"/>
                      <a:pt x="161997" y="293065"/>
                    </a:cubicBezTo>
                    <a:lnTo>
                      <a:pt x="169401" y="296131"/>
                    </a:lnTo>
                    <a:lnTo>
                      <a:pt x="174110" y="300473"/>
                    </a:lnTo>
                    <a:lnTo>
                      <a:pt x="179366" y="300259"/>
                    </a:lnTo>
                    <a:lnTo>
                      <a:pt x="179865" y="300466"/>
                    </a:lnTo>
                    <a:lnTo>
                      <a:pt x="179864" y="300468"/>
                    </a:lnTo>
                    <a:lnTo>
                      <a:pt x="180475" y="300214"/>
                    </a:lnTo>
                    <a:lnTo>
                      <a:pt x="192527" y="299724"/>
                    </a:lnTo>
                    <a:lnTo>
                      <a:pt x="388088" y="209254"/>
                    </a:lnTo>
                    <a:lnTo>
                      <a:pt x="388800" y="220118"/>
                    </a:lnTo>
                    <a:cubicBezTo>
                      <a:pt x="385573" y="245262"/>
                      <a:pt x="377364" y="270190"/>
                      <a:pt x="363794" y="293469"/>
                    </a:cubicBezTo>
                    <a:cubicBezTo>
                      <a:pt x="309515" y="386587"/>
                      <a:pt x="190027" y="418073"/>
                      <a:pt x="96909" y="363794"/>
                    </a:cubicBezTo>
                    <a:cubicBezTo>
                      <a:pt x="3791" y="309515"/>
                      <a:pt x="-27695" y="190027"/>
                      <a:pt x="26584" y="96909"/>
                    </a:cubicBezTo>
                    <a:cubicBezTo>
                      <a:pt x="80863" y="3791"/>
                      <a:pt x="200351" y="-27695"/>
                      <a:pt x="293469" y="26584"/>
                    </a:cubicBezTo>
                    <a:close/>
                  </a:path>
                </a:pathLst>
              </a:custGeom>
              <a:solidFill>
                <a:srgbClr val="1E3E67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1400" dirty="0">
                  <a:ea typeface="문체부 제목 돋음체" panose="020B0609000101010101" pitchFamily="49" charset="-127"/>
                </a:endParaRPr>
              </a:p>
            </p:txBody>
          </p:sp>
        </p:grp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4CD5B64-04D0-8924-89DC-4C46D363E0C3}"/>
                </a:ext>
              </a:extLst>
            </p:cNvPr>
            <p:cNvSpPr txBox="1"/>
            <p:nvPr/>
          </p:nvSpPr>
          <p:spPr>
            <a:xfrm>
              <a:off x="543057" y="3727583"/>
              <a:ext cx="641714" cy="20005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ko-KR" altLang="en-US" sz="13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1E3E67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복무기간</a:t>
              </a:r>
            </a:p>
          </p:txBody>
        </p:sp>
        <p:grpSp>
          <p:nvGrpSpPr>
            <p:cNvPr id="143" name="그룹 142">
              <a:extLst>
                <a:ext uri="{FF2B5EF4-FFF2-40B4-BE49-F238E27FC236}">
                  <a16:creationId xmlns:a16="http://schemas.microsoft.com/office/drawing/2014/main" id="{CA22E74F-094F-40F0-46EA-67915F8156EF}"/>
                </a:ext>
              </a:extLst>
            </p:cNvPr>
            <p:cNvGrpSpPr/>
            <p:nvPr/>
          </p:nvGrpSpPr>
          <p:grpSpPr>
            <a:xfrm>
              <a:off x="1348882" y="3735279"/>
              <a:ext cx="6245238" cy="184666"/>
              <a:chOff x="2404570" y="4437422"/>
              <a:chExt cx="6788361" cy="200726"/>
            </a:xfrm>
          </p:grpSpPr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91BF69BF-F55B-A256-F189-A43CF178C353}"/>
                  </a:ext>
                </a:extLst>
              </p:cNvPr>
              <p:cNvSpPr txBox="1"/>
              <p:nvPr/>
            </p:nvSpPr>
            <p:spPr>
              <a:xfrm>
                <a:off x="2571775" y="4437422"/>
                <a:ext cx="6621156" cy="20072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임관일 기준 만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20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세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~ 27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세 남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· 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여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, 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고등학교 졸업 또는 동등 이상의 학력 소지자</a:t>
                </a:r>
              </a:p>
            </p:txBody>
          </p:sp>
          <p:sp>
            <p:nvSpPr>
              <p:cNvPr id="151" name="자유형: 도형 150">
                <a:extLst>
                  <a:ext uri="{FF2B5EF4-FFF2-40B4-BE49-F238E27FC236}">
                    <a16:creationId xmlns:a16="http://schemas.microsoft.com/office/drawing/2014/main" id="{6D892B4D-C135-407D-370B-9921A2B17FA6}"/>
                  </a:ext>
                </a:extLst>
              </p:cNvPr>
              <p:cNvSpPr/>
              <p:nvPr/>
            </p:nvSpPr>
            <p:spPr>
              <a:xfrm rot="19785720">
                <a:off x="2404570" y="4472163"/>
                <a:ext cx="112384" cy="112839"/>
              </a:xfrm>
              <a:custGeom>
                <a:avLst/>
                <a:gdLst>
                  <a:gd name="connsiteX0" fmla="*/ 293469 w 388800"/>
                  <a:gd name="connsiteY0" fmla="*/ 26584 h 390378"/>
                  <a:gd name="connsiteX1" fmla="*/ 383906 w 388800"/>
                  <a:gd name="connsiteY1" fmla="*/ 145462 h 390378"/>
                  <a:gd name="connsiteX2" fmla="*/ 384849 w 388800"/>
                  <a:gd name="connsiteY2" fmla="*/ 159850 h 390378"/>
                  <a:gd name="connsiteX3" fmla="*/ 379712 w 388800"/>
                  <a:gd name="connsiteY3" fmla="*/ 160058 h 390378"/>
                  <a:gd name="connsiteX4" fmla="*/ 205133 w 388800"/>
                  <a:gd name="connsiteY4" fmla="*/ 240823 h 390378"/>
                  <a:gd name="connsiteX5" fmla="*/ 205134 w 388800"/>
                  <a:gd name="connsiteY5" fmla="*/ 120135 h 390378"/>
                  <a:gd name="connsiteX6" fmla="*/ 179865 w 388800"/>
                  <a:gd name="connsiteY6" fmla="*/ 94866 h 390378"/>
                  <a:gd name="connsiteX7" fmla="*/ 154597 w 388800"/>
                  <a:gd name="connsiteY7" fmla="*/ 120135 h 390378"/>
                  <a:gd name="connsiteX8" fmla="*/ 154596 w 388800"/>
                  <a:gd name="connsiteY8" fmla="*/ 275198 h 390378"/>
                  <a:gd name="connsiteX9" fmla="*/ 161997 w 388800"/>
                  <a:gd name="connsiteY9" fmla="*/ 293065 h 390378"/>
                  <a:gd name="connsiteX10" fmla="*/ 169401 w 388800"/>
                  <a:gd name="connsiteY10" fmla="*/ 296131 h 390378"/>
                  <a:gd name="connsiteX11" fmla="*/ 174110 w 388800"/>
                  <a:gd name="connsiteY11" fmla="*/ 300473 h 390378"/>
                  <a:gd name="connsiteX12" fmla="*/ 179366 w 388800"/>
                  <a:gd name="connsiteY12" fmla="*/ 300259 h 390378"/>
                  <a:gd name="connsiteX13" fmla="*/ 179865 w 388800"/>
                  <a:gd name="connsiteY13" fmla="*/ 300466 h 390378"/>
                  <a:gd name="connsiteX14" fmla="*/ 179864 w 388800"/>
                  <a:gd name="connsiteY14" fmla="*/ 300468 h 390378"/>
                  <a:gd name="connsiteX15" fmla="*/ 180475 w 388800"/>
                  <a:gd name="connsiteY15" fmla="*/ 300214 h 390378"/>
                  <a:gd name="connsiteX16" fmla="*/ 192527 w 388800"/>
                  <a:gd name="connsiteY16" fmla="*/ 299724 h 390378"/>
                  <a:gd name="connsiteX17" fmla="*/ 388088 w 388800"/>
                  <a:gd name="connsiteY17" fmla="*/ 209254 h 390378"/>
                  <a:gd name="connsiteX18" fmla="*/ 388800 w 388800"/>
                  <a:gd name="connsiteY18" fmla="*/ 220118 h 390378"/>
                  <a:gd name="connsiteX19" fmla="*/ 363794 w 388800"/>
                  <a:gd name="connsiteY19" fmla="*/ 293469 h 390378"/>
                  <a:gd name="connsiteX20" fmla="*/ 96909 w 388800"/>
                  <a:gd name="connsiteY20" fmla="*/ 363794 h 390378"/>
                  <a:gd name="connsiteX21" fmla="*/ 26584 w 388800"/>
                  <a:gd name="connsiteY21" fmla="*/ 96909 h 390378"/>
                  <a:gd name="connsiteX22" fmla="*/ 293469 w 388800"/>
                  <a:gd name="connsiteY22" fmla="*/ 26584 h 390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88800" h="390378">
                    <a:moveTo>
                      <a:pt x="293469" y="26584"/>
                    </a:moveTo>
                    <a:cubicBezTo>
                      <a:pt x="340028" y="53723"/>
                      <a:pt x="371179" y="97165"/>
                      <a:pt x="383906" y="145462"/>
                    </a:cubicBezTo>
                    <a:lnTo>
                      <a:pt x="384849" y="159850"/>
                    </a:lnTo>
                    <a:lnTo>
                      <a:pt x="379712" y="160058"/>
                    </a:lnTo>
                    <a:lnTo>
                      <a:pt x="205133" y="240823"/>
                    </a:lnTo>
                    <a:lnTo>
                      <a:pt x="205134" y="120135"/>
                    </a:lnTo>
                    <a:cubicBezTo>
                      <a:pt x="205134" y="106180"/>
                      <a:pt x="193821" y="94866"/>
                      <a:pt x="179865" y="94866"/>
                    </a:cubicBezTo>
                    <a:cubicBezTo>
                      <a:pt x="165909" y="94866"/>
                      <a:pt x="154596" y="106179"/>
                      <a:pt x="154597" y="120135"/>
                    </a:cubicBezTo>
                    <a:lnTo>
                      <a:pt x="154596" y="275198"/>
                    </a:lnTo>
                    <a:cubicBezTo>
                      <a:pt x="154596" y="282175"/>
                      <a:pt x="157424" y="288492"/>
                      <a:pt x="161997" y="293065"/>
                    </a:cubicBezTo>
                    <a:lnTo>
                      <a:pt x="169401" y="296131"/>
                    </a:lnTo>
                    <a:lnTo>
                      <a:pt x="174110" y="300473"/>
                    </a:lnTo>
                    <a:lnTo>
                      <a:pt x="179366" y="300259"/>
                    </a:lnTo>
                    <a:lnTo>
                      <a:pt x="179865" y="300466"/>
                    </a:lnTo>
                    <a:lnTo>
                      <a:pt x="179864" y="300468"/>
                    </a:lnTo>
                    <a:lnTo>
                      <a:pt x="180475" y="300214"/>
                    </a:lnTo>
                    <a:lnTo>
                      <a:pt x="192527" y="299724"/>
                    </a:lnTo>
                    <a:lnTo>
                      <a:pt x="388088" y="209254"/>
                    </a:lnTo>
                    <a:lnTo>
                      <a:pt x="388800" y="220118"/>
                    </a:lnTo>
                    <a:cubicBezTo>
                      <a:pt x="385573" y="245262"/>
                      <a:pt x="377364" y="270190"/>
                      <a:pt x="363794" y="293469"/>
                    </a:cubicBezTo>
                    <a:cubicBezTo>
                      <a:pt x="309515" y="386587"/>
                      <a:pt x="190027" y="418073"/>
                      <a:pt x="96909" y="363794"/>
                    </a:cubicBezTo>
                    <a:cubicBezTo>
                      <a:pt x="3791" y="309515"/>
                      <a:pt x="-27695" y="190027"/>
                      <a:pt x="26584" y="96909"/>
                    </a:cubicBezTo>
                    <a:cubicBezTo>
                      <a:pt x="80863" y="3791"/>
                      <a:pt x="200351" y="-27695"/>
                      <a:pt x="293469" y="26584"/>
                    </a:cubicBezTo>
                    <a:close/>
                  </a:path>
                </a:pathLst>
              </a:custGeom>
              <a:solidFill>
                <a:srgbClr val="1E3E67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1400" dirty="0">
                  <a:ea typeface="문체부 제목 돋음체" panose="020B0609000101010101" pitchFamily="49" charset="-127"/>
                </a:endParaRPr>
              </a:p>
            </p:txBody>
          </p:sp>
        </p:grpSp>
        <p:cxnSp>
          <p:nvCxnSpPr>
            <p:cNvPr id="144" name="직선 연결선 143">
              <a:extLst>
                <a:ext uri="{FF2B5EF4-FFF2-40B4-BE49-F238E27FC236}">
                  <a16:creationId xmlns:a16="http://schemas.microsoft.com/office/drawing/2014/main" id="{984BED14-0BF7-16BD-8F1B-11B923EA8CCD}"/>
                </a:ext>
              </a:extLst>
            </p:cNvPr>
            <p:cNvCxnSpPr>
              <a:cxnSpLocks/>
            </p:cNvCxnSpPr>
            <p:nvPr/>
          </p:nvCxnSpPr>
          <p:spPr>
            <a:xfrm>
              <a:off x="515731" y="3646662"/>
              <a:ext cx="9037843" cy="0"/>
            </a:xfrm>
            <a:prstGeom prst="line">
              <a:avLst/>
            </a:prstGeom>
            <a:noFill/>
            <a:ln w="19050" cap="rnd">
              <a:solidFill>
                <a:srgbClr val="1E3E67">
                  <a:alpha val="40000"/>
                </a:srgbClr>
              </a:solidFill>
              <a:prstDash val="sysDot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6BBDD279-54FD-2A21-4DF7-AF5FCEBB8229}"/>
                </a:ext>
              </a:extLst>
            </p:cNvPr>
            <p:cNvSpPr txBox="1"/>
            <p:nvPr/>
          </p:nvSpPr>
          <p:spPr>
            <a:xfrm>
              <a:off x="543057" y="4041374"/>
              <a:ext cx="641714" cy="20005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ko-KR" altLang="en-US" sz="13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1E3E67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모집시기</a:t>
              </a:r>
            </a:p>
          </p:txBody>
        </p:sp>
        <p:grpSp>
          <p:nvGrpSpPr>
            <p:cNvPr id="146" name="그룹 145">
              <a:extLst>
                <a:ext uri="{FF2B5EF4-FFF2-40B4-BE49-F238E27FC236}">
                  <a16:creationId xmlns:a16="http://schemas.microsoft.com/office/drawing/2014/main" id="{9BA0E163-8F5C-19D6-32D6-4A07FC816BCE}"/>
                </a:ext>
              </a:extLst>
            </p:cNvPr>
            <p:cNvGrpSpPr/>
            <p:nvPr/>
          </p:nvGrpSpPr>
          <p:grpSpPr>
            <a:xfrm>
              <a:off x="1348882" y="4049070"/>
              <a:ext cx="3927938" cy="184666"/>
              <a:chOff x="2404570" y="4437422"/>
              <a:chExt cx="4269535" cy="200726"/>
            </a:xfrm>
          </p:grpSpPr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A0FC8940-277B-26B4-F7C9-4A5659D093DF}"/>
                  </a:ext>
                </a:extLst>
              </p:cNvPr>
              <p:cNvSpPr txBox="1"/>
              <p:nvPr/>
            </p:nvSpPr>
            <p:spPr>
              <a:xfrm>
                <a:off x="2571775" y="4437422"/>
                <a:ext cx="4102330" cy="20072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연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1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회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/ 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공군 모집홈페이지 및 아주대학교 홈페이지</a:t>
                </a:r>
              </a:p>
            </p:txBody>
          </p:sp>
          <p:sp>
            <p:nvSpPr>
              <p:cNvPr id="149" name="자유형: 도형 148">
                <a:extLst>
                  <a:ext uri="{FF2B5EF4-FFF2-40B4-BE49-F238E27FC236}">
                    <a16:creationId xmlns:a16="http://schemas.microsoft.com/office/drawing/2014/main" id="{A559EC72-F035-83A0-0959-49FF2F91AF30}"/>
                  </a:ext>
                </a:extLst>
              </p:cNvPr>
              <p:cNvSpPr/>
              <p:nvPr/>
            </p:nvSpPr>
            <p:spPr>
              <a:xfrm rot="19785720">
                <a:off x="2404570" y="4472163"/>
                <a:ext cx="112384" cy="112839"/>
              </a:xfrm>
              <a:custGeom>
                <a:avLst/>
                <a:gdLst>
                  <a:gd name="connsiteX0" fmla="*/ 293469 w 388800"/>
                  <a:gd name="connsiteY0" fmla="*/ 26584 h 390378"/>
                  <a:gd name="connsiteX1" fmla="*/ 383906 w 388800"/>
                  <a:gd name="connsiteY1" fmla="*/ 145462 h 390378"/>
                  <a:gd name="connsiteX2" fmla="*/ 384849 w 388800"/>
                  <a:gd name="connsiteY2" fmla="*/ 159850 h 390378"/>
                  <a:gd name="connsiteX3" fmla="*/ 379712 w 388800"/>
                  <a:gd name="connsiteY3" fmla="*/ 160058 h 390378"/>
                  <a:gd name="connsiteX4" fmla="*/ 205133 w 388800"/>
                  <a:gd name="connsiteY4" fmla="*/ 240823 h 390378"/>
                  <a:gd name="connsiteX5" fmla="*/ 205134 w 388800"/>
                  <a:gd name="connsiteY5" fmla="*/ 120135 h 390378"/>
                  <a:gd name="connsiteX6" fmla="*/ 179865 w 388800"/>
                  <a:gd name="connsiteY6" fmla="*/ 94866 h 390378"/>
                  <a:gd name="connsiteX7" fmla="*/ 154597 w 388800"/>
                  <a:gd name="connsiteY7" fmla="*/ 120135 h 390378"/>
                  <a:gd name="connsiteX8" fmla="*/ 154596 w 388800"/>
                  <a:gd name="connsiteY8" fmla="*/ 275198 h 390378"/>
                  <a:gd name="connsiteX9" fmla="*/ 161997 w 388800"/>
                  <a:gd name="connsiteY9" fmla="*/ 293065 h 390378"/>
                  <a:gd name="connsiteX10" fmla="*/ 169401 w 388800"/>
                  <a:gd name="connsiteY10" fmla="*/ 296131 h 390378"/>
                  <a:gd name="connsiteX11" fmla="*/ 174110 w 388800"/>
                  <a:gd name="connsiteY11" fmla="*/ 300473 h 390378"/>
                  <a:gd name="connsiteX12" fmla="*/ 179366 w 388800"/>
                  <a:gd name="connsiteY12" fmla="*/ 300259 h 390378"/>
                  <a:gd name="connsiteX13" fmla="*/ 179865 w 388800"/>
                  <a:gd name="connsiteY13" fmla="*/ 300466 h 390378"/>
                  <a:gd name="connsiteX14" fmla="*/ 179864 w 388800"/>
                  <a:gd name="connsiteY14" fmla="*/ 300468 h 390378"/>
                  <a:gd name="connsiteX15" fmla="*/ 180475 w 388800"/>
                  <a:gd name="connsiteY15" fmla="*/ 300214 h 390378"/>
                  <a:gd name="connsiteX16" fmla="*/ 192527 w 388800"/>
                  <a:gd name="connsiteY16" fmla="*/ 299724 h 390378"/>
                  <a:gd name="connsiteX17" fmla="*/ 388088 w 388800"/>
                  <a:gd name="connsiteY17" fmla="*/ 209254 h 390378"/>
                  <a:gd name="connsiteX18" fmla="*/ 388800 w 388800"/>
                  <a:gd name="connsiteY18" fmla="*/ 220118 h 390378"/>
                  <a:gd name="connsiteX19" fmla="*/ 363794 w 388800"/>
                  <a:gd name="connsiteY19" fmla="*/ 293469 h 390378"/>
                  <a:gd name="connsiteX20" fmla="*/ 96909 w 388800"/>
                  <a:gd name="connsiteY20" fmla="*/ 363794 h 390378"/>
                  <a:gd name="connsiteX21" fmla="*/ 26584 w 388800"/>
                  <a:gd name="connsiteY21" fmla="*/ 96909 h 390378"/>
                  <a:gd name="connsiteX22" fmla="*/ 293469 w 388800"/>
                  <a:gd name="connsiteY22" fmla="*/ 26584 h 390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88800" h="390378">
                    <a:moveTo>
                      <a:pt x="293469" y="26584"/>
                    </a:moveTo>
                    <a:cubicBezTo>
                      <a:pt x="340028" y="53723"/>
                      <a:pt x="371179" y="97165"/>
                      <a:pt x="383906" y="145462"/>
                    </a:cubicBezTo>
                    <a:lnTo>
                      <a:pt x="384849" y="159850"/>
                    </a:lnTo>
                    <a:lnTo>
                      <a:pt x="379712" y="160058"/>
                    </a:lnTo>
                    <a:lnTo>
                      <a:pt x="205133" y="240823"/>
                    </a:lnTo>
                    <a:lnTo>
                      <a:pt x="205134" y="120135"/>
                    </a:lnTo>
                    <a:cubicBezTo>
                      <a:pt x="205134" y="106180"/>
                      <a:pt x="193821" y="94866"/>
                      <a:pt x="179865" y="94866"/>
                    </a:cubicBezTo>
                    <a:cubicBezTo>
                      <a:pt x="165909" y="94866"/>
                      <a:pt x="154596" y="106179"/>
                      <a:pt x="154597" y="120135"/>
                    </a:cubicBezTo>
                    <a:lnTo>
                      <a:pt x="154596" y="275198"/>
                    </a:lnTo>
                    <a:cubicBezTo>
                      <a:pt x="154596" y="282175"/>
                      <a:pt x="157424" y="288492"/>
                      <a:pt x="161997" y="293065"/>
                    </a:cubicBezTo>
                    <a:lnTo>
                      <a:pt x="169401" y="296131"/>
                    </a:lnTo>
                    <a:lnTo>
                      <a:pt x="174110" y="300473"/>
                    </a:lnTo>
                    <a:lnTo>
                      <a:pt x="179366" y="300259"/>
                    </a:lnTo>
                    <a:lnTo>
                      <a:pt x="179865" y="300466"/>
                    </a:lnTo>
                    <a:lnTo>
                      <a:pt x="179864" y="300468"/>
                    </a:lnTo>
                    <a:lnTo>
                      <a:pt x="180475" y="300214"/>
                    </a:lnTo>
                    <a:lnTo>
                      <a:pt x="192527" y="299724"/>
                    </a:lnTo>
                    <a:lnTo>
                      <a:pt x="388088" y="209254"/>
                    </a:lnTo>
                    <a:lnTo>
                      <a:pt x="388800" y="220118"/>
                    </a:lnTo>
                    <a:cubicBezTo>
                      <a:pt x="385573" y="245262"/>
                      <a:pt x="377364" y="270190"/>
                      <a:pt x="363794" y="293469"/>
                    </a:cubicBezTo>
                    <a:cubicBezTo>
                      <a:pt x="309515" y="386587"/>
                      <a:pt x="190027" y="418073"/>
                      <a:pt x="96909" y="363794"/>
                    </a:cubicBezTo>
                    <a:cubicBezTo>
                      <a:pt x="3791" y="309515"/>
                      <a:pt x="-27695" y="190027"/>
                      <a:pt x="26584" y="96909"/>
                    </a:cubicBezTo>
                    <a:cubicBezTo>
                      <a:pt x="80863" y="3791"/>
                      <a:pt x="200351" y="-27695"/>
                      <a:pt x="293469" y="26584"/>
                    </a:cubicBezTo>
                    <a:close/>
                  </a:path>
                </a:pathLst>
              </a:custGeom>
              <a:solidFill>
                <a:srgbClr val="1E3E67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1400" dirty="0">
                  <a:ea typeface="문체부 제목 돋음체" panose="020B0609000101010101" pitchFamily="49" charset="-127"/>
                </a:endParaRPr>
              </a:p>
            </p:txBody>
          </p:sp>
        </p:grpSp>
        <p:cxnSp>
          <p:nvCxnSpPr>
            <p:cNvPr id="147" name="직선 연결선 146">
              <a:extLst>
                <a:ext uri="{FF2B5EF4-FFF2-40B4-BE49-F238E27FC236}">
                  <a16:creationId xmlns:a16="http://schemas.microsoft.com/office/drawing/2014/main" id="{204D51D7-78C0-925D-5F25-93BE44A18FEE}"/>
                </a:ext>
              </a:extLst>
            </p:cNvPr>
            <p:cNvCxnSpPr>
              <a:cxnSpLocks/>
            </p:cNvCxnSpPr>
            <p:nvPr/>
          </p:nvCxnSpPr>
          <p:spPr>
            <a:xfrm>
              <a:off x="515731" y="3960453"/>
              <a:ext cx="9037843" cy="0"/>
            </a:xfrm>
            <a:prstGeom prst="line">
              <a:avLst/>
            </a:prstGeom>
            <a:noFill/>
            <a:ln w="19050" cap="rnd">
              <a:solidFill>
                <a:srgbClr val="1E3E67">
                  <a:alpha val="40000"/>
                </a:srgbClr>
              </a:solidFill>
              <a:prstDash val="sysDot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pic>
        <p:nvPicPr>
          <p:cNvPr id="2" name="그림 1" descr="텍스트, 클립아트, 벡터그래픽이(가) 표시된 사진&#10;&#10;자동 생성된 설명">
            <a:extLst>
              <a:ext uri="{FF2B5EF4-FFF2-40B4-BE49-F238E27FC236}">
                <a16:creationId xmlns:a16="http://schemas.microsoft.com/office/drawing/2014/main" id="{3DD9C024-8CF9-755B-4410-8DD0A4DB3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4301" y="6443001"/>
            <a:ext cx="569650" cy="2202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9761DE9-8B55-1FB3-1083-37998A562E5D}"/>
              </a:ext>
            </a:extLst>
          </p:cNvPr>
          <p:cNvSpPr txBox="1"/>
          <p:nvPr/>
        </p:nvSpPr>
        <p:spPr>
          <a:xfrm>
            <a:off x="5021299" y="6237070"/>
            <a:ext cx="4532652" cy="1384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r">
              <a:defRPr/>
            </a:pPr>
            <a:r>
              <a:rPr lang="en-US" altLang="ko-KR" sz="900" spc="-3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※ </a:t>
            </a:r>
            <a:r>
              <a:rPr lang="ko-KR" altLang="en-US" sz="900" spc="-3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세부내용은 달라질 수 있으며</a:t>
            </a:r>
            <a:r>
              <a:rPr lang="en-US" altLang="ko-KR" sz="900" spc="-3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, </a:t>
            </a:r>
            <a:r>
              <a:rPr lang="ko-KR" altLang="en-US" sz="900" spc="-3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반드시 공군 모집 홈페이지를 참고하시기 바랍니다</a:t>
            </a:r>
            <a:r>
              <a:rPr lang="en-US" altLang="ko-KR" sz="900" spc="-3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0896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F12C8A60-91BC-2027-E11F-A3C1E991392B}"/>
              </a:ext>
            </a:extLst>
          </p:cNvPr>
          <p:cNvSpPr txBox="1"/>
          <p:nvPr/>
        </p:nvSpPr>
        <p:spPr>
          <a:xfrm>
            <a:off x="1784232" y="435229"/>
            <a:ext cx="808170" cy="49244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>
              <a:defRPr/>
            </a:pPr>
            <a:r>
              <a:rPr lang="ko-KR" altLang="en-US" sz="3200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문체부 제목 돋음체" panose="020B0609000101010101" pitchFamily="49" charset="-127"/>
              </a:rPr>
              <a:t>공군</a:t>
            </a:r>
          </a:p>
        </p:txBody>
      </p: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90C6CAF4-E6E6-D72E-5515-F6DD9EE28E0C}"/>
              </a:ext>
            </a:extLst>
          </p:cNvPr>
          <p:cNvGrpSpPr/>
          <p:nvPr/>
        </p:nvGrpSpPr>
        <p:grpSpPr>
          <a:xfrm>
            <a:off x="2745177" y="496271"/>
            <a:ext cx="2779323" cy="300818"/>
            <a:chOff x="2621352" y="496271"/>
            <a:chExt cx="2779323" cy="300818"/>
          </a:xfrm>
        </p:grpSpPr>
        <p:sp>
          <p:nvSpPr>
            <p:cNvPr id="31" name="자유형 31">
              <a:extLst>
                <a:ext uri="{FF2B5EF4-FFF2-40B4-BE49-F238E27FC236}">
                  <a16:creationId xmlns:a16="http://schemas.microsoft.com/office/drawing/2014/main" id="{E3B72347-331F-EF03-D25E-75B9EEEF0FF1}"/>
                </a:ext>
              </a:extLst>
            </p:cNvPr>
            <p:cNvSpPr/>
            <p:nvPr/>
          </p:nvSpPr>
          <p:spPr>
            <a:xfrm>
              <a:off x="2621352" y="496271"/>
              <a:ext cx="2779323" cy="300818"/>
            </a:xfrm>
            <a:prstGeom prst="roundRect">
              <a:avLst>
                <a:gd name="adj" fmla="val 50000"/>
              </a:avLst>
            </a:prstGeom>
            <a:solidFill>
              <a:srgbClr val="142944"/>
            </a:solidFill>
            <a:ln w="19050">
              <a:solidFill>
                <a:srgbClr val="FFF7E2"/>
              </a:solidFill>
            </a:ln>
            <a:effectLst>
              <a:outerShdw blurRad="25400" dist="254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04982"/>
              <a:endParaRPr lang="ko-KR" altLang="en-US" sz="1979" kern="0" spc="-9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G마켓 산스 TTF Bold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32" name="자유형 31">
              <a:extLst>
                <a:ext uri="{FF2B5EF4-FFF2-40B4-BE49-F238E27FC236}">
                  <a16:creationId xmlns:a16="http://schemas.microsoft.com/office/drawing/2014/main" id="{BD7C2C6A-282A-0EED-92F1-2457DD3A6333}"/>
                </a:ext>
              </a:extLst>
            </p:cNvPr>
            <p:cNvSpPr/>
            <p:nvPr/>
          </p:nvSpPr>
          <p:spPr>
            <a:xfrm>
              <a:off x="3992739" y="496271"/>
              <a:ext cx="1407936" cy="300818"/>
            </a:xfrm>
            <a:prstGeom prst="roundRect">
              <a:avLst>
                <a:gd name="adj" fmla="val 50000"/>
              </a:avLst>
            </a:prstGeom>
            <a:solidFill>
              <a:srgbClr val="FFF7E2"/>
            </a:solidFill>
            <a:ln w="19050">
              <a:solidFill>
                <a:srgbClr val="FFF7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04982"/>
              <a:endParaRPr lang="ko-KR" altLang="en-US" sz="1979" kern="0" spc="-9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G마켓 산스 TTF Bold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80A4DD6-5449-7807-FED9-553059E78691}"/>
                </a:ext>
              </a:extLst>
            </p:cNvPr>
            <p:cNvSpPr txBox="1"/>
            <p:nvPr/>
          </p:nvSpPr>
          <p:spPr>
            <a:xfrm>
              <a:off x="2953040" y="551658"/>
              <a:ext cx="744563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ko-KR" altLang="en-US" sz="1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B709B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장    교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8E7992F-F9E6-BECE-DA2F-2DA28539D454}"/>
                </a:ext>
              </a:extLst>
            </p:cNvPr>
            <p:cNvSpPr txBox="1"/>
            <p:nvPr/>
          </p:nvSpPr>
          <p:spPr>
            <a:xfrm>
              <a:off x="4417992" y="551658"/>
              <a:ext cx="519759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ko-KR" altLang="en-US" sz="1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1E3E67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부사관</a:t>
              </a:r>
            </a:p>
          </p:txBody>
        </p:sp>
      </p:grpSp>
      <p:sp>
        <p:nvSpPr>
          <p:cNvPr id="35" name="사각형: 둥근 위쪽 모서리 34">
            <a:extLst>
              <a:ext uri="{FF2B5EF4-FFF2-40B4-BE49-F238E27FC236}">
                <a16:creationId xmlns:a16="http://schemas.microsoft.com/office/drawing/2014/main" id="{AD64F83C-AA89-9D72-F71C-C779F8CBC7C0}"/>
              </a:ext>
            </a:extLst>
          </p:cNvPr>
          <p:cNvSpPr/>
          <p:nvPr/>
        </p:nvSpPr>
        <p:spPr>
          <a:xfrm>
            <a:off x="142875" y="1209317"/>
            <a:ext cx="9620250" cy="5648684"/>
          </a:xfrm>
          <a:prstGeom prst="round2SameRect">
            <a:avLst>
              <a:gd name="adj1" fmla="val 2549"/>
              <a:gd name="adj2" fmla="val 0"/>
            </a:avLst>
          </a:prstGeom>
          <a:solidFill>
            <a:srgbClr val="FFF7E2"/>
          </a:solidFill>
          <a:ln w="19050">
            <a:noFill/>
          </a:ln>
          <a:effectLst>
            <a:innerShdw dist="38100" dir="16200000">
              <a:srgbClr val="142944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04982">
              <a:defRPr/>
            </a:pPr>
            <a:endParaRPr lang="ko-KR" altLang="en-US" sz="1979" kern="0" spc="-99" dirty="0">
              <a:ln>
                <a:solidFill>
                  <a:prstClr val="white">
                    <a:alpha val="0"/>
                  </a:prstClr>
                </a:solidFill>
              </a:ln>
              <a:solidFill>
                <a:prstClr val="white"/>
              </a:solidFill>
              <a:latin typeface="G마켓 산스 TTF Bold" panose="02000000000000000000" pitchFamily="2" charset="-127"/>
              <a:ea typeface="문체부 제목 돋음체" panose="020B0609000101010101" pitchFamily="49" charset="-127"/>
            </a:endParaRPr>
          </a:p>
        </p:txBody>
      </p: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0E564F88-F099-7DF0-3419-6276E538A28D}"/>
              </a:ext>
            </a:extLst>
          </p:cNvPr>
          <p:cNvGrpSpPr/>
          <p:nvPr/>
        </p:nvGrpSpPr>
        <p:grpSpPr>
          <a:xfrm>
            <a:off x="352049" y="1380115"/>
            <a:ext cx="9220576" cy="1047201"/>
            <a:chOff x="2313823" y="647048"/>
            <a:chExt cx="10022447" cy="1138271"/>
          </a:xfrm>
        </p:grpSpPr>
        <p:grpSp>
          <p:nvGrpSpPr>
            <p:cNvPr id="37" name="그룹 36">
              <a:extLst>
                <a:ext uri="{FF2B5EF4-FFF2-40B4-BE49-F238E27FC236}">
                  <a16:creationId xmlns:a16="http://schemas.microsoft.com/office/drawing/2014/main" id="{A0C131CF-A45A-F401-7E7E-84ED808BF022}"/>
                </a:ext>
              </a:extLst>
            </p:cNvPr>
            <p:cNvGrpSpPr/>
            <p:nvPr/>
          </p:nvGrpSpPr>
          <p:grpSpPr>
            <a:xfrm>
              <a:off x="2313823" y="647048"/>
              <a:ext cx="10002149" cy="463758"/>
              <a:chOff x="2313823" y="647049"/>
              <a:chExt cx="10002148" cy="463758"/>
            </a:xfrm>
          </p:grpSpPr>
          <p:sp>
            <p:nvSpPr>
              <p:cNvPr id="50" name="사각형: 둥근 모서리 49">
                <a:extLst>
                  <a:ext uri="{FF2B5EF4-FFF2-40B4-BE49-F238E27FC236}">
                    <a16:creationId xmlns:a16="http://schemas.microsoft.com/office/drawing/2014/main" id="{B3898390-F036-F141-7518-ED15267865FE}"/>
                  </a:ext>
                </a:extLst>
              </p:cNvPr>
              <p:cNvSpPr/>
              <p:nvPr/>
            </p:nvSpPr>
            <p:spPr>
              <a:xfrm>
                <a:off x="2313823" y="713151"/>
                <a:ext cx="10002148" cy="397656"/>
              </a:xfrm>
              <a:prstGeom prst="roundRect">
                <a:avLst/>
              </a:prstGeom>
              <a:solidFill>
                <a:srgbClr val="FFF7E2"/>
              </a:solidFill>
              <a:ln w="19050">
                <a:solidFill>
                  <a:srgbClr val="1E3E6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04982">
                  <a:defRPr/>
                </a:pPr>
                <a:endParaRPr lang="ko-KR" altLang="en-US" sz="1979" kern="0" spc="-9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grpSp>
            <p:nvGrpSpPr>
              <p:cNvPr id="51" name="그룹 50">
                <a:extLst>
                  <a:ext uri="{FF2B5EF4-FFF2-40B4-BE49-F238E27FC236}">
                    <a16:creationId xmlns:a16="http://schemas.microsoft.com/office/drawing/2014/main" id="{B936FFAB-D453-51C3-F80C-043E859DD42D}"/>
                  </a:ext>
                </a:extLst>
              </p:cNvPr>
              <p:cNvGrpSpPr/>
              <p:nvPr/>
            </p:nvGrpSpPr>
            <p:grpSpPr>
              <a:xfrm>
                <a:off x="2397453" y="647049"/>
                <a:ext cx="460512" cy="399558"/>
                <a:chOff x="1625463" y="4547379"/>
                <a:chExt cx="420031" cy="364435"/>
              </a:xfrm>
            </p:grpSpPr>
            <p:grpSp>
              <p:nvGrpSpPr>
                <p:cNvPr id="53" name="그룹 52">
                  <a:extLst>
                    <a:ext uri="{FF2B5EF4-FFF2-40B4-BE49-F238E27FC236}">
                      <a16:creationId xmlns:a16="http://schemas.microsoft.com/office/drawing/2014/main" id="{0A232F7B-6727-18C9-2E0E-5E4527D54351}"/>
                    </a:ext>
                  </a:extLst>
                </p:cNvPr>
                <p:cNvGrpSpPr/>
                <p:nvPr/>
              </p:nvGrpSpPr>
              <p:grpSpPr>
                <a:xfrm>
                  <a:off x="1625463" y="4547379"/>
                  <a:ext cx="420031" cy="364435"/>
                  <a:chOff x="1623080" y="4535472"/>
                  <a:chExt cx="489461" cy="424675"/>
                </a:xfrm>
                <a:solidFill>
                  <a:srgbClr val="E78C0C"/>
                </a:solidFill>
              </p:grpSpPr>
              <p:sp>
                <p:nvSpPr>
                  <p:cNvPr id="56" name="자유형: 도형 55">
                    <a:extLst>
                      <a:ext uri="{FF2B5EF4-FFF2-40B4-BE49-F238E27FC236}">
                        <a16:creationId xmlns:a16="http://schemas.microsoft.com/office/drawing/2014/main" id="{90AC694A-EF5A-5CB5-6A98-7FF969B0664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587907" y="4570645"/>
                    <a:ext cx="359409" cy="289064"/>
                  </a:xfrm>
                  <a:custGeom>
                    <a:avLst/>
                    <a:gdLst>
                      <a:gd name="connsiteX0" fmla="*/ 103252 w 505255"/>
                      <a:gd name="connsiteY0" fmla="*/ 0 h 406364"/>
                      <a:gd name="connsiteX1" fmla="*/ 402003 w 505255"/>
                      <a:gd name="connsiteY1" fmla="*/ 0 h 406364"/>
                      <a:gd name="connsiteX2" fmla="*/ 505255 w 505255"/>
                      <a:gd name="connsiteY2" fmla="*/ 103252 h 406364"/>
                      <a:gd name="connsiteX3" fmla="*/ 505255 w 505255"/>
                      <a:gd name="connsiteY3" fmla="*/ 297495 h 406364"/>
                      <a:gd name="connsiteX4" fmla="*/ 197221 w 505255"/>
                      <a:gd name="connsiteY4" fmla="*/ 297495 h 406364"/>
                      <a:gd name="connsiteX5" fmla="*/ 100012 w 505255"/>
                      <a:gd name="connsiteY5" fmla="*/ 394704 h 406364"/>
                      <a:gd name="connsiteX6" fmla="*/ 100012 w 505255"/>
                      <a:gd name="connsiteY6" fmla="*/ 406364 h 406364"/>
                      <a:gd name="connsiteX7" fmla="*/ 63061 w 505255"/>
                      <a:gd name="connsiteY7" fmla="*/ 398904 h 406364"/>
                      <a:gd name="connsiteX8" fmla="*/ 0 w 505255"/>
                      <a:gd name="connsiteY8" fmla="*/ 303766 h 406364"/>
                      <a:gd name="connsiteX9" fmla="*/ 0 w 505255"/>
                      <a:gd name="connsiteY9" fmla="*/ 103252 h 406364"/>
                      <a:gd name="connsiteX10" fmla="*/ 103252 w 505255"/>
                      <a:gd name="connsiteY10" fmla="*/ 0 h 406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05255" h="406364">
                        <a:moveTo>
                          <a:pt x="103252" y="0"/>
                        </a:moveTo>
                        <a:lnTo>
                          <a:pt x="402003" y="0"/>
                        </a:lnTo>
                        <a:cubicBezTo>
                          <a:pt x="459028" y="0"/>
                          <a:pt x="505255" y="46227"/>
                          <a:pt x="505255" y="103252"/>
                        </a:cubicBezTo>
                        <a:lnTo>
                          <a:pt x="505255" y="297495"/>
                        </a:lnTo>
                        <a:lnTo>
                          <a:pt x="197221" y="297495"/>
                        </a:lnTo>
                        <a:cubicBezTo>
                          <a:pt x="143534" y="297495"/>
                          <a:pt x="100012" y="341017"/>
                          <a:pt x="100012" y="394704"/>
                        </a:cubicBezTo>
                        <a:lnTo>
                          <a:pt x="100012" y="406364"/>
                        </a:lnTo>
                        <a:lnTo>
                          <a:pt x="63061" y="398904"/>
                        </a:lnTo>
                        <a:cubicBezTo>
                          <a:pt x="26003" y="383230"/>
                          <a:pt x="0" y="346535"/>
                          <a:pt x="0" y="303766"/>
                        </a:cubicBezTo>
                        <a:lnTo>
                          <a:pt x="0" y="103252"/>
                        </a:lnTo>
                        <a:cubicBezTo>
                          <a:pt x="0" y="46227"/>
                          <a:pt x="46227" y="0"/>
                          <a:pt x="103252" y="0"/>
                        </a:cubicBezTo>
                        <a:close/>
                      </a:path>
                    </a:pathLst>
                  </a:custGeom>
                  <a:solidFill>
                    <a:srgbClr val="1E3E67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65" name="사각형: 둥근 모서리 64">
                    <a:extLst>
                      <a:ext uri="{FF2B5EF4-FFF2-40B4-BE49-F238E27FC236}">
                        <a16:creationId xmlns:a16="http://schemas.microsoft.com/office/drawing/2014/main" id="{59CA1F1F-FDE5-2EE3-0D72-665DCB0EE6D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693575" y="4541181"/>
                    <a:ext cx="424672" cy="413260"/>
                  </a:xfrm>
                  <a:prstGeom prst="roundRect">
                    <a:avLst>
                      <a:gd name="adj" fmla="val 18011"/>
                    </a:avLst>
                  </a:prstGeom>
                  <a:solidFill>
                    <a:srgbClr val="1E3E67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sp>
              <p:nvSpPr>
                <p:cNvPr id="54" name="직사각형 53">
                  <a:extLst>
                    <a:ext uri="{FF2B5EF4-FFF2-40B4-BE49-F238E27FC236}">
                      <a16:creationId xmlns:a16="http://schemas.microsoft.com/office/drawing/2014/main" id="{49F6AB8B-AF9B-51A5-4783-4D1AC2AA2A3E}"/>
                    </a:ext>
                  </a:extLst>
                </p:cNvPr>
                <p:cNvSpPr/>
                <p:nvPr/>
              </p:nvSpPr>
              <p:spPr>
                <a:xfrm>
                  <a:off x="1751489" y="4634131"/>
                  <a:ext cx="224084" cy="228851"/>
                </a:xfrm>
                <a:prstGeom prst="rect">
                  <a:avLst/>
                </a:pr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ctr" defTabSz="904982">
                    <a:defRPr/>
                  </a:pPr>
                  <a:r>
                    <a:rPr lang="en-US" altLang="ko-KR" sz="15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>
                          <a:alpha val="30000"/>
                        </a:schemeClr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0</a:t>
                  </a:r>
                  <a:r>
                    <a:rPr lang="en-US" altLang="ko-KR" sz="15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1</a:t>
                  </a:r>
                  <a:endParaRPr lang="ko-KR" altLang="en-US" sz="1500" kern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BD6DF9A-043D-308B-72FC-3A5E0DBAF20E}"/>
                  </a:ext>
                </a:extLst>
              </p:cNvPr>
              <p:cNvSpPr txBox="1"/>
              <p:nvPr/>
            </p:nvSpPr>
            <p:spPr>
              <a:xfrm>
                <a:off x="2997787" y="782120"/>
                <a:ext cx="2301373" cy="28436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7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1E3E67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공군항공과학고등학교</a:t>
                </a:r>
              </a:p>
            </p:txBody>
          </p:sp>
        </p:grpSp>
        <p:grpSp>
          <p:nvGrpSpPr>
            <p:cNvPr id="40" name="그룹 39">
              <a:extLst>
                <a:ext uri="{FF2B5EF4-FFF2-40B4-BE49-F238E27FC236}">
                  <a16:creationId xmlns:a16="http://schemas.microsoft.com/office/drawing/2014/main" id="{90DEFEE9-A229-9FC9-C8F5-34BDCA79EA1A}"/>
                </a:ext>
              </a:extLst>
            </p:cNvPr>
            <p:cNvGrpSpPr/>
            <p:nvPr/>
          </p:nvGrpSpPr>
          <p:grpSpPr>
            <a:xfrm>
              <a:off x="2491740" y="1227564"/>
              <a:ext cx="9844530" cy="557755"/>
              <a:chOff x="2491740" y="1227564"/>
              <a:chExt cx="9844530" cy="557755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FFF19F6-4F0F-0921-BC96-72B27F62671C}"/>
                  </a:ext>
                </a:extLst>
              </p:cNvPr>
              <p:cNvSpPr txBox="1"/>
              <p:nvPr/>
            </p:nvSpPr>
            <p:spPr>
              <a:xfrm>
                <a:off x="2521442" y="1227564"/>
                <a:ext cx="697521" cy="21745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>
                  <a:defRPr/>
                </a:pPr>
                <a:r>
                  <a:rPr lang="ko-KR" altLang="en-US" sz="13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1E3E67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지원자격</a:t>
                </a:r>
              </a:p>
            </p:txBody>
          </p:sp>
          <p:grpSp>
            <p:nvGrpSpPr>
              <p:cNvPr id="42" name="그룹 41">
                <a:extLst>
                  <a:ext uri="{FF2B5EF4-FFF2-40B4-BE49-F238E27FC236}">
                    <a16:creationId xmlns:a16="http://schemas.microsoft.com/office/drawing/2014/main" id="{19B31D50-BEDA-5336-DCB7-563B33970481}"/>
                  </a:ext>
                </a:extLst>
              </p:cNvPr>
              <p:cNvGrpSpPr/>
              <p:nvPr/>
            </p:nvGrpSpPr>
            <p:grpSpPr>
              <a:xfrm>
                <a:off x="3397347" y="1235927"/>
                <a:ext cx="5949215" cy="200725"/>
                <a:chOff x="2404570" y="4179967"/>
                <a:chExt cx="5949215" cy="200725"/>
              </a:xfrm>
            </p:grpSpPr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BA9CB9ED-965E-3F57-2D31-92D6226DAED5}"/>
                    </a:ext>
                  </a:extLst>
                </p:cNvPr>
                <p:cNvSpPr txBox="1"/>
                <p:nvPr/>
              </p:nvSpPr>
              <p:spPr>
                <a:xfrm>
                  <a:off x="2571775" y="4179967"/>
                  <a:ext cx="5782010" cy="20072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만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15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세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~ 16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세 남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· 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여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, 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중학교 졸업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(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예정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)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자 또는 중졸검정고시 합격자</a:t>
                  </a:r>
                </a:p>
              </p:txBody>
            </p:sp>
            <p:sp>
              <p:nvSpPr>
                <p:cNvPr id="49" name="자유형: 도형 48">
                  <a:extLst>
                    <a:ext uri="{FF2B5EF4-FFF2-40B4-BE49-F238E27FC236}">
                      <a16:creationId xmlns:a16="http://schemas.microsoft.com/office/drawing/2014/main" id="{E9E6654F-CBD3-07CA-56ED-108883328736}"/>
                    </a:ext>
                  </a:extLst>
                </p:cNvPr>
                <p:cNvSpPr/>
                <p:nvPr/>
              </p:nvSpPr>
              <p:spPr>
                <a:xfrm rot="19785720">
                  <a:off x="2404570" y="4214711"/>
                  <a:ext cx="112384" cy="112839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1E3E67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ko-KR" altLang="en-US" sz="1400" dirty="0"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CCB796F-535B-805E-A5AD-7483CBD0E43D}"/>
                  </a:ext>
                </a:extLst>
              </p:cNvPr>
              <p:cNvSpPr txBox="1"/>
              <p:nvPr/>
            </p:nvSpPr>
            <p:spPr>
              <a:xfrm>
                <a:off x="2521442" y="1567866"/>
                <a:ext cx="697521" cy="21745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>
                  <a:defRPr/>
                </a:pPr>
                <a:r>
                  <a:rPr lang="ko-KR" altLang="en-US" sz="13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1E3E67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모집시기</a:t>
                </a:r>
              </a:p>
            </p:txBody>
          </p:sp>
          <p:grpSp>
            <p:nvGrpSpPr>
              <p:cNvPr id="44" name="그룹 43">
                <a:extLst>
                  <a:ext uri="{FF2B5EF4-FFF2-40B4-BE49-F238E27FC236}">
                    <a16:creationId xmlns:a16="http://schemas.microsoft.com/office/drawing/2014/main" id="{4790C2D6-EA66-731A-C5F6-4DE5AACBEB3F}"/>
                  </a:ext>
                </a:extLst>
              </p:cNvPr>
              <p:cNvGrpSpPr/>
              <p:nvPr/>
            </p:nvGrpSpPr>
            <p:grpSpPr>
              <a:xfrm>
                <a:off x="3397347" y="1576230"/>
                <a:ext cx="2660940" cy="200725"/>
                <a:chOff x="2404570" y="4169750"/>
                <a:chExt cx="2660940" cy="200725"/>
              </a:xfrm>
            </p:grpSpPr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12D8F389-4641-593E-C363-EEB5FA3FF8D0}"/>
                    </a:ext>
                  </a:extLst>
                </p:cNvPr>
                <p:cNvSpPr txBox="1"/>
                <p:nvPr/>
              </p:nvSpPr>
              <p:spPr>
                <a:xfrm>
                  <a:off x="2571775" y="4169750"/>
                  <a:ext cx="2493735" cy="20072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“공군항공과학고등학교” 홈페이지</a:t>
                  </a:r>
                </a:p>
              </p:txBody>
            </p:sp>
            <p:sp>
              <p:nvSpPr>
                <p:cNvPr id="47" name="자유형: 도형 46">
                  <a:extLst>
                    <a:ext uri="{FF2B5EF4-FFF2-40B4-BE49-F238E27FC236}">
                      <a16:creationId xmlns:a16="http://schemas.microsoft.com/office/drawing/2014/main" id="{B1B5069D-1945-C365-A634-E946E34F0944}"/>
                    </a:ext>
                  </a:extLst>
                </p:cNvPr>
                <p:cNvSpPr/>
                <p:nvPr/>
              </p:nvSpPr>
              <p:spPr>
                <a:xfrm rot="19785720">
                  <a:off x="2404570" y="4204492"/>
                  <a:ext cx="112384" cy="112839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1E3E67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ko-KR" altLang="en-US" sz="1400" dirty="0">
                    <a:ea typeface="문체부 제목 돋음체" panose="020B0609000101010101" pitchFamily="49" charset="-127"/>
                  </a:endParaRPr>
                </a:p>
              </p:txBody>
            </p:sp>
          </p:grpSp>
          <p:cxnSp>
            <p:nvCxnSpPr>
              <p:cNvPr id="45" name="직선 연결선 44">
                <a:extLst>
                  <a:ext uri="{FF2B5EF4-FFF2-40B4-BE49-F238E27FC236}">
                    <a16:creationId xmlns:a16="http://schemas.microsoft.com/office/drawing/2014/main" id="{6302F41B-15CF-6DFC-774F-BED3A7AB52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91740" y="1479907"/>
                <a:ext cx="9844530" cy="0"/>
              </a:xfrm>
              <a:prstGeom prst="line">
                <a:avLst/>
              </a:prstGeom>
              <a:noFill/>
              <a:ln w="19050" cap="rnd">
                <a:solidFill>
                  <a:srgbClr val="1E3E67">
                    <a:alpha val="40000"/>
                  </a:srgbClr>
                </a:solidFill>
                <a:prstDash val="sysDot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grpSp>
        <p:nvGrpSpPr>
          <p:cNvPr id="120" name="그룹 119">
            <a:extLst>
              <a:ext uri="{FF2B5EF4-FFF2-40B4-BE49-F238E27FC236}">
                <a16:creationId xmlns:a16="http://schemas.microsoft.com/office/drawing/2014/main" id="{86BA2AFC-EE9A-7BB0-0E6C-88E6BFADDB0F}"/>
              </a:ext>
            </a:extLst>
          </p:cNvPr>
          <p:cNvGrpSpPr/>
          <p:nvPr/>
        </p:nvGrpSpPr>
        <p:grpSpPr>
          <a:xfrm>
            <a:off x="352049" y="4584703"/>
            <a:ext cx="9201902" cy="1067347"/>
            <a:chOff x="352049" y="2860291"/>
            <a:chExt cx="9201902" cy="1067347"/>
          </a:xfrm>
        </p:grpSpPr>
        <p:grpSp>
          <p:nvGrpSpPr>
            <p:cNvPr id="121" name="그룹 120">
              <a:extLst>
                <a:ext uri="{FF2B5EF4-FFF2-40B4-BE49-F238E27FC236}">
                  <a16:creationId xmlns:a16="http://schemas.microsoft.com/office/drawing/2014/main" id="{71D3173C-34EF-8AE1-C08D-EF934FAE091A}"/>
                </a:ext>
              </a:extLst>
            </p:cNvPr>
            <p:cNvGrpSpPr/>
            <p:nvPr/>
          </p:nvGrpSpPr>
          <p:grpSpPr>
            <a:xfrm>
              <a:off x="352049" y="2860291"/>
              <a:ext cx="9201902" cy="426654"/>
              <a:chOff x="2313823" y="647049"/>
              <a:chExt cx="10002148" cy="463758"/>
            </a:xfrm>
          </p:grpSpPr>
          <p:sp>
            <p:nvSpPr>
              <p:cNvPr id="136" name="사각형: 둥근 모서리 135">
                <a:extLst>
                  <a:ext uri="{FF2B5EF4-FFF2-40B4-BE49-F238E27FC236}">
                    <a16:creationId xmlns:a16="http://schemas.microsoft.com/office/drawing/2014/main" id="{CE83F6CF-61EC-BFF1-EA65-8E7CEFE9314A}"/>
                  </a:ext>
                </a:extLst>
              </p:cNvPr>
              <p:cNvSpPr/>
              <p:nvPr/>
            </p:nvSpPr>
            <p:spPr>
              <a:xfrm>
                <a:off x="2313823" y="713151"/>
                <a:ext cx="10002148" cy="397656"/>
              </a:xfrm>
              <a:prstGeom prst="roundRect">
                <a:avLst/>
              </a:prstGeom>
              <a:solidFill>
                <a:srgbClr val="FFF7E2"/>
              </a:solidFill>
              <a:ln w="19050">
                <a:solidFill>
                  <a:srgbClr val="1E3E6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04982"/>
                <a:endParaRPr lang="ko-KR" altLang="en-US" sz="1979" kern="0" spc="-9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grpSp>
            <p:nvGrpSpPr>
              <p:cNvPr id="137" name="그룹 136">
                <a:extLst>
                  <a:ext uri="{FF2B5EF4-FFF2-40B4-BE49-F238E27FC236}">
                    <a16:creationId xmlns:a16="http://schemas.microsoft.com/office/drawing/2014/main" id="{FC864584-744B-E5D8-0EC0-00F8F2542735}"/>
                  </a:ext>
                </a:extLst>
              </p:cNvPr>
              <p:cNvGrpSpPr/>
              <p:nvPr/>
            </p:nvGrpSpPr>
            <p:grpSpPr>
              <a:xfrm>
                <a:off x="2397453" y="647049"/>
                <a:ext cx="460512" cy="399558"/>
                <a:chOff x="1625463" y="4547379"/>
                <a:chExt cx="420031" cy="364435"/>
              </a:xfrm>
            </p:grpSpPr>
            <p:grpSp>
              <p:nvGrpSpPr>
                <p:cNvPr id="139" name="그룹 138">
                  <a:extLst>
                    <a:ext uri="{FF2B5EF4-FFF2-40B4-BE49-F238E27FC236}">
                      <a16:creationId xmlns:a16="http://schemas.microsoft.com/office/drawing/2014/main" id="{3A60F078-932E-8705-2B46-3747DEFE1E9D}"/>
                    </a:ext>
                  </a:extLst>
                </p:cNvPr>
                <p:cNvGrpSpPr/>
                <p:nvPr/>
              </p:nvGrpSpPr>
              <p:grpSpPr>
                <a:xfrm>
                  <a:off x="1625463" y="4547379"/>
                  <a:ext cx="420031" cy="364435"/>
                  <a:chOff x="1623080" y="4535472"/>
                  <a:chExt cx="489461" cy="424675"/>
                </a:xfrm>
                <a:solidFill>
                  <a:srgbClr val="E78C0C"/>
                </a:solidFill>
              </p:grpSpPr>
              <p:sp>
                <p:nvSpPr>
                  <p:cNvPr id="141" name="자유형: 도형 140">
                    <a:extLst>
                      <a:ext uri="{FF2B5EF4-FFF2-40B4-BE49-F238E27FC236}">
                        <a16:creationId xmlns:a16="http://schemas.microsoft.com/office/drawing/2014/main" id="{3B3AFDAC-EF50-7101-CB41-781DF17FC39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587907" y="4570645"/>
                    <a:ext cx="359409" cy="289064"/>
                  </a:xfrm>
                  <a:custGeom>
                    <a:avLst/>
                    <a:gdLst>
                      <a:gd name="connsiteX0" fmla="*/ 103252 w 505255"/>
                      <a:gd name="connsiteY0" fmla="*/ 0 h 406364"/>
                      <a:gd name="connsiteX1" fmla="*/ 402003 w 505255"/>
                      <a:gd name="connsiteY1" fmla="*/ 0 h 406364"/>
                      <a:gd name="connsiteX2" fmla="*/ 505255 w 505255"/>
                      <a:gd name="connsiteY2" fmla="*/ 103252 h 406364"/>
                      <a:gd name="connsiteX3" fmla="*/ 505255 w 505255"/>
                      <a:gd name="connsiteY3" fmla="*/ 297495 h 406364"/>
                      <a:gd name="connsiteX4" fmla="*/ 197221 w 505255"/>
                      <a:gd name="connsiteY4" fmla="*/ 297495 h 406364"/>
                      <a:gd name="connsiteX5" fmla="*/ 100012 w 505255"/>
                      <a:gd name="connsiteY5" fmla="*/ 394704 h 406364"/>
                      <a:gd name="connsiteX6" fmla="*/ 100012 w 505255"/>
                      <a:gd name="connsiteY6" fmla="*/ 406364 h 406364"/>
                      <a:gd name="connsiteX7" fmla="*/ 63061 w 505255"/>
                      <a:gd name="connsiteY7" fmla="*/ 398904 h 406364"/>
                      <a:gd name="connsiteX8" fmla="*/ 0 w 505255"/>
                      <a:gd name="connsiteY8" fmla="*/ 303766 h 406364"/>
                      <a:gd name="connsiteX9" fmla="*/ 0 w 505255"/>
                      <a:gd name="connsiteY9" fmla="*/ 103252 h 406364"/>
                      <a:gd name="connsiteX10" fmla="*/ 103252 w 505255"/>
                      <a:gd name="connsiteY10" fmla="*/ 0 h 406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05255" h="406364">
                        <a:moveTo>
                          <a:pt x="103252" y="0"/>
                        </a:moveTo>
                        <a:lnTo>
                          <a:pt x="402003" y="0"/>
                        </a:lnTo>
                        <a:cubicBezTo>
                          <a:pt x="459028" y="0"/>
                          <a:pt x="505255" y="46227"/>
                          <a:pt x="505255" y="103252"/>
                        </a:cubicBezTo>
                        <a:lnTo>
                          <a:pt x="505255" y="297495"/>
                        </a:lnTo>
                        <a:lnTo>
                          <a:pt x="197221" y="297495"/>
                        </a:lnTo>
                        <a:cubicBezTo>
                          <a:pt x="143534" y="297495"/>
                          <a:pt x="100012" y="341017"/>
                          <a:pt x="100012" y="394704"/>
                        </a:cubicBezTo>
                        <a:lnTo>
                          <a:pt x="100012" y="406364"/>
                        </a:lnTo>
                        <a:lnTo>
                          <a:pt x="63061" y="398904"/>
                        </a:lnTo>
                        <a:cubicBezTo>
                          <a:pt x="26003" y="383230"/>
                          <a:pt x="0" y="346535"/>
                          <a:pt x="0" y="303766"/>
                        </a:cubicBezTo>
                        <a:lnTo>
                          <a:pt x="0" y="103252"/>
                        </a:lnTo>
                        <a:cubicBezTo>
                          <a:pt x="0" y="46227"/>
                          <a:pt x="46227" y="0"/>
                          <a:pt x="103252" y="0"/>
                        </a:cubicBezTo>
                        <a:close/>
                      </a:path>
                    </a:pathLst>
                  </a:custGeom>
                  <a:solidFill>
                    <a:srgbClr val="1E3E67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42" name="사각형: 둥근 모서리 141">
                    <a:extLst>
                      <a:ext uri="{FF2B5EF4-FFF2-40B4-BE49-F238E27FC236}">
                        <a16:creationId xmlns:a16="http://schemas.microsoft.com/office/drawing/2014/main" id="{016E5B92-3396-48CE-7348-C9714D8BB68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693575" y="4541181"/>
                    <a:ext cx="424672" cy="413260"/>
                  </a:xfrm>
                  <a:prstGeom prst="roundRect">
                    <a:avLst>
                      <a:gd name="adj" fmla="val 18011"/>
                    </a:avLst>
                  </a:prstGeom>
                  <a:solidFill>
                    <a:srgbClr val="1E3E67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sp>
              <p:nvSpPr>
                <p:cNvPr id="140" name="직사각형 139">
                  <a:extLst>
                    <a:ext uri="{FF2B5EF4-FFF2-40B4-BE49-F238E27FC236}">
                      <a16:creationId xmlns:a16="http://schemas.microsoft.com/office/drawing/2014/main" id="{8BA467B7-0397-5C79-FA04-94D2790C025A}"/>
                    </a:ext>
                  </a:extLst>
                </p:cNvPr>
                <p:cNvSpPr/>
                <p:nvPr/>
              </p:nvSpPr>
              <p:spPr>
                <a:xfrm>
                  <a:off x="1752285" y="4634131"/>
                  <a:ext cx="222493" cy="228851"/>
                </a:xfrm>
                <a:prstGeom prst="rect">
                  <a:avLst/>
                </a:pr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ctr" defTabSz="904982">
                    <a:defRPr/>
                  </a:pPr>
                  <a:r>
                    <a:rPr lang="en-US" altLang="ko-KR" sz="15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>
                          <a:alpha val="30000"/>
                        </a:schemeClr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0</a:t>
                  </a:r>
                  <a:r>
                    <a:rPr lang="en-US" altLang="ko-KR" sz="15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3</a:t>
                  </a:r>
                  <a:endParaRPr lang="ko-KR" altLang="en-US" sz="1500" kern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2AD0EC8E-7B27-EB72-6A3F-8B99C933A10D}"/>
                  </a:ext>
                </a:extLst>
              </p:cNvPr>
              <p:cNvSpPr txBox="1"/>
              <p:nvPr/>
            </p:nvSpPr>
            <p:spPr>
              <a:xfrm>
                <a:off x="2997787" y="782120"/>
                <a:ext cx="2777748" cy="28436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7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1E3E67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학군부사관후보생 </a:t>
                </a:r>
                <a:r>
                  <a:rPr lang="en-US" altLang="ko-KR" sz="17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1E3E67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(RNTC)</a:t>
                </a:r>
              </a:p>
            </p:txBody>
          </p:sp>
        </p:grp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F9CE5B38-299E-2641-5923-451C94B97CA1}"/>
                </a:ext>
              </a:extLst>
            </p:cNvPr>
            <p:cNvSpPr txBox="1"/>
            <p:nvPr/>
          </p:nvSpPr>
          <p:spPr>
            <a:xfrm>
              <a:off x="543057" y="3394361"/>
              <a:ext cx="641714" cy="20005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ko-KR" altLang="en-US" sz="13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1E3E67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지원자격</a:t>
              </a:r>
            </a:p>
          </p:txBody>
        </p:sp>
        <p:grpSp>
          <p:nvGrpSpPr>
            <p:cNvPr id="123" name="그룹 122">
              <a:extLst>
                <a:ext uri="{FF2B5EF4-FFF2-40B4-BE49-F238E27FC236}">
                  <a16:creationId xmlns:a16="http://schemas.microsoft.com/office/drawing/2014/main" id="{88230A27-6340-FC7B-EC01-ED0B8668B209}"/>
                </a:ext>
              </a:extLst>
            </p:cNvPr>
            <p:cNvGrpSpPr/>
            <p:nvPr/>
          </p:nvGrpSpPr>
          <p:grpSpPr>
            <a:xfrm>
              <a:off x="1348883" y="3402053"/>
              <a:ext cx="4937188" cy="184666"/>
              <a:chOff x="1348883" y="3576225"/>
              <a:chExt cx="4937188" cy="184666"/>
            </a:xfrm>
          </p:grpSpPr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1809BEE2-55F8-00EB-3BF7-C846D3E27373}"/>
                  </a:ext>
                </a:extLst>
              </p:cNvPr>
              <p:cNvSpPr txBox="1"/>
              <p:nvPr/>
            </p:nvSpPr>
            <p:spPr>
              <a:xfrm>
                <a:off x="1502710" y="3576225"/>
                <a:ext cx="4783361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영진전문대학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1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학년 재학생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, 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임관일 기준 만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18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세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~ 27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세 남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· 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여</a:t>
                </a:r>
              </a:p>
            </p:txBody>
          </p:sp>
          <p:sp>
            <p:nvSpPr>
              <p:cNvPr id="135" name="자유형: 도형 134">
                <a:extLst>
                  <a:ext uri="{FF2B5EF4-FFF2-40B4-BE49-F238E27FC236}">
                    <a16:creationId xmlns:a16="http://schemas.microsoft.com/office/drawing/2014/main" id="{7D995E14-ABAC-306B-58D7-BC70660DFC46}"/>
                  </a:ext>
                </a:extLst>
              </p:cNvPr>
              <p:cNvSpPr/>
              <p:nvPr/>
            </p:nvSpPr>
            <p:spPr>
              <a:xfrm rot="19785720">
                <a:off x="1348883" y="3608191"/>
                <a:ext cx="103392" cy="103811"/>
              </a:xfrm>
              <a:custGeom>
                <a:avLst/>
                <a:gdLst>
                  <a:gd name="connsiteX0" fmla="*/ 293469 w 388800"/>
                  <a:gd name="connsiteY0" fmla="*/ 26584 h 390378"/>
                  <a:gd name="connsiteX1" fmla="*/ 383906 w 388800"/>
                  <a:gd name="connsiteY1" fmla="*/ 145462 h 390378"/>
                  <a:gd name="connsiteX2" fmla="*/ 384849 w 388800"/>
                  <a:gd name="connsiteY2" fmla="*/ 159850 h 390378"/>
                  <a:gd name="connsiteX3" fmla="*/ 379712 w 388800"/>
                  <a:gd name="connsiteY3" fmla="*/ 160058 h 390378"/>
                  <a:gd name="connsiteX4" fmla="*/ 205133 w 388800"/>
                  <a:gd name="connsiteY4" fmla="*/ 240823 h 390378"/>
                  <a:gd name="connsiteX5" fmla="*/ 205134 w 388800"/>
                  <a:gd name="connsiteY5" fmla="*/ 120135 h 390378"/>
                  <a:gd name="connsiteX6" fmla="*/ 179865 w 388800"/>
                  <a:gd name="connsiteY6" fmla="*/ 94866 h 390378"/>
                  <a:gd name="connsiteX7" fmla="*/ 154597 w 388800"/>
                  <a:gd name="connsiteY7" fmla="*/ 120135 h 390378"/>
                  <a:gd name="connsiteX8" fmla="*/ 154596 w 388800"/>
                  <a:gd name="connsiteY8" fmla="*/ 275198 h 390378"/>
                  <a:gd name="connsiteX9" fmla="*/ 161997 w 388800"/>
                  <a:gd name="connsiteY9" fmla="*/ 293065 h 390378"/>
                  <a:gd name="connsiteX10" fmla="*/ 169401 w 388800"/>
                  <a:gd name="connsiteY10" fmla="*/ 296131 h 390378"/>
                  <a:gd name="connsiteX11" fmla="*/ 174110 w 388800"/>
                  <a:gd name="connsiteY11" fmla="*/ 300473 h 390378"/>
                  <a:gd name="connsiteX12" fmla="*/ 179366 w 388800"/>
                  <a:gd name="connsiteY12" fmla="*/ 300259 h 390378"/>
                  <a:gd name="connsiteX13" fmla="*/ 179865 w 388800"/>
                  <a:gd name="connsiteY13" fmla="*/ 300466 h 390378"/>
                  <a:gd name="connsiteX14" fmla="*/ 179864 w 388800"/>
                  <a:gd name="connsiteY14" fmla="*/ 300468 h 390378"/>
                  <a:gd name="connsiteX15" fmla="*/ 180475 w 388800"/>
                  <a:gd name="connsiteY15" fmla="*/ 300214 h 390378"/>
                  <a:gd name="connsiteX16" fmla="*/ 192527 w 388800"/>
                  <a:gd name="connsiteY16" fmla="*/ 299724 h 390378"/>
                  <a:gd name="connsiteX17" fmla="*/ 388088 w 388800"/>
                  <a:gd name="connsiteY17" fmla="*/ 209254 h 390378"/>
                  <a:gd name="connsiteX18" fmla="*/ 388800 w 388800"/>
                  <a:gd name="connsiteY18" fmla="*/ 220118 h 390378"/>
                  <a:gd name="connsiteX19" fmla="*/ 363794 w 388800"/>
                  <a:gd name="connsiteY19" fmla="*/ 293469 h 390378"/>
                  <a:gd name="connsiteX20" fmla="*/ 96909 w 388800"/>
                  <a:gd name="connsiteY20" fmla="*/ 363794 h 390378"/>
                  <a:gd name="connsiteX21" fmla="*/ 26584 w 388800"/>
                  <a:gd name="connsiteY21" fmla="*/ 96909 h 390378"/>
                  <a:gd name="connsiteX22" fmla="*/ 293469 w 388800"/>
                  <a:gd name="connsiteY22" fmla="*/ 26584 h 390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88800" h="390378">
                    <a:moveTo>
                      <a:pt x="293469" y="26584"/>
                    </a:moveTo>
                    <a:cubicBezTo>
                      <a:pt x="340028" y="53723"/>
                      <a:pt x="371179" y="97165"/>
                      <a:pt x="383906" y="145462"/>
                    </a:cubicBezTo>
                    <a:lnTo>
                      <a:pt x="384849" y="159850"/>
                    </a:lnTo>
                    <a:lnTo>
                      <a:pt x="379712" y="160058"/>
                    </a:lnTo>
                    <a:lnTo>
                      <a:pt x="205133" y="240823"/>
                    </a:lnTo>
                    <a:lnTo>
                      <a:pt x="205134" y="120135"/>
                    </a:lnTo>
                    <a:cubicBezTo>
                      <a:pt x="205134" y="106180"/>
                      <a:pt x="193821" y="94866"/>
                      <a:pt x="179865" y="94866"/>
                    </a:cubicBezTo>
                    <a:cubicBezTo>
                      <a:pt x="165909" y="94866"/>
                      <a:pt x="154596" y="106179"/>
                      <a:pt x="154597" y="120135"/>
                    </a:cubicBezTo>
                    <a:lnTo>
                      <a:pt x="154596" y="275198"/>
                    </a:lnTo>
                    <a:cubicBezTo>
                      <a:pt x="154596" y="282175"/>
                      <a:pt x="157424" y="288492"/>
                      <a:pt x="161997" y="293065"/>
                    </a:cubicBezTo>
                    <a:lnTo>
                      <a:pt x="169401" y="296131"/>
                    </a:lnTo>
                    <a:lnTo>
                      <a:pt x="174110" y="300473"/>
                    </a:lnTo>
                    <a:lnTo>
                      <a:pt x="179366" y="300259"/>
                    </a:lnTo>
                    <a:lnTo>
                      <a:pt x="179865" y="300466"/>
                    </a:lnTo>
                    <a:lnTo>
                      <a:pt x="179864" y="300468"/>
                    </a:lnTo>
                    <a:lnTo>
                      <a:pt x="180475" y="300214"/>
                    </a:lnTo>
                    <a:lnTo>
                      <a:pt x="192527" y="299724"/>
                    </a:lnTo>
                    <a:lnTo>
                      <a:pt x="388088" y="209254"/>
                    </a:lnTo>
                    <a:lnTo>
                      <a:pt x="388800" y="220118"/>
                    </a:lnTo>
                    <a:cubicBezTo>
                      <a:pt x="385573" y="245262"/>
                      <a:pt x="377364" y="270190"/>
                      <a:pt x="363794" y="293469"/>
                    </a:cubicBezTo>
                    <a:cubicBezTo>
                      <a:pt x="309515" y="386587"/>
                      <a:pt x="190027" y="418073"/>
                      <a:pt x="96909" y="363794"/>
                    </a:cubicBezTo>
                    <a:cubicBezTo>
                      <a:pt x="3791" y="309515"/>
                      <a:pt x="-27695" y="190027"/>
                      <a:pt x="26584" y="96909"/>
                    </a:cubicBezTo>
                    <a:cubicBezTo>
                      <a:pt x="80863" y="3791"/>
                      <a:pt x="200351" y="-27695"/>
                      <a:pt x="293469" y="26584"/>
                    </a:cubicBezTo>
                    <a:close/>
                  </a:path>
                </a:pathLst>
              </a:custGeom>
              <a:solidFill>
                <a:srgbClr val="1E3E67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1400" dirty="0">
                  <a:ea typeface="문체부 제목 돋음체" panose="020B0609000101010101" pitchFamily="49" charset="-127"/>
                </a:endParaRPr>
              </a:p>
            </p:txBody>
          </p:sp>
        </p:grp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99BB8FA9-A566-38C6-3EB4-71E592DE54AE}"/>
                </a:ext>
              </a:extLst>
            </p:cNvPr>
            <p:cNvSpPr txBox="1"/>
            <p:nvPr/>
          </p:nvSpPr>
          <p:spPr>
            <a:xfrm>
              <a:off x="543057" y="3727583"/>
              <a:ext cx="641714" cy="20005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ko-KR" altLang="en-US" sz="13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1E3E67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모집시기</a:t>
              </a:r>
            </a:p>
          </p:txBody>
        </p:sp>
        <p:grpSp>
          <p:nvGrpSpPr>
            <p:cNvPr id="125" name="그룹 124">
              <a:extLst>
                <a:ext uri="{FF2B5EF4-FFF2-40B4-BE49-F238E27FC236}">
                  <a16:creationId xmlns:a16="http://schemas.microsoft.com/office/drawing/2014/main" id="{31085E70-6528-0E15-7A52-2B40048055E0}"/>
                </a:ext>
              </a:extLst>
            </p:cNvPr>
            <p:cNvGrpSpPr/>
            <p:nvPr/>
          </p:nvGrpSpPr>
          <p:grpSpPr>
            <a:xfrm>
              <a:off x="1348882" y="3735279"/>
              <a:ext cx="2663488" cy="184666"/>
              <a:chOff x="2404570" y="4437422"/>
              <a:chExt cx="2895121" cy="200726"/>
            </a:xfrm>
          </p:grpSpPr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F0EB5B33-3B78-235E-B009-2F8EF0936CB8}"/>
                  </a:ext>
                </a:extLst>
              </p:cNvPr>
              <p:cNvSpPr txBox="1"/>
              <p:nvPr/>
            </p:nvSpPr>
            <p:spPr>
              <a:xfrm>
                <a:off x="2571775" y="4437422"/>
                <a:ext cx="2727916" cy="20072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연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1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회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(3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월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) / 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대학 홈페이지 참조</a:t>
                </a:r>
              </a:p>
            </p:txBody>
          </p:sp>
          <p:sp>
            <p:nvSpPr>
              <p:cNvPr id="133" name="자유형: 도형 132">
                <a:extLst>
                  <a:ext uri="{FF2B5EF4-FFF2-40B4-BE49-F238E27FC236}">
                    <a16:creationId xmlns:a16="http://schemas.microsoft.com/office/drawing/2014/main" id="{B3407806-9F4B-69D4-CC1D-AADBF4D10EC8}"/>
                  </a:ext>
                </a:extLst>
              </p:cNvPr>
              <p:cNvSpPr/>
              <p:nvPr/>
            </p:nvSpPr>
            <p:spPr>
              <a:xfrm rot="19785720">
                <a:off x="2404570" y="4472163"/>
                <a:ext cx="112384" cy="112839"/>
              </a:xfrm>
              <a:custGeom>
                <a:avLst/>
                <a:gdLst>
                  <a:gd name="connsiteX0" fmla="*/ 293469 w 388800"/>
                  <a:gd name="connsiteY0" fmla="*/ 26584 h 390378"/>
                  <a:gd name="connsiteX1" fmla="*/ 383906 w 388800"/>
                  <a:gd name="connsiteY1" fmla="*/ 145462 h 390378"/>
                  <a:gd name="connsiteX2" fmla="*/ 384849 w 388800"/>
                  <a:gd name="connsiteY2" fmla="*/ 159850 h 390378"/>
                  <a:gd name="connsiteX3" fmla="*/ 379712 w 388800"/>
                  <a:gd name="connsiteY3" fmla="*/ 160058 h 390378"/>
                  <a:gd name="connsiteX4" fmla="*/ 205133 w 388800"/>
                  <a:gd name="connsiteY4" fmla="*/ 240823 h 390378"/>
                  <a:gd name="connsiteX5" fmla="*/ 205134 w 388800"/>
                  <a:gd name="connsiteY5" fmla="*/ 120135 h 390378"/>
                  <a:gd name="connsiteX6" fmla="*/ 179865 w 388800"/>
                  <a:gd name="connsiteY6" fmla="*/ 94866 h 390378"/>
                  <a:gd name="connsiteX7" fmla="*/ 154597 w 388800"/>
                  <a:gd name="connsiteY7" fmla="*/ 120135 h 390378"/>
                  <a:gd name="connsiteX8" fmla="*/ 154596 w 388800"/>
                  <a:gd name="connsiteY8" fmla="*/ 275198 h 390378"/>
                  <a:gd name="connsiteX9" fmla="*/ 161997 w 388800"/>
                  <a:gd name="connsiteY9" fmla="*/ 293065 h 390378"/>
                  <a:gd name="connsiteX10" fmla="*/ 169401 w 388800"/>
                  <a:gd name="connsiteY10" fmla="*/ 296131 h 390378"/>
                  <a:gd name="connsiteX11" fmla="*/ 174110 w 388800"/>
                  <a:gd name="connsiteY11" fmla="*/ 300473 h 390378"/>
                  <a:gd name="connsiteX12" fmla="*/ 179366 w 388800"/>
                  <a:gd name="connsiteY12" fmla="*/ 300259 h 390378"/>
                  <a:gd name="connsiteX13" fmla="*/ 179865 w 388800"/>
                  <a:gd name="connsiteY13" fmla="*/ 300466 h 390378"/>
                  <a:gd name="connsiteX14" fmla="*/ 179864 w 388800"/>
                  <a:gd name="connsiteY14" fmla="*/ 300468 h 390378"/>
                  <a:gd name="connsiteX15" fmla="*/ 180475 w 388800"/>
                  <a:gd name="connsiteY15" fmla="*/ 300214 h 390378"/>
                  <a:gd name="connsiteX16" fmla="*/ 192527 w 388800"/>
                  <a:gd name="connsiteY16" fmla="*/ 299724 h 390378"/>
                  <a:gd name="connsiteX17" fmla="*/ 388088 w 388800"/>
                  <a:gd name="connsiteY17" fmla="*/ 209254 h 390378"/>
                  <a:gd name="connsiteX18" fmla="*/ 388800 w 388800"/>
                  <a:gd name="connsiteY18" fmla="*/ 220118 h 390378"/>
                  <a:gd name="connsiteX19" fmla="*/ 363794 w 388800"/>
                  <a:gd name="connsiteY19" fmla="*/ 293469 h 390378"/>
                  <a:gd name="connsiteX20" fmla="*/ 96909 w 388800"/>
                  <a:gd name="connsiteY20" fmla="*/ 363794 h 390378"/>
                  <a:gd name="connsiteX21" fmla="*/ 26584 w 388800"/>
                  <a:gd name="connsiteY21" fmla="*/ 96909 h 390378"/>
                  <a:gd name="connsiteX22" fmla="*/ 293469 w 388800"/>
                  <a:gd name="connsiteY22" fmla="*/ 26584 h 390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88800" h="390378">
                    <a:moveTo>
                      <a:pt x="293469" y="26584"/>
                    </a:moveTo>
                    <a:cubicBezTo>
                      <a:pt x="340028" y="53723"/>
                      <a:pt x="371179" y="97165"/>
                      <a:pt x="383906" y="145462"/>
                    </a:cubicBezTo>
                    <a:lnTo>
                      <a:pt x="384849" y="159850"/>
                    </a:lnTo>
                    <a:lnTo>
                      <a:pt x="379712" y="160058"/>
                    </a:lnTo>
                    <a:lnTo>
                      <a:pt x="205133" y="240823"/>
                    </a:lnTo>
                    <a:lnTo>
                      <a:pt x="205134" y="120135"/>
                    </a:lnTo>
                    <a:cubicBezTo>
                      <a:pt x="205134" y="106180"/>
                      <a:pt x="193821" y="94866"/>
                      <a:pt x="179865" y="94866"/>
                    </a:cubicBezTo>
                    <a:cubicBezTo>
                      <a:pt x="165909" y="94866"/>
                      <a:pt x="154596" y="106179"/>
                      <a:pt x="154597" y="120135"/>
                    </a:cubicBezTo>
                    <a:lnTo>
                      <a:pt x="154596" y="275198"/>
                    </a:lnTo>
                    <a:cubicBezTo>
                      <a:pt x="154596" y="282175"/>
                      <a:pt x="157424" y="288492"/>
                      <a:pt x="161997" y="293065"/>
                    </a:cubicBezTo>
                    <a:lnTo>
                      <a:pt x="169401" y="296131"/>
                    </a:lnTo>
                    <a:lnTo>
                      <a:pt x="174110" y="300473"/>
                    </a:lnTo>
                    <a:lnTo>
                      <a:pt x="179366" y="300259"/>
                    </a:lnTo>
                    <a:lnTo>
                      <a:pt x="179865" y="300466"/>
                    </a:lnTo>
                    <a:lnTo>
                      <a:pt x="179864" y="300468"/>
                    </a:lnTo>
                    <a:lnTo>
                      <a:pt x="180475" y="300214"/>
                    </a:lnTo>
                    <a:lnTo>
                      <a:pt x="192527" y="299724"/>
                    </a:lnTo>
                    <a:lnTo>
                      <a:pt x="388088" y="209254"/>
                    </a:lnTo>
                    <a:lnTo>
                      <a:pt x="388800" y="220118"/>
                    </a:lnTo>
                    <a:cubicBezTo>
                      <a:pt x="385573" y="245262"/>
                      <a:pt x="377364" y="270190"/>
                      <a:pt x="363794" y="293469"/>
                    </a:cubicBezTo>
                    <a:cubicBezTo>
                      <a:pt x="309515" y="386587"/>
                      <a:pt x="190027" y="418073"/>
                      <a:pt x="96909" y="363794"/>
                    </a:cubicBezTo>
                    <a:cubicBezTo>
                      <a:pt x="3791" y="309515"/>
                      <a:pt x="-27695" y="190027"/>
                      <a:pt x="26584" y="96909"/>
                    </a:cubicBezTo>
                    <a:cubicBezTo>
                      <a:pt x="80863" y="3791"/>
                      <a:pt x="200351" y="-27695"/>
                      <a:pt x="293469" y="26584"/>
                    </a:cubicBezTo>
                    <a:close/>
                  </a:path>
                </a:pathLst>
              </a:custGeom>
              <a:solidFill>
                <a:srgbClr val="1E3E67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1400" dirty="0">
                  <a:ea typeface="문체부 제목 돋음체" panose="020B0609000101010101" pitchFamily="49" charset="-127"/>
                </a:endParaRPr>
              </a:p>
            </p:txBody>
          </p:sp>
        </p:grpSp>
        <p:cxnSp>
          <p:nvCxnSpPr>
            <p:cNvPr id="126" name="직선 연결선 125">
              <a:extLst>
                <a:ext uri="{FF2B5EF4-FFF2-40B4-BE49-F238E27FC236}">
                  <a16:creationId xmlns:a16="http://schemas.microsoft.com/office/drawing/2014/main" id="{EC6E271B-07E6-5F95-DA15-66D610B0AB69}"/>
                </a:ext>
              </a:extLst>
            </p:cNvPr>
            <p:cNvCxnSpPr>
              <a:cxnSpLocks/>
            </p:cNvCxnSpPr>
            <p:nvPr/>
          </p:nvCxnSpPr>
          <p:spPr>
            <a:xfrm>
              <a:off x="515731" y="3646662"/>
              <a:ext cx="9037843" cy="0"/>
            </a:xfrm>
            <a:prstGeom prst="line">
              <a:avLst/>
            </a:prstGeom>
            <a:noFill/>
            <a:ln w="19050" cap="rnd">
              <a:solidFill>
                <a:srgbClr val="1E3E67">
                  <a:alpha val="40000"/>
                </a:srgbClr>
              </a:solidFill>
              <a:prstDash val="sysDot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44" name="그룹 143">
            <a:extLst>
              <a:ext uri="{FF2B5EF4-FFF2-40B4-BE49-F238E27FC236}">
                <a16:creationId xmlns:a16="http://schemas.microsoft.com/office/drawing/2014/main" id="{5DA6E333-3301-2185-4CAB-0B749AE8569C}"/>
              </a:ext>
            </a:extLst>
          </p:cNvPr>
          <p:cNvGrpSpPr/>
          <p:nvPr/>
        </p:nvGrpSpPr>
        <p:grpSpPr>
          <a:xfrm>
            <a:off x="352049" y="2860291"/>
            <a:ext cx="9201902" cy="1267974"/>
            <a:chOff x="352049" y="2860291"/>
            <a:chExt cx="9201902" cy="1267974"/>
          </a:xfrm>
        </p:grpSpPr>
        <p:grpSp>
          <p:nvGrpSpPr>
            <p:cNvPr id="68" name="그룹 67">
              <a:extLst>
                <a:ext uri="{FF2B5EF4-FFF2-40B4-BE49-F238E27FC236}">
                  <a16:creationId xmlns:a16="http://schemas.microsoft.com/office/drawing/2014/main" id="{E5965CE4-5694-A610-6287-8142C11A3375}"/>
                </a:ext>
              </a:extLst>
            </p:cNvPr>
            <p:cNvGrpSpPr/>
            <p:nvPr/>
          </p:nvGrpSpPr>
          <p:grpSpPr>
            <a:xfrm>
              <a:off x="352049" y="2860291"/>
              <a:ext cx="9201902" cy="426654"/>
              <a:chOff x="2313823" y="647049"/>
              <a:chExt cx="10002148" cy="463758"/>
            </a:xfrm>
          </p:grpSpPr>
          <p:sp>
            <p:nvSpPr>
              <p:cNvPr id="113" name="사각형: 둥근 모서리 112">
                <a:extLst>
                  <a:ext uri="{FF2B5EF4-FFF2-40B4-BE49-F238E27FC236}">
                    <a16:creationId xmlns:a16="http://schemas.microsoft.com/office/drawing/2014/main" id="{3E9EEA16-C046-3BC2-0D5D-99683C8950C2}"/>
                  </a:ext>
                </a:extLst>
              </p:cNvPr>
              <p:cNvSpPr/>
              <p:nvPr/>
            </p:nvSpPr>
            <p:spPr>
              <a:xfrm>
                <a:off x="2313823" y="713151"/>
                <a:ext cx="10002148" cy="397656"/>
              </a:xfrm>
              <a:prstGeom prst="roundRect">
                <a:avLst/>
              </a:prstGeom>
              <a:solidFill>
                <a:srgbClr val="FFF7E2"/>
              </a:solidFill>
              <a:ln w="19050">
                <a:solidFill>
                  <a:srgbClr val="1E3E6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04982"/>
                <a:endParaRPr lang="ko-KR" altLang="en-US" sz="1979" kern="0" spc="-9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grpSp>
            <p:nvGrpSpPr>
              <p:cNvPr id="114" name="그룹 113">
                <a:extLst>
                  <a:ext uri="{FF2B5EF4-FFF2-40B4-BE49-F238E27FC236}">
                    <a16:creationId xmlns:a16="http://schemas.microsoft.com/office/drawing/2014/main" id="{06839231-FA8D-423E-006C-7F1C9BAC6E26}"/>
                  </a:ext>
                </a:extLst>
              </p:cNvPr>
              <p:cNvGrpSpPr/>
              <p:nvPr/>
            </p:nvGrpSpPr>
            <p:grpSpPr>
              <a:xfrm>
                <a:off x="2397453" y="647049"/>
                <a:ext cx="460512" cy="399558"/>
                <a:chOff x="1625463" y="4547379"/>
                <a:chExt cx="420031" cy="364435"/>
              </a:xfrm>
            </p:grpSpPr>
            <p:grpSp>
              <p:nvGrpSpPr>
                <p:cNvPr id="116" name="그룹 115">
                  <a:extLst>
                    <a:ext uri="{FF2B5EF4-FFF2-40B4-BE49-F238E27FC236}">
                      <a16:creationId xmlns:a16="http://schemas.microsoft.com/office/drawing/2014/main" id="{3EBF79A5-FC21-2926-C1F9-C067DB7503BB}"/>
                    </a:ext>
                  </a:extLst>
                </p:cNvPr>
                <p:cNvGrpSpPr/>
                <p:nvPr/>
              </p:nvGrpSpPr>
              <p:grpSpPr>
                <a:xfrm>
                  <a:off x="1625463" y="4547379"/>
                  <a:ext cx="420031" cy="364435"/>
                  <a:chOff x="1623080" y="4535472"/>
                  <a:chExt cx="489461" cy="424675"/>
                </a:xfrm>
                <a:solidFill>
                  <a:srgbClr val="E78C0C"/>
                </a:solidFill>
              </p:grpSpPr>
              <p:sp>
                <p:nvSpPr>
                  <p:cNvPr id="118" name="자유형: 도형 117">
                    <a:extLst>
                      <a:ext uri="{FF2B5EF4-FFF2-40B4-BE49-F238E27FC236}">
                        <a16:creationId xmlns:a16="http://schemas.microsoft.com/office/drawing/2014/main" id="{BFA385C0-E7C8-DDFC-8C55-4312ECA4309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587907" y="4570645"/>
                    <a:ext cx="359409" cy="289064"/>
                  </a:xfrm>
                  <a:custGeom>
                    <a:avLst/>
                    <a:gdLst>
                      <a:gd name="connsiteX0" fmla="*/ 103252 w 505255"/>
                      <a:gd name="connsiteY0" fmla="*/ 0 h 406364"/>
                      <a:gd name="connsiteX1" fmla="*/ 402003 w 505255"/>
                      <a:gd name="connsiteY1" fmla="*/ 0 h 406364"/>
                      <a:gd name="connsiteX2" fmla="*/ 505255 w 505255"/>
                      <a:gd name="connsiteY2" fmla="*/ 103252 h 406364"/>
                      <a:gd name="connsiteX3" fmla="*/ 505255 w 505255"/>
                      <a:gd name="connsiteY3" fmla="*/ 297495 h 406364"/>
                      <a:gd name="connsiteX4" fmla="*/ 197221 w 505255"/>
                      <a:gd name="connsiteY4" fmla="*/ 297495 h 406364"/>
                      <a:gd name="connsiteX5" fmla="*/ 100012 w 505255"/>
                      <a:gd name="connsiteY5" fmla="*/ 394704 h 406364"/>
                      <a:gd name="connsiteX6" fmla="*/ 100012 w 505255"/>
                      <a:gd name="connsiteY6" fmla="*/ 406364 h 406364"/>
                      <a:gd name="connsiteX7" fmla="*/ 63061 w 505255"/>
                      <a:gd name="connsiteY7" fmla="*/ 398904 h 406364"/>
                      <a:gd name="connsiteX8" fmla="*/ 0 w 505255"/>
                      <a:gd name="connsiteY8" fmla="*/ 303766 h 406364"/>
                      <a:gd name="connsiteX9" fmla="*/ 0 w 505255"/>
                      <a:gd name="connsiteY9" fmla="*/ 103252 h 406364"/>
                      <a:gd name="connsiteX10" fmla="*/ 103252 w 505255"/>
                      <a:gd name="connsiteY10" fmla="*/ 0 h 406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05255" h="406364">
                        <a:moveTo>
                          <a:pt x="103252" y="0"/>
                        </a:moveTo>
                        <a:lnTo>
                          <a:pt x="402003" y="0"/>
                        </a:lnTo>
                        <a:cubicBezTo>
                          <a:pt x="459028" y="0"/>
                          <a:pt x="505255" y="46227"/>
                          <a:pt x="505255" y="103252"/>
                        </a:cubicBezTo>
                        <a:lnTo>
                          <a:pt x="505255" y="297495"/>
                        </a:lnTo>
                        <a:lnTo>
                          <a:pt x="197221" y="297495"/>
                        </a:lnTo>
                        <a:cubicBezTo>
                          <a:pt x="143534" y="297495"/>
                          <a:pt x="100012" y="341017"/>
                          <a:pt x="100012" y="394704"/>
                        </a:cubicBezTo>
                        <a:lnTo>
                          <a:pt x="100012" y="406364"/>
                        </a:lnTo>
                        <a:lnTo>
                          <a:pt x="63061" y="398904"/>
                        </a:lnTo>
                        <a:cubicBezTo>
                          <a:pt x="26003" y="383230"/>
                          <a:pt x="0" y="346535"/>
                          <a:pt x="0" y="303766"/>
                        </a:cubicBezTo>
                        <a:lnTo>
                          <a:pt x="0" y="103252"/>
                        </a:lnTo>
                        <a:cubicBezTo>
                          <a:pt x="0" y="46227"/>
                          <a:pt x="46227" y="0"/>
                          <a:pt x="103252" y="0"/>
                        </a:cubicBezTo>
                        <a:close/>
                      </a:path>
                    </a:pathLst>
                  </a:custGeom>
                  <a:solidFill>
                    <a:srgbClr val="1E3E67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19" name="사각형: 둥근 모서리 118">
                    <a:extLst>
                      <a:ext uri="{FF2B5EF4-FFF2-40B4-BE49-F238E27FC236}">
                        <a16:creationId xmlns:a16="http://schemas.microsoft.com/office/drawing/2014/main" id="{228A4F5A-D0B4-2BBD-BB10-91A745D4F2A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693575" y="4541181"/>
                    <a:ext cx="424672" cy="413260"/>
                  </a:xfrm>
                  <a:prstGeom prst="roundRect">
                    <a:avLst>
                      <a:gd name="adj" fmla="val 18011"/>
                    </a:avLst>
                  </a:prstGeom>
                  <a:solidFill>
                    <a:srgbClr val="1E3E67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sp>
              <p:nvSpPr>
                <p:cNvPr id="117" name="직사각형 116">
                  <a:extLst>
                    <a:ext uri="{FF2B5EF4-FFF2-40B4-BE49-F238E27FC236}">
                      <a16:creationId xmlns:a16="http://schemas.microsoft.com/office/drawing/2014/main" id="{CAA3877C-615F-FE23-4085-40BC1A229CD9}"/>
                    </a:ext>
                  </a:extLst>
                </p:cNvPr>
                <p:cNvSpPr/>
                <p:nvPr/>
              </p:nvSpPr>
              <p:spPr>
                <a:xfrm>
                  <a:off x="1752285" y="4634131"/>
                  <a:ext cx="222493" cy="228851"/>
                </a:xfrm>
                <a:prstGeom prst="rect">
                  <a:avLst/>
                </a:pr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ctr" defTabSz="904982">
                    <a:defRPr/>
                  </a:pPr>
                  <a:r>
                    <a:rPr lang="en-US" altLang="ko-KR" sz="15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>
                          <a:alpha val="30000"/>
                        </a:schemeClr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0</a:t>
                  </a:r>
                  <a:r>
                    <a:rPr lang="en-US" altLang="ko-KR" sz="15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2</a:t>
                  </a:r>
                  <a:endParaRPr lang="ko-KR" altLang="en-US" sz="1500" kern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0090FDEB-C518-8CE5-B800-66A25D844C63}"/>
                  </a:ext>
                </a:extLst>
              </p:cNvPr>
              <p:cNvSpPr txBox="1"/>
              <p:nvPr/>
            </p:nvSpPr>
            <p:spPr>
              <a:xfrm>
                <a:off x="2997787" y="782120"/>
                <a:ext cx="1513386" cy="28436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7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1E3E67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부사관 후보생</a:t>
                </a:r>
              </a:p>
            </p:txBody>
          </p: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6C72A5E0-CC4C-14B8-E235-67BCA04320B5}"/>
                </a:ext>
              </a:extLst>
            </p:cNvPr>
            <p:cNvSpPr txBox="1"/>
            <p:nvPr/>
          </p:nvSpPr>
          <p:spPr>
            <a:xfrm>
              <a:off x="543057" y="3394361"/>
              <a:ext cx="641714" cy="20005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ko-KR" altLang="en-US" sz="13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1E3E67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지원자격</a:t>
              </a:r>
            </a:p>
          </p:txBody>
        </p:sp>
        <p:grpSp>
          <p:nvGrpSpPr>
            <p:cNvPr id="70" name="그룹 69">
              <a:extLst>
                <a:ext uri="{FF2B5EF4-FFF2-40B4-BE49-F238E27FC236}">
                  <a16:creationId xmlns:a16="http://schemas.microsoft.com/office/drawing/2014/main" id="{46A15F2A-EEE6-266D-2449-F00646BCA4F4}"/>
                </a:ext>
              </a:extLst>
            </p:cNvPr>
            <p:cNvGrpSpPr/>
            <p:nvPr/>
          </p:nvGrpSpPr>
          <p:grpSpPr>
            <a:xfrm>
              <a:off x="1348883" y="3402053"/>
              <a:ext cx="6245238" cy="184666"/>
              <a:chOff x="1348883" y="3576225"/>
              <a:chExt cx="6245238" cy="184666"/>
            </a:xfrm>
          </p:grpSpPr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05757C92-F04F-117E-316D-2868174DBE07}"/>
                  </a:ext>
                </a:extLst>
              </p:cNvPr>
              <p:cNvSpPr txBox="1"/>
              <p:nvPr/>
            </p:nvSpPr>
            <p:spPr>
              <a:xfrm>
                <a:off x="1502710" y="3576225"/>
                <a:ext cx="6091411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임관일 기준 만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18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세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~ 27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세 남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· 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여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, 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고등학교 졸업자 또는 동등 학력 이상 소지자</a:t>
                </a:r>
              </a:p>
            </p:txBody>
          </p:sp>
          <p:sp>
            <p:nvSpPr>
              <p:cNvPr id="112" name="자유형: 도형 111">
                <a:extLst>
                  <a:ext uri="{FF2B5EF4-FFF2-40B4-BE49-F238E27FC236}">
                    <a16:creationId xmlns:a16="http://schemas.microsoft.com/office/drawing/2014/main" id="{531500E7-8DB2-39A2-1057-98F62A0FA0B7}"/>
                  </a:ext>
                </a:extLst>
              </p:cNvPr>
              <p:cNvSpPr/>
              <p:nvPr/>
            </p:nvSpPr>
            <p:spPr>
              <a:xfrm rot="19785720">
                <a:off x="1348883" y="3608191"/>
                <a:ext cx="103392" cy="103811"/>
              </a:xfrm>
              <a:custGeom>
                <a:avLst/>
                <a:gdLst>
                  <a:gd name="connsiteX0" fmla="*/ 293469 w 388800"/>
                  <a:gd name="connsiteY0" fmla="*/ 26584 h 390378"/>
                  <a:gd name="connsiteX1" fmla="*/ 383906 w 388800"/>
                  <a:gd name="connsiteY1" fmla="*/ 145462 h 390378"/>
                  <a:gd name="connsiteX2" fmla="*/ 384849 w 388800"/>
                  <a:gd name="connsiteY2" fmla="*/ 159850 h 390378"/>
                  <a:gd name="connsiteX3" fmla="*/ 379712 w 388800"/>
                  <a:gd name="connsiteY3" fmla="*/ 160058 h 390378"/>
                  <a:gd name="connsiteX4" fmla="*/ 205133 w 388800"/>
                  <a:gd name="connsiteY4" fmla="*/ 240823 h 390378"/>
                  <a:gd name="connsiteX5" fmla="*/ 205134 w 388800"/>
                  <a:gd name="connsiteY5" fmla="*/ 120135 h 390378"/>
                  <a:gd name="connsiteX6" fmla="*/ 179865 w 388800"/>
                  <a:gd name="connsiteY6" fmla="*/ 94866 h 390378"/>
                  <a:gd name="connsiteX7" fmla="*/ 154597 w 388800"/>
                  <a:gd name="connsiteY7" fmla="*/ 120135 h 390378"/>
                  <a:gd name="connsiteX8" fmla="*/ 154596 w 388800"/>
                  <a:gd name="connsiteY8" fmla="*/ 275198 h 390378"/>
                  <a:gd name="connsiteX9" fmla="*/ 161997 w 388800"/>
                  <a:gd name="connsiteY9" fmla="*/ 293065 h 390378"/>
                  <a:gd name="connsiteX10" fmla="*/ 169401 w 388800"/>
                  <a:gd name="connsiteY10" fmla="*/ 296131 h 390378"/>
                  <a:gd name="connsiteX11" fmla="*/ 174110 w 388800"/>
                  <a:gd name="connsiteY11" fmla="*/ 300473 h 390378"/>
                  <a:gd name="connsiteX12" fmla="*/ 179366 w 388800"/>
                  <a:gd name="connsiteY12" fmla="*/ 300259 h 390378"/>
                  <a:gd name="connsiteX13" fmla="*/ 179865 w 388800"/>
                  <a:gd name="connsiteY13" fmla="*/ 300466 h 390378"/>
                  <a:gd name="connsiteX14" fmla="*/ 179864 w 388800"/>
                  <a:gd name="connsiteY14" fmla="*/ 300468 h 390378"/>
                  <a:gd name="connsiteX15" fmla="*/ 180475 w 388800"/>
                  <a:gd name="connsiteY15" fmla="*/ 300214 h 390378"/>
                  <a:gd name="connsiteX16" fmla="*/ 192527 w 388800"/>
                  <a:gd name="connsiteY16" fmla="*/ 299724 h 390378"/>
                  <a:gd name="connsiteX17" fmla="*/ 388088 w 388800"/>
                  <a:gd name="connsiteY17" fmla="*/ 209254 h 390378"/>
                  <a:gd name="connsiteX18" fmla="*/ 388800 w 388800"/>
                  <a:gd name="connsiteY18" fmla="*/ 220118 h 390378"/>
                  <a:gd name="connsiteX19" fmla="*/ 363794 w 388800"/>
                  <a:gd name="connsiteY19" fmla="*/ 293469 h 390378"/>
                  <a:gd name="connsiteX20" fmla="*/ 96909 w 388800"/>
                  <a:gd name="connsiteY20" fmla="*/ 363794 h 390378"/>
                  <a:gd name="connsiteX21" fmla="*/ 26584 w 388800"/>
                  <a:gd name="connsiteY21" fmla="*/ 96909 h 390378"/>
                  <a:gd name="connsiteX22" fmla="*/ 293469 w 388800"/>
                  <a:gd name="connsiteY22" fmla="*/ 26584 h 390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88800" h="390378">
                    <a:moveTo>
                      <a:pt x="293469" y="26584"/>
                    </a:moveTo>
                    <a:cubicBezTo>
                      <a:pt x="340028" y="53723"/>
                      <a:pt x="371179" y="97165"/>
                      <a:pt x="383906" y="145462"/>
                    </a:cubicBezTo>
                    <a:lnTo>
                      <a:pt x="384849" y="159850"/>
                    </a:lnTo>
                    <a:lnTo>
                      <a:pt x="379712" y="160058"/>
                    </a:lnTo>
                    <a:lnTo>
                      <a:pt x="205133" y="240823"/>
                    </a:lnTo>
                    <a:lnTo>
                      <a:pt x="205134" y="120135"/>
                    </a:lnTo>
                    <a:cubicBezTo>
                      <a:pt x="205134" y="106180"/>
                      <a:pt x="193821" y="94866"/>
                      <a:pt x="179865" y="94866"/>
                    </a:cubicBezTo>
                    <a:cubicBezTo>
                      <a:pt x="165909" y="94866"/>
                      <a:pt x="154596" y="106179"/>
                      <a:pt x="154597" y="120135"/>
                    </a:cubicBezTo>
                    <a:lnTo>
                      <a:pt x="154596" y="275198"/>
                    </a:lnTo>
                    <a:cubicBezTo>
                      <a:pt x="154596" y="282175"/>
                      <a:pt x="157424" y="288492"/>
                      <a:pt x="161997" y="293065"/>
                    </a:cubicBezTo>
                    <a:lnTo>
                      <a:pt x="169401" y="296131"/>
                    </a:lnTo>
                    <a:lnTo>
                      <a:pt x="174110" y="300473"/>
                    </a:lnTo>
                    <a:lnTo>
                      <a:pt x="179366" y="300259"/>
                    </a:lnTo>
                    <a:lnTo>
                      <a:pt x="179865" y="300466"/>
                    </a:lnTo>
                    <a:lnTo>
                      <a:pt x="179864" y="300468"/>
                    </a:lnTo>
                    <a:lnTo>
                      <a:pt x="180475" y="300214"/>
                    </a:lnTo>
                    <a:lnTo>
                      <a:pt x="192527" y="299724"/>
                    </a:lnTo>
                    <a:lnTo>
                      <a:pt x="388088" y="209254"/>
                    </a:lnTo>
                    <a:lnTo>
                      <a:pt x="388800" y="220118"/>
                    </a:lnTo>
                    <a:cubicBezTo>
                      <a:pt x="385573" y="245262"/>
                      <a:pt x="377364" y="270190"/>
                      <a:pt x="363794" y="293469"/>
                    </a:cubicBezTo>
                    <a:cubicBezTo>
                      <a:pt x="309515" y="386587"/>
                      <a:pt x="190027" y="418073"/>
                      <a:pt x="96909" y="363794"/>
                    </a:cubicBezTo>
                    <a:cubicBezTo>
                      <a:pt x="3791" y="309515"/>
                      <a:pt x="-27695" y="190027"/>
                      <a:pt x="26584" y="96909"/>
                    </a:cubicBezTo>
                    <a:cubicBezTo>
                      <a:pt x="80863" y="3791"/>
                      <a:pt x="200351" y="-27695"/>
                      <a:pt x="293469" y="26584"/>
                    </a:cubicBezTo>
                    <a:close/>
                  </a:path>
                </a:pathLst>
              </a:custGeom>
              <a:solidFill>
                <a:srgbClr val="1E3E67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1400" dirty="0">
                  <a:ea typeface="문체부 제목 돋음체" panose="020B0609000101010101" pitchFamily="49" charset="-127"/>
                </a:endParaRPr>
              </a:p>
            </p:txBody>
          </p:sp>
        </p:grp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2302A3EC-F968-1231-1A58-85C2F2581357}"/>
                </a:ext>
              </a:extLst>
            </p:cNvPr>
            <p:cNvSpPr txBox="1"/>
            <p:nvPr/>
          </p:nvSpPr>
          <p:spPr>
            <a:xfrm>
              <a:off x="543057" y="3928210"/>
              <a:ext cx="641714" cy="20005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ko-KR" altLang="en-US" sz="13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1E3E67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모집시기</a:t>
              </a:r>
            </a:p>
          </p:txBody>
        </p:sp>
        <p:grpSp>
          <p:nvGrpSpPr>
            <p:cNvPr id="105" name="그룹 104">
              <a:extLst>
                <a:ext uri="{FF2B5EF4-FFF2-40B4-BE49-F238E27FC236}">
                  <a16:creationId xmlns:a16="http://schemas.microsoft.com/office/drawing/2014/main" id="{12C24AB3-DCA6-E047-4039-7ADE44FCC590}"/>
                </a:ext>
              </a:extLst>
            </p:cNvPr>
            <p:cNvGrpSpPr/>
            <p:nvPr/>
          </p:nvGrpSpPr>
          <p:grpSpPr>
            <a:xfrm>
              <a:off x="1348882" y="3935901"/>
              <a:ext cx="5283436" cy="184666"/>
              <a:chOff x="2404570" y="4314410"/>
              <a:chExt cx="5742916" cy="200726"/>
            </a:xfrm>
          </p:grpSpPr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A3ECAC13-D09A-78B2-9049-3B38B5135AC0}"/>
                  </a:ext>
                </a:extLst>
              </p:cNvPr>
              <p:cNvSpPr txBox="1"/>
              <p:nvPr/>
            </p:nvSpPr>
            <p:spPr>
              <a:xfrm>
                <a:off x="2571775" y="4314410"/>
                <a:ext cx="5575711" cy="20072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연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3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회 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(4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월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, 8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월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, 12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월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) / </a:t>
                </a:r>
                <a:r>
                  <a:rPr lang="ko-KR" altLang="en-US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공군 모집홈페이지</a:t>
                </a:r>
                <a:r>
                  <a:rPr lang="en-US" altLang="ko-KR" sz="1200" spc="-3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(go.airforce.mil.kr)</a:t>
                </a:r>
              </a:p>
            </p:txBody>
          </p:sp>
          <p:sp>
            <p:nvSpPr>
              <p:cNvPr id="108" name="자유형: 도형 107">
                <a:extLst>
                  <a:ext uri="{FF2B5EF4-FFF2-40B4-BE49-F238E27FC236}">
                    <a16:creationId xmlns:a16="http://schemas.microsoft.com/office/drawing/2014/main" id="{EDD343F7-534F-06AE-54C1-D3EC57B71EBC}"/>
                  </a:ext>
                </a:extLst>
              </p:cNvPr>
              <p:cNvSpPr/>
              <p:nvPr/>
            </p:nvSpPr>
            <p:spPr>
              <a:xfrm rot="19785720">
                <a:off x="2404570" y="4349157"/>
                <a:ext cx="112384" cy="112839"/>
              </a:xfrm>
              <a:custGeom>
                <a:avLst/>
                <a:gdLst>
                  <a:gd name="connsiteX0" fmla="*/ 293469 w 388800"/>
                  <a:gd name="connsiteY0" fmla="*/ 26584 h 390378"/>
                  <a:gd name="connsiteX1" fmla="*/ 383906 w 388800"/>
                  <a:gd name="connsiteY1" fmla="*/ 145462 h 390378"/>
                  <a:gd name="connsiteX2" fmla="*/ 384849 w 388800"/>
                  <a:gd name="connsiteY2" fmla="*/ 159850 h 390378"/>
                  <a:gd name="connsiteX3" fmla="*/ 379712 w 388800"/>
                  <a:gd name="connsiteY3" fmla="*/ 160058 h 390378"/>
                  <a:gd name="connsiteX4" fmla="*/ 205133 w 388800"/>
                  <a:gd name="connsiteY4" fmla="*/ 240823 h 390378"/>
                  <a:gd name="connsiteX5" fmla="*/ 205134 w 388800"/>
                  <a:gd name="connsiteY5" fmla="*/ 120135 h 390378"/>
                  <a:gd name="connsiteX6" fmla="*/ 179865 w 388800"/>
                  <a:gd name="connsiteY6" fmla="*/ 94866 h 390378"/>
                  <a:gd name="connsiteX7" fmla="*/ 154597 w 388800"/>
                  <a:gd name="connsiteY7" fmla="*/ 120135 h 390378"/>
                  <a:gd name="connsiteX8" fmla="*/ 154596 w 388800"/>
                  <a:gd name="connsiteY8" fmla="*/ 275198 h 390378"/>
                  <a:gd name="connsiteX9" fmla="*/ 161997 w 388800"/>
                  <a:gd name="connsiteY9" fmla="*/ 293065 h 390378"/>
                  <a:gd name="connsiteX10" fmla="*/ 169401 w 388800"/>
                  <a:gd name="connsiteY10" fmla="*/ 296131 h 390378"/>
                  <a:gd name="connsiteX11" fmla="*/ 174110 w 388800"/>
                  <a:gd name="connsiteY11" fmla="*/ 300473 h 390378"/>
                  <a:gd name="connsiteX12" fmla="*/ 179366 w 388800"/>
                  <a:gd name="connsiteY12" fmla="*/ 300259 h 390378"/>
                  <a:gd name="connsiteX13" fmla="*/ 179865 w 388800"/>
                  <a:gd name="connsiteY13" fmla="*/ 300466 h 390378"/>
                  <a:gd name="connsiteX14" fmla="*/ 179864 w 388800"/>
                  <a:gd name="connsiteY14" fmla="*/ 300468 h 390378"/>
                  <a:gd name="connsiteX15" fmla="*/ 180475 w 388800"/>
                  <a:gd name="connsiteY15" fmla="*/ 300214 h 390378"/>
                  <a:gd name="connsiteX16" fmla="*/ 192527 w 388800"/>
                  <a:gd name="connsiteY16" fmla="*/ 299724 h 390378"/>
                  <a:gd name="connsiteX17" fmla="*/ 388088 w 388800"/>
                  <a:gd name="connsiteY17" fmla="*/ 209254 h 390378"/>
                  <a:gd name="connsiteX18" fmla="*/ 388800 w 388800"/>
                  <a:gd name="connsiteY18" fmla="*/ 220118 h 390378"/>
                  <a:gd name="connsiteX19" fmla="*/ 363794 w 388800"/>
                  <a:gd name="connsiteY19" fmla="*/ 293469 h 390378"/>
                  <a:gd name="connsiteX20" fmla="*/ 96909 w 388800"/>
                  <a:gd name="connsiteY20" fmla="*/ 363794 h 390378"/>
                  <a:gd name="connsiteX21" fmla="*/ 26584 w 388800"/>
                  <a:gd name="connsiteY21" fmla="*/ 96909 h 390378"/>
                  <a:gd name="connsiteX22" fmla="*/ 293469 w 388800"/>
                  <a:gd name="connsiteY22" fmla="*/ 26584 h 390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88800" h="390378">
                    <a:moveTo>
                      <a:pt x="293469" y="26584"/>
                    </a:moveTo>
                    <a:cubicBezTo>
                      <a:pt x="340028" y="53723"/>
                      <a:pt x="371179" y="97165"/>
                      <a:pt x="383906" y="145462"/>
                    </a:cubicBezTo>
                    <a:lnTo>
                      <a:pt x="384849" y="159850"/>
                    </a:lnTo>
                    <a:lnTo>
                      <a:pt x="379712" y="160058"/>
                    </a:lnTo>
                    <a:lnTo>
                      <a:pt x="205133" y="240823"/>
                    </a:lnTo>
                    <a:lnTo>
                      <a:pt x="205134" y="120135"/>
                    </a:lnTo>
                    <a:cubicBezTo>
                      <a:pt x="205134" y="106180"/>
                      <a:pt x="193821" y="94866"/>
                      <a:pt x="179865" y="94866"/>
                    </a:cubicBezTo>
                    <a:cubicBezTo>
                      <a:pt x="165909" y="94866"/>
                      <a:pt x="154596" y="106179"/>
                      <a:pt x="154597" y="120135"/>
                    </a:cubicBezTo>
                    <a:lnTo>
                      <a:pt x="154596" y="275198"/>
                    </a:lnTo>
                    <a:cubicBezTo>
                      <a:pt x="154596" y="282175"/>
                      <a:pt x="157424" y="288492"/>
                      <a:pt x="161997" y="293065"/>
                    </a:cubicBezTo>
                    <a:lnTo>
                      <a:pt x="169401" y="296131"/>
                    </a:lnTo>
                    <a:lnTo>
                      <a:pt x="174110" y="300473"/>
                    </a:lnTo>
                    <a:lnTo>
                      <a:pt x="179366" y="300259"/>
                    </a:lnTo>
                    <a:lnTo>
                      <a:pt x="179865" y="300466"/>
                    </a:lnTo>
                    <a:lnTo>
                      <a:pt x="179864" y="300468"/>
                    </a:lnTo>
                    <a:lnTo>
                      <a:pt x="180475" y="300214"/>
                    </a:lnTo>
                    <a:lnTo>
                      <a:pt x="192527" y="299724"/>
                    </a:lnTo>
                    <a:lnTo>
                      <a:pt x="388088" y="209254"/>
                    </a:lnTo>
                    <a:lnTo>
                      <a:pt x="388800" y="220118"/>
                    </a:lnTo>
                    <a:cubicBezTo>
                      <a:pt x="385573" y="245262"/>
                      <a:pt x="377364" y="270190"/>
                      <a:pt x="363794" y="293469"/>
                    </a:cubicBezTo>
                    <a:cubicBezTo>
                      <a:pt x="309515" y="386587"/>
                      <a:pt x="190027" y="418073"/>
                      <a:pt x="96909" y="363794"/>
                    </a:cubicBezTo>
                    <a:cubicBezTo>
                      <a:pt x="3791" y="309515"/>
                      <a:pt x="-27695" y="190027"/>
                      <a:pt x="26584" y="96909"/>
                    </a:cubicBezTo>
                    <a:cubicBezTo>
                      <a:pt x="80863" y="3791"/>
                      <a:pt x="200351" y="-27695"/>
                      <a:pt x="293469" y="26584"/>
                    </a:cubicBezTo>
                    <a:close/>
                  </a:path>
                </a:pathLst>
              </a:custGeom>
              <a:solidFill>
                <a:srgbClr val="1E3E67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1400" dirty="0">
                  <a:ea typeface="문체부 제목 돋음체" panose="020B0609000101010101" pitchFamily="49" charset="-127"/>
                </a:endParaRPr>
              </a:p>
            </p:txBody>
          </p:sp>
        </p:grpSp>
        <p:cxnSp>
          <p:nvCxnSpPr>
            <p:cNvPr id="106" name="직선 연결선 105">
              <a:extLst>
                <a:ext uri="{FF2B5EF4-FFF2-40B4-BE49-F238E27FC236}">
                  <a16:creationId xmlns:a16="http://schemas.microsoft.com/office/drawing/2014/main" id="{D59621ED-9CB4-BB79-EEE1-54F40EE9CD57}"/>
                </a:ext>
              </a:extLst>
            </p:cNvPr>
            <p:cNvCxnSpPr>
              <a:cxnSpLocks/>
            </p:cNvCxnSpPr>
            <p:nvPr/>
          </p:nvCxnSpPr>
          <p:spPr>
            <a:xfrm>
              <a:off x="515731" y="3847289"/>
              <a:ext cx="9037843" cy="0"/>
            </a:xfrm>
            <a:prstGeom prst="line">
              <a:avLst/>
            </a:prstGeom>
            <a:noFill/>
            <a:ln w="19050" cap="rnd">
              <a:solidFill>
                <a:srgbClr val="1E3E67">
                  <a:alpha val="40000"/>
                </a:srgbClr>
              </a:solidFill>
              <a:prstDash val="sysDot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A7AECC75-2F15-B508-B2FF-35A8CF2D9661}"/>
                </a:ext>
              </a:extLst>
            </p:cNvPr>
            <p:cNvSpPr txBox="1"/>
            <p:nvPr/>
          </p:nvSpPr>
          <p:spPr>
            <a:xfrm>
              <a:off x="1502709" y="3615851"/>
              <a:ext cx="4830810" cy="161583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>
                <a:defRPr/>
              </a:pPr>
              <a:r>
                <a:rPr lang="en-US" altLang="ko-KR" sz="1050" spc="-3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※ </a:t>
              </a:r>
              <a:r>
                <a:rPr lang="ko-KR" altLang="en-US" sz="1050" spc="-3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중학교 졸업자는 국가기술자격법에 따른 자격증 소지자에 한하여 지원 가능</a:t>
              </a:r>
            </a:p>
          </p:txBody>
        </p:sp>
      </p:grpSp>
      <p:pic>
        <p:nvPicPr>
          <p:cNvPr id="2" name="그림 1" descr="텍스트, 클립아트, 벡터그래픽이(가) 표시된 사진&#10;&#10;자동 생성된 설명">
            <a:extLst>
              <a:ext uri="{FF2B5EF4-FFF2-40B4-BE49-F238E27FC236}">
                <a16:creationId xmlns:a16="http://schemas.microsoft.com/office/drawing/2014/main" id="{807FEB19-95CA-B6F4-F9A5-838E18038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4301" y="6443001"/>
            <a:ext cx="569650" cy="2202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E041D3-9DC0-71A8-1FB3-97716EA35B79}"/>
              </a:ext>
            </a:extLst>
          </p:cNvPr>
          <p:cNvSpPr txBox="1"/>
          <p:nvPr/>
        </p:nvSpPr>
        <p:spPr>
          <a:xfrm>
            <a:off x="5021299" y="6237070"/>
            <a:ext cx="4532652" cy="1384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r">
              <a:defRPr/>
            </a:pPr>
            <a:r>
              <a:rPr lang="en-US" altLang="ko-KR" sz="900" spc="-3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※ </a:t>
            </a:r>
            <a:r>
              <a:rPr lang="ko-KR" altLang="en-US" sz="900" spc="-3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세부내용은 달라질 수 있으며</a:t>
            </a:r>
            <a:r>
              <a:rPr lang="en-US" altLang="ko-KR" sz="900" spc="-3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, </a:t>
            </a:r>
            <a:r>
              <a:rPr lang="ko-KR" altLang="en-US" sz="900" spc="-3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반드시 공군 모집 홈페이지를 참고하시기 바랍니다</a:t>
            </a:r>
            <a:r>
              <a:rPr lang="en-US" altLang="ko-KR" sz="900" spc="-3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0905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49BFC8C-05BD-B09F-B5EF-3245DF01C514}"/>
              </a:ext>
            </a:extLst>
          </p:cNvPr>
          <p:cNvSpPr txBox="1"/>
          <p:nvPr/>
        </p:nvSpPr>
        <p:spPr>
          <a:xfrm>
            <a:off x="1441332" y="435229"/>
            <a:ext cx="1212255" cy="49244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>
              <a:defRPr/>
            </a:pPr>
            <a:r>
              <a:rPr lang="ko-KR" altLang="en-US" sz="3200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문체부 제목 돋음체" panose="020B0609000101010101" pitchFamily="49" charset="-127"/>
              </a:rPr>
              <a:t>해병대</a:t>
            </a: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1658542F-9F1E-EB96-E67E-96352EF25364}"/>
              </a:ext>
            </a:extLst>
          </p:cNvPr>
          <p:cNvGrpSpPr/>
          <p:nvPr/>
        </p:nvGrpSpPr>
        <p:grpSpPr>
          <a:xfrm>
            <a:off x="2783277" y="496271"/>
            <a:ext cx="2779323" cy="300818"/>
            <a:chOff x="2621352" y="496271"/>
            <a:chExt cx="2779323" cy="300818"/>
          </a:xfrm>
        </p:grpSpPr>
        <p:sp>
          <p:nvSpPr>
            <p:cNvPr id="8" name="자유형 31">
              <a:extLst>
                <a:ext uri="{FF2B5EF4-FFF2-40B4-BE49-F238E27FC236}">
                  <a16:creationId xmlns:a16="http://schemas.microsoft.com/office/drawing/2014/main" id="{61755F30-422A-0855-326A-2B3E1F8EB309}"/>
                </a:ext>
              </a:extLst>
            </p:cNvPr>
            <p:cNvSpPr/>
            <p:nvPr/>
          </p:nvSpPr>
          <p:spPr>
            <a:xfrm>
              <a:off x="2621352" y="496271"/>
              <a:ext cx="2779323" cy="300818"/>
            </a:xfrm>
            <a:prstGeom prst="roundRect">
              <a:avLst>
                <a:gd name="adj" fmla="val 50000"/>
              </a:avLst>
            </a:prstGeom>
            <a:solidFill>
              <a:srgbClr val="F37C06"/>
            </a:solidFill>
            <a:ln w="19050">
              <a:solidFill>
                <a:srgbClr val="FFF7E2"/>
              </a:solidFill>
            </a:ln>
            <a:effectLst>
              <a:outerShdw blurRad="25400" dist="254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04982"/>
              <a:endParaRPr lang="ko-KR" altLang="en-US" sz="1979" kern="0" spc="-9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G마켓 산스 TTF Bold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13" name="자유형 31">
              <a:extLst>
                <a:ext uri="{FF2B5EF4-FFF2-40B4-BE49-F238E27FC236}">
                  <a16:creationId xmlns:a16="http://schemas.microsoft.com/office/drawing/2014/main" id="{CC2EE1BD-3A5E-A271-8D70-9179C3EC0D26}"/>
                </a:ext>
              </a:extLst>
            </p:cNvPr>
            <p:cNvSpPr/>
            <p:nvPr/>
          </p:nvSpPr>
          <p:spPr>
            <a:xfrm>
              <a:off x="2621353" y="496271"/>
              <a:ext cx="1407936" cy="300818"/>
            </a:xfrm>
            <a:prstGeom prst="roundRect">
              <a:avLst>
                <a:gd name="adj" fmla="val 50000"/>
              </a:avLst>
            </a:prstGeom>
            <a:solidFill>
              <a:srgbClr val="FFF7E2"/>
            </a:solidFill>
            <a:ln w="19050">
              <a:solidFill>
                <a:srgbClr val="FFF7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04982"/>
              <a:endParaRPr lang="ko-KR" altLang="en-US" sz="1979" kern="0" spc="-9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G마켓 산스 TTF Bold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B5EAE90-4377-AE2A-1CC7-B90B41F9EB10}"/>
                </a:ext>
              </a:extLst>
            </p:cNvPr>
            <p:cNvSpPr txBox="1"/>
            <p:nvPr/>
          </p:nvSpPr>
          <p:spPr>
            <a:xfrm>
              <a:off x="2953040" y="551658"/>
              <a:ext cx="744563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ko-KR" altLang="en-US" sz="1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F47D06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장    교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8893316-C1AA-98BA-A875-089D6A752C4E}"/>
                </a:ext>
              </a:extLst>
            </p:cNvPr>
            <p:cNvSpPr txBox="1"/>
            <p:nvPr/>
          </p:nvSpPr>
          <p:spPr>
            <a:xfrm>
              <a:off x="4417992" y="551658"/>
              <a:ext cx="519759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ko-KR" altLang="en-US" sz="1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F7A753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부사관</a:t>
              </a:r>
            </a:p>
          </p:txBody>
        </p:sp>
      </p:grpSp>
      <p:sp>
        <p:nvSpPr>
          <p:cNvPr id="35" name="사각형: 둥근 위쪽 모서리 34">
            <a:extLst>
              <a:ext uri="{FF2B5EF4-FFF2-40B4-BE49-F238E27FC236}">
                <a16:creationId xmlns:a16="http://schemas.microsoft.com/office/drawing/2014/main" id="{F0B90A6E-2AB4-1A31-0A0D-D71576ECA0C6}"/>
              </a:ext>
            </a:extLst>
          </p:cNvPr>
          <p:cNvSpPr/>
          <p:nvPr/>
        </p:nvSpPr>
        <p:spPr>
          <a:xfrm>
            <a:off x="142875" y="1209317"/>
            <a:ext cx="9620250" cy="5648684"/>
          </a:xfrm>
          <a:prstGeom prst="round2SameRect">
            <a:avLst>
              <a:gd name="adj1" fmla="val 2549"/>
              <a:gd name="adj2" fmla="val 0"/>
            </a:avLst>
          </a:prstGeom>
          <a:solidFill>
            <a:srgbClr val="FFF7E2"/>
          </a:solidFill>
          <a:ln w="19050">
            <a:noFill/>
          </a:ln>
          <a:effectLst>
            <a:innerShdw dist="38100" dir="16200000">
              <a:srgbClr val="B25A04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04982">
              <a:defRPr/>
            </a:pPr>
            <a:endParaRPr lang="ko-KR" altLang="en-US" sz="1979" kern="0" spc="-99" dirty="0">
              <a:ln>
                <a:solidFill>
                  <a:prstClr val="white">
                    <a:alpha val="0"/>
                  </a:prstClr>
                </a:solidFill>
              </a:ln>
              <a:solidFill>
                <a:prstClr val="white"/>
              </a:solidFill>
              <a:latin typeface="G마켓 산스 TTF Bold" panose="02000000000000000000" pitchFamily="2" charset="-127"/>
              <a:ea typeface="문체부 제목 돋음체" panose="020B0609000101010101" pitchFamily="49" charset="-127"/>
            </a:endParaRPr>
          </a:p>
        </p:txBody>
      </p: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492F764D-DDB7-D03E-0DEE-EBFFE498FCAC}"/>
              </a:ext>
            </a:extLst>
          </p:cNvPr>
          <p:cNvGrpSpPr/>
          <p:nvPr/>
        </p:nvGrpSpPr>
        <p:grpSpPr>
          <a:xfrm>
            <a:off x="352049" y="1380115"/>
            <a:ext cx="9220576" cy="1293454"/>
            <a:chOff x="2313823" y="647048"/>
            <a:chExt cx="10022447" cy="1405940"/>
          </a:xfrm>
        </p:grpSpPr>
        <p:grpSp>
          <p:nvGrpSpPr>
            <p:cNvPr id="37" name="그룹 36">
              <a:extLst>
                <a:ext uri="{FF2B5EF4-FFF2-40B4-BE49-F238E27FC236}">
                  <a16:creationId xmlns:a16="http://schemas.microsoft.com/office/drawing/2014/main" id="{0AEB6301-FF29-6F53-EF14-29860547DE47}"/>
                </a:ext>
              </a:extLst>
            </p:cNvPr>
            <p:cNvGrpSpPr/>
            <p:nvPr/>
          </p:nvGrpSpPr>
          <p:grpSpPr>
            <a:xfrm>
              <a:off x="2313823" y="647048"/>
              <a:ext cx="10002149" cy="463758"/>
              <a:chOff x="2313823" y="647049"/>
              <a:chExt cx="10002148" cy="463758"/>
            </a:xfrm>
          </p:grpSpPr>
          <p:sp>
            <p:nvSpPr>
              <p:cNvPr id="109" name="사각형: 둥근 모서리 108">
                <a:extLst>
                  <a:ext uri="{FF2B5EF4-FFF2-40B4-BE49-F238E27FC236}">
                    <a16:creationId xmlns:a16="http://schemas.microsoft.com/office/drawing/2014/main" id="{F289DD69-A8B8-F2E6-78F4-9E46365CBC5F}"/>
                  </a:ext>
                </a:extLst>
              </p:cNvPr>
              <p:cNvSpPr/>
              <p:nvPr/>
            </p:nvSpPr>
            <p:spPr>
              <a:xfrm>
                <a:off x="2313823" y="713151"/>
                <a:ext cx="10002148" cy="397656"/>
              </a:xfrm>
              <a:prstGeom prst="roundRect">
                <a:avLst/>
              </a:prstGeom>
              <a:solidFill>
                <a:srgbClr val="FFF7E2"/>
              </a:solidFill>
              <a:ln w="19050">
                <a:solidFill>
                  <a:srgbClr val="F37C0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04982">
                  <a:defRPr/>
                </a:pPr>
                <a:endParaRPr lang="ko-KR" altLang="en-US" sz="1979" kern="0" spc="-9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grpSp>
            <p:nvGrpSpPr>
              <p:cNvPr id="110" name="그룹 109">
                <a:extLst>
                  <a:ext uri="{FF2B5EF4-FFF2-40B4-BE49-F238E27FC236}">
                    <a16:creationId xmlns:a16="http://schemas.microsoft.com/office/drawing/2014/main" id="{894A8995-690A-5DA4-D138-1B5E8B17962B}"/>
                  </a:ext>
                </a:extLst>
              </p:cNvPr>
              <p:cNvGrpSpPr/>
              <p:nvPr/>
            </p:nvGrpSpPr>
            <p:grpSpPr>
              <a:xfrm>
                <a:off x="2397453" y="647049"/>
                <a:ext cx="460512" cy="399558"/>
                <a:chOff x="1625463" y="4547379"/>
                <a:chExt cx="420031" cy="364435"/>
              </a:xfrm>
            </p:grpSpPr>
            <p:grpSp>
              <p:nvGrpSpPr>
                <p:cNvPr id="112" name="그룹 111">
                  <a:extLst>
                    <a:ext uri="{FF2B5EF4-FFF2-40B4-BE49-F238E27FC236}">
                      <a16:creationId xmlns:a16="http://schemas.microsoft.com/office/drawing/2014/main" id="{E5F22F51-CD28-F3AA-5F75-B7C4AC6A8DC9}"/>
                    </a:ext>
                  </a:extLst>
                </p:cNvPr>
                <p:cNvGrpSpPr/>
                <p:nvPr/>
              </p:nvGrpSpPr>
              <p:grpSpPr>
                <a:xfrm>
                  <a:off x="1625463" y="4547379"/>
                  <a:ext cx="420031" cy="364435"/>
                  <a:chOff x="1623080" y="4535472"/>
                  <a:chExt cx="489461" cy="424675"/>
                </a:xfrm>
                <a:solidFill>
                  <a:srgbClr val="E78C0C"/>
                </a:solidFill>
              </p:grpSpPr>
              <p:sp>
                <p:nvSpPr>
                  <p:cNvPr id="114" name="자유형: 도형 113">
                    <a:extLst>
                      <a:ext uri="{FF2B5EF4-FFF2-40B4-BE49-F238E27FC236}">
                        <a16:creationId xmlns:a16="http://schemas.microsoft.com/office/drawing/2014/main" id="{AF2DF446-2C71-8FCA-2F9B-0E2264D66D2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587907" y="4570645"/>
                    <a:ext cx="359409" cy="289064"/>
                  </a:xfrm>
                  <a:custGeom>
                    <a:avLst/>
                    <a:gdLst>
                      <a:gd name="connsiteX0" fmla="*/ 103252 w 505255"/>
                      <a:gd name="connsiteY0" fmla="*/ 0 h 406364"/>
                      <a:gd name="connsiteX1" fmla="*/ 402003 w 505255"/>
                      <a:gd name="connsiteY1" fmla="*/ 0 h 406364"/>
                      <a:gd name="connsiteX2" fmla="*/ 505255 w 505255"/>
                      <a:gd name="connsiteY2" fmla="*/ 103252 h 406364"/>
                      <a:gd name="connsiteX3" fmla="*/ 505255 w 505255"/>
                      <a:gd name="connsiteY3" fmla="*/ 297495 h 406364"/>
                      <a:gd name="connsiteX4" fmla="*/ 197221 w 505255"/>
                      <a:gd name="connsiteY4" fmla="*/ 297495 h 406364"/>
                      <a:gd name="connsiteX5" fmla="*/ 100012 w 505255"/>
                      <a:gd name="connsiteY5" fmla="*/ 394704 h 406364"/>
                      <a:gd name="connsiteX6" fmla="*/ 100012 w 505255"/>
                      <a:gd name="connsiteY6" fmla="*/ 406364 h 406364"/>
                      <a:gd name="connsiteX7" fmla="*/ 63061 w 505255"/>
                      <a:gd name="connsiteY7" fmla="*/ 398904 h 406364"/>
                      <a:gd name="connsiteX8" fmla="*/ 0 w 505255"/>
                      <a:gd name="connsiteY8" fmla="*/ 303766 h 406364"/>
                      <a:gd name="connsiteX9" fmla="*/ 0 w 505255"/>
                      <a:gd name="connsiteY9" fmla="*/ 103252 h 406364"/>
                      <a:gd name="connsiteX10" fmla="*/ 103252 w 505255"/>
                      <a:gd name="connsiteY10" fmla="*/ 0 h 406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05255" h="406364">
                        <a:moveTo>
                          <a:pt x="103252" y="0"/>
                        </a:moveTo>
                        <a:lnTo>
                          <a:pt x="402003" y="0"/>
                        </a:lnTo>
                        <a:cubicBezTo>
                          <a:pt x="459028" y="0"/>
                          <a:pt x="505255" y="46227"/>
                          <a:pt x="505255" y="103252"/>
                        </a:cubicBezTo>
                        <a:lnTo>
                          <a:pt x="505255" y="297495"/>
                        </a:lnTo>
                        <a:lnTo>
                          <a:pt x="197221" y="297495"/>
                        </a:lnTo>
                        <a:cubicBezTo>
                          <a:pt x="143534" y="297495"/>
                          <a:pt x="100012" y="341017"/>
                          <a:pt x="100012" y="394704"/>
                        </a:cubicBezTo>
                        <a:lnTo>
                          <a:pt x="100012" y="406364"/>
                        </a:lnTo>
                        <a:lnTo>
                          <a:pt x="63061" y="398904"/>
                        </a:lnTo>
                        <a:cubicBezTo>
                          <a:pt x="26003" y="383230"/>
                          <a:pt x="0" y="346535"/>
                          <a:pt x="0" y="303766"/>
                        </a:cubicBezTo>
                        <a:lnTo>
                          <a:pt x="0" y="103252"/>
                        </a:lnTo>
                        <a:cubicBezTo>
                          <a:pt x="0" y="46227"/>
                          <a:pt x="46227" y="0"/>
                          <a:pt x="103252" y="0"/>
                        </a:cubicBezTo>
                        <a:close/>
                      </a:path>
                    </a:pathLst>
                  </a:custGeom>
                  <a:solidFill>
                    <a:srgbClr val="F37C06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15" name="사각형: 둥근 모서리 114">
                    <a:extLst>
                      <a:ext uri="{FF2B5EF4-FFF2-40B4-BE49-F238E27FC236}">
                        <a16:creationId xmlns:a16="http://schemas.microsoft.com/office/drawing/2014/main" id="{59D987BC-6242-76E4-E398-EC68983A12C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693575" y="4541181"/>
                    <a:ext cx="424672" cy="413260"/>
                  </a:xfrm>
                  <a:prstGeom prst="roundRect">
                    <a:avLst>
                      <a:gd name="adj" fmla="val 18011"/>
                    </a:avLst>
                  </a:prstGeom>
                  <a:solidFill>
                    <a:srgbClr val="F37C06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sp>
              <p:nvSpPr>
                <p:cNvPr id="113" name="직사각형 112">
                  <a:extLst>
                    <a:ext uri="{FF2B5EF4-FFF2-40B4-BE49-F238E27FC236}">
                      <a16:creationId xmlns:a16="http://schemas.microsoft.com/office/drawing/2014/main" id="{28A4D17A-985B-7299-DCA2-D9FCFBA7803A}"/>
                    </a:ext>
                  </a:extLst>
                </p:cNvPr>
                <p:cNvSpPr/>
                <p:nvPr/>
              </p:nvSpPr>
              <p:spPr>
                <a:xfrm>
                  <a:off x="1751489" y="4634131"/>
                  <a:ext cx="224083" cy="228851"/>
                </a:xfrm>
                <a:prstGeom prst="rect">
                  <a:avLst/>
                </a:pr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ctr" defTabSz="904982">
                    <a:defRPr/>
                  </a:pPr>
                  <a:r>
                    <a:rPr lang="en-US" altLang="ko-KR" sz="15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>
                          <a:alpha val="30000"/>
                        </a:schemeClr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0</a:t>
                  </a:r>
                  <a:r>
                    <a:rPr lang="en-US" altLang="ko-KR" sz="15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1</a:t>
                  </a:r>
                  <a:endParaRPr lang="ko-KR" altLang="en-US" sz="1500" kern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9F5D79EE-07AD-CA28-0C0C-1D2FB1362AD6}"/>
                  </a:ext>
                </a:extLst>
              </p:cNvPr>
              <p:cNvSpPr txBox="1"/>
              <p:nvPr/>
            </p:nvSpPr>
            <p:spPr>
              <a:xfrm>
                <a:off x="2997787" y="782120"/>
                <a:ext cx="1610961" cy="28436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7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F37C06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학사사관후보생</a:t>
                </a:r>
              </a:p>
            </p:txBody>
          </p:sp>
        </p:grpSp>
        <p:grpSp>
          <p:nvGrpSpPr>
            <p:cNvPr id="39" name="그룹 38">
              <a:extLst>
                <a:ext uri="{FF2B5EF4-FFF2-40B4-BE49-F238E27FC236}">
                  <a16:creationId xmlns:a16="http://schemas.microsoft.com/office/drawing/2014/main" id="{D7500128-0359-D114-8ED4-7BCB8A1FBD2B}"/>
                </a:ext>
              </a:extLst>
            </p:cNvPr>
            <p:cNvGrpSpPr/>
            <p:nvPr/>
          </p:nvGrpSpPr>
          <p:grpSpPr>
            <a:xfrm>
              <a:off x="2491740" y="1227564"/>
              <a:ext cx="9844530" cy="825424"/>
              <a:chOff x="2491740" y="1227564"/>
              <a:chExt cx="9844530" cy="825424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90B5770-7A90-112B-ACC3-3F0E34010AAE}"/>
                  </a:ext>
                </a:extLst>
              </p:cNvPr>
              <p:cNvSpPr txBox="1"/>
              <p:nvPr/>
            </p:nvSpPr>
            <p:spPr>
              <a:xfrm>
                <a:off x="2521442" y="1227564"/>
                <a:ext cx="697521" cy="21745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>
                  <a:defRPr/>
                </a:pPr>
                <a:r>
                  <a:rPr lang="ko-KR" altLang="en-US" sz="13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F37C06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지원자격</a:t>
                </a:r>
              </a:p>
            </p:txBody>
          </p:sp>
          <p:grpSp>
            <p:nvGrpSpPr>
              <p:cNvPr id="41" name="그룹 40">
                <a:extLst>
                  <a:ext uri="{FF2B5EF4-FFF2-40B4-BE49-F238E27FC236}">
                    <a16:creationId xmlns:a16="http://schemas.microsoft.com/office/drawing/2014/main" id="{667118D6-D9FA-7D41-FB61-000A2312D416}"/>
                  </a:ext>
                </a:extLst>
              </p:cNvPr>
              <p:cNvGrpSpPr/>
              <p:nvPr/>
            </p:nvGrpSpPr>
            <p:grpSpPr>
              <a:xfrm>
                <a:off x="3397347" y="1235928"/>
                <a:ext cx="4526014" cy="431544"/>
                <a:chOff x="2404570" y="4179968"/>
                <a:chExt cx="4526014" cy="431544"/>
              </a:xfrm>
            </p:grpSpPr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5681B9B7-4AAB-5578-318F-5645E1CB04A9}"/>
                    </a:ext>
                  </a:extLst>
                </p:cNvPr>
                <p:cNvSpPr txBox="1"/>
                <p:nvPr/>
              </p:nvSpPr>
              <p:spPr>
                <a:xfrm>
                  <a:off x="2571775" y="4179968"/>
                  <a:ext cx="2751611" cy="20072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임관일 기준 만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20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세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~ 27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세 남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·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여</a:t>
                  </a:r>
                </a:p>
              </p:txBody>
            </p:sp>
            <p:sp>
              <p:nvSpPr>
                <p:cNvPr id="106" name="자유형: 도형 105">
                  <a:extLst>
                    <a:ext uri="{FF2B5EF4-FFF2-40B4-BE49-F238E27FC236}">
                      <a16:creationId xmlns:a16="http://schemas.microsoft.com/office/drawing/2014/main" id="{99898627-0069-FB11-D95F-24D3C702D42E}"/>
                    </a:ext>
                  </a:extLst>
                </p:cNvPr>
                <p:cNvSpPr/>
                <p:nvPr/>
              </p:nvSpPr>
              <p:spPr>
                <a:xfrm rot="19785720">
                  <a:off x="2404570" y="4214711"/>
                  <a:ext cx="112384" cy="112839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F37C0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904982"/>
                  <a:endParaRPr lang="ko-KR" altLang="en-US" sz="1979" kern="0" spc="-9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4CAA5EB1-8478-3690-669D-54B6A3E86AE2}"/>
                    </a:ext>
                  </a:extLst>
                </p:cNvPr>
                <p:cNvSpPr txBox="1"/>
                <p:nvPr/>
              </p:nvSpPr>
              <p:spPr>
                <a:xfrm>
                  <a:off x="2571775" y="4410787"/>
                  <a:ext cx="4358809" cy="20072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4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년제 대학 졸업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(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예정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)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자 또는 동등 이상의 학력 소지자</a:t>
                  </a:r>
                </a:p>
              </p:txBody>
            </p:sp>
            <p:sp>
              <p:nvSpPr>
                <p:cNvPr id="108" name="자유형: 도형 107">
                  <a:extLst>
                    <a:ext uri="{FF2B5EF4-FFF2-40B4-BE49-F238E27FC236}">
                      <a16:creationId xmlns:a16="http://schemas.microsoft.com/office/drawing/2014/main" id="{B62DEFD6-8AB0-C483-70B2-7653A8FF5F61}"/>
                    </a:ext>
                  </a:extLst>
                </p:cNvPr>
                <p:cNvSpPr/>
                <p:nvPr/>
              </p:nvSpPr>
              <p:spPr>
                <a:xfrm rot="19785720">
                  <a:off x="2404570" y="4445530"/>
                  <a:ext cx="112384" cy="112839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F37C0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904982"/>
                  <a:endParaRPr lang="ko-KR" altLang="en-US" sz="1979" kern="0" spc="-9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DD558C0-E38F-196D-AD39-E5815A033F63}"/>
                  </a:ext>
                </a:extLst>
              </p:cNvPr>
              <p:cNvSpPr txBox="1"/>
              <p:nvPr/>
            </p:nvSpPr>
            <p:spPr>
              <a:xfrm>
                <a:off x="2521442" y="1835535"/>
                <a:ext cx="697521" cy="21745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>
                  <a:defRPr/>
                </a:pPr>
                <a:r>
                  <a:rPr lang="ko-KR" altLang="en-US" sz="13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F37C06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모집시기</a:t>
                </a:r>
              </a:p>
            </p:txBody>
          </p:sp>
          <p:grpSp>
            <p:nvGrpSpPr>
              <p:cNvPr id="43" name="그룹 42">
                <a:extLst>
                  <a:ext uri="{FF2B5EF4-FFF2-40B4-BE49-F238E27FC236}">
                    <a16:creationId xmlns:a16="http://schemas.microsoft.com/office/drawing/2014/main" id="{1B936937-56EB-E58B-B5DA-51CE07374347}"/>
                  </a:ext>
                </a:extLst>
              </p:cNvPr>
              <p:cNvGrpSpPr/>
              <p:nvPr/>
            </p:nvGrpSpPr>
            <p:grpSpPr>
              <a:xfrm>
                <a:off x="3397347" y="1843900"/>
                <a:ext cx="3014997" cy="200726"/>
                <a:chOff x="2404570" y="4437420"/>
                <a:chExt cx="3014997" cy="200726"/>
              </a:xfrm>
            </p:grpSpPr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53CA8AB7-F22C-7F81-7D7D-8F010FE33CF7}"/>
                    </a:ext>
                  </a:extLst>
                </p:cNvPr>
                <p:cNvSpPr txBox="1"/>
                <p:nvPr/>
              </p:nvSpPr>
              <p:spPr>
                <a:xfrm>
                  <a:off x="2571775" y="4437420"/>
                  <a:ext cx="2847792" cy="20072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연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2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회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/ www.rokmc.mil.kr:10005</a:t>
                  </a:r>
                </a:p>
              </p:txBody>
            </p:sp>
            <p:sp>
              <p:nvSpPr>
                <p:cNvPr id="46" name="자유형: 도형 45">
                  <a:extLst>
                    <a:ext uri="{FF2B5EF4-FFF2-40B4-BE49-F238E27FC236}">
                      <a16:creationId xmlns:a16="http://schemas.microsoft.com/office/drawing/2014/main" id="{31060A7A-DAA8-E776-6170-DAEE225EF269}"/>
                    </a:ext>
                  </a:extLst>
                </p:cNvPr>
                <p:cNvSpPr/>
                <p:nvPr/>
              </p:nvSpPr>
              <p:spPr>
                <a:xfrm rot="19785720">
                  <a:off x="2404570" y="4472163"/>
                  <a:ext cx="112384" cy="112839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F37C0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904982"/>
                  <a:endParaRPr lang="ko-KR" altLang="en-US" sz="1979" kern="0" spc="-9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cxnSp>
            <p:nvCxnSpPr>
              <p:cNvPr id="44" name="직선 연결선 43">
                <a:extLst>
                  <a:ext uri="{FF2B5EF4-FFF2-40B4-BE49-F238E27FC236}">
                    <a16:creationId xmlns:a16="http://schemas.microsoft.com/office/drawing/2014/main" id="{82B86185-F888-E0DB-D278-D8595CAB7B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91740" y="1747577"/>
                <a:ext cx="9844530" cy="0"/>
              </a:xfrm>
              <a:prstGeom prst="line">
                <a:avLst/>
              </a:prstGeom>
              <a:noFill/>
              <a:ln w="19050" cap="rnd">
                <a:solidFill>
                  <a:srgbClr val="E78C0C">
                    <a:alpha val="40000"/>
                  </a:srgbClr>
                </a:solidFill>
                <a:prstDash val="sysDot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grpSp>
        <p:nvGrpSpPr>
          <p:cNvPr id="116" name="그룹 115">
            <a:extLst>
              <a:ext uri="{FF2B5EF4-FFF2-40B4-BE49-F238E27FC236}">
                <a16:creationId xmlns:a16="http://schemas.microsoft.com/office/drawing/2014/main" id="{7B7B3286-0AB3-072D-60DE-2890C2FCB6CA}"/>
              </a:ext>
            </a:extLst>
          </p:cNvPr>
          <p:cNvGrpSpPr/>
          <p:nvPr/>
        </p:nvGrpSpPr>
        <p:grpSpPr>
          <a:xfrm>
            <a:off x="352049" y="3034463"/>
            <a:ext cx="9201902" cy="1293454"/>
            <a:chOff x="2313823" y="647048"/>
            <a:chExt cx="10002149" cy="1405940"/>
          </a:xfrm>
        </p:grpSpPr>
        <p:grpSp>
          <p:nvGrpSpPr>
            <p:cNvPr id="117" name="그룹 116">
              <a:extLst>
                <a:ext uri="{FF2B5EF4-FFF2-40B4-BE49-F238E27FC236}">
                  <a16:creationId xmlns:a16="http://schemas.microsoft.com/office/drawing/2014/main" id="{F89BC435-A454-B3EB-9561-5BCE78B2D47F}"/>
                </a:ext>
              </a:extLst>
            </p:cNvPr>
            <p:cNvGrpSpPr/>
            <p:nvPr/>
          </p:nvGrpSpPr>
          <p:grpSpPr>
            <a:xfrm>
              <a:off x="2313823" y="647048"/>
              <a:ext cx="10002149" cy="463758"/>
              <a:chOff x="2313823" y="647049"/>
              <a:chExt cx="10002148" cy="463758"/>
            </a:xfrm>
          </p:grpSpPr>
          <p:sp>
            <p:nvSpPr>
              <p:cNvPr id="130" name="사각형: 둥근 모서리 129">
                <a:extLst>
                  <a:ext uri="{FF2B5EF4-FFF2-40B4-BE49-F238E27FC236}">
                    <a16:creationId xmlns:a16="http://schemas.microsoft.com/office/drawing/2014/main" id="{D2F6B51B-23E4-4256-3F50-914BBD45595D}"/>
                  </a:ext>
                </a:extLst>
              </p:cNvPr>
              <p:cNvSpPr/>
              <p:nvPr/>
            </p:nvSpPr>
            <p:spPr>
              <a:xfrm>
                <a:off x="2313823" y="713151"/>
                <a:ext cx="10002148" cy="397656"/>
              </a:xfrm>
              <a:prstGeom prst="roundRect">
                <a:avLst/>
              </a:prstGeom>
              <a:solidFill>
                <a:srgbClr val="FFF7E2"/>
              </a:solidFill>
              <a:ln w="19050">
                <a:solidFill>
                  <a:srgbClr val="F37C0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04982"/>
                <a:endParaRPr lang="ko-KR" altLang="en-US" sz="1979" kern="0" spc="-9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grpSp>
            <p:nvGrpSpPr>
              <p:cNvPr id="131" name="그룹 130">
                <a:extLst>
                  <a:ext uri="{FF2B5EF4-FFF2-40B4-BE49-F238E27FC236}">
                    <a16:creationId xmlns:a16="http://schemas.microsoft.com/office/drawing/2014/main" id="{5333991D-B75D-AC18-8709-CBCD38B765E9}"/>
                  </a:ext>
                </a:extLst>
              </p:cNvPr>
              <p:cNvGrpSpPr/>
              <p:nvPr/>
            </p:nvGrpSpPr>
            <p:grpSpPr>
              <a:xfrm>
                <a:off x="2397453" y="647049"/>
                <a:ext cx="460512" cy="399558"/>
                <a:chOff x="1625463" y="4547379"/>
                <a:chExt cx="420031" cy="364435"/>
              </a:xfrm>
            </p:grpSpPr>
            <p:grpSp>
              <p:nvGrpSpPr>
                <p:cNvPr id="133" name="그룹 132">
                  <a:extLst>
                    <a:ext uri="{FF2B5EF4-FFF2-40B4-BE49-F238E27FC236}">
                      <a16:creationId xmlns:a16="http://schemas.microsoft.com/office/drawing/2014/main" id="{2AD8CA14-C947-61C0-F56E-78DBA06DA46D}"/>
                    </a:ext>
                  </a:extLst>
                </p:cNvPr>
                <p:cNvGrpSpPr/>
                <p:nvPr/>
              </p:nvGrpSpPr>
              <p:grpSpPr>
                <a:xfrm>
                  <a:off x="1625463" y="4547379"/>
                  <a:ext cx="420031" cy="364435"/>
                  <a:chOff x="1623080" y="4535472"/>
                  <a:chExt cx="489461" cy="424675"/>
                </a:xfrm>
                <a:solidFill>
                  <a:srgbClr val="E78C0C"/>
                </a:solidFill>
              </p:grpSpPr>
              <p:sp>
                <p:nvSpPr>
                  <p:cNvPr id="135" name="자유형: 도형 134">
                    <a:extLst>
                      <a:ext uri="{FF2B5EF4-FFF2-40B4-BE49-F238E27FC236}">
                        <a16:creationId xmlns:a16="http://schemas.microsoft.com/office/drawing/2014/main" id="{7D176C1F-FC54-3E42-CC5C-DA48B486294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587907" y="4570645"/>
                    <a:ext cx="359409" cy="289064"/>
                  </a:xfrm>
                  <a:custGeom>
                    <a:avLst/>
                    <a:gdLst>
                      <a:gd name="connsiteX0" fmla="*/ 103252 w 505255"/>
                      <a:gd name="connsiteY0" fmla="*/ 0 h 406364"/>
                      <a:gd name="connsiteX1" fmla="*/ 402003 w 505255"/>
                      <a:gd name="connsiteY1" fmla="*/ 0 h 406364"/>
                      <a:gd name="connsiteX2" fmla="*/ 505255 w 505255"/>
                      <a:gd name="connsiteY2" fmla="*/ 103252 h 406364"/>
                      <a:gd name="connsiteX3" fmla="*/ 505255 w 505255"/>
                      <a:gd name="connsiteY3" fmla="*/ 297495 h 406364"/>
                      <a:gd name="connsiteX4" fmla="*/ 197221 w 505255"/>
                      <a:gd name="connsiteY4" fmla="*/ 297495 h 406364"/>
                      <a:gd name="connsiteX5" fmla="*/ 100012 w 505255"/>
                      <a:gd name="connsiteY5" fmla="*/ 394704 h 406364"/>
                      <a:gd name="connsiteX6" fmla="*/ 100012 w 505255"/>
                      <a:gd name="connsiteY6" fmla="*/ 406364 h 406364"/>
                      <a:gd name="connsiteX7" fmla="*/ 63061 w 505255"/>
                      <a:gd name="connsiteY7" fmla="*/ 398904 h 406364"/>
                      <a:gd name="connsiteX8" fmla="*/ 0 w 505255"/>
                      <a:gd name="connsiteY8" fmla="*/ 303766 h 406364"/>
                      <a:gd name="connsiteX9" fmla="*/ 0 w 505255"/>
                      <a:gd name="connsiteY9" fmla="*/ 103252 h 406364"/>
                      <a:gd name="connsiteX10" fmla="*/ 103252 w 505255"/>
                      <a:gd name="connsiteY10" fmla="*/ 0 h 406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05255" h="406364">
                        <a:moveTo>
                          <a:pt x="103252" y="0"/>
                        </a:moveTo>
                        <a:lnTo>
                          <a:pt x="402003" y="0"/>
                        </a:lnTo>
                        <a:cubicBezTo>
                          <a:pt x="459028" y="0"/>
                          <a:pt x="505255" y="46227"/>
                          <a:pt x="505255" y="103252"/>
                        </a:cubicBezTo>
                        <a:lnTo>
                          <a:pt x="505255" y="297495"/>
                        </a:lnTo>
                        <a:lnTo>
                          <a:pt x="197221" y="297495"/>
                        </a:lnTo>
                        <a:cubicBezTo>
                          <a:pt x="143534" y="297495"/>
                          <a:pt x="100012" y="341017"/>
                          <a:pt x="100012" y="394704"/>
                        </a:cubicBezTo>
                        <a:lnTo>
                          <a:pt x="100012" y="406364"/>
                        </a:lnTo>
                        <a:lnTo>
                          <a:pt x="63061" y="398904"/>
                        </a:lnTo>
                        <a:cubicBezTo>
                          <a:pt x="26003" y="383230"/>
                          <a:pt x="0" y="346535"/>
                          <a:pt x="0" y="303766"/>
                        </a:cubicBezTo>
                        <a:lnTo>
                          <a:pt x="0" y="103252"/>
                        </a:lnTo>
                        <a:cubicBezTo>
                          <a:pt x="0" y="46227"/>
                          <a:pt x="46227" y="0"/>
                          <a:pt x="103252" y="0"/>
                        </a:cubicBezTo>
                        <a:close/>
                      </a:path>
                    </a:pathLst>
                  </a:custGeom>
                  <a:solidFill>
                    <a:srgbClr val="F37C06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36" name="사각형: 둥근 모서리 135">
                    <a:extLst>
                      <a:ext uri="{FF2B5EF4-FFF2-40B4-BE49-F238E27FC236}">
                        <a16:creationId xmlns:a16="http://schemas.microsoft.com/office/drawing/2014/main" id="{8DA33B40-AF6E-1804-EDF1-4864C32B5A2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693575" y="4541181"/>
                    <a:ext cx="424672" cy="413260"/>
                  </a:xfrm>
                  <a:prstGeom prst="roundRect">
                    <a:avLst>
                      <a:gd name="adj" fmla="val 18011"/>
                    </a:avLst>
                  </a:prstGeom>
                  <a:solidFill>
                    <a:srgbClr val="F37C06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sp>
              <p:nvSpPr>
                <p:cNvPr id="134" name="직사각형 133">
                  <a:extLst>
                    <a:ext uri="{FF2B5EF4-FFF2-40B4-BE49-F238E27FC236}">
                      <a16:creationId xmlns:a16="http://schemas.microsoft.com/office/drawing/2014/main" id="{F7D23715-EC53-E375-578E-DC26905ED5F3}"/>
                    </a:ext>
                  </a:extLst>
                </p:cNvPr>
                <p:cNvSpPr/>
                <p:nvPr/>
              </p:nvSpPr>
              <p:spPr>
                <a:xfrm>
                  <a:off x="1752285" y="4634131"/>
                  <a:ext cx="222493" cy="228851"/>
                </a:xfrm>
                <a:prstGeom prst="rect">
                  <a:avLst/>
                </a:pr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ctr" defTabSz="904982">
                    <a:defRPr/>
                  </a:pPr>
                  <a:r>
                    <a:rPr lang="en-US" altLang="ko-KR" sz="15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>
                          <a:alpha val="30000"/>
                        </a:schemeClr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0</a:t>
                  </a:r>
                  <a:r>
                    <a:rPr lang="en-US" altLang="ko-KR" sz="15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2</a:t>
                  </a:r>
                  <a:endParaRPr lang="ko-KR" altLang="en-US" sz="1500" kern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545B50F1-D3AA-5EB6-0D05-C2695B658BBD}"/>
                  </a:ext>
                </a:extLst>
              </p:cNvPr>
              <p:cNvSpPr txBox="1"/>
              <p:nvPr/>
            </p:nvSpPr>
            <p:spPr>
              <a:xfrm>
                <a:off x="2997787" y="782120"/>
                <a:ext cx="3522035" cy="28436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7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F37C06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군 가산복무 지원금 지급 대상자</a:t>
                </a:r>
              </a:p>
            </p:txBody>
          </p:sp>
        </p:grpSp>
        <p:grpSp>
          <p:nvGrpSpPr>
            <p:cNvPr id="118" name="그룹 117">
              <a:extLst>
                <a:ext uri="{FF2B5EF4-FFF2-40B4-BE49-F238E27FC236}">
                  <a16:creationId xmlns:a16="http://schemas.microsoft.com/office/drawing/2014/main" id="{66EDAEAC-6745-35B3-4E9A-560C61AA7C1C}"/>
                </a:ext>
              </a:extLst>
            </p:cNvPr>
            <p:cNvGrpSpPr/>
            <p:nvPr/>
          </p:nvGrpSpPr>
          <p:grpSpPr>
            <a:xfrm>
              <a:off x="2491740" y="1227564"/>
              <a:ext cx="9823823" cy="825424"/>
              <a:chOff x="2491740" y="1227564"/>
              <a:chExt cx="9823823" cy="825424"/>
            </a:xfrm>
          </p:grpSpPr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E3686C32-311B-C0D3-FBB8-EF35950F910B}"/>
                  </a:ext>
                </a:extLst>
              </p:cNvPr>
              <p:cNvSpPr txBox="1"/>
              <p:nvPr/>
            </p:nvSpPr>
            <p:spPr>
              <a:xfrm>
                <a:off x="2521442" y="1227564"/>
                <a:ext cx="697521" cy="21745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>
                  <a:defRPr/>
                </a:pPr>
                <a:r>
                  <a:rPr lang="ko-KR" altLang="en-US" sz="13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F37C06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지원자격</a:t>
                </a:r>
              </a:p>
            </p:txBody>
          </p:sp>
          <p:grpSp>
            <p:nvGrpSpPr>
              <p:cNvPr id="120" name="그룹 119">
                <a:extLst>
                  <a:ext uri="{FF2B5EF4-FFF2-40B4-BE49-F238E27FC236}">
                    <a16:creationId xmlns:a16="http://schemas.microsoft.com/office/drawing/2014/main" id="{812FE08E-4603-38E4-45AF-FC3401B6E88F}"/>
                  </a:ext>
                </a:extLst>
              </p:cNvPr>
              <p:cNvGrpSpPr/>
              <p:nvPr/>
            </p:nvGrpSpPr>
            <p:grpSpPr>
              <a:xfrm>
                <a:off x="3397347" y="1235928"/>
                <a:ext cx="3640872" cy="431544"/>
                <a:chOff x="2404570" y="4179968"/>
                <a:chExt cx="3640872" cy="431544"/>
              </a:xfrm>
            </p:grpSpPr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C7F44EE2-22D7-829D-423D-A3C6A8C15151}"/>
                    </a:ext>
                  </a:extLst>
                </p:cNvPr>
                <p:cNvSpPr txBox="1"/>
                <p:nvPr/>
              </p:nvSpPr>
              <p:spPr>
                <a:xfrm>
                  <a:off x="2571775" y="4179968"/>
                  <a:ext cx="2751612" cy="20072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임관일 기준 만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20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세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~ 27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세 남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·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여</a:t>
                  </a:r>
                </a:p>
              </p:txBody>
            </p:sp>
            <p:sp>
              <p:nvSpPr>
                <p:cNvPr id="127" name="자유형: 도형 126">
                  <a:extLst>
                    <a:ext uri="{FF2B5EF4-FFF2-40B4-BE49-F238E27FC236}">
                      <a16:creationId xmlns:a16="http://schemas.microsoft.com/office/drawing/2014/main" id="{F3FCECA4-1B41-E0B7-F3F1-0F66B250C994}"/>
                    </a:ext>
                  </a:extLst>
                </p:cNvPr>
                <p:cNvSpPr/>
                <p:nvPr/>
              </p:nvSpPr>
              <p:spPr>
                <a:xfrm rot="19785720">
                  <a:off x="2404570" y="4214711"/>
                  <a:ext cx="112384" cy="112839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F37C0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904982"/>
                  <a:endParaRPr lang="ko-KR" altLang="en-US" sz="1979" kern="0" spc="-9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128" name="TextBox 127">
                  <a:extLst>
                    <a:ext uri="{FF2B5EF4-FFF2-40B4-BE49-F238E27FC236}">
                      <a16:creationId xmlns:a16="http://schemas.microsoft.com/office/drawing/2014/main" id="{504CA19B-7361-6C8C-30CC-417FE31B4967}"/>
                    </a:ext>
                  </a:extLst>
                </p:cNvPr>
                <p:cNvSpPr txBox="1"/>
                <p:nvPr/>
              </p:nvSpPr>
              <p:spPr>
                <a:xfrm>
                  <a:off x="2571775" y="4410787"/>
                  <a:ext cx="3473667" cy="20072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국내 정규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4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년제 대학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1~2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학년 재학 중인 자</a:t>
                  </a:r>
                </a:p>
              </p:txBody>
            </p:sp>
            <p:sp>
              <p:nvSpPr>
                <p:cNvPr id="129" name="자유형: 도형 128">
                  <a:extLst>
                    <a:ext uri="{FF2B5EF4-FFF2-40B4-BE49-F238E27FC236}">
                      <a16:creationId xmlns:a16="http://schemas.microsoft.com/office/drawing/2014/main" id="{CC6EBCDD-F58B-0573-E845-DA59FEA08EB9}"/>
                    </a:ext>
                  </a:extLst>
                </p:cNvPr>
                <p:cNvSpPr/>
                <p:nvPr/>
              </p:nvSpPr>
              <p:spPr>
                <a:xfrm rot="19785720">
                  <a:off x="2404570" y="4445530"/>
                  <a:ext cx="112384" cy="112839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F37C0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904982"/>
                  <a:endParaRPr lang="ko-KR" altLang="en-US" sz="1979" kern="0" spc="-9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89AB86AB-F60A-D934-2D48-9DCE029CA45F}"/>
                  </a:ext>
                </a:extLst>
              </p:cNvPr>
              <p:cNvSpPr txBox="1"/>
              <p:nvPr/>
            </p:nvSpPr>
            <p:spPr>
              <a:xfrm>
                <a:off x="2521442" y="1835535"/>
                <a:ext cx="697521" cy="21745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>
                  <a:defRPr/>
                </a:pPr>
                <a:r>
                  <a:rPr lang="ko-KR" altLang="en-US" sz="13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F37C06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모집시기</a:t>
                </a:r>
              </a:p>
            </p:txBody>
          </p:sp>
          <p:grpSp>
            <p:nvGrpSpPr>
              <p:cNvPr id="122" name="그룹 121">
                <a:extLst>
                  <a:ext uri="{FF2B5EF4-FFF2-40B4-BE49-F238E27FC236}">
                    <a16:creationId xmlns:a16="http://schemas.microsoft.com/office/drawing/2014/main" id="{CFDA72F2-8554-9E9A-2F83-F41F526D8F71}"/>
                  </a:ext>
                </a:extLst>
              </p:cNvPr>
              <p:cNvGrpSpPr/>
              <p:nvPr/>
            </p:nvGrpSpPr>
            <p:grpSpPr>
              <a:xfrm>
                <a:off x="3397347" y="1843900"/>
                <a:ext cx="3014998" cy="200726"/>
                <a:chOff x="2404570" y="4437420"/>
                <a:chExt cx="3014998" cy="200726"/>
              </a:xfrm>
            </p:grpSpPr>
            <p:sp>
              <p:nvSpPr>
                <p:cNvPr id="124" name="TextBox 123">
                  <a:extLst>
                    <a:ext uri="{FF2B5EF4-FFF2-40B4-BE49-F238E27FC236}">
                      <a16:creationId xmlns:a16="http://schemas.microsoft.com/office/drawing/2014/main" id="{43EFDD6F-6912-4474-29DA-CFFC0FE9A6B4}"/>
                    </a:ext>
                  </a:extLst>
                </p:cNvPr>
                <p:cNvSpPr txBox="1"/>
                <p:nvPr/>
              </p:nvSpPr>
              <p:spPr>
                <a:xfrm>
                  <a:off x="2571775" y="4437420"/>
                  <a:ext cx="2847793" cy="20072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연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1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회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/ www.rokmc.mil.kr:10005</a:t>
                  </a:r>
                </a:p>
              </p:txBody>
            </p:sp>
            <p:sp>
              <p:nvSpPr>
                <p:cNvPr id="125" name="자유형: 도형 124">
                  <a:extLst>
                    <a:ext uri="{FF2B5EF4-FFF2-40B4-BE49-F238E27FC236}">
                      <a16:creationId xmlns:a16="http://schemas.microsoft.com/office/drawing/2014/main" id="{335F17F7-10AA-2630-D5EF-DC49882FC7C8}"/>
                    </a:ext>
                  </a:extLst>
                </p:cNvPr>
                <p:cNvSpPr/>
                <p:nvPr/>
              </p:nvSpPr>
              <p:spPr>
                <a:xfrm rot="19785720">
                  <a:off x="2404570" y="4472163"/>
                  <a:ext cx="112384" cy="112839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F37C0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904982"/>
                  <a:endParaRPr lang="ko-KR" altLang="en-US" sz="1979" kern="0" spc="-9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cxnSp>
            <p:nvCxnSpPr>
              <p:cNvPr id="123" name="직선 연결선 122">
                <a:extLst>
                  <a:ext uri="{FF2B5EF4-FFF2-40B4-BE49-F238E27FC236}">
                    <a16:creationId xmlns:a16="http://schemas.microsoft.com/office/drawing/2014/main" id="{22414921-D323-5B01-AC86-320EBFE5E7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91740" y="1747577"/>
                <a:ext cx="9823823" cy="0"/>
              </a:xfrm>
              <a:prstGeom prst="line">
                <a:avLst/>
              </a:prstGeom>
              <a:noFill/>
              <a:ln w="19050" cap="rnd">
                <a:solidFill>
                  <a:srgbClr val="E78C0C">
                    <a:alpha val="40000"/>
                  </a:srgbClr>
                </a:solidFill>
                <a:prstDash val="sysDot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grpSp>
        <p:nvGrpSpPr>
          <p:cNvPr id="137" name="그룹 136">
            <a:extLst>
              <a:ext uri="{FF2B5EF4-FFF2-40B4-BE49-F238E27FC236}">
                <a16:creationId xmlns:a16="http://schemas.microsoft.com/office/drawing/2014/main" id="{5C23059B-655E-7876-2199-F0C388085BCB}"/>
              </a:ext>
            </a:extLst>
          </p:cNvPr>
          <p:cNvGrpSpPr/>
          <p:nvPr/>
        </p:nvGrpSpPr>
        <p:grpSpPr>
          <a:xfrm>
            <a:off x="352049" y="4688811"/>
            <a:ext cx="9211051" cy="1293454"/>
            <a:chOff x="2313823" y="647048"/>
            <a:chExt cx="10012094" cy="1405940"/>
          </a:xfrm>
        </p:grpSpPr>
        <p:grpSp>
          <p:nvGrpSpPr>
            <p:cNvPr id="138" name="그룹 137">
              <a:extLst>
                <a:ext uri="{FF2B5EF4-FFF2-40B4-BE49-F238E27FC236}">
                  <a16:creationId xmlns:a16="http://schemas.microsoft.com/office/drawing/2014/main" id="{8677D37F-A5CD-38A5-1F9A-0CEABF0AA867}"/>
                </a:ext>
              </a:extLst>
            </p:cNvPr>
            <p:cNvGrpSpPr/>
            <p:nvPr/>
          </p:nvGrpSpPr>
          <p:grpSpPr>
            <a:xfrm>
              <a:off x="2313823" y="647048"/>
              <a:ext cx="10002149" cy="463758"/>
              <a:chOff x="2313823" y="647049"/>
              <a:chExt cx="10002148" cy="463758"/>
            </a:xfrm>
          </p:grpSpPr>
          <p:sp>
            <p:nvSpPr>
              <p:cNvPr id="151" name="사각형: 둥근 모서리 150">
                <a:extLst>
                  <a:ext uri="{FF2B5EF4-FFF2-40B4-BE49-F238E27FC236}">
                    <a16:creationId xmlns:a16="http://schemas.microsoft.com/office/drawing/2014/main" id="{86A49D5C-A407-24CB-B5A7-9C313522B4F7}"/>
                  </a:ext>
                </a:extLst>
              </p:cNvPr>
              <p:cNvSpPr/>
              <p:nvPr/>
            </p:nvSpPr>
            <p:spPr>
              <a:xfrm>
                <a:off x="2313823" y="713151"/>
                <a:ext cx="10002148" cy="397656"/>
              </a:xfrm>
              <a:prstGeom prst="roundRect">
                <a:avLst/>
              </a:prstGeom>
              <a:solidFill>
                <a:srgbClr val="FFF7E2"/>
              </a:solidFill>
              <a:ln w="19050">
                <a:solidFill>
                  <a:srgbClr val="F37C0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04982"/>
                <a:endParaRPr lang="ko-KR" altLang="en-US" sz="1979" kern="0" spc="-9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grpSp>
            <p:nvGrpSpPr>
              <p:cNvPr id="152" name="그룹 151">
                <a:extLst>
                  <a:ext uri="{FF2B5EF4-FFF2-40B4-BE49-F238E27FC236}">
                    <a16:creationId xmlns:a16="http://schemas.microsoft.com/office/drawing/2014/main" id="{39B25CE6-0F6F-B484-FAEF-E252809C629F}"/>
                  </a:ext>
                </a:extLst>
              </p:cNvPr>
              <p:cNvGrpSpPr/>
              <p:nvPr/>
            </p:nvGrpSpPr>
            <p:grpSpPr>
              <a:xfrm>
                <a:off x="2397453" y="647049"/>
                <a:ext cx="460512" cy="399558"/>
                <a:chOff x="1625463" y="4547379"/>
                <a:chExt cx="420031" cy="364435"/>
              </a:xfrm>
            </p:grpSpPr>
            <p:grpSp>
              <p:nvGrpSpPr>
                <p:cNvPr id="154" name="그룹 153">
                  <a:extLst>
                    <a:ext uri="{FF2B5EF4-FFF2-40B4-BE49-F238E27FC236}">
                      <a16:creationId xmlns:a16="http://schemas.microsoft.com/office/drawing/2014/main" id="{E12950E1-9CA5-55B7-F3CD-199EFE7E50A8}"/>
                    </a:ext>
                  </a:extLst>
                </p:cNvPr>
                <p:cNvGrpSpPr/>
                <p:nvPr/>
              </p:nvGrpSpPr>
              <p:grpSpPr>
                <a:xfrm>
                  <a:off x="1625463" y="4547379"/>
                  <a:ext cx="420031" cy="364435"/>
                  <a:chOff x="1623080" y="4535472"/>
                  <a:chExt cx="489461" cy="424675"/>
                </a:xfrm>
                <a:solidFill>
                  <a:srgbClr val="E78C0C"/>
                </a:solidFill>
              </p:grpSpPr>
              <p:sp>
                <p:nvSpPr>
                  <p:cNvPr id="156" name="자유형: 도형 155">
                    <a:extLst>
                      <a:ext uri="{FF2B5EF4-FFF2-40B4-BE49-F238E27FC236}">
                        <a16:creationId xmlns:a16="http://schemas.microsoft.com/office/drawing/2014/main" id="{E323C766-0A70-6747-1AC7-18987765F79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587907" y="4570645"/>
                    <a:ext cx="359409" cy="289064"/>
                  </a:xfrm>
                  <a:custGeom>
                    <a:avLst/>
                    <a:gdLst>
                      <a:gd name="connsiteX0" fmla="*/ 103252 w 505255"/>
                      <a:gd name="connsiteY0" fmla="*/ 0 h 406364"/>
                      <a:gd name="connsiteX1" fmla="*/ 402003 w 505255"/>
                      <a:gd name="connsiteY1" fmla="*/ 0 h 406364"/>
                      <a:gd name="connsiteX2" fmla="*/ 505255 w 505255"/>
                      <a:gd name="connsiteY2" fmla="*/ 103252 h 406364"/>
                      <a:gd name="connsiteX3" fmla="*/ 505255 w 505255"/>
                      <a:gd name="connsiteY3" fmla="*/ 297495 h 406364"/>
                      <a:gd name="connsiteX4" fmla="*/ 197221 w 505255"/>
                      <a:gd name="connsiteY4" fmla="*/ 297495 h 406364"/>
                      <a:gd name="connsiteX5" fmla="*/ 100012 w 505255"/>
                      <a:gd name="connsiteY5" fmla="*/ 394704 h 406364"/>
                      <a:gd name="connsiteX6" fmla="*/ 100012 w 505255"/>
                      <a:gd name="connsiteY6" fmla="*/ 406364 h 406364"/>
                      <a:gd name="connsiteX7" fmla="*/ 63061 w 505255"/>
                      <a:gd name="connsiteY7" fmla="*/ 398904 h 406364"/>
                      <a:gd name="connsiteX8" fmla="*/ 0 w 505255"/>
                      <a:gd name="connsiteY8" fmla="*/ 303766 h 406364"/>
                      <a:gd name="connsiteX9" fmla="*/ 0 w 505255"/>
                      <a:gd name="connsiteY9" fmla="*/ 103252 h 406364"/>
                      <a:gd name="connsiteX10" fmla="*/ 103252 w 505255"/>
                      <a:gd name="connsiteY10" fmla="*/ 0 h 406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05255" h="406364">
                        <a:moveTo>
                          <a:pt x="103252" y="0"/>
                        </a:moveTo>
                        <a:lnTo>
                          <a:pt x="402003" y="0"/>
                        </a:lnTo>
                        <a:cubicBezTo>
                          <a:pt x="459028" y="0"/>
                          <a:pt x="505255" y="46227"/>
                          <a:pt x="505255" y="103252"/>
                        </a:cubicBezTo>
                        <a:lnTo>
                          <a:pt x="505255" y="297495"/>
                        </a:lnTo>
                        <a:lnTo>
                          <a:pt x="197221" y="297495"/>
                        </a:lnTo>
                        <a:cubicBezTo>
                          <a:pt x="143534" y="297495"/>
                          <a:pt x="100012" y="341017"/>
                          <a:pt x="100012" y="394704"/>
                        </a:cubicBezTo>
                        <a:lnTo>
                          <a:pt x="100012" y="406364"/>
                        </a:lnTo>
                        <a:lnTo>
                          <a:pt x="63061" y="398904"/>
                        </a:lnTo>
                        <a:cubicBezTo>
                          <a:pt x="26003" y="383230"/>
                          <a:pt x="0" y="346535"/>
                          <a:pt x="0" y="303766"/>
                        </a:cubicBezTo>
                        <a:lnTo>
                          <a:pt x="0" y="103252"/>
                        </a:lnTo>
                        <a:cubicBezTo>
                          <a:pt x="0" y="46227"/>
                          <a:pt x="46227" y="0"/>
                          <a:pt x="103252" y="0"/>
                        </a:cubicBezTo>
                        <a:close/>
                      </a:path>
                    </a:pathLst>
                  </a:custGeom>
                  <a:solidFill>
                    <a:srgbClr val="F37C06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57" name="사각형: 둥근 모서리 156">
                    <a:extLst>
                      <a:ext uri="{FF2B5EF4-FFF2-40B4-BE49-F238E27FC236}">
                        <a16:creationId xmlns:a16="http://schemas.microsoft.com/office/drawing/2014/main" id="{24A2C982-1C63-130B-C526-CFEB2D3794E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693575" y="4541181"/>
                    <a:ext cx="424672" cy="413260"/>
                  </a:xfrm>
                  <a:prstGeom prst="roundRect">
                    <a:avLst>
                      <a:gd name="adj" fmla="val 18011"/>
                    </a:avLst>
                  </a:prstGeom>
                  <a:solidFill>
                    <a:srgbClr val="F37C06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sp>
              <p:nvSpPr>
                <p:cNvPr id="155" name="직사각형 154">
                  <a:extLst>
                    <a:ext uri="{FF2B5EF4-FFF2-40B4-BE49-F238E27FC236}">
                      <a16:creationId xmlns:a16="http://schemas.microsoft.com/office/drawing/2014/main" id="{E455B084-7486-DB0E-470A-F242B506E949}"/>
                    </a:ext>
                  </a:extLst>
                </p:cNvPr>
                <p:cNvSpPr/>
                <p:nvPr/>
              </p:nvSpPr>
              <p:spPr>
                <a:xfrm>
                  <a:off x="1752284" y="4634131"/>
                  <a:ext cx="222493" cy="228851"/>
                </a:xfrm>
                <a:prstGeom prst="rect">
                  <a:avLst/>
                </a:pr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ctr" defTabSz="904982">
                    <a:defRPr/>
                  </a:pPr>
                  <a:r>
                    <a:rPr lang="en-US" altLang="ko-KR" sz="15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>
                          <a:alpha val="30000"/>
                        </a:schemeClr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0</a:t>
                  </a:r>
                  <a:r>
                    <a:rPr lang="en-US" altLang="ko-KR" sz="15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3</a:t>
                  </a:r>
                  <a:endParaRPr lang="ko-KR" altLang="en-US" sz="1500" kern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8FDE6C35-EBCE-291D-4BF1-5A90040FB5D3}"/>
                  </a:ext>
                </a:extLst>
              </p:cNvPr>
              <p:cNvSpPr txBox="1"/>
              <p:nvPr/>
            </p:nvSpPr>
            <p:spPr>
              <a:xfrm>
                <a:off x="2997787" y="782120"/>
                <a:ext cx="1610961" cy="28436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7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F37C06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예비장교후보생</a:t>
                </a:r>
              </a:p>
            </p:txBody>
          </p:sp>
        </p:grpSp>
        <p:grpSp>
          <p:nvGrpSpPr>
            <p:cNvPr id="139" name="그룹 138">
              <a:extLst>
                <a:ext uri="{FF2B5EF4-FFF2-40B4-BE49-F238E27FC236}">
                  <a16:creationId xmlns:a16="http://schemas.microsoft.com/office/drawing/2014/main" id="{58FD1CFE-F454-8C93-2797-546DDC689595}"/>
                </a:ext>
              </a:extLst>
            </p:cNvPr>
            <p:cNvGrpSpPr/>
            <p:nvPr/>
          </p:nvGrpSpPr>
          <p:grpSpPr>
            <a:xfrm>
              <a:off x="2491740" y="1227564"/>
              <a:ext cx="9834177" cy="825424"/>
              <a:chOff x="2491740" y="1227564"/>
              <a:chExt cx="9834177" cy="825424"/>
            </a:xfrm>
          </p:grpSpPr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456CCDED-3041-BFDF-0B5E-F52EFFF231B7}"/>
                  </a:ext>
                </a:extLst>
              </p:cNvPr>
              <p:cNvSpPr txBox="1"/>
              <p:nvPr/>
            </p:nvSpPr>
            <p:spPr>
              <a:xfrm>
                <a:off x="2521442" y="1227564"/>
                <a:ext cx="697521" cy="21745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>
                  <a:defRPr/>
                </a:pPr>
                <a:r>
                  <a:rPr lang="ko-KR" altLang="en-US" sz="13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F37C06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지원자격</a:t>
                </a:r>
              </a:p>
            </p:txBody>
          </p:sp>
          <p:grpSp>
            <p:nvGrpSpPr>
              <p:cNvPr id="141" name="그룹 140">
                <a:extLst>
                  <a:ext uri="{FF2B5EF4-FFF2-40B4-BE49-F238E27FC236}">
                    <a16:creationId xmlns:a16="http://schemas.microsoft.com/office/drawing/2014/main" id="{50D2E028-33CA-DF18-5903-647E3639491C}"/>
                  </a:ext>
                </a:extLst>
              </p:cNvPr>
              <p:cNvGrpSpPr/>
              <p:nvPr/>
            </p:nvGrpSpPr>
            <p:grpSpPr>
              <a:xfrm>
                <a:off x="3397347" y="1235928"/>
                <a:ext cx="3640872" cy="431544"/>
                <a:chOff x="2404570" y="4179968"/>
                <a:chExt cx="3640872" cy="431544"/>
              </a:xfrm>
            </p:grpSpPr>
            <p:sp>
              <p:nvSpPr>
                <p:cNvPr id="147" name="TextBox 146">
                  <a:extLst>
                    <a:ext uri="{FF2B5EF4-FFF2-40B4-BE49-F238E27FC236}">
                      <a16:creationId xmlns:a16="http://schemas.microsoft.com/office/drawing/2014/main" id="{CC6FC984-E81A-F336-E4D5-A45026ABD9FA}"/>
                    </a:ext>
                  </a:extLst>
                </p:cNvPr>
                <p:cNvSpPr txBox="1"/>
                <p:nvPr/>
              </p:nvSpPr>
              <p:spPr>
                <a:xfrm>
                  <a:off x="2571775" y="4179968"/>
                  <a:ext cx="2751612" cy="20072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임관일 기준 만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20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세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~ 27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세 남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·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여</a:t>
                  </a:r>
                </a:p>
              </p:txBody>
            </p:sp>
            <p:sp>
              <p:nvSpPr>
                <p:cNvPr id="148" name="자유형: 도형 147">
                  <a:extLst>
                    <a:ext uri="{FF2B5EF4-FFF2-40B4-BE49-F238E27FC236}">
                      <a16:creationId xmlns:a16="http://schemas.microsoft.com/office/drawing/2014/main" id="{6E3FD133-4F8F-77FC-6A93-B260847EE8B2}"/>
                    </a:ext>
                  </a:extLst>
                </p:cNvPr>
                <p:cNvSpPr/>
                <p:nvPr/>
              </p:nvSpPr>
              <p:spPr>
                <a:xfrm rot="19785720">
                  <a:off x="2404570" y="4214711"/>
                  <a:ext cx="112384" cy="112839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F37C0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904982"/>
                  <a:endParaRPr lang="ko-KR" altLang="en-US" sz="1979" kern="0" spc="-9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149" name="TextBox 148">
                  <a:extLst>
                    <a:ext uri="{FF2B5EF4-FFF2-40B4-BE49-F238E27FC236}">
                      <a16:creationId xmlns:a16="http://schemas.microsoft.com/office/drawing/2014/main" id="{BC534616-F137-B284-637D-164D48FC873D}"/>
                    </a:ext>
                  </a:extLst>
                </p:cNvPr>
                <p:cNvSpPr txBox="1"/>
                <p:nvPr/>
              </p:nvSpPr>
              <p:spPr>
                <a:xfrm>
                  <a:off x="2571775" y="4410787"/>
                  <a:ext cx="3473667" cy="20072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국내 정규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4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년제 대학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1~3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학년 재학 중인 자</a:t>
                  </a:r>
                </a:p>
              </p:txBody>
            </p:sp>
            <p:sp>
              <p:nvSpPr>
                <p:cNvPr id="150" name="자유형: 도형 149">
                  <a:extLst>
                    <a:ext uri="{FF2B5EF4-FFF2-40B4-BE49-F238E27FC236}">
                      <a16:creationId xmlns:a16="http://schemas.microsoft.com/office/drawing/2014/main" id="{A6658D7D-966E-C339-CC65-A09C3DCC879C}"/>
                    </a:ext>
                  </a:extLst>
                </p:cNvPr>
                <p:cNvSpPr/>
                <p:nvPr/>
              </p:nvSpPr>
              <p:spPr>
                <a:xfrm rot="19785720">
                  <a:off x="2404570" y="4445530"/>
                  <a:ext cx="112384" cy="112839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F37C0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904982"/>
                  <a:endParaRPr lang="ko-KR" altLang="en-US" sz="1979" kern="0" spc="-9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F82D94B2-18D7-DA92-DB98-E326E7EE4880}"/>
                  </a:ext>
                </a:extLst>
              </p:cNvPr>
              <p:cNvSpPr txBox="1"/>
              <p:nvPr/>
            </p:nvSpPr>
            <p:spPr>
              <a:xfrm>
                <a:off x="2521442" y="1835535"/>
                <a:ext cx="697521" cy="21745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>
                  <a:defRPr/>
                </a:pPr>
                <a:r>
                  <a:rPr lang="ko-KR" altLang="en-US" sz="13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F37C06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모집시기</a:t>
                </a:r>
              </a:p>
            </p:txBody>
          </p:sp>
          <p:grpSp>
            <p:nvGrpSpPr>
              <p:cNvPr id="143" name="그룹 142">
                <a:extLst>
                  <a:ext uri="{FF2B5EF4-FFF2-40B4-BE49-F238E27FC236}">
                    <a16:creationId xmlns:a16="http://schemas.microsoft.com/office/drawing/2014/main" id="{CC05A16C-6C4A-57D5-8F6E-72C9DCD5C0BD}"/>
                  </a:ext>
                </a:extLst>
              </p:cNvPr>
              <p:cNvGrpSpPr/>
              <p:nvPr/>
            </p:nvGrpSpPr>
            <p:grpSpPr>
              <a:xfrm>
                <a:off x="3397347" y="1843900"/>
                <a:ext cx="3014998" cy="200726"/>
                <a:chOff x="2404570" y="4437420"/>
                <a:chExt cx="3014998" cy="200726"/>
              </a:xfrm>
            </p:grpSpPr>
            <p:sp>
              <p:nvSpPr>
                <p:cNvPr id="145" name="TextBox 144">
                  <a:extLst>
                    <a:ext uri="{FF2B5EF4-FFF2-40B4-BE49-F238E27FC236}">
                      <a16:creationId xmlns:a16="http://schemas.microsoft.com/office/drawing/2014/main" id="{3A309374-CDC2-B0A5-B24A-DA02EDCF31A9}"/>
                    </a:ext>
                  </a:extLst>
                </p:cNvPr>
                <p:cNvSpPr txBox="1"/>
                <p:nvPr/>
              </p:nvSpPr>
              <p:spPr>
                <a:xfrm>
                  <a:off x="2571775" y="4437420"/>
                  <a:ext cx="2847793" cy="20072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연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1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회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/ www.rokmc.mil.kr:10005</a:t>
                  </a:r>
                </a:p>
              </p:txBody>
            </p:sp>
            <p:sp>
              <p:nvSpPr>
                <p:cNvPr id="146" name="자유형: 도형 145">
                  <a:extLst>
                    <a:ext uri="{FF2B5EF4-FFF2-40B4-BE49-F238E27FC236}">
                      <a16:creationId xmlns:a16="http://schemas.microsoft.com/office/drawing/2014/main" id="{ED358EE6-6CD9-2DD3-26F9-5BBEB2B84695}"/>
                    </a:ext>
                  </a:extLst>
                </p:cNvPr>
                <p:cNvSpPr/>
                <p:nvPr/>
              </p:nvSpPr>
              <p:spPr>
                <a:xfrm rot="19785720">
                  <a:off x="2404570" y="4472163"/>
                  <a:ext cx="112384" cy="112839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F37C0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904982"/>
                  <a:endParaRPr lang="ko-KR" altLang="en-US" sz="1979" kern="0" spc="-9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cxnSp>
            <p:nvCxnSpPr>
              <p:cNvPr id="144" name="직선 연결선 143">
                <a:extLst>
                  <a:ext uri="{FF2B5EF4-FFF2-40B4-BE49-F238E27FC236}">
                    <a16:creationId xmlns:a16="http://schemas.microsoft.com/office/drawing/2014/main" id="{E1F1B4AE-A3AF-BAFC-8F54-B116B0334B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91740" y="1747577"/>
                <a:ext cx="9834177" cy="0"/>
              </a:xfrm>
              <a:prstGeom prst="line">
                <a:avLst/>
              </a:prstGeom>
              <a:noFill/>
              <a:ln w="19050" cap="rnd">
                <a:solidFill>
                  <a:srgbClr val="E78C0C">
                    <a:alpha val="40000"/>
                  </a:srgbClr>
                </a:solidFill>
                <a:prstDash val="sysDot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pic>
        <p:nvPicPr>
          <p:cNvPr id="2" name="그림 1" descr="텍스트, 클립아트, 벡터그래픽이(가) 표시된 사진&#10;&#10;자동 생성된 설명">
            <a:extLst>
              <a:ext uri="{FF2B5EF4-FFF2-40B4-BE49-F238E27FC236}">
                <a16:creationId xmlns:a16="http://schemas.microsoft.com/office/drawing/2014/main" id="{A2B5C0A7-9680-6309-4DAA-CB073A855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4301" y="6443001"/>
            <a:ext cx="569650" cy="2202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13BDDB-C949-FA09-A3CC-403B3C5327A3}"/>
              </a:ext>
            </a:extLst>
          </p:cNvPr>
          <p:cNvSpPr txBox="1"/>
          <p:nvPr/>
        </p:nvSpPr>
        <p:spPr>
          <a:xfrm>
            <a:off x="4909731" y="6237070"/>
            <a:ext cx="4644220" cy="1384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r">
              <a:defRPr/>
            </a:pPr>
            <a:r>
              <a:rPr lang="en-US" altLang="ko-KR" sz="900" spc="-3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※ </a:t>
            </a:r>
            <a:r>
              <a:rPr lang="ko-KR" altLang="en-US" sz="900" spc="-3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세부내용은 달라질 수 있으며</a:t>
            </a:r>
            <a:r>
              <a:rPr lang="en-US" altLang="ko-KR" sz="900" spc="-3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, </a:t>
            </a:r>
            <a:r>
              <a:rPr lang="ko-KR" altLang="en-US" sz="900" spc="-3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반드시 해병대 모집 홈페이지를 참고하시기 바랍니다</a:t>
            </a:r>
            <a:r>
              <a:rPr lang="en-US" altLang="ko-KR" sz="900" spc="-3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130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1450128-EDF9-9B3E-9EDB-C9CCB76EDF6D}"/>
              </a:ext>
            </a:extLst>
          </p:cNvPr>
          <p:cNvSpPr txBox="1"/>
          <p:nvPr/>
        </p:nvSpPr>
        <p:spPr>
          <a:xfrm>
            <a:off x="1441332" y="435229"/>
            <a:ext cx="1212255" cy="49244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>
              <a:defRPr/>
            </a:pPr>
            <a:r>
              <a:rPr lang="ko-KR" altLang="en-US" sz="3200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문체부 제목 돋음체" panose="020B0609000101010101" pitchFamily="49" charset="-127"/>
              </a:rPr>
              <a:t>해병대</a:t>
            </a:r>
          </a:p>
        </p:txBody>
      </p:sp>
      <p:sp>
        <p:nvSpPr>
          <p:cNvPr id="17" name="사각형: 둥근 위쪽 모서리 16">
            <a:extLst>
              <a:ext uri="{FF2B5EF4-FFF2-40B4-BE49-F238E27FC236}">
                <a16:creationId xmlns:a16="http://schemas.microsoft.com/office/drawing/2014/main" id="{27ECD875-E9FA-76BB-5EEC-67BD852D4D87}"/>
              </a:ext>
            </a:extLst>
          </p:cNvPr>
          <p:cNvSpPr/>
          <p:nvPr/>
        </p:nvSpPr>
        <p:spPr>
          <a:xfrm>
            <a:off x="142875" y="1209317"/>
            <a:ext cx="9620250" cy="5648684"/>
          </a:xfrm>
          <a:prstGeom prst="round2SameRect">
            <a:avLst>
              <a:gd name="adj1" fmla="val 2549"/>
              <a:gd name="adj2" fmla="val 0"/>
            </a:avLst>
          </a:prstGeom>
          <a:solidFill>
            <a:srgbClr val="FFF7E2"/>
          </a:solidFill>
          <a:ln w="19050">
            <a:noFill/>
          </a:ln>
          <a:effectLst>
            <a:innerShdw dist="38100" dir="16200000">
              <a:srgbClr val="B25A04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04982">
              <a:defRPr/>
            </a:pPr>
            <a:endParaRPr lang="ko-KR" altLang="en-US" sz="1979" kern="0" spc="-99" dirty="0">
              <a:ln>
                <a:solidFill>
                  <a:prstClr val="white">
                    <a:alpha val="0"/>
                  </a:prstClr>
                </a:solidFill>
              </a:ln>
              <a:solidFill>
                <a:prstClr val="white"/>
              </a:solidFill>
              <a:latin typeface="G마켓 산스 TTF Bold" panose="02000000000000000000" pitchFamily="2" charset="-127"/>
              <a:ea typeface="문체부 제목 돋음체" panose="020B0609000101010101" pitchFamily="49" charset="-127"/>
            </a:endParaRPr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0161CFD9-DE66-939A-BA23-C845CC2CC645}"/>
              </a:ext>
            </a:extLst>
          </p:cNvPr>
          <p:cNvGrpSpPr/>
          <p:nvPr/>
        </p:nvGrpSpPr>
        <p:grpSpPr>
          <a:xfrm>
            <a:off x="352049" y="1380116"/>
            <a:ext cx="9211052" cy="1293453"/>
            <a:chOff x="2313823" y="647049"/>
            <a:chExt cx="10012094" cy="1405939"/>
          </a:xfrm>
        </p:grpSpPr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0F1EF8B7-9C97-C15A-10E7-794DC94A74D1}"/>
                </a:ext>
              </a:extLst>
            </p:cNvPr>
            <p:cNvGrpSpPr/>
            <p:nvPr/>
          </p:nvGrpSpPr>
          <p:grpSpPr>
            <a:xfrm>
              <a:off x="2313823" y="647049"/>
              <a:ext cx="10002148" cy="463758"/>
              <a:chOff x="2313823" y="647049"/>
              <a:chExt cx="10002148" cy="463758"/>
            </a:xfrm>
          </p:grpSpPr>
          <p:sp>
            <p:nvSpPr>
              <p:cNvPr id="49" name="사각형: 둥근 모서리 48">
                <a:extLst>
                  <a:ext uri="{FF2B5EF4-FFF2-40B4-BE49-F238E27FC236}">
                    <a16:creationId xmlns:a16="http://schemas.microsoft.com/office/drawing/2014/main" id="{A3AFBDF4-F364-293F-0B86-76BDD46379AA}"/>
                  </a:ext>
                </a:extLst>
              </p:cNvPr>
              <p:cNvSpPr/>
              <p:nvPr/>
            </p:nvSpPr>
            <p:spPr>
              <a:xfrm>
                <a:off x="2313823" y="713151"/>
                <a:ext cx="10002148" cy="397656"/>
              </a:xfrm>
              <a:prstGeom prst="roundRect">
                <a:avLst/>
              </a:prstGeom>
              <a:solidFill>
                <a:srgbClr val="FFF7E2"/>
              </a:solidFill>
              <a:ln w="19050">
                <a:solidFill>
                  <a:srgbClr val="F37C0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04982">
                  <a:defRPr/>
                </a:pPr>
                <a:endParaRPr lang="ko-KR" altLang="en-US" sz="1979" kern="0" spc="-9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grpSp>
            <p:nvGrpSpPr>
              <p:cNvPr id="73" name="그룹 72">
                <a:extLst>
                  <a:ext uri="{FF2B5EF4-FFF2-40B4-BE49-F238E27FC236}">
                    <a16:creationId xmlns:a16="http://schemas.microsoft.com/office/drawing/2014/main" id="{5612D598-4475-7808-A92D-F4C282342996}"/>
                  </a:ext>
                </a:extLst>
              </p:cNvPr>
              <p:cNvGrpSpPr/>
              <p:nvPr/>
            </p:nvGrpSpPr>
            <p:grpSpPr>
              <a:xfrm>
                <a:off x="2397453" y="647049"/>
                <a:ext cx="460512" cy="399558"/>
                <a:chOff x="1625463" y="4547379"/>
                <a:chExt cx="420031" cy="364435"/>
              </a:xfrm>
            </p:grpSpPr>
            <p:grpSp>
              <p:nvGrpSpPr>
                <p:cNvPr id="75" name="그룹 74">
                  <a:extLst>
                    <a:ext uri="{FF2B5EF4-FFF2-40B4-BE49-F238E27FC236}">
                      <a16:creationId xmlns:a16="http://schemas.microsoft.com/office/drawing/2014/main" id="{3A1EA2EF-B27E-31CD-A866-4045DE3366C3}"/>
                    </a:ext>
                  </a:extLst>
                </p:cNvPr>
                <p:cNvGrpSpPr/>
                <p:nvPr/>
              </p:nvGrpSpPr>
              <p:grpSpPr>
                <a:xfrm>
                  <a:off x="1625463" y="4547379"/>
                  <a:ext cx="420031" cy="364435"/>
                  <a:chOff x="1623080" y="4535472"/>
                  <a:chExt cx="489461" cy="424675"/>
                </a:xfrm>
                <a:solidFill>
                  <a:srgbClr val="E78C0C"/>
                </a:solidFill>
              </p:grpSpPr>
              <p:sp>
                <p:nvSpPr>
                  <p:cNvPr id="77" name="자유형: 도형 76">
                    <a:extLst>
                      <a:ext uri="{FF2B5EF4-FFF2-40B4-BE49-F238E27FC236}">
                        <a16:creationId xmlns:a16="http://schemas.microsoft.com/office/drawing/2014/main" id="{47C90BA8-780A-3E3B-FEF2-0D6B4A37133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587907" y="4570645"/>
                    <a:ext cx="359409" cy="289064"/>
                  </a:xfrm>
                  <a:custGeom>
                    <a:avLst/>
                    <a:gdLst>
                      <a:gd name="connsiteX0" fmla="*/ 103252 w 505255"/>
                      <a:gd name="connsiteY0" fmla="*/ 0 h 406364"/>
                      <a:gd name="connsiteX1" fmla="*/ 402003 w 505255"/>
                      <a:gd name="connsiteY1" fmla="*/ 0 h 406364"/>
                      <a:gd name="connsiteX2" fmla="*/ 505255 w 505255"/>
                      <a:gd name="connsiteY2" fmla="*/ 103252 h 406364"/>
                      <a:gd name="connsiteX3" fmla="*/ 505255 w 505255"/>
                      <a:gd name="connsiteY3" fmla="*/ 297495 h 406364"/>
                      <a:gd name="connsiteX4" fmla="*/ 197221 w 505255"/>
                      <a:gd name="connsiteY4" fmla="*/ 297495 h 406364"/>
                      <a:gd name="connsiteX5" fmla="*/ 100012 w 505255"/>
                      <a:gd name="connsiteY5" fmla="*/ 394704 h 406364"/>
                      <a:gd name="connsiteX6" fmla="*/ 100012 w 505255"/>
                      <a:gd name="connsiteY6" fmla="*/ 406364 h 406364"/>
                      <a:gd name="connsiteX7" fmla="*/ 63061 w 505255"/>
                      <a:gd name="connsiteY7" fmla="*/ 398904 h 406364"/>
                      <a:gd name="connsiteX8" fmla="*/ 0 w 505255"/>
                      <a:gd name="connsiteY8" fmla="*/ 303766 h 406364"/>
                      <a:gd name="connsiteX9" fmla="*/ 0 w 505255"/>
                      <a:gd name="connsiteY9" fmla="*/ 103252 h 406364"/>
                      <a:gd name="connsiteX10" fmla="*/ 103252 w 505255"/>
                      <a:gd name="connsiteY10" fmla="*/ 0 h 406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05255" h="406364">
                        <a:moveTo>
                          <a:pt x="103252" y="0"/>
                        </a:moveTo>
                        <a:lnTo>
                          <a:pt x="402003" y="0"/>
                        </a:lnTo>
                        <a:cubicBezTo>
                          <a:pt x="459028" y="0"/>
                          <a:pt x="505255" y="46227"/>
                          <a:pt x="505255" y="103252"/>
                        </a:cubicBezTo>
                        <a:lnTo>
                          <a:pt x="505255" y="297495"/>
                        </a:lnTo>
                        <a:lnTo>
                          <a:pt x="197221" y="297495"/>
                        </a:lnTo>
                        <a:cubicBezTo>
                          <a:pt x="143534" y="297495"/>
                          <a:pt x="100012" y="341017"/>
                          <a:pt x="100012" y="394704"/>
                        </a:cubicBezTo>
                        <a:lnTo>
                          <a:pt x="100012" y="406364"/>
                        </a:lnTo>
                        <a:lnTo>
                          <a:pt x="63061" y="398904"/>
                        </a:lnTo>
                        <a:cubicBezTo>
                          <a:pt x="26003" y="383230"/>
                          <a:pt x="0" y="346535"/>
                          <a:pt x="0" y="303766"/>
                        </a:cubicBezTo>
                        <a:lnTo>
                          <a:pt x="0" y="103252"/>
                        </a:lnTo>
                        <a:cubicBezTo>
                          <a:pt x="0" y="46227"/>
                          <a:pt x="46227" y="0"/>
                          <a:pt x="103252" y="0"/>
                        </a:cubicBezTo>
                        <a:close/>
                      </a:path>
                    </a:pathLst>
                  </a:custGeom>
                  <a:solidFill>
                    <a:srgbClr val="F37C06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78" name="사각형: 둥근 모서리 77">
                    <a:extLst>
                      <a:ext uri="{FF2B5EF4-FFF2-40B4-BE49-F238E27FC236}">
                        <a16:creationId xmlns:a16="http://schemas.microsoft.com/office/drawing/2014/main" id="{C958491F-9A44-39FC-7C86-D4BFBB350CC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693575" y="4541181"/>
                    <a:ext cx="424672" cy="413260"/>
                  </a:xfrm>
                  <a:prstGeom prst="roundRect">
                    <a:avLst>
                      <a:gd name="adj" fmla="val 18011"/>
                    </a:avLst>
                  </a:prstGeom>
                  <a:solidFill>
                    <a:srgbClr val="F37C06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sp>
              <p:nvSpPr>
                <p:cNvPr id="76" name="직사각형 75">
                  <a:extLst>
                    <a:ext uri="{FF2B5EF4-FFF2-40B4-BE49-F238E27FC236}">
                      <a16:creationId xmlns:a16="http://schemas.microsoft.com/office/drawing/2014/main" id="{D64B5724-33B6-939E-AB04-F555068F8072}"/>
                    </a:ext>
                  </a:extLst>
                </p:cNvPr>
                <p:cNvSpPr/>
                <p:nvPr/>
              </p:nvSpPr>
              <p:spPr>
                <a:xfrm>
                  <a:off x="1752284" y="4634131"/>
                  <a:ext cx="222493" cy="228851"/>
                </a:xfrm>
                <a:prstGeom prst="rect">
                  <a:avLst/>
                </a:pr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ctr" defTabSz="904982">
                    <a:defRPr/>
                  </a:pPr>
                  <a:r>
                    <a:rPr lang="en-US" altLang="ko-KR" sz="15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>
                          <a:alpha val="30000"/>
                        </a:schemeClr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0</a:t>
                  </a:r>
                  <a:r>
                    <a:rPr lang="en-US" altLang="ko-KR" sz="15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4</a:t>
                  </a:r>
                  <a:endParaRPr lang="ko-KR" altLang="en-US" sz="1500" kern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03E4BCC4-5134-4168-F6DA-6083ECD84EA2}"/>
                  </a:ext>
                </a:extLst>
              </p:cNvPr>
              <p:cNvSpPr txBox="1"/>
              <p:nvPr/>
            </p:nvSpPr>
            <p:spPr>
              <a:xfrm>
                <a:off x="2997787" y="782120"/>
                <a:ext cx="2008649" cy="28436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7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F37C06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군사학과 </a:t>
                </a:r>
                <a:r>
                  <a:rPr lang="en-US" altLang="ko-KR" sz="17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F37C06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(</a:t>
                </a:r>
                <a:r>
                  <a:rPr lang="ko-KR" altLang="en-US" sz="17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F37C06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단국대</a:t>
                </a:r>
                <a:r>
                  <a:rPr lang="en-US" altLang="ko-KR" sz="17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F37C06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)</a:t>
                </a:r>
              </a:p>
            </p:txBody>
          </p:sp>
        </p:grp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D6A8E25A-B5EA-905F-10AD-DDF9BAB157DD}"/>
                </a:ext>
              </a:extLst>
            </p:cNvPr>
            <p:cNvGrpSpPr/>
            <p:nvPr/>
          </p:nvGrpSpPr>
          <p:grpSpPr>
            <a:xfrm>
              <a:off x="2491740" y="1227564"/>
              <a:ext cx="9834177" cy="825424"/>
              <a:chOff x="2491740" y="1227564"/>
              <a:chExt cx="9834177" cy="825424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04C226F-F446-F248-E620-0E568EBB4DEB}"/>
                  </a:ext>
                </a:extLst>
              </p:cNvPr>
              <p:cNvSpPr txBox="1"/>
              <p:nvPr/>
            </p:nvSpPr>
            <p:spPr>
              <a:xfrm>
                <a:off x="2521442" y="1227564"/>
                <a:ext cx="697521" cy="21745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>
                  <a:defRPr/>
                </a:pPr>
                <a:r>
                  <a:rPr lang="ko-KR" altLang="en-US" sz="13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F37C06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지원자격</a:t>
                </a:r>
              </a:p>
            </p:txBody>
          </p:sp>
          <p:grpSp>
            <p:nvGrpSpPr>
              <p:cNvPr id="39" name="그룹 38">
                <a:extLst>
                  <a:ext uri="{FF2B5EF4-FFF2-40B4-BE49-F238E27FC236}">
                    <a16:creationId xmlns:a16="http://schemas.microsoft.com/office/drawing/2014/main" id="{9DBF0920-D3CB-8C13-DC03-307A405A9A9A}"/>
                  </a:ext>
                </a:extLst>
              </p:cNvPr>
              <p:cNvGrpSpPr/>
              <p:nvPr/>
            </p:nvGrpSpPr>
            <p:grpSpPr>
              <a:xfrm>
                <a:off x="3397347" y="1235928"/>
                <a:ext cx="3663173" cy="431544"/>
                <a:chOff x="2404570" y="4179968"/>
                <a:chExt cx="3663173" cy="431544"/>
              </a:xfrm>
            </p:grpSpPr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D0ECEAAD-38C4-696A-82A0-B55ED941F292}"/>
                    </a:ext>
                  </a:extLst>
                </p:cNvPr>
                <p:cNvSpPr txBox="1"/>
                <p:nvPr/>
              </p:nvSpPr>
              <p:spPr>
                <a:xfrm>
                  <a:off x="2571775" y="4179968"/>
                  <a:ext cx="2751611" cy="20072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임관일 기준 만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20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세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~ 27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세 남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·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여</a:t>
                  </a:r>
                </a:p>
              </p:txBody>
            </p:sp>
            <p:sp>
              <p:nvSpPr>
                <p:cNvPr id="46" name="자유형: 도형 45">
                  <a:extLst>
                    <a:ext uri="{FF2B5EF4-FFF2-40B4-BE49-F238E27FC236}">
                      <a16:creationId xmlns:a16="http://schemas.microsoft.com/office/drawing/2014/main" id="{39AD6E9B-EB3A-43B3-BBA2-D99370D9995F}"/>
                    </a:ext>
                  </a:extLst>
                </p:cNvPr>
                <p:cNvSpPr/>
                <p:nvPr/>
              </p:nvSpPr>
              <p:spPr>
                <a:xfrm rot="19785720">
                  <a:off x="2404570" y="4214711"/>
                  <a:ext cx="112384" cy="112839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F37C0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904982"/>
                  <a:endParaRPr lang="ko-KR" altLang="en-US" sz="1979" kern="0" spc="-9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CF27713D-9AE9-9265-2CF9-A14117BB6AC3}"/>
                    </a:ext>
                  </a:extLst>
                </p:cNvPr>
                <p:cNvSpPr txBox="1"/>
                <p:nvPr/>
              </p:nvSpPr>
              <p:spPr>
                <a:xfrm>
                  <a:off x="2571775" y="4410786"/>
                  <a:ext cx="3495968" cy="20072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고등학교 졸업자 또는 동등 학력 이상 소지자</a:t>
                  </a:r>
                </a:p>
              </p:txBody>
            </p:sp>
            <p:sp>
              <p:nvSpPr>
                <p:cNvPr id="48" name="자유형: 도형 47">
                  <a:extLst>
                    <a:ext uri="{FF2B5EF4-FFF2-40B4-BE49-F238E27FC236}">
                      <a16:creationId xmlns:a16="http://schemas.microsoft.com/office/drawing/2014/main" id="{2D87F24A-7007-2E87-0DC1-188BA5B56CA6}"/>
                    </a:ext>
                  </a:extLst>
                </p:cNvPr>
                <p:cNvSpPr/>
                <p:nvPr/>
              </p:nvSpPr>
              <p:spPr>
                <a:xfrm rot="19785720">
                  <a:off x="2404570" y="4445530"/>
                  <a:ext cx="112384" cy="112839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F37C0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904982"/>
                  <a:endParaRPr lang="ko-KR" altLang="en-US" sz="1979" kern="0" spc="-9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073386E-C62F-7315-097C-E7BDD84236EA}"/>
                  </a:ext>
                </a:extLst>
              </p:cNvPr>
              <p:cNvSpPr txBox="1"/>
              <p:nvPr/>
            </p:nvSpPr>
            <p:spPr>
              <a:xfrm>
                <a:off x="2521442" y="1835535"/>
                <a:ext cx="697521" cy="21745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>
                  <a:defRPr/>
                </a:pPr>
                <a:r>
                  <a:rPr lang="ko-KR" altLang="en-US" sz="13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F37C06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모집시기</a:t>
                </a:r>
              </a:p>
            </p:txBody>
          </p:sp>
          <p:grpSp>
            <p:nvGrpSpPr>
              <p:cNvPr id="41" name="그룹 40">
                <a:extLst>
                  <a:ext uri="{FF2B5EF4-FFF2-40B4-BE49-F238E27FC236}">
                    <a16:creationId xmlns:a16="http://schemas.microsoft.com/office/drawing/2014/main" id="{58A5C6F1-3125-2841-F983-DC750AB449F1}"/>
                  </a:ext>
                </a:extLst>
              </p:cNvPr>
              <p:cNvGrpSpPr/>
              <p:nvPr/>
            </p:nvGrpSpPr>
            <p:grpSpPr>
              <a:xfrm>
                <a:off x="3397347" y="1843899"/>
                <a:ext cx="2548032" cy="200726"/>
                <a:chOff x="2404570" y="4437419"/>
                <a:chExt cx="2548032" cy="200726"/>
              </a:xfrm>
            </p:grpSpPr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86976EBE-387E-E8B8-82C1-61E6B27B09E0}"/>
                    </a:ext>
                  </a:extLst>
                </p:cNvPr>
                <p:cNvSpPr txBox="1"/>
                <p:nvPr/>
              </p:nvSpPr>
              <p:spPr>
                <a:xfrm>
                  <a:off x="2571775" y="4437419"/>
                  <a:ext cx="2380827" cy="20072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연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1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회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/ www.dankook.ac.kr</a:t>
                  </a:r>
                </a:p>
              </p:txBody>
            </p:sp>
            <p:sp>
              <p:nvSpPr>
                <p:cNvPr id="44" name="자유형: 도형 43">
                  <a:extLst>
                    <a:ext uri="{FF2B5EF4-FFF2-40B4-BE49-F238E27FC236}">
                      <a16:creationId xmlns:a16="http://schemas.microsoft.com/office/drawing/2014/main" id="{35BE5FA4-7B9B-DA77-B655-95689F2EAB7F}"/>
                    </a:ext>
                  </a:extLst>
                </p:cNvPr>
                <p:cNvSpPr/>
                <p:nvPr/>
              </p:nvSpPr>
              <p:spPr>
                <a:xfrm rot="19785720">
                  <a:off x="2404570" y="4472163"/>
                  <a:ext cx="112384" cy="112839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F37C0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904982"/>
                  <a:endParaRPr lang="ko-KR" altLang="en-US" sz="1979" kern="0" spc="-9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cxnSp>
            <p:nvCxnSpPr>
              <p:cNvPr id="42" name="직선 연결선 41">
                <a:extLst>
                  <a:ext uri="{FF2B5EF4-FFF2-40B4-BE49-F238E27FC236}">
                    <a16:creationId xmlns:a16="http://schemas.microsoft.com/office/drawing/2014/main" id="{E6F73C70-33B0-4F15-878E-782AFBC351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91740" y="1747577"/>
                <a:ext cx="9834177" cy="0"/>
              </a:xfrm>
              <a:prstGeom prst="line">
                <a:avLst/>
              </a:prstGeom>
              <a:noFill/>
              <a:ln w="19050" cap="rnd">
                <a:solidFill>
                  <a:srgbClr val="E78C0C">
                    <a:alpha val="40000"/>
                  </a:srgbClr>
                </a:solidFill>
                <a:prstDash val="sysDot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grpSp>
        <p:nvGrpSpPr>
          <p:cNvPr id="79" name="그룹 78">
            <a:extLst>
              <a:ext uri="{FF2B5EF4-FFF2-40B4-BE49-F238E27FC236}">
                <a16:creationId xmlns:a16="http://schemas.microsoft.com/office/drawing/2014/main" id="{B0304CAD-7E48-D2F6-5851-D85EA5DC1548}"/>
              </a:ext>
            </a:extLst>
          </p:cNvPr>
          <p:cNvGrpSpPr/>
          <p:nvPr/>
        </p:nvGrpSpPr>
        <p:grpSpPr>
          <a:xfrm>
            <a:off x="352049" y="3034464"/>
            <a:ext cx="9211052" cy="1293453"/>
            <a:chOff x="2313823" y="647049"/>
            <a:chExt cx="10012094" cy="1405939"/>
          </a:xfrm>
        </p:grpSpPr>
        <p:grpSp>
          <p:nvGrpSpPr>
            <p:cNvPr id="80" name="그룹 79">
              <a:extLst>
                <a:ext uri="{FF2B5EF4-FFF2-40B4-BE49-F238E27FC236}">
                  <a16:creationId xmlns:a16="http://schemas.microsoft.com/office/drawing/2014/main" id="{3CE8CA60-9E8F-4C01-4632-7291762DF145}"/>
                </a:ext>
              </a:extLst>
            </p:cNvPr>
            <p:cNvGrpSpPr/>
            <p:nvPr/>
          </p:nvGrpSpPr>
          <p:grpSpPr>
            <a:xfrm>
              <a:off x="2313823" y="647049"/>
              <a:ext cx="10002148" cy="463758"/>
              <a:chOff x="2313823" y="647049"/>
              <a:chExt cx="10002148" cy="463758"/>
            </a:xfrm>
          </p:grpSpPr>
          <p:sp>
            <p:nvSpPr>
              <p:cNvPr id="93" name="사각형: 둥근 모서리 92">
                <a:extLst>
                  <a:ext uri="{FF2B5EF4-FFF2-40B4-BE49-F238E27FC236}">
                    <a16:creationId xmlns:a16="http://schemas.microsoft.com/office/drawing/2014/main" id="{0460A4BC-97A2-5858-1791-5EDC47D36A3F}"/>
                  </a:ext>
                </a:extLst>
              </p:cNvPr>
              <p:cNvSpPr/>
              <p:nvPr/>
            </p:nvSpPr>
            <p:spPr>
              <a:xfrm>
                <a:off x="2313823" y="713151"/>
                <a:ext cx="10002148" cy="397656"/>
              </a:xfrm>
              <a:prstGeom prst="roundRect">
                <a:avLst/>
              </a:prstGeom>
              <a:solidFill>
                <a:srgbClr val="FFF7E2"/>
              </a:solidFill>
              <a:ln w="19050">
                <a:solidFill>
                  <a:srgbClr val="F37C0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04982"/>
                <a:endParaRPr lang="ko-KR" altLang="en-US" sz="1979" kern="0" spc="-9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grpSp>
            <p:nvGrpSpPr>
              <p:cNvPr id="97" name="그룹 96">
                <a:extLst>
                  <a:ext uri="{FF2B5EF4-FFF2-40B4-BE49-F238E27FC236}">
                    <a16:creationId xmlns:a16="http://schemas.microsoft.com/office/drawing/2014/main" id="{3084E1D3-C1EE-5BC2-44A0-98E7631C0023}"/>
                  </a:ext>
                </a:extLst>
              </p:cNvPr>
              <p:cNvGrpSpPr/>
              <p:nvPr/>
            </p:nvGrpSpPr>
            <p:grpSpPr>
              <a:xfrm>
                <a:off x="2397453" y="647049"/>
                <a:ext cx="460512" cy="399558"/>
                <a:chOff x="1625463" y="4547379"/>
                <a:chExt cx="420031" cy="364435"/>
              </a:xfrm>
            </p:grpSpPr>
            <p:grpSp>
              <p:nvGrpSpPr>
                <p:cNvPr id="99" name="그룹 98">
                  <a:extLst>
                    <a:ext uri="{FF2B5EF4-FFF2-40B4-BE49-F238E27FC236}">
                      <a16:creationId xmlns:a16="http://schemas.microsoft.com/office/drawing/2014/main" id="{50931773-8436-413C-05E9-6DE0A7ABBC64}"/>
                    </a:ext>
                  </a:extLst>
                </p:cNvPr>
                <p:cNvGrpSpPr/>
                <p:nvPr/>
              </p:nvGrpSpPr>
              <p:grpSpPr>
                <a:xfrm>
                  <a:off x="1625463" y="4547379"/>
                  <a:ext cx="420031" cy="364435"/>
                  <a:chOff x="1623080" y="4535472"/>
                  <a:chExt cx="489461" cy="424675"/>
                </a:xfrm>
                <a:solidFill>
                  <a:srgbClr val="E78C0C"/>
                </a:solidFill>
              </p:grpSpPr>
              <p:sp>
                <p:nvSpPr>
                  <p:cNvPr id="101" name="자유형: 도형 100">
                    <a:extLst>
                      <a:ext uri="{FF2B5EF4-FFF2-40B4-BE49-F238E27FC236}">
                        <a16:creationId xmlns:a16="http://schemas.microsoft.com/office/drawing/2014/main" id="{758087B5-52C1-0F9E-AE18-D05FFD2C582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587907" y="4570645"/>
                    <a:ext cx="359409" cy="289064"/>
                  </a:xfrm>
                  <a:custGeom>
                    <a:avLst/>
                    <a:gdLst>
                      <a:gd name="connsiteX0" fmla="*/ 103252 w 505255"/>
                      <a:gd name="connsiteY0" fmla="*/ 0 h 406364"/>
                      <a:gd name="connsiteX1" fmla="*/ 402003 w 505255"/>
                      <a:gd name="connsiteY1" fmla="*/ 0 h 406364"/>
                      <a:gd name="connsiteX2" fmla="*/ 505255 w 505255"/>
                      <a:gd name="connsiteY2" fmla="*/ 103252 h 406364"/>
                      <a:gd name="connsiteX3" fmla="*/ 505255 w 505255"/>
                      <a:gd name="connsiteY3" fmla="*/ 297495 h 406364"/>
                      <a:gd name="connsiteX4" fmla="*/ 197221 w 505255"/>
                      <a:gd name="connsiteY4" fmla="*/ 297495 h 406364"/>
                      <a:gd name="connsiteX5" fmla="*/ 100012 w 505255"/>
                      <a:gd name="connsiteY5" fmla="*/ 394704 h 406364"/>
                      <a:gd name="connsiteX6" fmla="*/ 100012 w 505255"/>
                      <a:gd name="connsiteY6" fmla="*/ 406364 h 406364"/>
                      <a:gd name="connsiteX7" fmla="*/ 63061 w 505255"/>
                      <a:gd name="connsiteY7" fmla="*/ 398904 h 406364"/>
                      <a:gd name="connsiteX8" fmla="*/ 0 w 505255"/>
                      <a:gd name="connsiteY8" fmla="*/ 303766 h 406364"/>
                      <a:gd name="connsiteX9" fmla="*/ 0 w 505255"/>
                      <a:gd name="connsiteY9" fmla="*/ 103252 h 406364"/>
                      <a:gd name="connsiteX10" fmla="*/ 103252 w 505255"/>
                      <a:gd name="connsiteY10" fmla="*/ 0 h 406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05255" h="406364">
                        <a:moveTo>
                          <a:pt x="103252" y="0"/>
                        </a:moveTo>
                        <a:lnTo>
                          <a:pt x="402003" y="0"/>
                        </a:lnTo>
                        <a:cubicBezTo>
                          <a:pt x="459028" y="0"/>
                          <a:pt x="505255" y="46227"/>
                          <a:pt x="505255" y="103252"/>
                        </a:cubicBezTo>
                        <a:lnTo>
                          <a:pt x="505255" y="297495"/>
                        </a:lnTo>
                        <a:lnTo>
                          <a:pt x="197221" y="297495"/>
                        </a:lnTo>
                        <a:cubicBezTo>
                          <a:pt x="143534" y="297495"/>
                          <a:pt x="100012" y="341017"/>
                          <a:pt x="100012" y="394704"/>
                        </a:cubicBezTo>
                        <a:lnTo>
                          <a:pt x="100012" y="406364"/>
                        </a:lnTo>
                        <a:lnTo>
                          <a:pt x="63061" y="398904"/>
                        </a:lnTo>
                        <a:cubicBezTo>
                          <a:pt x="26003" y="383230"/>
                          <a:pt x="0" y="346535"/>
                          <a:pt x="0" y="303766"/>
                        </a:cubicBezTo>
                        <a:lnTo>
                          <a:pt x="0" y="103252"/>
                        </a:lnTo>
                        <a:cubicBezTo>
                          <a:pt x="0" y="46227"/>
                          <a:pt x="46227" y="0"/>
                          <a:pt x="103252" y="0"/>
                        </a:cubicBezTo>
                        <a:close/>
                      </a:path>
                    </a:pathLst>
                  </a:custGeom>
                  <a:solidFill>
                    <a:srgbClr val="F37C06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02" name="사각형: 둥근 모서리 101">
                    <a:extLst>
                      <a:ext uri="{FF2B5EF4-FFF2-40B4-BE49-F238E27FC236}">
                        <a16:creationId xmlns:a16="http://schemas.microsoft.com/office/drawing/2014/main" id="{EB35DB51-D630-B794-9455-BC329B741DD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693575" y="4541181"/>
                    <a:ext cx="424672" cy="413260"/>
                  </a:xfrm>
                  <a:prstGeom prst="roundRect">
                    <a:avLst>
                      <a:gd name="adj" fmla="val 18011"/>
                    </a:avLst>
                  </a:prstGeom>
                  <a:solidFill>
                    <a:srgbClr val="F37C06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sp>
              <p:nvSpPr>
                <p:cNvPr id="100" name="직사각형 99">
                  <a:extLst>
                    <a:ext uri="{FF2B5EF4-FFF2-40B4-BE49-F238E27FC236}">
                      <a16:creationId xmlns:a16="http://schemas.microsoft.com/office/drawing/2014/main" id="{276C41D2-DE88-4CBF-0A4F-F99A75F4D38B}"/>
                    </a:ext>
                  </a:extLst>
                </p:cNvPr>
                <p:cNvSpPr/>
                <p:nvPr/>
              </p:nvSpPr>
              <p:spPr>
                <a:xfrm>
                  <a:off x="1752285" y="4634131"/>
                  <a:ext cx="222493" cy="228851"/>
                </a:xfrm>
                <a:prstGeom prst="rect">
                  <a:avLst/>
                </a:pr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ctr" defTabSz="904982">
                    <a:defRPr/>
                  </a:pPr>
                  <a:r>
                    <a:rPr lang="en-US" altLang="ko-KR" sz="15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>
                          <a:alpha val="30000"/>
                        </a:schemeClr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0</a:t>
                  </a:r>
                  <a:r>
                    <a:rPr lang="en-US" altLang="ko-KR" sz="15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5</a:t>
                  </a:r>
                  <a:endParaRPr lang="ko-KR" altLang="en-US" sz="1500" kern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53A5E34F-B071-9133-B861-E660DDEDE93D}"/>
                  </a:ext>
                </a:extLst>
              </p:cNvPr>
              <p:cNvSpPr txBox="1"/>
              <p:nvPr/>
            </p:nvSpPr>
            <p:spPr>
              <a:xfrm>
                <a:off x="2997787" y="782120"/>
                <a:ext cx="3347934" cy="28436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7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F37C06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학군사관후보생 </a:t>
                </a:r>
                <a:r>
                  <a:rPr lang="en-US" altLang="ko-KR" sz="17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F37C06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(ROTC_</a:t>
                </a:r>
                <a:r>
                  <a:rPr lang="ko-KR" altLang="en-US" sz="17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F37C06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전국대</a:t>
                </a:r>
                <a:r>
                  <a:rPr lang="en-US" altLang="ko-KR" sz="17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F37C06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)</a:t>
                </a:r>
              </a:p>
            </p:txBody>
          </p:sp>
        </p:grpSp>
        <p:grpSp>
          <p:nvGrpSpPr>
            <p:cNvPr id="81" name="그룹 80">
              <a:extLst>
                <a:ext uri="{FF2B5EF4-FFF2-40B4-BE49-F238E27FC236}">
                  <a16:creationId xmlns:a16="http://schemas.microsoft.com/office/drawing/2014/main" id="{33F23B7F-F1F3-1274-81C2-5A7179BD982C}"/>
                </a:ext>
              </a:extLst>
            </p:cNvPr>
            <p:cNvGrpSpPr/>
            <p:nvPr/>
          </p:nvGrpSpPr>
          <p:grpSpPr>
            <a:xfrm>
              <a:off x="2491740" y="1227564"/>
              <a:ext cx="9834177" cy="825424"/>
              <a:chOff x="2491740" y="1227564"/>
              <a:chExt cx="9834177" cy="825424"/>
            </a:xfrm>
          </p:grpSpPr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3BA0584C-C8B0-8CB8-99BA-20D704074B9D}"/>
                  </a:ext>
                </a:extLst>
              </p:cNvPr>
              <p:cNvSpPr txBox="1"/>
              <p:nvPr/>
            </p:nvSpPr>
            <p:spPr>
              <a:xfrm>
                <a:off x="2521442" y="1227564"/>
                <a:ext cx="697521" cy="21745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>
                  <a:defRPr/>
                </a:pPr>
                <a:r>
                  <a:rPr lang="ko-KR" altLang="en-US" sz="13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F37C06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지원자격</a:t>
                </a:r>
              </a:p>
            </p:txBody>
          </p:sp>
          <p:grpSp>
            <p:nvGrpSpPr>
              <p:cNvPr id="83" name="그룹 82">
                <a:extLst>
                  <a:ext uri="{FF2B5EF4-FFF2-40B4-BE49-F238E27FC236}">
                    <a16:creationId xmlns:a16="http://schemas.microsoft.com/office/drawing/2014/main" id="{0D9EB60F-9D21-7E22-B94D-FCCC6E06B6D7}"/>
                  </a:ext>
                </a:extLst>
              </p:cNvPr>
              <p:cNvGrpSpPr/>
              <p:nvPr/>
            </p:nvGrpSpPr>
            <p:grpSpPr>
              <a:xfrm>
                <a:off x="3397347" y="1235925"/>
                <a:ext cx="3919656" cy="431548"/>
                <a:chOff x="2404570" y="4179965"/>
                <a:chExt cx="3919656" cy="431548"/>
              </a:xfrm>
            </p:grpSpPr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729A0846-BFCE-3567-47B6-BC6C2D5C279E}"/>
                    </a:ext>
                  </a:extLst>
                </p:cNvPr>
                <p:cNvSpPr txBox="1"/>
                <p:nvPr/>
              </p:nvSpPr>
              <p:spPr>
                <a:xfrm>
                  <a:off x="2571775" y="4179965"/>
                  <a:ext cx="2938398" cy="20072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임관일 기준 만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20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세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~ 27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세 남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· 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여</a:t>
                  </a:r>
                </a:p>
              </p:txBody>
            </p:sp>
            <p:sp>
              <p:nvSpPr>
                <p:cNvPr id="90" name="자유형: 도형 89">
                  <a:extLst>
                    <a:ext uri="{FF2B5EF4-FFF2-40B4-BE49-F238E27FC236}">
                      <a16:creationId xmlns:a16="http://schemas.microsoft.com/office/drawing/2014/main" id="{B4B29070-6C01-874A-1FFE-1DB420CAB6AA}"/>
                    </a:ext>
                  </a:extLst>
                </p:cNvPr>
                <p:cNvSpPr/>
                <p:nvPr/>
              </p:nvSpPr>
              <p:spPr>
                <a:xfrm rot="19785720">
                  <a:off x="2404570" y="4214711"/>
                  <a:ext cx="112384" cy="112839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F37C0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904982"/>
                  <a:endParaRPr lang="ko-KR" altLang="en-US" sz="1979" kern="0" spc="-9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85F3389B-CBB7-BFDA-EF49-C52ED44294E6}"/>
                    </a:ext>
                  </a:extLst>
                </p:cNvPr>
                <p:cNvSpPr txBox="1"/>
                <p:nvPr/>
              </p:nvSpPr>
              <p:spPr>
                <a:xfrm>
                  <a:off x="2571775" y="4410787"/>
                  <a:ext cx="3752451" cy="20072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전국 육군 학군사관후보생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4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학년에 재학 중인 자</a:t>
                  </a:r>
                </a:p>
              </p:txBody>
            </p:sp>
            <p:sp>
              <p:nvSpPr>
                <p:cNvPr id="92" name="자유형: 도형 91">
                  <a:extLst>
                    <a:ext uri="{FF2B5EF4-FFF2-40B4-BE49-F238E27FC236}">
                      <a16:creationId xmlns:a16="http://schemas.microsoft.com/office/drawing/2014/main" id="{891398BF-A7E3-FBF0-35B0-6DDED9853F79}"/>
                    </a:ext>
                  </a:extLst>
                </p:cNvPr>
                <p:cNvSpPr/>
                <p:nvPr/>
              </p:nvSpPr>
              <p:spPr>
                <a:xfrm rot="19785720">
                  <a:off x="2404570" y="4445530"/>
                  <a:ext cx="112384" cy="112839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F37C0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904982"/>
                  <a:endParaRPr lang="ko-KR" altLang="en-US" sz="1979" kern="0" spc="-9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C910C010-EAD9-4030-9FCA-F47C47C39246}"/>
                  </a:ext>
                </a:extLst>
              </p:cNvPr>
              <p:cNvSpPr txBox="1"/>
              <p:nvPr/>
            </p:nvSpPr>
            <p:spPr>
              <a:xfrm>
                <a:off x="2521442" y="1835535"/>
                <a:ext cx="697521" cy="21745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>
                  <a:defRPr/>
                </a:pPr>
                <a:r>
                  <a:rPr lang="ko-KR" altLang="en-US" sz="13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F37C06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모집시기</a:t>
                </a:r>
              </a:p>
            </p:txBody>
          </p:sp>
          <p:grpSp>
            <p:nvGrpSpPr>
              <p:cNvPr id="85" name="그룹 84">
                <a:extLst>
                  <a:ext uri="{FF2B5EF4-FFF2-40B4-BE49-F238E27FC236}">
                    <a16:creationId xmlns:a16="http://schemas.microsoft.com/office/drawing/2014/main" id="{B6F1FE1D-4800-AE87-25F5-52C5EE5E8200}"/>
                  </a:ext>
                </a:extLst>
              </p:cNvPr>
              <p:cNvGrpSpPr/>
              <p:nvPr/>
            </p:nvGrpSpPr>
            <p:grpSpPr>
              <a:xfrm>
                <a:off x="3397347" y="1843899"/>
                <a:ext cx="3014997" cy="200726"/>
                <a:chOff x="2404570" y="4437419"/>
                <a:chExt cx="3014997" cy="200726"/>
              </a:xfrm>
            </p:grpSpPr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40EF6040-3F06-D458-CAE9-975CC07835E5}"/>
                    </a:ext>
                  </a:extLst>
                </p:cNvPr>
                <p:cNvSpPr txBox="1"/>
                <p:nvPr/>
              </p:nvSpPr>
              <p:spPr>
                <a:xfrm>
                  <a:off x="2571775" y="4437419"/>
                  <a:ext cx="2847792" cy="20072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연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1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회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/ www.rokmc.mil.kr:10005</a:t>
                  </a:r>
                </a:p>
              </p:txBody>
            </p:sp>
            <p:sp>
              <p:nvSpPr>
                <p:cNvPr id="88" name="자유형: 도형 87">
                  <a:extLst>
                    <a:ext uri="{FF2B5EF4-FFF2-40B4-BE49-F238E27FC236}">
                      <a16:creationId xmlns:a16="http://schemas.microsoft.com/office/drawing/2014/main" id="{4ACE9595-9599-653A-326E-0721ECD310E8}"/>
                    </a:ext>
                  </a:extLst>
                </p:cNvPr>
                <p:cNvSpPr/>
                <p:nvPr/>
              </p:nvSpPr>
              <p:spPr>
                <a:xfrm rot="19785720">
                  <a:off x="2404570" y="4472163"/>
                  <a:ext cx="112384" cy="112839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F37C0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904982"/>
                  <a:endParaRPr lang="ko-KR" altLang="en-US" sz="1979" kern="0" spc="-9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cxnSp>
            <p:nvCxnSpPr>
              <p:cNvPr id="86" name="직선 연결선 85">
                <a:extLst>
                  <a:ext uri="{FF2B5EF4-FFF2-40B4-BE49-F238E27FC236}">
                    <a16:creationId xmlns:a16="http://schemas.microsoft.com/office/drawing/2014/main" id="{14002398-B73C-2DC4-3666-4B748CE5FB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91740" y="1747577"/>
                <a:ext cx="9834177" cy="0"/>
              </a:xfrm>
              <a:prstGeom prst="line">
                <a:avLst/>
              </a:prstGeom>
              <a:noFill/>
              <a:ln w="19050" cap="rnd">
                <a:solidFill>
                  <a:srgbClr val="E78C0C">
                    <a:alpha val="40000"/>
                  </a:srgbClr>
                </a:solidFill>
                <a:prstDash val="sysDot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B49552AA-366B-8C90-51C9-428D646E5DE8}"/>
              </a:ext>
            </a:extLst>
          </p:cNvPr>
          <p:cNvGrpSpPr/>
          <p:nvPr/>
        </p:nvGrpSpPr>
        <p:grpSpPr>
          <a:xfrm>
            <a:off x="2783277" y="496271"/>
            <a:ext cx="2779323" cy="300818"/>
            <a:chOff x="2621352" y="496271"/>
            <a:chExt cx="2779323" cy="300818"/>
          </a:xfrm>
        </p:grpSpPr>
        <p:sp>
          <p:nvSpPr>
            <p:cNvPr id="13" name="자유형 31">
              <a:extLst>
                <a:ext uri="{FF2B5EF4-FFF2-40B4-BE49-F238E27FC236}">
                  <a16:creationId xmlns:a16="http://schemas.microsoft.com/office/drawing/2014/main" id="{CE6746B0-1527-597E-3C5B-D337EAB1A827}"/>
                </a:ext>
              </a:extLst>
            </p:cNvPr>
            <p:cNvSpPr/>
            <p:nvPr/>
          </p:nvSpPr>
          <p:spPr>
            <a:xfrm>
              <a:off x="2621352" y="496271"/>
              <a:ext cx="2779323" cy="300818"/>
            </a:xfrm>
            <a:prstGeom prst="roundRect">
              <a:avLst>
                <a:gd name="adj" fmla="val 50000"/>
              </a:avLst>
            </a:prstGeom>
            <a:solidFill>
              <a:srgbClr val="F37C06"/>
            </a:solidFill>
            <a:ln w="19050">
              <a:solidFill>
                <a:srgbClr val="FFF7E2"/>
              </a:solidFill>
            </a:ln>
            <a:effectLst>
              <a:outerShdw blurRad="25400" dist="254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04982"/>
              <a:endParaRPr lang="ko-KR" altLang="en-US" sz="1979" kern="0" spc="-9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G마켓 산스 TTF Bold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14" name="자유형 31">
              <a:extLst>
                <a:ext uri="{FF2B5EF4-FFF2-40B4-BE49-F238E27FC236}">
                  <a16:creationId xmlns:a16="http://schemas.microsoft.com/office/drawing/2014/main" id="{2688DF3B-8E94-DBB7-2634-AEC4B66F30CA}"/>
                </a:ext>
              </a:extLst>
            </p:cNvPr>
            <p:cNvSpPr/>
            <p:nvPr/>
          </p:nvSpPr>
          <p:spPr>
            <a:xfrm>
              <a:off x="2621353" y="496271"/>
              <a:ext cx="1407936" cy="300818"/>
            </a:xfrm>
            <a:prstGeom prst="roundRect">
              <a:avLst>
                <a:gd name="adj" fmla="val 50000"/>
              </a:avLst>
            </a:prstGeom>
            <a:solidFill>
              <a:srgbClr val="FFF7E2"/>
            </a:solidFill>
            <a:ln w="19050">
              <a:solidFill>
                <a:srgbClr val="FFF7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04982"/>
              <a:endParaRPr lang="ko-KR" altLang="en-US" sz="1979" kern="0" spc="-9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G마켓 산스 TTF Bold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EEA116F-AB88-9187-94E5-06348A904896}"/>
                </a:ext>
              </a:extLst>
            </p:cNvPr>
            <p:cNvSpPr txBox="1"/>
            <p:nvPr/>
          </p:nvSpPr>
          <p:spPr>
            <a:xfrm>
              <a:off x="2953040" y="551658"/>
              <a:ext cx="744563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ko-KR" altLang="en-US" sz="1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F47D06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장    교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6EEC10E-2F5C-E523-5085-3C6BA37A16DF}"/>
                </a:ext>
              </a:extLst>
            </p:cNvPr>
            <p:cNvSpPr txBox="1"/>
            <p:nvPr/>
          </p:nvSpPr>
          <p:spPr>
            <a:xfrm>
              <a:off x="4436828" y="551658"/>
              <a:ext cx="519759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ko-KR" altLang="en-US" sz="1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F7A753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부사관</a:t>
              </a:r>
            </a:p>
          </p:txBody>
        </p:sp>
      </p:grpSp>
      <p:pic>
        <p:nvPicPr>
          <p:cNvPr id="2" name="그림 1" descr="텍스트, 클립아트, 벡터그래픽이(가) 표시된 사진&#10;&#10;자동 생성된 설명">
            <a:extLst>
              <a:ext uri="{FF2B5EF4-FFF2-40B4-BE49-F238E27FC236}">
                <a16:creationId xmlns:a16="http://schemas.microsoft.com/office/drawing/2014/main" id="{FA492E5B-320E-68D4-34E3-89EE86F20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4301" y="6443001"/>
            <a:ext cx="569650" cy="2202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A8DB00-3681-FB44-825F-EF5757DB954C}"/>
              </a:ext>
            </a:extLst>
          </p:cNvPr>
          <p:cNvSpPr txBox="1"/>
          <p:nvPr/>
        </p:nvSpPr>
        <p:spPr>
          <a:xfrm>
            <a:off x="4909731" y="6237070"/>
            <a:ext cx="4644220" cy="1384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r">
              <a:defRPr/>
            </a:pPr>
            <a:r>
              <a:rPr lang="en-US" altLang="ko-KR" sz="900" spc="-3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※ </a:t>
            </a:r>
            <a:r>
              <a:rPr lang="ko-KR" altLang="en-US" sz="900" spc="-3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세부내용은 달라질 수 있으며</a:t>
            </a:r>
            <a:r>
              <a:rPr lang="en-US" altLang="ko-KR" sz="900" spc="-3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, </a:t>
            </a:r>
            <a:r>
              <a:rPr lang="ko-KR" altLang="en-US" sz="900" spc="-3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반드시 해병대 모집 홈페이지를 참고하시기 바랍니다</a:t>
            </a:r>
            <a:r>
              <a:rPr lang="en-US" altLang="ko-KR" sz="900" spc="-3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558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734DC64-5BD5-726C-95AE-B5FB1A888ADD}"/>
              </a:ext>
            </a:extLst>
          </p:cNvPr>
          <p:cNvSpPr txBox="1"/>
          <p:nvPr/>
        </p:nvSpPr>
        <p:spPr>
          <a:xfrm>
            <a:off x="1441332" y="435229"/>
            <a:ext cx="1212255" cy="49244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>
              <a:defRPr/>
            </a:pPr>
            <a:r>
              <a:rPr lang="ko-KR" altLang="en-US" sz="3200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문체부 제목 돋음체" panose="020B0609000101010101" pitchFamily="49" charset="-127"/>
              </a:rPr>
              <a:t>해병대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8BD343AC-87B0-D977-DCA6-F997FD4DD90F}"/>
              </a:ext>
            </a:extLst>
          </p:cNvPr>
          <p:cNvGrpSpPr/>
          <p:nvPr/>
        </p:nvGrpSpPr>
        <p:grpSpPr>
          <a:xfrm>
            <a:off x="2783277" y="496271"/>
            <a:ext cx="2779323" cy="300818"/>
            <a:chOff x="2621352" y="496271"/>
            <a:chExt cx="2779323" cy="300818"/>
          </a:xfrm>
        </p:grpSpPr>
        <p:sp>
          <p:nvSpPr>
            <p:cNvPr id="6" name="자유형 31">
              <a:extLst>
                <a:ext uri="{FF2B5EF4-FFF2-40B4-BE49-F238E27FC236}">
                  <a16:creationId xmlns:a16="http://schemas.microsoft.com/office/drawing/2014/main" id="{259181C9-39BF-5221-3F49-A50E71E8C1DA}"/>
                </a:ext>
              </a:extLst>
            </p:cNvPr>
            <p:cNvSpPr/>
            <p:nvPr/>
          </p:nvSpPr>
          <p:spPr>
            <a:xfrm>
              <a:off x="2621352" y="496271"/>
              <a:ext cx="2779323" cy="300818"/>
            </a:xfrm>
            <a:prstGeom prst="roundRect">
              <a:avLst>
                <a:gd name="adj" fmla="val 50000"/>
              </a:avLst>
            </a:prstGeom>
            <a:solidFill>
              <a:srgbClr val="F37C06"/>
            </a:solidFill>
            <a:ln w="19050">
              <a:solidFill>
                <a:srgbClr val="FFF7E2"/>
              </a:solidFill>
            </a:ln>
            <a:effectLst>
              <a:outerShdw blurRad="25400" dist="254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04982"/>
              <a:endParaRPr lang="ko-KR" altLang="en-US" sz="1979" kern="0" spc="-9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G마켓 산스 TTF Bold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8" name="자유형 31">
              <a:extLst>
                <a:ext uri="{FF2B5EF4-FFF2-40B4-BE49-F238E27FC236}">
                  <a16:creationId xmlns:a16="http://schemas.microsoft.com/office/drawing/2014/main" id="{BF9C357F-6BE4-13B0-D78E-EDDC70233DB3}"/>
                </a:ext>
              </a:extLst>
            </p:cNvPr>
            <p:cNvSpPr/>
            <p:nvPr/>
          </p:nvSpPr>
          <p:spPr>
            <a:xfrm>
              <a:off x="3992739" y="496271"/>
              <a:ext cx="1407936" cy="300818"/>
            </a:xfrm>
            <a:prstGeom prst="roundRect">
              <a:avLst>
                <a:gd name="adj" fmla="val 50000"/>
              </a:avLst>
            </a:prstGeom>
            <a:solidFill>
              <a:srgbClr val="FFF7E2"/>
            </a:solidFill>
            <a:ln w="19050">
              <a:solidFill>
                <a:srgbClr val="FFF7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04982"/>
              <a:endParaRPr lang="ko-KR" altLang="en-US" sz="1979" kern="0" spc="-9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G마켓 산스 TTF Bold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2230BF6-BBF6-8318-E169-D06C45C60B54}"/>
                </a:ext>
              </a:extLst>
            </p:cNvPr>
            <p:cNvSpPr txBox="1"/>
            <p:nvPr/>
          </p:nvSpPr>
          <p:spPr>
            <a:xfrm>
              <a:off x="2953040" y="551658"/>
              <a:ext cx="744563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ko-KR" altLang="en-US" sz="1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F7A753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장    교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B95AA46-D4AF-FE2D-A65F-425DDE6BDB40}"/>
                </a:ext>
              </a:extLst>
            </p:cNvPr>
            <p:cNvSpPr txBox="1"/>
            <p:nvPr/>
          </p:nvSpPr>
          <p:spPr>
            <a:xfrm>
              <a:off x="4436828" y="551658"/>
              <a:ext cx="519759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ko-KR" altLang="en-US" sz="1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F37C06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부사관</a:t>
              </a:r>
            </a:p>
          </p:txBody>
        </p:sp>
      </p:grpSp>
      <p:sp>
        <p:nvSpPr>
          <p:cNvPr id="11" name="사각형: 둥근 위쪽 모서리 10">
            <a:extLst>
              <a:ext uri="{FF2B5EF4-FFF2-40B4-BE49-F238E27FC236}">
                <a16:creationId xmlns:a16="http://schemas.microsoft.com/office/drawing/2014/main" id="{482C0FE8-3195-ED02-E888-DA0028C7BA06}"/>
              </a:ext>
            </a:extLst>
          </p:cNvPr>
          <p:cNvSpPr/>
          <p:nvPr/>
        </p:nvSpPr>
        <p:spPr>
          <a:xfrm>
            <a:off x="142875" y="1209317"/>
            <a:ext cx="9620250" cy="5648684"/>
          </a:xfrm>
          <a:prstGeom prst="round2SameRect">
            <a:avLst>
              <a:gd name="adj1" fmla="val 2549"/>
              <a:gd name="adj2" fmla="val 0"/>
            </a:avLst>
          </a:prstGeom>
          <a:solidFill>
            <a:srgbClr val="FFF7E2"/>
          </a:solidFill>
          <a:ln w="19050">
            <a:noFill/>
          </a:ln>
          <a:effectLst>
            <a:innerShdw dist="38100" dir="16200000">
              <a:srgbClr val="B25A04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04982">
              <a:defRPr/>
            </a:pPr>
            <a:endParaRPr lang="ko-KR" altLang="en-US" sz="1979" kern="0" spc="-99" dirty="0">
              <a:ln>
                <a:solidFill>
                  <a:prstClr val="white">
                    <a:alpha val="0"/>
                  </a:prstClr>
                </a:solidFill>
              </a:ln>
              <a:solidFill>
                <a:prstClr val="white"/>
              </a:solidFill>
              <a:latin typeface="G마켓 산스 TTF Bold" panose="02000000000000000000" pitchFamily="2" charset="-127"/>
              <a:ea typeface="문체부 제목 돋음체" panose="020B0609000101010101" pitchFamily="49" charset="-127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E9BF8B76-4D4C-00F1-8308-417D22648315}"/>
              </a:ext>
            </a:extLst>
          </p:cNvPr>
          <p:cNvGrpSpPr/>
          <p:nvPr/>
        </p:nvGrpSpPr>
        <p:grpSpPr>
          <a:xfrm>
            <a:off x="352049" y="1380116"/>
            <a:ext cx="9201902" cy="1293453"/>
            <a:chOff x="2313823" y="647049"/>
            <a:chExt cx="10002148" cy="1405939"/>
          </a:xfrm>
        </p:grpSpPr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FEF5E348-B5DF-CF11-98E8-0ECB7CB623F2}"/>
                </a:ext>
              </a:extLst>
            </p:cNvPr>
            <p:cNvGrpSpPr/>
            <p:nvPr/>
          </p:nvGrpSpPr>
          <p:grpSpPr>
            <a:xfrm>
              <a:off x="2313823" y="647049"/>
              <a:ext cx="10002148" cy="463758"/>
              <a:chOff x="2313823" y="647049"/>
              <a:chExt cx="10002148" cy="463758"/>
            </a:xfrm>
          </p:grpSpPr>
          <p:sp>
            <p:nvSpPr>
              <p:cNvPr id="43" name="사각형: 둥근 모서리 42">
                <a:extLst>
                  <a:ext uri="{FF2B5EF4-FFF2-40B4-BE49-F238E27FC236}">
                    <a16:creationId xmlns:a16="http://schemas.microsoft.com/office/drawing/2014/main" id="{64BA0CA9-99D5-1B76-4AC1-F57E2DF4339B}"/>
                  </a:ext>
                </a:extLst>
              </p:cNvPr>
              <p:cNvSpPr/>
              <p:nvPr/>
            </p:nvSpPr>
            <p:spPr>
              <a:xfrm>
                <a:off x="2313823" y="713151"/>
                <a:ext cx="10002148" cy="397656"/>
              </a:xfrm>
              <a:prstGeom prst="roundRect">
                <a:avLst/>
              </a:prstGeom>
              <a:solidFill>
                <a:srgbClr val="FFF7E2"/>
              </a:solidFill>
              <a:ln w="19050">
                <a:solidFill>
                  <a:srgbClr val="F37C0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04982">
                  <a:defRPr/>
                </a:pPr>
                <a:endParaRPr lang="ko-KR" altLang="en-US" sz="1979" kern="0" spc="-9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grpSp>
            <p:nvGrpSpPr>
              <p:cNvPr id="44" name="그룹 43">
                <a:extLst>
                  <a:ext uri="{FF2B5EF4-FFF2-40B4-BE49-F238E27FC236}">
                    <a16:creationId xmlns:a16="http://schemas.microsoft.com/office/drawing/2014/main" id="{E986E5E7-448C-FD33-43CE-8146D27C06AB}"/>
                  </a:ext>
                </a:extLst>
              </p:cNvPr>
              <p:cNvGrpSpPr/>
              <p:nvPr/>
            </p:nvGrpSpPr>
            <p:grpSpPr>
              <a:xfrm>
                <a:off x="2397453" y="647049"/>
                <a:ext cx="460512" cy="399558"/>
                <a:chOff x="1625463" y="4547379"/>
                <a:chExt cx="420031" cy="364435"/>
              </a:xfrm>
            </p:grpSpPr>
            <p:grpSp>
              <p:nvGrpSpPr>
                <p:cNvPr id="46" name="그룹 45">
                  <a:extLst>
                    <a:ext uri="{FF2B5EF4-FFF2-40B4-BE49-F238E27FC236}">
                      <a16:creationId xmlns:a16="http://schemas.microsoft.com/office/drawing/2014/main" id="{546AB3EE-700E-1EEC-EED8-B209E37C1732}"/>
                    </a:ext>
                  </a:extLst>
                </p:cNvPr>
                <p:cNvGrpSpPr/>
                <p:nvPr/>
              </p:nvGrpSpPr>
              <p:grpSpPr>
                <a:xfrm>
                  <a:off x="1625463" y="4547379"/>
                  <a:ext cx="420031" cy="364435"/>
                  <a:chOff x="1623080" y="4535472"/>
                  <a:chExt cx="489461" cy="424675"/>
                </a:xfrm>
                <a:solidFill>
                  <a:srgbClr val="E78C0C"/>
                </a:solidFill>
              </p:grpSpPr>
              <p:sp>
                <p:nvSpPr>
                  <p:cNvPr id="48" name="자유형: 도형 47">
                    <a:extLst>
                      <a:ext uri="{FF2B5EF4-FFF2-40B4-BE49-F238E27FC236}">
                        <a16:creationId xmlns:a16="http://schemas.microsoft.com/office/drawing/2014/main" id="{A5FE9D14-AE06-8ACD-D97A-63EBC9C557D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587907" y="4570645"/>
                    <a:ext cx="359409" cy="289064"/>
                  </a:xfrm>
                  <a:custGeom>
                    <a:avLst/>
                    <a:gdLst>
                      <a:gd name="connsiteX0" fmla="*/ 103252 w 505255"/>
                      <a:gd name="connsiteY0" fmla="*/ 0 h 406364"/>
                      <a:gd name="connsiteX1" fmla="*/ 402003 w 505255"/>
                      <a:gd name="connsiteY1" fmla="*/ 0 h 406364"/>
                      <a:gd name="connsiteX2" fmla="*/ 505255 w 505255"/>
                      <a:gd name="connsiteY2" fmla="*/ 103252 h 406364"/>
                      <a:gd name="connsiteX3" fmla="*/ 505255 w 505255"/>
                      <a:gd name="connsiteY3" fmla="*/ 297495 h 406364"/>
                      <a:gd name="connsiteX4" fmla="*/ 197221 w 505255"/>
                      <a:gd name="connsiteY4" fmla="*/ 297495 h 406364"/>
                      <a:gd name="connsiteX5" fmla="*/ 100012 w 505255"/>
                      <a:gd name="connsiteY5" fmla="*/ 394704 h 406364"/>
                      <a:gd name="connsiteX6" fmla="*/ 100012 w 505255"/>
                      <a:gd name="connsiteY6" fmla="*/ 406364 h 406364"/>
                      <a:gd name="connsiteX7" fmla="*/ 63061 w 505255"/>
                      <a:gd name="connsiteY7" fmla="*/ 398904 h 406364"/>
                      <a:gd name="connsiteX8" fmla="*/ 0 w 505255"/>
                      <a:gd name="connsiteY8" fmla="*/ 303766 h 406364"/>
                      <a:gd name="connsiteX9" fmla="*/ 0 w 505255"/>
                      <a:gd name="connsiteY9" fmla="*/ 103252 h 406364"/>
                      <a:gd name="connsiteX10" fmla="*/ 103252 w 505255"/>
                      <a:gd name="connsiteY10" fmla="*/ 0 h 406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05255" h="406364">
                        <a:moveTo>
                          <a:pt x="103252" y="0"/>
                        </a:moveTo>
                        <a:lnTo>
                          <a:pt x="402003" y="0"/>
                        </a:lnTo>
                        <a:cubicBezTo>
                          <a:pt x="459028" y="0"/>
                          <a:pt x="505255" y="46227"/>
                          <a:pt x="505255" y="103252"/>
                        </a:cubicBezTo>
                        <a:lnTo>
                          <a:pt x="505255" y="297495"/>
                        </a:lnTo>
                        <a:lnTo>
                          <a:pt x="197221" y="297495"/>
                        </a:lnTo>
                        <a:cubicBezTo>
                          <a:pt x="143534" y="297495"/>
                          <a:pt x="100012" y="341017"/>
                          <a:pt x="100012" y="394704"/>
                        </a:cubicBezTo>
                        <a:lnTo>
                          <a:pt x="100012" y="406364"/>
                        </a:lnTo>
                        <a:lnTo>
                          <a:pt x="63061" y="398904"/>
                        </a:lnTo>
                        <a:cubicBezTo>
                          <a:pt x="26003" y="383230"/>
                          <a:pt x="0" y="346535"/>
                          <a:pt x="0" y="303766"/>
                        </a:cubicBezTo>
                        <a:lnTo>
                          <a:pt x="0" y="103252"/>
                        </a:lnTo>
                        <a:cubicBezTo>
                          <a:pt x="0" y="46227"/>
                          <a:pt x="46227" y="0"/>
                          <a:pt x="103252" y="0"/>
                        </a:cubicBezTo>
                        <a:close/>
                      </a:path>
                    </a:pathLst>
                  </a:custGeom>
                  <a:solidFill>
                    <a:srgbClr val="F37C06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53" name="사각형: 둥근 모서리 52">
                    <a:extLst>
                      <a:ext uri="{FF2B5EF4-FFF2-40B4-BE49-F238E27FC236}">
                        <a16:creationId xmlns:a16="http://schemas.microsoft.com/office/drawing/2014/main" id="{AF6CF5A8-605D-5C17-D1AF-ABE06FA481C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693575" y="4541181"/>
                    <a:ext cx="424672" cy="413260"/>
                  </a:xfrm>
                  <a:prstGeom prst="roundRect">
                    <a:avLst>
                      <a:gd name="adj" fmla="val 18011"/>
                    </a:avLst>
                  </a:prstGeom>
                  <a:solidFill>
                    <a:srgbClr val="F37C06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sp>
              <p:nvSpPr>
                <p:cNvPr id="47" name="직사각형 46">
                  <a:extLst>
                    <a:ext uri="{FF2B5EF4-FFF2-40B4-BE49-F238E27FC236}">
                      <a16:creationId xmlns:a16="http://schemas.microsoft.com/office/drawing/2014/main" id="{F88EF52A-D82D-E805-8DB1-42B128058E98}"/>
                    </a:ext>
                  </a:extLst>
                </p:cNvPr>
                <p:cNvSpPr/>
                <p:nvPr/>
              </p:nvSpPr>
              <p:spPr>
                <a:xfrm>
                  <a:off x="1751489" y="4634131"/>
                  <a:ext cx="224083" cy="228851"/>
                </a:xfrm>
                <a:prstGeom prst="rect">
                  <a:avLst/>
                </a:pr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ctr" defTabSz="904982">
                    <a:defRPr/>
                  </a:pPr>
                  <a:r>
                    <a:rPr lang="en-US" altLang="ko-KR" sz="15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>
                          <a:alpha val="30000"/>
                        </a:schemeClr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0</a:t>
                  </a:r>
                  <a:r>
                    <a:rPr lang="en-US" altLang="ko-KR" sz="15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1</a:t>
                  </a:r>
                  <a:endParaRPr lang="ko-KR" altLang="en-US" sz="1500" kern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609B89C0-C7F1-41E3-A73A-480F0598B7D8}"/>
                  </a:ext>
                </a:extLst>
              </p:cNvPr>
              <p:cNvSpPr txBox="1"/>
              <p:nvPr/>
            </p:nvSpPr>
            <p:spPr>
              <a:xfrm>
                <a:off x="2997787" y="782120"/>
                <a:ext cx="1513386" cy="28436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7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F37C06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부사관 후보생</a:t>
                </a:r>
              </a:p>
            </p:txBody>
          </p:sp>
        </p:grp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455E697F-C4DC-5F26-C7DC-AA7D4296C014}"/>
                </a:ext>
              </a:extLst>
            </p:cNvPr>
            <p:cNvGrpSpPr/>
            <p:nvPr/>
          </p:nvGrpSpPr>
          <p:grpSpPr>
            <a:xfrm>
              <a:off x="2491740" y="1227564"/>
              <a:ext cx="9823823" cy="825424"/>
              <a:chOff x="2491740" y="1227564"/>
              <a:chExt cx="9823823" cy="825424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BADB02A-61C5-E682-A80E-24BF150D543B}"/>
                  </a:ext>
                </a:extLst>
              </p:cNvPr>
              <p:cNvSpPr txBox="1"/>
              <p:nvPr/>
            </p:nvSpPr>
            <p:spPr>
              <a:xfrm>
                <a:off x="2521442" y="1227564"/>
                <a:ext cx="697521" cy="21745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>
                  <a:defRPr/>
                </a:pPr>
                <a:r>
                  <a:rPr lang="ko-KR" altLang="en-US" sz="13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F37C06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지원자격</a:t>
                </a:r>
              </a:p>
            </p:txBody>
          </p:sp>
          <p:grpSp>
            <p:nvGrpSpPr>
              <p:cNvPr id="25" name="그룹 24">
                <a:extLst>
                  <a:ext uri="{FF2B5EF4-FFF2-40B4-BE49-F238E27FC236}">
                    <a16:creationId xmlns:a16="http://schemas.microsoft.com/office/drawing/2014/main" id="{2E2C3D98-43F0-E6AB-A026-5ABDEF62D5C7}"/>
                  </a:ext>
                </a:extLst>
              </p:cNvPr>
              <p:cNvGrpSpPr/>
              <p:nvPr/>
            </p:nvGrpSpPr>
            <p:grpSpPr>
              <a:xfrm>
                <a:off x="3397347" y="1235927"/>
                <a:ext cx="3919656" cy="431545"/>
                <a:chOff x="2404570" y="4179967"/>
                <a:chExt cx="3919656" cy="431545"/>
              </a:xfrm>
            </p:grpSpPr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36408FEC-5365-F553-C122-4358CB377BE7}"/>
                    </a:ext>
                  </a:extLst>
                </p:cNvPr>
                <p:cNvSpPr txBox="1"/>
                <p:nvPr/>
              </p:nvSpPr>
              <p:spPr>
                <a:xfrm>
                  <a:off x="2571775" y="4179967"/>
                  <a:ext cx="2938398" cy="20072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임관일 기준 만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18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세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~ 27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세 남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· 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여</a:t>
                  </a:r>
                </a:p>
              </p:txBody>
            </p:sp>
            <p:sp>
              <p:nvSpPr>
                <p:cNvPr id="40" name="자유형: 도형 39">
                  <a:extLst>
                    <a:ext uri="{FF2B5EF4-FFF2-40B4-BE49-F238E27FC236}">
                      <a16:creationId xmlns:a16="http://schemas.microsoft.com/office/drawing/2014/main" id="{037BBB1C-6403-78C4-03EA-1CC9A80CC0C6}"/>
                    </a:ext>
                  </a:extLst>
                </p:cNvPr>
                <p:cNvSpPr/>
                <p:nvPr/>
              </p:nvSpPr>
              <p:spPr>
                <a:xfrm rot="19785720">
                  <a:off x="2404570" y="4214711"/>
                  <a:ext cx="112384" cy="112839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F37C0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904982"/>
                  <a:endParaRPr lang="ko-KR" altLang="en-US" sz="1979" kern="0" spc="-9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643CC23E-3EA2-9B23-896B-14AE264FC3BF}"/>
                    </a:ext>
                  </a:extLst>
                </p:cNvPr>
                <p:cNvSpPr txBox="1"/>
                <p:nvPr/>
              </p:nvSpPr>
              <p:spPr>
                <a:xfrm>
                  <a:off x="2571775" y="4410786"/>
                  <a:ext cx="3752451" cy="20072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고등학교 졸업 또는 이와 동등 학력 이상 소지자</a:t>
                  </a:r>
                </a:p>
              </p:txBody>
            </p:sp>
            <p:sp>
              <p:nvSpPr>
                <p:cNvPr id="42" name="자유형: 도형 41">
                  <a:extLst>
                    <a:ext uri="{FF2B5EF4-FFF2-40B4-BE49-F238E27FC236}">
                      <a16:creationId xmlns:a16="http://schemas.microsoft.com/office/drawing/2014/main" id="{C60EC98C-7374-6EDE-D67D-13EBDC6ED8B8}"/>
                    </a:ext>
                  </a:extLst>
                </p:cNvPr>
                <p:cNvSpPr/>
                <p:nvPr/>
              </p:nvSpPr>
              <p:spPr>
                <a:xfrm rot="19785720">
                  <a:off x="2404570" y="4445530"/>
                  <a:ext cx="112384" cy="112839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F37C0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904982"/>
                  <a:endParaRPr lang="ko-KR" altLang="en-US" sz="1979" kern="0" spc="-9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D6BFA17-482D-4B6F-D60F-C90A17DFDCDE}"/>
                  </a:ext>
                </a:extLst>
              </p:cNvPr>
              <p:cNvSpPr txBox="1"/>
              <p:nvPr/>
            </p:nvSpPr>
            <p:spPr>
              <a:xfrm>
                <a:off x="2521442" y="1835535"/>
                <a:ext cx="697521" cy="21745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>
                  <a:defRPr/>
                </a:pPr>
                <a:r>
                  <a:rPr lang="ko-KR" altLang="en-US" sz="13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F37C06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모집시기</a:t>
                </a:r>
              </a:p>
            </p:txBody>
          </p:sp>
          <p:grpSp>
            <p:nvGrpSpPr>
              <p:cNvPr id="27" name="그룹 26">
                <a:extLst>
                  <a:ext uri="{FF2B5EF4-FFF2-40B4-BE49-F238E27FC236}">
                    <a16:creationId xmlns:a16="http://schemas.microsoft.com/office/drawing/2014/main" id="{B39226B9-079A-549D-31E1-62965F9842D6}"/>
                  </a:ext>
                </a:extLst>
              </p:cNvPr>
              <p:cNvGrpSpPr/>
              <p:nvPr/>
            </p:nvGrpSpPr>
            <p:grpSpPr>
              <a:xfrm>
                <a:off x="3397347" y="1843899"/>
                <a:ext cx="2267853" cy="200726"/>
                <a:chOff x="2404570" y="4437419"/>
                <a:chExt cx="2267853" cy="200726"/>
              </a:xfrm>
            </p:grpSpPr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4DB8BCE3-3BA8-93C3-0A20-8C82575D384A}"/>
                    </a:ext>
                  </a:extLst>
                </p:cNvPr>
                <p:cNvSpPr txBox="1"/>
                <p:nvPr/>
              </p:nvSpPr>
              <p:spPr>
                <a:xfrm>
                  <a:off x="2571775" y="4437419"/>
                  <a:ext cx="2100648" cy="20072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수시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/ www.rokmc.mil.kr</a:t>
                  </a:r>
                </a:p>
              </p:txBody>
            </p:sp>
            <p:sp>
              <p:nvSpPr>
                <p:cNvPr id="38" name="자유형: 도형 37">
                  <a:extLst>
                    <a:ext uri="{FF2B5EF4-FFF2-40B4-BE49-F238E27FC236}">
                      <a16:creationId xmlns:a16="http://schemas.microsoft.com/office/drawing/2014/main" id="{8EB79E47-5256-FC5E-E8C3-126E4E48DD2D}"/>
                    </a:ext>
                  </a:extLst>
                </p:cNvPr>
                <p:cNvSpPr/>
                <p:nvPr/>
              </p:nvSpPr>
              <p:spPr>
                <a:xfrm rot="19785720">
                  <a:off x="2404570" y="4472163"/>
                  <a:ext cx="112384" cy="112839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F37C0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904982"/>
                  <a:endParaRPr lang="ko-KR" altLang="en-US" sz="1979" kern="0" spc="-9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cxnSp>
            <p:nvCxnSpPr>
              <p:cNvPr id="28" name="직선 연결선 27">
                <a:extLst>
                  <a:ext uri="{FF2B5EF4-FFF2-40B4-BE49-F238E27FC236}">
                    <a16:creationId xmlns:a16="http://schemas.microsoft.com/office/drawing/2014/main" id="{DC751A87-9437-97D2-9BA1-F52DC83ED7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91740" y="1747577"/>
                <a:ext cx="9823823" cy="0"/>
              </a:xfrm>
              <a:prstGeom prst="line">
                <a:avLst/>
              </a:prstGeom>
              <a:noFill/>
              <a:ln w="19050" cap="rnd">
                <a:solidFill>
                  <a:srgbClr val="E78C0C">
                    <a:alpha val="40000"/>
                  </a:srgbClr>
                </a:solidFill>
                <a:prstDash val="sysDot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grpSp>
        <p:nvGrpSpPr>
          <p:cNvPr id="54" name="그룹 53">
            <a:extLst>
              <a:ext uri="{FF2B5EF4-FFF2-40B4-BE49-F238E27FC236}">
                <a16:creationId xmlns:a16="http://schemas.microsoft.com/office/drawing/2014/main" id="{844C6BC2-EF6F-37CC-ABB8-04982DED47D7}"/>
              </a:ext>
            </a:extLst>
          </p:cNvPr>
          <p:cNvGrpSpPr/>
          <p:nvPr/>
        </p:nvGrpSpPr>
        <p:grpSpPr>
          <a:xfrm>
            <a:off x="352049" y="3034464"/>
            <a:ext cx="9211052" cy="1293453"/>
            <a:chOff x="2313823" y="647049"/>
            <a:chExt cx="10012094" cy="1405939"/>
          </a:xfrm>
        </p:grpSpPr>
        <p:grpSp>
          <p:nvGrpSpPr>
            <p:cNvPr id="55" name="그룹 54">
              <a:extLst>
                <a:ext uri="{FF2B5EF4-FFF2-40B4-BE49-F238E27FC236}">
                  <a16:creationId xmlns:a16="http://schemas.microsoft.com/office/drawing/2014/main" id="{6BC01335-8561-6240-E821-BD46E47CE3F9}"/>
                </a:ext>
              </a:extLst>
            </p:cNvPr>
            <p:cNvGrpSpPr/>
            <p:nvPr/>
          </p:nvGrpSpPr>
          <p:grpSpPr>
            <a:xfrm>
              <a:off x="2313823" y="647049"/>
              <a:ext cx="10002148" cy="463758"/>
              <a:chOff x="2313823" y="647049"/>
              <a:chExt cx="10002148" cy="463758"/>
            </a:xfrm>
          </p:grpSpPr>
          <p:sp>
            <p:nvSpPr>
              <p:cNvPr id="68" name="사각형: 둥근 모서리 67">
                <a:extLst>
                  <a:ext uri="{FF2B5EF4-FFF2-40B4-BE49-F238E27FC236}">
                    <a16:creationId xmlns:a16="http://schemas.microsoft.com/office/drawing/2014/main" id="{2C7CF62E-1968-0CE4-2572-839208CEAC6E}"/>
                  </a:ext>
                </a:extLst>
              </p:cNvPr>
              <p:cNvSpPr/>
              <p:nvPr/>
            </p:nvSpPr>
            <p:spPr>
              <a:xfrm>
                <a:off x="2313823" y="713151"/>
                <a:ext cx="10002148" cy="397656"/>
              </a:xfrm>
              <a:prstGeom prst="roundRect">
                <a:avLst/>
              </a:prstGeom>
              <a:solidFill>
                <a:srgbClr val="FFF7E2"/>
              </a:solidFill>
              <a:ln w="19050">
                <a:solidFill>
                  <a:srgbClr val="F37C0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04982"/>
                <a:endParaRPr lang="ko-KR" altLang="en-US" sz="1979" kern="0" spc="-9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grpSp>
            <p:nvGrpSpPr>
              <p:cNvPr id="69" name="그룹 68">
                <a:extLst>
                  <a:ext uri="{FF2B5EF4-FFF2-40B4-BE49-F238E27FC236}">
                    <a16:creationId xmlns:a16="http://schemas.microsoft.com/office/drawing/2014/main" id="{72571DF1-41C5-32B6-6FE4-13326497ABD5}"/>
                  </a:ext>
                </a:extLst>
              </p:cNvPr>
              <p:cNvGrpSpPr/>
              <p:nvPr/>
            </p:nvGrpSpPr>
            <p:grpSpPr>
              <a:xfrm>
                <a:off x="2397453" y="647049"/>
                <a:ext cx="460512" cy="399558"/>
                <a:chOff x="1625463" y="4547379"/>
                <a:chExt cx="420031" cy="364435"/>
              </a:xfrm>
            </p:grpSpPr>
            <p:grpSp>
              <p:nvGrpSpPr>
                <p:cNvPr id="71" name="그룹 70">
                  <a:extLst>
                    <a:ext uri="{FF2B5EF4-FFF2-40B4-BE49-F238E27FC236}">
                      <a16:creationId xmlns:a16="http://schemas.microsoft.com/office/drawing/2014/main" id="{3060E526-9872-FA26-D755-917AC66DF5BC}"/>
                    </a:ext>
                  </a:extLst>
                </p:cNvPr>
                <p:cNvGrpSpPr/>
                <p:nvPr/>
              </p:nvGrpSpPr>
              <p:grpSpPr>
                <a:xfrm>
                  <a:off x="1625463" y="4547379"/>
                  <a:ext cx="420031" cy="364435"/>
                  <a:chOff x="1623080" y="4535472"/>
                  <a:chExt cx="489461" cy="424675"/>
                </a:xfrm>
                <a:solidFill>
                  <a:srgbClr val="E78C0C"/>
                </a:solidFill>
              </p:grpSpPr>
              <p:sp>
                <p:nvSpPr>
                  <p:cNvPr id="73" name="자유형: 도형 72">
                    <a:extLst>
                      <a:ext uri="{FF2B5EF4-FFF2-40B4-BE49-F238E27FC236}">
                        <a16:creationId xmlns:a16="http://schemas.microsoft.com/office/drawing/2014/main" id="{8996ADF8-6824-5F53-8BEB-0EF555C9B4A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587907" y="4570645"/>
                    <a:ext cx="359409" cy="289064"/>
                  </a:xfrm>
                  <a:custGeom>
                    <a:avLst/>
                    <a:gdLst>
                      <a:gd name="connsiteX0" fmla="*/ 103252 w 505255"/>
                      <a:gd name="connsiteY0" fmla="*/ 0 h 406364"/>
                      <a:gd name="connsiteX1" fmla="*/ 402003 w 505255"/>
                      <a:gd name="connsiteY1" fmla="*/ 0 h 406364"/>
                      <a:gd name="connsiteX2" fmla="*/ 505255 w 505255"/>
                      <a:gd name="connsiteY2" fmla="*/ 103252 h 406364"/>
                      <a:gd name="connsiteX3" fmla="*/ 505255 w 505255"/>
                      <a:gd name="connsiteY3" fmla="*/ 297495 h 406364"/>
                      <a:gd name="connsiteX4" fmla="*/ 197221 w 505255"/>
                      <a:gd name="connsiteY4" fmla="*/ 297495 h 406364"/>
                      <a:gd name="connsiteX5" fmla="*/ 100012 w 505255"/>
                      <a:gd name="connsiteY5" fmla="*/ 394704 h 406364"/>
                      <a:gd name="connsiteX6" fmla="*/ 100012 w 505255"/>
                      <a:gd name="connsiteY6" fmla="*/ 406364 h 406364"/>
                      <a:gd name="connsiteX7" fmla="*/ 63061 w 505255"/>
                      <a:gd name="connsiteY7" fmla="*/ 398904 h 406364"/>
                      <a:gd name="connsiteX8" fmla="*/ 0 w 505255"/>
                      <a:gd name="connsiteY8" fmla="*/ 303766 h 406364"/>
                      <a:gd name="connsiteX9" fmla="*/ 0 w 505255"/>
                      <a:gd name="connsiteY9" fmla="*/ 103252 h 406364"/>
                      <a:gd name="connsiteX10" fmla="*/ 103252 w 505255"/>
                      <a:gd name="connsiteY10" fmla="*/ 0 h 406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05255" h="406364">
                        <a:moveTo>
                          <a:pt x="103252" y="0"/>
                        </a:moveTo>
                        <a:lnTo>
                          <a:pt x="402003" y="0"/>
                        </a:lnTo>
                        <a:cubicBezTo>
                          <a:pt x="459028" y="0"/>
                          <a:pt x="505255" y="46227"/>
                          <a:pt x="505255" y="103252"/>
                        </a:cubicBezTo>
                        <a:lnTo>
                          <a:pt x="505255" y="297495"/>
                        </a:lnTo>
                        <a:lnTo>
                          <a:pt x="197221" y="297495"/>
                        </a:lnTo>
                        <a:cubicBezTo>
                          <a:pt x="143534" y="297495"/>
                          <a:pt x="100012" y="341017"/>
                          <a:pt x="100012" y="394704"/>
                        </a:cubicBezTo>
                        <a:lnTo>
                          <a:pt x="100012" y="406364"/>
                        </a:lnTo>
                        <a:lnTo>
                          <a:pt x="63061" y="398904"/>
                        </a:lnTo>
                        <a:cubicBezTo>
                          <a:pt x="26003" y="383230"/>
                          <a:pt x="0" y="346535"/>
                          <a:pt x="0" y="303766"/>
                        </a:cubicBezTo>
                        <a:lnTo>
                          <a:pt x="0" y="103252"/>
                        </a:lnTo>
                        <a:cubicBezTo>
                          <a:pt x="0" y="46227"/>
                          <a:pt x="46227" y="0"/>
                          <a:pt x="103252" y="0"/>
                        </a:cubicBezTo>
                        <a:close/>
                      </a:path>
                    </a:pathLst>
                  </a:custGeom>
                  <a:solidFill>
                    <a:srgbClr val="F37C06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74" name="사각형: 둥근 모서리 73">
                    <a:extLst>
                      <a:ext uri="{FF2B5EF4-FFF2-40B4-BE49-F238E27FC236}">
                        <a16:creationId xmlns:a16="http://schemas.microsoft.com/office/drawing/2014/main" id="{F55CC63C-6D5D-F4CC-8EF1-E2C41A2048A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693575" y="4541181"/>
                    <a:ext cx="424672" cy="413260"/>
                  </a:xfrm>
                  <a:prstGeom prst="roundRect">
                    <a:avLst>
                      <a:gd name="adj" fmla="val 18011"/>
                    </a:avLst>
                  </a:prstGeom>
                  <a:solidFill>
                    <a:srgbClr val="F37C06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sp>
              <p:nvSpPr>
                <p:cNvPr id="72" name="직사각형 71">
                  <a:extLst>
                    <a:ext uri="{FF2B5EF4-FFF2-40B4-BE49-F238E27FC236}">
                      <a16:creationId xmlns:a16="http://schemas.microsoft.com/office/drawing/2014/main" id="{418A7615-D3FD-0BEC-30EF-583C5E6EAAC2}"/>
                    </a:ext>
                  </a:extLst>
                </p:cNvPr>
                <p:cNvSpPr/>
                <p:nvPr/>
              </p:nvSpPr>
              <p:spPr>
                <a:xfrm>
                  <a:off x="1752285" y="4634131"/>
                  <a:ext cx="222493" cy="228851"/>
                </a:xfrm>
                <a:prstGeom prst="rect">
                  <a:avLst/>
                </a:pr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ctr" defTabSz="904982">
                    <a:defRPr/>
                  </a:pPr>
                  <a:r>
                    <a:rPr lang="en-US" altLang="ko-KR" sz="15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>
                          <a:alpha val="30000"/>
                        </a:schemeClr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0</a:t>
                  </a:r>
                  <a:r>
                    <a:rPr lang="en-US" altLang="ko-KR" sz="15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2</a:t>
                  </a:r>
                  <a:endParaRPr lang="ko-KR" altLang="en-US" sz="1500" kern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DEF61E88-80A3-841D-DC96-8EAA57BFCFE9}"/>
                  </a:ext>
                </a:extLst>
              </p:cNvPr>
              <p:cNvSpPr txBox="1"/>
              <p:nvPr/>
            </p:nvSpPr>
            <p:spPr>
              <a:xfrm>
                <a:off x="2997787" y="782120"/>
                <a:ext cx="3522035" cy="28436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7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F37C06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군 가산복무 지원금 지급 대상자</a:t>
                </a:r>
              </a:p>
            </p:txBody>
          </p:sp>
        </p:grpSp>
        <p:grpSp>
          <p:nvGrpSpPr>
            <p:cNvPr id="56" name="그룹 55">
              <a:extLst>
                <a:ext uri="{FF2B5EF4-FFF2-40B4-BE49-F238E27FC236}">
                  <a16:creationId xmlns:a16="http://schemas.microsoft.com/office/drawing/2014/main" id="{B901A9B9-1C02-F5D5-54CA-1465B07727AE}"/>
                </a:ext>
              </a:extLst>
            </p:cNvPr>
            <p:cNvGrpSpPr/>
            <p:nvPr/>
          </p:nvGrpSpPr>
          <p:grpSpPr>
            <a:xfrm>
              <a:off x="2491740" y="1227564"/>
              <a:ext cx="9834177" cy="825424"/>
              <a:chOff x="2491740" y="1227564"/>
              <a:chExt cx="9834177" cy="825424"/>
            </a:xfrm>
          </p:grpSpPr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7EEC499-7648-4E47-8D87-412AE62C6154}"/>
                  </a:ext>
                </a:extLst>
              </p:cNvPr>
              <p:cNvSpPr txBox="1"/>
              <p:nvPr/>
            </p:nvSpPr>
            <p:spPr>
              <a:xfrm>
                <a:off x="2521442" y="1227564"/>
                <a:ext cx="697521" cy="21745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>
                  <a:defRPr/>
                </a:pPr>
                <a:r>
                  <a:rPr lang="ko-KR" altLang="en-US" sz="13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F37C06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지원자격</a:t>
                </a:r>
              </a:p>
            </p:txBody>
          </p:sp>
          <p:grpSp>
            <p:nvGrpSpPr>
              <p:cNvPr id="58" name="그룹 57">
                <a:extLst>
                  <a:ext uri="{FF2B5EF4-FFF2-40B4-BE49-F238E27FC236}">
                    <a16:creationId xmlns:a16="http://schemas.microsoft.com/office/drawing/2014/main" id="{9EE92BDD-390F-9778-FA09-4C4C54E79BEB}"/>
                  </a:ext>
                </a:extLst>
              </p:cNvPr>
              <p:cNvGrpSpPr/>
              <p:nvPr/>
            </p:nvGrpSpPr>
            <p:grpSpPr>
              <a:xfrm>
                <a:off x="3397347" y="1235925"/>
                <a:ext cx="5738730" cy="431548"/>
                <a:chOff x="2404570" y="4179965"/>
                <a:chExt cx="5738730" cy="431548"/>
              </a:xfrm>
            </p:grpSpPr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1DEF282A-B9F9-789D-01D9-7914D6FE10D5}"/>
                    </a:ext>
                  </a:extLst>
                </p:cNvPr>
                <p:cNvSpPr txBox="1"/>
                <p:nvPr/>
              </p:nvSpPr>
              <p:spPr>
                <a:xfrm>
                  <a:off x="2571775" y="4179965"/>
                  <a:ext cx="2938397" cy="20072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임관일 기준 만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18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세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~ 27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세 남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· 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여</a:t>
                  </a:r>
                </a:p>
              </p:txBody>
            </p:sp>
            <p:sp>
              <p:nvSpPr>
                <p:cNvPr id="65" name="자유형: 도형 64">
                  <a:extLst>
                    <a:ext uri="{FF2B5EF4-FFF2-40B4-BE49-F238E27FC236}">
                      <a16:creationId xmlns:a16="http://schemas.microsoft.com/office/drawing/2014/main" id="{393E45E3-8074-DF9D-EFEA-2D0694A1316F}"/>
                    </a:ext>
                  </a:extLst>
                </p:cNvPr>
                <p:cNvSpPr/>
                <p:nvPr/>
              </p:nvSpPr>
              <p:spPr>
                <a:xfrm rot="19785720">
                  <a:off x="2404570" y="4214711"/>
                  <a:ext cx="112384" cy="112839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F37C0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904982"/>
                  <a:endParaRPr lang="ko-KR" altLang="en-US" sz="1979" kern="0" spc="-9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2B47F218-9530-0462-3F00-BBBE739BE6BA}"/>
                    </a:ext>
                  </a:extLst>
                </p:cNvPr>
                <p:cNvSpPr txBox="1"/>
                <p:nvPr/>
              </p:nvSpPr>
              <p:spPr>
                <a:xfrm>
                  <a:off x="2571775" y="4410787"/>
                  <a:ext cx="5571525" cy="20072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국내 대학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4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학년 및 전문대학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2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학년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(3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년제 학과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3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학년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)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에 재학 중인 자</a:t>
                  </a:r>
                </a:p>
              </p:txBody>
            </p:sp>
            <p:sp>
              <p:nvSpPr>
                <p:cNvPr id="67" name="자유형: 도형 66">
                  <a:extLst>
                    <a:ext uri="{FF2B5EF4-FFF2-40B4-BE49-F238E27FC236}">
                      <a16:creationId xmlns:a16="http://schemas.microsoft.com/office/drawing/2014/main" id="{4FA1B742-7ADE-EED5-9636-A365A713313A}"/>
                    </a:ext>
                  </a:extLst>
                </p:cNvPr>
                <p:cNvSpPr/>
                <p:nvPr/>
              </p:nvSpPr>
              <p:spPr>
                <a:xfrm rot="19785720">
                  <a:off x="2404570" y="4445530"/>
                  <a:ext cx="112384" cy="112839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F37C0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904982"/>
                  <a:endParaRPr lang="ko-KR" altLang="en-US" sz="1979" kern="0" spc="-9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A1BCF24E-F313-7555-4920-2ADFBF61F203}"/>
                  </a:ext>
                </a:extLst>
              </p:cNvPr>
              <p:cNvSpPr txBox="1"/>
              <p:nvPr/>
            </p:nvSpPr>
            <p:spPr>
              <a:xfrm>
                <a:off x="2521442" y="1835535"/>
                <a:ext cx="697521" cy="21745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>
                  <a:defRPr/>
                </a:pPr>
                <a:r>
                  <a:rPr lang="ko-KR" altLang="en-US" sz="13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F37C06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모집시기</a:t>
                </a:r>
              </a:p>
            </p:txBody>
          </p:sp>
          <p:grpSp>
            <p:nvGrpSpPr>
              <p:cNvPr id="60" name="그룹 59">
                <a:extLst>
                  <a:ext uri="{FF2B5EF4-FFF2-40B4-BE49-F238E27FC236}">
                    <a16:creationId xmlns:a16="http://schemas.microsoft.com/office/drawing/2014/main" id="{BEE8F3B9-A37D-F20E-AB20-14AD715D0659}"/>
                  </a:ext>
                </a:extLst>
              </p:cNvPr>
              <p:cNvGrpSpPr/>
              <p:nvPr/>
            </p:nvGrpSpPr>
            <p:grpSpPr>
              <a:xfrm>
                <a:off x="3397347" y="1843899"/>
                <a:ext cx="3014997" cy="200726"/>
                <a:chOff x="2404570" y="4437419"/>
                <a:chExt cx="3014997" cy="200726"/>
              </a:xfrm>
            </p:grpSpPr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B4AF7F26-E6A4-490A-59D8-4ACD78EFBE3E}"/>
                    </a:ext>
                  </a:extLst>
                </p:cNvPr>
                <p:cNvSpPr txBox="1"/>
                <p:nvPr/>
              </p:nvSpPr>
              <p:spPr>
                <a:xfrm>
                  <a:off x="2571775" y="4437419"/>
                  <a:ext cx="2847792" cy="20072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연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1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회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/ www.rokmc.mil.kr:10005</a:t>
                  </a:r>
                </a:p>
              </p:txBody>
            </p:sp>
            <p:sp>
              <p:nvSpPr>
                <p:cNvPr id="63" name="자유형: 도형 62">
                  <a:extLst>
                    <a:ext uri="{FF2B5EF4-FFF2-40B4-BE49-F238E27FC236}">
                      <a16:creationId xmlns:a16="http://schemas.microsoft.com/office/drawing/2014/main" id="{2540A476-C6D2-1D31-9356-EADCD1739615}"/>
                    </a:ext>
                  </a:extLst>
                </p:cNvPr>
                <p:cNvSpPr/>
                <p:nvPr/>
              </p:nvSpPr>
              <p:spPr>
                <a:xfrm rot="19785720">
                  <a:off x="2404570" y="4472163"/>
                  <a:ext cx="112384" cy="112839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F37C0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904982"/>
                  <a:endParaRPr lang="ko-KR" altLang="en-US" sz="1979" kern="0" spc="-9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cxnSp>
            <p:nvCxnSpPr>
              <p:cNvPr id="61" name="직선 연결선 60">
                <a:extLst>
                  <a:ext uri="{FF2B5EF4-FFF2-40B4-BE49-F238E27FC236}">
                    <a16:creationId xmlns:a16="http://schemas.microsoft.com/office/drawing/2014/main" id="{591AA8F7-B95E-419D-BE5A-DE8D799A25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91740" y="1747577"/>
                <a:ext cx="9834177" cy="0"/>
              </a:xfrm>
              <a:prstGeom prst="line">
                <a:avLst/>
              </a:prstGeom>
              <a:noFill/>
              <a:ln w="19050" cap="rnd">
                <a:solidFill>
                  <a:srgbClr val="E78C0C">
                    <a:alpha val="40000"/>
                  </a:srgbClr>
                </a:solidFill>
                <a:prstDash val="sysDot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pic>
        <p:nvPicPr>
          <p:cNvPr id="2" name="그림 1" descr="텍스트, 클립아트, 벡터그래픽이(가) 표시된 사진&#10;&#10;자동 생성된 설명">
            <a:extLst>
              <a:ext uri="{FF2B5EF4-FFF2-40B4-BE49-F238E27FC236}">
                <a16:creationId xmlns:a16="http://schemas.microsoft.com/office/drawing/2014/main" id="{7DE77978-3DD2-2FA2-A4D3-1E1D35430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4301" y="6443001"/>
            <a:ext cx="569650" cy="2202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FA1CBE-6389-C55E-B828-209E89AD93AB}"/>
              </a:ext>
            </a:extLst>
          </p:cNvPr>
          <p:cNvSpPr txBox="1"/>
          <p:nvPr/>
        </p:nvSpPr>
        <p:spPr>
          <a:xfrm>
            <a:off x="4909731" y="6237070"/>
            <a:ext cx="4644220" cy="1384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r">
              <a:defRPr/>
            </a:pPr>
            <a:r>
              <a:rPr lang="en-US" altLang="ko-KR" sz="900" spc="-3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※ </a:t>
            </a:r>
            <a:r>
              <a:rPr lang="ko-KR" altLang="en-US" sz="900" spc="-3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세부내용은 달라질 수 있으며</a:t>
            </a:r>
            <a:r>
              <a:rPr lang="en-US" altLang="ko-KR" sz="900" spc="-3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, </a:t>
            </a:r>
            <a:r>
              <a:rPr lang="ko-KR" altLang="en-US" sz="900" spc="-3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반드시 해병대 모집 홈페이지를 참고하시기 바랍니다</a:t>
            </a:r>
            <a:r>
              <a:rPr lang="en-US" altLang="ko-KR" sz="900" spc="-3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533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1A1C3DD-B9F0-176B-6966-7884DE8AC996}"/>
              </a:ext>
            </a:extLst>
          </p:cNvPr>
          <p:cNvSpPr txBox="1"/>
          <p:nvPr/>
        </p:nvSpPr>
        <p:spPr>
          <a:xfrm>
            <a:off x="1441332" y="435229"/>
            <a:ext cx="1212255" cy="49244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>
              <a:defRPr/>
            </a:pPr>
            <a:r>
              <a:rPr lang="ko-KR" altLang="en-US" sz="3200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문체부 제목 돋음체" panose="020B0609000101010101" pitchFamily="49" charset="-127"/>
              </a:rPr>
              <a:t>해병대</a:t>
            </a: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0A18852F-012E-7D97-651A-E7EE14123306}"/>
              </a:ext>
            </a:extLst>
          </p:cNvPr>
          <p:cNvGrpSpPr/>
          <p:nvPr/>
        </p:nvGrpSpPr>
        <p:grpSpPr>
          <a:xfrm>
            <a:off x="2783277" y="496271"/>
            <a:ext cx="2779323" cy="300818"/>
            <a:chOff x="2621352" y="496271"/>
            <a:chExt cx="2779323" cy="300818"/>
          </a:xfrm>
        </p:grpSpPr>
        <p:sp>
          <p:nvSpPr>
            <p:cNvPr id="13" name="자유형 31">
              <a:extLst>
                <a:ext uri="{FF2B5EF4-FFF2-40B4-BE49-F238E27FC236}">
                  <a16:creationId xmlns:a16="http://schemas.microsoft.com/office/drawing/2014/main" id="{1EBEB008-3DB4-9A49-1B8C-ED0D00477765}"/>
                </a:ext>
              </a:extLst>
            </p:cNvPr>
            <p:cNvSpPr/>
            <p:nvPr/>
          </p:nvSpPr>
          <p:spPr>
            <a:xfrm>
              <a:off x="2621352" y="496271"/>
              <a:ext cx="2779323" cy="300818"/>
            </a:xfrm>
            <a:prstGeom prst="roundRect">
              <a:avLst>
                <a:gd name="adj" fmla="val 50000"/>
              </a:avLst>
            </a:prstGeom>
            <a:solidFill>
              <a:srgbClr val="F37C06"/>
            </a:solidFill>
            <a:ln w="19050">
              <a:solidFill>
                <a:srgbClr val="FFF7E2"/>
              </a:solidFill>
            </a:ln>
            <a:effectLst>
              <a:outerShdw blurRad="25400" dist="254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04982"/>
              <a:endParaRPr lang="ko-KR" altLang="en-US" sz="1979" kern="0" spc="-9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G마켓 산스 TTF Bold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14" name="자유형 31">
              <a:extLst>
                <a:ext uri="{FF2B5EF4-FFF2-40B4-BE49-F238E27FC236}">
                  <a16:creationId xmlns:a16="http://schemas.microsoft.com/office/drawing/2014/main" id="{F01520C1-5541-CD75-3A41-B989BF32048B}"/>
                </a:ext>
              </a:extLst>
            </p:cNvPr>
            <p:cNvSpPr/>
            <p:nvPr/>
          </p:nvSpPr>
          <p:spPr>
            <a:xfrm>
              <a:off x="3992739" y="496271"/>
              <a:ext cx="1407936" cy="300818"/>
            </a:xfrm>
            <a:prstGeom prst="roundRect">
              <a:avLst>
                <a:gd name="adj" fmla="val 50000"/>
              </a:avLst>
            </a:prstGeom>
            <a:solidFill>
              <a:srgbClr val="FFF7E2"/>
            </a:solidFill>
            <a:ln w="19050">
              <a:solidFill>
                <a:srgbClr val="FFF7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04982"/>
              <a:endParaRPr lang="ko-KR" altLang="en-US" sz="1979" kern="0" spc="-9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G마켓 산스 TTF Bold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0A391F3-89F1-6D94-BAF7-53C81BF72897}"/>
                </a:ext>
              </a:extLst>
            </p:cNvPr>
            <p:cNvSpPr txBox="1"/>
            <p:nvPr/>
          </p:nvSpPr>
          <p:spPr>
            <a:xfrm>
              <a:off x="2953040" y="551658"/>
              <a:ext cx="744563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ko-KR" altLang="en-US" sz="1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F7A753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장    교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59A2F58-1277-D0FD-A165-C72EB128302E}"/>
                </a:ext>
              </a:extLst>
            </p:cNvPr>
            <p:cNvSpPr txBox="1"/>
            <p:nvPr/>
          </p:nvSpPr>
          <p:spPr>
            <a:xfrm>
              <a:off x="4436828" y="551658"/>
              <a:ext cx="519759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ko-KR" altLang="en-US" sz="1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F37C06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부사관</a:t>
              </a:r>
            </a:p>
          </p:txBody>
        </p:sp>
      </p:grpSp>
      <p:sp>
        <p:nvSpPr>
          <p:cNvPr id="17" name="사각형: 둥근 위쪽 모서리 16">
            <a:extLst>
              <a:ext uri="{FF2B5EF4-FFF2-40B4-BE49-F238E27FC236}">
                <a16:creationId xmlns:a16="http://schemas.microsoft.com/office/drawing/2014/main" id="{975AD55C-4D2F-5694-5C25-934816223233}"/>
              </a:ext>
            </a:extLst>
          </p:cNvPr>
          <p:cNvSpPr/>
          <p:nvPr/>
        </p:nvSpPr>
        <p:spPr>
          <a:xfrm>
            <a:off x="142875" y="1209317"/>
            <a:ext cx="9620250" cy="5648684"/>
          </a:xfrm>
          <a:prstGeom prst="round2SameRect">
            <a:avLst>
              <a:gd name="adj1" fmla="val 2549"/>
              <a:gd name="adj2" fmla="val 0"/>
            </a:avLst>
          </a:prstGeom>
          <a:solidFill>
            <a:srgbClr val="FFF7E2"/>
          </a:solidFill>
          <a:ln w="19050">
            <a:noFill/>
          </a:ln>
          <a:effectLst>
            <a:innerShdw dist="38100" dir="16200000">
              <a:srgbClr val="B25A04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04982">
              <a:defRPr/>
            </a:pPr>
            <a:endParaRPr lang="ko-KR" altLang="en-US" sz="1979" kern="0" spc="-99" dirty="0">
              <a:ln>
                <a:solidFill>
                  <a:prstClr val="white">
                    <a:alpha val="0"/>
                  </a:prstClr>
                </a:solidFill>
              </a:ln>
              <a:solidFill>
                <a:prstClr val="white"/>
              </a:solidFill>
              <a:latin typeface="G마켓 산스 TTF Bold" panose="02000000000000000000" pitchFamily="2" charset="-127"/>
              <a:ea typeface="문체부 제목 돋음체" panose="020B0609000101010101" pitchFamily="49" charset="-127"/>
            </a:endParaRPr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BBCF6D67-CA69-1FEA-EF81-179AEF3340A5}"/>
              </a:ext>
            </a:extLst>
          </p:cNvPr>
          <p:cNvGrpSpPr/>
          <p:nvPr/>
        </p:nvGrpSpPr>
        <p:grpSpPr>
          <a:xfrm>
            <a:off x="352049" y="1380116"/>
            <a:ext cx="9220577" cy="1293453"/>
            <a:chOff x="2313823" y="647049"/>
            <a:chExt cx="10022447" cy="1405939"/>
          </a:xfrm>
        </p:grpSpPr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FA498E06-3A53-D545-0E75-EE91B9FDF7A3}"/>
                </a:ext>
              </a:extLst>
            </p:cNvPr>
            <p:cNvGrpSpPr/>
            <p:nvPr/>
          </p:nvGrpSpPr>
          <p:grpSpPr>
            <a:xfrm>
              <a:off x="2313823" y="647049"/>
              <a:ext cx="10002148" cy="463758"/>
              <a:chOff x="2313823" y="647049"/>
              <a:chExt cx="10002148" cy="463758"/>
            </a:xfrm>
          </p:grpSpPr>
          <p:sp>
            <p:nvSpPr>
              <p:cNvPr id="52" name="사각형: 둥근 모서리 51">
                <a:extLst>
                  <a:ext uri="{FF2B5EF4-FFF2-40B4-BE49-F238E27FC236}">
                    <a16:creationId xmlns:a16="http://schemas.microsoft.com/office/drawing/2014/main" id="{6F5B40E6-E71B-34ED-DFCF-2CE18586B1D5}"/>
                  </a:ext>
                </a:extLst>
              </p:cNvPr>
              <p:cNvSpPr/>
              <p:nvPr/>
            </p:nvSpPr>
            <p:spPr>
              <a:xfrm>
                <a:off x="2313823" y="713151"/>
                <a:ext cx="10002148" cy="397656"/>
              </a:xfrm>
              <a:prstGeom prst="roundRect">
                <a:avLst/>
              </a:prstGeom>
              <a:solidFill>
                <a:srgbClr val="FFF7E2"/>
              </a:solidFill>
              <a:ln w="19050">
                <a:solidFill>
                  <a:srgbClr val="F37C0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04982">
                  <a:defRPr/>
                </a:pPr>
                <a:endParaRPr lang="ko-KR" altLang="en-US" sz="1979" kern="0" spc="-9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grpSp>
            <p:nvGrpSpPr>
              <p:cNvPr id="64" name="그룹 63">
                <a:extLst>
                  <a:ext uri="{FF2B5EF4-FFF2-40B4-BE49-F238E27FC236}">
                    <a16:creationId xmlns:a16="http://schemas.microsoft.com/office/drawing/2014/main" id="{5D029E5A-925A-5728-A8AE-CDFE8C1003D9}"/>
                  </a:ext>
                </a:extLst>
              </p:cNvPr>
              <p:cNvGrpSpPr/>
              <p:nvPr/>
            </p:nvGrpSpPr>
            <p:grpSpPr>
              <a:xfrm>
                <a:off x="2397453" y="647049"/>
                <a:ext cx="460512" cy="399558"/>
                <a:chOff x="1625463" y="4547379"/>
                <a:chExt cx="420031" cy="364435"/>
              </a:xfrm>
            </p:grpSpPr>
            <p:grpSp>
              <p:nvGrpSpPr>
                <p:cNvPr id="76" name="그룹 75">
                  <a:extLst>
                    <a:ext uri="{FF2B5EF4-FFF2-40B4-BE49-F238E27FC236}">
                      <a16:creationId xmlns:a16="http://schemas.microsoft.com/office/drawing/2014/main" id="{B494BF7B-4C99-566E-AA69-8EBC3341EB81}"/>
                    </a:ext>
                  </a:extLst>
                </p:cNvPr>
                <p:cNvGrpSpPr/>
                <p:nvPr/>
              </p:nvGrpSpPr>
              <p:grpSpPr>
                <a:xfrm>
                  <a:off x="1625463" y="4547379"/>
                  <a:ext cx="420031" cy="364435"/>
                  <a:chOff x="1623080" y="4535472"/>
                  <a:chExt cx="489461" cy="424675"/>
                </a:xfrm>
                <a:solidFill>
                  <a:srgbClr val="E78C0C"/>
                </a:solidFill>
              </p:grpSpPr>
              <p:sp>
                <p:nvSpPr>
                  <p:cNvPr id="78" name="자유형: 도형 77">
                    <a:extLst>
                      <a:ext uri="{FF2B5EF4-FFF2-40B4-BE49-F238E27FC236}">
                        <a16:creationId xmlns:a16="http://schemas.microsoft.com/office/drawing/2014/main" id="{E7B6275C-D726-D950-C3FC-76016909BE1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587907" y="4570645"/>
                    <a:ext cx="359409" cy="289064"/>
                  </a:xfrm>
                  <a:custGeom>
                    <a:avLst/>
                    <a:gdLst>
                      <a:gd name="connsiteX0" fmla="*/ 103252 w 505255"/>
                      <a:gd name="connsiteY0" fmla="*/ 0 h 406364"/>
                      <a:gd name="connsiteX1" fmla="*/ 402003 w 505255"/>
                      <a:gd name="connsiteY1" fmla="*/ 0 h 406364"/>
                      <a:gd name="connsiteX2" fmla="*/ 505255 w 505255"/>
                      <a:gd name="connsiteY2" fmla="*/ 103252 h 406364"/>
                      <a:gd name="connsiteX3" fmla="*/ 505255 w 505255"/>
                      <a:gd name="connsiteY3" fmla="*/ 297495 h 406364"/>
                      <a:gd name="connsiteX4" fmla="*/ 197221 w 505255"/>
                      <a:gd name="connsiteY4" fmla="*/ 297495 h 406364"/>
                      <a:gd name="connsiteX5" fmla="*/ 100012 w 505255"/>
                      <a:gd name="connsiteY5" fmla="*/ 394704 h 406364"/>
                      <a:gd name="connsiteX6" fmla="*/ 100012 w 505255"/>
                      <a:gd name="connsiteY6" fmla="*/ 406364 h 406364"/>
                      <a:gd name="connsiteX7" fmla="*/ 63061 w 505255"/>
                      <a:gd name="connsiteY7" fmla="*/ 398904 h 406364"/>
                      <a:gd name="connsiteX8" fmla="*/ 0 w 505255"/>
                      <a:gd name="connsiteY8" fmla="*/ 303766 h 406364"/>
                      <a:gd name="connsiteX9" fmla="*/ 0 w 505255"/>
                      <a:gd name="connsiteY9" fmla="*/ 103252 h 406364"/>
                      <a:gd name="connsiteX10" fmla="*/ 103252 w 505255"/>
                      <a:gd name="connsiteY10" fmla="*/ 0 h 406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05255" h="406364">
                        <a:moveTo>
                          <a:pt x="103252" y="0"/>
                        </a:moveTo>
                        <a:lnTo>
                          <a:pt x="402003" y="0"/>
                        </a:lnTo>
                        <a:cubicBezTo>
                          <a:pt x="459028" y="0"/>
                          <a:pt x="505255" y="46227"/>
                          <a:pt x="505255" y="103252"/>
                        </a:cubicBezTo>
                        <a:lnTo>
                          <a:pt x="505255" y="297495"/>
                        </a:lnTo>
                        <a:lnTo>
                          <a:pt x="197221" y="297495"/>
                        </a:lnTo>
                        <a:cubicBezTo>
                          <a:pt x="143534" y="297495"/>
                          <a:pt x="100012" y="341017"/>
                          <a:pt x="100012" y="394704"/>
                        </a:cubicBezTo>
                        <a:lnTo>
                          <a:pt x="100012" y="406364"/>
                        </a:lnTo>
                        <a:lnTo>
                          <a:pt x="63061" y="398904"/>
                        </a:lnTo>
                        <a:cubicBezTo>
                          <a:pt x="26003" y="383230"/>
                          <a:pt x="0" y="346535"/>
                          <a:pt x="0" y="303766"/>
                        </a:cubicBezTo>
                        <a:lnTo>
                          <a:pt x="0" y="103252"/>
                        </a:lnTo>
                        <a:cubicBezTo>
                          <a:pt x="0" y="46227"/>
                          <a:pt x="46227" y="0"/>
                          <a:pt x="103252" y="0"/>
                        </a:cubicBezTo>
                        <a:close/>
                      </a:path>
                    </a:pathLst>
                  </a:custGeom>
                  <a:solidFill>
                    <a:srgbClr val="F37C06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79" name="사각형: 둥근 모서리 78">
                    <a:extLst>
                      <a:ext uri="{FF2B5EF4-FFF2-40B4-BE49-F238E27FC236}">
                        <a16:creationId xmlns:a16="http://schemas.microsoft.com/office/drawing/2014/main" id="{363DF34B-E44B-4ACB-67F3-ED062E8FCFB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693575" y="4541181"/>
                    <a:ext cx="424672" cy="413260"/>
                  </a:xfrm>
                  <a:prstGeom prst="roundRect">
                    <a:avLst>
                      <a:gd name="adj" fmla="val 18011"/>
                    </a:avLst>
                  </a:prstGeom>
                  <a:solidFill>
                    <a:srgbClr val="F37C06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sp>
              <p:nvSpPr>
                <p:cNvPr id="77" name="직사각형 76">
                  <a:extLst>
                    <a:ext uri="{FF2B5EF4-FFF2-40B4-BE49-F238E27FC236}">
                      <a16:creationId xmlns:a16="http://schemas.microsoft.com/office/drawing/2014/main" id="{043751A3-D3E7-34D2-9217-3C9C5ED5BFD2}"/>
                    </a:ext>
                  </a:extLst>
                </p:cNvPr>
                <p:cNvSpPr/>
                <p:nvPr/>
              </p:nvSpPr>
              <p:spPr>
                <a:xfrm>
                  <a:off x="1752283" y="4634131"/>
                  <a:ext cx="222493" cy="228851"/>
                </a:xfrm>
                <a:prstGeom prst="rect">
                  <a:avLst/>
                </a:pr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ctr" defTabSz="904982">
                    <a:defRPr/>
                  </a:pPr>
                  <a:r>
                    <a:rPr lang="en-US" altLang="ko-KR" sz="15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>
                          <a:alpha val="30000"/>
                        </a:schemeClr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0</a:t>
                  </a:r>
                  <a:r>
                    <a:rPr lang="en-US" altLang="ko-KR" sz="15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3</a:t>
                  </a:r>
                  <a:endParaRPr lang="ko-KR" altLang="en-US" sz="1500" kern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FAD3251C-5CE1-CB09-FCAE-512C03E65296}"/>
                  </a:ext>
                </a:extLst>
              </p:cNvPr>
              <p:cNvSpPr txBox="1"/>
              <p:nvPr/>
            </p:nvSpPr>
            <p:spPr>
              <a:xfrm>
                <a:off x="2997787" y="782120"/>
                <a:ext cx="3592010" cy="28436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7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F37C06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학군부사관후보생 </a:t>
                </a:r>
                <a:r>
                  <a:rPr lang="en-US" altLang="ko-KR" sz="17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F37C06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(RNTC_</a:t>
                </a:r>
                <a:r>
                  <a:rPr lang="ko-KR" altLang="en-US" sz="17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F37C06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여주대</a:t>
                </a:r>
                <a:r>
                  <a:rPr lang="en-US" altLang="ko-KR" sz="17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F37C06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)</a:t>
                </a:r>
              </a:p>
            </p:txBody>
          </p:sp>
        </p:grp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7F66DCCC-FB81-5212-6B55-B0B26201D6DC}"/>
                </a:ext>
              </a:extLst>
            </p:cNvPr>
            <p:cNvGrpSpPr/>
            <p:nvPr/>
          </p:nvGrpSpPr>
          <p:grpSpPr>
            <a:xfrm>
              <a:off x="2491740" y="1227564"/>
              <a:ext cx="9844530" cy="825424"/>
              <a:chOff x="2491740" y="1227564"/>
              <a:chExt cx="9844530" cy="825424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6620201-A1F7-6CB1-2560-59833EDAAE2B}"/>
                  </a:ext>
                </a:extLst>
              </p:cNvPr>
              <p:cNvSpPr txBox="1"/>
              <p:nvPr/>
            </p:nvSpPr>
            <p:spPr>
              <a:xfrm>
                <a:off x="2521442" y="1227564"/>
                <a:ext cx="697521" cy="21745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>
                  <a:defRPr/>
                </a:pPr>
                <a:r>
                  <a:rPr lang="ko-KR" altLang="en-US" sz="13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F37C06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지원자격</a:t>
                </a:r>
              </a:p>
            </p:txBody>
          </p:sp>
          <p:grpSp>
            <p:nvGrpSpPr>
              <p:cNvPr id="42" name="그룹 41">
                <a:extLst>
                  <a:ext uri="{FF2B5EF4-FFF2-40B4-BE49-F238E27FC236}">
                    <a16:creationId xmlns:a16="http://schemas.microsoft.com/office/drawing/2014/main" id="{7924B218-0516-0306-AB68-7C15995203C9}"/>
                  </a:ext>
                </a:extLst>
              </p:cNvPr>
              <p:cNvGrpSpPr/>
              <p:nvPr/>
            </p:nvGrpSpPr>
            <p:grpSpPr>
              <a:xfrm>
                <a:off x="3397347" y="1235927"/>
                <a:ext cx="6110909" cy="431545"/>
                <a:chOff x="2404570" y="4179967"/>
                <a:chExt cx="6110909" cy="431545"/>
              </a:xfrm>
            </p:grpSpPr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3E87B0D0-EE5D-2788-3A24-146D72CA74A6}"/>
                    </a:ext>
                  </a:extLst>
                </p:cNvPr>
                <p:cNvSpPr txBox="1"/>
                <p:nvPr/>
              </p:nvSpPr>
              <p:spPr>
                <a:xfrm>
                  <a:off x="2571775" y="4179967"/>
                  <a:ext cx="2845004" cy="20072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임관일 기준 만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18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세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~27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세 남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· 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여</a:t>
                  </a:r>
                </a:p>
              </p:txBody>
            </p:sp>
            <p:sp>
              <p:nvSpPr>
                <p:cNvPr id="49" name="자유형: 도형 48">
                  <a:extLst>
                    <a:ext uri="{FF2B5EF4-FFF2-40B4-BE49-F238E27FC236}">
                      <a16:creationId xmlns:a16="http://schemas.microsoft.com/office/drawing/2014/main" id="{B39A4DB7-90E8-A7CB-1ADF-40F6D089FA1D}"/>
                    </a:ext>
                  </a:extLst>
                </p:cNvPr>
                <p:cNvSpPr/>
                <p:nvPr/>
              </p:nvSpPr>
              <p:spPr>
                <a:xfrm rot="19785720">
                  <a:off x="2404570" y="4214711"/>
                  <a:ext cx="112384" cy="112839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F37C0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904982"/>
                  <a:endParaRPr lang="ko-KR" altLang="en-US" sz="1979" kern="0" spc="-9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17B23771-B9CA-B93F-F552-BACF2609F203}"/>
                    </a:ext>
                  </a:extLst>
                </p:cNvPr>
                <p:cNvSpPr txBox="1"/>
                <p:nvPr/>
              </p:nvSpPr>
              <p:spPr>
                <a:xfrm>
                  <a:off x="2571775" y="4410786"/>
                  <a:ext cx="5943704" cy="20072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해병대 부사관학군단이 설치된 대학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1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학년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(3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년제 학과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2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학년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)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에 재학중인 자</a:t>
                  </a:r>
                </a:p>
              </p:txBody>
            </p:sp>
            <p:sp>
              <p:nvSpPr>
                <p:cNvPr id="51" name="자유형: 도형 50">
                  <a:extLst>
                    <a:ext uri="{FF2B5EF4-FFF2-40B4-BE49-F238E27FC236}">
                      <a16:creationId xmlns:a16="http://schemas.microsoft.com/office/drawing/2014/main" id="{18BBB2B1-A2C4-01B4-3039-C89D6E602ABC}"/>
                    </a:ext>
                  </a:extLst>
                </p:cNvPr>
                <p:cNvSpPr/>
                <p:nvPr/>
              </p:nvSpPr>
              <p:spPr>
                <a:xfrm rot="19785720">
                  <a:off x="2404570" y="4445530"/>
                  <a:ext cx="112384" cy="112839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F37C0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904982"/>
                  <a:endParaRPr lang="ko-KR" altLang="en-US" sz="1979" kern="0" spc="-9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C6B9BB8-6A8B-6337-0052-830E018681E0}"/>
                  </a:ext>
                </a:extLst>
              </p:cNvPr>
              <p:cNvSpPr txBox="1"/>
              <p:nvPr/>
            </p:nvSpPr>
            <p:spPr>
              <a:xfrm>
                <a:off x="2521442" y="1835535"/>
                <a:ext cx="697521" cy="21745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>
                  <a:defRPr/>
                </a:pPr>
                <a:r>
                  <a:rPr lang="ko-KR" altLang="en-US" sz="13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F37C06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모집시기</a:t>
                </a:r>
              </a:p>
            </p:txBody>
          </p:sp>
          <p:grpSp>
            <p:nvGrpSpPr>
              <p:cNvPr id="44" name="그룹 43">
                <a:extLst>
                  <a:ext uri="{FF2B5EF4-FFF2-40B4-BE49-F238E27FC236}">
                    <a16:creationId xmlns:a16="http://schemas.microsoft.com/office/drawing/2014/main" id="{1685F9AA-9012-7A0F-8D80-3A898716204E}"/>
                  </a:ext>
                </a:extLst>
              </p:cNvPr>
              <p:cNvGrpSpPr/>
              <p:nvPr/>
            </p:nvGrpSpPr>
            <p:grpSpPr>
              <a:xfrm>
                <a:off x="3397347" y="1843899"/>
                <a:ext cx="3014997" cy="200726"/>
                <a:chOff x="2404570" y="4437419"/>
                <a:chExt cx="3014997" cy="200726"/>
              </a:xfrm>
            </p:grpSpPr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5F20CB36-41A3-1E04-DCCC-6180B9AD7910}"/>
                    </a:ext>
                  </a:extLst>
                </p:cNvPr>
                <p:cNvSpPr txBox="1"/>
                <p:nvPr/>
              </p:nvSpPr>
              <p:spPr>
                <a:xfrm>
                  <a:off x="2571775" y="4437419"/>
                  <a:ext cx="2847792" cy="20072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연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1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회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/ www.rokmc.mil.kr:10005</a:t>
                  </a:r>
                </a:p>
              </p:txBody>
            </p:sp>
            <p:sp>
              <p:nvSpPr>
                <p:cNvPr id="47" name="자유형: 도형 46">
                  <a:extLst>
                    <a:ext uri="{FF2B5EF4-FFF2-40B4-BE49-F238E27FC236}">
                      <a16:creationId xmlns:a16="http://schemas.microsoft.com/office/drawing/2014/main" id="{36A3CF3F-3E66-FB1E-698A-00A55F468F48}"/>
                    </a:ext>
                  </a:extLst>
                </p:cNvPr>
                <p:cNvSpPr/>
                <p:nvPr/>
              </p:nvSpPr>
              <p:spPr>
                <a:xfrm rot="19785720">
                  <a:off x="2404570" y="4472163"/>
                  <a:ext cx="112384" cy="112839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F37C0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904982"/>
                  <a:endParaRPr lang="ko-KR" altLang="en-US" sz="1979" kern="0" spc="-9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cxnSp>
            <p:nvCxnSpPr>
              <p:cNvPr id="45" name="직선 연결선 44">
                <a:extLst>
                  <a:ext uri="{FF2B5EF4-FFF2-40B4-BE49-F238E27FC236}">
                    <a16:creationId xmlns:a16="http://schemas.microsoft.com/office/drawing/2014/main" id="{71C578C2-607E-0650-D085-7FE2DFA825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91740" y="1747577"/>
                <a:ext cx="9844530" cy="0"/>
              </a:xfrm>
              <a:prstGeom prst="line">
                <a:avLst/>
              </a:prstGeom>
              <a:noFill/>
              <a:ln w="19050" cap="rnd">
                <a:solidFill>
                  <a:srgbClr val="E78C0C">
                    <a:alpha val="40000"/>
                  </a:srgbClr>
                </a:solidFill>
                <a:prstDash val="sysDot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grpSp>
        <p:nvGrpSpPr>
          <p:cNvPr id="80" name="그룹 79">
            <a:extLst>
              <a:ext uri="{FF2B5EF4-FFF2-40B4-BE49-F238E27FC236}">
                <a16:creationId xmlns:a16="http://schemas.microsoft.com/office/drawing/2014/main" id="{1F7D9231-1423-2F96-0F40-6DD8E42B483F}"/>
              </a:ext>
            </a:extLst>
          </p:cNvPr>
          <p:cNvGrpSpPr/>
          <p:nvPr/>
        </p:nvGrpSpPr>
        <p:grpSpPr>
          <a:xfrm>
            <a:off x="352049" y="3034464"/>
            <a:ext cx="9201902" cy="1075207"/>
            <a:chOff x="2313823" y="647049"/>
            <a:chExt cx="10002148" cy="1168713"/>
          </a:xfrm>
        </p:grpSpPr>
        <p:grpSp>
          <p:nvGrpSpPr>
            <p:cNvPr id="81" name="그룹 80">
              <a:extLst>
                <a:ext uri="{FF2B5EF4-FFF2-40B4-BE49-F238E27FC236}">
                  <a16:creationId xmlns:a16="http://schemas.microsoft.com/office/drawing/2014/main" id="{19BB8B19-C2A5-C517-C3D9-9298381CAE5F}"/>
                </a:ext>
              </a:extLst>
            </p:cNvPr>
            <p:cNvGrpSpPr/>
            <p:nvPr/>
          </p:nvGrpSpPr>
          <p:grpSpPr>
            <a:xfrm>
              <a:off x="2313823" y="647049"/>
              <a:ext cx="10002148" cy="463758"/>
              <a:chOff x="2313823" y="647049"/>
              <a:chExt cx="10002148" cy="463758"/>
            </a:xfrm>
          </p:grpSpPr>
          <p:sp>
            <p:nvSpPr>
              <p:cNvPr id="94" name="사각형: 둥근 모서리 93">
                <a:extLst>
                  <a:ext uri="{FF2B5EF4-FFF2-40B4-BE49-F238E27FC236}">
                    <a16:creationId xmlns:a16="http://schemas.microsoft.com/office/drawing/2014/main" id="{81248C98-F006-A424-9722-E3FA9E074BC3}"/>
                  </a:ext>
                </a:extLst>
              </p:cNvPr>
              <p:cNvSpPr/>
              <p:nvPr/>
            </p:nvSpPr>
            <p:spPr>
              <a:xfrm>
                <a:off x="2313823" y="713151"/>
                <a:ext cx="10002148" cy="397656"/>
              </a:xfrm>
              <a:prstGeom prst="roundRect">
                <a:avLst/>
              </a:prstGeom>
              <a:solidFill>
                <a:srgbClr val="FFF7E2"/>
              </a:solidFill>
              <a:ln w="19050">
                <a:solidFill>
                  <a:srgbClr val="F37C0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04982"/>
                <a:endParaRPr lang="ko-KR" altLang="en-US" sz="1979" kern="0" spc="-9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grpSp>
            <p:nvGrpSpPr>
              <p:cNvPr id="95" name="그룹 94">
                <a:extLst>
                  <a:ext uri="{FF2B5EF4-FFF2-40B4-BE49-F238E27FC236}">
                    <a16:creationId xmlns:a16="http://schemas.microsoft.com/office/drawing/2014/main" id="{E6B39404-B472-D084-C891-7558DCBBDDF3}"/>
                  </a:ext>
                </a:extLst>
              </p:cNvPr>
              <p:cNvGrpSpPr/>
              <p:nvPr/>
            </p:nvGrpSpPr>
            <p:grpSpPr>
              <a:xfrm>
                <a:off x="2397453" y="647049"/>
                <a:ext cx="460512" cy="399558"/>
                <a:chOff x="1625463" y="4547379"/>
                <a:chExt cx="420031" cy="364435"/>
              </a:xfrm>
            </p:grpSpPr>
            <p:grpSp>
              <p:nvGrpSpPr>
                <p:cNvPr id="97" name="그룹 96">
                  <a:extLst>
                    <a:ext uri="{FF2B5EF4-FFF2-40B4-BE49-F238E27FC236}">
                      <a16:creationId xmlns:a16="http://schemas.microsoft.com/office/drawing/2014/main" id="{B57EA43F-5836-D918-6EF4-6A5A31302248}"/>
                    </a:ext>
                  </a:extLst>
                </p:cNvPr>
                <p:cNvGrpSpPr/>
                <p:nvPr/>
              </p:nvGrpSpPr>
              <p:grpSpPr>
                <a:xfrm>
                  <a:off x="1625463" y="4547379"/>
                  <a:ext cx="420031" cy="364435"/>
                  <a:chOff x="1623080" y="4535472"/>
                  <a:chExt cx="489461" cy="424675"/>
                </a:xfrm>
                <a:solidFill>
                  <a:srgbClr val="E78C0C"/>
                </a:solidFill>
              </p:grpSpPr>
              <p:sp>
                <p:nvSpPr>
                  <p:cNvPr id="99" name="자유형: 도형 98">
                    <a:extLst>
                      <a:ext uri="{FF2B5EF4-FFF2-40B4-BE49-F238E27FC236}">
                        <a16:creationId xmlns:a16="http://schemas.microsoft.com/office/drawing/2014/main" id="{228CCDE8-6CA1-6DCC-5EA8-3A797407674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587907" y="4570645"/>
                    <a:ext cx="359409" cy="289064"/>
                  </a:xfrm>
                  <a:custGeom>
                    <a:avLst/>
                    <a:gdLst>
                      <a:gd name="connsiteX0" fmla="*/ 103252 w 505255"/>
                      <a:gd name="connsiteY0" fmla="*/ 0 h 406364"/>
                      <a:gd name="connsiteX1" fmla="*/ 402003 w 505255"/>
                      <a:gd name="connsiteY1" fmla="*/ 0 h 406364"/>
                      <a:gd name="connsiteX2" fmla="*/ 505255 w 505255"/>
                      <a:gd name="connsiteY2" fmla="*/ 103252 h 406364"/>
                      <a:gd name="connsiteX3" fmla="*/ 505255 w 505255"/>
                      <a:gd name="connsiteY3" fmla="*/ 297495 h 406364"/>
                      <a:gd name="connsiteX4" fmla="*/ 197221 w 505255"/>
                      <a:gd name="connsiteY4" fmla="*/ 297495 h 406364"/>
                      <a:gd name="connsiteX5" fmla="*/ 100012 w 505255"/>
                      <a:gd name="connsiteY5" fmla="*/ 394704 h 406364"/>
                      <a:gd name="connsiteX6" fmla="*/ 100012 w 505255"/>
                      <a:gd name="connsiteY6" fmla="*/ 406364 h 406364"/>
                      <a:gd name="connsiteX7" fmla="*/ 63061 w 505255"/>
                      <a:gd name="connsiteY7" fmla="*/ 398904 h 406364"/>
                      <a:gd name="connsiteX8" fmla="*/ 0 w 505255"/>
                      <a:gd name="connsiteY8" fmla="*/ 303766 h 406364"/>
                      <a:gd name="connsiteX9" fmla="*/ 0 w 505255"/>
                      <a:gd name="connsiteY9" fmla="*/ 103252 h 406364"/>
                      <a:gd name="connsiteX10" fmla="*/ 103252 w 505255"/>
                      <a:gd name="connsiteY10" fmla="*/ 0 h 406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05255" h="406364">
                        <a:moveTo>
                          <a:pt x="103252" y="0"/>
                        </a:moveTo>
                        <a:lnTo>
                          <a:pt x="402003" y="0"/>
                        </a:lnTo>
                        <a:cubicBezTo>
                          <a:pt x="459028" y="0"/>
                          <a:pt x="505255" y="46227"/>
                          <a:pt x="505255" y="103252"/>
                        </a:cubicBezTo>
                        <a:lnTo>
                          <a:pt x="505255" y="297495"/>
                        </a:lnTo>
                        <a:lnTo>
                          <a:pt x="197221" y="297495"/>
                        </a:lnTo>
                        <a:cubicBezTo>
                          <a:pt x="143534" y="297495"/>
                          <a:pt x="100012" y="341017"/>
                          <a:pt x="100012" y="394704"/>
                        </a:cubicBezTo>
                        <a:lnTo>
                          <a:pt x="100012" y="406364"/>
                        </a:lnTo>
                        <a:lnTo>
                          <a:pt x="63061" y="398904"/>
                        </a:lnTo>
                        <a:cubicBezTo>
                          <a:pt x="26003" y="383230"/>
                          <a:pt x="0" y="346535"/>
                          <a:pt x="0" y="303766"/>
                        </a:cubicBezTo>
                        <a:lnTo>
                          <a:pt x="0" y="103252"/>
                        </a:lnTo>
                        <a:cubicBezTo>
                          <a:pt x="0" y="46227"/>
                          <a:pt x="46227" y="0"/>
                          <a:pt x="103252" y="0"/>
                        </a:cubicBezTo>
                        <a:close/>
                      </a:path>
                    </a:pathLst>
                  </a:custGeom>
                  <a:solidFill>
                    <a:srgbClr val="F37C06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00" name="사각형: 둥근 모서리 99">
                    <a:extLst>
                      <a:ext uri="{FF2B5EF4-FFF2-40B4-BE49-F238E27FC236}">
                        <a16:creationId xmlns:a16="http://schemas.microsoft.com/office/drawing/2014/main" id="{267E2697-E797-9495-E0E8-A1FA5AC5699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693575" y="4541181"/>
                    <a:ext cx="424672" cy="413260"/>
                  </a:xfrm>
                  <a:prstGeom prst="roundRect">
                    <a:avLst>
                      <a:gd name="adj" fmla="val 18011"/>
                    </a:avLst>
                  </a:prstGeom>
                  <a:solidFill>
                    <a:srgbClr val="F37C06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1400" dirty="0"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sp>
              <p:nvSpPr>
                <p:cNvPr id="98" name="직사각형 97">
                  <a:extLst>
                    <a:ext uri="{FF2B5EF4-FFF2-40B4-BE49-F238E27FC236}">
                      <a16:creationId xmlns:a16="http://schemas.microsoft.com/office/drawing/2014/main" id="{CDF49129-1E94-0095-832C-CE0CA0A87223}"/>
                    </a:ext>
                  </a:extLst>
                </p:cNvPr>
                <p:cNvSpPr/>
                <p:nvPr/>
              </p:nvSpPr>
              <p:spPr>
                <a:xfrm>
                  <a:off x="1752285" y="4634131"/>
                  <a:ext cx="222493" cy="228851"/>
                </a:xfrm>
                <a:prstGeom prst="rect">
                  <a:avLst/>
                </a:pr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ctr" defTabSz="904982">
                    <a:defRPr/>
                  </a:pPr>
                  <a:r>
                    <a:rPr lang="en-US" altLang="ko-KR" sz="15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>
                          <a:alpha val="30000"/>
                        </a:schemeClr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0</a:t>
                  </a:r>
                  <a:r>
                    <a:rPr lang="en-US" altLang="ko-KR" sz="1500" kern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/>
                      </a:solidFill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4</a:t>
                  </a:r>
                  <a:endParaRPr lang="ko-KR" altLang="en-US" sz="1500" kern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42DFD68A-6FB9-5BEF-D92B-52CFDCB2F997}"/>
                  </a:ext>
                </a:extLst>
              </p:cNvPr>
              <p:cNvSpPr txBox="1"/>
              <p:nvPr/>
            </p:nvSpPr>
            <p:spPr>
              <a:xfrm>
                <a:off x="2997787" y="782120"/>
                <a:ext cx="2566498" cy="28436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>
                  <a:defRPr/>
                </a:pPr>
                <a:r>
                  <a:rPr lang="ko-KR" altLang="en-US" sz="17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F37C06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예비</a:t>
                </a:r>
                <a:r>
                  <a:rPr lang="en-US" altLang="ko-KR" sz="17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F37C06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(</a:t>
                </a:r>
                <a:r>
                  <a:rPr lang="ko-KR" altLang="en-US" sz="17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F37C06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고교</a:t>
                </a:r>
                <a:r>
                  <a:rPr lang="en-US" altLang="ko-KR" sz="17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F37C06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)</a:t>
                </a:r>
                <a:r>
                  <a:rPr lang="ko-KR" altLang="en-US" sz="17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F37C06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부사관후보생</a:t>
                </a:r>
              </a:p>
            </p:txBody>
          </p:sp>
        </p:grpSp>
        <p:grpSp>
          <p:nvGrpSpPr>
            <p:cNvPr id="82" name="그룹 81">
              <a:extLst>
                <a:ext uri="{FF2B5EF4-FFF2-40B4-BE49-F238E27FC236}">
                  <a16:creationId xmlns:a16="http://schemas.microsoft.com/office/drawing/2014/main" id="{87C13C92-CAAF-37C5-8CF6-26EE2ABBF0BF}"/>
                </a:ext>
              </a:extLst>
            </p:cNvPr>
            <p:cNvGrpSpPr/>
            <p:nvPr/>
          </p:nvGrpSpPr>
          <p:grpSpPr>
            <a:xfrm>
              <a:off x="2491740" y="1227564"/>
              <a:ext cx="9823823" cy="588198"/>
              <a:chOff x="2491740" y="1227564"/>
              <a:chExt cx="9823823" cy="588198"/>
            </a:xfrm>
          </p:grpSpPr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348C6EDF-610B-406C-F7FA-5B2F511AC470}"/>
                  </a:ext>
                </a:extLst>
              </p:cNvPr>
              <p:cNvSpPr txBox="1"/>
              <p:nvPr/>
            </p:nvSpPr>
            <p:spPr>
              <a:xfrm>
                <a:off x="2521442" y="1227564"/>
                <a:ext cx="697521" cy="21745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>
                  <a:defRPr/>
                </a:pPr>
                <a:r>
                  <a:rPr lang="ko-KR" altLang="en-US" sz="13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F37C06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지원자격</a:t>
                </a:r>
              </a:p>
            </p:txBody>
          </p:sp>
          <p:grpSp>
            <p:nvGrpSpPr>
              <p:cNvPr id="84" name="그룹 83">
                <a:extLst>
                  <a:ext uri="{FF2B5EF4-FFF2-40B4-BE49-F238E27FC236}">
                    <a16:creationId xmlns:a16="http://schemas.microsoft.com/office/drawing/2014/main" id="{0C4166E8-A5E7-0545-6348-B15779979FAB}"/>
                  </a:ext>
                </a:extLst>
              </p:cNvPr>
              <p:cNvGrpSpPr/>
              <p:nvPr/>
            </p:nvGrpSpPr>
            <p:grpSpPr>
              <a:xfrm>
                <a:off x="3397347" y="1235925"/>
                <a:ext cx="4992980" cy="200725"/>
                <a:chOff x="2404570" y="4179965"/>
                <a:chExt cx="4992980" cy="200725"/>
              </a:xfrm>
            </p:grpSpPr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61BA05BA-EB37-AE14-75EF-A68CC06D45AB}"/>
                    </a:ext>
                  </a:extLst>
                </p:cNvPr>
                <p:cNvSpPr txBox="1"/>
                <p:nvPr/>
              </p:nvSpPr>
              <p:spPr>
                <a:xfrm>
                  <a:off x="2571775" y="4179965"/>
                  <a:ext cx="4825775" cy="20072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국내 고등학교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3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학년에 재학 중인자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, 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임관일 기준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18~27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세 남</a:t>
                  </a:r>
                </a:p>
              </p:txBody>
            </p:sp>
            <p:sp>
              <p:nvSpPr>
                <p:cNvPr id="91" name="자유형: 도형 90">
                  <a:extLst>
                    <a:ext uri="{FF2B5EF4-FFF2-40B4-BE49-F238E27FC236}">
                      <a16:creationId xmlns:a16="http://schemas.microsoft.com/office/drawing/2014/main" id="{FDA500C0-D68D-C592-45D7-60376058AF75}"/>
                    </a:ext>
                  </a:extLst>
                </p:cNvPr>
                <p:cNvSpPr/>
                <p:nvPr/>
              </p:nvSpPr>
              <p:spPr>
                <a:xfrm rot="19785720">
                  <a:off x="2404570" y="4214711"/>
                  <a:ext cx="112384" cy="112839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F37C0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904982"/>
                  <a:endParaRPr lang="ko-KR" altLang="en-US" sz="1979" kern="0" spc="-9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FD41FC83-B91E-BD8C-5C9C-C2EB24449FA1}"/>
                  </a:ext>
                </a:extLst>
              </p:cNvPr>
              <p:cNvSpPr txBox="1"/>
              <p:nvPr/>
            </p:nvSpPr>
            <p:spPr>
              <a:xfrm>
                <a:off x="2521442" y="1598309"/>
                <a:ext cx="697521" cy="21745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>
                  <a:defRPr/>
                </a:pPr>
                <a:r>
                  <a:rPr lang="ko-KR" altLang="en-US" sz="13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F37C06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모집시기</a:t>
                </a:r>
              </a:p>
            </p:txBody>
          </p:sp>
          <p:grpSp>
            <p:nvGrpSpPr>
              <p:cNvPr id="86" name="그룹 85">
                <a:extLst>
                  <a:ext uri="{FF2B5EF4-FFF2-40B4-BE49-F238E27FC236}">
                    <a16:creationId xmlns:a16="http://schemas.microsoft.com/office/drawing/2014/main" id="{1757D387-2791-6C7A-C230-9BE7C73EE06C}"/>
                  </a:ext>
                </a:extLst>
              </p:cNvPr>
              <p:cNvGrpSpPr/>
              <p:nvPr/>
            </p:nvGrpSpPr>
            <p:grpSpPr>
              <a:xfrm>
                <a:off x="3397347" y="1606673"/>
                <a:ext cx="3014997" cy="200725"/>
                <a:chOff x="2404570" y="4200193"/>
                <a:chExt cx="3014997" cy="200725"/>
              </a:xfrm>
            </p:grpSpPr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A5438C41-05FD-8FEE-0C43-C8AA7D7446B3}"/>
                    </a:ext>
                  </a:extLst>
                </p:cNvPr>
                <p:cNvSpPr txBox="1"/>
                <p:nvPr/>
              </p:nvSpPr>
              <p:spPr>
                <a:xfrm>
                  <a:off x="2571775" y="4200193"/>
                  <a:ext cx="2847792" cy="20072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>
                    <a:defRPr/>
                  </a:pP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연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1</a:t>
                  </a:r>
                  <a:r>
                    <a:rPr lang="ko-KR" altLang="en-US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회 </a:t>
                  </a:r>
                  <a:r>
                    <a:rPr lang="en-US" altLang="ko-KR" sz="1200" spc="-3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/ www.rokmc.mil.kr:10005</a:t>
                  </a:r>
                </a:p>
              </p:txBody>
            </p:sp>
            <p:sp>
              <p:nvSpPr>
                <p:cNvPr id="89" name="자유형: 도형 88">
                  <a:extLst>
                    <a:ext uri="{FF2B5EF4-FFF2-40B4-BE49-F238E27FC236}">
                      <a16:creationId xmlns:a16="http://schemas.microsoft.com/office/drawing/2014/main" id="{6F068BF0-3E3A-43BF-B39B-E5151860E1C8}"/>
                    </a:ext>
                  </a:extLst>
                </p:cNvPr>
                <p:cNvSpPr/>
                <p:nvPr/>
              </p:nvSpPr>
              <p:spPr>
                <a:xfrm rot="19785720">
                  <a:off x="2404570" y="4234936"/>
                  <a:ext cx="112384" cy="112839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F37C0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904982"/>
                  <a:endParaRPr lang="ko-KR" altLang="en-US" sz="1979" kern="0" spc="-9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cxnSp>
            <p:nvCxnSpPr>
              <p:cNvPr id="87" name="직선 연결선 86">
                <a:extLst>
                  <a:ext uri="{FF2B5EF4-FFF2-40B4-BE49-F238E27FC236}">
                    <a16:creationId xmlns:a16="http://schemas.microsoft.com/office/drawing/2014/main" id="{82188221-8C95-1440-0FA3-AAE3A5549C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91740" y="1510351"/>
                <a:ext cx="9823823" cy="0"/>
              </a:xfrm>
              <a:prstGeom prst="line">
                <a:avLst/>
              </a:prstGeom>
              <a:noFill/>
              <a:ln w="19050" cap="rnd">
                <a:solidFill>
                  <a:srgbClr val="E78C0C">
                    <a:alpha val="40000"/>
                  </a:srgbClr>
                </a:solidFill>
                <a:prstDash val="sysDot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pic>
        <p:nvPicPr>
          <p:cNvPr id="2" name="그림 1" descr="텍스트, 클립아트, 벡터그래픽이(가) 표시된 사진&#10;&#10;자동 생성된 설명">
            <a:extLst>
              <a:ext uri="{FF2B5EF4-FFF2-40B4-BE49-F238E27FC236}">
                <a16:creationId xmlns:a16="http://schemas.microsoft.com/office/drawing/2014/main" id="{249FAF11-5A8A-57C6-D0EE-132A8AF55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4301" y="6443001"/>
            <a:ext cx="569650" cy="2202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4D6C23-D0A3-D2E1-0C99-AEE7B6A72B5E}"/>
              </a:ext>
            </a:extLst>
          </p:cNvPr>
          <p:cNvSpPr txBox="1"/>
          <p:nvPr/>
        </p:nvSpPr>
        <p:spPr>
          <a:xfrm>
            <a:off x="4909731" y="6237070"/>
            <a:ext cx="4644220" cy="1384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r">
              <a:defRPr/>
            </a:pPr>
            <a:r>
              <a:rPr lang="en-US" altLang="ko-KR" sz="900" spc="-3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※ </a:t>
            </a:r>
            <a:r>
              <a:rPr lang="ko-KR" altLang="en-US" sz="900" spc="-3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세부내용은 달라질 수 있으며</a:t>
            </a:r>
            <a:r>
              <a:rPr lang="en-US" altLang="ko-KR" sz="900" spc="-3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, </a:t>
            </a:r>
            <a:r>
              <a:rPr lang="ko-KR" altLang="en-US" sz="900" spc="-3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반드시 해병대 모집 홈페이지를 참고하시기 바랍니다</a:t>
            </a:r>
            <a:r>
              <a:rPr lang="en-US" altLang="ko-KR" sz="900" spc="-3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715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>
            <a:extLst>
              <a:ext uri="{FF2B5EF4-FFF2-40B4-BE49-F238E27FC236}">
                <a16:creationId xmlns:a16="http://schemas.microsoft.com/office/drawing/2014/main" id="{680310A6-C628-D6CC-937F-5058BD03245F}"/>
              </a:ext>
            </a:extLst>
          </p:cNvPr>
          <p:cNvGrpSpPr/>
          <p:nvPr/>
        </p:nvGrpSpPr>
        <p:grpSpPr>
          <a:xfrm>
            <a:off x="324584" y="1345050"/>
            <a:ext cx="9256833" cy="4928367"/>
            <a:chOff x="324584" y="1345050"/>
            <a:chExt cx="9256833" cy="4928367"/>
          </a:xfrm>
        </p:grpSpPr>
        <p:grpSp>
          <p:nvGrpSpPr>
            <p:cNvPr id="1820" name="그룹 1819">
              <a:extLst>
                <a:ext uri="{FF2B5EF4-FFF2-40B4-BE49-F238E27FC236}">
                  <a16:creationId xmlns:a16="http://schemas.microsoft.com/office/drawing/2014/main" id="{0601CA84-DC1B-DBBF-E264-FF5513251973}"/>
                </a:ext>
              </a:extLst>
            </p:cNvPr>
            <p:cNvGrpSpPr/>
            <p:nvPr/>
          </p:nvGrpSpPr>
          <p:grpSpPr>
            <a:xfrm>
              <a:off x="5050015" y="1345050"/>
              <a:ext cx="4531402" cy="2403241"/>
              <a:chOff x="5051313" y="1345050"/>
              <a:chExt cx="4531402" cy="2403241"/>
            </a:xfrm>
          </p:grpSpPr>
          <p:sp>
            <p:nvSpPr>
              <p:cNvPr id="317" name="사각형: 둥근 모서리 316">
                <a:extLst>
                  <a:ext uri="{FF2B5EF4-FFF2-40B4-BE49-F238E27FC236}">
                    <a16:creationId xmlns:a16="http://schemas.microsoft.com/office/drawing/2014/main" id="{56B0F7B1-FA43-B030-2E02-E45109C68B53}"/>
                  </a:ext>
                </a:extLst>
              </p:cNvPr>
              <p:cNvSpPr/>
              <p:nvPr/>
            </p:nvSpPr>
            <p:spPr>
              <a:xfrm>
                <a:off x="5051313" y="1345050"/>
                <a:ext cx="4531402" cy="2403241"/>
              </a:xfrm>
              <a:prstGeom prst="roundRect">
                <a:avLst>
                  <a:gd name="adj" fmla="val 2779"/>
                </a:avLst>
              </a:prstGeom>
              <a:solidFill>
                <a:srgbClr val="3B72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781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319" name="사각형: 둥근 모서리 318">
                <a:extLst>
                  <a:ext uri="{FF2B5EF4-FFF2-40B4-BE49-F238E27FC236}">
                    <a16:creationId xmlns:a16="http://schemas.microsoft.com/office/drawing/2014/main" id="{610C9F8E-01D4-6DDD-CCC6-662870A49F65}"/>
                  </a:ext>
                </a:extLst>
              </p:cNvPr>
              <p:cNvSpPr/>
              <p:nvPr/>
            </p:nvSpPr>
            <p:spPr>
              <a:xfrm>
                <a:off x="5127672" y="1770330"/>
                <a:ext cx="4378684" cy="1894887"/>
              </a:xfrm>
              <a:prstGeom prst="roundRect">
                <a:avLst>
                  <a:gd name="adj" fmla="val 355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dist="38100" dir="162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320" name="TextBox 319">
                <a:extLst>
                  <a:ext uri="{FF2B5EF4-FFF2-40B4-BE49-F238E27FC236}">
                    <a16:creationId xmlns:a16="http://schemas.microsoft.com/office/drawing/2014/main" id="{0AD5C747-B713-DCC3-FE3A-93AAD7F53432}"/>
                  </a:ext>
                </a:extLst>
              </p:cNvPr>
              <p:cNvSpPr txBox="1"/>
              <p:nvPr/>
            </p:nvSpPr>
            <p:spPr>
              <a:xfrm>
                <a:off x="6816621" y="1386427"/>
                <a:ext cx="1000788" cy="343754"/>
              </a:xfrm>
              <a:prstGeom prst="rect">
                <a:avLst/>
              </a:prstGeom>
              <a:noFill/>
            </p:spPr>
            <p:txBody>
              <a:bodyPr wrap="none" lIns="0" tIns="35629" rIns="0" bIns="0" anchor="ctr">
                <a:spAutoFit/>
              </a:bodyPr>
              <a:lstStyle/>
              <a:p>
                <a:pPr algn="ctr"/>
                <a:r>
                  <a:rPr lang="ko-KR" altLang="en-US" sz="20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위탁교육</a:t>
                </a:r>
              </a:p>
            </p:txBody>
          </p:sp>
          <p:grpSp>
            <p:nvGrpSpPr>
              <p:cNvPr id="1815" name="그룹 1814">
                <a:extLst>
                  <a:ext uri="{FF2B5EF4-FFF2-40B4-BE49-F238E27FC236}">
                    <a16:creationId xmlns:a16="http://schemas.microsoft.com/office/drawing/2014/main" id="{A50C6E0E-1453-5264-0040-AC1F563A89D5}"/>
                  </a:ext>
                </a:extLst>
              </p:cNvPr>
              <p:cNvGrpSpPr/>
              <p:nvPr/>
            </p:nvGrpSpPr>
            <p:grpSpPr>
              <a:xfrm>
                <a:off x="5230759" y="1862673"/>
                <a:ext cx="3578245" cy="1069116"/>
                <a:chOff x="5230759" y="1862673"/>
                <a:chExt cx="3578245" cy="1069116"/>
              </a:xfrm>
            </p:grpSpPr>
            <p:grpSp>
              <p:nvGrpSpPr>
                <p:cNvPr id="326" name="그룹 325">
                  <a:extLst>
                    <a:ext uri="{FF2B5EF4-FFF2-40B4-BE49-F238E27FC236}">
                      <a16:creationId xmlns:a16="http://schemas.microsoft.com/office/drawing/2014/main" id="{BBA3E029-6C1D-6F7D-D256-24D91722355A}"/>
                    </a:ext>
                  </a:extLst>
                </p:cNvPr>
                <p:cNvGrpSpPr/>
                <p:nvPr/>
              </p:nvGrpSpPr>
              <p:grpSpPr>
                <a:xfrm>
                  <a:off x="5230759" y="1862673"/>
                  <a:ext cx="3578245" cy="595315"/>
                  <a:chOff x="520568" y="2099391"/>
                  <a:chExt cx="3578245" cy="595315"/>
                </a:xfrm>
              </p:grpSpPr>
              <p:grpSp>
                <p:nvGrpSpPr>
                  <p:cNvPr id="327" name="그룹 326">
                    <a:extLst>
                      <a:ext uri="{FF2B5EF4-FFF2-40B4-BE49-F238E27FC236}">
                        <a16:creationId xmlns:a16="http://schemas.microsoft.com/office/drawing/2014/main" id="{CA6E03A1-7F48-D5E3-5DC5-B5A311A0EC84}"/>
                      </a:ext>
                    </a:extLst>
                  </p:cNvPr>
                  <p:cNvGrpSpPr/>
                  <p:nvPr/>
                </p:nvGrpSpPr>
                <p:grpSpPr>
                  <a:xfrm>
                    <a:off x="520568" y="2099391"/>
                    <a:ext cx="3578245" cy="200055"/>
                    <a:chOff x="5597626" y="4489028"/>
                    <a:chExt cx="3578245" cy="200055"/>
                  </a:xfrm>
                </p:grpSpPr>
                <p:sp>
                  <p:nvSpPr>
                    <p:cNvPr id="329" name="TextBox 328">
                      <a:extLst>
                        <a:ext uri="{FF2B5EF4-FFF2-40B4-BE49-F238E27FC236}">
                          <a16:creationId xmlns:a16="http://schemas.microsoft.com/office/drawing/2014/main" id="{CB8BDD7F-78BB-3B82-09F9-718EAD0E617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795137" y="4489028"/>
                      <a:ext cx="3380734" cy="200055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anchor="ctr"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300" b="0" i="0" u="none" strike="noStrike" kern="1200" cap="none" spc="0" normalizeH="0" baseline="0" noProof="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G마켓 산스 TTF Medium" panose="02000000000000000000" pitchFamily="2" charset="-127"/>
                          <a:ea typeface="문체부 제목 돋음체" panose="020B0609000101010101" pitchFamily="49" charset="-127"/>
                        </a:rPr>
                        <a:t>전문학위 교육</a:t>
                      </a:r>
                      <a:r>
                        <a:rPr kumimoji="0" lang="en-US" altLang="ko-KR" sz="1300" b="0" i="0" u="none" strike="noStrike" kern="1200" cap="none" spc="0" normalizeH="0" baseline="0" noProof="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G마켓 산스 TTF Medium" panose="02000000000000000000" pitchFamily="2" charset="-127"/>
                          <a:ea typeface="문체부 제목 돋음체" panose="020B0609000101010101" pitchFamily="49" charset="-127"/>
                        </a:rPr>
                        <a:t>(</a:t>
                      </a:r>
                      <a:r>
                        <a:rPr kumimoji="0" lang="ko-KR" altLang="en-US" sz="1300" b="0" i="0" u="none" strike="noStrike" kern="1200" cap="none" spc="0" normalizeH="0" baseline="0" noProof="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G마켓 산스 TTF Medium" panose="02000000000000000000" pitchFamily="2" charset="-127"/>
                          <a:ea typeface="문체부 제목 돋음체" panose="020B0609000101010101" pitchFamily="49" charset="-127"/>
                        </a:rPr>
                        <a:t>석</a:t>
                      </a:r>
                      <a:r>
                        <a:rPr kumimoji="0" lang="en-US" altLang="ko-KR" sz="1300" b="0" i="0" u="none" strike="noStrike" kern="1200" cap="none" spc="0" normalizeH="0" baseline="0" noProof="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G마켓 산스 TTF Medium" panose="02000000000000000000" pitchFamily="2" charset="-127"/>
                          <a:ea typeface="문체부 제목 돋음체" panose="020B0609000101010101" pitchFamily="49" charset="-127"/>
                        </a:rPr>
                        <a:t>·</a:t>
                      </a:r>
                      <a:r>
                        <a:rPr kumimoji="0" lang="ko-KR" altLang="en-US" sz="1300" b="0" i="0" u="none" strike="noStrike" kern="1200" cap="none" spc="0" normalizeH="0" baseline="0" noProof="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G마켓 산스 TTF Medium" panose="02000000000000000000" pitchFamily="2" charset="-127"/>
                          <a:ea typeface="문체부 제목 돋음체" panose="020B0609000101010101" pitchFamily="49" charset="-127"/>
                        </a:rPr>
                        <a:t>박사</a:t>
                      </a:r>
                      <a:r>
                        <a:rPr kumimoji="0" lang="en-US" altLang="ko-KR" sz="1300" b="0" i="0" u="none" strike="noStrike" kern="1200" cap="none" spc="0" normalizeH="0" baseline="0" noProof="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G마켓 산스 TTF Medium" panose="02000000000000000000" pitchFamily="2" charset="-127"/>
                          <a:ea typeface="문체부 제목 돋음체" panose="020B0609000101010101" pitchFamily="49" charset="-127"/>
                        </a:rPr>
                        <a:t>) : </a:t>
                      </a:r>
                      <a:r>
                        <a:rPr kumimoji="0" lang="ko-KR" altLang="en-US" sz="1300" b="0" i="0" u="none" strike="noStrike" kern="1200" cap="none" spc="0" normalizeH="0" baseline="0" noProof="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G마켓 산스 TTF Medium" panose="02000000000000000000" pitchFamily="2" charset="-127"/>
                          <a:ea typeface="문체부 제목 돋음체" panose="020B0609000101010101" pitchFamily="49" charset="-127"/>
                        </a:rPr>
                        <a:t>전액 국비 지원</a:t>
                      </a:r>
                    </a:p>
                  </p:txBody>
                </p:sp>
                <p:sp>
                  <p:nvSpPr>
                    <p:cNvPr id="330" name="자유형: 도형 329">
                      <a:extLst>
                        <a:ext uri="{FF2B5EF4-FFF2-40B4-BE49-F238E27FC236}">
                          <a16:creationId xmlns:a16="http://schemas.microsoft.com/office/drawing/2014/main" id="{4E7AC26D-F1F6-9361-69A0-CC1AB272C542}"/>
                        </a:ext>
                      </a:extLst>
                    </p:cNvPr>
                    <p:cNvSpPr/>
                    <p:nvPr/>
                  </p:nvSpPr>
                  <p:spPr>
                    <a:xfrm rot="19785720">
                      <a:off x="5597626" y="4506788"/>
                      <a:ext cx="138716" cy="139279"/>
                    </a:xfrm>
                    <a:custGeom>
                      <a:avLst/>
                      <a:gdLst>
                        <a:gd name="connsiteX0" fmla="*/ 293469 w 388800"/>
                        <a:gd name="connsiteY0" fmla="*/ 26584 h 390378"/>
                        <a:gd name="connsiteX1" fmla="*/ 383906 w 388800"/>
                        <a:gd name="connsiteY1" fmla="*/ 145462 h 390378"/>
                        <a:gd name="connsiteX2" fmla="*/ 384849 w 388800"/>
                        <a:gd name="connsiteY2" fmla="*/ 159850 h 390378"/>
                        <a:gd name="connsiteX3" fmla="*/ 379712 w 388800"/>
                        <a:gd name="connsiteY3" fmla="*/ 160058 h 390378"/>
                        <a:gd name="connsiteX4" fmla="*/ 205133 w 388800"/>
                        <a:gd name="connsiteY4" fmla="*/ 240823 h 390378"/>
                        <a:gd name="connsiteX5" fmla="*/ 205134 w 388800"/>
                        <a:gd name="connsiteY5" fmla="*/ 120135 h 390378"/>
                        <a:gd name="connsiteX6" fmla="*/ 179865 w 388800"/>
                        <a:gd name="connsiteY6" fmla="*/ 94866 h 390378"/>
                        <a:gd name="connsiteX7" fmla="*/ 154597 w 388800"/>
                        <a:gd name="connsiteY7" fmla="*/ 120135 h 390378"/>
                        <a:gd name="connsiteX8" fmla="*/ 154596 w 388800"/>
                        <a:gd name="connsiteY8" fmla="*/ 275198 h 390378"/>
                        <a:gd name="connsiteX9" fmla="*/ 161997 w 388800"/>
                        <a:gd name="connsiteY9" fmla="*/ 293065 h 390378"/>
                        <a:gd name="connsiteX10" fmla="*/ 169401 w 388800"/>
                        <a:gd name="connsiteY10" fmla="*/ 296131 h 390378"/>
                        <a:gd name="connsiteX11" fmla="*/ 174110 w 388800"/>
                        <a:gd name="connsiteY11" fmla="*/ 300473 h 390378"/>
                        <a:gd name="connsiteX12" fmla="*/ 179366 w 388800"/>
                        <a:gd name="connsiteY12" fmla="*/ 300259 h 390378"/>
                        <a:gd name="connsiteX13" fmla="*/ 179865 w 388800"/>
                        <a:gd name="connsiteY13" fmla="*/ 300466 h 390378"/>
                        <a:gd name="connsiteX14" fmla="*/ 179864 w 388800"/>
                        <a:gd name="connsiteY14" fmla="*/ 300468 h 390378"/>
                        <a:gd name="connsiteX15" fmla="*/ 180475 w 388800"/>
                        <a:gd name="connsiteY15" fmla="*/ 300214 h 390378"/>
                        <a:gd name="connsiteX16" fmla="*/ 192527 w 388800"/>
                        <a:gd name="connsiteY16" fmla="*/ 299724 h 390378"/>
                        <a:gd name="connsiteX17" fmla="*/ 388088 w 388800"/>
                        <a:gd name="connsiteY17" fmla="*/ 209254 h 390378"/>
                        <a:gd name="connsiteX18" fmla="*/ 388800 w 388800"/>
                        <a:gd name="connsiteY18" fmla="*/ 220118 h 390378"/>
                        <a:gd name="connsiteX19" fmla="*/ 363794 w 388800"/>
                        <a:gd name="connsiteY19" fmla="*/ 293469 h 390378"/>
                        <a:gd name="connsiteX20" fmla="*/ 96909 w 388800"/>
                        <a:gd name="connsiteY20" fmla="*/ 363794 h 390378"/>
                        <a:gd name="connsiteX21" fmla="*/ 26584 w 388800"/>
                        <a:gd name="connsiteY21" fmla="*/ 96909 h 390378"/>
                        <a:gd name="connsiteX22" fmla="*/ 293469 w 388800"/>
                        <a:gd name="connsiteY22" fmla="*/ 26584 h 3903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388800" h="390378">
                          <a:moveTo>
                            <a:pt x="293469" y="26584"/>
                          </a:moveTo>
                          <a:cubicBezTo>
                            <a:pt x="340028" y="53723"/>
                            <a:pt x="371179" y="97165"/>
                            <a:pt x="383906" y="145462"/>
                          </a:cubicBezTo>
                          <a:lnTo>
                            <a:pt x="384849" y="159850"/>
                          </a:lnTo>
                          <a:lnTo>
                            <a:pt x="379712" y="160058"/>
                          </a:lnTo>
                          <a:lnTo>
                            <a:pt x="205133" y="240823"/>
                          </a:lnTo>
                          <a:lnTo>
                            <a:pt x="205134" y="120135"/>
                          </a:lnTo>
                          <a:cubicBezTo>
                            <a:pt x="205134" y="106180"/>
                            <a:pt x="193821" y="94866"/>
                            <a:pt x="179865" y="94866"/>
                          </a:cubicBezTo>
                          <a:cubicBezTo>
                            <a:pt x="165909" y="94866"/>
                            <a:pt x="154596" y="106179"/>
                            <a:pt x="154597" y="120135"/>
                          </a:cubicBezTo>
                          <a:lnTo>
                            <a:pt x="154596" y="275198"/>
                          </a:lnTo>
                          <a:cubicBezTo>
                            <a:pt x="154596" y="282175"/>
                            <a:pt x="157424" y="288492"/>
                            <a:pt x="161997" y="293065"/>
                          </a:cubicBezTo>
                          <a:lnTo>
                            <a:pt x="169401" y="296131"/>
                          </a:lnTo>
                          <a:lnTo>
                            <a:pt x="174110" y="300473"/>
                          </a:lnTo>
                          <a:lnTo>
                            <a:pt x="179366" y="300259"/>
                          </a:lnTo>
                          <a:lnTo>
                            <a:pt x="179865" y="300466"/>
                          </a:lnTo>
                          <a:lnTo>
                            <a:pt x="179864" y="300468"/>
                          </a:lnTo>
                          <a:lnTo>
                            <a:pt x="180475" y="300214"/>
                          </a:lnTo>
                          <a:lnTo>
                            <a:pt x="192527" y="299724"/>
                          </a:lnTo>
                          <a:lnTo>
                            <a:pt x="388088" y="209254"/>
                          </a:lnTo>
                          <a:lnTo>
                            <a:pt x="388800" y="220118"/>
                          </a:lnTo>
                          <a:cubicBezTo>
                            <a:pt x="385573" y="245262"/>
                            <a:pt x="377364" y="270190"/>
                            <a:pt x="363794" y="293469"/>
                          </a:cubicBezTo>
                          <a:cubicBezTo>
                            <a:pt x="309515" y="386587"/>
                            <a:pt x="190027" y="418073"/>
                            <a:pt x="96909" y="363794"/>
                          </a:cubicBezTo>
                          <a:cubicBezTo>
                            <a:pt x="3791" y="309515"/>
                            <a:pt x="-27695" y="190027"/>
                            <a:pt x="26584" y="96909"/>
                          </a:cubicBezTo>
                          <a:cubicBezTo>
                            <a:pt x="80863" y="3791"/>
                            <a:pt x="200351" y="-27695"/>
                            <a:pt x="293469" y="26584"/>
                          </a:cubicBezTo>
                          <a:close/>
                        </a:path>
                      </a:pathLst>
                    </a:custGeom>
                    <a:solidFill>
                      <a:srgbClr val="3B725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781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  <p:sp>
                <p:nvSpPr>
                  <p:cNvPr id="328" name="TextBox 327">
                    <a:extLst>
                      <a:ext uri="{FF2B5EF4-FFF2-40B4-BE49-F238E27FC236}">
                        <a16:creationId xmlns:a16="http://schemas.microsoft.com/office/drawing/2014/main" id="{2B69E644-8710-C838-7338-BE9C6BC431E6}"/>
                      </a:ext>
                    </a:extLst>
                  </p:cNvPr>
                  <p:cNvSpPr txBox="1"/>
                  <p:nvPr/>
                </p:nvSpPr>
                <p:spPr>
                  <a:xfrm>
                    <a:off x="718079" y="2330504"/>
                    <a:ext cx="2031325" cy="36420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anchor="t">
                    <a:spAutoFit/>
                  </a:bodyPr>
                  <a:lstStyle/>
                  <a:p>
                    <a:pPr marL="101600" marR="0" lvl="0" indent="-10160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200"/>
                      </a:spcAft>
                      <a:buClr>
                        <a:srgbClr val="3B7253"/>
                      </a:buClr>
                      <a:buSzTx/>
                      <a:buFont typeface="Arial" panose="020B0604020202020204" pitchFamily="34" charset="0"/>
                      <a:buChar char="•"/>
                      <a:tabLst/>
                      <a:defRPr/>
                    </a:pPr>
                    <a:r>
                      <a:rPr kumimoji="0" lang="ko-KR" altLang="en-US" sz="1100" b="0" i="0" u="none" strike="noStrike" kern="1200" cap="none" spc="-3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국방대학교</a:t>
                    </a:r>
                    <a:r>
                      <a:rPr kumimoji="0" lang="en-US" altLang="ko-KR" sz="1100" b="0" i="0" u="none" strike="noStrike" kern="1200" cap="none" spc="-3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, </a:t>
                    </a:r>
                    <a:r>
                      <a:rPr kumimoji="0" lang="ko-KR" altLang="en-US" sz="1100" b="0" i="0" u="none" strike="noStrike" kern="1200" cap="none" spc="-3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국내 민간대학교</a:t>
                    </a:r>
                  </a:p>
                  <a:p>
                    <a:pPr marL="101600" marR="0" lvl="0" indent="-10160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200"/>
                      </a:spcAft>
                      <a:buClr>
                        <a:srgbClr val="3B7253"/>
                      </a:buClr>
                      <a:buSzTx/>
                      <a:buFont typeface="Arial" panose="020B0604020202020204" pitchFamily="34" charset="0"/>
                      <a:buChar char="•"/>
                      <a:tabLst/>
                      <a:defRPr/>
                    </a:pPr>
                    <a:r>
                      <a:rPr kumimoji="0" lang="ko-KR" altLang="en-US" sz="1100" b="0" i="0" u="none" strike="noStrike" kern="1200" cap="none" spc="-3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세계 </a:t>
                    </a:r>
                    <a:r>
                      <a:rPr kumimoji="0" lang="en-US" altLang="ko-KR" sz="1100" b="0" i="0" u="none" strike="noStrike" kern="1200" cap="none" spc="-3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100</a:t>
                    </a:r>
                    <a:r>
                      <a:rPr kumimoji="0" lang="ko-KR" altLang="en-US" sz="1100" b="0" i="0" u="none" strike="noStrike" kern="1200" cap="none" spc="-3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위권 내 국외 대학교</a:t>
                    </a:r>
                  </a:p>
                </p:txBody>
              </p:sp>
            </p:grpSp>
            <p:grpSp>
              <p:nvGrpSpPr>
                <p:cNvPr id="437" name="그룹 436">
                  <a:extLst>
                    <a:ext uri="{FF2B5EF4-FFF2-40B4-BE49-F238E27FC236}">
                      <a16:creationId xmlns:a16="http://schemas.microsoft.com/office/drawing/2014/main" id="{45EE33D7-5E8A-CDD7-1312-253FE7633019}"/>
                    </a:ext>
                  </a:extLst>
                </p:cNvPr>
                <p:cNvGrpSpPr/>
                <p:nvPr/>
              </p:nvGrpSpPr>
              <p:grpSpPr>
                <a:xfrm>
                  <a:off x="5230759" y="2531399"/>
                  <a:ext cx="2255767" cy="400390"/>
                  <a:chOff x="520568" y="2099391"/>
                  <a:chExt cx="2255767" cy="400390"/>
                </a:xfrm>
              </p:grpSpPr>
              <p:grpSp>
                <p:nvGrpSpPr>
                  <p:cNvPr id="438" name="그룹 437">
                    <a:extLst>
                      <a:ext uri="{FF2B5EF4-FFF2-40B4-BE49-F238E27FC236}">
                        <a16:creationId xmlns:a16="http://schemas.microsoft.com/office/drawing/2014/main" id="{BFDCA401-3BF3-2304-CB00-867DE61BA14E}"/>
                      </a:ext>
                    </a:extLst>
                  </p:cNvPr>
                  <p:cNvGrpSpPr/>
                  <p:nvPr/>
                </p:nvGrpSpPr>
                <p:grpSpPr>
                  <a:xfrm>
                    <a:off x="520568" y="2099391"/>
                    <a:ext cx="2255767" cy="200055"/>
                    <a:chOff x="5597626" y="4489028"/>
                    <a:chExt cx="2255767" cy="200055"/>
                  </a:xfrm>
                </p:grpSpPr>
                <p:sp>
                  <p:nvSpPr>
                    <p:cNvPr id="440" name="TextBox 439">
                      <a:extLst>
                        <a:ext uri="{FF2B5EF4-FFF2-40B4-BE49-F238E27FC236}">
                          <a16:creationId xmlns:a16="http://schemas.microsoft.com/office/drawing/2014/main" id="{2F352ADA-A76A-16BF-936C-4F63592EC39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795137" y="4489028"/>
                      <a:ext cx="2058256" cy="200055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anchor="ctr"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300" b="0" i="0" u="none" strike="noStrike" kern="1200" cap="none" spc="0" normalizeH="0" baseline="0" noProof="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G마켓 산스 TTF Medium" panose="02000000000000000000" pitchFamily="2" charset="-127"/>
                          <a:ea typeface="문체부 제목 돋음체" panose="020B0609000101010101" pitchFamily="49" charset="-127"/>
                        </a:rPr>
                        <a:t>국외 교육</a:t>
                      </a:r>
                      <a:r>
                        <a:rPr kumimoji="0" lang="en-US" altLang="ko-KR" sz="1300" b="0" i="0" u="none" strike="noStrike" kern="1200" cap="none" spc="0" normalizeH="0" baseline="0" noProof="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G마켓 산스 TTF Medium" panose="02000000000000000000" pitchFamily="2" charset="-127"/>
                          <a:ea typeface="문체부 제목 돋음체" panose="020B0609000101010101" pitchFamily="49" charset="-127"/>
                        </a:rPr>
                        <a:t>·</a:t>
                      </a:r>
                      <a:r>
                        <a:rPr kumimoji="0" lang="ko-KR" altLang="en-US" sz="1300" b="0" i="0" u="none" strike="noStrike" kern="1200" cap="none" spc="0" normalizeH="0" baseline="0" noProof="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G마켓 산스 TTF Medium" panose="02000000000000000000" pitchFamily="2" charset="-127"/>
                          <a:ea typeface="문체부 제목 돋음체" panose="020B0609000101010101" pitchFamily="49" charset="-127"/>
                        </a:rPr>
                        <a:t>연수 기회 제공</a:t>
                      </a:r>
                    </a:p>
                  </p:txBody>
                </p:sp>
                <p:sp>
                  <p:nvSpPr>
                    <p:cNvPr id="441" name="자유형: 도형 440">
                      <a:extLst>
                        <a:ext uri="{FF2B5EF4-FFF2-40B4-BE49-F238E27FC236}">
                          <a16:creationId xmlns:a16="http://schemas.microsoft.com/office/drawing/2014/main" id="{4A6E6632-E9E6-77F8-CACA-638BEEC9B144}"/>
                        </a:ext>
                      </a:extLst>
                    </p:cNvPr>
                    <p:cNvSpPr/>
                    <p:nvPr/>
                  </p:nvSpPr>
                  <p:spPr>
                    <a:xfrm rot="19785720">
                      <a:off x="5597626" y="4506788"/>
                      <a:ext cx="138716" cy="139279"/>
                    </a:xfrm>
                    <a:custGeom>
                      <a:avLst/>
                      <a:gdLst>
                        <a:gd name="connsiteX0" fmla="*/ 293469 w 388800"/>
                        <a:gd name="connsiteY0" fmla="*/ 26584 h 390378"/>
                        <a:gd name="connsiteX1" fmla="*/ 383906 w 388800"/>
                        <a:gd name="connsiteY1" fmla="*/ 145462 h 390378"/>
                        <a:gd name="connsiteX2" fmla="*/ 384849 w 388800"/>
                        <a:gd name="connsiteY2" fmla="*/ 159850 h 390378"/>
                        <a:gd name="connsiteX3" fmla="*/ 379712 w 388800"/>
                        <a:gd name="connsiteY3" fmla="*/ 160058 h 390378"/>
                        <a:gd name="connsiteX4" fmla="*/ 205133 w 388800"/>
                        <a:gd name="connsiteY4" fmla="*/ 240823 h 390378"/>
                        <a:gd name="connsiteX5" fmla="*/ 205134 w 388800"/>
                        <a:gd name="connsiteY5" fmla="*/ 120135 h 390378"/>
                        <a:gd name="connsiteX6" fmla="*/ 179865 w 388800"/>
                        <a:gd name="connsiteY6" fmla="*/ 94866 h 390378"/>
                        <a:gd name="connsiteX7" fmla="*/ 154597 w 388800"/>
                        <a:gd name="connsiteY7" fmla="*/ 120135 h 390378"/>
                        <a:gd name="connsiteX8" fmla="*/ 154596 w 388800"/>
                        <a:gd name="connsiteY8" fmla="*/ 275198 h 390378"/>
                        <a:gd name="connsiteX9" fmla="*/ 161997 w 388800"/>
                        <a:gd name="connsiteY9" fmla="*/ 293065 h 390378"/>
                        <a:gd name="connsiteX10" fmla="*/ 169401 w 388800"/>
                        <a:gd name="connsiteY10" fmla="*/ 296131 h 390378"/>
                        <a:gd name="connsiteX11" fmla="*/ 174110 w 388800"/>
                        <a:gd name="connsiteY11" fmla="*/ 300473 h 390378"/>
                        <a:gd name="connsiteX12" fmla="*/ 179366 w 388800"/>
                        <a:gd name="connsiteY12" fmla="*/ 300259 h 390378"/>
                        <a:gd name="connsiteX13" fmla="*/ 179865 w 388800"/>
                        <a:gd name="connsiteY13" fmla="*/ 300466 h 390378"/>
                        <a:gd name="connsiteX14" fmla="*/ 179864 w 388800"/>
                        <a:gd name="connsiteY14" fmla="*/ 300468 h 390378"/>
                        <a:gd name="connsiteX15" fmla="*/ 180475 w 388800"/>
                        <a:gd name="connsiteY15" fmla="*/ 300214 h 390378"/>
                        <a:gd name="connsiteX16" fmla="*/ 192527 w 388800"/>
                        <a:gd name="connsiteY16" fmla="*/ 299724 h 390378"/>
                        <a:gd name="connsiteX17" fmla="*/ 388088 w 388800"/>
                        <a:gd name="connsiteY17" fmla="*/ 209254 h 390378"/>
                        <a:gd name="connsiteX18" fmla="*/ 388800 w 388800"/>
                        <a:gd name="connsiteY18" fmla="*/ 220118 h 390378"/>
                        <a:gd name="connsiteX19" fmla="*/ 363794 w 388800"/>
                        <a:gd name="connsiteY19" fmla="*/ 293469 h 390378"/>
                        <a:gd name="connsiteX20" fmla="*/ 96909 w 388800"/>
                        <a:gd name="connsiteY20" fmla="*/ 363794 h 390378"/>
                        <a:gd name="connsiteX21" fmla="*/ 26584 w 388800"/>
                        <a:gd name="connsiteY21" fmla="*/ 96909 h 390378"/>
                        <a:gd name="connsiteX22" fmla="*/ 293469 w 388800"/>
                        <a:gd name="connsiteY22" fmla="*/ 26584 h 3903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388800" h="390378">
                          <a:moveTo>
                            <a:pt x="293469" y="26584"/>
                          </a:moveTo>
                          <a:cubicBezTo>
                            <a:pt x="340028" y="53723"/>
                            <a:pt x="371179" y="97165"/>
                            <a:pt x="383906" y="145462"/>
                          </a:cubicBezTo>
                          <a:lnTo>
                            <a:pt x="384849" y="159850"/>
                          </a:lnTo>
                          <a:lnTo>
                            <a:pt x="379712" y="160058"/>
                          </a:lnTo>
                          <a:lnTo>
                            <a:pt x="205133" y="240823"/>
                          </a:lnTo>
                          <a:lnTo>
                            <a:pt x="205134" y="120135"/>
                          </a:lnTo>
                          <a:cubicBezTo>
                            <a:pt x="205134" y="106180"/>
                            <a:pt x="193821" y="94866"/>
                            <a:pt x="179865" y="94866"/>
                          </a:cubicBezTo>
                          <a:cubicBezTo>
                            <a:pt x="165909" y="94866"/>
                            <a:pt x="154596" y="106179"/>
                            <a:pt x="154597" y="120135"/>
                          </a:cubicBezTo>
                          <a:lnTo>
                            <a:pt x="154596" y="275198"/>
                          </a:lnTo>
                          <a:cubicBezTo>
                            <a:pt x="154596" y="282175"/>
                            <a:pt x="157424" y="288492"/>
                            <a:pt x="161997" y="293065"/>
                          </a:cubicBezTo>
                          <a:lnTo>
                            <a:pt x="169401" y="296131"/>
                          </a:lnTo>
                          <a:lnTo>
                            <a:pt x="174110" y="300473"/>
                          </a:lnTo>
                          <a:lnTo>
                            <a:pt x="179366" y="300259"/>
                          </a:lnTo>
                          <a:lnTo>
                            <a:pt x="179865" y="300466"/>
                          </a:lnTo>
                          <a:lnTo>
                            <a:pt x="179864" y="300468"/>
                          </a:lnTo>
                          <a:lnTo>
                            <a:pt x="180475" y="300214"/>
                          </a:lnTo>
                          <a:lnTo>
                            <a:pt x="192527" y="299724"/>
                          </a:lnTo>
                          <a:lnTo>
                            <a:pt x="388088" y="209254"/>
                          </a:lnTo>
                          <a:lnTo>
                            <a:pt x="388800" y="220118"/>
                          </a:lnTo>
                          <a:cubicBezTo>
                            <a:pt x="385573" y="245262"/>
                            <a:pt x="377364" y="270190"/>
                            <a:pt x="363794" y="293469"/>
                          </a:cubicBezTo>
                          <a:cubicBezTo>
                            <a:pt x="309515" y="386587"/>
                            <a:pt x="190027" y="418073"/>
                            <a:pt x="96909" y="363794"/>
                          </a:cubicBezTo>
                          <a:cubicBezTo>
                            <a:pt x="3791" y="309515"/>
                            <a:pt x="-27695" y="190027"/>
                            <a:pt x="26584" y="96909"/>
                          </a:cubicBezTo>
                          <a:cubicBezTo>
                            <a:pt x="80863" y="3791"/>
                            <a:pt x="200351" y="-27695"/>
                            <a:pt x="293469" y="26584"/>
                          </a:cubicBezTo>
                          <a:close/>
                        </a:path>
                      </a:pathLst>
                    </a:custGeom>
                    <a:solidFill>
                      <a:srgbClr val="3B725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781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  <p:sp>
                <p:nvSpPr>
                  <p:cNvPr id="439" name="TextBox 438">
                    <a:extLst>
                      <a:ext uri="{FF2B5EF4-FFF2-40B4-BE49-F238E27FC236}">
                        <a16:creationId xmlns:a16="http://schemas.microsoft.com/office/drawing/2014/main" id="{40F8074D-E297-518F-6261-7E4AE0FBD0A0}"/>
                      </a:ext>
                    </a:extLst>
                  </p:cNvPr>
                  <p:cNvSpPr txBox="1"/>
                  <p:nvPr/>
                </p:nvSpPr>
                <p:spPr>
                  <a:xfrm>
                    <a:off x="718079" y="2330504"/>
                    <a:ext cx="1987724" cy="1692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anchor="t">
                    <a:spAutoFit/>
                  </a:bodyPr>
                  <a:lstStyle/>
                  <a:p>
                    <a:pPr marL="101600" marR="0" lvl="0" indent="-10160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200"/>
                      </a:spcAft>
                      <a:buClr>
                        <a:srgbClr val="3B7253"/>
                      </a:buClr>
                      <a:buSzTx/>
                      <a:buFont typeface="Arial" panose="020B0604020202020204" pitchFamily="34" charset="0"/>
                      <a:buChar char="•"/>
                      <a:tabLst/>
                      <a:defRPr/>
                    </a:pPr>
                    <a:r>
                      <a:rPr kumimoji="0" lang="ko-KR" altLang="en-US" sz="1100" b="0" i="0" u="none" strike="noStrike" kern="1200" cap="none" spc="-3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우방국 파견교육 및 해외견학</a:t>
                    </a:r>
                  </a:p>
                </p:txBody>
              </p:sp>
            </p:grpSp>
          </p:grpSp>
          <p:sp>
            <p:nvSpPr>
              <p:cNvPr id="472" name="타원 471">
                <a:extLst>
                  <a:ext uri="{FF2B5EF4-FFF2-40B4-BE49-F238E27FC236}">
                    <a16:creationId xmlns:a16="http://schemas.microsoft.com/office/drawing/2014/main" id="{9B2DC2E5-6CB5-62A3-0819-011EFA6BE8A7}"/>
                  </a:ext>
                </a:extLst>
              </p:cNvPr>
              <p:cNvSpPr/>
              <p:nvPr/>
            </p:nvSpPr>
            <p:spPr>
              <a:xfrm>
                <a:off x="8005908" y="3027628"/>
                <a:ext cx="1365225" cy="524689"/>
              </a:xfrm>
              <a:prstGeom prst="ellipse">
                <a:avLst/>
              </a:prstGeom>
              <a:solidFill>
                <a:srgbClr val="FFE8A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5629" rIns="0" bIns="0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400" b="0" i="0" u="none" strike="noStrike" kern="1200" cap="none" spc="-49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grpSp>
            <p:nvGrpSpPr>
              <p:cNvPr id="668" name="그룹 667">
                <a:extLst>
                  <a:ext uri="{FF2B5EF4-FFF2-40B4-BE49-F238E27FC236}">
                    <a16:creationId xmlns:a16="http://schemas.microsoft.com/office/drawing/2014/main" id="{F2F679FA-56D8-17B2-468B-7B6A557E9C3B}"/>
                  </a:ext>
                </a:extLst>
              </p:cNvPr>
              <p:cNvGrpSpPr/>
              <p:nvPr/>
            </p:nvGrpSpPr>
            <p:grpSpPr>
              <a:xfrm>
                <a:off x="8192140" y="2528105"/>
                <a:ext cx="992759" cy="962467"/>
                <a:chOff x="4100512" y="2602394"/>
                <a:chExt cx="1708851" cy="1656708"/>
              </a:xfrm>
            </p:grpSpPr>
            <p:grpSp>
              <p:nvGrpSpPr>
                <p:cNvPr id="558" name="그래픽 555">
                  <a:extLst>
                    <a:ext uri="{FF2B5EF4-FFF2-40B4-BE49-F238E27FC236}">
                      <a16:creationId xmlns:a16="http://schemas.microsoft.com/office/drawing/2014/main" id="{A23752D2-3BAA-9B2C-00BD-82F9B1520AA1}"/>
                    </a:ext>
                  </a:extLst>
                </p:cNvPr>
                <p:cNvGrpSpPr/>
                <p:nvPr/>
              </p:nvGrpSpPr>
              <p:grpSpPr>
                <a:xfrm>
                  <a:off x="4185570" y="3350513"/>
                  <a:ext cx="1527143" cy="908589"/>
                  <a:chOff x="4185570" y="3350513"/>
                  <a:chExt cx="1527143" cy="908589"/>
                </a:xfrm>
              </p:grpSpPr>
              <p:grpSp>
                <p:nvGrpSpPr>
                  <p:cNvPr id="559" name="그래픽 555">
                    <a:extLst>
                      <a:ext uri="{FF2B5EF4-FFF2-40B4-BE49-F238E27FC236}">
                        <a16:creationId xmlns:a16="http://schemas.microsoft.com/office/drawing/2014/main" id="{DE6F20FC-E0C7-70FF-9E90-8F0D901931A2}"/>
                      </a:ext>
                    </a:extLst>
                  </p:cNvPr>
                  <p:cNvGrpSpPr/>
                  <p:nvPr/>
                </p:nvGrpSpPr>
                <p:grpSpPr>
                  <a:xfrm>
                    <a:off x="4185570" y="3350513"/>
                    <a:ext cx="1527143" cy="908589"/>
                    <a:chOff x="4185570" y="3350513"/>
                    <a:chExt cx="1527143" cy="908589"/>
                  </a:xfrm>
                </p:grpSpPr>
                <p:sp>
                  <p:nvSpPr>
                    <p:cNvPr id="560" name="자유형: 도형 559">
                      <a:extLst>
                        <a:ext uri="{FF2B5EF4-FFF2-40B4-BE49-F238E27FC236}">
                          <a16:creationId xmlns:a16="http://schemas.microsoft.com/office/drawing/2014/main" id="{BD0B236D-0E8F-3374-965B-144105199E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49074" y="3775423"/>
                      <a:ext cx="153447" cy="173640"/>
                    </a:xfrm>
                    <a:custGeom>
                      <a:avLst/>
                      <a:gdLst>
                        <a:gd name="connsiteX0" fmla="*/ 153448 w 153447"/>
                        <a:gd name="connsiteY0" fmla="*/ 0 h 173640"/>
                        <a:gd name="connsiteX1" fmla="*/ 0 w 153447"/>
                        <a:gd name="connsiteY1" fmla="*/ 73819 h 173640"/>
                        <a:gd name="connsiteX2" fmla="*/ 153448 w 153447"/>
                        <a:gd name="connsiteY2" fmla="*/ 173641 h 173640"/>
                        <a:gd name="connsiteX3" fmla="*/ 153448 w 153447"/>
                        <a:gd name="connsiteY3" fmla="*/ 0 h 1736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53447" h="173640">
                          <a:moveTo>
                            <a:pt x="153448" y="0"/>
                          </a:moveTo>
                          <a:lnTo>
                            <a:pt x="0" y="73819"/>
                          </a:lnTo>
                          <a:lnTo>
                            <a:pt x="153448" y="173641"/>
                          </a:lnTo>
                          <a:lnTo>
                            <a:pt x="153448" y="0"/>
                          </a:lnTo>
                          <a:close/>
                        </a:path>
                      </a:pathLst>
                    </a:custGeom>
                    <a:solidFill>
                      <a:srgbClr val="9361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grpSp>
                  <p:nvGrpSpPr>
                    <p:cNvPr id="561" name="그래픽 555">
                      <a:extLst>
                        <a:ext uri="{FF2B5EF4-FFF2-40B4-BE49-F238E27FC236}">
                          <a16:creationId xmlns:a16="http://schemas.microsoft.com/office/drawing/2014/main" id="{679C2259-F3E7-D202-65D8-A1281B1B1A6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185570" y="3522439"/>
                      <a:ext cx="1527143" cy="736663"/>
                      <a:chOff x="4185570" y="3522439"/>
                      <a:chExt cx="1527143" cy="736663"/>
                    </a:xfrm>
                  </p:grpSpPr>
                  <p:sp>
                    <p:nvSpPr>
                      <p:cNvPr id="562" name="자유형: 도형 561">
                        <a:extLst>
                          <a:ext uri="{FF2B5EF4-FFF2-40B4-BE49-F238E27FC236}">
                            <a16:creationId xmlns:a16="http://schemas.microsoft.com/office/drawing/2014/main" id="{6AEFE6FA-0C2B-3A79-C36E-9C6AFE2672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51107" y="3926680"/>
                        <a:ext cx="661606" cy="332422"/>
                      </a:xfrm>
                      <a:custGeom>
                        <a:avLst/>
                        <a:gdLst>
                          <a:gd name="connsiteX0" fmla="*/ 661606 w 661606"/>
                          <a:gd name="connsiteY0" fmla="*/ 26479 h 332422"/>
                          <a:gd name="connsiteX1" fmla="*/ 0 w 661606"/>
                          <a:gd name="connsiteY1" fmla="*/ 332422 h 332422"/>
                          <a:gd name="connsiteX2" fmla="*/ 0 w 661606"/>
                          <a:gd name="connsiteY2" fmla="*/ 305943 h 332422"/>
                          <a:gd name="connsiteX3" fmla="*/ 661606 w 661606"/>
                          <a:gd name="connsiteY3" fmla="*/ 0 h 332422"/>
                          <a:gd name="connsiteX4" fmla="*/ 661606 w 661606"/>
                          <a:gd name="connsiteY4" fmla="*/ 26479 h 33242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661606" h="332422">
                            <a:moveTo>
                              <a:pt x="661606" y="26479"/>
                            </a:moveTo>
                            <a:lnTo>
                              <a:pt x="0" y="332422"/>
                            </a:lnTo>
                            <a:lnTo>
                              <a:pt x="0" y="305943"/>
                            </a:lnTo>
                            <a:lnTo>
                              <a:pt x="661606" y="0"/>
                            </a:lnTo>
                            <a:lnTo>
                              <a:pt x="661606" y="26479"/>
                            </a:lnTo>
                            <a:close/>
                          </a:path>
                        </a:pathLst>
                      </a:custGeom>
                      <a:solidFill>
                        <a:srgbClr val="DB965D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ko-KR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563" name="자유형: 도형 562">
                        <a:extLst>
                          <a:ext uri="{FF2B5EF4-FFF2-40B4-BE49-F238E27FC236}">
                            <a16:creationId xmlns:a16="http://schemas.microsoft.com/office/drawing/2014/main" id="{FDC77765-B43D-D940-A192-BB630A9512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85570" y="3522439"/>
                        <a:ext cx="1527143" cy="710374"/>
                      </a:xfrm>
                      <a:custGeom>
                        <a:avLst/>
                        <a:gdLst>
                          <a:gd name="connsiteX0" fmla="*/ 1527143 w 1527143"/>
                          <a:gd name="connsiteY0" fmla="*/ 404527 h 710374"/>
                          <a:gd name="connsiteX1" fmla="*/ 865537 w 1527143"/>
                          <a:gd name="connsiteY1" fmla="*/ 710375 h 710374"/>
                          <a:gd name="connsiteX2" fmla="*/ 0 w 1527143"/>
                          <a:gd name="connsiteY2" fmla="*/ 305848 h 710374"/>
                          <a:gd name="connsiteX3" fmla="*/ 661607 w 1527143"/>
                          <a:gd name="connsiteY3" fmla="*/ 0 h 710374"/>
                          <a:gd name="connsiteX4" fmla="*/ 1527143 w 1527143"/>
                          <a:gd name="connsiteY4" fmla="*/ 404527 h 71037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527143" h="710374">
                            <a:moveTo>
                              <a:pt x="1527143" y="404527"/>
                            </a:moveTo>
                            <a:lnTo>
                              <a:pt x="865537" y="710375"/>
                            </a:lnTo>
                            <a:lnTo>
                              <a:pt x="0" y="305848"/>
                            </a:lnTo>
                            <a:lnTo>
                              <a:pt x="661607" y="0"/>
                            </a:lnTo>
                            <a:lnTo>
                              <a:pt x="1527143" y="404527"/>
                            </a:lnTo>
                            <a:close/>
                          </a:path>
                        </a:pathLst>
                      </a:custGeom>
                      <a:solidFill>
                        <a:srgbClr val="93614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ko-KR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564" name="자유형: 도형 563">
                        <a:extLst>
                          <a:ext uri="{FF2B5EF4-FFF2-40B4-BE49-F238E27FC236}">
                            <a16:creationId xmlns:a16="http://schemas.microsoft.com/office/drawing/2014/main" id="{4E74EA2B-9F02-8742-8798-B52B4210F37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85570" y="3828287"/>
                        <a:ext cx="865536" cy="430815"/>
                      </a:xfrm>
                      <a:custGeom>
                        <a:avLst/>
                        <a:gdLst>
                          <a:gd name="connsiteX0" fmla="*/ 0 w 865536"/>
                          <a:gd name="connsiteY0" fmla="*/ 26479 h 430815"/>
                          <a:gd name="connsiteX1" fmla="*/ 865537 w 865536"/>
                          <a:gd name="connsiteY1" fmla="*/ 430816 h 430815"/>
                          <a:gd name="connsiteX2" fmla="*/ 865537 w 865536"/>
                          <a:gd name="connsiteY2" fmla="*/ 404336 h 430815"/>
                          <a:gd name="connsiteX3" fmla="*/ 0 w 865536"/>
                          <a:gd name="connsiteY3" fmla="*/ 0 h 430815"/>
                          <a:gd name="connsiteX4" fmla="*/ 0 w 865536"/>
                          <a:gd name="connsiteY4" fmla="*/ 26479 h 4308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865536" h="430815">
                            <a:moveTo>
                              <a:pt x="0" y="26479"/>
                            </a:moveTo>
                            <a:lnTo>
                              <a:pt x="865537" y="430816"/>
                            </a:lnTo>
                            <a:lnTo>
                              <a:pt x="865537" y="404336"/>
                            </a:lnTo>
                            <a:lnTo>
                              <a:pt x="0" y="0"/>
                            </a:lnTo>
                            <a:lnTo>
                              <a:pt x="0" y="26479"/>
                            </a:lnTo>
                            <a:close/>
                          </a:path>
                        </a:pathLst>
                      </a:custGeom>
                      <a:solidFill>
                        <a:srgbClr val="DB965D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ko-KR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문체부 제목 돋음체" panose="020B0609000101010101" pitchFamily="49" charset="-127"/>
                        </a:endParaRPr>
                      </a:p>
                    </p:txBody>
                  </p:sp>
                </p:grpSp>
                <p:sp>
                  <p:nvSpPr>
                    <p:cNvPr id="565" name="자유형: 도형 564">
                      <a:extLst>
                        <a:ext uri="{FF2B5EF4-FFF2-40B4-BE49-F238E27FC236}">
                          <a16:creationId xmlns:a16="http://schemas.microsoft.com/office/drawing/2014/main" id="{D7B946D8-67B1-5FFD-20C7-4B5BB4D03E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77975" y="3914298"/>
                      <a:ext cx="432816" cy="243554"/>
                    </a:xfrm>
                    <a:custGeom>
                      <a:avLst/>
                      <a:gdLst>
                        <a:gd name="connsiteX0" fmla="*/ 0 w 432816"/>
                        <a:gd name="connsiteY0" fmla="*/ 41338 h 243554"/>
                        <a:gd name="connsiteX1" fmla="*/ 432816 w 432816"/>
                        <a:gd name="connsiteY1" fmla="*/ 243554 h 243554"/>
                        <a:gd name="connsiteX2" fmla="*/ 432816 w 432816"/>
                        <a:gd name="connsiteY2" fmla="*/ 202311 h 243554"/>
                        <a:gd name="connsiteX3" fmla="*/ 0 w 432816"/>
                        <a:gd name="connsiteY3" fmla="*/ 0 h 243554"/>
                        <a:gd name="connsiteX4" fmla="*/ 0 w 432816"/>
                        <a:gd name="connsiteY4" fmla="*/ 41338 h 2435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32816" h="243554">
                          <a:moveTo>
                            <a:pt x="0" y="41338"/>
                          </a:moveTo>
                          <a:lnTo>
                            <a:pt x="432816" y="243554"/>
                          </a:lnTo>
                          <a:lnTo>
                            <a:pt x="432816" y="202311"/>
                          </a:lnTo>
                          <a:lnTo>
                            <a:pt x="0" y="0"/>
                          </a:lnTo>
                          <a:lnTo>
                            <a:pt x="0" y="41338"/>
                          </a:lnTo>
                          <a:close/>
                        </a:path>
                      </a:pathLst>
                    </a:custGeom>
                    <a:solidFill>
                      <a:srgbClr val="EFAFA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566" name="자유형: 도형 565">
                      <a:extLst>
                        <a:ext uri="{FF2B5EF4-FFF2-40B4-BE49-F238E27FC236}">
                          <a16:creationId xmlns:a16="http://schemas.microsoft.com/office/drawing/2014/main" id="{63FE3B0D-6B27-E696-C83D-8C76D48DC9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77975" y="3603211"/>
                      <a:ext cx="1105947" cy="513397"/>
                    </a:xfrm>
                    <a:custGeom>
                      <a:avLst/>
                      <a:gdLst>
                        <a:gd name="connsiteX0" fmla="*/ 1105948 w 1105947"/>
                        <a:gd name="connsiteY0" fmla="*/ 202216 h 513397"/>
                        <a:gd name="connsiteX1" fmla="*/ 432816 w 1105947"/>
                        <a:gd name="connsiteY1" fmla="*/ 513398 h 513397"/>
                        <a:gd name="connsiteX2" fmla="*/ 0 w 1105947"/>
                        <a:gd name="connsiteY2" fmla="*/ 311086 h 513397"/>
                        <a:gd name="connsiteX3" fmla="*/ 673227 w 1105947"/>
                        <a:gd name="connsiteY3" fmla="*/ 0 h 513397"/>
                        <a:gd name="connsiteX4" fmla="*/ 1105948 w 1105947"/>
                        <a:gd name="connsiteY4" fmla="*/ 202216 h 5133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05947" h="513397">
                          <a:moveTo>
                            <a:pt x="1105948" y="202216"/>
                          </a:moveTo>
                          <a:lnTo>
                            <a:pt x="432816" y="513398"/>
                          </a:lnTo>
                          <a:lnTo>
                            <a:pt x="0" y="311086"/>
                          </a:lnTo>
                          <a:lnTo>
                            <a:pt x="673227" y="0"/>
                          </a:lnTo>
                          <a:lnTo>
                            <a:pt x="1105948" y="202216"/>
                          </a:lnTo>
                          <a:close/>
                        </a:path>
                      </a:pathLst>
                    </a:custGeom>
                    <a:solidFill>
                      <a:srgbClr val="F5C6C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grpSp>
                  <p:nvGrpSpPr>
                    <p:cNvPr id="567" name="그래픽 555">
                      <a:extLst>
                        <a:ext uri="{FF2B5EF4-FFF2-40B4-BE49-F238E27FC236}">
                          <a16:creationId xmlns:a16="http://schemas.microsoft.com/office/drawing/2014/main" id="{D7422B3A-C792-44D4-416D-2660450C508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63642" y="3783520"/>
                      <a:ext cx="688466" cy="359473"/>
                      <a:chOff x="4763642" y="3783520"/>
                      <a:chExt cx="688466" cy="359473"/>
                    </a:xfrm>
                  </p:grpSpPr>
                  <p:sp>
                    <p:nvSpPr>
                      <p:cNvPr id="568" name="자유형: 도형 567">
                        <a:extLst>
                          <a:ext uri="{FF2B5EF4-FFF2-40B4-BE49-F238E27FC236}">
                            <a16:creationId xmlns:a16="http://schemas.microsoft.com/office/drawing/2014/main" id="{877EB0F6-21ED-3A5F-52C6-61A7A6A6D19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63642" y="3783520"/>
                        <a:ext cx="688466" cy="317944"/>
                      </a:xfrm>
                      <a:custGeom>
                        <a:avLst/>
                        <a:gdLst>
                          <a:gd name="connsiteX0" fmla="*/ 688467 w 688466"/>
                          <a:gd name="connsiteY0" fmla="*/ 6858 h 317944"/>
                          <a:gd name="connsiteX1" fmla="*/ 15240 w 688466"/>
                          <a:gd name="connsiteY1" fmla="*/ 317945 h 317944"/>
                          <a:gd name="connsiteX2" fmla="*/ 0 w 688466"/>
                          <a:gd name="connsiteY2" fmla="*/ 310896 h 317944"/>
                          <a:gd name="connsiteX3" fmla="*/ 0 w 688466"/>
                          <a:gd name="connsiteY3" fmla="*/ 311087 h 317944"/>
                          <a:gd name="connsiteX4" fmla="*/ 673227 w 688466"/>
                          <a:gd name="connsiteY4" fmla="*/ 0 h 317944"/>
                          <a:gd name="connsiteX5" fmla="*/ 688467 w 688466"/>
                          <a:gd name="connsiteY5" fmla="*/ 6858 h 31794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688466" h="317944">
                            <a:moveTo>
                              <a:pt x="688467" y="6858"/>
                            </a:moveTo>
                            <a:lnTo>
                              <a:pt x="15240" y="317945"/>
                            </a:lnTo>
                            <a:lnTo>
                              <a:pt x="0" y="310896"/>
                            </a:lnTo>
                            <a:lnTo>
                              <a:pt x="0" y="311087"/>
                            </a:lnTo>
                            <a:lnTo>
                              <a:pt x="673227" y="0"/>
                            </a:lnTo>
                            <a:lnTo>
                              <a:pt x="688467" y="6858"/>
                            </a:lnTo>
                            <a:close/>
                          </a:path>
                        </a:pathLst>
                      </a:custGeom>
                      <a:solidFill>
                        <a:srgbClr val="FCE0DC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ko-KR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569" name="자유형: 도형 568">
                        <a:extLst>
                          <a:ext uri="{FF2B5EF4-FFF2-40B4-BE49-F238E27FC236}">
                            <a16:creationId xmlns:a16="http://schemas.microsoft.com/office/drawing/2014/main" id="{2FCECFE5-AA40-FFFB-162C-2681F6F2E63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63642" y="4094416"/>
                        <a:ext cx="15239" cy="48577"/>
                      </a:xfrm>
                      <a:custGeom>
                        <a:avLst/>
                        <a:gdLst>
                          <a:gd name="connsiteX0" fmla="*/ 15240 w 15239"/>
                          <a:gd name="connsiteY0" fmla="*/ 48578 h 48577"/>
                          <a:gd name="connsiteX1" fmla="*/ 15240 w 15239"/>
                          <a:gd name="connsiteY1" fmla="*/ 7049 h 48577"/>
                          <a:gd name="connsiteX2" fmla="*/ 0 w 15239"/>
                          <a:gd name="connsiteY2" fmla="*/ 0 h 48577"/>
                          <a:gd name="connsiteX3" fmla="*/ 0 w 15239"/>
                          <a:gd name="connsiteY3" fmla="*/ 41529 h 48577"/>
                          <a:gd name="connsiteX4" fmla="*/ 15240 w 15239"/>
                          <a:gd name="connsiteY4" fmla="*/ 48578 h 485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5239" h="48577">
                            <a:moveTo>
                              <a:pt x="15240" y="48578"/>
                            </a:moveTo>
                            <a:lnTo>
                              <a:pt x="15240" y="7049"/>
                            </a:lnTo>
                            <a:lnTo>
                              <a:pt x="0" y="0"/>
                            </a:lnTo>
                            <a:lnTo>
                              <a:pt x="0" y="41529"/>
                            </a:lnTo>
                            <a:lnTo>
                              <a:pt x="15240" y="48578"/>
                            </a:lnTo>
                            <a:close/>
                          </a:path>
                        </a:pathLst>
                      </a:custGeom>
                      <a:solidFill>
                        <a:srgbClr val="F5C6C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ko-KR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문체부 제목 돋음체" panose="020B0609000101010101" pitchFamily="49" charset="-127"/>
                        </a:endParaRPr>
                      </a:p>
                    </p:txBody>
                  </p:sp>
                </p:grpSp>
                <p:grpSp>
                  <p:nvGrpSpPr>
                    <p:cNvPr id="570" name="그래픽 555">
                      <a:extLst>
                        <a:ext uri="{FF2B5EF4-FFF2-40B4-BE49-F238E27FC236}">
                          <a16:creationId xmlns:a16="http://schemas.microsoft.com/office/drawing/2014/main" id="{8897ABFB-24AE-634B-5D81-62C7E1C39B1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408645" y="3617784"/>
                      <a:ext cx="688371" cy="359473"/>
                      <a:chOff x="4408645" y="3617784"/>
                      <a:chExt cx="688371" cy="359473"/>
                    </a:xfrm>
                  </p:grpSpPr>
                  <p:sp>
                    <p:nvSpPr>
                      <p:cNvPr id="571" name="자유형: 도형 570">
                        <a:extLst>
                          <a:ext uri="{FF2B5EF4-FFF2-40B4-BE49-F238E27FC236}">
                            <a16:creationId xmlns:a16="http://schemas.microsoft.com/office/drawing/2014/main" id="{CCEBE5F4-276A-E2C8-30D8-2911B5665D2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408645" y="3617784"/>
                        <a:ext cx="688371" cy="317944"/>
                      </a:xfrm>
                      <a:custGeom>
                        <a:avLst/>
                        <a:gdLst>
                          <a:gd name="connsiteX0" fmla="*/ 688372 w 688371"/>
                          <a:gd name="connsiteY0" fmla="*/ 6858 h 317944"/>
                          <a:gd name="connsiteX1" fmla="*/ 15145 w 688371"/>
                          <a:gd name="connsiteY1" fmla="*/ 317944 h 317944"/>
                          <a:gd name="connsiteX2" fmla="*/ 0 w 688371"/>
                          <a:gd name="connsiteY2" fmla="*/ 310896 h 317944"/>
                          <a:gd name="connsiteX3" fmla="*/ 0 w 688371"/>
                          <a:gd name="connsiteY3" fmla="*/ 311086 h 317944"/>
                          <a:gd name="connsiteX4" fmla="*/ 673132 w 688371"/>
                          <a:gd name="connsiteY4" fmla="*/ 0 h 317944"/>
                          <a:gd name="connsiteX5" fmla="*/ 688372 w 688371"/>
                          <a:gd name="connsiteY5" fmla="*/ 6858 h 31794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688371" h="317944">
                            <a:moveTo>
                              <a:pt x="688372" y="6858"/>
                            </a:moveTo>
                            <a:lnTo>
                              <a:pt x="15145" y="317944"/>
                            </a:lnTo>
                            <a:lnTo>
                              <a:pt x="0" y="310896"/>
                            </a:lnTo>
                            <a:lnTo>
                              <a:pt x="0" y="311086"/>
                            </a:lnTo>
                            <a:lnTo>
                              <a:pt x="673132" y="0"/>
                            </a:lnTo>
                            <a:lnTo>
                              <a:pt x="688372" y="6858"/>
                            </a:lnTo>
                            <a:close/>
                          </a:path>
                        </a:pathLst>
                      </a:custGeom>
                      <a:solidFill>
                        <a:srgbClr val="FCE0DC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ko-KR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572" name="자유형: 도형 571">
                        <a:extLst>
                          <a:ext uri="{FF2B5EF4-FFF2-40B4-BE49-F238E27FC236}">
                            <a16:creationId xmlns:a16="http://schemas.microsoft.com/office/drawing/2014/main" id="{42C08D76-4465-C5A2-FFF2-696DBE3060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408645" y="3928681"/>
                        <a:ext cx="15144" cy="48577"/>
                      </a:xfrm>
                      <a:custGeom>
                        <a:avLst/>
                        <a:gdLst>
                          <a:gd name="connsiteX0" fmla="*/ 15145 w 15144"/>
                          <a:gd name="connsiteY0" fmla="*/ 48577 h 48577"/>
                          <a:gd name="connsiteX1" fmla="*/ 15145 w 15144"/>
                          <a:gd name="connsiteY1" fmla="*/ 7048 h 48577"/>
                          <a:gd name="connsiteX2" fmla="*/ 0 w 15144"/>
                          <a:gd name="connsiteY2" fmla="*/ 0 h 48577"/>
                          <a:gd name="connsiteX3" fmla="*/ 0 w 15144"/>
                          <a:gd name="connsiteY3" fmla="*/ 41529 h 48577"/>
                          <a:gd name="connsiteX4" fmla="*/ 15145 w 15144"/>
                          <a:gd name="connsiteY4" fmla="*/ 48577 h 485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5144" h="48577">
                            <a:moveTo>
                              <a:pt x="15145" y="48577"/>
                            </a:moveTo>
                            <a:lnTo>
                              <a:pt x="15145" y="7048"/>
                            </a:lnTo>
                            <a:lnTo>
                              <a:pt x="0" y="0"/>
                            </a:lnTo>
                            <a:lnTo>
                              <a:pt x="0" y="41529"/>
                            </a:lnTo>
                            <a:lnTo>
                              <a:pt x="15145" y="48577"/>
                            </a:lnTo>
                            <a:close/>
                          </a:path>
                        </a:pathLst>
                      </a:custGeom>
                      <a:solidFill>
                        <a:srgbClr val="F5C6C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ko-KR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문체부 제목 돋음체" panose="020B0609000101010101" pitchFamily="49" charset="-127"/>
                        </a:endParaRPr>
                      </a:p>
                    </p:txBody>
                  </p:sp>
                </p:grpSp>
                <p:grpSp>
                  <p:nvGrpSpPr>
                    <p:cNvPr id="573" name="그래픽 555">
                      <a:extLst>
                        <a:ext uri="{FF2B5EF4-FFF2-40B4-BE49-F238E27FC236}">
                          <a16:creationId xmlns:a16="http://schemas.microsoft.com/office/drawing/2014/main" id="{90BD91DE-7910-3212-8C8F-5A25AD7656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238815" y="3694461"/>
                      <a:ext cx="1437322" cy="514445"/>
                      <a:chOff x="4238815" y="3694461"/>
                      <a:chExt cx="1437322" cy="514445"/>
                    </a:xfrm>
                  </p:grpSpPr>
                  <p:sp>
                    <p:nvSpPr>
                      <p:cNvPr id="574" name="자유형: 도형 573">
                        <a:extLst>
                          <a:ext uri="{FF2B5EF4-FFF2-40B4-BE49-F238E27FC236}">
                            <a16:creationId xmlns:a16="http://schemas.microsoft.com/office/drawing/2014/main" id="{556F8CA5-46CB-A210-7EEF-89B21F5574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53488" y="3787139"/>
                        <a:ext cx="622649" cy="421767"/>
                      </a:xfrm>
                      <a:custGeom>
                        <a:avLst/>
                        <a:gdLst>
                          <a:gd name="connsiteX0" fmla="*/ 622649 w 622649"/>
                          <a:gd name="connsiteY0" fmla="*/ 133826 h 421767"/>
                          <a:gd name="connsiteX1" fmla="*/ 0 w 622649"/>
                          <a:gd name="connsiteY1" fmla="*/ 421767 h 421767"/>
                          <a:gd name="connsiteX2" fmla="*/ 0 w 622649"/>
                          <a:gd name="connsiteY2" fmla="*/ 287846 h 421767"/>
                          <a:gd name="connsiteX3" fmla="*/ 622649 w 622649"/>
                          <a:gd name="connsiteY3" fmla="*/ 0 h 421767"/>
                          <a:gd name="connsiteX4" fmla="*/ 622649 w 622649"/>
                          <a:gd name="connsiteY4" fmla="*/ 133826 h 42176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622649" h="421767">
                            <a:moveTo>
                              <a:pt x="622649" y="133826"/>
                            </a:moveTo>
                            <a:lnTo>
                              <a:pt x="0" y="421767"/>
                            </a:lnTo>
                            <a:lnTo>
                              <a:pt x="0" y="287846"/>
                            </a:lnTo>
                            <a:lnTo>
                              <a:pt x="622649" y="0"/>
                            </a:lnTo>
                            <a:lnTo>
                              <a:pt x="622649" y="133826"/>
                            </a:lnTo>
                            <a:close/>
                          </a:path>
                        </a:pathLst>
                      </a:custGeom>
                      <a:solidFill>
                        <a:srgbClr val="FFFBE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ko-KR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575" name="자유형: 도형 574">
                        <a:extLst>
                          <a:ext uri="{FF2B5EF4-FFF2-40B4-BE49-F238E27FC236}">
                            <a16:creationId xmlns:a16="http://schemas.microsoft.com/office/drawing/2014/main" id="{42DA05BE-1CD3-80C5-6406-B3050A26E9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238815" y="3694461"/>
                        <a:ext cx="814673" cy="514445"/>
                      </a:xfrm>
                      <a:custGeom>
                        <a:avLst/>
                        <a:gdLst>
                          <a:gd name="connsiteX0" fmla="*/ 0 w 814673"/>
                          <a:gd name="connsiteY0" fmla="*/ 133921 h 514445"/>
                          <a:gd name="connsiteX1" fmla="*/ 814673 w 814673"/>
                          <a:gd name="connsiteY1" fmla="*/ 514445 h 514445"/>
                          <a:gd name="connsiteX2" fmla="*/ 814673 w 814673"/>
                          <a:gd name="connsiteY2" fmla="*/ 380524 h 514445"/>
                          <a:gd name="connsiteX3" fmla="*/ 0 w 814673"/>
                          <a:gd name="connsiteY3" fmla="*/ 0 h 514445"/>
                          <a:gd name="connsiteX4" fmla="*/ 0 w 814673"/>
                          <a:gd name="connsiteY4" fmla="*/ 133921 h 51444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814673" h="514445">
                            <a:moveTo>
                              <a:pt x="0" y="133921"/>
                            </a:moveTo>
                            <a:lnTo>
                              <a:pt x="814673" y="514445"/>
                            </a:lnTo>
                            <a:lnTo>
                              <a:pt x="814673" y="380524"/>
                            </a:lnTo>
                            <a:lnTo>
                              <a:pt x="0" y="0"/>
                            </a:lnTo>
                            <a:lnTo>
                              <a:pt x="0" y="133921"/>
                            </a:lnTo>
                            <a:close/>
                          </a:path>
                        </a:pathLst>
                      </a:custGeom>
                      <a:solidFill>
                        <a:srgbClr val="E0DCCD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ko-KR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576" name="자유형: 도형 575">
                        <a:extLst>
                          <a:ext uri="{FF2B5EF4-FFF2-40B4-BE49-F238E27FC236}">
                            <a16:creationId xmlns:a16="http://schemas.microsoft.com/office/drawing/2014/main" id="{152BA678-1652-3DF7-B51A-E83FD3E2753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18506" y="3952017"/>
                        <a:ext cx="9525" cy="26479"/>
                      </a:xfrm>
                      <a:custGeom>
                        <a:avLst/>
                        <a:gdLst>
                          <a:gd name="connsiteX0" fmla="*/ 0 w 9525"/>
                          <a:gd name="connsiteY0" fmla="*/ 0 h 26479"/>
                          <a:gd name="connsiteX1" fmla="*/ 0 w 9525"/>
                          <a:gd name="connsiteY1" fmla="*/ 26480 h 264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525" h="26479">
                            <a:moveTo>
                              <a:pt x="0" y="0"/>
                            </a:moveTo>
                            <a:lnTo>
                              <a:pt x="0" y="26480"/>
                            </a:lnTo>
                          </a:path>
                        </a:pathLst>
                      </a:custGeom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ko-KR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문체부 제목 돋음체" panose="020B0609000101010101" pitchFamily="49" charset="-127"/>
                        </a:endParaRPr>
                      </a:p>
                    </p:txBody>
                  </p:sp>
                </p:grpSp>
                <p:grpSp>
                  <p:nvGrpSpPr>
                    <p:cNvPr id="577" name="그래픽 555">
                      <a:extLst>
                        <a:ext uri="{FF2B5EF4-FFF2-40B4-BE49-F238E27FC236}">
                          <a16:creationId xmlns:a16="http://schemas.microsoft.com/office/drawing/2014/main" id="{DA817DEB-DA04-B857-C829-602166FDBDA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185570" y="3350513"/>
                      <a:ext cx="1527143" cy="736663"/>
                      <a:chOff x="4185570" y="3350513"/>
                      <a:chExt cx="1527143" cy="736663"/>
                    </a:xfrm>
                  </p:grpSpPr>
                  <p:sp>
                    <p:nvSpPr>
                      <p:cNvPr id="578" name="자유형: 도형 577">
                        <a:extLst>
                          <a:ext uri="{FF2B5EF4-FFF2-40B4-BE49-F238E27FC236}">
                            <a16:creationId xmlns:a16="http://schemas.microsoft.com/office/drawing/2014/main" id="{52954E40-9109-D3F6-9E27-9B00CD21A46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51107" y="3754849"/>
                        <a:ext cx="661606" cy="332327"/>
                      </a:xfrm>
                      <a:custGeom>
                        <a:avLst/>
                        <a:gdLst>
                          <a:gd name="connsiteX0" fmla="*/ 661606 w 661606"/>
                          <a:gd name="connsiteY0" fmla="*/ 26479 h 332327"/>
                          <a:gd name="connsiteX1" fmla="*/ 0 w 661606"/>
                          <a:gd name="connsiteY1" fmla="*/ 332327 h 332327"/>
                          <a:gd name="connsiteX2" fmla="*/ 0 w 661606"/>
                          <a:gd name="connsiteY2" fmla="*/ 305848 h 332327"/>
                          <a:gd name="connsiteX3" fmla="*/ 661606 w 661606"/>
                          <a:gd name="connsiteY3" fmla="*/ 0 h 332327"/>
                          <a:gd name="connsiteX4" fmla="*/ 661606 w 661606"/>
                          <a:gd name="connsiteY4" fmla="*/ 26479 h 33232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661606" h="332327">
                            <a:moveTo>
                              <a:pt x="661606" y="26479"/>
                            </a:moveTo>
                            <a:lnTo>
                              <a:pt x="0" y="332327"/>
                            </a:lnTo>
                            <a:lnTo>
                              <a:pt x="0" y="305848"/>
                            </a:lnTo>
                            <a:lnTo>
                              <a:pt x="661606" y="0"/>
                            </a:lnTo>
                            <a:lnTo>
                              <a:pt x="661606" y="26479"/>
                            </a:lnTo>
                            <a:close/>
                          </a:path>
                        </a:pathLst>
                      </a:custGeom>
                      <a:solidFill>
                        <a:srgbClr val="DB965D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ko-KR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579" name="자유형: 도형 578">
                        <a:extLst>
                          <a:ext uri="{FF2B5EF4-FFF2-40B4-BE49-F238E27FC236}">
                            <a16:creationId xmlns:a16="http://schemas.microsoft.com/office/drawing/2014/main" id="{77555B98-7049-2C5F-C644-E89F49E5DD9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85570" y="3350513"/>
                        <a:ext cx="1527143" cy="710469"/>
                      </a:xfrm>
                      <a:custGeom>
                        <a:avLst/>
                        <a:gdLst>
                          <a:gd name="connsiteX0" fmla="*/ 1527143 w 1527143"/>
                          <a:gd name="connsiteY0" fmla="*/ 404527 h 710469"/>
                          <a:gd name="connsiteX1" fmla="*/ 865537 w 1527143"/>
                          <a:gd name="connsiteY1" fmla="*/ 710470 h 710469"/>
                          <a:gd name="connsiteX2" fmla="*/ 0 w 1527143"/>
                          <a:gd name="connsiteY2" fmla="*/ 305943 h 710469"/>
                          <a:gd name="connsiteX3" fmla="*/ 661607 w 1527143"/>
                          <a:gd name="connsiteY3" fmla="*/ 0 h 710469"/>
                          <a:gd name="connsiteX4" fmla="*/ 1527143 w 1527143"/>
                          <a:gd name="connsiteY4" fmla="*/ 404527 h 71046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527143" h="710469">
                            <a:moveTo>
                              <a:pt x="1527143" y="404527"/>
                            </a:moveTo>
                            <a:lnTo>
                              <a:pt x="865537" y="710470"/>
                            </a:lnTo>
                            <a:lnTo>
                              <a:pt x="0" y="305943"/>
                            </a:lnTo>
                            <a:lnTo>
                              <a:pt x="661607" y="0"/>
                            </a:lnTo>
                            <a:lnTo>
                              <a:pt x="1527143" y="404527"/>
                            </a:lnTo>
                            <a:close/>
                          </a:path>
                        </a:pathLst>
                      </a:custGeom>
                      <a:solidFill>
                        <a:srgbClr val="E6BA93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ko-KR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580" name="자유형: 도형 579">
                        <a:extLst>
                          <a:ext uri="{FF2B5EF4-FFF2-40B4-BE49-F238E27FC236}">
                            <a16:creationId xmlns:a16="http://schemas.microsoft.com/office/drawing/2014/main" id="{C63E36FF-EB59-FED7-5C3D-B915DBDA54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85570" y="3656456"/>
                        <a:ext cx="865536" cy="430720"/>
                      </a:xfrm>
                      <a:custGeom>
                        <a:avLst/>
                        <a:gdLst>
                          <a:gd name="connsiteX0" fmla="*/ 0 w 865536"/>
                          <a:gd name="connsiteY0" fmla="*/ 26480 h 430720"/>
                          <a:gd name="connsiteX1" fmla="*/ 865537 w 865536"/>
                          <a:gd name="connsiteY1" fmla="*/ 430721 h 430720"/>
                          <a:gd name="connsiteX2" fmla="*/ 865537 w 865536"/>
                          <a:gd name="connsiteY2" fmla="*/ 404241 h 430720"/>
                          <a:gd name="connsiteX3" fmla="*/ 0 w 865536"/>
                          <a:gd name="connsiteY3" fmla="*/ 0 h 430720"/>
                          <a:gd name="connsiteX4" fmla="*/ 0 w 865536"/>
                          <a:gd name="connsiteY4" fmla="*/ 26480 h 4307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865536" h="430720">
                            <a:moveTo>
                              <a:pt x="0" y="26480"/>
                            </a:moveTo>
                            <a:lnTo>
                              <a:pt x="865537" y="430721"/>
                            </a:lnTo>
                            <a:lnTo>
                              <a:pt x="865537" y="404241"/>
                            </a:lnTo>
                            <a:lnTo>
                              <a:pt x="0" y="0"/>
                            </a:lnTo>
                            <a:lnTo>
                              <a:pt x="0" y="26480"/>
                            </a:lnTo>
                            <a:close/>
                          </a:path>
                        </a:pathLst>
                      </a:custGeom>
                      <a:solidFill>
                        <a:srgbClr val="DB965D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ko-KR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문체부 제목 돋음체" panose="020B0609000101010101" pitchFamily="49" charset="-127"/>
                        </a:endParaRPr>
                      </a:p>
                    </p:txBody>
                  </p:sp>
                </p:grpSp>
                <p:sp>
                  <p:nvSpPr>
                    <p:cNvPr id="581" name="자유형: 도형 580">
                      <a:extLst>
                        <a:ext uri="{FF2B5EF4-FFF2-40B4-BE49-F238E27FC236}">
                          <a16:creationId xmlns:a16="http://schemas.microsoft.com/office/drawing/2014/main" id="{59D0631A-B583-BC54-8BC1-D8FE952026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92425" y="3767518"/>
                      <a:ext cx="20288" cy="190881"/>
                    </a:xfrm>
                    <a:custGeom>
                      <a:avLst/>
                      <a:gdLst>
                        <a:gd name="connsiteX0" fmla="*/ 20288 w 20288"/>
                        <a:gd name="connsiteY0" fmla="*/ 0 h 190881"/>
                        <a:gd name="connsiteX1" fmla="*/ 20288 w 20288"/>
                        <a:gd name="connsiteY1" fmla="*/ 174784 h 190881"/>
                        <a:gd name="connsiteX2" fmla="*/ 0 w 20288"/>
                        <a:gd name="connsiteY2" fmla="*/ 190881 h 190881"/>
                        <a:gd name="connsiteX3" fmla="*/ 0 w 20288"/>
                        <a:gd name="connsiteY3" fmla="*/ 7906 h 190881"/>
                        <a:gd name="connsiteX4" fmla="*/ 20288 w 20288"/>
                        <a:gd name="connsiteY4" fmla="*/ 0 h 1908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0288" h="190881">
                          <a:moveTo>
                            <a:pt x="20288" y="0"/>
                          </a:moveTo>
                          <a:lnTo>
                            <a:pt x="20288" y="174784"/>
                          </a:lnTo>
                          <a:lnTo>
                            <a:pt x="0" y="190881"/>
                          </a:lnTo>
                          <a:lnTo>
                            <a:pt x="0" y="7906"/>
                          </a:lnTo>
                          <a:lnTo>
                            <a:pt x="20288" y="0"/>
                          </a:lnTo>
                          <a:close/>
                        </a:path>
                      </a:pathLst>
                    </a:custGeom>
                    <a:solidFill>
                      <a:srgbClr val="DB965D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582" name="자유형: 도형 581">
                      <a:extLst>
                        <a:ext uri="{FF2B5EF4-FFF2-40B4-BE49-F238E27FC236}">
                          <a16:creationId xmlns:a16="http://schemas.microsoft.com/office/drawing/2014/main" id="{3B2947AD-74BD-077A-1EA2-273B7253DA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77975" y="3443572"/>
                      <a:ext cx="1105947" cy="512063"/>
                    </a:xfrm>
                    <a:custGeom>
                      <a:avLst/>
                      <a:gdLst>
                        <a:gd name="connsiteX0" fmla="*/ 1105948 w 1105947"/>
                        <a:gd name="connsiteY0" fmla="*/ 200882 h 512063"/>
                        <a:gd name="connsiteX1" fmla="*/ 432816 w 1105947"/>
                        <a:gd name="connsiteY1" fmla="*/ 512064 h 512063"/>
                        <a:gd name="connsiteX2" fmla="*/ 0 w 1105947"/>
                        <a:gd name="connsiteY2" fmla="*/ 309753 h 512063"/>
                        <a:gd name="connsiteX3" fmla="*/ 670179 w 1105947"/>
                        <a:gd name="connsiteY3" fmla="*/ 0 h 512063"/>
                        <a:gd name="connsiteX4" fmla="*/ 1105948 w 1105947"/>
                        <a:gd name="connsiteY4" fmla="*/ 200882 h 512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05947" h="512063">
                          <a:moveTo>
                            <a:pt x="1105948" y="200882"/>
                          </a:moveTo>
                          <a:lnTo>
                            <a:pt x="432816" y="512064"/>
                          </a:lnTo>
                          <a:lnTo>
                            <a:pt x="0" y="309753"/>
                          </a:lnTo>
                          <a:lnTo>
                            <a:pt x="670179" y="0"/>
                          </a:lnTo>
                          <a:lnTo>
                            <a:pt x="1105948" y="200882"/>
                          </a:lnTo>
                          <a:close/>
                        </a:path>
                      </a:pathLst>
                    </a:custGeom>
                    <a:solidFill>
                      <a:srgbClr val="EA969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583" name="자유형: 도형 582">
                      <a:extLst>
                        <a:ext uri="{FF2B5EF4-FFF2-40B4-BE49-F238E27FC236}">
                          <a16:creationId xmlns:a16="http://schemas.microsoft.com/office/drawing/2014/main" id="{8A15D179-DCB2-0554-7117-66051B7DF1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77975" y="3633977"/>
                      <a:ext cx="1105947" cy="119348"/>
                    </a:xfrm>
                    <a:custGeom>
                      <a:avLst/>
                      <a:gdLst>
                        <a:gd name="connsiteX0" fmla="*/ 1105948 w 1105947"/>
                        <a:gd name="connsiteY0" fmla="*/ 0 h 119348"/>
                        <a:gd name="connsiteX1" fmla="*/ 1105948 w 1105947"/>
                        <a:gd name="connsiteY1" fmla="*/ 10478 h 119348"/>
                        <a:gd name="connsiteX2" fmla="*/ 0 w 1105947"/>
                        <a:gd name="connsiteY2" fmla="*/ 119348 h 119348"/>
                        <a:gd name="connsiteX3" fmla="*/ 0 w 1105947"/>
                        <a:gd name="connsiteY3" fmla="*/ 108776 h 119348"/>
                        <a:gd name="connsiteX4" fmla="*/ 1105948 w 1105947"/>
                        <a:gd name="connsiteY4" fmla="*/ 0 h 1193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05947" h="119348">
                          <a:moveTo>
                            <a:pt x="1105948" y="0"/>
                          </a:moveTo>
                          <a:lnTo>
                            <a:pt x="1105948" y="10478"/>
                          </a:lnTo>
                          <a:lnTo>
                            <a:pt x="0" y="119348"/>
                          </a:lnTo>
                          <a:lnTo>
                            <a:pt x="0" y="108776"/>
                          </a:lnTo>
                          <a:lnTo>
                            <a:pt x="1105948" y="0"/>
                          </a:lnTo>
                          <a:close/>
                        </a:path>
                      </a:pathLst>
                    </a:custGeom>
                    <a:solidFill>
                      <a:srgbClr val="A6AB5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584" name="자유형: 도형 583">
                      <a:extLst>
                        <a:ext uri="{FF2B5EF4-FFF2-40B4-BE49-F238E27FC236}">
                          <a16:creationId xmlns:a16="http://schemas.microsoft.com/office/drawing/2014/main" id="{C43FFAF0-1010-0E9E-9AD9-5759A9ADF1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77975" y="3431666"/>
                      <a:ext cx="1105947" cy="513397"/>
                    </a:xfrm>
                    <a:custGeom>
                      <a:avLst/>
                      <a:gdLst>
                        <a:gd name="connsiteX0" fmla="*/ 1105948 w 1105947"/>
                        <a:gd name="connsiteY0" fmla="*/ 202311 h 513397"/>
                        <a:gd name="connsiteX1" fmla="*/ 432816 w 1105947"/>
                        <a:gd name="connsiteY1" fmla="*/ 513397 h 513397"/>
                        <a:gd name="connsiteX2" fmla="*/ 0 w 1105947"/>
                        <a:gd name="connsiteY2" fmla="*/ 311087 h 513397"/>
                        <a:gd name="connsiteX3" fmla="*/ 673227 w 1105947"/>
                        <a:gd name="connsiteY3" fmla="*/ 0 h 513397"/>
                        <a:gd name="connsiteX4" fmla="*/ 1105948 w 1105947"/>
                        <a:gd name="connsiteY4" fmla="*/ 202311 h 5133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05947" h="513397">
                          <a:moveTo>
                            <a:pt x="1105948" y="202311"/>
                          </a:moveTo>
                          <a:lnTo>
                            <a:pt x="432816" y="513397"/>
                          </a:lnTo>
                          <a:lnTo>
                            <a:pt x="0" y="311087"/>
                          </a:lnTo>
                          <a:lnTo>
                            <a:pt x="673227" y="0"/>
                          </a:lnTo>
                          <a:lnTo>
                            <a:pt x="1105948" y="202311"/>
                          </a:lnTo>
                          <a:close/>
                        </a:path>
                      </a:pathLst>
                    </a:custGeom>
                    <a:solidFill>
                      <a:srgbClr val="F5C6C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585" name="자유형: 도형 584">
                      <a:extLst>
                        <a:ext uri="{FF2B5EF4-FFF2-40B4-BE49-F238E27FC236}">
                          <a16:creationId xmlns:a16="http://schemas.microsoft.com/office/drawing/2014/main" id="{6BFC633A-BD94-5338-5554-779C52C444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77975" y="3742753"/>
                      <a:ext cx="432816" cy="243554"/>
                    </a:xfrm>
                    <a:custGeom>
                      <a:avLst/>
                      <a:gdLst>
                        <a:gd name="connsiteX0" fmla="*/ 0 w 432816"/>
                        <a:gd name="connsiteY0" fmla="*/ 41338 h 243554"/>
                        <a:gd name="connsiteX1" fmla="*/ 432816 w 432816"/>
                        <a:gd name="connsiteY1" fmla="*/ 243554 h 243554"/>
                        <a:gd name="connsiteX2" fmla="*/ 432816 w 432816"/>
                        <a:gd name="connsiteY2" fmla="*/ 202311 h 243554"/>
                        <a:gd name="connsiteX3" fmla="*/ 0 w 432816"/>
                        <a:gd name="connsiteY3" fmla="*/ 0 h 243554"/>
                        <a:gd name="connsiteX4" fmla="*/ 0 w 432816"/>
                        <a:gd name="connsiteY4" fmla="*/ 41338 h 2435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32816" h="243554">
                          <a:moveTo>
                            <a:pt x="0" y="41338"/>
                          </a:moveTo>
                          <a:lnTo>
                            <a:pt x="432816" y="243554"/>
                          </a:lnTo>
                          <a:lnTo>
                            <a:pt x="432816" y="202311"/>
                          </a:lnTo>
                          <a:lnTo>
                            <a:pt x="0" y="0"/>
                          </a:lnTo>
                          <a:lnTo>
                            <a:pt x="0" y="41338"/>
                          </a:lnTo>
                          <a:close/>
                        </a:path>
                      </a:pathLst>
                    </a:custGeom>
                    <a:solidFill>
                      <a:srgbClr val="EFAFA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586" name="자유형: 도형 585">
                      <a:extLst>
                        <a:ext uri="{FF2B5EF4-FFF2-40B4-BE49-F238E27FC236}">
                          <a16:creationId xmlns:a16="http://schemas.microsoft.com/office/drawing/2014/main" id="{1A053913-0FC4-0DC5-60B5-2F18D77B28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10791" y="3945063"/>
                      <a:ext cx="12287" cy="41243"/>
                    </a:xfrm>
                    <a:custGeom>
                      <a:avLst/>
                      <a:gdLst>
                        <a:gd name="connsiteX0" fmla="*/ 7715 w 12287"/>
                        <a:gd name="connsiteY0" fmla="*/ 33433 h 41243"/>
                        <a:gd name="connsiteX1" fmla="*/ 7715 w 12287"/>
                        <a:gd name="connsiteY1" fmla="*/ 6953 h 41243"/>
                        <a:gd name="connsiteX2" fmla="*/ 0 w 12287"/>
                        <a:gd name="connsiteY2" fmla="*/ 0 h 41243"/>
                        <a:gd name="connsiteX3" fmla="*/ 0 w 12287"/>
                        <a:gd name="connsiteY3" fmla="*/ 41243 h 41243"/>
                        <a:gd name="connsiteX4" fmla="*/ 7715 w 12287"/>
                        <a:gd name="connsiteY4" fmla="*/ 37719 h 41243"/>
                        <a:gd name="connsiteX5" fmla="*/ 12287 w 12287"/>
                        <a:gd name="connsiteY5" fmla="*/ 35528 h 41243"/>
                        <a:gd name="connsiteX6" fmla="*/ 7715 w 12287"/>
                        <a:gd name="connsiteY6" fmla="*/ 33433 h 412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2287" h="41243">
                          <a:moveTo>
                            <a:pt x="7715" y="33433"/>
                          </a:moveTo>
                          <a:lnTo>
                            <a:pt x="7715" y="6953"/>
                          </a:lnTo>
                          <a:lnTo>
                            <a:pt x="0" y="0"/>
                          </a:lnTo>
                          <a:lnTo>
                            <a:pt x="0" y="41243"/>
                          </a:lnTo>
                          <a:lnTo>
                            <a:pt x="7715" y="37719"/>
                          </a:lnTo>
                          <a:lnTo>
                            <a:pt x="12287" y="35528"/>
                          </a:lnTo>
                          <a:lnTo>
                            <a:pt x="7715" y="33433"/>
                          </a:lnTo>
                          <a:close/>
                        </a:path>
                      </a:pathLst>
                    </a:custGeom>
                    <a:solidFill>
                      <a:srgbClr val="EA969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587" name="자유형: 도형 586">
                      <a:extLst>
                        <a:ext uri="{FF2B5EF4-FFF2-40B4-BE49-F238E27FC236}">
                          <a16:creationId xmlns:a16="http://schemas.microsoft.com/office/drawing/2014/main" id="{73C33C75-9F24-6652-C8A1-1C5E68E156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79636" y="3643502"/>
                      <a:ext cx="4286" cy="4667"/>
                    </a:xfrm>
                    <a:custGeom>
                      <a:avLst/>
                      <a:gdLst>
                        <a:gd name="connsiteX0" fmla="*/ 4286 w 4286"/>
                        <a:gd name="connsiteY0" fmla="*/ 0 h 4667"/>
                        <a:gd name="connsiteX1" fmla="*/ 4286 w 4286"/>
                        <a:gd name="connsiteY1" fmla="*/ 4667 h 4667"/>
                        <a:gd name="connsiteX2" fmla="*/ 0 w 4286"/>
                        <a:gd name="connsiteY2" fmla="*/ 2953 h 4667"/>
                        <a:gd name="connsiteX3" fmla="*/ 4286 w 4286"/>
                        <a:gd name="connsiteY3" fmla="*/ 0 h 46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286" h="4667">
                          <a:moveTo>
                            <a:pt x="4286" y="0"/>
                          </a:moveTo>
                          <a:lnTo>
                            <a:pt x="4286" y="4667"/>
                          </a:lnTo>
                          <a:lnTo>
                            <a:pt x="0" y="2953"/>
                          </a:lnTo>
                          <a:lnTo>
                            <a:pt x="4286" y="0"/>
                          </a:lnTo>
                          <a:close/>
                        </a:path>
                      </a:pathLst>
                    </a:custGeom>
                    <a:solidFill>
                      <a:srgbClr val="A6AB5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588" name="자유형: 도형 587">
                      <a:extLst>
                        <a:ext uri="{FF2B5EF4-FFF2-40B4-BE49-F238E27FC236}">
                          <a16:creationId xmlns:a16="http://schemas.microsoft.com/office/drawing/2014/main" id="{A5FA3BB8-51B0-89C2-1FF5-F70BDCA63F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79636" y="3845718"/>
                      <a:ext cx="4286" cy="4667"/>
                    </a:xfrm>
                    <a:custGeom>
                      <a:avLst/>
                      <a:gdLst>
                        <a:gd name="connsiteX0" fmla="*/ 4286 w 4286"/>
                        <a:gd name="connsiteY0" fmla="*/ 0 h 4667"/>
                        <a:gd name="connsiteX1" fmla="*/ 4286 w 4286"/>
                        <a:gd name="connsiteY1" fmla="*/ 4667 h 4667"/>
                        <a:gd name="connsiteX2" fmla="*/ 0 w 4286"/>
                        <a:gd name="connsiteY2" fmla="*/ 2953 h 4667"/>
                        <a:gd name="connsiteX3" fmla="*/ 4286 w 4286"/>
                        <a:gd name="connsiteY3" fmla="*/ 0 h 46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286" h="4667">
                          <a:moveTo>
                            <a:pt x="4286" y="0"/>
                          </a:moveTo>
                          <a:lnTo>
                            <a:pt x="4286" y="4667"/>
                          </a:lnTo>
                          <a:lnTo>
                            <a:pt x="0" y="2953"/>
                          </a:lnTo>
                          <a:lnTo>
                            <a:pt x="4286" y="0"/>
                          </a:lnTo>
                          <a:close/>
                        </a:path>
                      </a:pathLst>
                    </a:custGeom>
                    <a:solidFill>
                      <a:srgbClr val="A6AB5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grpSp>
                  <p:nvGrpSpPr>
                    <p:cNvPr id="589" name="그래픽 555">
                      <a:extLst>
                        <a:ext uri="{FF2B5EF4-FFF2-40B4-BE49-F238E27FC236}">
                          <a16:creationId xmlns:a16="http://schemas.microsoft.com/office/drawing/2014/main" id="{230E38A1-BC25-2E5C-600F-61ECF71C761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63642" y="3611974"/>
                      <a:ext cx="688466" cy="359473"/>
                      <a:chOff x="4763642" y="3611974"/>
                      <a:chExt cx="688466" cy="359473"/>
                    </a:xfrm>
                  </p:grpSpPr>
                  <p:sp>
                    <p:nvSpPr>
                      <p:cNvPr id="590" name="자유형: 도형 589">
                        <a:extLst>
                          <a:ext uri="{FF2B5EF4-FFF2-40B4-BE49-F238E27FC236}">
                            <a16:creationId xmlns:a16="http://schemas.microsoft.com/office/drawing/2014/main" id="{DCE2AC82-D1C8-BFA0-F454-E04FEC1B180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63642" y="3611974"/>
                        <a:ext cx="688466" cy="317944"/>
                      </a:xfrm>
                      <a:custGeom>
                        <a:avLst/>
                        <a:gdLst>
                          <a:gd name="connsiteX0" fmla="*/ 688467 w 688466"/>
                          <a:gd name="connsiteY0" fmla="*/ 6858 h 317944"/>
                          <a:gd name="connsiteX1" fmla="*/ 15240 w 688466"/>
                          <a:gd name="connsiteY1" fmla="*/ 317944 h 317944"/>
                          <a:gd name="connsiteX2" fmla="*/ 0 w 688466"/>
                          <a:gd name="connsiteY2" fmla="*/ 310896 h 317944"/>
                          <a:gd name="connsiteX3" fmla="*/ 0 w 688466"/>
                          <a:gd name="connsiteY3" fmla="*/ 311086 h 317944"/>
                          <a:gd name="connsiteX4" fmla="*/ 673227 w 688466"/>
                          <a:gd name="connsiteY4" fmla="*/ 0 h 317944"/>
                          <a:gd name="connsiteX5" fmla="*/ 688467 w 688466"/>
                          <a:gd name="connsiteY5" fmla="*/ 6858 h 31794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688466" h="317944">
                            <a:moveTo>
                              <a:pt x="688467" y="6858"/>
                            </a:moveTo>
                            <a:lnTo>
                              <a:pt x="15240" y="317944"/>
                            </a:lnTo>
                            <a:lnTo>
                              <a:pt x="0" y="310896"/>
                            </a:lnTo>
                            <a:lnTo>
                              <a:pt x="0" y="311086"/>
                            </a:lnTo>
                            <a:lnTo>
                              <a:pt x="673227" y="0"/>
                            </a:lnTo>
                            <a:lnTo>
                              <a:pt x="688467" y="6858"/>
                            </a:lnTo>
                            <a:close/>
                          </a:path>
                        </a:pathLst>
                      </a:custGeom>
                      <a:solidFill>
                        <a:srgbClr val="FCE0DC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ko-KR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591" name="자유형: 도형 590">
                        <a:extLst>
                          <a:ext uri="{FF2B5EF4-FFF2-40B4-BE49-F238E27FC236}">
                            <a16:creationId xmlns:a16="http://schemas.microsoft.com/office/drawing/2014/main" id="{443F1565-8B41-6A69-F197-B9BFAF5009B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63642" y="3922870"/>
                        <a:ext cx="15239" cy="48577"/>
                      </a:xfrm>
                      <a:custGeom>
                        <a:avLst/>
                        <a:gdLst>
                          <a:gd name="connsiteX0" fmla="*/ 15240 w 15239"/>
                          <a:gd name="connsiteY0" fmla="*/ 48577 h 48577"/>
                          <a:gd name="connsiteX1" fmla="*/ 15240 w 15239"/>
                          <a:gd name="connsiteY1" fmla="*/ 7048 h 48577"/>
                          <a:gd name="connsiteX2" fmla="*/ 0 w 15239"/>
                          <a:gd name="connsiteY2" fmla="*/ 0 h 48577"/>
                          <a:gd name="connsiteX3" fmla="*/ 0 w 15239"/>
                          <a:gd name="connsiteY3" fmla="*/ 41529 h 48577"/>
                          <a:gd name="connsiteX4" fmla="*/ 15240 w 15239"/>
                          <a:gd name="connsiteY4" fmla="*/ 48577 h 485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5239" h="48577">
                            <a:moveTo>
                              <a:pt x="15240" y="48577"/>
                            </a:moveTo>
                            <a:lnTo>
                              <a:pt x="15240" y="7048"/>
                            </a:lnTo>
                            <a:lnTo>
                              <a:pt x="0" y="0"/>
                            </a:lnTo>
                            <a:lnTo>
                              <a:pt x="0" y="41529"/>
                            </a:lnTo>
                            <a:lnTo>
                              <a:pt x="15240" y="48577"/>
                            </a:lnTo>
                            <a:close/>
                          </a:path>
                        </a:pathLst>
                      </a:custGeom>
                      <a:solidFill>
                        <a:srgbClr val="F5C6C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ko-KR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문체부 제목 돋음체" panose="020B0609000101010101" pitchFamily="49" charset="-127"/>
                        </a:endParaRPr>
                      </a:p>
                    </p:txBody>
                  </p:sp>
                </p:grpSp>
                <p:grpSp>
                  <p:nvGrpSpPr>
                    <p:cNvPr id="592" name="그래픽 555">
                      <a:extLst>
                        <a:ext uri="{FF2B5EF4-FFF2-40B4-BE49-F238E27FC236}">
                          <a16:creationId xmlns:a16="http://schemas.microsoft.com/office/drawing/2014/main" id="{29FD1FD7-6483-F16C-47B2-F7D4179F704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408645" y="3446239"/>
                      <a:ext cx="688371" cy="359473"/>
                      <a:chOff x="4408645" y="3446239"/>
                      <a:chExt cx="688371" cy="359473"/>
                    </a:xfrm>
                  </p:grpSpPr>
                  <p:sp>
                    <p:nvSpPr>
                      <p:cNvPr id="593" name="자유형: 도형 592">
                        <a:extLst>
                          <a:ext uri="{FF2B5EF4-FFF2-40B4-BE49-F238E27FC236}">
                            <a16:creationId xmlns:a16="http://schemas.microsoft.com/office/drawing/2014/main" id="{65610C92-EBBB-ED23-28E1-09935DC0EC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408645" y="3446239"/>
                        <a:ext cx="688371" cy="317944"/>
                      </a:xfrm>
                      <a:custGeom>
                        <a:avLst/>
                        <a:gdLst>
                          <a:gd name="connsiteX0" fmla="*/ 688372 w 688371"/>
                          <a:gd name="connsiteY0" fmla="*/ 6858 h 317944"/>
                          <a:gd name="connsiteX1" fmla="*/ 15145 w 688371"/>
                          <a:gd name="connsiteY1" fmla="*/ 317945 h 317944"/>
                          <a:gd name="connsiteX2" fmla="*/ 0 w 688371"/>
                          <a:gd name="connsiteY2" fmla="*/ 310801 h 317944"/>
                          <a:gd name="connsiteX3" fmla="*/ 0 w 688371"/>
                          <a:gd name="connsiteY3" fmla="*/ 311087 h 317944"/>
                          <a:gd name="connsiteX4" fmla="*/ 673132 w 688371"/>
                          <a:gd name="connsiteY4" fmla="*/ 0 h 317944"/>
                          <a:gd name="connsiteX5" fmla="*/ 688372 w 688371"/>
                          <a:gd name="connsiteY5" fmla="*/ 6858 h 31794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688371" h="317944">
                            <a:moveTo>
                              <a:pt x="688372" y="6858"/>
                            </a:moveTo>
                            <a:lnTo>
                              <a:pt x="15145" y="317945"/>
                            </a:lnTo>
                            <a:lnTo>
                              <a:pt x="0" y="310801"/>
                            </a:lnTo>
                            <a:lnTo>
                              <a:pt x="0" y="311087"/>
                            </a:lnTo>
                            <a:lnTo>
                              <a:pt x="673132" y="0"/>
                            </a:lnTo>
                            <a:lnTo>
                              <a:pt x="688372" y="6858"/>
                            </a:lnTo>
                            <a:close/>
                          </a:path>
                        </a:pathLst>
                      </a:custGeom>
                      <a:solidFill>
                        <a:srgbClr val="FCE0DC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ko-KR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594" name="자유형: 도형 593">
                        <a:extLst>
                          <a:ext uri="{FF2B5EF4-FFF2-40B4-BE49-F238E27FC236}">
                            <a16:creationId xmlns:a16="http://schemas.microsoft.com/office/drawing/2014/main" id="{B1E2AC70-82D2-4446-741D-207B3FDE23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408645" y="3757040"/>
                        <a:ext cx="15144" cy="48672"/>
                      </a:xfrm>
                      <a:custGeom>
                        <a:avLst/>
                        <a:gdLst>
                          <a:gd name="connsiteX0" fmla="*/ 15145 w 15144"/>
                          <a:gd name="connsiteY0" fmla="*/ 48673 h 48672"/>
                          <a:gd name="connsiteX1" fmla="*/ 15145 w 15144"/>
                          <a:gd name="connsiteY1" fmla="*/ 7144 h 48672"/>
                          <a:gd name="connsiteX2" fmla="*/ 0 w 15144"/>
                          <a:gd name="connsiteY2" fmla="*/ 0 h 48672"/>
                          <a:gd name="connsiteX3" fmla="*/ 0 w 15144"/>
                          <a:gd name="connsiteY3" fmla="*/ 41624 h 48672"/>
                          <a:gd name="connsiteX4" fmla="*/ 15145 w 15144"/>
                          <a:gd name="connsiteY4" fmla="*/ 48673 h 4867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5144" h="48672">
                            <a:moveTo>
                              <a:pt x="15145" y="48673"/>
                            </a:moveTo>
                            <a:lnTo>
                              <a:pt x="15145" y="7144"/>
                            </a:lnTo>
                            <a:lnTo>
                              <a:pt x="0" y="0"/>
                            </a:lnTo>
                            <a:lnTo>
                              <a:pt x="0" y="41624"/>
                            </a:lnTo>
                            <a:lnTo>
                              <a:pt x="15145" y="48673"/>
                            </a:lnTo>
                            <a:close/>
                          </a:path>
                        </a:pathLst>
                      </a:custGeom>
                      <a:solidFill>
                        <a:srgbClr val="F5C6C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ko-KR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문체부 제목 돋음체" panose="020B0609000101010101" pitchFamily="49" charset="-127"/>
                        </a:endParaRPr>
                      </a:p>
                    </p:txBody>
                  </p:sp>
                </p:grpSp>
                <p:sp>
                  <p:nvSpPr>
                    <p:cNvPr id="595" name="자유형: 도형 594">
                      <a:extLst>
                        <a:ext uri="{FF2B5EF4-FFF2-40B4-BE49-F238E27FC236}">
                          <a16:creationId xmlns:a16="http://schemas.microsoft.com/office/drawing/2014/main" id="{E6FF00E0-F415-4D08-10A3-08C2294CDE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10791" y="4106131"/>
                      <a:ext cx="38671" cy="51720"/>
                    </a:xfrm>
                    <a:custGeom>
                      <a:avLst/>
                      <a:gdLst>
                        <a:gd name="connsiteX0" fmla="*/ 11811 w 38671"/>
                        <a:gd name="connsiteY0" fmla="*/ 20003 h 51720"/>
                        <a:gd name="connsiteX1" fmla="*/ 38671 w 38671"/>
                        <a:gd name="connsiteY1" fmla="*/ 7429 h 51720"/>
                        <a:gd name="connsiteX2" fmla="*/ 22574 w 38671"/>
                        <a:gd name="connsiteY2" fmla="*/ 0 h 51720"/>
                        <a:gd name="connsiteX3" fmla="*/ 0 w 38671"/>
                        <a:gd name="connsiteY3" fmla="*/ 10478 h 51720"/>
                        <a:gd name="connsiteX4" fmla="*/ 0 w 38671"/>
                        <a:gd name="connsiteY4" fmla="*/ 51721 h 51720"/>
                        <a:gd name="connsiteX5" fmla="*/ 11811 w 38671"/>
                        <a:gd name="connsiteY5" fmla="*/ 46196 h 51720"/>
                        <a:gd name="connsiteX6" fmla="*/ 11811 w 38671"/>
                        <a:gd name="connsiteY6" fmla="*/ 19907 h 517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8671" h="51720">
                          <a:moveTo>
                            <a:pt x="11811" y="20003"/>
                          </a:moveTo>
                          <a:lnTo>
                            <a:pt x="38671" y="7429"/>
                          </a:lnTo>
                          <a:lnTo>
                            <a:pt x="22574" y="0"/>
                          </a:lnTo>
                          <a:lnTo>
                            <a:pt x="0" y="10478"/>
                          </a:lnTo>
                          <a:lnTo>
                            <a:pt x="0" y="51721"/>
                          </a:lnTo>
                          <a:lnTo>
                            <a:pt x="11811" y="46196"/>
                          </a:lnTo>
                          <a:lnTo>
                            <a:pt x="11811" y="19907"/>
                          </a:lnTo>
                        </a:path>
                      </a:pathLst>
                    </a:custGeom>
                    <a:solidFill>
                      <a:srgbClr val="EA969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  <p:grpSp>
                <p:nvGrpSpPr>
                  <p:cNvPr id="596" name="그래픽 555">
                    <a:extLst>
                      <a:ext uri="{FF2B5EF4-FFF2-40B4-BE49-F238E27FC236}">
                        <a16:creationId xmlns:a16="http://schemas.microsoft.com/office/drawing/2014/main" id="{618D0171-7C57-362B-F149-CC40B4009944}"/>
                      </a:ext>
                    </a:extLst>
                  </p:cNvPr>
                  <p:cNvGrpSpPr/>
                  <p:nvPr/>
                </p:nvGrpSpPr>
                <p:grpSpPr>
                  <a:xfrm>
                    <a:off x="5472874" y="3920108"/>
                    <a:ext cx="226028" cy="114300"/>
                    <a:chOff x="5472874" y="3920108"/>
                    <a:chExt cx="226028" cy="114300"/>
                  </a:xfrm>
                </p:grpSpPr>
                <p:sp>
                  <p:nvSpPr>
                    <p:cNvPr id="597" name="자유형: 도형 596">
                      <a:extLst>
                        <a:ext uri="{FF2B5EF4-FFF2-40B4-BE49-F238E27FC236}">
                          <a16:creationId xmlns:a16="http://schemas.microsoft.com/office/drawing/2014/main" id="{2835E30B-3209-AB8E-B57B-F95162A136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85840" y="3972591"/>
                      <a:ext cx="113061" cy="61817"/>
                    </a:xfrm>
                    <a:custGeom>
                      <a:avLst/>
                      <a:gdLst>
                        <a:gd name="connsiteX0" fmla="*/ 113062 w 113061"/>
                        <a:gd name="connsiteY0" fmla="*/ 9049 h 61817"/>
                        <a:gd name="connsiteX1" fmla="*/ 0 w 113061"/>
                        <a:gd name="connsiteY1" fmla="*/ 61817 h 61817"/>
                        <a:gd name="connsiteX2" fmla="*/ 0 w 113061"/>
                        <a:gd name="connsiteY2" fmla="*/ 52768 h 61817"/>
                        <a:gd name="connsiteX3" fmla="*/ 113062 w 113061"/>
                        <a:gd name="connsiteY3" fmla="*/ 0 h 61817"/>
                        <a:gd name="connsiteX4" fmla="*/ 113062 w 113061"/>
                        <a:gd name="connsiteY4" fmla="*/ 9049 h 618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3061" h="61817">
                          <a:moveTo>
                            <a:pt x="113062" y="9049"/>
                          </a:moveTo>
                          <a:lnTo>
                            <a:pt x="0" y="61817"/>
                          </a:lnTo>
                          <a:lnTo>
                            <a:pt x="0" y="52768"/>
                          </a:lnTo>
                          <a:lnTo>
                            <a:pt x="113062" y="0"/>
                          </a:lnTo>
                          <a:lnTo>
                            <a:pt x="113062" y="9049"/>
                          </a:lnTo>
                          <a:close/>
                        </a:path>
                      </a:pathLst>
                    </a:custGeom>
                    <a:solidFill>
                      <a:srgbClr val="FFC74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598" name="자유형: 도형 597">
                      <a:extLst>
                        <a:ext uri="{FF2B5EF4-FFF2-40B4-BE49-F238E27FC236}">
                          <a16:creationId xmlns:a16="http://schemas.microsoft.com/office/drawing/2014/main" id="{11012388-CDEF-3087-D1B9-106CACFD21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72874" y="3920108"/>
                      <a:ext cx="226028" cy="105537"/>
                    </a:xfrm>
                    <a:custGeom>
                      <a:avLst/>
                      <a:gdLst>
                        <a:gd name="connsiteX0" fmla="*/ 226028 w 226028"/>
                        <a:gd name="connsiteY0" fmla="*/ 52769 h 105537"/>
                        <a:gd name="connsiteX1" fmla="*/ 112967 w 226028"/>
                        <a:gd name="connsiteY1" fmla="*/ 105537 h 105537"/>
                        <a:gd name="connsiteX2" fmla="*/ 0 w 226028"/>
                        <a:gd name="connsiteY2" fmla="*/ 52673 h 105537"/>
                        <a:gd name="connsiteX3" fmla="*/ 112967 w 226028"/>
                        <a:gd name="connsiteY3" fmla="*/ 0 h 105537"/>
                        <a:gd name="connsiteX4" fmla="*/ 226028 w 226028"/>
                        <a:gd name="connsiteY4" fmla="*/ 52769 h 1055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6028" h="105537">
                          <a:moveTo>
                            <a:pt x="226028" y="52769"/>
                          </a:moveTo>
                          <a:lnTo>
                            <a:pt x="112967" y="105537"/>
                          </a:lnTo>
                          <a:lnTo>
                            <a:pt x="0" y="52673"/>
                          </a:lnTo>
                          <a:lnTo>
                            <a:pt x="112967" y="0"/>
                          </a:lnTo>
                          <a:lnTo>
                            <a:pt x="226028" y="52769"/>
                          </a:lnTo>
                          <a:close/>
                        </a:path>
                      </a:pathLst>
                    </a:custGeom>
                    <a:solidFill>
                      <a:srgbClr val="FFFF6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599" name="자유형: 도형 598">
                      <a:extLst>
                        <a:ext uri="{FF2B5EF4-FFF2-40B4-BE49-F238E27FC236}">
                          <a16:creationId xmlns:a16="http://schemas.microsoft.com/office/drawing/2014/main" id="{6A702900-5DF1-3A56-D247-81F325FA78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72874" y="3972781"/>
                      <a:ext cx="112966" cy="61626"/>
                    </a:xfrm>
                    <a:custGeom>
                      <a:avLst/>
                      <a:gdLst>
                        <a:gd name="connsiteX0" fmla="*/ 0 w 112966"/>
                        <a:gd name="connsiteY0" fmla="*/ 9049 h 61626"/>
                        <a:gd name="connsiteX1" fmla="*/ 112967 w 112966"/>
                        <a:gd name="connsiteY1" fmla="*/ 61627 h 61626"/>
                        <a:gd name="connsiteX2" fmla="*/ 112967 w 112966"/>
                        <a:gd name="connsiteY2" fmla="*/ 52578 h 61626"/>
                        <a:gd name="connsiteX3" fmla="*/ 0 w 112966"/>
                        <a:gd name="connsiteY3" fmla="*/ 0 h 61626"/>
                        <a:gd name="connsiteX4" fmla="*/ 0 w 112966"/>
                        <a:gd name="connsiteY4" fmla="*/ 9049 h 616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2966" h="61626">
                          <a:moveTo>
                            <a:pt x="0" y="9049"/>
                          </a:moveTo>
                          <a:lnTo>
                            <a:pt x="112967" y="61627"/>
                          </a:lnTo>
                          <a:lnTo>
                            <a:pt x="112967" y="52578"/>
                          </a:lnTo>
                          <a:lnTo>
                            <a:pt x="0" y="0"/>
                          </a:lnTo>
                          <a:lnTo>
                            <a:pt x="0" y="9049"/>
                          </a:lnTo>
                          <a:close/>
                        </a:path>
                      </a:pathLst>
                    </a:custGeom>
                    <a:solidFill>
                      <a:srgbClr val="FFC74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  <p:grpSp>
                <p:nvGrpSpPr>
                  <p:cNvPr id="600" name="그래픽 555">
                    <a:extLst>
                      <a:ext uri="{FF2B5EF4-FFF2-40B4-BE49-F238E27FC236}">
                        <a16:creationId xmlns:a16="http://schemas.microsoft.com/office/drawing/2014/main" id="{3EC732CD-A976-19FB-AF98-9D96F27FD50A}"/>
                      </a:ext>
                    </a:extLst>
                  </p:cNvPr>
                  <p:cNvGrpSpPr/>
                  <p:nvPr/>
                </p:nvGrpSpPr>
                <p:grpSpPr>
                  <a:xfrm>
                    <a:off x="5190362" y="4003547"/>
                    <a:ext cx="282511" cy="139826"/>
                    <a:chOff x="5190362" y="4003547"/>
                    <a:chExt cx="282511" cy="139826"/>
                  </a:xfrm>
                </p:grpSpPr>
                <p:sp>
                  <p:nvSpPr>
                    <p:cNvPr id="601" name="자유형: 도형 600">
                      <a:extLst>
                        <a:ext uri="{FF2B5EF4-FFF2-40B4-BE49-F238E27FC236}">
                          <a16:creationId xmlns:a16="http://schemas.microsoft.com/office/drawing/2014/main" id="{445DCC11-C2E2-0BA7-4294-2E0AEC3FB2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59907" y="4081557"/>
                      <a:ext cx="112966" cy="61817"/>
                    </a:xfrm>
                    <a:custGeom>
                      <a:avLst/>
                      <a:gdLst>
                        <a:gd name="connsiteX0" fmla="*/ 112967 w 112966"/>
                        <a:gd name="connsiteY0" fmla="*/ 9049 h 61817"/>
                        <a:gd name="connsiteX1" fmla="*/ 0 w 112966"/>
                        <a:gd name="connsiteY1" fmla="*/ 61817 h 61817"/>
                        <a:gd name="connsiteX2" fmla="*/ 0 w 112966"/>
                        <a:gd name="connsiteY2" fmla="*/ 52673 h 61817"/>
                        <a:gd name="connsiteX3" fmla="*/ 112967 w 112966"/>
                        <a:gd name="connsiteY3" fmla="*/ 0 h 61817"/>
                        <a:gd name="connsiteX4" fmla="*/ 112967 w 112966"/>
                        <a:gd name="connsiteY4" fmla="*/ 9049 h 618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2966" h="61817">
                          <a:moveTo>
                            <a:pt x="112967" y="9049"/>
                          </a:moveTo>
                          <a:lnTo>
                            <a:pt x="0" y="61817"/>
                          </a:lnTo>
                          <a:lnTo>
                            <a:pt x="0" y="52673"/>
                          </a:lnTo>
                          <a:lnTo>
                            <a:pt x="112967" y="0"/>
                          </a:lnTo>
                          <a:lnTo>
                            <a:pt x="112967" y="9049"/>
                          </a:lnTo>
                          <a:close/>
                        </a:path>
                      </a:pathLst>
                    </a:custGeom>
                    <a:solidFill>
                      <a:srgbClr val="FF864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602" name="자유형: 도형 601">
                      <a:extLst>
                        <a:ext uri="{FF2B5EF4-FFF2-40B4-BE49-F238E27FC236}">
                          <a16:creationId xmlns:a16="http://schemas.microsoft.com/office/drawing/2014/main" id="{788C02D4-B2EF-70A7-D553-443D48F9F0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90362" y="4003547"/>
                      <a:ext cx="282511" cy="130968"/>
                    </a:xfrm>
                    <a:custGeom>
                      <a:avLst/>
                      <a:gdLst>
                        <a:gd name="connsiteX0" fmla="*/ 282512 w 282511"/>
                        <a:gd name="connsiteY0" fmla="*/ 78295 h 130968"/>
                        <a:gd name="connsiteX1" fmla="*/ 169545 w 282511"/>
                        <a:gd name="connsiteY1" fmla="*/ 130969 h 130968"/>
                        <a:gd name="connsiteX2" fmla="*/ 0 w 282511"/>
                        <a:gd name="connsiteY2" fmla="*/ 52768 h 130968"/>
                        <a:gd name="connsiteX3" fmla="*/ 112967 w 282511"/>
                        <a:gd name="connsiteY3" fmla="*/ 0 h 130968"/>
                        <a:gd name="connsiteX4" fmla="*/ 282512 w 282511"/>
                        <a:gd name="connsiteY4" fmla="*/ 78295 h 130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82511" h="130968">
                          <a:moveTo>
                            <a:pt x="282512" y="78295"/>
                          </a:moveTo>
                          <a:lnTo>
                            <a:pt x="169545" y="130969"/>
                          </a:lnTo>
                          <a:lnTo>
                            <a:pt x="0" y="52768"/>
                          </a:lnTo>
                          <a:lnTo>
                            <a:pt x="112967" y="0"/>
                          </a:lnTo>
                          <a:lnTo>
                            <a:pt x="282512" y="78295"/>
                          </a:lnTo>
                          <a:close/>
                        </a:path>
                      </a:pathLst>
                    </a:custGeom>
                    <a:solidFill>
                      <a:srgbClr val="FFB94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603" name="자유형: 도형 602">
                      <a:extLst>
                        <a:ext uri="{FF2B5EF4-FFF2-40B4-BE49-F238E27FC236}">
                          <a16:creationId xmlns:a16="http://schemas.microsoft.com/office/drawing/2014/main" id="{0560890E-CF19-E8F2-E1D2-4CC124A594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90362" y="4056316"/>
                      <a:ext cx="169545" cy="87058"/>
                    </a:xfrm>
                    <a:custGeom>
                      <a:avLst/>
                      <a:gdLst>
                        <a:gd name="connsiteX0" fmla="*/ 0 w 169545"/>
                        <a:gd name="connsiteY0" fmla="*/ 9049 h 87058"/>
                        <a:gd name="connsiteX1" fmla="*/ 169545 w 169545"/>
                        <a:gd name="connsiteY1" fmla="*/ 87058 h 87058"/>
                        <a:gd name="connsiteX2" fmla="*/ 169545 w 169545"/>
                        <a:gd name="connsiteY2" fmla="*/ 77914 h 87058"/>
                        <a:gd name="connsiteX3" fmla="*/ 0 w 169545"/>
                        <a:gd name="connsiteY3" fmla="*/ 0 h 87058"/>
                        <a:gd name="connsiteX4" fmla="*/ 0 w 169545"/>
                        <a:gd name="connsiteY4" fmla="*/ 9049 h 870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9545" h="87058">
                          <a:moveTo>
                            <a:pt x="0" y="9049"/>
                          </a:moveTo>
                          <a:lnTo>
                            <a:pt x="169545" y="87058"/>
                          </a:lnTo>
                          <a:lnTo>
                            <a:pt x="169545" y="77914"/>
                          </a:lnTo>
                          <a:lnTo>
                            <a:pt x="0" y="0"/>
                          </a:lnTo>
                          <a:lnTo>
                            <a:pt x="0" y="9049"/>
                          </a:lnTo>
                          <a:close/>
                        </a:path>
                      </a:pathLst>
                    </a:custGeom>
                    <a:solidFill>
                      <a:srgbClr val="FF864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</p:grpSp>
            <p:grpSp>
              <p:nvGrpSpPr>
                <p:cNvPr id="604" name="그래픽 555">
                  <a:extLst>
                    <a:ext uri="{FF2B5EF4-FFF2-40B4-BE49-F238E27FC236}">
                      <a16:creationId xmlns:a16="http://schemas.microsoft.com/office/drawing/2014/main" id="{DED53B8F-76AB-2C1E-3A00-1235BDE37656}"/>
                    </a:ext>
                  </a:extLst>
                </p:cNvPr>
                <p:cNvGrpSpPr/>
                <p:nvPr/>
              </p:nvGrpSpPr>
              <p:grpSpPr>
                <a:xfrm>
                  <a:off x="4185570" y="3101720"/>
                  <a:ext cx="1527143" cy="908494"/>
                  <a:chOff x="4185570" y="3101720"/>
                  <a:chExt cx="1527143" cy="908494"/>
                </a:xfrm>
              </p:grpSpPr>
              <p:sp>
                <p:nvSpPr>
                  <p:cNvPr id="605" name="자유형: 도형 604">
                    <a:extLst>
                      <a:ext uri="{FF2B5EF4-FFF2-40B4-BE49-F238E27FC236}">
                        <a16:creationId xmlns:a16="http://schemas.microsoft.com/office/drawing/2014/main" id="{54158CBD-43CD-6CC6-2F8B-99AAAEB55A86}"/>
                      </a:ext>
                    </a:extLst>
                  </p:cNvPr>
                  <p:cNvSpPr/>
                  <p:nvPr/>
                </p:nvSpPr>
                <p:spPr>
                  <a:xfrm>
                    <a:off x="5549074" y="3526535"/>
                    <a:ext cx="153447" cy="173640"/>
                  </a:xfrm>
                  <a:custGeom>
                    <a:avLst/>
                    <a:gdLst>
                      <a:gd name="connsiteX0" fmla="*/ 153448 w 153447"/>
                      <a:gd name="connsiteY0" fmla="*/ 0 h 173640"/>
                      <a:gd name="connsiteX1" fmla="*/ 0 w 153447"/>
                      <a:gd name="connsiteY1" fmla="*/ 73819 h 173640"/>
                      <a:gd name="connsiteX2" fmla="*/ 153448 w 153447"/>
                      <a:gd name="connsiteY2" fmla="*/ 173641 h 173640"/>
                      <a:gd name="connsiteX3" fmla="*/ 153448 w 153447"/>
                      <a:gd name="connsiteY3" fmla="*/ 0 h 173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3447" h="173640">
                        <a:moveTo>
                          <a:pt x="153448" y="0"/>
                        </a:moveTo>
                        <a:lnTo>
                          <a:pt x="0" y="73819"/>
                        </a:lnTo>
                        <a:lnTo>
                          <a:pt x="153448" y="173641"/>
                        </a:lnTo>
                        <a:lnTo>
                          <a:pt x="153448" y="0"/>
                        </a:lnTo>
                        <a:close/>
                      </a:path>
                    </a:pathLst>
                  </a:custGeom>
                  <a:solidFill>
                    <a:srgbClr val="3145A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grpSp>
                <p:nvGrpSpPr>
                  <p:cNvPr id="606" name="그래픽 555">
                    <a:extLst>
                      <a:ext uri="{FF2B5EF4-FFF2-40B4-BE49-F238E27FC236}">
                        <a16:creationId xmlns:a16="http://schemas.microsoft.com/office/drawing/2014/main" id="{FE6636AA-1186-E82A-A44E-5131836EAAC0}"/>
                      </a:ext>
                    </a:extLst>
                  </p:cNvPr>
                  <p:cNvGrpSpPr/>
                  <p:nvPr/>
                </p:nvGrpSpPr>
                <p:grpSpPr>
                  <a:xfrm>
                    <a:off x="4185570" y="3273551"/>
                    <a:ext cx="1527143" cy="736663"/>
                    <a:chOff x="4185570" y="3273551"/>
                    <a:chExt cx="1527143" cy="736663"/>
                  </a:xfrm>
                </p:grpSpPr>
                <p:sp>
                  <p:nvSpPr>
                    <p:cNvPr id="607" name="자유형: 도형 606">
                      <a:extLst>
                        <a:ext uri="{FF2B5EF4-FFF2-40B4-BE49-F238E27FC236}">
                          <a16:creationId xmlns:a16="http://schemas.microsoft.com/office/drawing/2014/main" id="{3E2DCC82-68C9-3370-5D81-7C9167DE4F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51107" y="3677887"/>
                      <a:ext cx="661606" cy="332327"/>
                    </a:xfrm>
                    <a:custGeom>
                      <a:avLst/>
                      <a:gdLst>
                        <a:gd name="connsiteX0" fmla="*/ 661606 w 661606"/>
                        <a:gd name="connsiteY0" fmla="*/ 26480 h 332327"/>
                        <a:gd name="connsiteX1" fmla="*/ 0 w 661606"/>
                        <a:gd name="connsiteY1" fmla="*/ 332327 h 332327"/>
                        <a:gd name="connsiteX2" fmla="*/ 0 w 661606"/>
                        <a:gd name="connsiteY2" fmla="*/ 305848 h 332327"/>
                        <a:gd name="connsiteX3" fmla="*/ 661606 w 661606"/>
                        <a:gd name="connsiteY3" fmla="*/ 0 h 332327"/>
                        <a:gd name="connsiteX4" fmla="*/ 661606 w 661606"/>
                        <a:gd name="connsiteY4" fmla="*/ 26480 h 3323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61606" h="332327">
                          <a:moveTo>
                            <a:pt x="661606" y="26480"/>
                          </a:moveTo>
                          <a:lnTo>
                            <a:pt x="0" y="332327"/>
                          </a:lnTo>
                          <a:lnTo>
                            <a:pt x="0" y="305848"/>
                          </a:lnTo>
                          <a:lnTo>
                            <a:pt x="661606" y="0"/>
                          </a:lnTo>
                          <a:lnTo>
                            <a:pt x="661606" y="26480"/>
                          </a:lnTo>
                          <a:close/>
                        </a:path>
                      </a:pathLst>
                    </a:custGeom>
                    <a:solidFill>
                      <a:srgbClr val="3D6AAD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608" name="자유형: 도형 607">
                      <a:extLst>
                        <a:ext uri="{FF2B5EF4-FFF2-40B4-BE49-F238E27FC236}">
                          <a16:creationId xmlns:a16="http://schemas.microsoft.com/office/drawing/2014/main" id="{1E4BBF7A-97B0-D120-3615-D9EEA9C6B1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85570" y="3273551"/>
                      <a:ext cx="1527143" cy="710374"/>
                    </a:xfrm>
                    <a:custGeom>
                      <a:avLst/>
                      <a:gdLst>
                        <a:gd name="connsiteX0" fmla="*/ 1527143 w 1527143"/>
                        <a:gd name="connsiteY0" fmla="*/ 404527 h 710374"/>
                        <a:gd name="connsiteX1" fmla="*/ 865537 w 1527143"/>
                        <a:gd name="connsiteY1" fmla="*/ 710374 h 710374"/>
                        <a:gd name="connsiteX2" fmla="*/ 0 w 1527143"/>
                        <a:gd name="connsiteY2" fmla="*/ 305943 h 710374"/>
                        <a:gd name="connsiteX3" fmla="*/ 661607 w 1527143"/>
                        <a:gd name="connsiteY3" fmla="*/ 0 h 710374"/>
                        <a:gd name="connsiteX4" fmla="*/ 1527143 w 1527143"/>
                        <a:gd name="connsiteY4" fmla="*/ 404527 h 7103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27143" h="710374">
                          <a:moveTo>
                            <a:pt x="1527143" y="404527"/>
                          </a:moveTo>
                          <a:lnTo>
                            <a:pt x="865537" y="710374"/>
                          </a:lnTo>
                          <a:lnTo>
                            <a:pt x="0" y="305943"/>
                          </a:lnTo>
                          <a:lnTo>
                            <a:pt x="661607" y="0"/>
                          </a:lnTo>
                          <a:lnTo>
                            <a:pt x="1527143" y="404527"/>
                          </a:lnTo>
                          <a:close/>
                        </a:path>
                      </a:pathLst>
                    </a:custGeom>
                    <a:solidFill>
                      <a:srgbClr val="3145A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609" name="자유형: 도형 608">
                      <a:extLst>
                        <a:ext uri="{FF2B5EF4-FFF2-40B4-BE49-F238E27FC236}">
                          <a16:creationId xmlns:a16="http://schemas.microsoft.com/office/drawing/2014/main" id="{18B6B79A-B1A9-223F-5E8B-C82038B67D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85570" y="3579494"/>
                      <a:ext cx="865536" cy="430720"/>
                    </a:xfrm>
                    <a:custGeom>
                      <a:avLst/>
                      <a:gdLst>
                        <a:gd name="connsiteX0" fmla="*/ 0 w 865536"/>
                        <a:gd name="connsiteY0" fmla="*/ 26479 h 430720"/>
                        <a:gd name="connsiteX1" fmla="*/ 865537 w 865536"/>
                        <a:gd name="connsiteY1" fmla="*/ 430721 h 430720"/>
                        <a:gd name="connsiteX2" fmla="*/ 865537 w 865536"/>
                        <a:gd name="connsiteY2" fmla="*/ 404241 h 430720"/>
                        <a:gd name="connsiteX3" fmla="*/ 0 w 865536"/>
                        <a:gd name="connsiteY3" fmla="*/ 0 h 430720"/>
                        <a:gd name="connsiteX4" fmla="*/ 0 w 865536"/>
                        <a:gd name="connsiteY4" fmla="*/ 26479 h 4307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65536" h="430720">
                          <a:moveTo>
                            <a:pt x="0" y="26479"/>
                          </a:moveTo>
                          <a:lnTo>
                            <a:pt x="865537" y="430721"/>
                          </a:lnTo>
                          <a:lnTo>
                            <a:pt x="865537" y="404241"/>
                          </a:lnTo>
                          <a:lnTo>
                            <a:pt x="0" y="0"/>
                          </a:lnTo>
                          <a:lnTo>
                            <a:pt x="0" y="26479"/>
                          </a:lnTo>
                          <a:close/>
                        </a:path>
                      </a:pathLst>
                    </a:custGeom>
                    <a:solidFill>
                      <a:srgbClr val="3D6AAD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  <p:sp>
                <p:nvSpPr>
                  <p:cNvPr id="610" name="자유형: 도형 609">
                    <a:extLst>
                      <a:ext uri="{FF2B5EF4-FFF2-40B4-BE49-F238E27FC236}">
                        <a16:creationId xmlns:a16="http://schemas.microsoft.com/office/drawing/2014/main" id="{411C7FCC-0372-6678-5ED0-82E71B74D8B2}"/>
                      </a:ext>
                    </a:extLst>
                  </p:cNvPr>
                  <p:cNvSpPr/>
                  <p:nvPr/>
                </p:nvSpPr>
                <p:spPr>
                  <a:xfrm>
                    <a:off x="4377975" y="3665505"/>
                    <a:ext cx="432816" cy="243458"/>
                  </a:xfrm>
                  <a:custGeom>
                    <a:avLst/>
                    <a:gdLst>
                      <a:gd name="connsiteX0" fmla="*/ 0 w 432816"/>
                      <a:gd name="connsiteY0" fmla="*/ 41243 h 243458"/>
                      <a:gd name="connsiteX1" fmla="*/ 432816 w 432816"/>
                      <a:gd name="connsiteY1" fmla="*/ 243459 h 243458"/>
                      <a:gd name="connsiteX2" fmla="*/ 432816 w 432816"/>
                      <a:gd name="connsiteY2" fmla="*/ 202216 h 243458"/>
                      <a:gd name="connsiteX3" fmla="*/ 0 w 432816"/>
                      <a:gd name="connsiteY3" fmla="*/ 0 h 243458"/>
                      <a:gd name="connsiteX4" fmla="*/ 0 w 432816"/>
                      <a:gd name="connsiteY4" fmla="*/ 41243 h 2434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2816" h="243458">
                        <a:moveTo>
                          <a:pt x="0" y="41243"/>
                        </a:moveTo>
                        <a:lnTo>
                          <a:pt x="432816" y="243459"/>
                        </a:lnTo>
                        <a:lnTo>
                          <a:pt x="432816" y="202216"/>
                        </a:lnTo>
                        <a:lnTo>
                          <a:pt x="0" y="0"/>
                        </a:lnTo>
                        <a:lnTo>
                          <a:pt x="0" y="41243"/>
                        </a:lnTo>
                        <a:close/>
                      </a:path>
                    </a:pathLst>
                  </a:custGeom>
                  <a:solidFill>
                    <a:srgbClr val="EFAFA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611" name="자유형: 도형 610">
                    <a:extLst>
                      <a:ext uri="{FF2B5EF4-FFF2-40B4-BE49-F238E27FC236}">
                        <a16:creationId xmlns:a16="http://schemas.microsoft.com/office/drawing/2014/main" id="{F0DBE366-BEEE-F65B-D03F-868F7E7A6394}"/>
                      </a:ext>
                    </a:extLst>
                  </p:cNvPr>
                  <p:cNvSpPr/>
                  <p:nvPr/>
                </p:nvSpPr>
                <p:spPr>
                  <a:xfrm>
                    <a:off x="4377975" y="3354323"/>
                    <a:ext cx="1105947" cy="513397"/>
                  </a:xfrm>
                  <a:custGeom>
                    <a:avLst/>
                    <a:gdLst>
                      <a:gd name="connsiteX0" fmla="*/ 1105948 w 1105947"/>
                      <a:gd name="connsiteY0" fmla="*/ 202216 h 513397"/>
                      <a:gd name="connsiteX1" fmla="*/ 432816 w 1105947"/>
                      <a:gd name="connsiteY1" fmla="*/ 513397 h 513397"/>
                      <a:gd name="connsiteX2" fmla="*/ 0 w 1105947"/>
                      <a:gd name="connsiteY2" fmla="*/ 311086 h 513397"/>
                      <a:gd name="connsiteX3" fmla="*/ 673227 w 1105947"/>
                      <a:gd name="connsiteY3" fmla="*/ 0 h 513397"/>
                      <a:gd name="connsiteX4" fmla="*/ 1105948 w 1105947"/>
                      <a:gd name="connsiteY4" fmla="*/ 202216 h 513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5947" h="513397">
                        <a:moveTo>
                          <a:pt x="1105948" y="202216"/>
                        </a:moveTo>
                        <a:lnTo>
                          <a:pt x="432816" y="513397"/>
                        </a:lnTo>
                        <a:lnTo>
                          <a:pt x="0" y="311086"/>
                        </a:lnTo>
                        <a:lnTo>
                          <a:pt x="673227" y="0"/>
                        </a:lnTo>
                        <a:lnTo>
                          <a:pt x="1105948" y="202216"/>
                        </a:lnTo>
                        <a:close/>
                      </a:path>
                    </a:pathLst>
                  </a:custGeom>
                  <a:solidFill>
                    <a:srgbClr val="F5C6C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grpSp>
                <p:nvGrpSpPr>
                  <p:cNvPr id="612" name="그래픽 555">
                    <a:extLst>
                      <a:ext uri="{FF2B5EF4-FFF2-40B4-BE49-F238E27FC236}">
                        <a16:creationId xmlns:a16="http://schemas.microsoft.com/office/drawing/2014/main" id="{24B49471-609A-93A6-D45D-1FCA2C794591}"/>
                      </a:ext>
                    </a:extLst>
                  </p:cNvPr>
                  <p:cNvGrpSpPr/>
                  <p:nvPr/>
                </p:nvGrpSpPr>
                <p:grpSpPr>
                  <a:xfrm>
                    <a:off x="4763642" y="3534631"/>
                    <a:ext cx="688466" cy="359473"/>
                    <a:chOff x="4763642" y="3534631"/>
                    <a:chExt cx="688466" cy="359473"/>
                  </a:xfrm>
                </p:grpSpPr>
                <p:sp>
                  <p:nvSpPr>
                    <p:cNvPr id="613" name="자유형: 도형 612">
                      <a:extLst>
                        <a:ext uri="{FF2B5EF4-FFF2-40B4-BE49-F238E27FC236}">
                          <a16:creationId xmlns:a16="http://schemas.microsoft.com/office/drawing/2014/main" id="{816F43A9-21E7-5ACF-33D1-249EF9D115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63642" y="3534631"/>
                      <a:ext cx="688466" cy="317944"/>
                    </a:xfrm>
                    <a:custGeom>
                      <a:avLst/>
                      <a:gdLst>
                        <a:gd name="connsiteX0" fmla="*/ 688467 w 688466"/>
                        <a:gd name="connsiteY0" fmla="*/ 6858 h 317944"/>
                        <a:gd name="connsiteX1" fmla="*/ 15240 w 688466"/>
                        <a:gd name="connsiteY1" fmla="*/ 317945 h 317944"/>
                        <a:gd name="connsiteX2" fmla="*/ 0 w 688466"/>
                        <a:gd name="connsiteY2" fmla="*/ 310896 h 317944"/>
                        <a:gd name="connsiteX3" fmla="*/ 0 w 688466"/>
                        <a:gd name="connsiteY3" fmla="*/ 311087 h 317944"/>
                        <a:gd name="connsiteX4" fmla="*/ 673227 w 688466"/>
                        <a:gd name="connsiteY4" fmla="*/ 0 h 317944"/>
                        <a:gd name="connsiteX5" fmla="*/ 688467 w 688466"/>
                        <a:gd name="connsiteY5" fmla="*/ 6858 h 3179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88466" h="317944">
                          <a:moveTo>
                            <a:pt x="688467" y="6858"/>
                          </a:moveTo>
                          <a:lnTo>
                            <a:pt x="15240" y="317945"/>
                          </a:lnTo>
                          <a:lnTo>
                            <a:pt x="0" y="310896"/>
                          </a:lnTo>
                          <a:lnTo>
                            <a:pt x="0" y="311087"/>
                          </a:lnTo>
                          <a:lnTo>
                            <a:pt x="673227" y="0"/>
                          </a:lnTo>
                          <a:lnTo>
                            <a:pt x="688467" y="6858"/>
                          </a:lnTo>
                          <a:close/>
                        </a:path>
                      </a:pathLst>
                    </a:custGeom>
                    <a:solidFill>
                      <a:srgbClr val="FCE0DC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614" name="자유형: 도형 613">
                      <a:extLst>
                        <a:ext uri="{FF2B5EF4-FFF2-40B4-BE49-F238E27FC236}">
                          <a16:creationId xmlns:a16="http://schemas.microsoft.com/office/drawing/2014/main" id="{3C7230BB-0F36-52EB-6962-4290A9F5C9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63642" y="3845527"/>
                      <a:ext cx="15239" cy="48577"/>
                    </a:xfrm>
                    <a:custGeom>
                      <a:avLst/>
                      <a:gdLst>
                        <a:gd name="connsiteX0" fmla="*/ 15240 w 15239"/>
                        <a:gd name="connsiteY0" fmla="*/ 48578 h 48577"/>
                        <a:gd name="connsiteX1" fmla="*/ 15240 w 15239"/>
                        <a:gd name="connsiteY1" fmla="*/ 7049 h 48577"/>
                        <a:gd name="connsiteX2" fmla="*/ 0 w 15239"/>
                        <a:gd name="connsiteY2" fmla="*/ 0 h 48577"/>
                        <a:gd name="connsiteX3" fmla="*/ 0 w 15239"/>
                        <a:gd name="connsiteY3" fmla="*/ 41529 h 48577"/>
                        <a:gd name="connsiteX4" fmla="*/ 15240 w 15239"/>
                        <a:gd name="connsiteY4" fmla="*/ 48578 h 4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239" h="48577">
                          <a:moveTo>
                            <a:pt x="15240" y="48578"/>
                          </a:moveTo>
                          <a:lnTo>
                            <a:pt x="15240" y="7049"/>
                          </a:lnTo>
                          <a:lnTo>
                            <a:pt x="0" y="0"/>
                          </a:lnTo>
                          <a:lnTo>
                            <a:pt x="0" y="41529"/>
                          </a:lnTo>
                          <a:lnTo>
                            <a:pt x="15240" y="48578"/>
                          </a:lnTo>
                          <a:close/>
                        </a:path>
                      </a:pathLst>
                    </a:custGeom>
                    <a:solidFill>
                      <a:srgbClr val="F5C6C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  <p:grpSp>
                <p:nvGrpSpPr>
                  <p:cNvPr id="615" name="그래픽 555">
                    <a:extLst>
                      <a:ext uri="{FF2B5EF4-FFF2-40B4-BE49-F238E27FC236}">
                        <a16:creationId xmlns:a16="http://schemas.microsoft.com/office/drawing/2014/main" id="{920DFBFF-CF62-1736-F32F-F9F168783FE5}"/>
                      </a:ext>
                    </a:extLst>
                  </p:cNvPr>
                  <p:cNvGrpSpPr/>
                  <p:nvPr/>
                </p:nvGrpSpPr>
                <p:grpSpPr>
                  <a:xfrm>
                    <a:off x="4408645" y="3368896"/>
                    <a:ext cx="688371" cy="359473"/>
                    <a:chOff x="4408645" y="3368896"/>
                    <a:chExt cx="688371" cy="359473"/>
                  </a:xfrm>
                </p:grpSpPr>
                <p:sp>
                  <p:nvSpPr>
                    <p:cNvPr id="616" name="자유형: 도형 615">
                      <a:extLst>
                        <a:ext uri="{FF2B5EF4-FFF2-40B4-BE49-F238E27FC236}">
                          <a16:creationId xmlns:a16="http://schemas.microsoft.com/office/drawing/2014/main" id="{43AE08ED-F180-6AA1-4200-E286D2E0DF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08645" y="3368896"/>
                      <a:ext cx="688371" cy="317944"/>
                    </a:xfrm>
                    <a:custGeom>
                      <a:avLst/>
                      <a:gdLst>
                        <a:gd name="connsiteX0" fmla="*/ 688372 w 688371"/>
                        <a:gd name="connsiteY0" fmla="*/ 6858 h 317944"/>
                        <a:gd name="connsiteX1" fmla="*/ 15145 w 688371"/>
                        <a:gd name="connsiteY1" fmla="*/ 317944 h 317944"/>
                        <a:gd name="connsiteX2" fmla="*/ 0 w 688371"/>
                        <a:gd name="connsiteY2" fmla="*/ 310896 h 317944"/>
                        <a:gd name="connsiteX3" fmla="*/ 0 w 688371"/>
                        <a:gd name="connsiteY3" fmla="*/ 311086 h 317944"/>
                        <a:gd name="connsiteX4" fmla="*/ 673132 w 688371"/>
                        <a:gd name="connsiteY4" fmla="*/ 0 h 317944"/>
                        <a:gd name="connsiteX5" fmla="*/ 688372 w 688371"/>
                        <a:gd name="connsiteY5" fmla="*/ 6858 h 3179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88371" h="317944">
                          <a:moveTo>
                            <a:pt x="688372" y="6858"/>
                          </a:moveTo>
                          <a:lnTo>
                            <a:pt x="15145" y="317944"/>
                          </a:lnTo>
                          <a:lnTo>
                            <a:pt x="0" y="310896"/>
                          </a:lnTo>
                          <a:lnTo>
                            <a:pt x="0" y="311086"/>
                          </a:lnTo>
                          <a:lnTo>
                            <a:pt x="673132" y="0"/>
                          </a:lnTo>
                          <a:lnTo>
                            <a:pt x="688372" y="6858"/>
                          </a:lnTo>
                          <a:close/>
                        </a:path>
                      </a:pathLst>
                    </a:custGeom>
                    <a:solidFill>
                      <a:srgbClr val="FCE0DC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617" name="자유형: 도형 616">
                      <a:extLst>
                        <a:ext uri="{FF2B5EF4-FFF2-40B4-BE49-F238E27FC236}">
                          <a16:creationId xmlns:a16="http://schemas.microsoft.com/office/drawing/2014/main" id="{A501D0CA-9AEF-B5B0-60E3-ACCA279A27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08645" y="3679792"/>
                      <a:ext cx="15144" cy="48577"/>
                    </a:xfrm>
                    <a:custGeom>
                      <a:avLst/>
                      <a:gdLst>
                        <a:gd name="connsiteX0" fmla="*/ 15145 w 15144"/>
                        <a:gd name="connsiteY0" fmla="*/ 48577 h 48577"/>
                        <a:gd name="connsiteX1" fmla="*/ 15145 w 15144"/>
                        <a:gd name="connsiteY1" fmla="*/ 7048 h 48577"/>
                        <a:gd name="connsiteX2" fmla="*/ 0 w 15144"/>
                        <a:gd name="connsiteY2" fmla="*/ 0 h 48577"/>
                        <a:gd name="connsiteX3" fmla="*/ 0 w 15144"/>
                        <a:gd name="connsiteY3" fmla="*/ 41529 h 48577"/>
                        <a:gd name="connsiteX4" fmla="*/ 15145 w 15144"/>
                        <a:gd name="connsiteY4" fmla="*/ 48577 h 4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144" h="48577">
                          <a:moveTo>
                            <a:pt x="15145" y="48577"/>
                          </a:moveTo>
                          <a:lnTo>
                            <a:pt x="15145" y="7048"/>
                          </a:lnTo>
                          <a:lnTo>
                            <a:pt x="0" y="0"/>
                          </a:lnTo>
                          <a:lnTo>
                            <a:pt x="0" y="41529"/>
                          </a:lnTo>
                          <a:lnTo>
                            <a:pt x="15145" y="48577"/>
                          </a:lnTo>
                          <a:close/>
                        </a:path>
                      </a:pathLst>
                    </a:custGeom>
                    <a:solidFill>
                      <a:srgbClr val="F5C6C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  <p:grpSp>
                <p:nvGrpSpPr>
                  <p:cNvPr id="618" name="그래픽 555">
                    <a:extLst>
                      <a:ext uri="{FF2B5EF4-FFF2-40B4-BE49-F238E27FC236}">
                        <a16:creationId xmlns:a16="http://schemas.microsoft.com/office/drawing/2014/main" id="{7DC38E51-49AB-CF64-81EE-163110D0C788}"/>
                      </a:ext>
                    </a:extLst>
                  </p:cNvPr>
                  <p:cNvGrpSpPr/>
                  <p:nvPr/>
                </p:nvGrpSpPr>
                <p:grpSpPr>
                  <a:xfrm>
                    <a:off x="4238815" y="3445668"/>
                    <a:ext cx="1437322" cy="514350"/>
                    <a:chOff x="4238815" y="3445668"/>
                    <a:chExt cx="1437322" cy="514350"/>
                  </a:xfrm>
                </p:grpSpPr>
                <p:sp>
                  <p:nvSpPr>
                    <p:cNvPr id="619" name="자유형: 도형 618">
                      <a:extLst>
                        <a:ext uri="{FF2B5EF4-FFF2-40B4-BE49-F238E27FC236}">
                          <a16:creationId xmlns:a16="http://schemas.microsoft.com/office/drawing/2014/main" id="{43043E57-E157-683E-34A5-3C21224C1A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53488" y="3538251"/>
                      <a:ext cx="622649" cy="421766"/>
                    </a:xfrm>
                    <a:custGeom>
                      <a:avLst/>
                      <a:gdLst>
                        <a:gd name="connsiteX0" fmla="*/ 622649 w 622649"/>
                        <a:gd name="connsiteY0" fmla="*/ 133826 h 421766"/>
                        <a:gd name="connsiteX1" fmla="*/ 0 w 622649"/>
                        <a:gd name="connsiteY1" fmla="*/ 421767 h 421766"/>
                        <a:gd name="connsiteX2" fmla="*/ 0 w 622649"/>
                        <a:gd name="connsiteY2" fmla="*/ 287846 h 421766"/>
                        <a:gd name="connsiteX3" fmla="*/ 622649 w 622649"/>
                        <a:gd name="connsiteY3" fmla="*/ 0 h 421766"/>
                        <a:gd name="connsiteX4" fmla="*/ 622649 w 622649"/>
                        <a:gd name="connsiteY4" fmla="*/ 133826 h 421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22649" h="421766">
                          <a:moveTo>
                            <a:pt x="622649" y="133826"/>
                          </a:moveTo>
                          <a:lnTo>
                            <a:pt x="0" y="421767"/>
                          </a:lnTo>
                          <a:lnTo>
                            <a:pt x="0" y="287846"/>
                          </a:lnTo>
                          <a:lnTo>
                            <a:pt x="622649" y="0"/>
                          </a:lnTo>
                          <a:lnTo>
                            <a:pt x="622649" y="133826"/>
                          </a:lnTo>
                          <a:close/>
                        </a:path>
                      </a:pathLst>
                    </a:custGeom>
                    <a:solidFill>
                      <a:srgbClr val="FFFBE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620" name="자유형: 도형 619">
                      <a:extLst>
                        <a:ext uri="{FF2B5EF4-FFF2-40B4-BE49-F238E27FC236}">
                          <a16:creationId xmlns:a16="http://schemas.microsoft.com/office/drawing/2014/main" id="{B5F4F0FC-A0A7-3E26-3F3F-6F3D72FD94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38815" y="3445668"/>
                      <a:ext cx="814673" cy="514350"/>
                    </a:xfrm>
                    <a:custGeom>
                      <a:avLst/>
                      <a:gdLst>
                        <a:gd name="connsiteX0" fmla="*/ 0 w 814673"/>
                        <a:gd name="connsiteY0" fmla="*/ 133826 h 514350"/>
                        <a:gd name="connsiteX1" fmla="*/ 814673 w 814673"/>
                        <a:gd name="connsiteY1" fmla="*/ 514350 h 514350"/>
                        <a:gd name="connsiteX2" fmla="*/ 814673 w 814673"/>
                        <a:gd name="connsiteY2" fmla="*/ 380429 h 514350"/>
                        <a:gd name="connsiteX3" fmla="*/ 0 w 814673"/>
                        <a:gd name="connsiteY3" fmla="*/ 0 h 514350"/>
                        <a:gd name="connsiteX4" fmla="*/ 0 w 814673"/>
                        <a:gd name="connsiteY4" fmla="*/ 133826 h 5143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14673" h="514350">
                          <a:moveTo>
                            <a:pt x="0" y="133826"/>
                          </a:moveTo>
                          <a:lnTo>
                            <a:pt x="814673" y="514350"/>
                          </a:lnTo>
                          <a:lnTo>
                            <a:pt x="814673" y="380429"/>
                          </a:lnTo>
                          <a:lnTo>
                            <a:pt x="0" y="0"/>
                          </a:lnTo>
                          <a:lnTo>
                            <a:pt x="0" y="133826"/>
                          </a:lnTo>
                          <a:close/>
                        </a:path>
                      </a:pathLst>
                    </a:custGeom>
                    <a:solidFill>
                      <a:srgbClr val="E0DCCD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621" name="자유형: 도형 620">
                      <a:extLst>
                        <a:ext uri="{FF2B5EF4-FFF2-40B4-BE49-F238E27FC236}">
                          <a16:creationId xmlns:a16="http://schemas.microsoft.com/office/drawing/2014/main" id="{8BCD1F67-F82F-3E3B-E35D-AF38303D37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18506" y="3703129"/>
                      <a:ext cx="9525" cy="26479"/>
                    </a:xfrm>
                    <a:custGeom>
                      <a:avLst/>
                      <a:gdLst>
                        <a:gd name="connsiteX0" fmla="*/ 0 w 9525"/>
                        <a:gd name="connsiteY0" fmla="*/ 0 h 26479"/>
                        <a:gd name="connsiteX1" fmla="*/ 0 w 9525"/>
                        <a:gd name="connsiteY1" fmla="*/ 26479 h 264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26479">
                          <a:moveTo>
                            <a:pt x="0" y="0"/>
                          </a:moveTo>
                          <a:lnTo>
                            <a:pt x="0" y="26479"/>
                          </a:lnTo>
                        </a:path>
                      </a:pathLst>
                    </a:custGeom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  <p:grpSp>
                <p:nvGrpSpPr>
                  <p:cNvPr id="622" name="그래픽 555">
                    <a:extLst>
                      <a:ext uri="{FF2B5EF4-FFF2-40B4-BE49-F238E27FC236}">
                        <a16:creationId xmlns:a16="http://schemas.microsoft.com/office/drawing/2014/main" id="{18F035E8-3F87-F607-0213-8651D956A0FB}"/>
                      </a:ext>
                    </a:extLst>
                  </p:cNvPr>
                  <p:cNvGrpSpPr/>
                  <p:nvPr/>
                </p:nvGrpSpPr>
                <p:grpSpPr>
                  <a:xfrm>
                    <a:off x="4185570" y="3101720"/>
                    <a:ext cx="1527143" cy="736568"/>
                    <a:chOff x="4185570" y="3101720"/>
                    <a:chExt cx="1527143" cy="736568"/>
                  </a:xfrm>
                </p:grpSpPr>
                <p:sp>
                  <p:nvSpPr>
                    <p:cNvPr id="623" name="자유형: 도형 622">
                      <a:extLst>
                        <a:ext uri="{FF2B5EF4-FFF2-40B4-BE49-F238E27FC236}">
                          <a16:creationId xmlns:a16="http://schemas.microsoft.com/office/drawing/2014/main" id="{3BFC534B-A73D-3FB8-42EB-306FBBA1EF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51107" y="3505961"/>
                      <a:ext cx="661606" cy="332327"/>
                    </a:xfrm>
                    <a:custGeom>
                      <a:avLst/>
                      <a:gdLst>
                        <a:gd name="connsiteX0" fmla="*/ 661606 w 661606"/>
                        <a:gd name="connsiteY0" fmla="*/ 26479 h 332327"/>
                        <a:gd name="connsiteX1" fmla="*/ 0 w 661606"/>
                        <a:gd name="connsiteY1" fmla="*/ 332327 h 332327"/>
                        <a:gd name="connsiteX2" fmla="*/ 0 w 661606"/>
                        <a:gd name="connsiteY2" fmla="*/ 305848 h 332327"/>
                        <a:gd name="connsiteX3" fmla="*/ 661606 w 661606"/>
                        <a:gd name="connsiteY3" fmla="*/ 0 h 332327"/>
                        <a:gd name="connsiteX4" fmla="*/ 661606 w 661606"/>
                        <a:gd name="connsiteY4" fmla="*/ 26479 h 3323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61606" h="332327">
                          <a:moveTo>
                            <a:pt x="661606" y="26479"/>
                          </a:moveTo>
                          <a:lnTo>
                            <a:pt x="0" y="332327"/>
                          </a:lnTo>
                          <a:lnTo>
                            <a:pt x="0" y="305848"/>
                          </a:lnTo>
                          <a:lnTo>
                            <a:pt x="661606" y="0"/>
                          </a:lnTo>
                          <a:lnTo>
                            <a:pt x="661606" y="26479"/>
                          </a:lnTo>
                          <a:close/>
                        </a:path>
                      </a:pathLst>
                    </a:custGeom>
                    <a:solidFill>
                      <a:srgbClr val="3D6AAD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624" name="자유형: 도형 623">
                      <a:extLst>
                        <a:ext uri="{FF2B5EF4-FFF2-40B4-BE49-F238E27FC236}">
                          <a16:creationId xmlns:a16="http://schemas.microsoft.com/office/drawing/2014/main" id="{F4C58EAC-6669-92D4-4440-33E0FC507C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85570" y="3101720"/>
                      <a:ext cx="1527143" cy="710374"/>
                    </a:xfrm>
                    <a:custGeom>
                      <a:avLst/>
                      <a:gdLst>
                        <a:gd name="connsiteX0" fmla="*/ 1527143 w 1527143"/>
                        <a:gd name="connsiteY0" fmla="*/ 404432 h 710374"/>
                        <a:gd name="connsiteX1" fmla="*/ 865537 w 1527143"/>
                        <a:gd name="connsiteY1" fmla="*/ 710375 h 710374"/>
                        <a:gd name="connsiteX2" fmla="*/ 0 w 1527143"/>
                        <a:gd name="connsiteY2" fmla="*/ 305848 h 710374"/>
                        <a:gd name="connsiteX3" fmla="*/ 661607 w 1527143"/>
                        <a:gd name="connsiteY3" fmla="*/ 0 h 710374"/>
                        <a:gd name="connsiteX4" fmla="*/ 1527143 w 1527143"/>
                        <a:gd name="connsiteY4" fmla="*/ 404432 h 7103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27143" h="710374">
                          <a:moveTo>
                            <a:pt x="1527143" y="404432"/>
                          </a:moveTo>
                          <a:lnTo>
                            <a:pt x="865537" y="710375"/>
                          </a:lnTo>
                          <a:lnTo>
                            <a:pt x="0" y="305848"/>
                          </a:lnTo>
                          <a:lnTo>
                            <a:pt x="661607" y="0"/>
                          </a:lnTo>
                          <a:lnTo>
                            <a:pt x="1527143" y="404432"/>
                          </a:lnTo>
                          <a:close/>
                        </a:path>
                      </a:pathLst>
                    </a:custGeom>
                    <a:solidFill>
                      <a:srgbClr val="69C1E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625" name="자유형: 도형 624">
                      <a:extLst>
                        <a:ext uri="{FF2B5EF4-FFF2-40B4-BE49-F238E27FC236}">
                          <a16:creationId xmlns:a16="http://schemas.microsoft.com/office/drawing/2014/main" id="{4DC46541-D98C-0C8D-BEDD-9BB1223FB7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85570" y="3407568"/>
                      <a:ext cx="865536" cy="430720"/>
                    </a:xfrm>
                    <a:custGeom>
                      <a:avLst/>
                      <a:gdLst>
                        <a:gd name="connsiteX0" fmla="*/ 0 w 865536"/>
                        <a:gd name="connsiteY0" fmla="*/ 26479 h 430720"/>
                        <a:gd name="connsiteX1" fmla="*/ 865537 w 865536"/>
                        <a:gd name="connsiteY1" fmla="*/ 430721 h 430720"/>
                        <a:gd name="connsiteX2" fmla="*/ 865537 w 865536"/>
                        <a:gd name="connsiteY2" fmla="*/ 404241 h 430720"/>
                        <a:gd name="connsiteX3" fmla="*/ 0 w 865536"/>
                        <a:gd name="connsiteY3" fmla="*/ 0 h 430720"/>
                        <a:gd name="connsiteX4" fmla="*/ 0 w 865536"/>
                        <a:gd name="connsiteY4" fmla="*/ 26479 h 4307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65536" h="430720">
                          <a:moveTo>
                            <a:pt x="0" y="26479"/>
                          </a:moveTo>
                          <a:lnTo>
                            <a:pt x="865537" y="430721"/>
                          </a:lnTo>
                          <a:lnTo>
                            <a:pt x="865537" y="404241"/>
                          </a:lnTo>
                          <a:lnTo>
                            <a:pt x="0" y="0"/>
                          </a:lnTo>
                          <a:lnTo>
                            <a:pt x="0" y="26479"/>
                          </a:lnTo>
                          <a:close/>
                        </a:path>
                      </a:pathLst>
                    </a:custGeom>
                    <a:solidFill>
                      <a:srgbClr val="3D6AAD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  <p:sp>
                <p:nvSpPr>
                  <p:cNvPr id="626" name="자유형: 도형 625">
                    <a:extLst>
                      <a:ext uri="{FF2B5EF4-FFF2-40B4-BE49-F238E27FC236}">
                        <a16:creationId xmlns:a16="http://schemas.microsoft.com/office/drawing/2014/main" id="{C30FAE9C-E554-B422-A39D-F9CC2D69CC85}"/>
                      </a:ext>
                    </a:extLst>
                  </p:cNvPr>
                  <p:cNvSpPr/>
                  <p:nvPr/>
                </p:nvSpPr>
                <p:spPr>
                  <a:xfrm>
                    <a:off x="5692425" y="3518629"/>
                    <a:ext cx="20288" cy="190880"/>
                  </a:xfrm>
                  <a:custGeom>
                    <a:avLst/>
                    <a:gdLst>
                      <a:gd name="connsiteX0" fmla="*/ 20288 w 20288"/>
                      <a:gd name="connsiteY0" fmla="*/ 0 h 190880"/>
                      <a:gd name="connsiteX1" fmla="*/ 20288 w 20288"/>
                      <a:gd name="connsiteY1" fmla="*/ 174784 h 190880"/>
                      <a:gd name="connsiteX2" fmla="*/ 0 w 20288"/>
                      <a:gd name="connsiteY2" fmla="*/ 190881 h 190880"/>
                      <a:gd name="connsiteX3" fmla="*/ 0 w 20288"/>
                      <a:gd name="connsiteY3" fmla="*/ 7906 h 190880"/>
                      <a:gd name="connsiteX4" fmla="*/ 20288 w 20288"/>
                      <a:gd name="connsiteY4" fmla="*/ 0 h 190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288" h="190880">
                        <a:moveTo>
                          <a:pt x="20288" y="0"/>
                        </a:moveTo>
                        <a:lnTo>
                          <a:pt x="20288" y="174784"/>
                        </a:lnTo>
                        <a:lnTo>
                          <a:pt x="0" y="190881"/>
                        </a:lnTo>
                        <a:lnTo>
                          <a:pt x="0" y="7906"/>
                        </a:lnTo>
                        <a:lnTo>
                          <a:pt x="20288" y="0"/>
                        </a:lnTo>
                        <a:close/>
                      </a:path>
                    </a:pathLst>
                  </a:custGeom>
                  <a:solidFill>
                    <a:srgbClr val="3D6AA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627" name="자유형: 도형 626">
                    <a:extLst>
                      <a:ext uri="{FF2B5EF4-FFF2-40B4-BE49-F238E27FC236}">
                        <a16:creationId xmlns:a16="http://schemas.microsoft.com/office/drawing/2014/main" id="{22A9E8A2-08AE-376C-FB2C-9C1EAF012E32}"/>
                      </a:ext>
                    </a:extLst>
                  </p:cNvPr>
                  <p:cNvSpPr/>
                  <p:nvPr/>
                </p:nvSpPr>
                <p:spPr>
                  <a:xfrm>
                    <a:off x="4377975" y="3194684"/>
                    <a:ext cx="1105947" cy="512064"/>
                  </a:xfrm>
                  <a:custGeom>
                    <a:avLst/>
                    <a:gdLst>
                      <a:gd name="connsiteX0" fmla="*/ 1105948 w 1105947"/>
                      <a:gd name="connsiteY0" fmla="*/ 200882 h 512064"/>
                      <a:gd name="connsiteX1" fmla="*/ 432816 w 1105947"/>
                      <a:gd name="connsiteY1" fmla="*/ 512064 h 512064"/>
                      <a:gd name="connsiteX2" fmla="*/ 0 w 1105947"/>
                      <a:gd name="connsiteY2" fmla="*/ 309753 h 512064"/>
                      <a:gd name="connsiteX3" fmla="*/ 670179 w 1105947"/>
                      <a:gd name="connsiteY3" fmla="*/ 0 h 512064"/>
                      <a:gd name="connsiteX4" fmla="*/ 1105948 w 1105947"/>
                      <a:gd name="connsiteY4" fmla="*/ 200882 h 5120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5947" h="512064">
                        <a:moveTo>
                          <a:pt x="1105948" y="200882"/>
                        </a:moveTo>
                        <a:lnTo>
                          <a:pt x="432816" y="512064"/>
                        </a:lnTo>
                        <a:lnTo>
                          <a:pt x="0" y="309753"/>
                        </a:lnTo>
                        <a:lnTo>
                          <a:pt x="670179" y="0"/>
                        </a:lnTo>
                        <a:lnTo>
                          <a:pt x="1105948" y="200882"/>
                        </a:lnTo>
                        <a:close/>
                      </a:path>
                    </a:pathLst>
                  </a:custGeom>
                  <a:solidFill>
                    <a:srgbClr val="EA969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628" name="자유형: 도형 627">
                    <a:extLst>
                      <a:ext uri="{FF2B5EF4-FFF2-40B4-BE49-F238E27FC236}">
                        <a16:creationId xmlns:a16="http://schemas.microsoft.com/office/drawing/2014/main" id="{A4F88809-96D7-E937-5FEC-1C29B39552A7}"/>
                      </a:ext>
                    </a:extLst>
                  </p:cNvPr>
                  <p:cNvSpPr/>
                  <p:nvPr/>
                </p:nvSpPr>
                <p:spPr>
                  <a:xfrm>
                    <a:off x="4377975" y="3385089"/>
                    <a:ext cx="1105947" cy="119348"/>
                  </a:xfrm>
                  <a:custGeom>
                    <a:avLst/>
                    <a:gdLst>
                      <a:gd name="connsiteX0" fmla="*/ 1105948 w 1105947"/>
                      <a:gd name="connsiteY0" fmla="*/ 0 h 119348"/>
                      <a:gd name="connsiteX1" fmla="*/ 1105948 w 1105947"/>
                      <a:gd name="connsiteY1" fmla="*/ 10477 h 119348"/>
                      <a:gd name="connsiteX2" fmla="*/ 0 w 1105947"/>
                      <a:gd name="connsiteY2" fmla="*/ 119348 h 119348"/>
                      <a:gd name="connsiteX3" fmla="*/ 0 w 1105947"/>
                      <a:gd name="connsiteY3" fmla="*/ 108871 h 119348"/>
                      <a:gd name="connsiteX4" fmla="*/ 1105948 w 1105947"/>
                      <a:gd name="connsiteY4" fmla="*/ 0 h 119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5947" h="119348">
                        <a:moveTo>
                          <a:pt x="1105948" y="0"/>
                        </a:moveTo>
                        <a:lnTo>
                          <a:pt x="1105948" y="10477"/>
                        </a:lnTo>
                        <a:lnTo>
                          <a:pt x="0" y="119348"/>
                        </a:lnTo>
                        <a:lnTo>
                          <a:pt x="0" y="108871"/>
                        </a:lnTo>
                        <a:lnTo>
                          <a:pt x="1105948" y="0"/>
                        </a:lnTo>
                        <a:close/>
                      </a:path>
                    </a:pathLst>
                  </a:custGeom>
                  <a:solidFill>
                    <a:srgbClr val="EA969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629" name="자유형: 도형 628">
                    <a:extLst>
                      <a:ext uri="{FF2B5EF4-FFF2-40B4-BE49-F238E27FC236}">
                        <a16:creationId xmlns:a16="http://schemas.microsoft.com/office/drawing/2014/main" id="{204B3E9D-6515-71BC-5DB8-04F151A0FD76}"/>
                      </a:ext>
                    </a:extLst>
                  </p:cNvPr>
                  <p:cNvSpPr/>
                  <p:nvPr/>
                </p:nvSpPr>
                <p:spPr>
                  <a:xfrm>
                    <a:off x="4377975" y="3182778"/>
                    <a:ext cx="1105947" cy="513397"/>
                  </a:xfrm>
                  <a:custGeom>
                    <a:avLst/>
                    <a:gdLst>
                      <a:gd name="connsiteX0" fmla="*/ 1105948 w 1105947"/>
                      <a:gd name="connsiteY0" fmla="*/ 202311 h 513397"/>
                      <a:gd name="connsiteX1" fmla="*/ 432816 w 1105947"/>
                      <a:gd name="connsiteY1" fmla="*/ 513398 h 513397"/>
                      <a:gd name="connsiteX2" fmla="*/ 0 w 1105947"/>
                      <a:gd name="connsiteY2" fmla="*/ 311182 h 513397"/>
                      <a:gd name="connsiteX3" fmla="*/ 673227 w 1105947"/>
                      <a:gd name="connsiteY3" fmla="*/ 0 h 513397"/>
                      <a:gd name="connsiteX4" fmla="*/ 1105948 w 1105947"/>
                      <a:gd name="connsiteY4" fmla="*/ 202311 h 513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5947" h="513397">
                        <a:moveTo>
                          <a:pt x="1105948" y="202311"/>
                        </a:moveTo>
                        <a:lnTo>
                          <a:pt x="432816" y="513398"/>
                        </a:lnTo>
                        <a:lnTo>
                          <a:pt x="0" y="311182"/>
                        </a:lnTo>
                        <a:lnTo>
                          <a:pt x="673227" y="0"/>
                        </a:lnTo>
                        <a:lnTo>
                          <a:pt x="1105948" y="202311"/>
                        </a:lnTo>
                        <a:close/>
                      </a:path>
                    </a:pathLst>
                  </a:custGeom>
                  <a:solidFill>
                    <a:srgbClr val="F5C6C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630" name="자유형: 도형 629">
                    <a:extLst>
                      <a:ext uri="{FF2B5EF4-FFF2-40B4-BE49-F238E27FC236}">
                        <a16:creationId xmlns:a16="http://schemas.microsoft.com/office/drawing/2014/main" id="{234DA40E-46FD-4FB4-8E57-D6972738BCA6}"/>
                      </a:ext>
                    </a:extLst>
                  </p:cNvPr>
                  <p:cNvSpPr/>
                  <p:nvPr/>
                </p:nvSpPr>
                <p:spPr>
                  <a:xfrm>
                    <a:off x="4377975" y="3493959"/>
                    <a:ext cx="432816" cy="243458"/>
                  </a:xfrm>
                  <a:custGeom>
                    <a:avLst/>
                    <a:gdLst>
                      <a:gd name="connsiteX0" fmla="*/ 0 w 432816"/>
                      <a:gd name="connsiteY0" fmla="*/ 41243 h 243458"/>
                      <a:gd name="connsiteX1" fmla="*/ 432816 w 432816"/>
                      <a:gd name="connsiteY1" fmla="*/ 243459 h 243458"/>
                      <a:gd name="connsiteX2" fmla="*/ 432816 w 432816"/>
                      <a:gd name="connsiteY2" fmla="*/ 202216 h 243458"/>
                      <a:gd name="connsiteX3" fmla="*/ 0 w 432816"/>
                      <a:gd name="connsiteY3" fmla="*/ 0 h 243458"/>
                      <a:gd name="connsiteX4" fmla="*/ 0 w 432816"/>
                      <a:gd name="connsiteY4" fmla="*/ 41243 h 2434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2816" h="243458">
                        <a:moveTo>
                          <a:pt x="0" y="41243"/>
                        </a:moveTo>
                        <a:lnTo>
                          <a:pt x="432816" y="243459"/>
                        </a:lnTo>
                        <a:lnTo>
                          <a:pt x="432816" y="202216"/>
                        </a:lnTo>
                        <a:lnTo>
                          <a:pt x="0" y="0"/>
                        </a:lnTo>
                        <a:lnTo>
                          <a:pt x="0" y="41243"/>
                        </a:lnTo>
                        <a:close/>
                      </a:path>
                    </a:pathLst>
                  </a:custGeom>
                  <a:solidFill>
                    <a:srgbClr val="EFAFA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631" name="자유형: 도형 630">
                    <a:extLst>
                      <a:ext uri="{FF2B5EF4-FFF2-40B4-BE49-F238E27FC236}">
                        <a16:creationId xmlns:a16="http://schemas.microsoft.com/office/drawing/2014/main" id="{CB065BAD-EFB9-56DA-04E5-06507445C349}"/>
                      </a:ext>
                    </a:extLst>
                  </p:cNvPr>
                  <p:cNvSpPr/>
                  <p:nvPr/>
                </p:nvSpPr>
                <p:spPr>
                  <a:xfrm>
                    <a:off x="4810791" y="3696175"/>
                    <a:ext cx="12287" cy="41243"/>
                  </a:xfrm>
                  <a:custGeom>
                    <a:avLst/>
                    <a:gdLst>
                      <a:gd name="connsiteX0" fmla="*/ 7715 w 12287"/>
                      <a:gd name="connsiteY0" fmla="*/ 33433 h 41243"/>
                      <a:gd name="connsiteX1" fmla="*/ 7715 w 12287"/>
                      <a:gd name="connsiteY1" fmla="*/ 6953 h 41243"/>
                      <a:gd name="connsiteX2" fmla="*/ 0 w 12287"/>
                      <a:gd name="connsiteY2" fmla="*/ 0 h 41243"/>
                      <a:gd name="connsiteX3" fmla="*/ 0 w 12287"/>
                      <a:gd name="connsiteY3" fmla="*/ 41243 h 41243"/>
                      <a:gd name="connsiteX4" fmla="*/ 7715 w 12287"/>
                      <a:gd name="connsiteY4" fmla="*/ 37719 h 41243"/>
                      <a:gd name="connsiteX5" fmla="*/ 12287 w 12287"/>
                      <a:gd name="connsiteY5" fmla="*/ 35623 h 41243"/>
                      <a:gd name="connsiteX6" fmla="*/ 7715 w 12287"/>
                      <a:gd name="connsiteY6" fmla="*/ 33433 h 41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287" h="41243">
                        <a:moveTo>
                          <a:pt x="7715" y="33433"/>
                        </a:moveTo>
                        <a:lnTo>
                          <a:pt x="7715" y="6953"/>
                        </a:lnTo>
                        <a:lnTo>
                          <a:pt x="0" y="0"/>
                        </a:lnTo>
                        <a:lnTo>
                          <a:pt x="0" y="41243"/>
                        </a:lnTo>
                        <a:lnTo>
                          <a:pt x="7715" y="37719"/>
                        </a:lnTo>
                        <a:lnTo>
                          <a:pt x="12287" y="35623"/>
                        </a:lnTo>
                        <a:lnTo>
                          <a:pt x="7715" y="33433"/>
                        </a:lnTo>
                        <a:close/>
                      </a:path>
                    </a:pathLst>
                  </a:custGeom>
                  <a:solidFill>
                    <a:srgbClr val="EA969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632" name="자유형: 도형 631">
                    <a:extLst>
                      <a:ext uri="{FF2B5EF4-FFF2-40B4-BE49-F238E27FC236}">
                        <a16:creationId xmlns:a16="http://schemas.microsoft.com/office/drawing/2014/main" id="{713A0A16-7749-D1B5-A92D-01A848BF7D35}"/>
                      </a:ext>
                    </a:extLst>
                  </p:cNvPr>
                  <p:cNvSpPr/>
                  <p:nvPr/>
                </p:nvSpPr>
                <p:spPr>
                  <a:xfrm>
                    <a:off x="5479636" y="3394614"/>
                    <a:ext cx="4286" cy="4667"/>
                  </a:xfrm>
                  <a:custGeom>
                    <a:avLst/>
                    <a:gdLst>
                      <a:gd name="connsiteX0" fmla="*/ 4286 w 4286"/>
                      <a:gd name="connsiteY0" fmla="*/ 0 h 4667"/>
                      <a:gd name="connsiteX1" fmla="*/ 4286 w 4286"/>
                      <a:gd name="connsiteY1" fmla="*/ 4667 h 4667"/>
                      <a:gd name="connsiteX2" fmla="*/ 0 w 4286"/>
                      <a:gd name="connsiteY2" fmla="*/ 2953 h 4667"/>
                      <a:gd name="connsiteX3" fmla="*/ 4286 w 4286"/>
                      <a:gd name="connsiteY3" fmla="*/ 0 h 46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86" h="4667">
                        <a:moveTo>
                          <a:pt x="4286" y="0"/>
                        </a:moveTo>
                        <a:lnTo>
                          <a:pt x="4286" y="4667"/>
                        </a:lnTo>
                        <a:lnTo>
                          <a:pt x="0" y="2953"/>
                        </a:lnTo>
                        <a:lnTo>
                          <a:pt x="4286" y="0"/>
                        </a:lnTo>
                        <a:close/>
                      </a:path>
                    </a:pathLst>
                  </a:custGeom>
                  <a:solidFill>
                    <a:srgbClr val="EFAFA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633" name="자유형: 도형 632">
                    <a:extLst>
                      <a:ext uri="{FF2B5EF4-FFF2-40B4-BE49-F238E27FC236}">
                        <a16:creationId xmlns:a16="http://schemas.microsoft.com/office/drawing/2014/main" id="{E2F48DB5-DCA3-B079-333B-C561D44BDD50}"/>
                      </a:ext>
                    </a:extLst>
                  </p:cNvPr>
                  <p:cNvSpPr/>
                  <p:nvPr/>
                </p:nvSpPr>
                <p:spPr>
                  <a:xfrm>
                    <a:off x="5479636" y="3596925"/>
                    <a:ext cx="4286" cy="4572"/>
                  </a:xfrm>
                  <a:custGeom>
                    <a:avLst/>
                    <a:gdLst>
                      <a:gd name="connsiteX0" fmla="*/ 4286 w 4286"/>
                      <a:gd name="connsiteY0" fmla="*/ 0 h 4572"/>
                      <a:gd name="connsiteX1" fmla="*/ 4286 w 4286"/>
                      <a:gd name="connsiteY1" fmla="*/ 4572 h 4572"/>
                      <a:gd name="connsiteX2" fmla="*/ 0 w 4286"/>
                      <a:gd name="connsiteY2" fmla="*/ 2953 h 4572"/>
                      <a:gd name="connsiteX3" fmla="*/ 4286 w 4286"/>
                      <a:gd name="connsiteY3" fmla="*/ 0 h 4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86" h="4572">
                        <a:moveTo>
                          <a:pt x="4286" y="0"/>
                        </a:moveTo>
                        <a:lnTo>
                          <a:pt x="4286" y="4572"/>
                        </a:lnTo>
                        <a:lnTo>
                          <a:pt x="0" y="2953"/>
                        </a:lnTo>
                        <a:lnTo>
                          <a:pt x="4286" y="0"/>
                        </a:lnTo>
                        <a:close/>
                      </a:path>
                    </a:pathLst>
                  </a:custGeom>
                  <a:solidFill>
                    <a:srgbClr val="A6AB5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grpSp>
                <p:nvGrpSpPr>
                  <p:cNvPr id="634" name="그래픽 555">
                    <a:extLst>
                      <a:ext uri="{FF2B5EF4-FFF2-40B4-BE49-F238E27FC236}">
                        <a16:creationId xmlns:a16="http://schemas.microsoft.com/office/drawing/2014/main" id="{0B68C5D4-915E-FBDA-DD11-561ECAB0A5B4}"/>
                      </a:ext>
                    </a:extLst>
                  </p:cNvPr>
                  <p:cNvGrpSpPr/>
                  <p:nvPr/>
                </p:nvGrpSpPr>
                <p:grpSpPr>
                  <a:xfrm>
                    <a:off x="4763642" y="3363086"/>
                    <a:ext cx="688466" cy="359473"/>
                    <a:chOff x="4763642" y="3363086"/>
                    <a:chExt cx="688466" cy="359473"/>
                  </a:xfrm>
                </p:grpSpPr>
                <p:sp>
                  <p:nvSpPr>
                    <p:cNvPr id="635" name="자유형: 도형 634">
                      <a:extLst>
                        <a:ext uri="{FF2B5EF4-FFF2-40B4-BE49-F238E27FC236}">
                          <a16:creationId xmlns:a16="http://schemas.microsoft.com/office/drawing/2014/main" id="{8472A822-76B6-8FAE-3394-8DD5E552EE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63642" y="3363086"/>
                      <a:ext cx="688466" cy="317944"/>
                    </a:xfrm>
                    <a:custGeom>
                      <a:avLst/>
                      <a:gdLst>
                        <a:gd name="connsiteX0" fmla="*/ 688467 w 688466"/>
                        <a:gd name="connsiteY0" fmla="*/ 6858 h 317944"/>
                        <a:gd name="connsiteX1" fmla="*/ 15240 w 688466"/>
                        <a:gd name="connsiteY1" fmla="*/ 317944 h 317944"/>
                        <a:gd name="connsiteX2" fmla="*/ 0 w 688466"/>
                        <a:gd name="connsiteY2" fmla="*/ 310896 h 317944"/>
                        <a:gd name="connsiteX3" fmla="*/ 0 w 688466"/>
                        <a:gd name="connsiteY3" fmla="*/ 311086 h 317944"/>
                        <a:gd name="connsiteX4" fmla="*/ 673227 w 688466"/>
                        <a:gd name="connsiteY4" fmla="*/ 0 h 317944"/>
                        <a:gd name="connsiteX5" fmla="*/ 688467 w 688466"/>
                        <a:gd name="connsiteY5" fmla="*/ 6858 h 3179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88466" h="317944">
                          <a:moveTo>
                            <a:pt x="688467" y="6858"/>
                          </a:moveTo>
                          <a:lnTo>
                            <a:pt x="15240" y="317944"/>
                          </a:lnTo>
                          <a:lnTo>
                            <a:pt x="0" y="310896"/>
                          </a:lnTo>
                          <a:lnTo>
                            <a:pt x="0" y="311086"/>
                          </a:lnTo>
                          <a:lnTo>
                            <a:pt x="673227" y="0"/>
                          </a:lnTo>
                          <a:lnTo>
                            <a:pt x="688467" y="6858"/>
                          </a:lnTo>
                          <a:close/>
                        </a:path>
                      </a:pathLst>
                    </a:custGeom>
                    <a:solidFill>
                      <a:srgbClr val="FCE0DC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636" name="자유형: 도형 635">
                      <a:extLst>
                        <a:ext uri="{FF2B5EF4-FFF2-40B4-BE49-F238E27FC236}">
                          <a16:creationId xmlns:a16="http://schemas.microsoft.com/office/drawing/2014/main" id="{44141D4B-6500-E431-0B05-1CC1EA62AF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63642" y="3673982"/>
                      <a:ext cx="15239" cy="48577"/>
                    </a:xfrm>
                    <a:custGeom>
                      <a:avLst/>
                      <a:gdLst>
                        <a:gd name="connsiteX0" fmla="*/ 15240 w 15239"/>
                        <a:gd name="connsiteY0" fmla="*/ 48577 h 48577"/>
                        <a:gd name="connsiteX1" fmla="*/ 15240 w 15239"/>
                        <a:gd name="connsiteY1" fmla="*/ 7048 h 48577"/>
                        <a:gd name="connsiteX2" fmla="*/ 0 w 15239"/>
                        <a:gd name="connsiteY2" fmla="*/ 0 h 48577"/>
                        <a:gd name="connsiteX3" fmla="*/ 0 w 15239"/>
                        <a:gd name="connsiteY3" fmla="*/ 41529 h 48577"/>
                        <a:gd name="connsiteX4" fmla="*/ 15240 w 15239"/>
                        <a:gd name="connsiteY4" fmla="*/ 48577 h 4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239" h="48577">
                          <a:moveTo>
                            <a:pt x="15240" y="48577"/>
                          </a:moveTo>
                          <a:lnTo>
                            <a:pt x="15240" y="7048"/>
                          </a:lnTo>
                          <a:lnTo>
                            <a:pt x="0" y="0"/>
                          </a:lnTo>
                          <a:lnTo>
                            <a:pt x="0" y="41529"/>
                          </a:lnTo>
                          <a:lnTo>
                            <a:pt x="15240" y="48577"/>
                          </a:lnTo>
                          <a:close/>
                        </a:path>
                      </a:pathLst>
                    </a:custGeom>
                    <a:solidFill>
                      <a:srgbClr val="F5C6C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  <p:grpSp>
                <p:nvGrpSpPr>
                  <p:cNvPr id="637" name="그래픽 555">
                    <a:extLst>
                      <a:ext uri="{FF2B5EF4-FFF2-40B4-BE49-F238E27FC236}">
                        <a16:creationId xmlns:a16="http://schemas.microsoft.com/office/drawing/2014/main" id="{9380A061-130C-8F1C-3BBD-3BF39EA9FF84}"/>
                      </a:ext>
                    </a:extLst>
                  </p:cNvPr>
                  <p:cNvGrpSpPr/>
                  <p:nvPr/>
                </p:nvGrpSpPr>
                <p:grpSpPr>
                  <a:xfrm>
                    <a:off x="4408645" y="3197351"/>
                    <a:ext cx="688371" cy="359473"/>
                    <a:chOff x="4408645" y="3197351"/>
                    <a:chExt cx="688371" cy="359473"/>
                  </a:xfrm>
                </p:grpSpPr>
                <p:sp>
                  <p:nvSpPr>
                    <p:cNvPr id="638" name="자유형: 도형 637">
                      <a:extLst>
                        <a:ext uri="{FF2B5EF4-FFF2-40B4-BE49-F238E27FC236}">
                          <a16:creationId xmlns:a16="http://schemas.microsoft.com/office/drawing/2014/main" id="{D6417034-3514-4BF4-D79C-EDDBE14261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08645" y="3197351"/>
                      <a:ext cx="688371" cy="317944"/>
                    </a:xfrm>
                    <a:custGeom>
                      <a:avLst/>
                      <a:gdLst>
                        <a:gd name="connsiteX0" fmla="*/ 688372 w 688371"/>
                        <a:gd name="connsiteY0" fmla="*/ 6858 h 317944"/>
                        <a:gd name="connsiteX1" fmla="*/ 15145 w 688371"/>
                        <a:gd name="connsiteY1" fmla="*/ 317944 h 317944"/>
                        <a:gd name="connsiteX2" fmla="*/ 0 w 688371"/>
                        <a:gd name="connsiteY2" fmla="*/ 310896 h 317944"/>
                        <a:gd name="connsiteX3" fmla="*/ 0 w 688371"/>
                        <a:gd name="connsiteY3" fmla="*/ 311086 h 317944"/>
                        <a:gd name="connsiteX4" fmla="*/ 673132 w 688371"/>
                        <a:gd name="connsiteY4" fmla="*/ 0 h 317944"/>
                        <a:gd name="connsiteX5" fmla="*/ 688372 w 688371"/>
                        <a:gd name="connsiteY5" fmla="*/ 6858 h 3179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88371" h="317944">
                          <a:moveTo>
                            <a:pt x="688372" y="6858"/>
                          </a:moveTo>
                          <a:lnTo>
                            <a:pt x="15145" y="317944"/>
                          </a:lnTo>
                          <a:lnTo>
                            <a:pt x="0" y="310896"/>
                          </a:lnTo>
                          <a:lnTo>
                            <a:pt x="0" y="311086"/>
                          </a:lnTo>
                          <a:lnTo>
                            <a:pt x="673132" y="0"/>
                          </a:lnTo>
                          <a:lnTo>
                            <a:pt x="688372" y="6858"/>
                          </a:lnTo>
                          <a:close/>
                        </a:path>
                      </a:pathLst>
                    </a:custGeom>
                    <a:solidFill>
                      <a:srgbClr val="FCE0DC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639" name="자유형: 도형 638">
                      <a:extLst>
                        <a:ext uri="{FF2B5EF4-FFF2-40B4-BE49-F238E27FC236}">
                          <a16:creationId xmlns:a16="http://schemas.microsoft.com/office/drawing/2014/main" id="{6C7A166D-7A7B-22E2-7F7A-AB5588D0DC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08645" y="3508247"/>
                      <a:ext cx="15144" cy="48577"/>
                    </a:xfrm>
                    <a:custGeom>
                      <a:avLst/>
                      <a:gdLst>
                        <a:gd name="connsiteX0" fmla="*/ 15145 w 15144"/>
                        <a:gd name="connsiteY0" fmla="*/ 48577 h 48577"/>
                        <a:gd name="connsiteX1" fmla="*/ 15145 w 15144"/>
                        <a:gd name="connsiteY1" fmla="*/ 7048 h 48577"/>
                        <a:gd name="connsiteX2" fmla="*/ 0 w 15144"/>
                        <a:gd name="connsiteY2" fmla="*/ 0 h 48577"/>
                        <a:gd name="connsiteX3" fmla="*/ 0 w 15144"/>
                        <a:gd name="connsiteY3" fmla="*/ 41529 h 48577"/>
                        <a:gd name="connsiteX4" fmla="*/ 15145 w 15144"/>
                        <a:gd name="connsiteY4" fmla="*/ 48577 h 4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144" h="48577">
                          <a:moveTo>
                            <a:pt x="15145" y="48577"/>
                          </a:moveTo>
                          <a:lnTo>
                            <a:pt x="15145" y="7048"/>
                          </a:lnTo>
                          <a:lnTo>
                            <a:pt x="0" y="0"/>
                          </a:lnTo>
                          <a:lnTo>
                            <a:pt x="0" y="41529"/>
                          </a:lnTo>
                          <a:lnTo>
                            <a:pt x="15145" y="48577"/>
                          </a:lnTo>
                          <a:close/>
                        </a:path>
                      </a:pathLst>
                    </a:custGeom>
                    <a:solidFill>
                      <a:srgbClr val="F5C6C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  <p:sp>
                <p:nvSpPr>
                  <p:cNvPr id="640" name="자유형: 도형 639">
                    <a:extLst>
                      <a:ext uri="{FF2B5EF4-FFF2-40B4-BE49-F238E27FC236}">
                        <a16:creationId xmlns:a16="http://schemas.microsoft.com/office/drawing/2014/main" id="{DE99FD31-B648-F4EF-FF33-6D77E05ECCC0}"/>
                      </a:ext>
                    </a:extLst>
                  </p:cNvPr>
                  <p:cNvSpPr/>
                  <p:nvPr/>
                </p:nvSpPr>
                <p:spPr>
                  <a:xfrm>
                    <a:off x="4810791" y="3857243"/>
                    <a:ext cx="38671" cy="51720"/>
                  </a:xfrm>
                  <a:custGeom>
                    <a:avLst/>
                    <a:gdLst>
                      <a:gd name="connsiteX0" fmla="*/ 11811 w 38671"/>
                      <a:gd name="connsiteY0" fmla="*/ 20002 h 51720"/>
                      <a:gd name="connsiteX1" fmla="*/ 38671 w 38671"/>
                      <a:gd name="connsiteY1" fmla="*/ 7525 h 51720"/>
                      <a:gd name="connsiteX2" fmla="*/ 22574 w 38671"/>
                      <a:gd name="connsiteY2" fmla="*/ 0 h 51720"/>
                      <a:gd name="connsiteX3" fmla="*/ 0 w 38671"/>
                      <a:gd name="connsiteY3" fmla="*/ 10477 h 51720"/>
                      <a:gd name="connsiteX4" fmla="*/ 0 w 38671"/>
                      <a:gd name="connsiteY4" fmla="*/ 51721 h 51720"/>
                      <a:gd name="connsiteX5" fmla="*/ 11811 w 38671"/>
                      <a:gd name="connsiteY5" fmla="*/ 46292 h 51720"/>
                      <a:gd name="connsiteX6" fmla="*/ 11811 w 38671"/>
                      <a:gd name="connsiteY6" fmla="*/ 20002 h 51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671" h="51720">
                        <a:moveTo>
                          <a:pt x="11811" y="20002"/>
                        </a:moveTo>
                        <a:lnTo>
                          <a:pt x="38671" y="7525"/>
                        </a:lnTo>
                        <a:lnTo>
                          <a:pt x="22574" y="0"/>
                        </a:lnTo>
                        <a:lnTo>
                          <a:pt x="0" y="10477"/>
                        </a:lnTo>
                        <a:lnTo>
                          <a:pt x="0" y="51721"/>
                        </a:lnTo>
                        <a:lnTo>
                          <a:pt x="11811" y="46292"/>
                        </a:lnTo>
                        <a:lnTo>
                          <a:pt x="11811" y="20002"/>
                        </a:lnTo>
                      </a:path>
                    </a:pathLst>
                  </a:custGeom>
                  <a:solidFill>
                    <a:srgbClr val="EA969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grpSp>
              <p:nvGrpSpPr>
                <p:cNvPr id="641" name="그래픽 555">
                  <a:extLst>
                    <a:ext uri="{FF2B5EF4-FFF2-40B4-BE49-F238E27FC236}">
                      <a16:creationId xmlns:a16="http://schemas.microsoft.com/office/drawing/2014/main" id="{E7BF9BB7-1D12-E1BD-1832-A0B0E4CA8B3F}"/>
                    </a:ext>
                  </a:extLst>
                </p:cNvPr>
                <p:cNvGrpSpPr/>
                <p:nvPr/>
              </p:nvGrpSpPr>
              <p:grpSpPr>
                <a:xfrm>
                  <a:off x="4100512" y="2602394"/>
                  <a:ext cx="1708851" cy="1304569"/>
                  <a:chOff x="4100512" y="2602394"/>
                  <a:chExt cx="1708851" cy="1304569"/>
                </a:xfrm>
              </p:grpSpPr>
              <p:grpSp>
                <p:nvGrpSpPr>
                  <p:cNvPr id="642" name="그래픽 555">
                    <a:extLst>
                      <a:ext uri="{FF2B5EF4-FFF2-40B4-BE49-F238E27FC236}">
                        <a16:creationId xmlns:a16="http://schemas.microsoft.com/office/drawing/2014/main" id="{CAA2BC8D-3D8F-F126-BB39-95D4B7F4AEAB}"/>
                      </a:ext>
                    </a:extLst>
                  </p:cNvPr>
                  <p:cNvGrpSpPr/>
                  <p:nvPr/>
                </p:nvGrpSpPr>
                <p:grpSpPr>
                  <a:xfrm>
                    <a:off x="4100512" y="2602394"/>
                    <a:ext cx="1704308" cy="1095605"/>
                    <a:chOff x="4100512" y="2602394"/>
                    <a:chExt cx="1704308" cy="1095605"/>
                  </a:xfrm>
                </p:grpSpPr>
                <p:grpSp>
                  <p:nvGrpSpPr>
                    <p:cNvPr id="643" name="그래픽 555">
                      <a:extLst>
                        <a:ext uri="{FF2B5EF4-FFF2-40B4-BE49-F238E27FC236}">
                          <a16:creationId xmlns:a16="http://schemas.microsoft.com/office/drawing/2014/main" id="{D47769D9-D885-C6D4-974B-1838723764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414770" y="2773775"/>
                      <a:ext cx="1023531" cy="924224"/>
                      <a:chOff x="4414770" y="2773775"/>
                      <a:chExt cx="1023531" cy="924224"/>
                    </a:xfrm>
                    <a:solidFill>
                      <a:srgbClr val="444444"/>
                    </a:solidFill>
                  </p:grpSpPr>
                  <p:sp>
                    <p:nvSpPr>
                      <p:cNvPr id="644" name="자유형: 도형 643">
                        <a:extLst>
                          <a:ext uri="{FF2B5EF4-FFF2-40B4-BE49-F238E27FC236}">
                            <a16:creationId xmlns:a16="http://schemas.microsoft.com/office/drawing/2014/main" id="{FFAFF3EF-13E8-150F-4EC9-B56268F1E2C0}"/>
                          </a:ext>
                        </a:extLst>
                      </p:cNvPr>
                      <p:cNvSpPr/>
                      <p:nvPr/>
                    </p:nvSpPr>
                    <p:spPr>
                      <a:xfrm rot="-5329800">
                        <a:off x="4688890" y="2943032"/>
                        <a:ext cx="475297" cy="1014031"/>
                      </a:xfrm>
                      <a:custGeom>
                        <a:avLst/>
                        <a:gdLst>
                          <a:gd name="connsiteX0" fmla="*/ 475298 w 475297"/>
                          <a:gd name="connsiteY0" fmla="*/ 507016 h 1014031"/>
                          <a:gd name="connsiteX1" fmla="*/ 237649 w 475297"/>
                          <a:gd name="connsiteY1" fmla="*/ 1014032 h 1014031"/>
                          <a:gd name="connsiteX2" fmla="*/ 0 w 475297"/>
                          <a:gd name="connsiteY2" fmla="*/ 507016 h 1014031"/>
                          <a:gd name="connsiteX3" fmla="*/ 237649 w 475297"/>
                          <a:gd name="connsiteY3" fmla="*/ 0 h 1014031"/>
                          <a:gd name="connsiteX4" fmla="*/ 475298 w 475297"/>
                          <a:gd name="connsiteY4" fmla="*/ 507016 h 10140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75297" h="1014031">
                            <a:moveTo>
                              <a:pt x="475298" y="507016"/>
                            </a:moveTo>
                            <a:cubicBezTo>
                              <a:pt x="475298" y="787033"/>
                              <a:pt x="368899" y="1014032"/>
                              <a:pt x="237649" y="1014032"/>
                            </a:cubicBezTo>
                            <a:cubicBezTo>
                              <a:pt x="106399" y="1014032"/>
                              <a:pt x="0" y="787033"/>
                              <a:pt x="0" y="507016"/>
                            </a:cubicBezTo>
                            <a:cubicBezTo>
                              <a:pt x="0" y="226999"/>
                              <a:pt x="106399" y="0"/>
                              <a:pt x="237649" y="0"/>
                            </a:cubicBezTo>
                            <a:cubicBezTo>
                              <a:pt x="368899" y="0"/>
                              <a:pt x="475298" y="226999"/>
                              <a:pt x="475298" y="507016"/>
                            </a:cubicBezTo>
                            <a:close/>
                          </a:path>
                        </a:pathLst>
                      </a:custGeom>
                      <a:solidFill>
                        <a:srgbClr val="444444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ko-KR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645" name="자유형: 도형 644">
                        <a:extLst>
                          <a:ext uri="{FF2B5EF4-FFF2-40B4-BE49-F238E27FC236}">
                            <a16:creationId xmlns:a16="http://schemas.microsoft.com/office/drawing/2014/main" id="{3FA4CC75-4BA2-B8AA-E2E5-7C53228C55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419504" y="3014185"/>
                        <a:ext cx="1013936" cy="435863"/>
                      </a:xfrm>
                      <a:custGeom>
                        <a:avLst/>
                        <a:gdLst>
                          <a:gd name="connsiteX0" fmla="*/ 1013936 w 1013936"/>
                          <a:gd name="connsiteY0" fmla="*/ 7620 h 435863"/>
                          <a:gd name="connsiteX1" fmla="*/ 1013936 w 1013936"/>
                          <a:gd name="connsiteY1" fmla="*/ 435864 h 435863"/>
                          <a:gd name="connsiteX2" fmla="*/ 0 w 1013936"/>
                          <a:gd name="connsiteY2" fmla="*/ 433007 h 435863"/>
                          <a:gd name="connsiteX3" fmla="*/ 0 w 1013936"/>
                          <a:gd name="connsiteY3" fmla="*/ 0 h 435863"/>
                          <a:gd name="connsiteX4" fmla="*/ 1013936 w 1013936"/>
                          <a:gd name="connsiteY4" fmla="*/ 7620 h 43586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013936" h="435863">
                            <a:moveTo>
                              <a:pt x="1013936" y="7620"/>
                            </a:moveTo>
                            <a:lnTo>
                              <a:pt x="1013936" y="435864"/>
                            </a:lnTo>
                            <a:lnTo>
                              <a:pt x="0" y="433007"/>
                            </a:lnTo>
                            <a:lnTo>
                              <a:pt x="0" y="0"/>
                            </a:lnTo>
                            <a:lnTo>
                              <a:pt x="1013936" y="7620"/>
                            </a:lnTo>
                            <a:close/>
                          </a:path>
                        </a:pathLst>
                      </a:custGeom>
                      <a:solidFill>
                        <a:srgbClr val="444444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ko-KR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646" name="자유형: 도형 645">
                        <a:extLst>
                          <a:ext uri="{FF2B5EF4-FFF2-40B4-BE49-F238E27FC236}">
                            <a16:creationId xmlns:a16="http://schemas.microsoft.com/office/drawing/2014/main" id="{9A52361D-E1C6-9FBB-FC78-07629AE20F8D}"/>
                          </a:ext>
                        </a:extLst>
                      </p:cNvPr>
                      <p:cNvSpPr/>
                      <p:nvPr/>
                    </p:nvSpPr>
                    <p:spPr>
                      <a:xfrm rot="-5329800">
                        <a:off x="4688884" y="2514711"/>
                        <a:ext cx="475297" cy="1014031"/>
                      </a:xfrm>
                      <a:custGeom>
                        <a:avLst/>
                        <a:gdLst>
                          <a:gd name="connsiteX0" fmla="*/ 475298 w 475297"/>
                          <a:gd name="connsiteY0" fmla="*/ 507016 h 1014031"/>
                          <a:gd name="connsiteX1" fmla="*/ 237649 w 475297"/>
                          <a:gd name="connsiteY1" fmla="*/ 1014032 h 1014031"/>
                          <a:gd name="connsiteX2" fmla="*/ 0 w 475297"/>
                          <a:gd name="connsiteY2" fmla="*/ 507016 h 1014031"/>
                          <a:gd name="connsiteX3" fmla="*/ 237649 w 475297"/>
                          <a:gd name="connsiteY3" fmla="*/ 0 h 1014031"/>
                          <a:gd name="connsiteX4" fmla="*/ 475298 w 475297"/>
                          <a:gd name="connsiteY4" fmla="*/ 507016 h 10140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75297" h="1014031">
                            <a:moveTo>
                              <a:pt x="475298" y="507016"/>
                            </a:moveTo>
                            <a:cubicBezTo>
                              <a:pt x="475298" y="787033"/>
                              <a:pt x="368899" y="1014032"/>
                              <a:pt x="237649" y="1014032"/>
                            </a:cubicBezTo>
                            <a:cubicBezTo>
                              <a:pt x="106399" y="1014032"/>
                              <a:pt x="0" y="787033"/>
                              <a:pt x="0" y="507016"/>
                            </a:cubicBezTo>
                            <a:cubicBezTo>
                              <a:pt x="0" y="226999"/>
                              <a:pt x="106399" y="0"/>
                              <a:pt x="237649" y="0"/>
                            </a:cubicBezTo>
                            <a:cubicBezTo>
                              <a:pt x="368899" y="0"/>
                              <a:pt x="475298" y="226999"/>
                              <a:pt x="475298" y="507016"/>
                            </a:cubicBezTo>
                            <a:close/>
                          </a:path>
                        </a:pathLst>
                      </a:custGeom>
                      <a:solidFill>
                        <a:srgbClr val="444444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ko-KR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문체부 제목 돋음체" panose="020B0609000101010101" pitchFamily="49" charset="-127"/>
                        </a:endParaRPr>
                      </a:p>
                    </p:txBody>
                  </p:sp>
                </p:grpSp>
                <p:grpSp>
                  <p:nvGrpSpPr>
                    <p:cNvPr id="647" name="그래픽 555">
                      <a:extLst>
                        <a:ext uri="{FF2B5EF4-FFF2-40B4-BE49-F238E27FC236}">
                          <a16:creationId xmlns:a16="http://schemas.microsoft.com/office/drawing/2014/main" id="{98ECF2D5-FDAA-7A6A-FB0D-8672CF41F42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100512" y="2602394"/>
                      <a:ext cx="1704308" cy="846512"/>
                      <a:chOff x="4100512" y="2602394"/>
                      <a:chExt cx="1704308" cy="846512"/>
                    </a:xfrm>
                  </p:grpSpPr>
                  <p:sp>
                    <p:nvSpPr>
                      <p:cNvPr id="648" name="자유형: 도형 647">
                        <a:extLst>
                          <a:ext uri="{FF2B5EF4-FFF2-40B4-BE49-F238E27FC236}">
                            <a16:creationId xmlns:a16="http://schemas.microsoft.com/office/drawing/2014/main" id="{568D5AB2-2EB4-A1F6-19C4-31169F0B49C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00512" y="2992945"/>
                        <a:ext cx="852106" cy="455961"/>
                      </a:xfrm>
                      <a:custGeom>
                        <a:avLst/>
                        <a:gdLst>
                          <a:gd name="connsiteX0" fmla="*/ 0 w 852106"/>
                          <a:gd name="connsiteY0" fmla="*/ 58579 h 455961"/>
                          <a:gd name="connsiteX1" fmla="*/ 852107 w 852106"/>
                          <a:gd name="connsiteY1" fmla="*/ 455962 h 455961"/>
                          <a:gd name="connsiteX2" fmla="*/ 852107 w 852106"/>
                          <a:gd name="connsiteY2" fmla="*/ 397478 h 455961"/>
                          <a:gd name="connsiteX3" fmla="*/ 0 w 852106"/>
                          <a:gd name="connsiteY3" fmla="*/ 0 h 455961"/>
                          <a:gd name="connsiteX4" fmla="*/ 0 w 852106"/>
                          <a:gd name="connsiteY4" fmla="*/ 58579 h 45596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852106" h="455961">
                            <a:moveTo>
                              <a:pt x="0" y="58579"/>
                            </a:moveTo>
                            <a:lnTo>
                              <a:pt x="852107" y="455962"/>
                            </a:lnTo>
                            <a:lnTo>
                              <a:pt x="852107" y="397478"/>
                            </a:lnTo>
                            <a:lnTo>
                              <a:pt x="0" y="0"/>
                            </a:lnTo>
                            <a:lnTo>
                              <a:pt x="0" y="58579"/>
                            </a:lnTo>
                            <a:close/>
                          </a:path>
                        </a:pathLst>
                      </a:custGeom>
                      <a:solidFill>
                        <a:srgbClr val="36363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ko-KR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649" name="자유형: 도형 648">
                        <a:extLst>
                          <a:ext uri="{FF2B5EF4-FFF2-40B4-BE49-F238E27FC236}">
                            <a16:creationId xmlns:a16="http://schemas.microsoft.com/office/drawing/2014/main" id="{A0B18C5F-AB7F-887C-0E9A-255450929A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00512" y="2602394"/>
                        <a:ext cx="1704308" cy="794861"/>
                      </a:xfrm>
                      <a:custGeom>
                        <a:avLst/>
                        <a:gdLst>
                          <a:gd name="connsiteX0" fmla="*/ 0 w 1704308"/>
                          <a:gd name="connsiteY0" fmla="*/ 397478 h 794861"/>
                          <a:gd name="connsiteX1" fmla="*/ 852107 w 1704308"/>
                          <a:gd name="connsiteY1" fmla="*/ 794861 h 794861"/>
                          <a:gd name="connsiteX2" fmla="*/ 1704308 w 1704308"/>
                          <a:gd name="connsiteY2" fmla="*/ 397383 h 794861"/>
                          <a:gd name="connsiteX3" fmla="*/ 852107 w 1704308"/>
                          <a:gd name="connsiteY3" fmla="*/ 0 h 794861"/>
                          <a:gd name="connsiteX4" fmla="*/ 0 w 1704308"/>
                          <a:gd name="connsiteY4" fmla="*/ 397478 h 79486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04308" h="794861">
                            <a:moveTo>
                              <a:pt x="0" y="397478"/>
                            </a:moveTo>
                            <a:lnTo>
                              <a:pt x="852107" y="794861"/>
                            </a:lnTo>
                            <a:lnTo>
                              <a:pt x="1704308" y="397383"/>
                            </a:lnTo>
                            <a:lnTo>
                              <a:pt x="852107" y="0"/>
                            </a:lnTo>
                            <a:lnTo>
                              <a:pt x="0" y="397478"/>
                            </a:lnTo>
                            <a:close/>
                          </a:path>
                        </a:pathLst>
                      </a:custGeom>
                      <a:solidFill>
                        <a:srgbClr val="444444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ko-KR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650" name="자유형: 도형 649">
                        <a:extLst>
                          <a:ext uri="{FF2B5EF4-FFF2-40B4-BE49-F238E27FC236}">
                            <a16:creationId xmlns:a16="http://schemas.microsoft.com/office/drawing/2014/main" id="{B5BB671F-05B2-21ED-41EE-167EEED4A2A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52618" y="2992945"/>
                        <a:ext cx="852201" cy="455961"/>
                      </a:xfrm>
                      <a:custGeom>
                        <a:avLst/>
                        <a:gdLst>
                          <a:gd name="connsiteX0" fmla="*/ 852202 w 852201"/>
                          <a:gd name="connsiteY0" fmla="*/ 58579 h 455961"/>
                          <a:gd name="connsiteX1" fmla="*/ 0 w 852201"/>
                          <a:gd name="connsiteY1" fmla="*/ 455962 h 455961"/>
                          <a:gd name="connsiteX2" fmla="*/ 0 w 852201"/>
                          <a:gd name="connsiteY2" fmla="*/ 397478 h 455961"/>
                          <a:gd name="connsiteX3" fmla="*/ 852202 w 852201"/>
                          <a:gd name="connsiteY3" fmla="*/ 0 h 455961"/>
                          <a:gd name="connsiteX4" fmla="*/ 852202 w 852201"/>
                          <a:gd name="connsiteY4" fmla="*/ 58579 h 45596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852201" h="455961">
                            <a:moveTo>
                              <a:pt x="852202" y="58579"/>
                            </a:moveTo>
                            <a:lnTo>
                              <a:pt x="0" y="455962"/>
                            </a:lnTo>
                            <a:lnTo>
                              <a:pt x="0" y="397478"/>
                            </a:lnTo>
                            <a:lnTo>
                              <a:pt x="852202" y="0"/>
                            </a:lnTo>
                            <a:lnTo>
                              <a:pt x="852202" y="58579"/>
                            </a:lnTo>
                            <a:close/>
                          </a:path>
                        </a:pathLst>
                      </a:custGeom>
                      <a:solidFill>
                        <a:srgbClr val="36363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ko-KR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문체부 제목 돋음체" panose="020B0609000101010101" pitchFamily="49" charset="-127"/>
                        </a:endParaRPr>
                      </a:p>
                    </p:txBody>
                  </p:sp>
                </p:grpSp>
              </p:grpSp>
              <p:grpSp>
                <p:nvGrpSpPr>
                  <p:cNvPr id="651" name="그래픽 555">
                    <a:extLst>
                      <a:ext uri="{FF2B5EF4-FFF2-40B4-BE49-F238E27FC236}">
                        <a16:creationId xmlns:a16="http://schemas.microsoft.com/office/drawing/2014/main" id="{D9339DD0-7D33-A186-8238-1862B03C5313}"/>
                      </a:ext>
                    </a:extLst>
                  </p:cNvPr>
                  <p:cNvGrpSpPr/>
                  <p:nvPr/>
                </p:nvGrpSpPr>
                <p:grpSpPr>
                  <a:xfrm>
                    <a:off x="4996909" y="2959512"/>
                    <a:ext cx="325183" cy="163925"/>
                    <a:chOff x="4996909" y="2959512"/>
                    <a:chExt cx="325183" cy="163925"/>
                  </a:xfrm>
                  <a:solidFill>
                    <a:srgbClr val="FF9A22"/>
                  </a:solidFill>
                </p:grpSpPr>
                <p:sp>
                  <p:nvSpPr>
                    <p:cNvPr id="652" name="자유형: 도형 651">
                      <a:extLst>
                        <a:ext uri="{FF2B5EF4-FFF2-40B4-BE49-F238E27FC236}">
                          <a16:creationId xmlns:a16="http://schemas.microsoft.com/office/drawing/2014/main" id="{62CB8719-9E05-0A20-A5EA-4DA47B5A30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96909" y="2978752"/>
                      <a:ext cx="289179" cy="144684"/>
                    </a:xfrm>
                    <a:custGeom>
                      <a:avLst/>
                      <a:gdLst>
                        <a:gd name="connsiteX0" fmla="*/ 0 w 289179"/>
                        <a:gd name="connsiteY0" fmla="*/ 8668 h 144684"/>
                        <a:gd name="connsiteX1" fmla="*/ 289179 w 289179"/>
                        <a:gd name="connsiteY1" fmla="*/ 144685 h 144684"/>
                        <a:gd name="connsiteX2" fmla="*/ 289179 w 289179"/>
                        <a:gd name="connsiteY2" fmla="*/ 136112 h 144684"/>
                        <a:gd name="connsiteX3" fmla="*/ 0 w 289179"/>
                        <a:gd name="connsiteY3" fmla="*/ 0 h 144684"/>
                        <a:gd name="connsiteX4" fmla="*/ 0 w 289179"/>
                        <a:gd name="connsiteY4" fmla="*/ 8668 h 1446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89179" h="144684">
                          <a:moveTo>
                            <a:pt x="0" y="8668"/>
                          </a:moveTo>
                          <a:lnTo>
                            <a:pt x="289179" y="144685"/>
                          </a:lnTo>
                          <a:lnTo>
                            <a:pt x="289179" y="136112"/>
                          </a:lnTo>
                          <a:lnTo>
                            <a:pt x="0" y="0"/>
                          </a:lnTo>
                          <a:lnTo>
                            <a:pt x="0" y="8668"/>
                          </a:lnTo>
                          <a:close/>
                        </a:path>
                      </a:pathLst>
                    </a:custGeom>
                    <a:solidFill>
                      <a:srgbClr val="FF9A22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653" name="자유형: 도형 652">
                      <a:extLst>
                        <a:ext uri="{FF2B5EF4-FFF2-40B4-BE49-F238E27FC236}">
                          <a16:creationId xmlns:a16="http://schemas.microsoft.com/office/drawing/2014/main" id="{F8D70DBD-25EA-8741-201C-49625EDBEF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96909" y="2959512"/>
                      <a:ext cx="325183" cy="155352"/>
                    </a:xfrm>
                    <a:custGeom>
                      <a:avLst/>
                      <a:gdLst>
                        <a:gd name="connsiteX0" fmla="*/ 0 w 325183"/>
                        <a:gd name="connsiteY0" fmla="*/ 19241 h 155352"/>
                        <a:gd name="connsiteX1" fmla="*/ 289179 w 325183"/>
                        <a:gd name="connsiteY1" fmla="*/ 155353 h 155352"/>
                        <a:gd name="connsiteX2" fmla="*/ 325184 w 325183"/>
                        <a:gd name="connsiteY2" fmla="*/ 136112 h 155352"/>
                        <a:gd name="connsiteX3" fmla="*/ 36004 w 325183"/>
                        <a:gd name="connsiteY3" fmla="*/ 0 h 155352"/>
                        <a:gd name="connsiteX4" fmla="*/ 0 w 325183"/>
                        <a:gd name="connsiteY4" fmla="*/ 19241 h 155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25183" h="155352">
                          <a:moveTo>
                            <a:pt x="0" y="19241"/>
                          </a:moveTo>
                          <a:lnTo>
                            <a:pt x="289179" y="155353"/>
                          </a:lnTo>
                          <a:lnTo>
                            <a:pt x="325184" y="136112"/>
                          </a:lnTo>
                          <a:lnTo>
                            <a:pt x="36004" y="0"/>
                          </a:lnTo>
                          <a:lnTo>
                            <a:pt x="0" y="19241"/>
                          </a:lnTo>
                          <a:close/>
                        </a:path>
                      </a:pathLst>
                    </a:custGeom>
                    <a:solidFill>
                      <a:srgbClr val="FF9A22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654" name="자유형: 도형 653">
                      <a:extLst>
                        <a:ext uri="{FF2B5EF4-FFF2-40B4-BE49-F238E27FC236}">
                          <a16:creationId xmlns:a16="http://schemas.microsoft.com/office/drawing/2014/main" id="{CB2F2728-08FE-6093-C314-B8A09B4A99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86088" y="3095624"/>
                      <a:ext cx="36004" cy="27812"/>
                    </a:xfrm>
                    <a:custGeom>
                      <a:avLst/>
                      <a:gdLst>
                        <a:gd name="connsiteX0" fmla="*/ 36004 w 36004"/>
                        <a:gd name="connsiteY0" fmla="*/ 8573 h 27812"/>
                        <a:gd name="connsiteX1" fmla="*/ 0 w 36004"/>
                        <a:gd name="connsiteY1" fmla="*/ 27813 h 27812"/>
                        <a:gd name="connsiteX2" fmla="*/ 0 w 36004"/>
                        <a:gd name="connsiteY2" fmla="*/ 19241 h 27812"/>
                        <a:gd name="connsiteX3" fmla="*/ 36004 w 36004"/>
                        <a:gd name="connsiteY3" fmla="*/ 0 h 27812"/>
                        <a:gd name="connsiteX4" fmla="*/ 36004 w 36004"/>
                        <a:gd name="connsiteY4" fmla="*/ 8573 h 278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6004" h="27812">
                          <a:moveTo>
                            <a:pt x="36004" y="8573"/>
                          </a:moveTo>
                          <a:lnTo>
                            <a:pt x="0" y="27813"/>
                          </a:lnTo>
                          <a:lnTo>
                            <a:pt x="0" y="19241"/>
                          </a:lnTo>
                          <a:lnTo>
                            <a:pt x="36004" y="0"/>
                          </a:lnTo>
                          <a:lnTo>
                            <a:pt x="36004" y="8573"/>
                          </a:lnTo>
                          <a:close/>
                        </a:path>
                      </a:pathLst>
                    </a:custGeom>
                    <a:solidFill>
                      <a:srgbClr val="FF9A22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  <p:sp>
                <p:nvSpPr>
                  <p:cNvPr id="655" name="자유형: 도형 654">
                    <a:extLst>
                      <a:ext uri="{FF2B5EF4-FFF2-40B4-BE49-F238E27FC236}">
                        <a16:creationId xmlns:a16="http://schemas.microsoft.com/office/drawing/2014/main" id="{90F99F60-8B41-733A-9216-3BED417F9A3F}"/>
                      </a:ext>
                    </a:extLst>
                  </p:cNvPr>
                  <p:cNvSpPr/>
                  <p:nvPr/>
                </p:nvSpPr>
                <p:spPr>
                  <a:xfrm>
                    <a:off x="4846986" y="2827305"/>
                    <a:ext cx="207073" cy="167544"/>
                  </a:xfrm>
                  <a:custGeom>
                    <a:avLst/>
                    <a:gdLst>
                      <a:gd name="connsiteX0" fmla="*/ 0 w 207073"/>
                      <a:gd name="connsiteY0" fmla="*/ 103537 h 167544"/>
                      <a:gd name="connsiteX1" fmla="*/ 103537 w 207073"/>
                      <a:gd name="connsiteY1" fmla="*/ 167545 h 167544"/>
                      <a:gd name="connsiteX2" fmla="*/ 207073 w 207073"/>
                      <a:gd name="connsiteY2" fmla="*/ 103537 h 167544"/>
                      <a:gd name="connsiteX3" fmla="*/ 103537 w 207073"/>
                      <a:gd name="connsiteY3" fmla="*/ 0 h 167544"/>
                      <a:gd name="connsiteX4" fmla="*/ 0 w 207073"/>
                      <a:gd name="connsiteY4" fmla="*/ 103537 h 167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7073" h="167544">
                        <a:moveTo>
                          <a:pt x="0" y="103537"/>
                        </a:moveTo>
                        <a:cubicBezTo>
                          <a:pt x="0" y="160687"/>
                          <a:pt x="46292" y="167545"/>
                          <a:pt x="103537" y="167545"/>
                        </a:cubicBezTo>
                        <a:cubicBezTo>
                          <a:pt x="160782" y="167545"/>
                          <a:pt x="207073" y="160687"/>
                          <a:pt x="207073" y="103537"/>
                        </a:cubicBezTo>
                        <a:cubicBezTo>
                          <a:pt x="207073" y="46387"/>
                          <a:pt x="160782" y="0"/>
                          <a:pt x="103537" y="0"/>
                        </a:cubicBezTo>
                        <a:cubicBezTo>
                          <a:pt x="46292" y="0"/>
                          <a:pt x="0" y="46292"/>
                          <a:pt x="0" y="103537"/>
                        </a:cubicBezTo>
                        <a:close/>
                      </a:path>
                    </a:pathLst>
                  </a:custGeom>
                  <a:solidFill>
                    <a:srgbClr val="FFB94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grpSp>
                <p:nvGrpSpPr>
                  <p:cNvPr id="656" name="그래픽 555">
                    <a:extLst>
                      <a:ext uri="{FF2B5EF4-FFF2-40B4-BE49-F238E27FC236}">
                        <a16:creationId xmlns:a16="http://schemas.microsoft.com/office/drawing/2014/main" id="{AF9ECF44-DCF6-6F45-F6B6-CD9F6FA8210E}"/>
                      </a:ext>
                    </a:extLst>
                  </p:cNvPr>
                  <p:cNvGrpSpPr/>
                  <p:nvPr/>
                </p:nvGrpSpPr>
                <p:grpSpPr>
                  <a:xfrm>
                    <a:off x="5268587" y="3091979"/>
                    <a:ext cx="540776" cy="814984"/>
                    <a:chOff x="5268587" y="3091979"/>
                    <a:chExt cx="540776" cy="814984"/>
                  </a:xfrm>
                </p:grpSpPr>
                <p:sp>
                  <p:nvSpPr>
                    <p:cNvPr id="657" name="자유형: 도형 656">
                      <a:extLst>
                        <a:ext uri="{FF2B5EF4-FFF2-40B4-BE49-F238E27FC236}">
                          <a16:creationId xmlns:a16="http://schemas.microsoft.com/office/drawing/2014/main" id="{C1D3B68A-8492-7A8D-0599-C0069E2BD3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35402" y="3091979"/>
                      <a:ext cx="473961" cy="660965"/>
                    </a:xfrm>
                    <a:custGeom>
                      <a:avLst/>
                      <a:gdLst>
                        <a:gd name="connsiteX0" fmla="*/ 462750 w 473961"/>
                        <a:gd name="connsiteY0" fmla="*/ 660870 h 660965"/>
                        <a:gd name="connsiteX1" fmla="*/ 464084 w 473961"/>
                        <a:gd name="connsiteY1" fmla="*/ 660870 h 660965"/>
                        <a:gd name="connsiteX2" fmla="*/ 473894 w 473961"/>
                        <a:gd name="connsiteY2" fmla="*/ 648488 h 660965"/>
                        <a:gd name="connsiteX3" fmla="*/ 13742 w 473961"/>
                        <a:gd name="connsiteY3" fmla="*/ 311 h 660965"/>
                        <a:gd name="connsiteX4" fmla="*/ 311 w 473961"/>
                        <a:gd name="connsiteY4" fmla="*/ 8503 h 660965"/>
                        <a:gd name="connsiteX5" fmla="*/ 8503 w 473961"/>
                        <a:gd name="connsiteY5" fmla="*/ 22028 h 660965"/>
                        <a:gd name="connsiteX6" fmla="*/ 451796 w 473961"/>
                        <a:gd name="connsiteY6" fmla="*/ 651155 h 660965"/>
                        <a:gd name="connsiteX7" fmla="*/ 462845 w 473961"/>
                        <a:gd name="connsiteY7" fmla="*/ 660965 h 6609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73961" h="660965">
                          <a:moveTo>
                            <a:pt x="462750" y="660870"/>
                          </a:moveTo>
                          <a:cubicBezTo>
                            <a:pt x="462750" y="660870"/>
                            <a:pt x="463607" y="660870"/>
                            <a:pt x="464084" y="660870"/>
                          </a:cubicBezTo>
                          <a:cubicBezTo>
                            <a:pt x="470180" y="660108"/>
                            <a:pt x="474561" y="654584"/>
                            <a:pt x="473894" y="648488"/>
                          </a:cubicBezTo>
                          <a:cubicBezTo>
                            <a:pt x="409601" y="102896"/>
                            <a:pt x="17647" y="1264"/>
                            <a:pt x="13742" y="311"/>
                          </a:cubicBezTo>
                          <a:cubicBezTo>
                            <a:pt x="7836" y="-1117"/>
                            <a:pt x="1740" y="2502"/>
                            <a:pt x="311" y="8503"/>
                          </a:cubicBezTo>
                          <a:cubicBezTo>
                            <a:pt x="-1117" y="14504"/>
                            <a:pt x="2502" y="20504"/>
                            <a:pt x="8503" y="22028"/>
                          </a:cubicBezTo>
                          <a:cubicBezTo>
                            <a:pt x="12313" y="22981"/>
                            <a:pt x="389408" y="121565"/>
                            <a:pt x="451796" y="651155"/>
                          </a:cubicBezTo>
                          <a:cubicBezTo>
                            <a:pt x="452463" y="656870"/>
                            <a:pt x="457321" y="660965"/>
                            <a:pt x="462845" y="660965"/>
                          </a:cubicBezTo>
                          <a:close/>
                        </a:path>
                      </a:pathLst>
                    </a:custGeom>
                    <a:solidFill>
                      <a:srgbClr val="FF9A22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658" name="자유형: 도형 657">
                      <a:extLst>
                        <a:ext uri="{FF2B5EF4-FFF2-40B4-BE49-F238E27FC236}">
                          <a16:creationId xmlns:a16="http://schemas.microsoft.com/office/drawing/2014/main" id="{E1157927-9302-C252-A6C6-511A8482E7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27842" y="3097182"/>
                      <a:ext cx="448546" cy="672906"/>
                    </a:xfrm>
                    <a:custGeom>
                      <a:avLst/>
                      <a:gdLst>
                        <a:gd name="connsiteX0" fmla="*/ 437449 w 448546"/>
                        <a:gd name="connsiteY0" fmla="*/ 672812 h 672906"/>
                        <a:gd name="connsiteX1" fmla="*/ 438401 w 448546"/>
                        <a:gd name="connsiteY1" fmla="*/ 672812 h 672906"/>
                        <a:gd name="connsiteX2" fmla="*/ 448498 w 448546"/>
                        <a:gd name="connsiteY2" fmla="*/ 660715 h 672906"/>
                        <a:gd name="connsiteX3" fmla="*/ 14253 w 448546"/>
                        <a:gd name="connsiteY3" fmla="*/ 442 h 672906"/>
                        <a:gd name="connsiteX4" fmla="*/ 442 w 448546"/>
                        <a:gd name="connsiteY4" fmla="*/ 8062 h 672906"/>
                        <a:gd name="connsiteX5" fmla="*/ 8062 w 448546"/>
                        <a:gd name="connsiteY5" fmla="*/ 21873 h 672906"/>
                        <a:gd name="connsiteX6" fmla="*/ 426305 w 448546"/>
                        <a:gd name="connsiteY6" fmla="*/ 662715 h 672906"/>
                        <a:gd name="connsiteX7" fmla="*/ 437449 w 448546"/>
                        <a:gd name="connsiteY7" fmla="*/ 672907 h 6729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48546" h="672906">
                          <a:moveTo>
                            <a:pt x="437449" y="672812"/>
                          </a:moveTo>
                          <a:cubicBezTo>
                            <a:pt x="437449" y="672812"/>
                            <a:pt x="438116" y="672812"/>
                            <a:pt x="438401" y="672812"/>
                          </a:cubicBezTo>
                          <a:cubicBezTo>
                            <a:pt x="444497" y="672240"/>
                            <a:pt x="449069" y="666811"/>
                            <a:pt x="448498" y="660715"/>
                          </a:cubicBezTo>
                          <a:cubicBezTo>
                            <a:pt x="400397" y="118361"/>
                            <a:pt x="18063" y="1490"/>
                            <a:pt x="14253" y="442"/>
                          </a:cubicBezTo>
                          <a:cubicBezTo>
                            <a:pt x="8348" y="-1273"/>
                            <a:pt x="2156" y="2156"/>
                            <a:pt x="442" y="8062"/>
                          </a:cubicBezTo>
                          <a:cubicBezTo>
                            <a:pt x="-1273" y="13967"/>
                            <a:pt x="2156" y="20159"/>
                            <a:pt x="8062" y="21873"/>
                          </a:cubicBezTo>
                          <a:cubicBezTo>
                            <a:pt x="11777" y="22921"/>
                            <a:pt x="379632" y="136173"/>
                            <a:pt x="426305" y="662715"/>
                          </a:cubicBezTo>
                          <a:cubicBezTo>
                            <a:pt x="426781" y="668525"/>
                            <a:pt x="431734" y="672907"/>
                            <a:pt x="437449" y="672907"/>
                          </a:cubicBezTo>
                          <a:close/>
                        </a:path>
                      </a:pathLst>
                    </a:custGeom>
                    <a:solidFill>
                      <a:srgbClr val="FFB94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659" name="자유형: 도형 658">
                      <a:extLst>
                        <a:ext uri="{FF2B5EF4-FFF2-40B4-BE49-F238E27FC236}">
                          <a16:creationId xmlns:a16="http://schemas.microsoft.com/office/drawing/2014/main" id="{C2A46A6B-D09B-EE08-0FE6-2E323B518F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20537" y="3102260"/>
                      <a:ext cx="423058" cy="684783"/>
                    </a:xfrm>
                    <a:custGeom>
                      <a:avLst/>
                      <a:gdLst>
                        <a:gd name="connsiteX0" fmla="*/ 411893 w 423058"/>
                        <a:gd name="connsiteY0" fmla="*/ 684784 h 684783"/>
                        <a:gd name="connsiteX1" fmla="*/ 412559 w 423058"/>
                        <a:gd name="connsiteY1" fmla="*/ 684784 h 684783"/>
                        <a:gd name="connsiteX2" fmla="*/ 423037 w 423058"/>
                        <a:gd name="connsiteY2" fmla="*/ 672973 h 684783"/>
                        <a:gd name="connsiteX3" fmla="*/ 14700 w 423058"/>
                        <a:gd name="connsiteY3" fmla="*/ 603 h 684783"/>
                        <a:gd name="connsiteX4" fmla="*/ 603 w 423058"/>
                        <a:gd name="connsiteY4" fmla="*/ 7556 h 684783"/>
                        <a:gd name="connsiteX5" fmla="*/ 7556 w 423058"/>
                        <a:gd name="connsiteY5" fmla="*/ 21749 h 684783"/>
                        <a:gd name="connsiteX6" fmla="*/ 400748 w 423058"/>
                        <a:gd name="connsiteY6" fmla="*/ 674306 h 684783"/>
                        <a:gd name="connsiteX7" fmla="*/ 411893 w 423058"/>
                        <a:gd name="connsiteY7" fmla="*/ 684784 h 6847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23058" h="684783">
                          <a:moveTo>
                            <a:pt x="411893" y="684784"/>
                          </a:moveTo>
                          <a:cubicBezTo>
                            <a:pt x="411893" y="684784"/>
                            <a:pt x="412369" y="684784"/>
                            <a:pt x="412559" y="684784"/>
                          </a:cubicBezTo>
                          <a:cubicBezTo>
                            <a:pt x="418751" y="684403"/>
                            <a:pt x="423418" y="679164"/>
                            <a:pt x="423037" y="672973"/>
                          </a:cubicBezTo>
                          <a:cubicBezTo>
                            <a:pt x="391128" y="133763"/>
                            <a:pt x="18415" y="1841"/>
                            <a:pt x="14700" y="603"/>
                          </a:cubicBezTo>
                          <a:cubicBezTo>
                            <a:pt x="8794" y="-1397"/>
                            <a:pt x="2508" y="1746"/>
                            <a:pt x="603" y="7556"/>
                          </a:cubicBezTo>
                          <a:cubicBezTo>
                            <a:pt x="-1397" y="13367"/>
                            <a:pt x="1746" y="19748"/>
                            <a:pt x="7556" y="21749"/>
                          </a:cubicBezTo>
                          <a:cubicBezTo>
                            <a:pt x="11176" y="22987"/>
                            <a:pt x="369792" y="150717"/>
                            <a:pt x="400748" y="674306"/>
                          </a:cubicBezTo>
                          <a:cubicBezTo>
                            <a:pt x="401129" y="680212"/>
                            <a:pt x="405987" y="684784"/>
                            <a:pt x="411893" y="684784"/>
                          </a:cubicBezTo>
                          <a:close/>
                        </a:path>
                      </a:pathLst>
                    </a:custGeom>
                    <a:solidFill>
                      <a:srgbClr val="FF9A22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660" name="자유형: 도형 659">
                      <a:extLst>
                        <a:ext uri="{FF2B5EF4-FFF2-40B4-BE49-F238E27FC236}">
                          <a16:creationId xmlns:a16="http://schemas.microsoft.com/office/drawing/2014/main" id="{E86040BC-E2A7-944E-A44B-517028969C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12962" y="3107543"/>
                      <a:ext cx="397660" cy="696740"/>
                    </a:xfrm>
                    <a:custGeom>
                      <a:avLst/>
                      <a:gdLst>
                        <a:gd name="connsiteX0" fmla="*/ 386511 w 397660"/>
                        <a:gd name="connsiteY0" fmla="*/ 696645 h 696740"/>
                        <a:gd name="connsiteX1" fmla="*/ 386797 w 397660"/>
                        <a:gd name="connsiteY1" fmla="*/ 696645 h 696740"/>
                        <a:gd name="connsiteX2" fmla="*/ 397655 w 397660"/>
                        <a:gd name="connsiteY2" fmla="*/ 685120 h 696740"/>
                        <a:gd name="connsiteX3" fmla="*/ 15227 w 397660"/>
                        <a:gd name="connsiteY3" fmla="*/ 749 h 696740"/>
                        <a:gd name="connsiteX4" fmla="*/ 749 w 397660"/>
                        <a:gd name="connsiteY4" fmla="*/ 7131 h 696740"/>
                        <a:gd name="connsiteX5" fmla="*/ 7130 w 397660"/>
                        <a:gd name="connsiteY5" fmla="*/ 21609 h 696740"/>
                        <a:gd name="connsiteX6" fmla="*/ 375367 w 397660"/>
                        <a:gd name="connsiteY6" fmla="*/ 685882 h 696740"/>
                        <a:gd name="connsiteX7" fmla="*/ 386511 w 397660"/>
                        <a:gd name="connsiteY7" fmla="*/ 696741 h 6967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7660" h="696740">
                          <a:moveTo>
                            <a:pt x="386511" y="696645"/>
                          </a:moveTo>
                          <a:cubicBezTo>
                            <a:pt x="386511" y="696645"/>
                            <a:pt x="386702" y="696645"/>
                            <a:pt x="386797" y="696645"/>
                          </a:cubicBezTo>
                          <a:cubicBezTo>
                            <a:pt x="392988" y="696455"/>
                            <a:pt x="397846" y="691311"/>
                            <a:pt x="397655" y="685120"/>
                          </a:cubicBezTo>
                          <a:cubicBezTo>
                            <a:pt x="381939" y="149148"/>
                            <a:pt x="18942" y="2082"/>
                            <a:pt x="15227" y="749"/>
                          </a:cubicBezTo>
                          <a:cubicBezTo>
                            <a:pt x="9512" y="-1442"/>
                            <a:pt x="3035" y="1320"/>
                            <a:pt x="749" y="7131"/>
                          </a:cubicBezTo>
                          <a:cubicBezTo>
                            <a:pt x="-1442" y="12846"/>
                            <a:pt x="1320" y="19323"/>
                            <a:pt x="7130" y="21609"/>
                          </a:cubicBezTo>
                          <a:cubicBezTo>
                            <a:pt x="10655" y="22942"/>
                            <a:pt x="360032" y="165341"/>
                            <a:pt x="375367" y="685882"/>
                          </a:cubicBezTo>
                          <a:cubicBezTo>
                            <a:pt x="375558" y="691883"/>
                            <a:pt x="380511" y="696741"/>
                            <a:pt x="386511" y="696741"/>
                          </a:cubicBezTo>
                          <a:close/>
                        </a:path>
                      </a:pathLst>
                    </a:custGeom>
                    <a:solidFill>
                      <a:srgbClr val="FFB94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661" name="자유형: 도형 660">
                      <a:extLst>
                        <a:ext uri="{FF2B5EF4-FFF2-40B4-BE49-F238E27FC236}">
                          <a16:creationId xmlns:a16="http://schemas.microsoft.com/office/drawing/2014/main" id="{7672BF4A-7154-DFF2-16B5-E3CE0A63B5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05705" y="3112764"/>
                      <a:ext cx="372051" cy="708569"/>
                    </a:xfrm>
                    <a:custGeom>
                      <a:avLst/>
                      <a:gdLst>
                        <a:gd name="connsiteX0" fmla="*/ 360907 w 372051"/>
                        <a:gd name="connsiteY0" fmla="*/ 708570 h 708569"/>
                        <a:gd name="connsiteX1" fmla="*/ 372051 w 372051"/>
                        <a:gd name="connsiteY1" fmla="*/ 697425 h 708569"/>
                        <a:gd name="connsiteX2" fmla="*/ 15626 w 372051"/>
                        <a:gd name="connsiteY2" fmla="*/ 957 h 708569"/>
                        <a:gd name="connsiteX3" fmla="*/ 957 w 372051"/>
                        <a:gd name="connsiteY3" fmla="*/ 6672 h 708569"/>
                        <a:gd name="connsiteX4" fmla="*/ 6672 w 372051"/>
                        <a:gd name="connsiteY4" fmla="*/ 21436 h 708569"/>
                        <a:gd name="connsiteX5" fmla="*/ 349858 w 372051"/>
                        <a:gd name="connsiteY5" fmla="*/ 697425 h 708569"/>
                        <a:gd name="connsiteX6" fmla="*/ 361002 w 372051"/>
                        <a:gd name="connsiteY6" fmla="*/ 708570 h 708569"/>
                        <a:gd name="connsiteX7" fmla="*/ 361002 w 372051"/>
                        <a:gd name="connsiteY7" fmla="*/ 708570 h 7085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72051" h="708569">
                          <a:moveTo>
                            <a:pt x="360907" y="708570"/>
                          </a:moveTo>
                          <a:cubicBezTo>
                            <a:pt x="367098" y="708570"/>
                            <a:pt x="372051" y="703617"/>
                            <a:pt x="372051" y="697425"/>
                          </a:cubicBezTo>
                          <a:cubicBezTo>
                            <a:pt x="372528" y="164692"/>
                            <a:pt x="19150" y="2577"/>
                            <a:pt x="15626" y="957"/>
                          </a:cubicBezTo>
                          <a:cubicBezTo>
                            <a:pt x="10006" y="-1519"/>
                            <a:pt x="3434" y="957"/>
                            <a:pt x="957" y="6672"/>
                          </a:cubicBezTo>
                          <a:cubicBezTo>
                            <a:pt x="-1519" y="12387"/>
                            <a:pt x="957" y="18864"/>
                            <a:pt x="6672" y="21436"/>
                          </a:cubicBezTo>
                          <a:cubicBezTo>
                            <a:pt x="10101" y="22960"/>
                            <a:pt x="350239" y="179932"/>
                            <a:pt x="349858" y="697425"/>
                          </a:cubicBezTo>
                          <a:cubicBezTo>
                            <a:pt x="349858" y="703617"/>
                            <a:pt x="354811" y="708570"/>
                            <a:pt x="361002" y="708570"/>
                          </a:cubicBezTo>
                          <a:lnTo>
                            <a:pt x="361002" y="708570"/>
                          </a:lnTo>
                          <a:close/>
                        </a:path>
                      </a:pathLst>
                    </a:custGeom>
                    <a:solidFill>
                      <a:srgbClr val="FF9A22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662" name="자유형: 도형 661">
                      <a:extLst>
                        <a:ext uri="{FF2B5EF4-FFF2-40B4-BE49-F238E27FC236}">
                          <a16:creationId xmlns:a16="http://schemas.microsoft.com/office/drawing/2014/main" id="{08B9B827-3A7B-8B49-FA84-AD56FEE949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8154" y="3118072"/>
                      <a:ext cx="347232" cy="720501"/>
                    </a:xfrm>
                    <a:custGeom>
                      <a:avLst/>
                      <a:gdLst>
                        <a:gd name="connsiteX0" fmla="*/ 335501 w 347232"/>
                        <a:gd name="connsiteY0" fmla="*/ 720406 h 720501"/>
                        <a:gd name="connsiteX1" fmla="*/ 346645 w 347232"/>
                        <a:gd name="connsiteY1" fmla="*/ 709643 h 720501"/>
                        <a:gd name="connsiteX2" fmla="*/ 16128 w 347232"/>
                        <a:gd name="connsiteY2" fmla="*/ 1174 h 720501"/>
                        <a:gd name="connsiteX3" fmla="*/ 1174 w 347232"/>
                        <a:gd name="connsiteY3" fmla="*/ 6222 h 720501"/>
                        <a:gd name="connsiteX4" fmla="*/ 6222 w 347232"/>
                        <a:gd name="connsiteY4" fmla="*/ 21176 h 720501"/>
                        <a:gd name="connsiteX5" fmla="*/ 324357 w 347232"/>
                        <a:gd name="connsiteY5" fmla="*/ 708976 h 720501"/>
                        <a:gd name="connsiteX6" fmla="*/ 335120 w 347232"/>
                        <a:gd name="connsiteY6" fmla="*/ 720502 h 720501"/>
                        <a:gd name="connsiteX7" fmla="*/ 335501 w 347232"/>
                        <a:gd name="connsiteY7" fmla="*/ 720502 h 7205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47232" h="720501">
                          <a:moveTo>
                            <a:pt x="335501" y="720406"/>
                          </a:moveTo>
                          <a:cubicBezTo>
                            <a:pt x="341502" y="720406"/>
                            <a:pt x="346455" y="715644"/>
                            <a:pt x="346645" y="709643"/>
                          </a:cubicBezTo>
                          <a:cubicBezTo>
                            <a:pt x="363314" y="180148"/>
                            <a:pt x="19652" y="2888"/>
                            <a:pt x="16128" y="1174"/>
                          </a:cubicBezTo>
                          <a:cubicBezTo>
                            <a:pt x="10603" y="-1589"/>
                            <a:pt x="3936" y="697"/>
                            <a:pt x="1174" y="6222"/>
                          </a:cubicBezTo>
                          <a:cubicBezTo>
                            <a:pt x="-1589" y="11746"/>
                            <a:pt x="697" y="18414"/>
                            <a:pt x="6222" y="21176"/>
                          </a:cubicBezTo>
                          <a:cubicBezTo>
                            <a:pt x="9556" y="22891"/>
                            <a:pt x="340549" y="194436"/>
                            <a:pt x="324357" y="708976"/>
                          </a:cubicBezTo>
                          <a:cubicBezTo>
                            <a:pt x="324166" y="715168"/>
                            <a:pt x="329024" y="720311"/>
                            <a:pt x="335120" y="720502"/>
                          </a:cubicBezTo>
                          <a:lnTo>
                            <a:pt x="335501" y="720502"/>
                          </a:lnTo>
                          <a:close/>
                        </a:path>
                      </a:pathLst>
                    </a:custGeom>
                    <a:solidFill>
                      <a:srgbClr val="FFB94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663" name="자유형: 도형 662">
                      <a:extLst>
                        <a:ext uri="{FF2B5EF4-FFF2-40B4-BE49-F238E27FC236}">
                          <a16:creationId xmlns:a16="http://schemas.microsoft.com/office/drawing/2014/main" id="{B3036551-9AA6-EE1B-FA3B-686E736312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0890" y="3123191"/>
                      <a:ext cx="323310" cy="732337"/>
                    </a:xfrm>
                    <a:custGeom>
                      <a:avLst/>
                      <a:gdLst>
                        <a:gd name="connsiteX0" fmla="*/ 309904 w 323310"/>
                        <a:gd name="connsiteY0" fmla="*/ 732338 h 732337"/>
                        <a:gd name="connsiteX1" fmla="*/ 321048 w 323310"/>
                        <a:gd name="connsiteY1" fmla="*/ 721860 h 732337"/>
                        <a:gd name="connsiteX2" fmla="*/ 16534 w 323310"/>
                        <a:gd name="connsiteY2" fmla="*/ 1389 h 732337"/>
                        <a:gd name="connsiteX3" fmla="*/ 1389 w 323310"/>
                        <a:gd name="connsiteY3" fmla="*/ 5675 h 732337"/>
                        <a:gd name="connsiteX4" fmla="*/ 5675 w 323310"/>
                        <a:gd name="connsiteY4" fmla="*/ 20820 h 732337"/>
                        <a:gd name="connsiteX5" fmla="*/ 298855 w 323310"/>
                        <a:gd name="connsiteY5" fmla="*/ 720431 h 732337"/>
                        <a:gd name="connsiteX6" fmla="*/ 309332 w 323310"/>
                        <a:gd name="connsiteY6" fmla="*/ 732242 h 732337"/>
                        <a:gd name="connsiteX7" fmla="*/ 309999 w 323310"/>
                        <a:gd name="connsiteY7" fmla="*/ 732242 h 7323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23310" h="732337">
                          <a:moveTo>
                            <a:pt x="309904" y="732338"/>
                          </a:moveTo>
                          <a:cubicBezTo>
                            <a:pt x="315714" y="732338"/>
                            <a:pt x="320667" y="727766"/>
                            <a:pt x="321048" y="721860"/>
                          </a:cubicBezTo>
                          <a:cubicBezTo>
                            <a:pt x="353814" y="195604"/>
                            <a:pt x="19868" y="3294"/>
                            <a:pt x="16534" y="1389"/>
                          </a:cubicBezTo>
                          <a:cubicBezTo>
                            <a:pt x="11200" y="-1564"/>
                            <a:pt x="4342" y="341"/>
                            <a:pt x="1389" y="5675"/>
                          </a:cubicBezTo>
                          <a:cubicBezTo>
                            <a:pt x="-1564" y="11009"/>
                            <a:pt x="341" y="17867"/>
                            <a:pt x="5675" y="20820"/>
                          </a:cubicBezTo>
                          <a:cubicBezTo>
                            <a:pt x="8914" y="22630"/>
                            <a:pt x="330668" y="208844"/>
                            <a:pt x="298855" y="720431"/>
                          </a:cubicBezTo>
                          <a:cubicBezTo>
                            <a:pt x="298474" y="726623"/>
                            <a:pt x="303141" y="731861"/>
                            <a:pt x="309332" y="732242"/>
                          </a:cubicBezTo>
                          <a:cubicBezTo>
                            <a:pt x="309523" y="732242"/>
                            <a:pt x="309809" y="732242"/>
                            <a:pt x="309999" y="732242"/>
                          </a:cubicBezTo>
                          <a:close/>
                        </a:path>
                      </a:pathLst>
                    </a:custGeom>
                    <a:solidFill>
                      <a:srgbClr val="FF9A22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664" name="자유형: 도형 663">
                      <a:extLst>
                        <a:ext uri="{FF2B5EF4-FFF2-40B4-BE49-F238E27FC236}">
                          <a16:creationId xmlns:a16="http://schemas.microsoft.com/office/drawing/2014/main" id="{0C94586D-349E-4A59-A3B7-CD57EF32B2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83467" y="3128436"/>
                      <a:ext cx="300643" cy="744237"/>
                    </a:xfrm>
                    <a:custGeom>
                      <a:avLst/>
                      <a:gdLst>
                        <a:gd name="connsiteX0" fmla="*/ 284466 w 300643"/>
                        <a:gd name="connsiteY0" fmla="*/ 744237 h 744237"/>
                        <a:gd name="connsiteX1" fmla="*/ 295610 w 300643"/>
                        <a:gd name="connsiteY1" fmla="*/ 734141 h 744237"/>
                        <a:gd name="connsiteX2" fmla="*/ 17004 w 300643"/>
                        <a:gd name="connsiteY2" fmla="*/ 1668 h 744237"/>
                        <a:gd name="connsiteX3" fmla="*/ 1668 w 300643"/>
                        <a:gd name="connsiteY3" fmla="*/ 5288 h 744237"/>
                        <a:gd name="connsiteX4" fmla="*/ 5288 w 300643"/>
                        <a:gd name="connsiteY4" fmla="*/ 20623 h 744237"/>
                        <a:gd name="connsiteX5" fmla="*/ 273417 w 300643"/>
                        <a:gd name="connsiteY5" fmla="*/ 732045 h 744237"/>
                        <a:gd name="connsiteX6" fmla="*/ 283513 w 300643"/>
                        <a:gd name="connsiteY6" fmla="*/ 744237 h 744237"/>
                        <a:gd name="connsiteX7" fmla="*/ 284561 w 300643"/>
                        <a:gd name="connsiteY7" fmla="*/ 744237 h 7442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00643" h="744237">
                          <a:moveTo>
                            <a:pt x="284466" y="744237"/>
                          </a:moveTo>
                          <a:cubicBezTo>
                            <a:pt x="290181" y="744237"/>
                            <a:pt x="295038" y="739856"/>
                            <a:pt x="295610" y="734141"/>
                          </a:cubicBezTo>
                          <a:cubicBezTo>
                            <a:pt x="344568" y="211123"/>
                            <a:pt x="20337" y="3764"/>
                            <a:pt x="17004" y="1668"/>
                          </a:cubicBezTo>
                          <a:cubicBezTo>
                            <a:pt x="11765" y="-1570"/>
                            <a:pt x="4907" y="49"/>
                            <a:pt x="1668" y="5288"/>
                          </a:cubicBezTo>
                          <a:cubicBezTo>
                            <a:pt x="-1570" y="10527"/>
                            <a:pt x="49" y="17385"/>
                            <a:pt x="5288" y="20623"/>
                          </a:cubicBezTo>
                          <a:cubicBezTo>
                            <a:pt x="8431" y="22623"/>
                            <a:pt x="321042" y="223410"/>
                            <a:pt x="273417" y="732045"/>
                          </a:cubicBezTo>
                          <a:cubicBezTo>
                            <a:pt x="272845" y="738141"/>
                            <a:pt x="277322" y="743666"/>
                            <a:pt x="283513" y="744237"/>
                          </a:cubicBezTo>
                          <a:cubicBezTo>
                            <a:pt x="283894" y="744237"/>
                            <a:pt x="284180" y="744237"/>
                            <a:pt x="284561" y="744237"/>
                          </a:cubicBezTo>
                          <a:close/>
                        </a:path>
                      </a:pathLst>
                    </a:custGeom>
                    <a:solidFill>
                      <a:srgbClr val="FFB94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665" name="자유형: 도형 664">
                      <a:extLst>
                        <a:ext uri="{FF2B5EF4-FFF2-40B4-BE49-F238E27FC236}">
                          <a16:creationId xmlns:a16="http://schemas.microsoft.com/office/drawing/2014/main" id="{D79079A9-4F1C-3AEA-D15B-2ADBD62E83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75921" y="3133695"/>
                      <a:ext cx="278984" cy="756123"/>
                    </a:xfrm>
                    <a:custGeom>
                      <a:avLst/>
                      <a:gdLst>
                        <a:gd name="connsiteX0" fmla="*/ 259056 w 278984"/>
                        <a:gd name="connsiteY0" fmla="*/ 756124 h 756123"/>
                        <a:gd name="connsiteX1" fmla="*/ 270105 w 278984"/>
                        <a:gd name="connsiteY1" fmla="*/ 746313 h 756123"/>
                        <a:gd name="connsiteX2" fmla="*/ 17502 w 278984"/>
                        <a:gd name="connsiteY2" fmla="*/ 1934 h 756123"/>
                        <a:gd name="connsiteX3" fmla="*/ 1976 w 278984"/>
                        <a:gd name="connsiteY3" fmla="*/ 4792 h 756123"/>
                        <a:gd name="connsiteX4" fmla="*/ 4834 w 278984"/>
                        <a:gd name="connsiteY4" fmla="*/ 20318 h 756123"/>
                        <a:gd name="connsiteX5" fmla="*/ 247911 w 278984"/>
                        <a:gd name="connsiteY5" fmla="*/ 743551 h 756123"/>
                        <a:gd name="connsiteX6" fmla="*/ 257627 w 278984"/>
                        <a:gd name="connsiteY6" fmla="*/ 756028 h 756123"/>
                        <a:gd name="connsiteX7" fmla="*/ 259056 w 278984"/>
                        <a:gd name="connsiteY7" fmla="*/ 756028 h 7561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78984" h="756123">
                          <a:moveTo>
                            <a:pt x="259056" y="756124"/>
                          </a:moveTo>
                          <a:cubicBezTo>
                            <a:pt x="264580" y="756124"/>
                            <a:pt x="269438" y="752028"/>
                            <a:pt x="270105" y="746313"/>
                          </a:cubicBezTo>
                          <a:cubicBezTo>
                            <a:pt x="335256" y="226534"/>
                            <a:pt x="20645" y="4125"/>
                            <a:pt x="17502" y="1934"/>
                          </a:cubicBezTo>
                          <a:cubicBezTo>
                            <a:pt x="12453" y="-1495"/>
                            <a:pt x="5500" y="-256"/>
                            <a:pt x="1976" y="4792"/>
                          </a:cubicBezTo>
                          <a:cubicBezTo>
                            <a:pt x="-1548" y="9840"/>
                            <a:pt x="-215" y="16793"/>
                            <a:pt x="4834" y="20318"/>
                          </a:cubicBezTo>
                          <a:cubicBezTo>
                            <a:pt x="7882" y="22413"/>
                            <a:pt x="311348" y="237869"/>
                            <a:pt x="247911" y="743551"/>
                          </a:cubicBezTo>
                          <a:cubicBezTo>
                            <a:pt x="247150" y="749647"/>
                            <a:pt x="251436" y="755266"/>
                            <a:pt x="257627" y="756028"/>
                          </a:cubicBezTo>
                          <a:cubicBezTo>
                            <a:pt x="258103" y="756028"/>
                            <a:pt x="258580" y="756028"/>
                            <a:pt x="259056" y="756028"/>
                          </a:cubicBezTo>
                          <a:close/>
                        </a:path>
                      </a:pathLst>
                    </a:custGeom>
                    <a:solidFill>
                      <a:srgbClr val="FF9A22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666" name="자유형: 도형 665">
                      <a:extLst>
                        <a:ext uri="{FF2B5EF4-FFF2-40B4-BE49-F238E27FC236}">
                          <a16:creationId xmlns:a16="http://schemas.microsoft.com/office/drawing/2014/main" id="{183526C8-086E-40C0-490A-441E3F4268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68587" y="3138987"/>
                      <a:ext cx="258343" cy="767976"/>
                    </a:xfrm>
                    <a:custGeom>
                      <a:avLst/>
                      <a:gdLst>
                        <a:gd name="connsiteX0" fmla="*/ 233528 w 258343"/>
                        <a:gd name="connsiteY0" fmla="*/ 767976 h 767976"/>
                        <a:gd name="connsiteX1" fmla="*/ 244577 w 258343"/>
                        <a:gd name="connsiteY1" fmla="*/ 758546 h 767976"/>
                        <a:gd name="connsiteX2" fmla="*/ 17882 w 258343"/>
                        <a:gd name="connsiteY2" fmla="*/ 2261 h 767976"/>
                        <a:gd name="connsiteX3" fmla="*/ 2261 w 258343"/>
                        <a:gd name="connsiteY3" fmla="*/ 4452 h 767976"/>
                        <a:gd name="connsiteX4" fmla="*/ 4452 w 258343"/>
                        <a:gd name="connsiteY4" fmla="*/ 20073 h 767976"/>
                        <a:gd name="connsiteX5" fmla="*/ 222575 w 258343"/>
                        <a:gd name="connsiteY5" fmla="*/ 755117 h 767976"/>
                        <a:gd name="connsiteX6" fmla="*/ 231909 w 258343"/>
                        <a:gd name="connsiteY6" fmla="*/ 767881 h 767976"/>
                        <a:gd name="connsiteX7" fmla="*/ 233624 w 258343"/>
                        <a:gd name="connsiteY7" fmla="*/ 767976 h 767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58343" h="767976">
                          <a:moveTo>
                            <a:pt x="233528" y="767976"/>
                          </a:moveTo>
                          <a:cubicBezTo>
                            <a:pt x="238958" y="767976"/>
                            <a:pt x="243720" y="764071"/>
                            <a:pt x="244577" y="758546"/>
                          </a:cubicBezTo>
                          <a:cubicBezTo>
                            <a:pt x="325826" y="242006"/>
                            <a:pt x="21026" y="4547"/>
                            <a:pt x="17882" y="2261"/>
                          </a:cubicBezTo>
                          <a:cubicBezTo>
                            <a:pt x="13025" y="-1453"/>
                            <a:pt x="5976" y="-501"/>
                            <a:pt x="2261" y="4452"/>
                          </a:cubicBezTo>
                          <a:cubicBezTo>
                            <a:pt x="-1453" y="9405"/>
                            <a:pt x="-501" y="16358"/>
                            <a:pt x="4452" y="20073"/>
                          </a:cubicBezTo>
                          <a:cubicBezTo>
                            <a:pt x="7405" y="22359"/>
                            <a:pt x="301727" y="252388"/>
                            <a:pt x="222575" y="755117"/>
                          </a:cubicBezTo>
                          <a:cubicBezTo>
                            <a:pt x="221622" y="761213"/>
                            <a:pt x="225813" y="766928"/>
                            <a:pt x="231909" y="767881"/>
                          </a:cubicBezTo>
                          <a:cubicBezTo>
                            <a:pt x="232481" y="767881"/>
                            <a:pt x="233052" y="767976"/>
                            <a:pt x="233624" y="767976"/>
                          </a:cubicBezTo>
                          <a:close/>
                        </a:path>
                      </a:pathLst>
                    </a:custGeom>
                    <a:solidFill>
                      <a:srgbClr val="FFB94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  <p:sp>
                <p:nvSpPr>
                  <p:cNvPr id="667" name="자유형: 도형 666">
                    <a:extLst>
                      <a:ext uri="{FF2B5EF4-FFF2-40B4-BE49-F238E27FC236}">
                        <a16:creationId xmlns:a16="http://schemas.microsoft.com/office/drawing/2014/main" id="{540B6709-50AC-7D65-0DB3-03A2290C1472}"/>
                      </a:ext>
                    </a:extLst>
                  </p:cNvPr>
                  <p:cNvSpPr/>
                  <p:nvPr/>
                </p:nvSpPr>
                <p:spPr>
                  <a:xfrm>
                    <a:off x="5250846" y="3061620"/>
                    <a:ext cx="106489" cy="106489"/>
                  </a:xfrm>
                  <a:custGeom>
                    <a:avLst/>
                    <a:gdLst>
                      <a:gd name="connsiteX0" fmla="*/ 106489 w 106489"/>
                      <a:gd name="connsiteY0" fmla="*/ 53245 h 106489"/>
                      <a:gd name="connsiteX1" fmla="*/ 53245 w 106489"/>
                      <a:gd name="connsiteY1" fmla="*/ 106490 h 106489"/>
                      <a:gd name="connsiteX2" fmla="*/ 0 w 106489"/>
                      <a:gd name="connsiteY2" fmla="*/ 53245 h 106489"/>
                      <a:gd name="connsiteX3" fmla="*/ 53245 w 106489"/>
                      <a:gd name="connsiteY3" fmla="*/ 0 h 106489"/>
                      <a:gd name="connsiteX4" fmla="*/ 106489 w 106489"/>
                      <a:gd name="connsiteY4" fmla="*/ 53245 h 10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489" h="106489">
                        <a:moveTo>
                          <a:pt x="106489" y="53245"/>
                        </a:moveTo>
                        <a:cubicBezTo>
                          <a:pt x="106489" y="82651"/>
                          <a:pt x="82651" y="106490"/>
                          <a:pt x="53245" y="106490"/>
                        </a:cubicBezTo>
                        <a:cubicBezTo>
                          <a:pt x="23838" y="106490"/>
                          <a:pt x="0" y="82651"/>
                          <a:pt x="0" y="53245"/>
                        </a:cubicBezTo>
                        <a:cubicBezTo>
                          <a:pt x="0" y="23838"/>
                          <a:pt x="23839" y="0"/>
                          <a:pt x="53245" y="0"/>
                        </a:cubicBezTo>
                        <a:cubicBezTo>
                          <a:pt x="82651" y="0"/>
                          <a:pt x="106489" y="23838"/>
                          <a:pt x="106489" y="53245"/>
                        </a:cubicBezTo>
                        <a:close/>
                      </a:path>
                    </a:pathLst>
                  </a:custGeom>
                  <a:solidFill>
                    <a:srgbClr val="FFB94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</p:grpSp>
          </p:grpSp>
        </p:grpSp>
        <p:grpSp>
          <p:nvGrpSpPr>
            <p:cNvPr id="1821" name="그룹 1820">
              <a:extLst>
                <a:ext uri="{FF2B5EF4-FFF2-40B4-BE49-F238E27FC236}">
                  <a16:creationId xmlns:a16="http://schemas.microsoft.com/office/drawing/2014/main" id="{0C1E4050-2C70-80FD-622A-61FAA7246183}"/>
                </a:ext>
              </a:extLst>
            </p:cNvPr>
            <p:cNvGrpSpPr/>
            <p:nvPr/>
          </p:nvGrpSpPr>
          <p:grpSpPr>
            <a:xfrm>
              <a:off x="324584" y="1345050"/>
              <a:ext cx="4531402" cy="2403241"/>
              <a:chOff x="325882" y="1345050"/>
              <a:chExt cx="4531402" cy="2403241"/>
            </a:xfrm>
          </p:grpSpPr>
          <p:sp>
            <p:nvSpPr>
              <p:cNvPr id="21" name="사각형: 둥근 모서리 20">
                <a:extLst>
                  <a:ext uri="{FF2B5EF4-FFF2-40B4-BE49-F238E27FC236}">
                    <a16:creationId xmlns:a16="http://schemas.microsoft.com/office/drawing/2014/main" id="{C1D38987-AE77-C8F0-1593-CC97C8FC7EB0}"/>
                  </a:ext>
                </a:extLst>
              </p:cNvPr>
              <p:cNvSpPr/>
              <p:nvPr/>
            </p:nvSpPr>
            <p:spPr>
              <a:xfrm>
                <a:off x="325882" y="1345050"/>
                <a:ext cx="4531402" cy="2403241"/>
              </a:xfrm>
              <a:prstGeom prst="roundRect">
                <a:avLst>
                  <a:gd name="adj" fmla="val 2779"/>
                </a:avLst>
              </a:prstGeom>
              <a:solidFill>
                <a:srgbClr val="3B70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5629" rIns="0" bIns="0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400" b="0" i="0" u="none" strike="noStrike" kern="1200" cap="none" spc="-49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23" name="사각형: 둥근 모서리 22">
                <a:extLst>
                  <a:ext uri="{FF2B5EF4-FFF2-40B4-BE49-F238E27FC236}">
                    <a16:creationId xmlns:a16="http://schemas.microsoft.com/office/drawing/2014/main" id="{6DA2AC2C-10D4-2231-589F-4CA06B241A0C}"/>
                  </a:ext>
                </a:extLst>
              </p:cNvPr>
              <p:cNvSpPr/>
              <p:nvPr/>
            </p:nvSpPr>
            <p:spPr>
              <a:xfrm>
                <a:off x="402241" y="1770330"/>
                <a:ext cx="4378684" cy="1894887"/>
              </a:xfrm>
              <a:prstGeom prst="roundRect">
                <a:avLst>
                  <a:gd name="adj" fmla="val 355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dist="38100" dir="162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020301D-DEDA-D36D-1919-AC5CA945A326}"/>
                  </a:ext>
                </a:extLst>
              </p:cNvPr>
              <p:cNvSpPr txBox="1"/>
              <p:nvPr/>
            </p:nvSpPr>
            <p:spPr>
              <a:xfrm>
                <a:off x="2091190" y="1386427"/>
                <a:ext cx="1000788" cy="343754"/>
              </a:xfrm>
              <a:prstGeom prst="rect">
                <a:avLst/>
              </a:prstGeom>
              <a:noFill/>
            </p:spPr>
            <p:txBody>
              <a:bodyPr wrap="none" lIns="0" tIns="35629" rIns="0" bIns="0" anchor="ctr">
                <a:spAutoFit/>
              </a:bodyPr>
              <a:lstStyle/>
              <a:p>
                <a:pPr algn="ctr"/>
                <a:r>
                  <a:rPr lang="ko-KR" altLang="en-US" sz="20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복지혜택</a:t>
                </a:r>
              </a:p>
            </p:txBody>
          </p:sp>
          <p:grpSp>
            <p:nvGrpSpPr>
              <p:cNvPr id="1814" name="그룹 1813">
                <a:extLst>
                  <a:ext uri="{FF2B5EF4-FFF2-40B4-BE49-F238E27FC236}">
                    <a16:creationId xmlns:a16="http://schemas.microsoft.com/office/drawing/2014/main" id="{A5EB6AE0-7EB8-B2DA-7090-D91BEB950A5C}"/>
                  </a:ext>
                </a:extLst>
              </p:cNvPr>
              <p:cNvGrpSpPr/>
              <p:nvPr/>
            </p:nvGrpSpPr>
            <p:grpSpPr>
              <a:xfrm>
                <a:off x="505328" y="1862673"/>
                <a:ext cx="2835413" cy="1717656"/>
                <a:chOff x="505328" y="1862673"/>
                <a:chExt cx="2835413" cy="1717656"/>
              </a:xfrm>
            </p:grpSpPr>
            <p:grpSp>
              <p:nvGrpSpPr>
                <p:cNvPr id="25" name="그룹 24">
                  <a:extLst>
                    <a:ext uri="{FF2B5EF4-FFF2-40B4-BE49-F238E27FC236}">
                      <a16:creationId xmlns:a16="http://schemas.microsoft.com/office/drawing/2014/main" id="{936764A9-2744-B97A-FB8E-150A77169265}"/>
                    </a:ext>
                  </a:extLst>
                </p:cNvPr>
                <p:cNvGrpSpPr/>
                <p:nvPr/>
              </p:nvGrpSpPr>
              <p:grpSpPr>
                <a:xfrm>
                  <a:off x="505328" y="1862673"/>
                  <a:ext cx="2520263" cy="200055"/>
                  <a:chOff x="5597626" y="4489028"/>
                  <a:chExt cx="2520263" cy="200055"/>
                </a:xfrm>
              </p:grpSpPr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18D2D501-8692-2D7B-D1F3-A0BF6B386ADA}"/>
                      </a:ext>
                    </a:extLst>
                  </p:cNvPr>
                  <p:cNvSpPr txBox="1"/>
                  <p:nvPr/>
                </p:nvSpPr>
                <p:spPr>
                  <a:xfrm>
                    <a:off x="5795137" y="4489028"/>
                    <a:ext cx="2322752" cy="20005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anchor="ctr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ko-KR" altLang="en-US" sz="1300" b="0" i="0" u="none" strike="noStrike" kern="1200" cap="none" spc="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숙소제공 </a:t>
                    </a:r>
                    <a:r>
                      <a:rPr kumimoji="0" lang="en-US" altLang="ko-KR" sz="1300" b="0" i="0" u="none" strike="noStrike" kern="1200" cap="none" spc="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(</a:t>
                    </a:r>
                    <a:r>
                      <a:rPr kumimoji="0" lang="ko-KR" altLang="en-US" sz="1300" b="0" i="0" u="none" strike="noStrike" kern="1200" cap="none" spc="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독신자 및 기혼자</a:t>
                    </a:r>
                    <a:r>
                      <a:rPr kumimoji="0" lang="en-US" altLang="ko-KR" sz="1300" b="0" i="0" u="none" strike="noStrike" kern="1200" cap="none" spc="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)</a:t>
                    </a:r>
                  </a:p>
                </p:txBody>
              </p:sp>
              <p:sp>
                <p:nvSpPr>
                  <p:cNvPr id="31" name="자유형: 도형 30">
                    <a:extLst>
                      <a:ext uri="{FF2B5EF4-FFF2-40B4-BE49-F238E27FC236}">
                        <a16:creationId xmlns:a16="http://schemas.microsoft.com/office/drawing/2014/main" id="{0F6827EE-1DAD-2CC3-E45F-BBC1FF583C34}"/>
                      </a:ext>
                    </a:extLst>
                  </p:cNvPr>
                  <p:cNvSpPr/>
                  <p:nvPr/>
                </p:nvSpPr>
                <p:spPr>
                  <a:xfrm rot="19785720">
                    <a:off x="5597626" y="4506788"/>
                    <a:ext cx="138716" cy="139279"/>
                  </a:xfrm>
                  <a:custGeom>
                    <a:avLst/>
                    <a:gdLst>
                      <a:gd name="connsiteX0" fmla="*/ 293469 w 388800"/>
                      <a:gd name="connsiteY0" fmla="*/ 26584 h 390378"/>
                      <a:gd name="connsiteX1" fmla="*/ 383906 w 388800"/>
                      <a:gd name="connsiteY1" fmla="*/ 145462 h 390378"/>
                      <a:gd name="connsiteX2" fmla="*/ 384849 w 388800"/>
                      <a:gd name="connsiteY2" fmla="*/ 159850 h 390378"/>
                      <a:gd name="connsiteX3" fmla="*/ 379712 w 388800"/>
                      <a:gd name="connsiteY3" fmla="*/ 160058 h 390378"/>
                      <a:gd name="connsiteX4" fmla="*/ 205133 w 388800"/>
                      <a:gd name="connsiteY4" fmla="*/ 240823 h 390378"/>
                      <a:gd name="connsiteX5" fmla="*/ 205134 w 388800"/>
                      <a:gd name="connsiteY5" fmla="*/ 120135 h 390378"/>
                      <a:gd name="connsiteX6" fmla="*/ 179865 w 388800"/>
                      <a:gd name="connsiteY6" fmla="*/ 94866 h 390378"/>
                      <a:gd name="connsiteX7" fmla="*/ 154597 w 388800"/>
                      <a:gd name="connsiteY7" fmla="*/ 120135 h 390378"/>
                      <a:gd name="connsiteX8" fmla="*/ 154596 w 388800"/>
                      <a:gd name="connsiteY8" fmla="*/ 275198 h 390378"/>
                      <a:gd name="connsiteX9" fmla="*/ 161997 w 388800"/>
                      <a:gd name="connsiteY9" fmla="*/ 293065 h 390378"/>
                      <a:gd name="connsiteX10" fmla="*/ 169401 w 388800"/>
                      <a:gd name="connsiteY10" fmla="*/ 296131 h 390378"/>
                      <a:gd name="connsiteX11" fmla="*/ 174110 w 388800"/>
                      <a:gd name="connsiteY11" fmla="*/ 300473 h 390378"/>
                      <a:gd name="connsiteX12" fmla="*/ 179366 w 388800"/>
                      <a:gd name="connsiteY12" fmla="*/ 300259 h 390378"/>
                      <a:gd name="connsiteX13" fmla="*/ 179865 w 388800"/>
                      <a:gd name="connsiteY13" fmla="*/ 300466 h 390378"/>
                      <a:gd name="connsiteX14" fmla="*/ 179864 w 388800"/>
                      <a:gd name="connsiteY14" fmla="*/ 300468 h 390378"/>
                      <a:gd name="connsiteX15" fmla="*/ 180475 w 388800"/>
                      <a:gd name="connsiteY15" fmla="*/ 300214 h 390378"/>
                      <a:gd name="connsiteX16" fmla="*/ 192527 w 388800"/>
                      <a:gd name="connsiteY16" fmla="*/ 299724 h 390378"/>
                      <a:gd name="connsiteX17" fmla="*/ 388088 w 388800"/>
                      <a:gd name="connsiteY17" fmla="*/ 209254 h 390378"/>
                      <a:gd name="connsiteX18" fmla="*/ 388800 w 388800"/>
                      <a:gd name="connsiteY18" fmla="*/ 220118 h 390378"/>
                      <a:gd name="connsiteX19" fmla="*/ 363794 w 388800"/>
                      <a:gd name="connsiteY19" fmla="*/ 293469 h 390378"/>
                      <a:gd name="connsiteX20" fmla="*/ 96909 w 388800"/>
                      <a:gd name="connsiteY20" fmla="*/ 363794 h 390378"/>
                      <a:gd name="connsiteX21" fmla="*/ 26584 w 388800"/>
                      <a:gd name="connsiteY21" fmla="*/ 96909 h 390378"/>
                      <a:gd name="connsiteX22" fmla="*/ 293469 w 388800"/>
                      <a:gd name="connsiteY22" fmla="*/ 26584 h 390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8800" h="390378">
                        <a:moveTo>
                          <a:pt x="293469" y="26584"/>
                        </a:moveTo>
                        <a:cubicBezTo>
                          <a:pt x="340028" y="53723"/>
                          <a:pt x="371179" y="97165"/>
                          <a:pt x="383906" y="145462"/>
                        </a:cubicBezTo>
                        <a:lnTo>
                          <a:pt x="384849" y="159850"/>
                        </a:lnTo>
                        <a:lnTo>
                          <a:pt x="379712" y="160058"/>
                        </a:lnTo>
                        <a:lnTo>
                          <a:pt x="205133" y="240823"/>
                        </a:lnTo>
                        <a:lnTo>
                          <a:pt x="205134" y="120135"/>
                        </a:lnTo>
                        <a:cubicBezTo>
                          <a:pt x="205134" y="106180"/>
                          <a:pt x="193821" y="94866"/>
                          <a:pt x="179865" y="94866"/>
                        </a:cubicBezTo>
                        <a:cubicBezTo>
                          <a:pt x="165909" y="94866"/>
                          <a:pt x="154596" y="106179"/>
                          <a:pt x="154597" y="120135"/>
                        </a:cubicBezTo>
                        <a:lnTo>
                          <a:pt x="154596" y="275198"/>
                        </a:lnTo>
                        <a:cubicBezTo>
                          <a:pt x="154596" y="282175"/>
                          <a:pt x="157424" y="288492"/>
                          <a:pt x="161997" y="293065"/>
                        </a:cubicBezTo>
                        <a:lnTo>
                          <a:pt x="169401" y="296131"/>
                        </a:lnTo>
                        <a:lnTo>
                          <a:pt x="174110" y="300473"/>
                        </a:lnTo>
                        <a:lnTo>
                          <a:pt x="179366" y="300259"/>
                        </a:lnTo>
                        <a:lnTo>
                          <a:pt x="179865" y="300466"/>
                        </a:lnTo>
                        <a:lnTo>
                          <a:pt x="179864" y="300468"/>
                        </a:lnTo>
                        <a:lnTo>
                          <a:pt x="180475" y="300214"/>
                        </a:lnTo>
                        <a:lnTo>
                          <a:pt x="192527" y="299724"/>
                        </a:lnTo>
                        <a:lnTo>
                          <a:pt x="388088" y="209254"/>
                        </a:lnTo>
                        <a:lnTo>
                          <a:pt x="388800" y="220118"/>
                        </a:lnTo>
                        <a:cubicBezTo>
                          <a:pt x="385573" y="245262"/>
                          <a:pt x="377364" y="270190"/>
                          <a:pt x="363794" y="293469"/>
                        </a:cubicBezTo>
                        <a:cubicBezTo>
                          <a:pt x="309515" y="386587"/>
                          <a:pt x="190027" y="418073"/>
                          <a:pt x="96909" y="363794"/>
                        </a:cubicBezTo>
                        <a:cubicBezTo>
                          <a:pt x="3791" y="309515"/>
                          <a:pt x="-27695" y="190027"/>
                          <a:pt x="26584" y="96909"/>
                        </a:cubicBezTo>
                        <a:cubicBezTo>
                          <a:pt x="80863" y="3791"/>
                          <a:pt x="200351" y="-27695"/>
                          <a:pt x="293469" y="26584"/>
                        </a:cubicBezTo>
                        <a:close/>
                      </a:path>
                    </a:pathLst>
                  </a:custGeom>
                  <a:solidFill>
                    <a:srgbClr val="3B709B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grpSp>
              <p:nvGrpSpPr>
                <p:cNvPr id="80" name="그룹 79">
                  <a:extLst>
                    <a:ext uri="{FF2B5EF4-FFF2-40B4-BE49-F238E27FC236}">
                      <a16:creationId xmlns:a16="http://schemas.microsoft.com/office/drawing/2014/main" id="{46696191-A6F1-9B46-3D84-93FB2EEED510}"/>
                    </a:ext>
                  </a:extLst>
                </p:cNvPr>
                <p:cNvGrpSpPr/>
                <p:nvPr/>
              </p:nvGrpSpPr>
              <p:grpSpPr>
                <a:xfrm>
                  <a:off x="505328" y="2128751"/>
                  <a:ext cx="2387854" cy="790240"/>
                  <a:chOff x="520568" y="2099391"/>
                  <a:chExt cx="2387854" cy="790240"/>
                </a:xfrm>
              </p:grpSpPr>
              <p:grpSp>
                <p:nvGrpSpPr>
                  <p:cNvPr id="32" name="그룹 31">
                    <a:extLst>
                      <a:ext uri="{FF2B5EF4-FFF2-40B4-BE49-F238E27FC236}">
                        <a16:creationId xmlns:a16="http://schemas.microsoft.com/office/drawing/2014/main" id="{8C0F079A-D6E7-FD2F-7233-C8A474A0953F}"/>
                      </a:ext>
                    </a:extLst>
                  </p:cNvPr>
                  <p:cNvGrpSpPr/>
                  <p:nvPr/>
                </p:nvGrpSpPr>
                <p:grpSpPr>
                  <a:xfrm>
                    <a:off x="520568" y="2099391"/>
                    <a:ext cx="1295569" cy="200055"/>
                    <a:chOff x="5597626" y="4489028"/>
                    <a:chExt cx="1295569" cy="200055"/>
                  </a:xfrm>
                </p:grpSpPr>
                <p:sp>
                  <p:nvSpPr>
                    <p:cNvPr id="37" name="TextBox 36">
                      <a:extLst>
                        <a:ext uri="{FF2B5EF4-FFF2-40B4-BE49-F238E27FC236}">
                          <a16:creationId xmlns:a16="http://schemas.microsoft.com/office/drawing/2014/main" id="{02910F3C-6602-982D-115B-EAE41A64688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795137" y="4489028"/>
                      <a:ext cx="1098058" cy="200055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anchor="ctr"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300" b="0" i="0" u="none" strike="noStrike" kern="1200" cap="none" spc="0" normalizeH="0" baseline="0" noProof="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G마켓 산스 TTF Medium" panose="02000000000000000000" pitchFamily="2" charset="-127"/>
                          <a:ea typeface="문체부 제목 돋음체" panose="020B0609000101010101" pitchFamily="49" charset="-127"/>
                        </a:rPr>
                        <a:t>휴양시설 이용</a:t>
                      </a:r>
                    </a:p>
                  </p:txBody>
                </p:sp>
                <p:sp>
                  <p:nvSpPr>
                    <p:cNvPr id="42" name="자유형: 도형 41">
                      <a:extLst>
                        <a:ext uri="{FF2B5EF4-FFF2-40B4-BE49-F238E27FC236}">
                          <a16:creationId xmlns:a16="http://schemas.microsoft.com/office/drawing/2014/main" id="{76480777-AFB6-5FA4-787C-F517C0A5FBB5}"/>
                        </a:ext>
                      </a:extLst>
                    </p:cNvPr>
                    <p:cNvSpPr/>
                    <p:nvPr/>
                  </p:nvSpPr>
                  <p:spPr>
                    <a:xfrm rot="19785720">
                      <a:off x="5597626" y="4506788"/>
                      <a:ext cx="138716" cy="139279"/>
                    </a:xfrm>
                    <a:custGeom>
                      <a:avLst/>
                      <a:gdLst>
                        <a:gd name="connsiteX0" fmla="*/ 293469 w 388800"/>
                        <a:gd name="connsiteY0" fmla="*/ 26584 h 390378"/>
                        <a:gd name="connsiteX1" fmla="*/ 383906 w 388800"/>
                        <a:gd name="connsiteY1" fmla="*/ 145462 h 390378"/>
                        <a:gd name="connsiteX2" fmla="*/ 384849 w 388800"/>
                        <a:gd name="connsiteY2" fmla="*/ 159850 h 390378"/>
                        <a:gd name="connsiteX3" fmla="*/ 379712 w 388800"/>
                        <a:gd name="connsiteY3" fmla="*/ 160058 h 390378"/>
                        <a:gd name="connsiteX4" fmla="*/ 205133 w 388800"/>
                        <a:gd name="connsiteY4" fmla="*/ 240823 h 390378"/>
                        <a:gd name="connsiteX5" fmla="*/ 205134 w 388800"/>
                        <a:gd name="connsiteY5" fmla="*/ 120135 h 390378"/>
                        <a:gd name="connsiteX6" fmla="*/ 179865 w 388800"/>
                        <a:gd name="connsiteY6" fmla="*/ 94866 h 390378"/>
                        <a:gd name="connsiteX7" fmla="*/ 154597 w 388800"/>
                        <a:gd name="connsiteY7" fmla="*/ 120135 h 390378"/>
                        <a:gd name="connsiteX8" fmla="*/ 154596 w 388800"/>
                        <a:gd name="connsiteY8" fmla="*/ 275198 h 390378"/>
                        <a:gd name="connsiteX9" fmla="*/ 161997 w 388800"/>
                        <a:gd name="connsiteY9" fmla="*/ 293065 h 390378"/>
                        <a:gd name="connsiteX10" fmla="*/ 169401 w 388800"/>
                        <a:gd name="connsiteY10" fmla="*/ 296131 h 390378"/>
                        <a:gd name="connsiteX11" fmla="*/ 174110 w 388800"/>
                        <a:gd name="connsiteY11" fmla="*/ 300473 h 390378"/>
                        <a:gd name="connsiteX12" fmla="*/ 179366 w 388800"/>
                        <a:gd name="connsiteY12" fmla="*/ 300259 h 390378"/>
                        <a:gd name="connsiteX13" fmla="*/ 179865 w 388800"/>
                        <a:gd name="connsiteY13" fmla="*/ 300466 h 390378"/>
                        <a:gd name="connsiteX14" fmla="*/ 179864 w 388800"/>
                        <a:gd name="connsiteY14" fmla="*/ 300468 h 390378"/>
                        <a:gd name="connsiteX15" fmla="*/ 180475 w 388800"/>
                        <a:gd name="connsiteY15" fmla="*/ 300214 h 390378"/>
                        <a:gd name="connsiteX16" fmla="*/ 192527 w 388800"/>
                        <a:gd name="connsiteY16" fmla="*/ 299724 h 390378"/>
                        <a:gd name="connsiteX17" fmla="*/ 388088 w 388800"/>
                        <a:gd name="connsiteY17" fmla="*/ 209254 h 390378"/>
                        <a:gd name="connsiteX18" fmla="*/ 388800 w 388800"/>
                        <a:gd name="connsiteY18" fmla="*/ 220118 h 390378"/>
                        <a:gd name="connsiteX19" fmla="*/ 363794 w 388800"/>
                        <a:gd name="connsiteY19" fmla="*/ 293469 h 390378"/>
                        <a:gd name="connsiteX20" fmla="*/ 96909 w 388800"/>
                        <a:gd name="connsiteY20" fmla="*/ 363794 h 390378"/>
                        <a:gd name="connsiteX21" fmla="*/ 26584 w 388800"/>
                        <a:gd name="connsiteY21" fmla="*/ 96909 h 390378"/>
                        <a:gd name="connsiteX22" fmla="*/ 293469 w 388800"/>
                        <a:gd name="connsiteY22" fmla="*/ 26584 h 3903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388800" h="390378">
                          <a:moveTo>
                            <a:pt x="293469" y="26584"/>
                          </a:moveTo>
                          <a:cubicBezTo>
                            <a:pt x="340028" y="53723"/>
                            <a:pt x="371179" y="97165"/>
                            <a:pt x="383906" y="145462"/>
                          </a:cubicBezTo>
                          <a:lnTo>
                            <a:pt x="384849" y="159850"/>
                          </a:lnTo>
                          <a:lnTo>
                            <a:pt x="379712" y="160058"/>
                          </a:lnTo>
                          <a:lnTo>
                            <a:pt x="205133" y="240823"/>
                          </a:lnTo>
                          <a:lnTo>
                            <a:pt x="205134" y="120135"/>
                          </a:lnTo>
                          <a:cubicBezTo>
                            <a:pt x="205134" y="106180"/>
                            <a:pt x="193821" y="94866"/>
                            <a:pt x="179865" y="94866"/>
                          </a:cubicBezTo>
                          <a:cubicBezTo>
                            <a:pt x="165909" y="94866"/>
                            <a:pt x="154596" y="106179"/>
                            <a:pt x="154597" y="120135"/>
                          </a:cubicBezTo>
                          <a:lnTo>
                            <a:pt x="154596" y="275198"/>
                          </a:lnTo>
                          <a:cubicBezTo>
                            <a:pt x="154596" y="282175"/>
                            <a:pt x="157424" y="288492"/>
                            <a:pt x="161997" y="293065"/>
                          </a:cubicBezTo>
                          <a:lnTo>
                            <a:pt x="169401" y="296131"/>
                          </a:lnTo>
                          <a:lnTo>
                            <a:pt x="174110" y="300473"/>
                          </a:lnTo>
                          <a:lnTo>
                            <a:pt x="179366" y="300259"/>
                          </a:lnTo>
                          <a:lnTo>
                            <a:pt x="179865" y="300466"/>
                          </a:lnTo>
                          <a:lnTo>
                            <a:pt x="179864" y="300468"/>
                          </a:lnTo>
                          <a:lnTo>
                            <a:pt x="180475" y="300214"/>
                          </a:lnTo>
                          <a:lnTo>
                            <a:pt x="192527" y="299724"/>
                          </a:lnTo>
                          <a:lnTo>
                            <a:pt x="388088" y="209254"/>
                          </a:lnTo>
                          <a:lnTo>
                            <a:pt x="388800" y="220118"/>
                          </a:lnTo>
                          <a:cubicBezTo>
                            <a:pt x="385573" y="245262"/>
                            <a:pt x="377364" y="270190"/>
                            <a:pt x="363794" y="293469"/>
                          </a:cubicBezTo>
                          <a:cubicBezTo>
                            <a:pt x="309515" y="386587"/>
                            <a:pt x="190027" y="418073"/>
                            <a:pt x="96909" y="363794"/>
                          </a:cubicBezTo>
                          <a:cubicBezTo>
                            <a:pt x="3791" y="309515"/>
                            <a:pt x="-27695" y="190027"/>
                            <a:pt x="26584" y="96909"/>
                          </a:cubicBezTo>
                          <a:cubicBezTo>
                            <a:pt x="80863" y="3791"/>
                            <a:pt x="200351" y="-27695"/>
                            <a:pt x="293469" y="26584"/>
                          </a:cubicBezTo>
                          <a:close/>
                        </a:path>
                      </a:pathLst>
                    </a:custGeom>
                    <a:solidFill>
                      <a:srgbClr val="3B709B"/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  <p:sp>
                <p:nvSpPr>
                  <p:cNvPr id="72" name="TextBox 71">
                    <a:extLst>
                      <a:ext uri="{FF2B5EF4-FFF2-40B4-BE49-F238E27FC236}">
                        <a16:creationId xmlns:a16="http://schemas.microsoft.com/office/drawing/2014/main" id="{F5BC88C2-79DC-6C67-0294-0759016D607B}"/>
                      </a:ext>
                    </a:extLst>
                  </p:cNvPr>
                  <p:cNvSpPr txBox="1"/>
                  <p:nvPr/>
                </p:nvSpPr>
                <p:spPr>
                  <a:xfrm>
                    <a:off x="718079" y="2330504"/>
                    <a:ext cx="2190343" cy="55912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anchor="t">
                    <a:spAutoFit/>
                  </a:bodyPr>
                  <a:lstStyle/>
                  <a:p>
                    <a:pPr marL="101600" marR="0" lvl="0" indent="-10160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200"/>
                      </a:spcAft>
                      <a:buClr>
                        <a:srgbClr val="3B709B"/>
                      </a:buClr>
                      <a:buSzTx/>
                      <a:buFont typeface="Arial" panose="020B0604020202020204" pitchFamily="34" charset="0"/>
                      <a:buChar char="•"/>
                      <a:tabLst/>
                      <a:defRPr/>
                    </a:pPr>
                    <a:r>
                      <a:rPr kumimoji="0" lang="ko-KR" altLang="en-US" sz="1100" b="0" i="0" u="none" strike="noStrike" kern="1200" cap="none" spc="-3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호텔 및 콘도 시설 </a:t>
                    </a:r>
                    <a:r>
                      <a:rPr kumimoji="0" lang="en-US" altLang="ko-KR" sz="1100" b="0" i="0" u="none" strike="noStrike" kern="1200" cap="none" spc="-3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: </a:t>
                    </a:r>
                    <a:r>
                      <a:rPr kumimoji="0" lang="ko-KR" altLang="en-US" sz="1100" b="0" i="0" u="none" strike="noStrike" kern="1200" cap="none" spc="-3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전국 </a:t>
                    </a:r>
                    <a:r>
                      <a:rPr kumimoji="0" lang="en-US" altLang="ko-KR" sz="1100" b="0" i="0" u="none" strike="noStrike" kern="1200" cap="none" spc="-3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65</a:t>
                    </a:r>
                    <a:r>
                      <a:rPr kumimoji="0" lang="ko-KR" altLang="en-US" sz="1100" b="0" i="0" u="none" strike="noStrike" kern="1200" cap="none" spc="-3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개</a:t>
                    </a:r>
                  </a:p>
                  <a:p>
                    <a:pPr marL="101600" marR="0" lvl="0" indent="-10160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200"/>
                      </a:spcAft>
                      <a:buClr>
                        <a:srgbClr val="3B709B"/>
                      </a:buClr>
                      <a:buSzTx/>
                      <a:buFont typeface="Arial" panose="020B0604020202020204" pitchFamily="34" charset="0"/>
                      <a:buChar char="•"/>
                      <a:tabLst/>
                      <a:defRPr/>
                    </a:pPr>
                    <a:r>
                      <a:rPr kumimoji="0" lang="ko-KR" altLang="en-US" sz="1100" b="0" i="0" u="none" strike="noStrike" kern="1200" cap="none" spc="-3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군 골프장 </a:t>
                    </a:r>
                    <a:r>
                      <a:rPr kumimoji="0" lang="en-US" altLang="ko-KR" sz="1100" b="0" i="0" u="none" strike="noStrike" kern="1200" cap="none" spc="-3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: </a:t>
                    </a:r>
                    <a:r>
                      <a:rPr kumimoji="0" lang="ko-KR" altLang="en-US" sz="1100" b="0" i="0" u="none" strike="noStrike" kern="1200" cap="none" spc="-3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전국 </a:t>
                    </a:r>
                    <a:r>
                      <a:rPr kumimoji="0" lang="en-US" altLang="ko-KR" sz="1100" b="0" i="0" u="none" strike="noStrike" kern="1200" cap="none" spc="-3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34</a:t>
                    </a:r>
                    <a:r>
                      <a:rPr kumimoji="0" lang="ko-KR" altLang="en-US" sz="1100" b="0" i="0" u="none" strike="noStrike" kern="1200" cap="none" spc="-3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개</a:t>
                    </a:r>
                  </a:p>
                  <a:p>
                    <a:pPr marL="101600" marR="0" lvl="0" indent="-10160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200"/>
                      </a:spcAft>
                      <a:buClr>
                        <a:srgbClr val="3B709B"/>
                      </a:buClr>
                      <a:buSzTx/>
                      <a:buFont typeface="Arial" panose="020B0604020202020204" pitchFamily="34" charset="0"/>
                      <a:buChar char="•"/>
                      <a:tabLst/>
                      <a:defRPr/>
                    </a:pPr>
                    <a:r>
                      <a:rPr kumimoji="0" lang="ko-KR" altLang="en-US" sz="1100" b="0" i="0" u="none" strike="noStrike" kern="1200" cap="none" spc="-3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쇼핑타운 </a:t>
                    </a:r>
                    <a:r>
                      <a:rPr kumimoji="0" lang="en-US" altLang="ko-KR" sz="1100" b="0" i="0" u="none" strike="noStrike" kern="1200" cap="none" spc="-3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: 7</a:t>
                    </a:r>
                    <a:r>
                      <a:rPr kumimoji="0" lang="ko-KR" altLang="en-US" sz="1100" b="0" i="0" u="none" strike="noStrike" kern="1200" cap="none" spc="-3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개</a:t>
                    </a:r>
                  </a:p>
                </p:txBody>
              </p:sp>
            </p:grpSp>
            <p:grpSp>
              <p:nvGrpSpPr>
                <p:cNvPr id="432" name="그룹 431">
                  <a:extLst>
                    <a:ext uri="{FF2B5EF4-FFF2-40B4-BE49-F238E27FC236}">
                      <a16:creationId xmlns:a16="http://schemas.microsoft.com/office/drawing/2014/main" id="{01C6FECC-4E3A-4080-A78F-89E99E235BFA}"/>
                    </a:ext>
                  </a:extLst>
                </p:cNvPr>
                <p:cNvGrpSpPr/>
                <p:nvPr/>
              </p:nvGrpSpPr>
              <p:grpSpPr>
                <a:xfrm>
                  <a:off x="505328" y="2985014"/>
                  <a:ext cx="2835413" cy="595315"/>
                  <a:chOff x="520568" y="2099391"/>
                  <a:chExt cx="2835413" cy="595315"/>
                </a:xfrm>
              </p:grpSpPr>
              <p:grpSp>
                <p:nvGrpSpPr>
                  <p:cNvPr id="433" name="그룹 432">
                    <a:extLst>
                      <a:ext uri="{FF2B5EF4-FFF2-40B4-BE49-F238E27FC236}">
                        <a16:creationId xmlns:a16="http://schemas.microsoft.com/office/drawing/2014/main" id="{D70FDADB-5E0E-AEE2-EF9E-8A094773E618}"/>
                      </a:ext>
                    </a:extLst>
                  </p:cNvPr>
                  <p:cNvGrpSpPr/>
                  <p:nvPr/>
                </p:nvGrpSpPr>
                <p:grpSpPr>
                  <a:xfrm>
                    <a:off x="520568" y="2099391"/>
                    <a:ext cx="530936" cy="200055"/>
                    <a:chOff x="5597626" y="4489028"/>
                    <a:chExt cx="530936" cy="200055"/>
                  </a:xfrm>
                </p:grpSpPr>
                <p:sp>
                  <p:nvSpPr>
                    <p:cNvPr id="435" name="TextBox 434">
                      <a:extLst>
                        <a:ext uri="{FF2B5EF4-FFF2-40B4-BE49-F238E27FC236}">
                          <a16:creationId xmlns:a16="http://schemas.microsoft.com/office/drawing/2014/main" id="{87C045E9-50F1-D1E1-9C0B-BCEC3BCC13B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795137" y="4489028"/>
                      <a:ext cx="333425" cy="200055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anchor="ctr"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300" b="0" i="0" u="none" strike="noStrike" kern="1200" cap="none" spc="0" normalizeH="0" baseline="0" noProof="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G마켓 산스 TTF Medium" panose="02000000000000000000" pitchFamily="2" charset="-127"/>
                          <a:ea typeface="문체부 제목 돋음체" panose="020B0609000101010101" pitchFamily="49" charset="-127"/>
                        </a:rPr>
                        <a:t>기타</a:t>
                      </a:r>
                    </a:p>
                  </p:txBody>
                </p:sp>
                <p:sp>
                  <p:nvSpPr>
                    <p:cNvPr id="436" name="자유형: 도형 435">
                      <a:extLst>
                        <a:ext uri="{FF2B5EF4-FFF2-40B4-BE49-F238E27FC236}">
                          <a16:creationId xmlns:a16="http://schemas.microsoft.com/office/drawing/2014/main" id="{9A934640-D434-068D-6AB4-349B07F10D66}"/>
                        </a:ext>
                      </a:extLst>
                    </p:cNvPr>
                    <p:cNvSpPr/>
                    <p:nvPr/>
                  </p:nvSpPr>
                  <p:spPr>
                    <a:xfrm rot="19785720">
                      <a:off x="5597626" y="4506788"/>
                      <a:ext cx="138716" cy="139279"/>
                    </a:xfrm>
                    <a:custGeom>
                      <a:avLst/>
                      <a:gdLst>
                        <a:gd name="connsiteX0" fmla="*/ 293469 w 388800"/>
                        <a:gd name="connsiteY0" fmla="*/ 26584 h 390378"/>
                        <a:gd name="connsiteX1" fmla="*/ 383906 w 388800"/>
                        <a:gd name="connsiteY1" fmla="*/ 145462 h 390378"/>
                        <a:gd name="connsiteX2" fmla="*/ 384849 w 388800"/>
                        <a:gd name="connsiteY2" fmla="*/ 159850 h 390378"/>
                        <a:gd name="connsiteX3" fmla="*/ 379712 w 388800"/>
                        <a:gd name="connsiteY3" fmla="*/ 160058 h 390378"/>
                        <a:gd name="connsiteX4" fmla="*/ 205133 w 388800"/>
                        <a:gd name="connsiteY4" fmla="*/ 240823 h 390378"/>
                        <a:gd name="connsiteX5" fmla="*/ 205134 w 388800"/>
                        <a:gd name="connsiteY5" fmla="*/ 120135 h 390378"/>
                        <a:gd name="connsiteX6" fmla="*/ 179865 w 388800"/>
                        <a:gd name="connsiteY6" fmla="*/ 94866 h 390378"/>
                        <a:gd name="connsiteX7" fmla="*/ 154597 w 388800"/>
                        <a:gd name="connsiteY7" fmla="*/ 120135 h 390378"/>
                        <a:gd name="connsiteX8" fmla="*/ 154596 w 388800"/>
                        <a:gd name="connsiteY8" fmla="*/ 275198 h 390378"/>
                        <a:gd name="connsiteX9" fmla="*/ 161997 w 388800"/>
                        <a:gd name="connsiteY9" fmla="*/ 293065 h 390378"/>
                        <a:gd name="connsiteX10" fmla="*/ 169401 w 388800"/>
                        <a:gd name="connsiteY10" fmla="*/ 296131 h 390378"/>
                        <a:gd name="connsiteX11" fmla="*/ 174110 w 388800"/>
                        <a:gd name="connsiteY11" fmla="*/ 300473 h 390378"/>
                        <a:gd name="connsiteX12" fmla="*/ 179366 w 388800"/>
                        <a:gd name="connsiteY12" fmla="*/ 300259 h 390378"/>
                        <a:gd name="connsiteX13" fmla="*/ 179865 w 388800"/>
                        <a:gd name="connsiteY13" fmla="*/ 300466 h 390378"/>
                        <a:gd name="connsiteX14" fmla="*/ 179864 w 388800"/>
                        <a:gd name="connsiteY14" fmla="*/ 300468 h 390378"/>
                        <a:gd name="connsiteX15" fmla="*/ 180475 w 388800"/>
                        <a:gd name="connsiteY15" fmla="*/ 300214 h 390378"/>
                        <a:gd name="connsiteX16" fmla="*/ 192527 w 388800"/>
                        <a:gd name="connsiteY16" fmla="*/ 299724 h 390378"/>
                        <a:gd name="connsiteX17" fmla="*/ 388088 w 388800"/>
                        <a:gd name="connsiteY17" fmla="*/ 209254 h 390378"/>
                        <a:gd name="connsiteX18" fmla="*/ 388800 w 388800"/>
                        <a:gd name="connsiteY18" fmla="*/ 220118 h 390378"/>
                        <a:gd name="connsiteX19" fmla="*/ 363794 w 388800"/>
                        <a:gd name="connsiteY19" fmla="*/ 293469 h 390378"/>
                        <a:gd name="connsiteX20" fmla="*/ 96909 w 388800"/>
                        <a:gd name="connsiteY20" fmla="*/ 363794 h 390378"/>
                        <a:gd name="connsiteX21" fmla="*/ 26584 w 388800"/>
                        <a:gd name="connsiteY21" fmla="*/ 96909 h 390378"/>
                        <a:gd name="connsiteX22" fmla="*/ 293469 w 388800"/>
                        <a:gd name="connsiteY22" fmla="*/ 26584 h 3903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388800" h="390378">
                          <a:moveTo>
                            <a:pt x="293469" y="26584"/>
                          </a:moveTo>
                          <a:cubicBezTo>
                            <a:pt x="340028" y="53723"/>
                            <a:pt x="371179" y="97165"/>
                            <a:pt x="383906" y="145462"/>
                          </a:cubicBezTo>
                          <a:lnTo>
                            <a:pt x="384849" y="159850"/>
                          </a:lnTo>
                          <a:lnTo>
                            <a:pt x="379712" y="160058"/>
                          </a:lnTo>
                          <a:lnTo>
                            <a:pt x="205133" y="240823"/>
                          </a:lnTo>
                          <a:lnTo>
                            <a:pt x="205134" y="120135"/>
                          </a:lnTo>
                          <a:cubicBezTo>
                            <a:pt x="205134" y="106180"/>
                            <a:pt x="193821" y="94866"/>
                            <a:pt x="179865" y="94866"/>
                          </a:cubicBezTo>
                          <a:cubicBezTo>
                            <a:pt x="165909" y="94866"/>
                            <a:pt x="154596" y="106179"/>
                            <a:pt x="154597" y="120135"/>
                          </a:cubicBezTo>
                          <a:lnTo>
                            <a:pt x="154596" y="275198"/>
                          </a:lnTo>
                          <a:cubicBezTo>
                            <a:pt x="154596" y="282175"/>
                            <a:pt x="157424" y="288492"/>
                            <a:pt x="161997" y="293065"/>
                          </a:cubicBezTo>
                          <a:lnTo>
                            <a:pt x="169401" y="296131"/>
                          </a:lnTo>
                          <a:lnTo>
                            <a:pt x="174110" y="300473"/>
                          </a:lnTo>
                          <a:lnTo>
                            <a:pt x="179366" y="300259"/>
                          </a:lnTo>
                          <a:lnTo>
                            <a:pt x="179865" y="300466"/>
                          </a:lnTo>
                          <a:lnTo>
                            <a:pt x="179864" y="300468"/>
                          </a:lnTo>
                          <a:lnTo>
                            <a:pt x="180475" y="300214"/>
                          </a:lnTo>
                          <a:lnTo>
                            <a:pt x="192527" y="299724"/>
                          </a:lnTo>
                          <a:lnTo>
                            <a:pt x="388088" y="209254"/>
                          </a:lnTo>
                          <a:lnTo>
                            <a:pt x="388800" y="220118"/>
                          </a:lnTo>
                          <a:cubicBezTo>
                            <a:pt x="385573" y="245262"/>
                            <a:pt x="377364" y="270190"/>
                            <a:pt x="363794" y="293469"/>
                          </a:cubicBezTo>
                          <a:cubicBezTo>
                            <a:pt x="309515" y="386587"/>
                            <a:pt x="190027" y="418073"/>
                            <a:pt x="96909" y="363794"/>
                          </a:cubicBezTo>
                          <a:cubicBezTo>
                            <a:pt x="3791" y="309515"/>
                            <a:pt x="-27695" y="190027"/>
                            <a:pt x="26584" y="96909"/>
                          </a:cubicBezTo>
                          <a:cubicBezTo>
                            <a:pt x="80863" y="3791"/>
                            <a:pt x="200351" y="-27695"/>
                            <a:pt x="293469" y="26584"/>
                          </a:cubicBezTo>
                          <a:close/>
                        </a:path>
                      </a:pathLst>
                    </a:custGeom>
                    <a:solidFill>
                      <a:srgbClr val="3B709B"/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  <p:sp>
                <p:nvSpPr>
                  <p:cNvPr id="434" name="TextBox 433">
                    <a:extLst>
                      <a:ext uri="{FF2B5EF4-FFF2-40B4-BE49-F238E27FC236}">
                        <a16:creationId xmlns:a16="http://schemas.microsoft.com/office/drawing/2014/main" id="{1E502DF9-9160-47C3-336B-A15CC932173D}"/>
                      </a:ext>
                    </a:extLst>
                  </p:cNvPr>
                  <p:cNvSpPr txBox="1"/>
                  <p:nvPr/>
                </p:nvSpPr>
                <p:spPr>
                  <a:xfrm>
                    <a:off x="718079" y="2330504"/>
                    <a:ext cx="2637902" cy="36420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anchor="t">
                    <a:spAutoFit/>
                  </a:bodyPr>
                  <a:lstStyle/>
                  <a:p>
                    <a:pPr marL="101600" marR="0" lvl="0" indent="-10160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200"/>
                      </a:spcAft>
                      <a:buClr>
                        <a:srgbClr val="3B709B"/>
                      </a:buClr>
                      <a:buSzTx/>
                      <a:buFont typeface="Arial" panose="020B0604020202020204" pitchFamily="34" charset="0"/>
                      <a:buChar char="•"/>
                      <a:tabLst/>
                      <a:defRPr/>
                    </a:pPr>
                    <a:r>
                      <a:rPr kumimoji="0" lang="ko-KR" altLang="en-US" sz="1100" b="0" i="0" u="none" strike="noStrike" kern="1200" cap="none" spc="-3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각종 수당지급</a:t>
                    </a:r>
                    <a:r>
                      <a:rPr kumimoji="0" lang="en-US" altLang="ko-KR" sz="1100" b="0" i="0" u="none" strike="noStrike" kern="1200" cap="none" spc="-3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(</a:t>
                    </a:r>
                    <a:r>
                      <a:rPr kumimoji="0" lang="ko-KR" altLang="en-US" sz="1100" b="0" i="0" u="none" strike="noStrike" kern="1200" cap="none" spc="-3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초과근무</a:t>
                    </a:r>
                    <a:r>
                      <a:rPr kumimoji="0" lang="en-US" altLang="ko-KR" sz="1100" b="0" i="0" u="none" strike="noStrike" kern="1200" cap="none" spc="-3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, </a:t>
                    </a:r>
                    <a:r>
                      <a:rPr kumimoji="0" lang="ko-KR" altLang="en-US" sz="1100" b="0" i="0" u="none" strike="noStrike" kern="1200" cap="none" spc="-3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기술수당 등</a:t>
                    </a:r>
                    <a:r>
                      <a:rPr kumimoji="0" lang="en-US" altLang="ko-KR" sz="1100" b="0" i="0" u="none" strike="noStrike" kern="1200" cap="none" spc="-3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)</a:t>
                    </a:r>
                  </a:p>
                  <a:p>
                    <a:pPr marL="101600" marR="0" lvl="0" indent="-10160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200"/>
                      </a:spcAft>
                      <a:buClr>
                        <a:srgbClr val="3B709B"/>
                      </a:buClr>
                      <a:buSzTx/>
                      <a:buFont typeface="Arial" panose="020B0604020202020204" pitchFamily="34" charset="0"/>
                      <a:buChar char="•"/>
                      <a:tabLst/>
                      <a:defRPr/>
                    </a:pPr>
                    <a:r>
                      <a:rPr kumimoji="0" lang="ko-KR" altLang="en-US" sz="1100" b="0" i="0" u="none" strike="noStrike" kern="1200" cap="none" spc="-3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자녀 대학 학자금 지원 및 기숙사 지원</a:t>
                    </a:r>
                  </a:p>
                </p:txBody>
              </p:sp>
            </p:grpSp>
          </p:grpSp>
          <p:grpSp>
            <p:nvGrpSpPr>
              <p:cNvPr id="1463" name="그룹 1462">
                <a:extLst>
                  <a:ext uri="{FF2B5EF4-FFF2-40B4-BE49-F238E27FC236}">
                    <a16:creationId xmlns:a16="http://schemas.microsoft.com/office/drawing/2014/main" id="{F0E17D11-BA09-4210-F797-74D7E659B92B}"/>
                  </a:ext>
                </a:extLst>
              </p:cNvPr>
              <p:cNvGrpSpPr/>
              <p:nvPr/>
            </p:nvGrpSpPr>
            <p:grpSpPr>
              <a:xfrm>
                <a:off x="3280477" y="1867301"/>
                <a:ext cx="1365225" cy="1720453"/>
                <a:chOff x="3280477" y="1867301"/>
                <a:chExt cx="1365225" cy="1720453"/>
              </a:xfrm>
            </p:grpSpPr>
            <p:sp>
              <p:nvSpPr>
                <p:cNvPr id="471" name="타원 470">
                  <a:extLst>
                    <a:ext uri="{FF2B5EF4-FFF2-40B4-BE49-F238E27FC236}">
                      <a16:creationId xmlns:a16="http://schemas.microsoft.com/office/drawing/2014/main" id="{3EC58D94-2AD3-674A-7824-5D8C98B70185}"/>
                    </a:ext>
                  </a:extLst>
                </p:cNvPr>
                <p:cNvSpPr/>
                <p:nvPr/>
              </p:nvSpPr>
              <p:spPr>
                <a:xfrm>
                  <a:off x="3280477" y="3027628"/>
                  <a:ext cx="1365225" cy="524689"/>
                </a:xfrm>
                <a:prstGeom prst="ellipse">
                  <a:avLst/>
                </a:prstGeom>
                <a:solidFill>
                  <a:srgbClr val="FFE8A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35629" rIns="0" bIns="0"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400" b="0" i="0" u="none" strike="noStrike" kern="1200" cap="none" spc="-4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  <p:pic>
              <p:nvPicPr>
                <p:cNvPr id="1462" name="그림 1461" descr="장난감이(가) 표시된 사진&#10;&#10;자동 생성된 설명">
                  <a:extLst>
                    <a:ext uri="{FF2B5EF4-FFF2-40B4-BE49-F238E27FC236}">
                      <a16:creationId xmlns:a16="http://schemas.microsoft.com/office/drawing/2014/main" id="{F4C9A4D3-1965-7BAB-A247-C1C5A2B45B6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17785" r="17785"/>
                <a:stretch/>
              </p:blipFill>
              <p:spPr>
                <a:xfrm>
                  <a:off x="3408852" y="1867301"/>
                  <a:ext cx="1108474" cy="1720453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822" name="그룹 1821">
              <a:extLst>
                <a:ext uri="{FF2B5EF4-FFF2-40B4-BE49-F238E27FC236}">
                  <a16:creationId xmlns:a16="http://schemas.microsoft.com/office/drawing/2014/main" id="{2FE41B34-00E6-2C06-54F4-C82F4200734D}"/>
                </a:ext>
              </a:extLst>
            </p:cNvPr>
            <p:cNvGrpSpPr/>
            <p:nvPr/>
          </p:nvGrpSpPr>
          <p:grpSpPr>
            <a:xfrm>
              <a:off x="324584" y="3870176"/>
              <a:ext cx="4531402" cy="2403241"/>
              <a:chOff x="325882" y="3884465"/>
              <a:chExt cx="4531402" cy="2403241"/>
            </a:xfrm>
          </p:grpSpPr>
          <p:sp>
            <p:nvSpPr>
              <p:cNvPr id="442" name="사각형: 둥근 모서리 441">
                <a:extLst>
                  <a:ext uri="{FF2B5EF4-FFF2-40B4-BE49-F238E27FC236}">
                    <a16:creationId xmlns:a16="http://schemas.microsoft.com/office/drawing/2014/main" id="{B4363807-4243-EFD0-D3BC-2F600FBCED4F}"/>
                  </a:ext>
                </a:extLst>
              </p:cNvPr>
              <p:cNvSpPr/>
              <p:nvPr/>
            </p:nvSpPr>
            <p:spPr>
              <a:xfrm>
                <a:off x="325882" y="3884465"/>
                <a:ext cx="4531402" cy="2403241"/>
              </a:xfrm>
              <a:prstGeom prst="roundRect">
                <a:avLst>
                  <a:gd name="adj" fmla="val 2779"/>
                </a:avLst>
              </a:prstGeom>
              <a:solidFill>
                <a:srgbClr val="3B72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781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443" name="사각형: 둥근 모서리 442">
                <a:extLst>
                  <a:ext uri="{FF2B5EF4-FFF2-40B4-BE49-F238E27FC236}">
                    <a16:creationId xmlns:a16="http://schemas.microsoft.com/office/drawing/2014/main" id="{62DDDE3A-02A4-2551-1FA2-39FE18B0008F}"/>
                  </a:ext>
                </a:extLst>
              </p:cNvPr>
              <p:cNvSpPr/>
              <p:nvPr/>
            </p:nvSpPr>
            <p:spPr>
              <a:xfrm>
                <a:off x="402241" y="4309745"/>
                <a:ext cx="4378684" cy="1894887"/>
              </a:xfrm>
              <a:prstGeom prst="roundRect">
                <a:avLst>
                  <a:gd name="adj" fmla="val 355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dist="38100" dir="162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prstClr val="white"/>
                  </a:solidFill>
                  <a:latin typeface="Calibri" panose="020F0502020204030204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444" name="TextBox 443">
                <a:extLst>
                  <a:ext uri="{FF2B5EF4-FFF2-40B4-BE49-F238E27FC236}">
                    <a16:creationId xmlns:a16="http://schemas.microsoft.com/office/drawing/2014/main" id="{700EED8E-C578-7116-A26C-C8C0BD3DD58B}"/>
                  </a:ext>
                </a:extLst>
              </p:cNvPr>
              <p:cNvSpPr txBox="1"/>
              <p:nvPr/>
            </p:nvSpPr>
            <p:spPr>
              <a:xfrm>
                <a:off x="2091190" y="3925843"/>
                <a:ext cx="1000788" cy="343754"/>
              </a:xfrm>
              <a:prstGeom prst="rect">
                <a:avLst/>
              </a:prstGeom>
              <a:noFill/>
            </p:spPr>
            <p:txBody>
              <a:bodyPr wrap="none" lIns="0" tIns="35629" rIns="0" bIns="0" anchor="ctr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2000" b="0" i="0" u="none" strike="noStrike" kern="1200" cap="none" spc="-4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취업지원</a:t>
                </a:r>
              </a:p>
            </p:txBody>
          </p:sp>
          <p:grpSp>
            <p:nvGrpSpPr>
              <p:cNvPr id="1813" name="그룹 1812">
                <a:extLst>
                  <a:ext uri="{FF2B5EF4-FFF2-40B4-BE49-F238E27FC236}">
                    <a16:creationId xmlns:a16="http://schemas.microsoft.com/office/drawing/2014/main" id="{F05BFEC5-2754-77A9-8411-C7FA9E794AA6}"/>
                  </a:ext>
                </a:extLst>
              </p:cNvPr>
              <p:cNvGrpSpPr/>
              <p:nvPr/>
            </p:nvGrpSpPr>
            <p:grpSpPr>
              <a:xfrm>
                <a:off x="505328" y="4402088"/>
                <a:ext cx="2835413" cy="1414225"/>
                <a:chOff x="505328" y="4402088"/>
                <a:chExt cx="2835413" cy="1414225"/>
              </a:xfrm>
            </p:grpSpPr>
            <p:grpSp>
              <p:nvGrpSpPr>
                <p:cNvPr id="448" name="그룹 447">
                  <a:extLst>
                    <a:ext uri="{FF2B5EF4-FFF2-40B4-BE49-F238E27FC236}">
                      <a16:creationId xmlns:a16="http://schemas.microsoft.com/office/drawing/2014/main" id="{CC738DE4-EBC2-C056-DEB1-ACE08C1F49AE}"/>
                    </a:ext>
                  </a:extLst>
                </p:cNvPr>
                <p:cNvGrpSpPr/>
                <p:nvPr/>
              </p:nvGrpSpPr>
              <p:grpSpPr>
                <a:xfrm>
                  <a:off x="505328" y="4402088"/>
                  <a:ext cx="2491409" cy="400390"/>
                  <a:chOff x="520568" y="2099391"/>
                  <a:chExt cx="2491409" cy="400390"/>
                </a:xfrm>
              </p:grpSpPr>
              <p:grpSp>
                <p:nvGrpSpPr>
                  <p:cNvPr id="449" name="그룹 448">
                    <a:extLst>
                      <a:ext uri="{FF2B5EF4-FFF2-40B4-BE49-F238E27FC236}">
                        <a16:creationId xmlns:a16="http://schemas.microsoft.com/office/drawing/2014/main" id="{98053C12-BF3A-83DD-CDB8-6496D8F21DFE}"/>
                      </a:ext>
                    </a:extLst>
                  </p:cNvPr>
                  <p:cNvGrpSpPr/>
                  <p:nvPr/>
                </p:nvGrpSpPr>
                <p:grpSpPr>
                  <a:xfrm>
                    <a:off x="520568" y="2099391"/>
                    <a:ext cx="2491409" cy="200055"/>
                    <a:chOff x="5597626" y="4489028"/>
                    <a:chExt cx="2491409" cy="200055"/>
                  </a:xfrm>
                </p:grpSpPr>
                <p:sp>
                  <p:nvSpPr>
                    <p:cNvPr id="451" name="TextBox 450">
                      <a:extLst>
                        <a:ext uri="{FF2B5EF4-FFF2-40B4-BE49-F238E27FC236}">
                          <a16:creationId xmlns:a16="http://schemas.microsoft.com/office/drawing/2014/main" id="{DBE2133E-0B26-7DD0-D0BE-3A8D1E72334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795137" y="4489028"/>
                      <a:ext cx="2293898" cy="200055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anchor="ctr"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300" b="0" i="0" u="none" strike="noStrike" kern="1200" cap="none" spc="0" normalizeH="0" baseline="0" noProof="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G마켓 산스 TTF Medium" panose="02000000000000000000" pitchFamily="2" charset="-127"/>
                          <a:ea typeface="문체부 제목 돋음체" panose="020B0609000101010101" pitchFamily="49" charset="-127"/>
                        </a:rPr>
                        <a:t>전역예정 간부 대상 취업지원</a:t>
                      </a:r>
                    </a:p>
                  </p:txBody>
                </p:sp>
                <p:sp>
                  <p:nvSpPr>
                    <p:cNvPr id="452" name="자유형: 도형 451">
                      <a:extLst>
                        <a:ext uri="{FF2B5EF4-FFF2-40B4-BE49-F238E27FC236}">
                          <a16:creationId xmlns:a16="http://schemas.microsoft.com/office/drawing/2014/main" id="{989752D1-A2E4-6620-F71E-F2DB39630301}"/>
                        </a:ext>
                      </a:extLst>
                    </p:cNvPr>
                    <p:cNvSpPr/>
                    <p:nvPr/>
                  </p:nvSpPr>
                  <p:spPr>
                    <a:xfrm rot="19785720">
                      <a:off x="5597626" y="4506788"/>
                      <a:ext cx="138716" cy="139279"/>
                    </a:xfrm>
                    <a:custGeom>
                      <a:avLst/>
                      <a:gdLst>
                        <a:gd name="connsiteX0" fmla="*/ 293469 w 388800"/>
                        <a:gd name="connsiteY0" fmla="*/ 26584 h 390378"/>
                        <a:gd name="connsiteX1" fmla="*/ 383906 w 388800"/>
                        <a:gd name="connsiteY1" fmla="*/ 145462 h 390378"/>
                        <a:gd name="connsiteX2" fmla="*/ 384849 w 388800"/>
                        <a:gd name="connsiteY2" fmla="*/ 159850 h 390378"/>
                        <a:gd name="connsiteX3" fmla="*/ 379712 w 388800"/>
                        <a:gd name="connsiteY3" fmla="*/ 160058 h 390378"/>
                        <a:gd name="connsiteX4" fmla="*/ 205133 w 388800"/>
                        <a:gd name="connsiteY4" fmla="*/ 240823 h 390378"/>
                        <a:gd name="connsiteX5" fmla="*/ 205134 w 388800"/>
                        <a:gd name="connsiteY5" fmla="*/ 120135 h 390378"/>
                        <a:gd name="connsiteX6" fmla="*/ 179865 w 388800"/>
                        <a:gd name="connsiteY6" fmla="*/ 94866 h 390378"/>
                        <a:gd name="connsiteX7" fmla="*/ 154597 w 388800"/>
                        <a:gd name="connsiteY7" fmla="*/ 120135 h 390378"/>
                        <a:gd name="connsiteX8" fmla="*/ 154596 w 388800"/>
                        <a:gd name="connsiteY8" fmla="*/ 275198 h 390378"/>
                        <a:gd name="connsiteX9" fmla="*/ 161997 w 388800"/>
                        <a:gd name="connsiteY9" fmla="*/ 293065 h 390378"/>
                        <a:gd name="connsiteX10" fmla="*/ 169401 w 388800"/>
                        <a:gd name="connsiteY10" fmla="*/ 296131 h 390378"/>
                        <a:gd name="connsiteX11" fmla="*/ 174110 w 388800"/>
                        <a:gd name="connsiteY11" fmla="*/ 300473 h 390378"/>
                        <a:gd name="connsiteX12" fmla="*/ 179366 w 388800"/>
                        <a:gd name="connsiteY12" fmla="*/ 300259 h 390378"/>
                        <a:gd name="connsiteX13" fmla="*/ 179865 w 388800"/>
                        <a:gd name="connsiteY13" fmla="*/ 300466 h 390378"/>
                        <a:gd name="connsiteX14" fmla="*/ 179864 w 388800"/>
                        <a:gd name="connsiteY14" fmla="*/ 300468 h 390378"/>
                        <a:gd name="connsiteX15" fmla="*/ 180475 w 388800"/>
                        <a:gd name="connsiteY15" fmla="*/ 300214 h 390378"/>
                        <a:gd name="connsiteX16" fmla="*/ 192527 w 388800"/>
                        <a:gd name="connsiteY16" fmla="*/ 299724 h 390378"/>
                        <a:gd name="connsiteX17" fmla="*/ 388088 w 388800"/>
                        <a:gd name="connsiteY17" fmla="*/ 209254 h 390378"/>
                        <a:gd name="connsiteX18" fmla="*/ 388800 w 388800"/>
                        <a:gd name="connsiteY18" fmla="*/ 220118 h 390378"/>
                        <a:gd name="connsiteX19" fmla="*/ 363794 w 388800"/>
                        <a:gd name="connsiteY19" fmla="*/ 293469 h 390378"/>
                        <a:gd name="connsiteX20" fmla="*/ 96909 w 388800"/>
                        <a:gd name="connsiteY20" fmla="*/ 363794 h 390378"/>
                        <a:gd name="connsiteX21" fmla="*/ 26584 w 388800"/>
                        <a:gd name="connsiteY21" fmla="*/ 96909 h 390378"/>
                        <a:gd name="connsiteX22" fmla="*/ 293469 w 388800"/>
                        <a:gd name="connsiteY22" fmla="*/ 26584 h 3903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388800" h="390378">
                          <a:moveTo>
                            <a:pt x="293469" y="26584"/>
                          </a:moveTo>
                          <a:cubicBezTo>
                            <a:pt x="340028" y="53723"/>
                            <a:pt x="371179" y="97165"/>
                            <a:pt x="383906" y="145462"/>
                          </a:cubicBezTo>
                          <a:lnTo>
                            <a:pt x="384849" y="159850"/>
                          </a:lnTo>
                          <a:lnTo>
                            <a:pt x="379712" y="160058"/>
                          </a:lnTo>
                          <a:lnTo>
                            <a:pt x="205133" y="240823"/>
                          </a:lnTo>
                          <a:lnTo>
                            <a:pt x="205134" y="120135"/>
                          </a:lnTo>
                          <a:cubicBezTo>
                            <a:pt x="205134" y="106180"/>
                            <a:pt x="193821" y="94866"/>
                            <a:pt x="179865" y="94866"/>
                          </a:cubicBezTo>
                          <a:cubicBezTo>
                            <a:pt x="165909" y="94866"/>
                            <a:pt x="154596" y="106179"/>
                            <a:pt x="154597" y="120135"/>
                          </a:cubicBezTo>
                          <a:lnTo>
                            <a:pt x="154596" y="275198"/>
                          </a:lnTo>
                          <a:cubicBezTo>
                            <a:pt x="154596" y="282175"/>
                            <a:pt x="157424" y="288492"/>
                            <a:pt x="161997" y="293065"/>
                          </a:cubicBezTo>
                          <a:lnTo>
                            <a:pt x="169401" y="296131"/>
                          </a:lnTo>
                          <a:lnTo>
                            <a:pt x="174110" y="300473"/>
                          </a:lnTo>
                          <a:lnTo>
                            <a:pt x="179366" y="300259"/>
                          </a:lnTo>
                          <a:lnTo>
                            <a:pt x="179865" y="300466"/>
                          </a:lnTo>
                          <a:lnTo>
                            <a:pt x="179864" y="300468"/>
                          </a:lnTo>
                          <a:lnTo>
                            <a:pt x="180475" y="300214"/>
                          </a:lnTo>
                          <a:lnTo>
                            <a:pt x="192527" y="299724"/>
                          </a:lnTo>
                          <a:lnTo>
                            <a:pt x="388088" y="209254"/>
                          </a:lnTo>
                          <a:lnTo>
                            <a:pt x="388800" y="220118"/>
                          </a:lnTo>
                          <a:cubicBezTo>
                            <a:pt x="385573" y="245262"/>
                            <a:pt x="377364" y="270190"/>
                            <a:pt x="363794" y="293469"/>
                          </a:cubicBezTo>
                          <a:cubicBezTo>
                            <a:pt x="309515" y="386587"/>
                            <a:pt x="190027" y="418073"/>
                            <a:pt x="96909" y="363794"/>
                          </a:cubicBezTo>
                          <a:cubicBezTo>
                            <a:pt x="3791" y="309515"/>
                            <a:pt x="-27695" y="190027"/>
                            <a:pt x="26584" y="96909"/>
                          </a:cubicBezTo>
                          <a:cubicBezTo>
                            <a:pt x="80863" y="3791"/>
                            <a:pt x="200351" y="-27695"/>
                            <a:pt x="293469" y="26584"/>
                          </a:cubicBezTo>
                          <a:close/>
                        </a:path>
                      </a:pathLst>
                    </a:custGeom>
                    <a:solidFill>
                      <a:srgbClr val="3B725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781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  <p:sp>
                <p:nvSpPr>
                  <p:cNvPr id="450" name="TextBox 449">
                    <a:extLst>
                      <a:ext uri="{FF2B5EF4-FFF2-40B4-BE49-F238E27FC236}">
                        <a16:creationId xmlns:a16="http://schemas.microsoft.com/office/drawing/2014/main" id="{BBCED179-8A2F-C139-DD70-3B31CCCC1175}"/>
                      </a:ext>
                    </a:extLst>
                  </p:cNvPr>
                  <p:cNvSpPr txBox="1"/>
                  <p:nvPr/>
                </p:nvSpPr>
                <p:spPr>
                  <a:xfrm>
                    <a:off x="718079" y="2330504"/>
                    <a:ext cx="1496564" cy="1692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anchor="t">
                    <a:spAutoFit/>
                  </a:bodyPr>
                  <a:lstStyle/>
                  <a:p>
                    <a:pPr marL="101600" marR="0" lvl="0" indent="-10160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200"/>
                      </a:spcAft>
                      <a:buClr>
                        <a:srgbClr val="3B7253"/>
                      </a:buClr>
                      <a:buSzTx/>
                      <a:buFont typeface="Arial" panose="020B0604020202020204" pitchFamily="34" charset="0"/>
                      <a:buChar char="•"/>
                      <a:tabLst/>
                      <a:defRPr/>
                    </a:pPr>
                    <a:r>
                      <a:rPr kumimoji="0" lang="ko-KR" altLang="en-US" sz="1100" b="0" i="0" u="none" strike="noStrike" kern="1200" cap="none" spc="-3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전국 취업박람회 참가</a:t>
                    </a:r>
                  </a:p>
                </p:txBody>
              </p:sp>
            </p:grpSp>
            <p:grpSp>
              <p:nvGrpSpPr>
                <p:cNvPr id="461" name="그룹 460">
                  <a:extLst>
                    <a:ext uri="{FF2B5EF4-FFF2-40B4-BE49-F238E27FC236}">
                      <a16:creationId xmlns:a16="http://schemas.microsoft.com/office/drawing/2014/main" id="{A08BEA8B-A0A0-44C5-D3A6-BD12777F9D54}"/>
                    </a:ext>
                  </a:extLst>
                </p:cNvPr>
                <p:cNvGrpSpPr/>
                <p:nvPr/>
              </p:nvGrpSpPr>
              <p:grpSpPr>
                <a:xfrm>
                  <a:off x="505328" y="4882444"/>
                  <a:ext cx="2835413" cy="933869"/>
                  <a:chOff x="520568" y="2099391"/>
                  <a:chExt cx="2835413" cy="933869"/>
                </a:xfrm>
              </p:grpSpPr>
              <p:grpSp>
                <p:nvGrpSpPr>
                  <p:cNvPr id="462" name="그룹 461">
                    <a:extLst>
                      <a:ext uri="{FF2B5EF4-FFF2-40B4-BE49-F238E27FC236}">
                        <a16:creationId xmlns:a16="http://schemas.microsoft.com/office/drawing/2014/main" id="{40D52E4F-3CBD-2453-4352-8ED8B2085B7B}"/>
                      </a:ext>
                    </a:extLst>
                  </p:cNvPr>
                  <p:cNvGrpSpPr/>
                  <p:nvPr/>
                </p:nvGrpSpPr>
                <p:grpSpPr>
                  <a:xfrm>
                    <a:off x="520568" y="2099391"/>
                    <a:ext cx="962144" cy="200055"/>
                    <a:chOff x="5597626" y="4489028"/>
                    <a:chExt cx="962144" cy="200055"/>
                  </a:xfrm>
                </p:grpSpPr>
                <p:sp>
                  <p:nvSpPr>
                    <p:cNvPr id="464" name="TextBox 463">
                      <a:extLst>
                        <a:ext uri="{FF2B5EF4-FFF2-40B4-BE49-F238E27FC236}">
                          <a16:creationId xmlns:a16="http://schemas.microsoft.com/office/drawing/2014/main" id="{260BF40D-B042-6C51-2242-42A030BE3B1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795137" y="4489028"/>
                      <a:ext cx="764633" cy="200055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anchor="ctr"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300" b="0" i="0" u="none" strike="noStrike" kern="1200" cap="none" spc="0" normalizeH="0" baseline="0" noProof="0" dirty="0">
                          <a:ln>
                            <a:solidFill>
                              <a:prstClr val="white">
                                <a:alpha val="0"/>
                              </a:prstClr>
                            </a:solidFill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G마켓 산스 TTF Medium" panose="02000000000000000000" pitchFamily="2" charset="-127"/>
                          <a:ea typeface="문체부 제목 돋음체" panose="020B0609000101010101" pitchFamily="49" charset="-127"/>
                        </a:rPr>
                        <a:t>취업 직위</a:t>
                      </a:r>
                    </a:p>
                  </p:txBody>
                </p:sp>
                <p:sp>
                  <p:nvSpPr>
                    <p:cNvPr id="465" name="자유형: 도형 464">
                      <a:extLst>
                        <a:ext uri="{FF2B5EF4-FFF2-40B4-BE49-F238E27FC236}">
                          <a16:creationId xmlns:a16="http://schemas.microsoft.com/office/drawing/2014/main" id="{EEE5C915-C853-93B4-29B2-CFF38D9D3BFA}"/>
                        </a:ext>
                      </a:extLst>
                    </p:cNvPr>
                    <p:cNvSpPr/>
                    <p:nvPr/>
                  </p:nvSpPr>
                  <p:spPr>
                    <a:xfrm rot="19785720">
                      <a:off x="5597626" y="4506788"/>
                      <a:ext cx="138716" cy="139279"/>
                    </a:xfrm>
                    <a:custGeom>
                      <a:avLst/>
                      <a:gdLst>
                        <a:gd name="connsiteX0" fmla="*/ 293469 w 388800"/>
                        <a:gd name="connsiteY0" fmla="*/ 26584 h 390378"/>
                        <a:gd name="connsiteX1" fmla="*/ 383906 w 388800"/>
                        <a:gd name="connsiteY1" fmla="*/ 145462 h 390378"/>
                        <a:gd name="connsiteX2" fmla="*/ 384849 w 388800"/>
                        <a:gd name="connsiteY2" fmla="*/ 159850 h 390378"/>
                        <a:gd name="connsiteX3" fmla="*/ 379712 w 388800"/>
                        <a:gd name="connsiteY3" fmla="*/ 160058 h 390378"/>
                        <a:gd name="connsiteX4" fmla="*/ 205133 w 388800"/>
                        <a:gd name="connsiteY4" fmla="*/ 240823 h 390378"/>
                        <a:gd name="connsiteX5" fmla="*/ 205134 w 388800"/>
                        <a:gd name="connsiteY5" fmla="*/ 120135 h 390378"/>
                        <a:gd name="connsiteX6" fmla="*/ 179865 w 388800"/>
                        <a:gd name="connsiteY6" fmla="*/ 94866 h 390378"/>
                        <a:gd name="connsiteX7" fmla="*/ 154597 w 388800"/>
                        <a:gd name="connsiteY7" fmla="*/ 120135 h 390378"/>
                        <a:gd name="connsiteX8" fmla="*/ 154596 w 388800"/>
                        <a:gd name="connsiteY8" fmla="*/ 275198 h 390378"/>
                        <a:gd name="connsiteX9" fmla="*/ 161997 w 388800"/>
                        <a:gd name="connsiteY9" fmla="*/ 293065 h 390378"/>
                        <a:gd name="connsiteX10" fmla="*/ 169401 w 388800"/>
                        <a:gd name="connsiteY10" fmla="*/ 296131 h 390378"/>
                        <a:gd name="connsiteX11" fmla="*/ 174110 w 388800"/>
                        <a:gd name="connsiteY11" fmla="*/ 300473 h 390378"/>
                        <a:gd name="connsiteX12" fmla="*/ 179366 w 388800"/>
                        <a:gd name="connsiteY12" fmla="*/ 300259 h 390378"/>
                        <a:gd name="connsiteX13" fmla="*/ 179865 w 388800"/>
                        <a:gd name="connsiteY13" fmla="*/ 300466 h 390378"/>
                        <a:gd name="connsiteX14" fmla="*/ 179864 w 388800"/>
                        <a:gd name="connsiteY14" fmla="*/ 300468 h 390378"/>
                        <a:gd name="connsiteX15" fmla="*/ 180475 w 388800"/>
                        <a:gd name="connsiteY15" fmla="*/ 300214 h 390378"/>
                        <a:gd name="connsiteX16" fmla="*/ 192527 w 388800"/>
                        <a:gd name="connsiteY16" fmla="*/ 299724 h 390378"/>
                        <a:gd name="connsiteX17" fmla="*/ 388088 w 388800"/>
                        <a:gd name="connsiteY17" fmla="*/ 209254 h 390378"/>
                        <a:gd name="connsiteX18" fmla="*/ 388800 w 388800"/>
                        <a:gd name="connsiteY18" fmla="*/ 220118 h 390378"/>
                        <a:gd name="connsiteX19" fmla="*/ 363794 w 388800"/>
                        <a:gd name="connsiteY19" fmla="*/ 293469 h 390378"/>
                        <a:gd name="connsiteX20" fmla="*/ 96909 w 388800"/>
                        <a:gd name="connsiteY20" fmla="*/ 363794 h 390378"/>
                        <a:gd name="connsiteX21" fmla="*/ 26584 w 388800"/>
                        <a:gd name="connsiteY21" fmla="*/ 96909 h 390378"/>
                        <a:gd name="connsiteX22" fmla="*/ 293469 w 388800"/>
                        <a:gd name="connsiteY22" fmla="*/ 26584 h 3903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388800" h="390378">
                          <a:moveTo>
                            <a:pt x="293469" y="26584"/>
                          </a:moveTo>
                          <a:cubicBezTo>
                            <a:pt x="340028" y="53723"/>
                            <a:pt x="371179" y="97165"/>
                            <a:pt x="383906" y="145462"/>
                          </a:cubicBezTo>
                          <a:lnTo>
                            <a:pt x="384849" y="159850"/>
                          </a:lnTo>
                          <a:lnTo>
                            <a:pt x="379712" y="160058"/>
                          </a:lnTo>
                          <a:lnTo>
                            <a:pt x="205133" y="240823"/>
                          </a:lnTo>
                          <a:lnTo>
                            <a:pt x="205134" y="120135"/>
                          </a:lnTo>
                          <a:cubicBezTo>
                            <a:pt x="205134" y="106180"/>
                            <a:pt x="193821" y="94866"/>
                            <a:pt x="179865" y="94866"/>
                          </a:cubicBezTo>
                          <a:cubicBezTo>
                            <a:pt x="165909" y="94866"/>
                            <a:pt x="154596" y="106179"/>
                            <a:pt x="154597" y="120135"/>
                          </a:cubicBezTo>
                          <a:lnTo>
                            <a:pt x="154596" y="275198"/>
                          </a:lnTo>
                          <a:cubicBezTo>
                            <a:pt x="154596" y="282175"/>
                            <a:pt x="157424" y="288492"/>
                            <a:pt x="161997" y="293065"/>
                          </a:cubicBezTo>
                          <a:lnTo>
                            <a:pt x="169401" y="296131"/>
                          </a:lnTo>
                          <a:lnTo>
                            <a:pt x="174110" y="300473"/>
                          </a:lnTo>
                          <a:lnTo>
                            <a:pt x="179366" y="300259"/>
                          </a:lnTo>
                          <a:lnTo>
                            <a:pt x="179865" y="300466"/>
                          </a:lnTo>
                          <a:lnTo>
                            <a:pt x="179864" y="300468"/>
                          </a:lnTo>
                          <a:lnTo>
                            <a:pt x="180475" y="300214"/>
                          </a:lnTo>
                          <a:lnTo>
                            <a:pt x="192527" y="299724"/>
                          </a:lnTo>
                          <a:lnTo>
                            <a:pt x="388088" y="209254"/>
                          </a:lnTo>
                          <a:lnTo>
                            <a:pt x="388800" y="220118"/>
                          </a:lnTo>
                          <a:cubicBezTo>
                            <a:pt x="385573" y="245262"/>
                            <a:pt x="377364" y="270190"/>
                            <a:pt x="363794" y="293469"/>
                          </a:cubicBezTo>
                          <a:cubicBezTo>
                            <a:pt x="309515" y="386587"/>
                            <a:pt x="190027" y="418073"/>
                            <a:pt x="96909" y="363794"/>
                          </a:cubicBezTo>
                          <a:cubicBezTo>
                            <a:pt x="3791" y="309515"/>
                            <a:pt x="-27695" y="190027"/>
                            <a:pt x="26584" y="96909"/>
                          </a:cubicBezTo>
                          <a:cubicBezTo>
                            <a:pt x="80863" y="3791"/>
                            <a:pt x="200351" y="-27695"/>
                            <a:pt x="293469" y="26584"/>
                          </a:cubicBezTo>
                          <a:close/>
                        </a:path>
                      </a:pathLst>
                    </a:custGeom>
                    <a:solidFill>
                      <a:srgbClr val="3B725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781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  <p:sp>
                <p:nvSpPr>
                  <p:cNvPr id="463" name="TextBox 462">
                    <a:extLst>
                      <a:ext uri="{FF2B5EF4-FFF2-40B4-BE49-F238E27FC236}">
                        <a16:creationId xmlns:a16="http://schemas.microsoft.com/office/drawing/2014/main" id="{8855F370-DE9E-47CE-F335-1DDBCA7EC012}"/>
                      </a:ext>
                    </a:extLst>
                  </p:cNvPr>
                  <p:cNvSpPr txBox="1"/>
                  <p:nvPr/>
                </p:nvSpPr>
                <p:spPr>
                  <a:xfrm>
                    <a:off x="718079" y="2330504"/>
                    <a:ext cx="2637902" cy="70275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anchor="t">
                    <a:spAutoFit/>
                  </a:bodyPr>
                  <a:lstStyle/>
                  <a:p>
                    <a:pPr marL="101600" marR="0" lvl="0" indent="-10160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200"/>
                      </a:spcAft>
                      <a:buClr>
                        <a:srgbClr val="3B7253"/>
                      </a:buClr>
                      <a:buSzTx/>
                      <a:buFont typeface="Arial" panose="020B0604020202020204" pitchFamily="34" charset="0"/>
                      <a:buChar char="•"/>
                      <a:tabLst/>
                      <a:defRPr/>
                    </a:pPr>
                    <a:r>
                      <a:rPr kumimoji="0" lang="ko-KR" altLang="en-US" sz="1100" b="0" i="0" u="none" strike="noStrike" kern="1200" cap="none" spc="-3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단기복무자 </a:t>
                    </a:r>
                    <a:r>
                      <a:rPr kumimoji="0" lang="en-US" altLang="ko-KR" sz="1100" b="0" i="0" u="none" strike="noStrike" kern="1200" cap="none" spc="-3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: </a:t>
                    </a:r>
                    <a:r>
                      <a:rPr kumimoji="0" lang="ko-KR" altLang="en-US" sz="1100" b="0" i="0" u="none" strike="noStrike" kern="1200" cap="none" spc="-3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대기업</a:t>
                    </a:r>
                    <a:r>
                      <a:rPr kumimoji="0" lang="en-US" altLang="ko-KR" sz="1100" b="0" i="0" u="none" strike="noStrike" kern="1200" cap="none" spc="-3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·</a:t>
                    </a:r>
                    <a:r>
                      <a:rPr kumimoji="0" lang="ko-KR" altLang="en-US" sz="1100" b="0" i="0" u="none" strike="noStrike" kern="1200" cap="none" spc="-3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중소기업관리자</a:t>
                    </a:r>
                    <a:r>
                      <a:rPr kumimoji="0" lang="en-US" altLang="ko-KR" sz="1100" b="0" i="0" u="none" strike="noStrike" kern="1200" cap="none" spc="-3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, </a:t>
                    </a:r>
                    <a:br>
                      <a:rPr kumimoji="0" lang="en-US" altLang="ko-KR" sz="1100" b="0" i="0" u="none" strike="noStrike" kern="1200" cap="none" spc="-3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</a:br>
                    <a:r>
                      <a:rPr kumimoji="0" lang="ko-KR" altLang="en-US" sz="1100" b="0" i="0" u="none" strike="noStrike" kern="1200" cap="none" spc="-3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교사</a:t>
                    </a:r>
                    <a:r>
                      <a:rPr kumimoji="0" lang="en-US" altLang="ko-KR" sz="1100" b="0" i="0" u="none" strike="noStrike" kern="1200" cap="none" spc="-3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, </a:t>
                    </a:r>
                    <a:r>
                      <a:rPr kumimoji="0" lang="ko-KR" altLang="en-US" sz="1100" b="0" i="0" u="none" strike="noStrike" kern="1200" cap="none" spc="-3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경찰</a:t>
                    </a:r>
                    <a:r>
                      <a:rPr kumimoji="0" lang="en-US" altLang="ko-KR" sz="1100" b="0" i="0" u="none" strike="noStrike" kern="1200" cap="none" spc="-3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, </a:t>
                    </a:r>
                    <a:r>
                      <a:rPr kumimoji="0" lang="ko-KR" altLang="en-US" sz="1100" b="0" i="0" u="none" strike="noStrike" kern="1200" cap="none" spc="-3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행정 등 공무원</a:t>
                    </a:r>
                  </a:p>
                  <a:p>
                    <a:pPr marL="101600" marR="0" lvl="0" indent="-10160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200"/>
                      </a:spcAft>
                      <a:buClr>
                        <a:srgbClr val="3B7253"/>
                      </a:buClr>
                      <a:buSzTx/>
                      <a:buFont typeface="Arial" panose="020B0604020202020204" pitchFamily="34" charset="0"/>
                      <a:buChar char="•"/>
                      <a:tabLst/>
                      <a:defRPr/>
                    </a:pPr>
                    <a:r>
                      <a:rPr kumimoji="0" lang="ko-KR" altLang="en-US" sz="1100" b="0" i="0" u="none" strike="noStrike" kern="1200" cap="none" spc="-3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장기복무자 </a:t>
                    </a:r>
                    <a:r>
                      <a:rPr kumimoji="0" lang="en-US" altLang="ko-KR" sz="1100" b="0" i="0" u="none" strike="noStrike" kern="1200" cap="none" spc="-3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: </a:t>
                    </a:r>
                    <a:r>
                      <a:rPr kumimoji="0" lang="ko-KR" altLang="en-US" sz="1100" b="0" i="0" u="none" strike="noStrike" kern="1200" cap="none" spc="-3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군 관련 교수</a:t>
                    </a:r>
                    <a:r>
                      <a:rPr kumimoji="0" lang="en-US" altLang="ko-KR" sz="1100" b="0" i="0" u="none" strike="noStrike" kern="1200" cap="none" spc="-3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(</a:t>
                    </a:r>
                    <a:r>
                      <a:rPr kumimoji="0" lang="ko-KR" altLang="en-US" sz="1100" b="0" i="0" u="none" strike="noStrike" kern="1200" cap="none" spc="-3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연구기관</a:t>
                    </a:r>
                    <a:r>
                      <a:rPr kumimoji="0" lang="en-US" altLang="ko-KR" sz="1100" b="0" i="0" u="none" strike="noStrike" kern="1200" cap="none" spc="-3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,</a:t>
                    </a:r>
                    <a:br>
                      <a:rPr kumimoji="0" lang="en-US" altLang="ko-KR" sz="1100" b="0" i="0" u="none" strike="noStrike" kern="1200" cap="none" spc="-3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</a:br>
                    <a:r>
                      <a:rPr kumimoji="0" lang="ko-KR" altLang="en-US" sz="1100" b="0" i="0" u="none" strike="noStrike" kern="1200" cap="none" spc="-3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민간 군사학과</a:t>
                    </a:r>
                    <a:r>
                      <a:rPr kumimoji="0" lang="en-US" altLang="ko-KR" sz="1100" b="0" i="0" u="none" strike="noStrike" kern="1200" cap="none" spc="-3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), </a:t>
                    </a:r>
                    <a:r>
                      <a:rPr kumimoji="0" lang="ko-KR" altLang="en-US" sz="1100" b="0" i="0" u="none" strike="noStrike" kern="1200" cap="none" spc="-3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군무원 등</a:t>
                    </a:r>
                  </a:p>
                </p:txBody>
              </p:sp>
            </p:grpSp>
          </p:grpSp>
          <p:sp>
            <p:nvSpPr>
              <p:cNvPr id="474" name="타원 473">
                <a:extLst>
                  <a:ext uri="{FF2B5EF4-FFF2-40B4-BE49-F238E27FC236}">
                    <a16:creationId xmlns:a16="http://schemas.microsoft.com/office/drawing/2014/main" id="{D530651F-CA06-84DF-951C-CFCA35829617}"/>
                  </a:ext>
                </a:extLst>
              </p:cNvPr>
              <p:cNvSpPr/>
              <p:nvPr/>
            </p:nvSpPr>
            <p:spPr>
              <a:xfrm>
                <a:off x="3280477" y="5567043"/>
                <a:ext cx="1365225" cy="524689"/>
              </a:xfrm>
              <a:prstGeom prst="ellipse">
                <a:avLst/>
              </a:prstGeom>
              <a:solidFill>
                <a:srgbClr val="FFE8A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5629" rIns="0" bIns="0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400" b="0" i="0" u="none" strike="noStrike" kern="1200" cap="none" spc="-49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grpSp>
            <p:nvGrpSpPr>
              <p:cNvPr id="1707" name="그룹 1706">
                <a:extLst>
                  <a:ext uri="{FF2B5EF4-FFF2-40B4-BE49-F238E27FC236}">
                    <a16:creationId xmlns:a16="http://schemas.microsoft.com/office/drawing/2014/main" id="{FAE8CD38-0871-4BB3-0357-B3D80EE11A4F}"/>
                  </a:ext>
                </a:extLst>
              </p:cNvPr>
              <p:cNvGrpSpPr/>
              <p:nvPr/>
            </p:nvGrpSpPr>
            <p:grpSpPr>
              <a:xfrm>
                <a:off x="3450154" y="4828178"/>
                <a:ext cx="1025870" cy="1220940"/>
                <a:chOff x="3600450" y="1819287"/>
                <a:chExt cx="2703385" cy="3217437"/>
              </a:xfrm>
            </p:grpSpPr>
            <p:sp>
              <p:nvSpPr>
                <p:cNvPr id="1487" name="자유형: 도형 1486">
                  <a:extLst>
                    <a:ext uri="{FF2B5EF4-FFF2-40B4-BE49-F238E27FC236}">
                      <a16:creationId xmlns:a16="http://schemas.microsoft.com/office/drawing/2014/main" id="{53BA16B8-AB08-E71D-F81B-03623DB44AFC}"/>
                    </a:ext>
                  </a:extLst>
                </p:cNvPr>
                <p:cNvSpPr/>
                <p:nvPr/>
              </p:nvSpPr>
              <p:spPr>
                <a:xfrm>
                  <a:off x="5393864" y="2164404"/>
                  <a:ext cx="571158" cy="426981"/>
                </a:xfrm>
                <a:custGeom>
                  <a:avLst/>
                  <a:gdLst>
                    <a:gd name="connsiteX0" fmla="*/ 548306 w 571158"/>
                    <a:gd name="connsiteY0" fmla="*/ 420300 h 426981"/>
                    <a:gd name="connsiteX1" fmla="*/ 147304 w 571158"/>
                    <a:gd name="connsiteY1" fmla="*/ 261708 h 426981"/>
                    <a:gd name="connsiteX2" fmla="*/ 34814 w 571158"/>
                    <a:gd name="connsiteY2" fmla="*/ 13106 h 426981"/>
                    <a:gd name="connsiteX3" fmla="*/ 332089 w 571158"/>
                    <a:gd name="connsiteY3" fmla="*/ 61874 h 426981"/>
                    <a:gd name="connsiteX4" fmla="*/ 548306 w 571158"/>
                    <a:gd name="connsiteY4" fmla="*/ 420300 h 426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1158" h="426981">
                      <a:moveTo>
                        <a:pt x="548306" y="420300"/>
                      </a:moveTo>
                      <a:cubicBezTo>
                        <a:pt x="471059" y="453256"/>
                        <a:pt x="279701" y="358578"/>
                        <a:pt x="147304" y="261708"/>
                      </a:cubicBezTo>
                      <a:cubicBezTo>
                        <a:pt x="14906" y="164839"/>
                        <a:pt x="-42434" y="46062"/>
                        <a:pt x="34814" y="13106"/>
                      </a:cubicBezTo>
                      <a:cubicBezTo>
                        <a:pt x="97012" y="-13469"/>
                        <a:pt x="217694" y="-801"/>
                        <a:pt x="332089" y="61874"/>
                      </a:cubicBezTo>
                      <a:cubicBezTo>
                        <a:pt x="409813" y="104451"/>
                        <a:pt x="644699" y="285426"/>
                        <a:pt x="548306" y="420300"/>
                      </a:cubicBezTo>
                      <a:close/>
                    </a:path>
                  </a:pathLst>
                </a:custGeom>
                <a:solidFill>
                  <a:srgbClr val="44515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  <p:grpSp>
              <p:nvGrpSpPr>
                <p:cNvPr id="1488" name="그래픽 1484">
                  <a:extLst>
                    <a:ext uri="{FF2B5EF4-FFF2-40B4-BE49-F238E27FC236}">
                      <a16:creationId xmlns:a16="http://schemas.microsoft.com/office/drawing/2014/main" id="{AF76238F-BD49-8BD9-F212-750CFD67BFFD}"/>
                    </a:ext>
                  </a:extLst>
                </p:cNvPr>
                <p:cNvGrpSpPr/>
                <p:nvPr/>
              </p:nvGrpSpPr>
              <p:grpSpPr>
                <a:xfrm>
                  <a:off x="5060632" y="2493073"/>
                  <a:ext cx="1005173" cy="1706403"/>
                  <a:chOff x="5060632" y="2493073"/>
                  <a:chExt cx="1005173" cy="1706403"/>
                </a:xfrm>
              </p:grpSpPr>
              <p:grpSp>
                <p:nvGrpSpPr>
                  <p:cNvPr id="1489" name="그래픽 1484">
                    <a:extLst>
                      <a:ext uri="{FF2B5EF4-FFF2-40B4-BE49-F238E27FC236}">
                        <a16:creationId xmlns:a16="http://schemas.microsoft.com/office/drawing/2014/main" id="{F349EF4F-6268-56B2-7204-110328679A5E}"/>
                      </a:ext>
                    </a:extLst>
                  </p:cNvPr>
                  <p:cNvGrpSpPr/>
                  <p:nvPr/>
                </p:nvGrpSpPr>
                <p:grpSpPr>
                  <a:xfrm>
                    <a:off x="5408295" y="3082290"/>
                    <a:ext cx="497490" cy="940212"/>
                    <a:chOff x="5408295" y="3082290"/>
                    <a:chExt cx="497490" cy="940212"/>
                  </a:xfrm>
                </p:grpSpPr>
                <p:grpSp>
                  <p:nvGrpSpPr>
                    <p:cNvPr id="1490" name="그래픽 1484">
                      <a:extLst>
                        <a:ext uri="{FF2B5EF4-FFF2-40B4-BE49-F238E27FC236}">
                          <a16:creationId xmlns:a16="http://schemas.microsoft.com/office/drawing/2014/main" id="{84F7E01A-AF3A-35DC-3438-412623944F2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408295" y="3082290"/>
                      <a:ext cx="97631" cy="471296"/>
                      <a:chOff x="5408295" y="3082290"/>
                      <a:chExt cx="97631" cy="471296"/>
                    </a:xfrm>
                  </p:grpSpPr>
                  <p:sp>
                    <p:nvSpPr>
                      <p:cNvPr id="1491" name="자유형: 도형 1490">
                        <a:extLst>
                          <a:ext uri="{FF2B5EF4-FFF2-40B4-BE49-F238E27FC236}">
                            <a16:creationId xmlns:a16="http://schemas.microsoft.com/office/drawing/2014/main" id="{315037E5-ED26-1132-C870-1F6453DF22D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08295" y="3082290"/>
                        <a:ext cx="58292" cy="471296"/>
                      </a:xfrm>
                      <a:custGeom>
                        <a:avLst/>
                        <a:gdLst>
                          <a:gd name="connsiteX0" fmla="*/ 49625 w 58292"/>
                          <a:gd name="connsiteY0" fmla="*/ 28289 h 471296"/>
                          <a:gd name="connsiteX1" fmla="*/ 58293 w 58292"/>
                          <a:gd name="connsiteY1" fmla="*/ 213646 h 471296"/>
                          <a:gd name="connsiteX2" fmla="*/ 49054 w 58292"/>
                          <a:gd name="connsiteY2" fmla="*/ 471297 h 471296"/>
                          <a:gd name="connsiteX3" fmla="*/ 0 w 58292"/>
                          <a:gd name="connsiteY3" fmla="*/ 443008 h 471296"/>
                          <a:gd name="connsiteX4" fmla="*/ 571 w 58292"/>
                          <a:gd name="connsiteY4" fmla="*/ 0 h 471296"/>
                          <a:gd name="connsiteX5" fmla="*/ 49625 w 58292"/>
                          <a:gd name="connsiteY5" fmla="*/ 28289 h 4712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58292" h="471296">
                            <a:moveTo>
                              <a:pt x="49625" y="28289"/>
                            </a:moveTo>
                            <a:lnTo>
                              <a:pt x="58293" y="213646"/>
                            </a:lnTo>
                            <a:lnTo>
                              <a:pt x="49054" y="471297"/>
                            </a:lnTo>
                            <a:lnTo>
                              <a:pt x="0" y="443008"/>
                            </a:lnTo>
                            <a:lnTo>
                              <a:pt x="571" y="0"/>
                            </a:lnTo>
                            <a:lnTo>
                              <a:pt x="49625" y="28289"/>
                            </a:lnTo>
                            <a:close/>
                          </a:path>
                        </a:pathLst>
                      </a:custGeom>
                      <a:solidFill>
                        <a:srgbClr val="696665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ko-KR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492" name="자유형: 도형 1491">
                        <a:extLst>
                          <a:ext uri="{FF2B5EF4-FFF2-40B4-BE49-F238E27FC236}">
                            <a16:creationId xmlns:a16="http://schemas.microsoft.com/office/drawing/2014/main" id="{7810BB7B-1656-3702-F958-7B2DB18D68A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57348" y="3082670"/>
                        <a:ext cx="48577" cy="470916"/>
                      </a:xfrm>
                      <a:custGeom>
                        <a:avLst/>
                        <a:gdLst>
                          <a:gd name="connsiteX0" fmla="*/ 571 w 48577"/>
                          <a:gd name="connsiteY0" fmla="*/ 27908 h 470916"/>
                          <a:gd name="connsiteX1" fmla="*/ 48578 w 48577"/>
                          <a:gd name="connsiteY1" fmla="*/ 0 h 470916"/>
                          <a:gd name="connsiteX2" fmla="*/ 48006 w 48577"/>
                          <a:gd name="connsiteY2" fmla="*/ 443008 h 470916"/>
                          <a:gd name="connsiteX3" fmla="*/ 0 w 48577"/>
                          <a:gd name="connsiteY3" fmla="*/ 470916 h 470916"/>
                          <a:gd name="connsiteX4" fmla="*/ 571 w 48577"/>
                          <a:gd name="connsiteY4" fmla="*/ 27908 h 4709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8577" h="470916">
                            <a:moveTo>
                              <a:pt x="571" y="27908"/>
                            </a:moveTo>
                            <a:lnTo>
                              <a:pt x="48578" y="0"/>
                            </a:lnTo>
                            <a:lnTo>
                              <a:pt x="48006" y="443008"/>
                            </a:lnTo>
                            <a:lnTo>
                              <a:pt x="0" y="470916"/>
                            </a:lnTo>
                            <a:lnTo>
                              <a:pt x="571" y="27908"/>
                            </a:lnTo>
                            <a:close/>
                          </a:path>
                        </a:pathLst>
                      </a:custGeom>
                      <a:solidFill>
                        <a:srgbClr val="34312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ko-KR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문체부 제목 돋음체" panose="020B0609000101010101" pitchFamily="49" charset="-127"/>
                        </a:endParaRPr>
                      </a:p>
                    </p:txBody>
                  </p:sp>
                </p:grpSp>
                <p:grpSp>
                  <p:nvGrpSpPr>
                    <p:cNvPr id="1493" name="그래픽 1484">
                      <a:extLst>
                        <a:ext uri="{FF2B5EF4-FFF2-40B4-BE49-F238E27FC236}">
                          <a16:creationId xmlns:a16="http://schemas.microsoft.com/office/drawing/2014/main" id="{6719065F-CC96-3A3E-87C9-AB171E59836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808154" y="3314128"/>
                      <a:ext cx="97631" cy="708374"/>
                      <a:chOff x="5808154" y="3314128"/>
                      <a:chExt cx="97631" cy="708374"/>
                    </a:xfrm>
                  </p:grpSpPr>
                  <p:sp>
                    <p:nvSpPr>
                      <p:cNvPr id="1494" name="자유형: 도형 1493">
                        <a:extLst>
                          <a:ext uri="{FF2B5EF4-FFF2-40B4-BE49-F238E27FC236}">
                            <a16:creationId xmlns:a16="http://schemas.microsoft.com/office/drawing/2014/main" id="{966ED77E-7B77-68A7-5CBE-20625512DE0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808154" y="3314128"/>
                        <a:ext cx="58292" cy="708374"/>
                      </a:xfrm>
                      <a:custGeom>
                        <a:avLst/>
                        <a:gdLst>
                          <a:gd name="connsiteX0" fmla="*/ 49625 w 58292"/>
                          <a:gd name="connsiteY0" fmla="*/ 28289 h 708374"/>
                          <a:gd name="connsiteX1" fmla="*/ 58293 w 58292"/>
                          <a:gd name="connsiteY1" fmla="*/ 213741 h 708374"/>
                          <a:gd name="connsiteX2" fmla="*/ 49054 w 58292"/>
                          <a:gd name="connsiteY2" fmla="*/ 708374 h 708374"/>
                          <a:gd name="connsiteX3" fmla="*/ 0 w 58292"/>
                          <a:gd name="connsiteY3" fmla="*/ 680085 h 708374"/>
                          <a:gd name="connsiteX4" fmla="*/ 571 w 58292"/>
                          <a:gd name="connsiteY4" fmla="*/ 0 h 708374"/>
                          <a:gd name="connsiteX5" fmla="*/ 49625 w 58292"/>
                          <a:gd name="connsiteY5" fmla="*/ 28289 h 70837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58292" h="708374">
                            <a:moveTo>
                              <a:pt x="49625" y="28289"/>
                            </a:moveTo>
                            <a:lnTo>
                              <a:pt x="58293" y="213741"/>
                            </a:lnTo>
                            <a:lnTo>
                              <a:pt x="49054" y="708374"/>
                            </a:lnTo>
                            <a:lnTo>
                              <a:pt x="0" y="680085"/>
                            </a:lnTo>
                            <a:lnTo>
                              <a:pt x="571" y="0"/>
                            </a:lnTo>
                            <a:lnTo>
                              <a:pt x="49625" y="28289"/>
                            </a:lnTo>
                            <a:close/>
                          </a:path>
                        </a:pathLst>
                      </a:custGeom>
                      <a:solidFill>
                        <a:srgbClr val="8A8B8C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ko-KR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495" name="자유형: 도형 1494">
                        <a:extLst>
                          <a:ext uri="{FF2B5EF4-FFF2-40B4-BE49-F238E27FC236}">
                            <a16:creationId xmlns:a16="http://schemas.microsoft.com/office/drawing/2014/main" id="{EF5638C4-6E7A-1078-A6A7-AFF1D166936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857208" y="3314604"/>
                        <a:ext cx="48577" cy="707897"/>
                      </a:xfrm>
                      <a:custGeom>
                        <a:avLst/>
                        <a:gdLst>
                          <a:gd name="connsiteX0" fmla="*/ 572 w 48577"/>
                          <a:gd name="connsiteY0" fmla="*/ 27813 h 707897"/>
                          <a:gd name="connsiteX1" fmla="*/ 48578 w 48577"/>
                          <a:gd name="connsiteY1" fmla="*/ 0 h 707897"/>
                          <a:gd name="connsiteX2" fmla="*/ 48006 w 48577"/>
                          <a:gd name="connsiteY2" fmla="*/ 679990 h 707897"/>
                          <a:gd name="connsiteX3" fmla="*/ 0 w 48577"/>
                          <a:gd name="connsiteY3" fmla="*/ 707898 h 707897"/>
                          <a:gd name="connsiteX4" fmla="*/ 572 w 48577"/>
                          <a:gd name="connsiteY4" fmla="*/ 27813 h 7078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8577" h="707897">
                            <a:moveTo>
                              <a:pt x="572" y="27813"/>
                            </a:moveTo>
                            <a:lnTo>
                              <a:pt x="48578" y="0"/>
                            </a:lnTo>
                            <a:lnTo>
                              <a:pt x="48006" y="679990"/>
                            </a:lnTo>
                            <a:lnTo>
                              <a:pt x="0" y="707898"/>
                            </a:lnTo>
                            <a:lnTo>
                              <a:pt x="572" y="27813"/>
                            </a:lnTo>
                            <a:close/>
                          </a:path>
                        </a:pathLst>
                      </a:custGeom>
                      <a:solidFill>
                        <a:srgbClr val="AFAFB1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ko-KR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문체부 제목 돋음체" panose="020B0609000101010101" pitchFamily="49" charset="-127"/>
                        </a:endParaRPr>
                      </a:p>
                    </p:txBody>
                  </p:sp>
                </p:grpSp>
              </p:grpSp>
              <p:grpSp>
                <p:nvGrpSpPr>
                  <p:cNvPr id="1496" name="그래픽 1484">
                    <a:extLst>
                      <a:ext uri="{FF2B5EF4-FFF2-40B4-BE49-F238E27FC236}">
                        <a16:creationId xmlns:a16="http://schemas.microsoft.com/office/drawing/2014/main" id="{B24C6408-9356-546B-DCBB-E1DF628145B0}"/>
                      </a:ext>
                    </a:extLst>
                  </p:cNvPr>
                  <p:cNvGrpSpPr/>
                  <p:nvPr/>
                </p:nvGrpSpPr>
                <p:grpSpPr>
                  <a:xfrm>
                    <a:off x="5105876" y="3259264"/>
                    <a:ext cx="497490" cy="940212"/>
                    <a:chOff x="5105876" y="3259264"/>
                    <a:chExt cx="497490" cy="940212"/>
                  </a:xfrm>
                </p:grpSpPr>
                <p:grpSp>
                  <p:nvGrpSpPr>
                    <p:cNvPr id="1497" name="그래픽 1484">
                      <a:extLst>
                        <a:ext uri="{FF2B5EF4-FFF2-40B4-BE49-F238E27FC236}">
                          <a16:creationId xmlns:a16="http://schemas.microsoft.com/office/drawing/2014/main" id="{442827A1-CB00-6B20-7979-1E3916AAD2E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105876" y="3259264"/>
                      <a:ext cx="97631" cy="708374"/>
                      <a:chOff x="5105876" y="3259264"/>
                      <a:chExt cx="97631" cy="708374"/>
                    </a:xfrm>
                  </p:grpSpPr>
                  <p:sp>
                    <p:nvSpPr>
                      <p:cNvPr id="1498" name="자유형: 도형 1497">
                        <a:extLst>
                          <a:ext uri="{FF2B5EF4-FFF2-40B4-BE49-F238E27FC236}">
                            <a16:creationId xmlns:a16="http://schemas.microsoft.com/office/drawing/2014/main" id="{F4E962F3-0633-2925-5B22-335D6C7808B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105876" y="3259264"/>
                        <a:ext cx="58292" cy="708374"/>
                      </a:xfrm>
                      <a:custGeom>
                        <a:avLst/>
                        <a:gdLst>
                          <a:gd name="connsiteX0" fmla="*/ 49625 w 58292"/>
                          <a:gd name="connsiteY0" fmla="*/ 28289 h 708374"/>
                          <a:gd name="connsiteX1" fmla="*/ 58293 w 58292"/>
                          <a:gd name="connsiteY1" fmla="*/ 213646 h 708374"/>
                          <a:gd name="connsiteX2" fmla="*/ 48958 w 58292"/>
                          <a:gd name="connsiteY2" fmla="*/ 708374 h 708374"/>
                          <a:gd name="connsiteX3" fmla="*/ 0 w 58292"/>
                          <a:gd name="connsiteY3" fmla="*/ 680085 h 708374"/>
                          <a:gd name="connsiteX4" fmla="*/ 571 w 58292"/>
                          <a:gd name="connsiteY4" fmla="*/ 0 h 708374"/>
                          <a:gd name="connsiteX5" fmla="*/ 49625 w 58292"/>
                          <a:gd name="connsiteY5" fmla="*/ 28289 h 70837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58292" h="708374">
                            <a:moveTo>
                              <a:pt x="49625" y="28289"/>
                            </a:moveTo>
                            <a:lnTo>
                              <a:pt x="58293" y="213646"/>
                            </a:lnTo>
                            <a:lnTo>
                              <a:pt x="48958" y="708374"/>
                            </a:lnTo>
                            <a:lnTo>
                              <a:pt x="0" y="680085"/>
                            </a:lnTo>
                            <a:lnTo>
                              <a:pt x="571" y="0"/>
                            </a:lnTo>
                            <a:lnTo>
                              <a:pt x="49625" y="28289"/>
                            </a:lnTo>
                            <a:close/>
                          </a:path>
                        </a:pathLst>
                      </a:custGeom>
                      <a:solidFill>
                        <a:srgbClr val="8A8B8C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ko-KR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499" name="자유형: 도형 1498">
                        <a:extLst>
                          <a:ext uri="{FF2B5EF4-FFF2-40B4-BE49-F238E27FC236}">
                            <a16:creationId xmlns:a16="http://schemas.microsoft.com/office/drawing/2014/main" id="{16AD8FC9-1A70-0420-ECA0-33F05421EC5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154834" y="3259645"/>
                        <a:ext cx="48672" cy="707993"/>
                      </a:xfrm>
                      <a:custGeom>
                        <a:avLst/>
                        <a:gdLst>
                          <a:gd name="connsiteX0" fmla="*/ 667 w 48672"/>
                          <a:gd name="connsiteY0" fmla="*/ 27908 h 707993"/>
                          <a:gd name="connsiteX1" fmla="*/ 48673 w 48672"/>
                          <a:gd name="connsiteY1" fmla="*/ 0 h 707993"/>
                          <a:gd name="connsiteX2" fmla="*/ 48101 w 48672"/>
                          <a:gd name="connsiteY2" fmla="*/ 680085 h 707993"/>
                          <a:gd name="connsiteX3" fmla="*/ 0 w 48672"/>
                          <a:gd name="connsiteY3" fmla="*/ 707993 h 707993"/>
                          <a:gd name="connsiteX4" fmla="*/ 667 w 48672"/>
                          <a:gd name="connsiteY4" fmla="*/ 27908 h 70799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8672" h="707993">
                            <a:moveTo>
                              <a:pt x="667" y="27908"/>
                            </a:moveTo>
                            <a:lnTo>
                              <a:pt x="48673" y="0"/>
                            </a:lnTo>
                            <a:lnTo>
                              <a:pt x="48101" y="680085"/>
                            </a:lnTo>
                            <a:lnTo>
                              <a:pt x="0" y="707993"/>
                            </a:lnTo>
                            <a:lnTo>
                              <a:pt x="667" y="27908"/>
                            </a:lnTo>
                            <a:close/>
                          </a:path>
                        </a:pathLst>
                      </a:custGeom>
                      <a:solidFill>
                        <a:srgbClr val="AFAFB1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ko-KR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문체부 제목 돋음체" panose="020B0609000101010101" pitchFamily="49" charset="-127"/>
                        </a:endParaRPr>
                      </a:p>
                    </p:txBody>
                  </p:sp>
                </p:grpSp>
                <p:grpSp>
                  <p:nvGrpSpPr>
                    <p:cNvPr id="1500" name="그래픽 1484">
                      <a:extLst>
                        <a:ext uri="{FF2B5EF4-FFF2-40B4-BE49-F238E27FC236}">
                          <a16:creationId xmlns:a16="http://schemas.microsoft.com/office/drawing/2014/main" id="{83036954-CB37-AB0D-22F7-D74CE01CDD0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505735" y="3491103"/>
                      <a:ext cx="97631" cy="708374"/>
                      <a:chOff x="5505735" y="3491103"/>
                      <a:chExt cx="97631" cy="708374"/>
                    </a:xfrm>
                  </p:grpSpPr>
                  <p:sp>
                    <p:nvSpPr>
                      <p:cNvPr id="1501" name="자유형: 도형 1500">
                        <a:extLst>
                          <a:ext uri="{FF2B5EF4-FFF2-40B4-BE49-F238E27FC236}">
                            <a16:creationId xmlns:a16="http://schemas.microsoft.com/office/drawing/2014/main" id="{CF9586E8-B3D3-AA6F-8A64-B05AADB57E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505735" y="3491103"/>
                        <a:ext cx="58292" cy="708374"/>
                      </a:xfrm>
                      <a:custGeom>
                        <a:avLst/>
                        <a:gdLst>
                          <a:gd name="connsiteX0" fmla="*/ 49625 w 58292"/>
                          <a:gd name="connsiteY0" fmla="*/ 28289 h 708374"/>
                          <a:gd name="connsiteX1" fmla="*/ 58293 w 58292"/>
                          <a:gd name="connsiteY1" fmla="*/ 213741 h 708374"/>
                          <a:gd name="connsiteX2" fmla="*/ 49054 w 58292"/>
                          <a:gd name="connsiteY2" fmla="*/ 708374 h 708374"/>
                          <a:gd name="connsiteX3" fmla="*/ 0 w 58292"/>
                          <a:gd name="connsiteY3" fmla="*/ 680085 h 708374"/>
                          <a:gd name="connsiteX4" fmla="*/ 571 w 58292"/>
                          <a:gd name="connsiteY4" fmla="*/ 0 h 708374"/>
                          <a:gd name="connsiteX5" fmla="*/ 49625 w 58292"/>
                          <a:gd name="connsiteY5" fmla="*/ 28289 h 70837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58292" h="708374">
                            <a:moveTo>
                              <a:pt x="49625" y="28289"/>
                            </a:moveTo>
                            <a:lnTo>
                              <a:pt x="58293" y="213741"/>
                            </a:lnTo>
                            <a:lnTo>
                              <a:pt x="49054" y="708374"/>
                            </a:lnTo>
                            <a:lnTo>
                              <a:pt x="0" y="680085"/>
                            </a:lnTo>
                            <a:lnTo>
                              <a:pt x="571" y="0"/>
                            </a:lnTo>
                            <a:lnTo>
                              <a:pt x="49625" y="28289"/>
                            </a:lnTo>
                            <a:close/>
                          </a:path>
                        </a:pathLst>
                      </a:custGeom>
                      <a:solidFill>
                        <a:srgbClr val="8A8B8C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ko-KR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1502" name="자유형: 도형 1501">
                        <a:extLst>
                          <a:ext uri="{FF2B5EF4-FFF2-40B4-BE49-F238E27FC236}">
                            <a16:creationId xmlns:a16="http://schemas.microsoft.com/office/drawing/2014/main" id="{FE1FC7F5-3B4A-9312-8168-2614D535A2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554789" y="3491579"/>
                        <a:ext cx="48577" cy="707897"/>
                      </a:xfrm>
                      <a:custGeom>
                        <a:avLst/>
                        <a:gdLst>
                          <a:gd name="connsiteX0" fmla="*/ 572 w 48577"/>
                          <a:gd name="connsiteY0" fmla="*/ 27813 h 707897"/>
                          <a:gd name="connsiteX1" fmla="*/ 48578 w 48577"/>
                          <a:gd name="connsiteY1" fmla="*/ 0 h 707897"/>
                          <a:gd name="connsiteX2" fmla="*/ 48006 w 48577"/>
                          <a:gd name="connsiteY2" fmla="*/ 679990 h 707897"/>
                          <a:gd name="connsiteX3" fmla="*/ 0 w 48577"/>
                          <a:gd name="connsiteY3" fmla="*/ 707898 h 707897"/>
                          <a:gd name="connsiteX4" fmla="*/ 572 w 48577"/>
                          <a:gd name="connsiteY4" fmla="*/ 27813 h 7078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8577" h="707897">
                            <a:moveTo>
                              <a:pt x="572" y="27813"/>
                            </a:moveTo>
                            <a:lnTo>
                              <a:pt x="48578" y="0"/>
                            </a:lnTo>
                            <a:lnTo>
                              <a:pt x="48006" y="679990"/>
                            </a:lnTo>
                            <a:lnTo>
                              <a:pt x="0" y="707898"/>
                            </a:lnTo>
                            <a:lnTo>
                              <a:pt x="572" y="27813"/>
                            </a:lnTo>
                            <a:close/>
                          </a:path>
                        </a:pathLst>
                      </a:custGeom>
                      <a:solidFill>
                        <a:srgbClr val="AFAFB1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ko-KR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문체부 제목 돋음체" panose="020B0609000101010101" pitchFamily="49" charset="-127"/>
                        </a:endParaRPr>
                      </a:p>
                    </p:txBody>
                  </p:sp>
                </p:grpSp>
              </p:grpSp>
              <p:sp>
                <p:nvSpPr>
                  <p:cNvPr id="1503" name="자유형: 도형 1502">
                    <a:extLst>
                      <a:ext uri="{FF2B5EF4-FFF2-40B4-BE49-F238E27FC236}">
                        <a16:creationId xmlns:a16="http://schemas.microsoft.com/office/drawing/2014/main" id="{D088E61C-98D0-E6A6-99A4-117DC27CE646}"/>
                      </a:ext>
                    </a:extLst>
                  </p:cNvPr>
                  <p:cNvSpPr/>
                  <p:nvPr/>
                </p:nvSpPr>
                <p:spPr>
                  <a:xfrm>
                    <a:off x="5466969" y="3483101"/>
                    <a:ext cx="39052" cy="52673"/>
                  </a:xfrm>
                  <a:custGeom>
                    <a:avLst/>
                    <a:gdLst>
                      <a:gd name="connsiteX0" fmla="*/ 39052 w 39052"/>
                      <a:gd name="connsiteY0" fmla="*/ 52673 h 52673"/>
                      <a:gd name="connsiteX1" fmla="*/ 95 w 39052"/>
                      <a:gd name="connsiteY1" fmla="*/ 30004 h 52673"/>
                      <a:gd name="connsiteX2" fmla="*/ 0 w 39052"/>
                      <a:gd name="connsiteY2" fmla="*/ 0 h 52673"/>
                      <a:gd name="connsiteX3" fmla="*/ 39052 w 39052"/>
                      <a:gd name="connsiteY3" fmla="*/ 22670 h 52673"/>
                      <a:gd name="connsiteX4" fmla="*/ 39052 w 39052"/>
                      <a:gd name="connsiteY4" fmla="*/ 52673 h 52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052" h="52673">
                        <a:moveTo>
                          <a:pt x="39052" y="52673"/>
                        </a:moveTo>
                        <a:lnTo>
                          <a:pt x="95" y="30004"/>
                        </a:lnTo>
                        <a:lnTo>
                          <a:pt x="0" y="0"/>
                        </a:lnTo>
                        <a:lnTo>
                          <a:pt x="39052" y="22670"/>
                        </a:lnTo>
                        <a:lnTo>
                          <a:pt x="39052" y="52673"/>
                        </a:lnTo>
                        <a:close/>
                      </a:path>
                    </a:pathLst>
                  </a:custGeom>
                  <a:solidFill>
                    <a:srgbClr val="367C8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504" name="자유형: 도형 1503">
                    <a:extLst>
                      <a:ext uri="{FF2B5EF4-FFF2-40B4-BE49-F238E27FC236}">
                        <a16:creationId xmlns:a16="http://schemas.microsoft.com/office/drawing/2014/main" id="{D9DA1FFB-99D5-F76E-4968-7FA00E0AF8C3}"/>
                      </a:ext>
                    </a:extLst>
                  </p:cNvPr>
                  <p:cNvSpPr/>
                  <p:nvPr/>
                </p:nvSpPr>
                <p:spPr>
                  <a:xfrm>
                    <a:off x="5843396" y="3140773"/>
                    <a:ext cx="111156" cy="147637"/>
                  </a:xfrm>
                  <a:custGeom>
                    <a:avLst/>
                    <a:gdLst>
                      <a:gd name="connsiteX0" fmla="*/ 110204 w 111156"/>
                      <a:gd name="connsiteY0" fmla="*/ 36767 h 147637"/>
                      <a:gd name="connsiteX1" fmla="*/ 111157 w 111156"/>
                      <a:gd name="connsiteY1" fmla="*/ 22669 h 147637"/>
                      <a:gd name="connsiteX2" fmla="*/ 72200 w 111156"/>
                      <a:gd name="connsiteY2" fmla="*/ 0 h 147637"/>
                      <a:gd name="connsiteX3" fmla="*/ 70866 w 111156"/>
                      <a:gd name="connsiteY3" fmla="*/ 16573 h 147637"/>
                      <a:gd name="connsiteX4" fmla="*/ 70390 w 111156"/>
                      <a:gd name="connsiteY4" fmla="*/ 19145 h 147637"/>
                      <a:gd name="connsiteX5" fmla="*/ 66770 w 111156"/>
                      <a:gd name="connsiteY5" fmla="*/ 34957 h 147637"/>
                      <a:gd name="connsiteX6" fmla="*/ 66294 w 111156"/>
                      <a:gd name="connsiteY6" fmla="*/ 36481 h 147637"/>
                      <a:gd name="connsiteX7" fmla="*/ 60008 w 111156"/>
                      <a:gd name="connsiteY7" fmla="*/ 53530 h 147637"/>
                      <a:gd name="connsiteX8" fmla="*/ 59817 w 111156"/>
                      <a:gd name="connsiteY8" fmla="*/ 53816 h 147637"/>
                      <a:gd name="connsiteX9" fmla="*/ 51245 w 111156"/>
                      <a:gd name="connsiteY9" fmla="*/ 70675 h 147637"/>
                      <a:gd name="connsiteX10" fmla="*/ 50959 w 111156"/>
                      <a:gd name="connsiteY10" fmla="*/ 71152 h 147637"/>
                      <a:gd name="connsiteX11" fmla="*/ 40862 w 111156"/>
                      <a:gd name="connsiteY11" fmla="*/ 86677 h 147637"/>
                      <a:gd name="connsiteX12" fmla="*/ 39815 w 111156"/>
                      <a:gd name="connsiteY12" fmla="*/ 88011 h 147637"/>
                      <a:gd name="connsiteX13" fmla="*/ 29242 w 111156"/>
                      <a:gd name="connsiteY13" fmla="*/ 100775 h 147637"/>
                      <a:gd name="connsiteX14" fmla="*/ 26861 w 111156"/>
                      <a:gd name="connsiteY14" fmla="*/ 103346 h 147637"/>
                      <a:gd name="connsiteX15" fmla="*/ 17812 w 111156"/>
                      <a:gd name="connsiteY15" fmla="*/ 111823 h 147637"/>
                      <a:gd name="connsiteX16" fmla="*/ 13621 w 111156"/>
                      <a:gd name="connsiteY16" fmla="*/ 115538 h 147637"/>
                      <a:gd name="connsiteX17" fmla="*/ 0 w 111156"/>
                      <a:gd name="connsiteY17" fmla="*/ 124968 h 147637"/>
                      <a:gd name="connsiteX18" fmla="*/ 38957 w 111156"/>
                      <a:gd name="connsiteY18" fmla="*/ 147638 h 147637"/>
                      <a:gd name="connsiteX19" fmla="*/ 52578 w 111156"/>
                      <a:gd name="connsiteY19" fmla="*/ 138208 h 147637"/>
                      <a:gd name="connsiteX20" fmla="*/ 56769 w 111156"/>
                      <a:gd name="connsiteY20" fmla="*/ 134493 h 147637"/>
                      <a:gd name="connsiteX21" fmla="*/ 63056 w 111156"/>
                      <a:gd name="connsiteY21" fmla="*/ 128968 h 147637"/>
                      <a:gd name="connsiteX22" fmla="*/ 65818 w 111156"/>
                      <a:gd name="connsiteY22" fmla="*/ 126016 h 147637"/>
                      <a:gd name="connsiteX23" fmla="*/ 68294 w 111156"/>
                      <a:gd name="connsiteY23" fmla="*/ 123444 h 147637"/>
                      <a:gd name="connsiteX24" fmla="*/ 71057 w 111156"/>
                      <a:gd name="connsiteY24" fmla="*/ 120586 h 147637"/>
                      <a:gd name="connsiteX25" fmla="*/ 76962 w 111156"/>
                      <a:gd name="connsiteY25" fmla="*/ 113443 h 147637"/>
                      <a:gd name="connsiteX26" fmla="*/ 78962 w 111156"/>
                      <a:gd name="connsiteY26" fmla="*/ 110776 h 147637"/>
                      <a:gd name="connsiteX27" fmla="*/ 80010 w 111156"/>
                      <a:gd name="connsiteY27" fmla="*/ 109347 h 147637"/>
                      <a:gd name="connsiteX28" fmla="*/ 81915 w 111156"/>
                      <a:gd name="connsiteY28" fmla="*/ 106871 h 147637"/>
                      <a:gd name="connsiteX29" fmla="*/ 86106 w 111156"/>
                      <a:gd name="connsiteY29" fmla="*/ 100584 h 147637"/>
                      <a:gd name="connsiteX30" fmla="*/ 89821 w 111156"/>
                      <a:gd name="connsiteY30" fmla="*/ 94393 h 147637"/>
                      <a:gd name="connsiteX31" fmla="*/ 90107 w 111156"/>
                      <a:gd name="connsiteY31" fmla="*/ 93917 h 147637"/>
                      <a:gd name="connsiteX32" fmla="*/ 90392 w 111156"/>
                      <a:gd name="connsiteY32" fmla="*/ 93440 h 147637"/>
                      <a:gd name="connsiteX33" fmla="*/ 93250 w 111156"/>
                      <a:gd name="connsiteY33" fmla="*/ 88392 h 147637"/>
                      <a:gd name="connsiteX34" fmla="*/ 96393 w 111156"/>
                      <a:gd name="connsiteY34" fmla="*/ 82201 h 147637"/>
                      <a:gd name="connsiteX35" fmla="*/ 98965 w 111156"/>
                      <a:gd name="connsiteY35" fmla="*/ 76581 h 147637"/>
                      <a:gd name="connsiteX36" fmla="*/ 99155 w 111156"/>
                      <a:gd name="connsiteY36" fmla="*/ 76295 h 147637"/>
                      <a:gd name="connsiteX37" fmla="*/ 99346 w 111156"/>
                      <a:gd name="connsiteY37" fmla="*/ 75914 h 147637"/>
                      <a:gd name="connsiteX38" fmla="*/ 102013 w 111156"/>
                      <a:gd name="connsiteY38" fmla="*/ 69437 h 147637"/>
                      <a:gd name="connsiteX39" fmla="*/ 104489 w 111156"/>
                      <a:gd name="connsiteY39" fmla="*/ 62579 h 147637"/>
                      <a:gd name="connsiteX40" fmla="*/ 105537 w 111156"/>
                      <a:gd name="connsiteY40" fmla="*/ 59150 h 147637"/>
                      <a:gd name="connsiteX41" fmla="*/ 106013 w 111156"/>
                      <a:gd name="connsiteY41" fmla="*/ 57721 h 147637"/>
                      <a:gd name="connsiteX42" fmla="*/ 106775 w 111156"/>
                      <a:gd name="connsiteY42" fmla="*/ 55150 h 147637"/>
                      <a:gd name="connsiteX43" fmla="*/ 108775 w 111156"/>
                      <a:gd name="connsiteY43" fmla="*/ 46863 h 147637"/>
                      <a:gd name="connsiteX44" fmla="*/ 109633 w 111156"/>
                      <a:gd name="connsiteY44" fmla="*/ 41910 h 147637"/>
                      <a:gd name="connsiteX45" fmla="*/ 110109 w 111156"/>
                      <a:gd name="connsiteY45" fmla="*/ 39338 h 147637"/>
                      <a:gd name="connsiteX46" fmla="*/ 110490 w 111156"/>
                      <a:gd name="connsiteY46" fmla="*/ 36957 h 147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</a:cxnLst>
                    <a:rect l="l" t="t" r="r" b="b"/>
                    <a:pathLst>
                      <a:path w="111156" h="147637">
                        <a:moveTo>
                          <a:pt x="110204" y="36767"/>
                        </a:moveTo>
                        <a:cubicBezTo>
                          <a:pt x="110776" y="32004"/>
                          <a:pt x="111157" y="27242"/>
                          <a:pt x="111157" y="22669"/>
                        </a:cubicBezTo>
                        <a:lnTo>
                          <a:pt x="72200" y="0"/>
                        </a:lnTo>
                        <a:cubicBezTo>
                          <a:pt x="72200" y="5334"/>
                          <a:pt x="71723" y="10954"/>
                          <a:pt x="70866" y="16573"/>
                        </a:cubicBezTo>
                        <a:cubicBezTo>
                          <a:pt x="70771" y="17431"/>
                          <a:pt x="70580" y="18288"/>
                          <a:pt x="70390" y="19145"/>
                        </a:cubicBezTo>
                        <a:cubicBezTo>
                          <a:pt x="69533" y="24384"/>
                          <a:pt x="68294" y="29623"/>
                          <a:pt x="66770" y="34957"/>
                        </a:cubicBezTo>
                        <a:cubicBezTo>
                          <a:pt x="66580" y="35433"/>
                          <a:pt x="66485" y="36004"/>
                          <a:pt x="66294" y="36481"/>
                        </a:cubicBezTo>
                        <a:cubicBezTo>
                          <a:pt x="64579" y="42196"/>
                          <a:pt x="62484" y="47911"/>
                          <a:pt x="60008" y="53530"/>
                        </a:cubicBezTo>
                        <a:cubicBezTo>
                          <a:pt x="60008" y="53530"/>
                          <a:pt x="59912" y="53721"/>
                          <a:pt x="59817" y="53816"/>
                        </a:cubicBezTo>
                        <a:cubicBezTo>
                          <a:pt x="57245" y="59531"/>
                          <a:pt x="54388" y="65246"/>
                          <a:pt x="51245" y="70675"/>
                        </a:cubicBezTo>
                        <a:cubicBezTo>
                          <a:pt x="51245" y="70866"/>
                          <a:pt x="51054" y="71056"/>
                          <a:pt x="50959" y="71152"/>
                        </a:cubicBezTo>
                        <a:cubicBezTo>
                          <a:pt x="47816" y="76486"/>
                          <a:pt x="44482" y="81629"/>
                          <a:pt x="40862" y="86677"/>
                        </a:cubicBezTo>
                        <a:cubicBezTo>
                          <a:pt x="40577" y="87154"/>
                          <a:pt x="40196" y="87535"/>
                          <a:pt x="39815" y="88011"/>
                        </a:cubicBezTo>
                        <a:cubicBezTo>
                          <a:pt x="36481" y="92488"/>
                          <a:pt x="32957" y="96774"/>
                          <a:pt x="29242" y="100775"/>
                        </a:cubicBezTo>
                        <a:cubicBezTo>
                          <a:pt x="28480" y="101632"/>
                          <a:pt x="27623" y="102489"/>
                          <a:pt x="26861" y="103346"/>
                        </a:cubicBezTo>
                        <a:cubicBezTo>
                          <a:pt x="23908" y="106394"/>
                          <a:pt x="20860" y="109156"/>
                          <a:pt x="17812" y="111823"/>
                        </a:cubicBezTo>
                        <a:cubicBezTo>
                          <a:pt x="16383" y="113062"/>
                          <a:pt x="15050" y="114395"/>
                          <a:pt x="13621" y="115538"/>
                        </a:cubicBezTo>
                        <a:cubicBezTo>
                          <a:pt x="9239" y="119063"/>
                          <a:pt x="4667" y="122301"/>
                          <a:pt x="0" y="124968"/>
                        </a:cubicBezTo>
                        <a:lnTo>
                          <a:pt x="38957" y="147638"/>
                        </a:lnTo>
                        <a:cubicBezTo>
                          <a:pt x="43625" y="144971"/>
                          <a:pt x="48101" y="141732"/>
                          <a:pt x="52578" y="138208"/>
                        </a:cubicBezTo>
                        <a:cubicBezTo>
                          <a:pt x="54007" y="137065"/>
                          <a:pt x="55436" y="135731"/>
                          <a:pt x="56769" y="134493"/>
                        </a:cubicBezTo>
                        <a:cubicBezTo>
                          <a:pt x="58865" y="132683"/>
                          <a:pt x="61055" y="130969"/>
                          <a:pt x="63056" y="128968"/>
                        </a:cubicBezTo>
                        <a:cubicBezTo>
                          <a:pt x="64008" y="128016"/>
                          <a:pt x="64865" y="126968"/>
                          <a:pt x="65818" y="126016"/>
                        </a:cubicBezTo>
                        <a:cubicBezTo>
                          <a:pt x="66675" y="125158"/>
                          <a:pt x="67437" y="124301"/>
                          <a:pt x="68294" y="123444"/>
                        </a:cubicBezTo>
                        <a:cubicBezTo>
                          <a:pt x="69152" y="122492"/>
                          <a:pt x="70104" y="121539"/>
                          <a:pt x="71057" y="120586"/>
                        </a:cubicBezTo>
                        <a:cubicBezTo>
                          <a:pt x="73057" y="118300"/>
                          <a:pt x="75057" y="115919"/>
                          <a:pt x="76962" y="113443"/>
                        </a:cubicBezTo>
                        <a:cubicBezTo>
                          <a:pt x="77629" y="112585"/>
                          <a:pt x="78296" y="111633"/>
                          <a:pt x="78962" y="110776"/>
                        </a:cubicBezTo>
                        <a:cubicBezTo>
                          <a:pt x="79343" y="110300"/>
                          <a:pt x="79629" y="109918"/>
                          <a:pt x="80010" y="109347"/>
                        </a:cubicBezTo>
                        <a:cubicBezTo>
                          <a:pt x="80677" y="108490"/>
                          <a:pt x="81248" y="107728"/>
                          <a:pt x="81915" y="106871"/>
                        </a:cubicBezTo>
                        <a:cubicBezTo>
                          <a:pt x="83344" y="104775"/>
                          <a:pt x="84773" y="102679"/>
                          <a:pt x="86106" y="100584"/>
                        </a:cubicBezTo>
                        <a:cubicBezTo>
                          <a:pt x="87440" y="98584"/>
                          <a:pt x="88678" y="96488"/>
                          <a:pt x="89821" y="94393"/>
                        </a:cubicBezTo>
                        <a:cubicBezTo>
                          <a:pt x="89916" y="94202"/>
                          <a:pt x="90011" y="94012"/>
                          <a:pt x="90107" y="93917"/>
                        </a:cubicBezTo>
                        <a:cubicBezTo>
                          <a:pt x="90107" y="93726"/>
                          <a:pt x="90297" y="93535"/>
                          <a:pt x="90392" y="93440"/>
                        </a:cubicBezTo>
                        <a:cubicBezTo>
                          <a:pt x="91345" y="91821"/>
                          <a:pt x="92297" y="90106"/>
                          <a:pt x="93250" y="88392"/>
                        </a:cubicBezTo>
                        <a:cubicBezTo>
                          <a:pt x="94298" y="86296"/>
                          <a:pt x="95345" y="84296"/>
                          <a:pt x="96393" y="82201"/>
                        </a:cubicBezTo>
                        <a:cubicBezTo>
                          <a:pt x="97250" y="80296"/>
                          <a:pt x="98108" y="78486"/>
                          <a:pt x="98965" y="76581"/>
                        </a:cubicBezTo>
                        <a:cubicBezTo>
                          <a:pt x="98965" y="76581"/>
                          <a:pt x="99060" y="76390"/>
                          <a:pt x="99155" y="76295"/>
                        </a:cubicBezTo>
                        <a:cubicBezTo>
                          <a:pt x="99155" y="76200"/>
                          <a:pt x="99250" y="76009"/>
                          <a:pt x="99346" y="75914"/>
                        </a:cubicBezTo>
                        <a:cubicBezTo>
                          <a:pt x="100298" y="73723"/>
                          <a:pt x="101156" y="71628"/>
                          <a:pt x="102013" y="69437"/>
                        </a:cubicBezTo>
                        <a:cubicBezTo>
                          <a:pt x="102870" y="67151"/>
                          <a:pt x="103727" y="64865"/>
                          <a:pt x="104489" y="62579"/>
                        </a:cubicBezTo>
                        <a:cubicBezTo>
                          <a:pt x="104870" y="61436"/>
                          <a:pt x="105156" y="60293"/>
                          <a:pt x="105537" y="59150"/>
                        </a:cubicBezTo>
                        <a:cubicBezTo>
                          <a:pt x="105728" y="58674"/>
                          <a:pt x="105823" y="58198"/>
                          <a:pt x="106013" y="57721"/>
                        </a:cubicBezTo>
                        <a:cubicBezTo>
                          <a:pt x="106299" y="56864"/>
                          <a:pt x="106585" y="56007"/>
                          <a:pt x="106775" y="55150"/>
                        </a:cubicBezTo>
                        <a:cubicBezTo>
                          <a:pt x="107537" y="52388"/>
                          <a:pt x="108204" y="49625"/>
                          <a:pt x="108775" y="46863"/>
                        </a:cubicBezTo>
                        <a:cubicBezTo>
                          <a:pt x="109157" y="45148"/>
                          <a:pt x="109347" y="43529"/>
                          <a:pt x="109633" y="41910"/>
                        </a:cubicBezTo>
                        <a:cubicBezTo>
                          <a:pt x="109823" y="41053"/>
                          <a:pt x="109919" y="40196"/>
                          <a:pt x="110109" y="39338"/>
                        </a:cubicBezTo>
                        <a:cubicBezTo>
                          <a:pt x="110204" y="38481"/>
                          <a:pt x="110395" y="37719"/>
                          <a:pt x="110490" y="36957"/>
                        </a:cubicBezTo>
                        <a:close/>
                      </a:path>
                    </a:pathLst>
                  </a:custGeom>
                  <a:solidFill>
                    <a:srgbClr val="8A8B8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505" name="자유형: 도형 1504">
                    <a:extLst>
                      <a:ext uri="{FF2B5EF4-FFF2-40B4-BE49-F238E27FC236}">
                        <a16:creationId xmlns:a16="http://schemas.microsoft.com/office/drawing/2014/main" id="{CF7058BB-68F1-B6FB-5405-D30CB52FC683}"/>
                      </a:ext>
                    </a:extLst>
                  </p:cNvPr>
                  <p:cNvSpPr/>
                  <p:nvPr/>
                </p:nvSpPr>
                <p:spPr>
                  <a:xfrm>
                    <a:off x="5914358" y="2734818"/>
                    <a:ext cx="40195" cy="428624"/>
                  </a:xfrm>
                  <a:custGeom>
                    <a:avLst/>
                    <a:gdLst>
                      <a:gd name="connsiteX0" fmla="*/ 40196 w 40195"/>
                      <a:gd name="connsiteY0" fmla="*/ 428625 h 428624"/>
                      <a:gd name="connsiteX1" fmla="*/ 1143 w 40195"/>
                      <a:gd name="connsiteY1" fmla="*/ 405956 h 428624"/>
                      <a:gd name="connsiteX2" fmla="*/ 0 w 40195"/>
                      <a:gd name="connsiteY2" fmla="*/ 0 h 428624"/>
                      <a:gd name="connsiteX3" fmla="*/ 39053 w 40195"/>
                      <a:gd name="connsiteY3" fmla="*/ 22669 h 428624"/>
                      <a:gd name="connsiteX4" fmla="*/ 40196 w 40195"/>
                      <a:gd name="connsiteY4" fmla="*/ 428625 h 428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95" h="428624">
                        <a:moveTo>
                          <a:pt x="40196" y="428625"/>
                        </a:moveTo>
                        <a:lnTo>
                          <a:pt x="1143" y="405956"/>
                        </a:lnTo>
                        <a:lnTo>
                          <a:pt x="0" y="0"/>
                        </a:lnTo>
                        <a:lnTo>
                          <a:pt x="39053" y="22669"/>
                        </a:lnTo>
                        <a:lnTo>
                          <a:pt x="40196" y="428625"/>
                        </a:lnTo>
                        <a:close/>
                      </a:path>
                    </a:pathLst>
                  </a:custGeom>
                  <a:solidFill>
                    <a:srgbClr val="8A8B8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506" name="자유형: 도형 1505">
                    <a:extLst>
                      <a:ext uri="{FF2B5EF4-FFF2-40B4-BE49-F238E27FC236}">
                        <a16:creationId xmlns:a16="http://schemas.microsoft.com/office/drawing/2014/main" id="{239D6E00-DD91-C24F-C4B3-F7250902F768}"/>
                      </a:ext>
                    </a:extLst>
                  </p:cNvPr>
                  <p:cNvSpPr/>
                  <p:nvPr/>
                </p:nvSpPr>
                <p:spPr>
                  <a:xfrm>
                    <a:off x="5914358" y="2719673"/>
                    <a:ext cx="65151" cy="37814"/>
                  </a:xfrm>
                  <a:custGeom>
                    <a:avLst/>
                    <a:gdLst>
                      <a:gd name="connsiteX0" fmla="*/ 39053 w 65151"/>
                      <a:gd name="connsiteY0" fmla="*/ 37814 h 37814"/>
                      <a:gd name="connsiteX1" fmla="*/ 0 w 65151"/>
                      <a:gd name="connsiteY1" fmla="*/ 15145 h 37814"/>
                      <a:gd name="connsiteX2" fmla="*/ 26194 w 65151"/>
                      <a:gd name="connsiteY2" fmla="*/ 0 h 37814"/>
                      <a:gd name="connsiteX3" fmla="*/ 65151 w 65151"/>
                      <a:gd name="connsiteY3" fmla="*/ 22670 h 37814"/>
                      <a:gd name="connsiteX4" fmla="*/ 39053 w 65151"/>
                      <a:gd name="connsiteY4" fmla="*/ 37814 h 378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151" h="37814">
                        <a:moveTo>
                          <a:pt x="39053" y="37814"/>
                        </a:moveTo>
                        <a:lnTo>
                          <a:pt x="0" y="15145"/>
                        </a:lnTo>
                        <a:lnTo>
                          <a:pt x="26194" y="0"/>
                        </a:lnTo>
                        <a:lnTo>
                          <a:pt x="65151" y="22670"/>
                        </a:lnTo>
                        <a:lnTo>
                          <a:pt x="39053" y="37814"/>
                        </a:lnTo>
                        <a:close/>
                      </a:path>
                    </a:pathLst>
                  </a:custGeom>
                  <a:solidFill>
                    <a:srgbClr val="46AAB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507" name="자유형: 도형 1506">
                    <a:extLst>
                      <a:ext uri="{FF2B5EF4-FFF2-40B4-BE49-F238E27FC236}">
                        <a16:creationId xmlns:a16="http://schemas.microsoft.com/office/drawing/2014/main" id="{A1CC63A9-55E0-D1FF-98CB-2310DD47CD32}"/>
                      </a:ext>
                    </a:extLst>
                  </p:cNvPr>
                  <p:cNvSpPr/>
                  <p:nvPr/>
                </p:nvSpPr>
                <p:spPr>
                  <a:xfrm>
                    <a:off x="5466969" y="3265741"/>
                    <a:ext cx="415385" cy="240029"/>
                  </a:xfrm>
                  <a:custGeom>
                    <a:avLst/>
                    <a:gdLst>
                      <a:gd name="connsiteX0" fmla="*/ 376428 w 415385"/>
                      <a:gd name="connsiteY0" fmla="*/ 0 h 240029"/>
                      <a:gd name="connsiteX1" fmla="*/ 0 w 415385"/>
                      <a:gd name="connsiteY1" fmla="*/ 217360 h 240029"/>
                      <a:gd name="connsiteX2" fmla="*/ 39052 w 415385"/>
                      <a:gd name="connsiteY2" fmla="*/ 240030 h 240029"/>
                      <a:gd name="connsiteX3" fmla="*/ 415385 w 415385"/>
                      <a:gd name="connsiteY3" fmla="*/ 22670 h 240029"/>
                      <a:gd name="connsiteX4" fmla="*/ 376428 w 415385"/>
                      <a:gd name="connsiteY4" fmla="*/ 0 h 240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5385" h="240029">
                        <a:moveTo>
                          <a:pt x="376428" y="0"/>
                        </a:moveTo>
                        <a:lnTo>
                          <a:pt x="0" y="217360"/>
                        </a:lnTo>
                        <a:lnTo>
                          <a:pt x="39052" y="240030"/>
                        </a:lnTo>
                        <a:lnTo>
                          <a:pt x="415385" y="22670"/>
                        </a:lnTo>
                        <a:lnTo>
                          <a:pt x="376428" y="0"/>
                        </a:lnTo>
                        <a:close/>
                      </a:path>
                    </a:pathLst>
                  </a:custGeom>
                  <a:solidFill>
                    <a:srgbClr val="46AAB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508" name="자유형: 도형 1507">
                    <a:extLst>
                      <a:ext uri="{FF2B5EF4-FFF2-40B4-BE49-F238E27FC236}">
                        <a16:creationId xmlns:a16="http://schemas.microsoft.com/office/drawing/2014/main" id="{AF58A5AE-42DB-E266-48AB-0F59532E4D2D}"/>
                      </a:ext>
                    </a:extLst>
                  </p:cNvPr>
                  <p:cNvSpPr/>
                  <p:nvPr/>
                </p:nvSpPr>
                <p:spPr>
                  <a:xfrm>
                    <a:off x="5505926" y="2742247"/>
                    <a:ext cx="474631" cy="793432"/>
                  </a:xfrm>
                  <a:custGeom>
                    <a:avLst/>
                    <a:gdLst>
                      <a:gd name="connsiteX0" fmla="*/ 473583 w 474631"/>
                      <a:gd name="connsiteY0" fmla="*/ 95 h 793432"/>
                      <a:gd name="connsiteX1" fmla="*/ 447389 w 474631"/>
                      <a:gd name="connsiteY1" fmla="*/ 15145 h 793432"/>
                      <a:gd name="connsiteX2" fmla="*/ 448532 w 474631"/>
                      <a:gd name="connsiteY2" fmla="*/ 421100 h 793432"/>
                      <a:gd name="connsiteX3" fmla="*/ 376333 w 474631"/>
                      <a:gd name="connsiteY3" fmla="*/ 546164 h 793432"/>
                      <a:gd name="connsiteX4" fmla="*/ 0 w 474631"/>
                      <a:gd name="connsiteY4" fmla="*/ 763429 h 793432"/>
                      <a:gd name="connsiteX5" fmla="*/ 0 w 474631"/>
                      <a:gd name="connsiteY5" fmla="*/ 793432 h 793432"/>
                      <a:gd name="connsiteX6" fmla="*/ 376428 w 474631"/>
                      <a:gd name="connsiteY6" fmla="*/ 576167 h 793432"/>
                      <a:gd name="connsiteX7" fmla="*/ 474631 w 474631"/>
                      <a:gd name="connsiteY7" fmla="*/ 405956 h 793432"/>
                      <a:gd name="connsiteX8" fmla="*/ 473488 w 474631"/>
                      <a:gd name="connsiteY8" fmla="*/ 0 h 793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74631" h="793432">
                        <a:moveTo>
                          <a:pt x="473583" y="95"/>
                        </a:moveTo>
                        <a:lnTo>
                          <a:pt x="447389" y="15145"/>
                        </a:lnTo>
                        <a:lnTo>
                          <a:pt x="448532" y="421100"/>
                        </a:lnTo>
                        <a:cubicBezTo>
                          <a:pt x="448627" y="467011"/>
                          <a:pt x="416242" y="523113"/>
                          <a:pt x="376333" y="546164"/>
                        </a:cubicBezTo>
                        <a:lnTo>
                          <a:pt x="0" y="763429"/>
                        </a:lnTo>
                        <a:lnTo>
                          <a:pt x="0" y="793432"/>
                        </a:lnTo>
                        <a:lnTo>
                          <a:pt x="376428" y="576167"/>
                        </a:lnTo>
                        <a:cubicBezTo>
                          <a:pt x="430816" y="544735"/>
                          <a:pt x="474821" y="468535"/>
                          <a:pt x="474631" y="405956"/>
                        </a:cubicBezTo>
                        <a:lnTo>
                          <a:pt x="473488" y="0"/>
                        </a:lnTo>
                        <a:close/>
                      </a:path>
                    </a:pathLst>
                  </a:custGeom>
                  <a:solidFill>
                    <a:srgbClr val="AFAFB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509" name="자유형: 도형 1508">
                    <a:extLst>
                      <a:ext uri="{FF2B5EF4-FFF2-40B4-BE49-F238E27FC236}">
                        <a16:creationId xmlns:a16="http://schemas.microsoft.com/office/drawing/2014/main" id="{7A9DAD9F-68D2-67F9-1E5E-D338A871DB28}"/>
                      </a:ext>
                    </a:extLst>
                  </p:cNvPr>
                  <p:cNvSpPr/>
                  <p:nvPr/>
                </p:nvSpPr>
                <p:spPr>
                  <a:xfrm>
                    <a:off x="5507259" y="2962370"/>
                    <a:ext cx="111156" cy="147732"/>
                  </a:xfrm>
                  <a:custGeom>
                    <a:avLst/>
                    <a:gdLst>
                      <a:gd name="connsiteX0" fmla="*/ 110204 w 111156"/>
                      <a:gd name="connsiteY0" fmla="*/ 36767 h 147732"/>
                      <a:gd name="connsiteX1" fmla="*/ 111157 w 111156"/>
                      <a:gd name="connsiteY1" fmla="*/ 22669 h 147732"/>
                      <a:gd name="connsiteX2" fmla="*/ 72200 w 111156"/>
                      <a:gd name="connsiteY2" fmla="*/ 0 h 147732"/>
                      <a:gd name="connsiteX3" fmla="*/ 70866 w 111156"/>
                      <a:gd name="connsiteY3" fmla="*/ 16573 h 147732"/>
                      <a:gd name="connsiteX4" fmla="*/ 70390 w 111156"/>
                      <a:gd name="connsiteY4" fmla="*/ 19145 h 147732"/>
                      <a:gd name="connsiteX5" fmla="*/ 66770 w 111156"/>
                      <a:gd name="connsiteY5" fmla="*/ 34957 h 147732"/>
                      <a:gd name="connsiteX6" fmla="*/ 66294 w 111156"/>
                      <a:gd name="connsiteY6" fmla="*/ 36481 h 147732"/>
                      <a:gd name="connsiteX7" fmla="*/ 60008 w 111156"/>
                      <a:gd name="connsiteY7" fmla="*/ 53530 h 147732"/>
                      <a:gd name="connsiteX8" fmla="*/ 59817 w 111156"/>
                      <a:gd name="connsiteY8" fmla="*/ 53911 h 147732"/>
                      <a:gd name="connsiteX9" fmla="*/ 51245 w 111156"/>
                      <a:gd name="connsiteY9" fmla="*/ 70771 h 147732"/>
                      <a:gd name="connsiteX10" fmla="*/ 50959 w 111156"/>
                      <a:gd name="connsiteY10" fmla="*/ 71247 h 147732"/>
                      <a:gd name="connsiteX11" fmla="*/ 40862 w 111156"/>
                      <a:gd name="connsiteY11" fmla="*/ 86773 h 147732"/>
                      <a:gd name="connsiteX12" fmla="*/ 39814 w 111156"/>
                      <a:gd name="connsiteY12" fmla="*/ 88106 h 147732"/>
                      <a:gd name="connsiteX13" fmla="*/ 29242 w 111156"/>
                      <a:gd name="connsiteY13" fmla="*/ 100870 h 147732"/>
                      <a:gd name="connsiteX14" fmla="*/ 26860 w 111156"/>
                      <a:gd name="connsiteY14" fmla="*/ 103441 h 147732"/>
                      <a:gd name="connsiteX15" fmla="*/ 17812 w 111156"/>
                      <a:gd name="connsiteY15" fmla="*/ 111919 h 147732"/>
                      <a:gd name="connsiteX16" fmla="*/ 13621 w 111156"/>
                      <a:gd name="connsiteY16" fmla="*/ 115633 h 147732"/>
                      <a:gd name="connsiteX17" fmla="*/ 0 w 111156"/>
                      <a:gd name="connsiteY17" fmla="*/ 125063 h 147732"/>
                      <a:gd name="connsiteX18" fmla="*/ 38957 w 111156"/>
                      <a:gd name="connsiteY18" fmla="*/ 147733 h 147732"/>
                      <a:gd name="connsiteX19" fmla="*/ 52578 w 111156"/>
                      <a:gd name="connsiteY19" fmla="*/ 138303 h 147732"/>
                      <a:gd name="connsiteX20" fmla="*/ 56769 w 111156"/>
                      <a:gd name="connsiteY20" fmla="*/ 134588 h 147732"/>
                      <a:gd name="connsiteX21" fmla="*/ 63055 w 111156"/>
                      <a:gd name="connsiteY21" fmla="*/ 129064 h 147732"/>
                      <a:gd name="connsiteX22" fmla="*/ 65818 w 111156"/>
                      <a:gd name="connsiteY22" fmla="*/ 126111 h 147732"/>
                      <a:gd name="connsiteX23" fmla="*/ 68199 w 111156"/>
                      <a:gd name="connsiteY23" fmla="*/ 123539 h 147732"/>
                      <a:gd name="connsiteX24" fmla="*/ 70961 w 111156"/>
                      <a:gd name="connsiteY24" fmla="*/ 120682 h 147732"/>
                      <a:gd name="connsiteX25" fmla="*/ 76867 w 111156"/>
                      <a:gd name="connsiteY25" fmla="*/ 113538 h 147732"/>
                      <a:gd name="connsiteX26" fmla="*/ 78867 w 111156"/>
                      <a:gd name="connsiteY26" fmla="*/ 110871 h 147732"/>
                      <a:gd name="connsiteX27" fmla="*/ 79915 w 111156"/>
                      <a:gd name="connsiteY27" fmla="*/ 109442 h 147732"/>
                      <a:gd name="connsiteX28" fmla="*/ 81820 w 111156"/>
                      <a:gd name="connsiteY28" fmla="*/ 106966 h 147732"/>
                      <a:gd name="connsiteX29" fmla="*/ 86011 w 111156"/>
                      <a:gd name="connsiteY29" fmla="*/ 100679 h 147732"/>
                      <a:gd name="connsiteX30" fmla="*/ 89821 w 111156"/>
                      <a:gd name="connsiteY30" fmla="*/ 94583 h 147732"/>
                      <a:gd name="connsiteX31" fmla="*/ 90106 w 111156"/>
                      <a:gd name="connsiteY31" fmla="*/ 94107 h 147732"/>
                      <a:gd name="connsiteX32" fmla="*/ 90392 w 111156"/>
                      <a:gd name="connsiteY32" fmla="*/ 93631 h 147732"/>
                      <a:gd name="connsiteX33" fmla="*/ 93250 w 111156"/>
                      <a:gd name="connsiteY33" fmla="*/ 88487 h 147732"/>
                      <a:gd name="connsiteX34" fmla="*/ 96393 w 111156"/>
                      <a:gd name="connsiteY34" fmla="*/ 82296 h 147732"/>
                      <a:gd name="connsiteX35" fmla="*/ 98965 w 111156"/>
                      <a:gd name="connsiteY35" fmla="*/ 76676 h 147732"/>
                      <a:gd name="connsiteX36" fmla="*/ 99155 w 111156"/>
                      <a:gd name="connsiteY36" fmla="*/ 76390 h 147732"/>
                      <a:gd name="connsiteX37" fmla="*/ 99346 w 111156"/>
                      <a:gd name="connsiteY37" fmla="*/ 76009 h 147732"/>
                      <a:gd name="connsiteX38" fmla="*/ 102013 w 111156"/>
                      <a:gd name="connsiteY38" fmla="*/ 69532 h 147732"/>
                      <a:gd name="connsiteX39" fmla="*/ 104489 w 111156"/>
                      <a:gd name="connsiteY39" fmla="*/ 62674 h 147732"/>
                      <a:gd name="connsiteX40" fmla="*/ 105537 w 111156"/>
                      <a:gd name="connsiteY40" fmla="*/ 59246 h 147732"/>
                      <a:gd name="connsiteX41" fmla="*/ 106013 w 111156"/>
                      <a:gd name="connsiteY41" fmla="*/ 57817 h 147732"/>
                      <a:gd name="connsiteX42" fmla="*/ 106775 w 111156"/>
                      <a:gd name="connsiteY42" fmla="*/ 55245 h 147732"/>
                      <a:gd name="connsiteX43" fmla="*/ 108775 w 111156"/>
                      <a:gd name="connsiteY43" fmla="*/ 46958 h 147732"/>
                      <a:gd name="connsiteX44" fmla="*/ 109633 w 111156"/>
                      <a:gd name="connsiteY44" fmla="*/ 42005 h 147732"/>
                      <a:gd name="connsiteX45" fmla="*/ 110109 w 111156"/>
                      <a:gd name="connsiteY45" fmla="*/ 39338 h 147732"/>
                      <a:gd name="connsiteX46" fmla="*/ 110490 w 111156"/>
                      <a:gd name="connsiteY46" fmla="*/ 36862 h 1477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</a:cxnLst>
                    <a:rect l="l" t="t" r="r" b="b"/>
                    <a:pathLst>
                      <a:path w="111156" h="147732">
                        <a:moveTo>
                          <a:pt x="110204" y="36767"/>
                        </a:moveTo>
                        <a:cubicBezTo>
                          <a:pt x="110776" y="32004"/>
                          <a:pt x="111157" y="27242"/>
                          <a:pt x="111157" y="22669"/>
                        </a:cubicBezTo>
                        <a:lnTo>
                          <a:pt x="72200" y="0"/>
                        </a:lnTo>
                        <a:cubicBezTo>
                          <a:pt x="72200" y="5429"/>
                          <a:pt x="71723" y="10954"/>
                          <a:pt x="70866" y="16573"/>
                        </a:cubicBezTo>
                        <a:cubicBezTo>
                          <a:pt x="70771" y="17431"/>
                          <a:pt x="70580" y="18288"/>
                          <a:pt x="70390" y="19145"/>
                        </a:cubicBezTo>
                        <a:cubicBezTo>
                          <a:pt x="69533" y="24384"/>
                          <a:pt x="68294" y="29623"/>
                          <a:pt x="66770" y="34957"/>
                        </a:cubicBezTo>
                        <a:cubicBezTo>
                          <a:pt x="66580" y="35433"/>
                          <a:pt x="66484" y="35909"/>
                          <a:pt x="66294" y="36481"/>
                        </a:cubicBezTo>
                        <a:cubicBezTo>
                          <a:pt x="64579" y="42196"/>
                          <a:pt x="62484" y="47911"/>
                          <a:pt x="60008" y="53530"/>
                        </a:cubicBezTo>
                        <a:cubicBezTo>
                          <a:pt x="60008" y="53530"/>
                          <a:pt x="59912" y="53721"/>
                          <a:pt x="59817" y="53911"/>
                        </a:cubicBezTo>
                        <a:cubicBezTo>
                          <a:pt x="57341" y="59626"/>
                          <a:pt x="54388" y="65342"/>
                          <a:pt x="51245" y="70771"/>
                        </a:cubicBezTo>
                        <a:cubicBezTo>
                          <a:pt x="51245" y="70961"/>
                          <a:pt x="51054" y="71056"/>
                          <a:pt x="50959" y="71247"/>
                        </a:cubicBezTo>
                        <a:cubicBezTo>
                          <a:pt x="47816" y="76581"/>
                          <a:pt x="44482" y="81724"/>
                          <a:pt x="40862" y="86773"/>
                        </a:cubicBezTo>
                        <a:cubicBezTo>
                          <a:pt x="40481" y="87249"/>
                          <a:pt x="40196" y="87725"/>
                          <a:pt x="39814" y="88106"/>
                        </a:cubicBezTo>
                        <a:cubicBezTo>
                          <a:pt x="36481" y="92583"/>
                          <a:pt x="32956" y="96869"/>
                          <a:pt x="29242" y="100870"/>
                        </a:cubicBezTo>
                        <a:cubicBezTo>
                          <a:pt x="28480" y="101727"/>
                          <a:pt x="27622" y="102584"/>
                          <a:pt x="26860" y="103441"/>
                        </a:cubicBezTo>
                        <a:cubicBezTo>
                          <a:pt x="23908" y="106490"/>
                          <a:pt x="20860" y="109252"/>
                          <a:pt x="17812" y="111919"/>
                        </a:cubicBezTo>
                        <a:cubicBezTo>
                          <a:pt x="16383" y="113157"/>
                          <a:pt x="15050" y="114490"/>
                          <a:pt x="13621" y="115633"/>
                        </a:cubicBezTo>
                        <a:cubicBezTo>
                          <a:pt x="9239" y="119158"/>
                          <a:pt x="4667" y="122396"/>
                          <a:pt x="0" y="125063"/>
                        </a:cubicBezTo>
                        <a:lnTo>
                          <a:pt x="38957" y="147733"/>
                        </a:lnTo>
                        <a:cubicBezTo>
                          <a:pt x="43625" y="145066"/>
                          <a:pt x="48101" y="141827"/>
                          <a:pt x="52578" y="138303"/>
                        </a:cubicBezTo>
                        <a:cubicBezTo>
                          <a:pt x="54007" y="137160"/>
                          <a:pt x="55340" y="135827"/>
                          <a:pt x="56769" y="134588"/>
                        </a:cubicBezTo>
                        <a:cubicBezTo>
                          <a:pt x="58864" y="132778"/>
                          <a:pt x="61055" y="131064"/>
                          <a:pt x="63055" y="129064"/>
                        </a:cubicBezTo>
                        <a:cubicBezTo>
                          <a:pt x="64008" y="128111"/>
                          <a:pt x="64865" y="127064"/>
                          <a:pt x="65818" y="126111"/>
                        </a:cubicBezTo>
                        <a:cubicBezTo>
                          <a:pt x="66675" y="125254"/>
                          <a:pt x="67437" y="124397"/>
                          <a:pt x="68199" y="123539"/>
                        </a:cubicBezTo>
                        <a:cubicBezTo>
                          <a:pt x="69056" y="122587"/>
                          <a:pt x="70009" y="121634"/>
                          <a:pt x="70961" y="120682"/>
                        </a:cubicBezTo>
                        <a:cubicBezTo>
                          <a:pt x="72962" y="118396"/>
                          <a:pt x="74962" y="115919"/>
                          <a:pt x="76867" y="113538"/>
                        </a:cubicBezTo>
                        <a:cubicBezTo>
                          <a:pt x="77533" y="112681"/>
                          <a:pt x="78200" y="111728"/>
                          <a:pt x="78867" y="110871"/>
                        </a:cubicBezTo>
                        <a:cubicBezTo>
                          <a:pt x="79248" y="110395"/>
                          <a:pt x="79534" y="109919"/>
                          <a:pt x="79915" y="109442"/>
                        </a:cubicBezTo>
                        <a:cubicBezTo>
                          <a:pt x="80486" y="108585"/>
                          <a:pt x="81153" y="107823"/>
                          <a:pt x="81820" y="106966"/>
                        </a:cubicBezTo>
                        <a:cubicBezTo>
                          <a:pt x="83248" y="104870"/>
                          <a:pt x="84677" y="102775"/>
                          <a:pt x="86011" y="100679"/>
                        </a:cubicBezTo>
                        <a:cubicBezTo>
                          <a:pt x="87344" y="98679"/>
                          <a:pt x="88583" y="96583"/>
                          <a:pt x="89821" y="94583"/>
                        </a:cubicBezTo>
                        <a:cubicBezTo>
                          <a:pt x="89916" y="94393"/>
                          <a:pt x="90011" y="94202"/>
                          <a:pt x="90106" y="94107"/>
                        </a:cubicBezTo>
                        <a:cubicBezTo>
                          <a:pt x="90106" y="93916"/>
                          <a:pt x="90297" y="93726"/>
                          <a:pt x="90392" y="93631"/>
                        </a:cubicBezTo>
                        <a:cubicBezTo>
                          <a:pt x="91345" y="91916"/>
                          <a:pt x="92297" y="90202"/>
                          <a:pt x="93250" y="88487"/>
                        </a:cubicBezTo>
                        <a:cubicBezTo>
                          <a:pt x="94297" y="86392"/>
                          <a:pt x="95345" y="84391"/>
                          <a:pt x="96393" y="82296"/>
                        </a:cubicBezTo>
                        <a:cubicBezTo>
                          <a:pt x="97250" y="80391"/>
                          <a:pt x="98108" y="78581"/>
                          <a:pt x="98965" y="76676"/>
                        </a:cubicBezTo>
                        <a:cubicBezTo>
                          <a:pt x="98965" y="76676"/>
                          <a:pt x="99060" y="76486"/>
                          <a:pt x="99155" y="76390"/>
                        </a:cubicBezTo>
                        <a:lnTo>
                          <a:pt x="99346" y="76009"/>
                        </a:lnTo>
                        <a:cubicBezTo>
                          <a:pt x="100298" y="73819"/>
                          <a:pt x="101155" y="71723"/>
                          <a:pt x="102013" y="69532"/>
                        </a:cubicBezTo>
                        <a:cubicBezTo>
                          <a:pt x="102870" y="67246"/>
                          <a:pt x="103727" y="64960"/>
                          <a:pt x="104489" y="62674"/>
                        </a:cubicBezTo>
                        <a:cubicBezTo>
                          <a:pt x="104870" y="61531"/>
                          <a:pt x="105156" y="60388"/>
                          <a:pt x="105537" y="59246"/>
                        </a:cubicBezTo>
                        <a:cubicBezTo>
                          <a:pt x="105727" y="58769"/>
                          <a:pt x="105823" y="58293"/>
                          <a:pt x="106013" y="57817"/>
                        </a:cubicBezTo>
                        <a:cubicBezTo>
                          <a:pt x="106299" y="56959"/>
                          <a:pt x="106585" y="56102"/>
                          <a:pt x="106775" y="55245"/>
                        </a:cubicBezTo>
                        <a:cubicBezTo>
                          <a:pt x="107537" y="52483"/>
                          <a:pt x="108204" y="49721"/>
                          <a:pt x="108775" y="46958"/>
                        </a:cubicBezTo>
                        <a:cubicBezTo>
                          <a:pt x="109156" y="45244"/>
                          <a:pt x="109347" y="43624"/>
                          <a:pt x="109633" y="42005"/>
                        </a:cubicBezTo>
                        <a:cubicBezTo>
                          <a:pt x="109823" y="41148"/>
                          <a:pt x="109918" y="40291"/>
                          <a:pt x="110109" y="39338"/>
                        </a:cubicBezTo>
                        <a:cubicBezTo>
                          <a:pt x="110204" y="38481"/>
                          <a:pt x="110395" y="37719"/>
                          <a:pt x="110490" y="36862"/>
                        </a:cubicBezTo>
                        <a:close/>
                      </a:path>
                    </a:pathLst>
                  </a:custGeom>
                  <a:solidFill>
                    <a:srgbClr val="8A8B8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510" name="자유형: 도형 1509">
                    <a:extLst>
                      <a:ext uri="{FF2B5EF4-FFF2-40B4-BE49-F238E27FC236}">
                        <a16:creationId xmlns:a16="http://schemas.microsoft.com/office/drawing/2014/main" id="{10038E8B-F325-E73C-6243-50CD8A2A0F66}"/>
                      </a:ext>
                    </a:extLst>
                  </p:cNvPr>
                  <p:cNvSpPr/>
                  <p:nvPr/>
                </p:nvSpPr>
                <p:spPr>
                  <a:xfrm>
                    <a:off x="5578220" y="2556414"/>
                    <a:ext cx="40195" cy="428625"/>
                  </a:xfrm>
                  <a:custGeom>
                    <a:avLst/>
                    <a:gdLst>
                      <a:gd name="connsiteX0" fmla="*/ 40196 w 40195"/>
                      <a:gd name="connsiteY0" fmla="*/ 428625 h 428625"/>
                      <a:gd name="connsiteX1" fmla="*/ 1143 w 40195"/>
                      <a:gd name="connsiteY1" fmla="*/ 405956 h 428625"/>
                      <a:gd name="connsiteX2" fmla="*/ 0 w 40195"/>
                      <a:gd name="connsiteY2" fmla="*/ 0 h 428625"/>
                      <a:gd name="connsiteX3" fmla="*/ 39053 w 40195"/>
                      <a:gd name="connsiteY3" fmla="*/ 22669 h 428625"/>
                      <a:gd name="connsiteX4" fmla="*/ 40196 w 40195"/>
                      <a:gd name="connsiteY4" fmla="*/ 428625 h 428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95" h="428625">
                        <a:moveTo>
                          <a:pt x="40196" y="428625"/>
                        </a:moveTo>
                        <a:lnTo>
                          <a:pt x="1143" y="405956"/>
                        </a:lnTo>
                        <a:lnTo>
                          <a:pt x="0" y="0"/>
                        </a:lnTo>
                        <a:lnTo>
                          <a:pt x="39053" y="22669"/>
                        </a:lnTo>
                        <a:lnTo>
                          <a:pt x="40196" y="428625"/>
                        </a:lnTo>
                        <a:close/>
                      </a:path>
                    </a:pathLst>
                  </a:custGeom>
                  <a:solidFill>
                    <a:srgbClr val="8A8B8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511" name="자유형: 도형 1510">
                    <a:extLst>
                      <a:ext uri="{FF2B5EF4-FFF2-40B4-BE49-F238E27FC236}">
                        <a16:creationId xmlns:a16="http://schemas.microsoft.com/office/drawing/2014/main" id="{DDC3D997-E2AE-C9AB-47D2-C7AA0EC23DAC}"/>
                      </a:ext>
                    </a:extLst>
                  </p:cNvPr>
                  <p:cNvSpPr/>
                  <p:nvPr/>
                </p:nvSpPr>
                <p:spPr>
                  <a:xfrm>
                    <a:off x="5578220" y="2541365"/>
                    <a:ext cx="65150" cy="37718"/>
                  </a:xfrm>
                  <a:custGeom>
                    <a:avLst/>
                    <a:gdLst>
                      <a:gd name="connsiteX0" fmla="*/ 39053 w 65150"/>
                      <a:gd name="connsiteY0" fmla="*/ 37719 h 37718"/>
                      <a:gd name="connsiteX1" fmla="*/ 0 w 65150"/>
                      <a:gd name="connsiteY1" fmla="*/ 15050 h 37718"/>
                      <a:gd name="connsiteX2" fmla="*/ 26194 w 65150"/>
                      <a:gd name="connsiteY2" fmla="*/ 0 h 37718"/>
                      <a:gd name="connsiteX3" fmla="*/ 65151 w 65150"/>
                      <a:gd name="connsiteY3" fmla="*/ 22670 h 37718"/>
                      <a:gd name="connsiteX4" fmla="*/ 39053 w 65150"/>
                      <a:gd name="connsiteY4" fmla="*/ 37719 h 37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150" h="37718">
                        <a:moveTo>
                          <a:pt x="39053" y="37719"/>
                        </a:moveTo>
                        <a:lnTo>
                          <a:pt x="0" y="15050"/>
                        </a:lnTo>
                        <a:lnTo>
                          <a:pt x="26194" y="0"/>
                        </a:lnTo>
                        <a:lnTo>
                          <a:pt x="65151" y="22670"/>
                        </a:lnTo>
                        <a:lnTo>
                          <a:pt x="39053" y="37719"/>
                        </a:lnTo>
                        <a:close/>
                      </a:path>
                    </a:pathLst>
                  </a:custGeom>
                  <a:solidFill>
                    <a:srgbClr val="46AAB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512" name="자유형: 도형 1511">
                    <a:extLst>
                      <a:ext uri="{FF2B5EF4-FFF2-40B4-BE49-F238E27FC236}">
                        <a16:creationId xmlns:a16="http://schemas.microsoft.com/office/drawing/2014/main" id="{CB3D9D29-3A10-9382-65DF-50EB0F8A208D}"/>
                      </a:ext>
                    </a:extLst>
                  </p:cNvPr>
                  <p:cNvSpPr/>
                  <p:nvPr/>
                </p:nvSpPr>
                <p:spPr>
                  <a:xfrm>
                    <a:off x="5130831" y="3087433"/>
                    <a:ext cx="415385" cy="239934"/>
                  </a:xfrm>
                  <a:custGeom>
                    <a:avLst/>
                    <a:gdLst>
                      <a:gd name="connsiteX0" fmla="*/ 376428 w 415385"/>
                      <a:gd name="connsiteY0" fmla="*/ 0 h 239934"/>
                      <a:gd name="connsiteX1" fmla="*/ 0 w 415385"/>
                      <a:gd name="connsiteY1" fmla="*/ 217361 h 239934"/>
                      <a:gd name="connsiteX2" fmla="*/ 39053 w 415385"/>
                      <a:gd name="connsiteY2" fmla="*/ 239935 h 239934"/>
                      <a:gd name="connsiteX3" fmla="*/ 415385 w 415385"/>
                      <a:gd name="connsiteY3" fmla="*/ 22670 h 239934"/>
                      <a:gd name="connsiteX4" fmla="*/ 376428 w 415385"/>
                      <a:gd name="connsiteY4" fmla="*/ 0 h 2399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5385" h="239934">
                        <a:moveTo>
                          <a:pt x="376428" y="0"/>
                        </a:moveTo>
                        <a:lnTo>
                          <a:pt x="0" y="217361"/>
                        </a:lnTo>
                        <a:lnTo>
                          <a:pt x="39053" y="239935"/>
                        </a:lnTo>
                        <a:lnTo>
                          <a:pt x="415385" y="22670"/>
                        </a:lnTo>
                        <a:lnTo>
                          <a:pt x="376428" y="0"/>
                        </a:lnTo>
                        <a:close/>
                      </a:path>
                    </a:pathLst>
                  </a:custGeom>
                  <a:solidFill>
                    <a:srgbClr val="46AAB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513" name="자유형: 도형 1512">
                    <a:extLst>
                      <a:ext uri="{FF2B5EF4-FFF2-40B4-BE49-F238E27FC236}">
                        <a16:creationId xmlns:a16="http://schemas.microsoft.com/office/drawing/2014/main" id="{038D0E06-0916-4196-58F2-2873F96D5DFB}"/>
                      </a:ext>
                    </a:extLst>
                  </p:cNvPr>
                  <p:cNvSpPr/>
                  <p:nvPr/>
                </p:nvSpPr>
                <p:spPr>
                  <a:xfrm>
                    <a:off x="5169788" y="2564034"/>
                    <a:ext cx="474726" cy="793432"/>
                  </a:xfrm>
                  <a:custGeom>
                    <a:avLst/>
                    <a:gdLst>
                      <a:gd name="connsiteX0" fmla="*/ 473583 w 474726"/>
                      <a:gd name="connsiteY0" fmla="*/ 0 h 793432"/>
                      <a:gd name="connsiteX1" fmla="*/ 447389 w 474726"/>
                      <a:gd name="connsiteY1" fmla="*/ 15145 h 793432"/>
                      <a:gd name="connsiteX2" fmla="*/ 448532 w 474726"/>
                      <a:gd name="connsiteY2" fmla="*/ 421100 h 793432"/>
                      <a:gd name="connsiteX3" fmla="*/ 376333 w 474726"/>
                      <a:gd name="connsiteY3" fmla="*/ 546163 h 793432"/>
                      <a:gd name="connsiteX4" fmla="*/ 0 w 474726"/>
                      <a:gd name="connsiteY4" fmla="*/ 763429 h 793432"/>
                      <a:gd name="connsiteX5" fmla="*/ 0 w 474726"/>
                      <a:gd name="connsiteY5" fmla="*/ 793433 h 793432"/>
                      <a:gd name="connsiteX6" fmla="*/ 376428 w 474726"/>
                      <a:gd name="connsiteY6" fmla="*/ 576167 h 793432"/>
                      <a:gd name="connsiteX7" fmla="*/ 474726 w 474726"/>
                      <a:gd name="connsiteY7" fmla="*/ 406051 h 793432"/>
                      <a:gd name="connsiteX8" fmla="*/ 473583 w 474726"/>
                      <a:gd name="connsiteY8" fmla="*/ 95 h 793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74726" h="793432">
                        <a:moveTo>
                          <a:pt x="473583" y="0"/>
                        </a:moveTo>
                        <a:lnTo>
                          <a:pt x="447389" y="15145"/>
                        </a:lnTo>
                        <a:lnTo>
                          <a:pt x="448532" y="421100"/>
                        </a:lnTo>
                        <a:cubicBezTo>
                          <a:pt x="448628" y="467011"/>
                          <a:pt x="416243" y="523113"/>
                          <a:pt x="376333" y="546163"/>
                        </a:cubicBezTo>
                        <a:lnTo>
                          <a:pt x="0" y="763429"/>
                        </a:lnTo>
                        <a:lnTo>
                          <a:pt x="0" y="793433"/>
                        </a:lnTo>
                        <a:lnTo>
                          <a:pt x="376428" y="576167"/>
                        </a:lnTo>
                        <a:cubicBezTo>
                          <a:pt x="430816" y="544735"/>
                          <a:pt x="474821" y="468535"/>
                          <a:pt x="474726" y="406051"/>
                        </a:cubicBezTo>
                        <a:lnTo>
                          <a:pt x="473583" y="95"/>
                        </a:lnTo>
                        <a:close/>
                      </a:path>
                    </a:pathLst>
                  </a:custGeom>
                  <a:solidFill>
                    <a:srgbClr val="AFAFB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grpSp>
                <p:nvGrpSpPr>
                  <p:cNvPr id="1514" name="그래픽 1484">
                    <a:extLst>
                      <a:ext uri="{FF2B5EF4-FFF2-40B4-BE49-F238E27FC236}">
                        <a16:creationId xmlns:a16="http://schemas.microsoft.com/office/drawing/2014/main" id="{C0457F1B-A4E1-0199-33C8-25580D86E16C}"/>
                      </a:ext>
                    </a:extLst>
                  </p:cNvPr>
                  <p:cNvGrpSpPr/>
                  <p:nvPr/>
                </p:nvGrpSpPr>
                <p:grpSpPr>
                  <a:xfrm>
                    <a:off x="5060632" y="3050881"/>
                    <a:ext cx="880693" cy="568332"/>
                    <a:chOff x="5060632" y="3050881"/>
                    <a:chExt cx="880693" cy="568332"/>
                  </a:xfrm>
                </p:grpSpPr>
                <p:sp>
                  <p:nvSpPr>
                    <p:cNvPr id="1515" name="자유형: 도형 1514">
                      <a:extLst>
                        <a:ext uri="{FF2B5EF4-FFF2-40B4-BE49-F238E27FC236}">
                          <a16:creationId xmlns:a16="http://schemas.microsoft.com/office/drawing/2014/main" id="{C00FD0DF-EE57-F5A0-E2B0-8800037E9D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2695" y="3321938"/>
                      <a:ext cx="378618" cy="289274"/>
                    </a:xfrm>
                    <a:custGeom>
                      <a:avLst/>
                      <a:gdLst>
                        <a:gd name="connsiteX0" fmla="*/ 378619 w 378618"/>
                        <a:gd name="connsiteY0" fmla="*/ 95 h 289274"/>
                        <a:gd name="connsiteX1" fmla="*/ 377857 w 378618"/>
                        <a:gd name="connsiteY1" fmla="*/ 4858 h 289274"/>
                        <a:gd name="connsiteX2" fmla="*/ 377666 w 378618"/>
                        <a:gd name="connsiteY2" fmla="*/ 5334 h 289274"/>
                        <a:gd name="connsiteX3" fmla="*/ 375475 w 378618"/>
                        <a:gd name="connsiteY3" fmla="*/ 9620 h 289274"/>
                        <a:gd name="connsiteX4" fmla="*/ 374999 w 378618"/>
                        <a:gd name="connsiteY4" fmla="*/ 10382 h 289274"/>
                        <a:gd name="connsiteX5" fmla="*/ 371285 w 378618"/>
                        <a:gd name="connsiteY5" fmla="*/ 14383 h 289274"/>
                        <a:gd name="connsiteX6" fmla="*/ 368046 w 378618"/>
                        <a:gd name="connsiteY6" fmla="*/ 16764 h 289274"/>
                        <a:gd name="connsiteX7" fmla="*/ 365189 w 378618"/>
                        <a:gd name="connsiteY7" fmla="*/ 18764 h 289274"/>
                        <a:gd name="connsiteX8" fmla="*/ 191 w 378618"/>
                        <a:gd name="connsiteY8" fmla="*/ 230886 h 289274"/>
                        <a:gd name="connsiteX9" fmla="*/ 0 w 378618"/>
                        <a:gd name="connsiteY9" fmla="*/ 289274 h 289274"/>
                        <a:gd name="connsiteX10" fmla="*/ 364998 w 378618"/>
                        <a:gd name="connsiteY10" fmla="*/ 77153 h 289274"/>
                        <a:gd name="connsiteX11" fmla="*/ 365570 w 378618"/>
                        <a:gd name="connsiteY11" fmla="*/ 76867 h 289274"/>
                        <a:gd name="connsiteX12" fmla="*/ 367951 w 378618"/>
                        <a:gd name="connsiteY12" fmla="*/ 75152 h 289274"/>
                        <a:gd name="connsiteX13" fmla="*/ 371094 w 378618"/>
                        <a:gd name="connsiteY13" fmla="*/ 72771 h 289274"/>
                        <a:gd name="connsiteX14" fmla="*/ 371380 w 378618"/>
                        <a:gd name="connsiteY14" fmla="*/ 72485 h 289274"/>
                        <a:gd name="connsiteX15" fmla="*/ 374237 w 378618"/>
                        <a:gd name="connsiteY15" fmla="*/ 69437 h 289274"/>
                        <a:gd name="connsiteX16" fmla="*/ 374714 w 378618"/>
                        <a:gd name="connsiteY16" fmla="*/ 68675 h 289274"/>
                        <a:gd name="connsiteX17" fmla="*/ 375285 w 378618"/>
                        <a:gd name="connsiteY17" fmla="*/ 67913 h 289274"/>
                        <a:gd name="connsiteX18" fmla="*/ 376142 w 378618"/>
                        <a:gd name="connsiteY18" fmla="*/ 66675 h 289274"/>
                        <a:gd name="connsiteX19" fmla="*/ 377381 w 378618"/>
                        <a:gd name="connsiteY19" fmla="*/ 64008 h 289274"/>
                        <a:gd name="connsiteX20" fmla="*/ 377476 w 378618"/>
                        <a:gd name="connsiteY20" fmla="*/ 63627 h 289274"/>
                        <a:gd name="connsiteX21" fmla="*/ 377666 w 378618"/>
                        <a:gd name="connsiteY21" fmla="*/ 63056 h 289274"/>
                        <a:gd name="connsiteX22" fmla="*/ 378143 w 378618"/>
                        <a:gd name="connsiteY22" fmla="*/ 61436 h 289274"/>
                        <a:gd name="connsiteX23" fmla="*/ 378428 w 378618"/>
                        <a:gd name="connsiteY23" fmla="*/ 58769 h 289274"/>
                        <a:gd name="connsiteX24" fmla="*/ 378428 w 378618"/>
                        <a:gd name="connsiteY24" fmla="*/ 58388 h 289274"/>
                        <a:gd name="connsiteX25" fmla="*/ 378428 w 378618"/>
                        <a:gd name="connsiteY25" fmla="*/ 58388 h 289274"/>
                        <a:gd name="connsiteX26" fmla="*/ 378619 w 378618"/>
                        <a:gd name="connsiteY26" fmla="*/ 0 h 2892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378618" h="289274">
                          <a:moveTo>
                            <a:pt x="378619" y="95"/>
                          </a:moveTo>
                          <a:cubicBezTo>
                            <a:pt x="378619" y="1715"/>
                            <a:pt x="378333" y="3239"/>
                            <a:pt x="377857" y="4858"/>
                          </a:cubicBezTo>
                          <a:cubicBezTo>
                            <a:pt x="377857" y="5048"/>
                            <a:pt x="377857" y="5144"/>
                            <a:pt x="377666" y="5334"/>
                          </a:cubicBezTo>
                          <a:cubicBezTo>
                            <a:pt x="377190" y="6858"/>
                            <a:pt x="376428" y="8287"/>
                            <a:pt x="375475" y="9620"/>
                          </a:cubicBezTo>
                          <a:cubicBezTo>
                            <a:pt x="375285" y="9906"/>
                            <a:pt x="375190" y="10192"/>
                            <a:pt x="374999" y="10382"/>
                          </a:cubicBezTo>
                          <a:cubicBezTo>
                            <a:pt x="373952" y="11811"/>
                            <a:pt x="372713" y="13145"/>
                            <a:pt x="371285" y="14383"/>
                          </a:cubicBezTo>
                          <a:cubicBezTo>
                            <a:pt x="370332" y="15240"/>
                            <a:pt x="369189" y="16002"/>
                            <a:pt x="368046" y="16764"/>
                          </a:cubicBezTo>
                          <a:cubicBezTo>
                            <a:pt x="367094" y="17431"/>
                            <a:pt x="366236" y="18193"/>
                            <a:pt x="365189" y="18764"/>
                          </a:cubicBezTo>
                          <a:lnTo>
                            <a:pt x="191" y="230886"/>
                          </a:lnTo>
                          <a:lnTo>
                            <a:pt x="0" y="289274"/>
                          </a:lnTo>
                          <a:lnTo>
                            <a:pt x="364998" y="77153"/>
                          </a:lnTo>
                          <a:cubicBezTo>
                            <a:pt x="364998" y="77153"/>
                            <a:pt x="365379" y="76962"/>
                            <a:pt x="365570" y="76867"/>
                          </a:cubicBezTo>
                          <a:cubicBezTo>
                            <a:pt x="366427" y="76295"/>
                            <a:pt x="367094" y="75724"/>
                            <a:pt x="367951" y="75152"/>
                          </a:cubicBezTo>
                          <a:cubicBezTo>
                            <a:pt x="369094" y="74390"/>
                            <a:pt x="370237" y="73628"/>
                            <a:pt x="371094" y="72771"/>
                          </a:cubicBezTo>
                          <a:cubicBezTo>
                            <a:pt x="371094" y="72676"/>
                            <a:pt x="371285" y="72581"/>
                            <a:pt x="371380" y="72485"/>
                          </a:cubicBezTo>
                          <a:cubicBezTo>
                            <a:pt x="372428" y="71533"/>
                            <a:pt x="373380" y="70485"/>
                            <a:pt x="374237" y="69437"/>
                          </a:cubicBezTo>
                          <a:cubicBezTo>
                            <a:pt x="374428" y="69247"/>
                            <a:pt x="374523" y="68961"/>
                            <a:pt x="374714" y="68675"/>
                          </a:cubicBezTo>
                          <a:cubicBezTo>
                            <a:pt x="374904" y="68390"/>
                            <a:pt x="375095" y="68199"/>
                            <a:pt x="375285" y="67913"/>
                          </a:cubicBezTo>
                          <a:cubicBezTo>
                            <a:pt x="375571" y="67532"/>
                            <a:pt x="375857" y="67056"/>
                            <a:pt x="376142" y="66675"/>
                          </a:cubicBezTo>
                          <a:cubicBezTo>
                            <a:pt x="376619" y="65818"/>
                            <a:pt x="377000" y="64865"/>
                            <a:pt x="377381" y="64008"/>
                          </a:cubicBezTo>
                          <a:cubicBezTo>
                            <a:pt x="377381" y="63818"/>
                            <a:pt x="377381" y="63722"/>
                            <a:pt x="377476" y="63627"/>
                          </a:cubicBezTo>
                          <a:cubicBezTo>
                            <a:pt x="377476" y="63437"/>
                            <a:pt x="377476" y="63246"/>
                            <a:pt x="377666" y="63056"/>
                          </a:cubicBezTo>
                          <a:cubicBezTo>
                            <a:pt x="377857" y="62484"/>
                            <a:pt x="378047" y="61913"/>
                            <a:pt x="378143" y="61436"/>
                          </a:cubicBezTo>
                          <a:cubicBezTo>
                            <a:pt x="378333" y="60579"/>
                            <a:pt x="378428" y="59627"/>
                            <a:pt x="378428" y="58769"/>
                          </a:cubicBezTo>
                          <a:lnTo>
                            <a:pt x="378428" y="58388"/>
                          </a:lnTo>
                          <a:lnTo>
                            <a:pt x="378428" y="58388"/>
                          </a:lnTo>
                          <a:lnTo>
                            <a:pt x="378619" y="0"/>
                          </a:lnTo>
                          <a:close/>
                        </a:path>
                      </a:pathLst>
                    </a:custGeom>
                    <a:solidFill>
                      <a:srgbClr val="ABABA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516" name="자유형: 도형 1515">
                      <a:extLst>
                        <a:ext uri="{FF2B5EF4-FFF2-40B4-BE49-F238E27FC236}">
                          <a16:creationId xmlns:a16="http://schemas.microsoft.com/office/drawing/2014/main" id="{E4B7B78F-18B5-74EC-4C09-594A5DE630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60632" y="3289554"/>
                      <a:ext cx="502158" cy="329660"/>
                    </a:xfrm>
                    <a:custGeom>
                      <a:avLst/>
                      <a:gdLst>
                        <a:gd name="connsiteX0" fmla="*/ 488156 w 502158"/>
                        <a:gd name="connsiteY0" fmla="*/ 268796 h 329660"/>
                        <a:gd name="connsiteX1" fmla="*/ 485966 w 502158"/>
                        <a:gd name="connsiteY1" fmla="*/ 269367 h 329660"/>
                        <a:gd name="connsiteX2" fmla="*/ 469963 w 502158"/>
                        <a:gd name="connsiteY2" fmla="*/ 271177 h 329660"/>
                        <a:gd name="connsiteX3" fmla="*/ 469392 w 502158"/>
                        <a:gd name="connsiteY3" fmla="*/ 271177 h 329660"/>
                        <a:gd name="connsiteX4" fmla="*/ 452533 w 502158"/>
                        <a:gd name="connsiteY4" fmla="*/ 269272 h 329660"/>
                        <a:gd name="connsiteX5" fmla="*/ 451961 w 502158"/>
                        <a:gd name="connsiteY5" fmla="*/ 269081 h 329660"/>
                        <a:gd name="connsiteX6" fmla="*/ 436912 w 502158"/>
                        <a:gd name="connsiteY6" fmla="*/ 263366 h 329660"/>
                        <a:gd name="connsiteX7" fmla="*/ 13716 w 502158"/>
                        <a:gd name="connsiteY7" fmla="*/ 19050 h 329660"/>
                        <a:gd name="connsiteX8" fmla="*/ 191 w 502158"/>
                        <a:gd name="connsiteY8" fmla="*/ 0 h 329660"/>
                        <a:gd name="connsiteX9" fmla="*/ 0 w 502158"/>
                        <a:gd name="connsiteY9" fmla="*/ 58483 h 329660"/>
                        <a:gd name="connsiteX10" fmla="*/ 13525 w 502158"/>
                        <a:gd name="connsiteY10" fmla="*/ 77533 h 329660"/>
                        <a:gd name="connsiteX11" fmla="*/ 436721 w 502158"/>
                        <a:gd name="connsiteY11" fmla="*/ 321850 h 329660"/>
                        <a:gd name="connsiteX12" fmla="*/ 443389 w 502158"/>
                        <a:gd name="connsiteY12" fmla="*/ 325088 h 329660"/>
                        <a:gd name="connsiteX13" fmla="*/ 449009 w 502158"/>
                        <a:gd name="connsiteY13" fmla="*/ 326993 h 329660"/>
                        <a:gd name="connsiteX14" fmla="*/ 451771 w 502158"/>
                        <a:gd name="connsiteY14" fmla="*/ 327660 h 329660"/>
                        <a:gd name="connsiteX15" fmla="*/ 452342 w 502158"/>
                        <a:gd name="connsiteY15" fmla="*/ 327660 h 329660"/>
                        <a:gd name="connsiteX16" fmla="*/ 453771 w 502158"/>
                        <a:gd name="connsiteY16" fmla="*/ 328136 h 329660"/>
                        <a:gd name="connsiteX17" fmla="*/ 458343 w 502158"/>
                        <a:gd name="connsiteY17" fmla="*/ 328898 h 329660"/>
                        <a:gd name="connsiteX18" fmla="*/ 462820 w 502158"/>
                        <a:gd name="connsiteY18" fmla="*/ 329375 h 329660"/>
                        <a:gd name="connsiteX19" fmla="*/ 467392 w 502158"/>
                        <a:gd name="connsiteY19" fmla="*/ 329660 h 329660"/>
                        <a:gd name="connsiteX20" fmla="*/ 469201 w 502158"/>
                        <a:gd name="connsiteY20" fmla="*/ 329660 h 329660"/>
                        <a:gd name="connsiteX21" fmla="*/ 469773 w 502158"/>
                        <a:gd name="connsiteY21" fmla="*/ 329660 h 329660"/>
                        <a:gd name="connsiteX22" fmla="*/ 472154 w 502158"/>
                        <a:gd name="connsiteY22" fmla="*/ 329660 h 329660"/>
                        <a:gd name="connsiteX23" fmla="*/ 477298 w 502158"/>
                        <a:gd name="connsiteY23" fmla="*/ 329279 h 329660"/>
                        <a:gd name="connsiteX24" fmla="*/ 483203 w 502158"/>
                        <a:gd name="connsiteY24" fmla="*/ 328422 h 329660"/>
                        <a:gd name="connsiteX25" fmla="*/ 485680 w 502158"/>
                        <a:gd name="connsiteY25" fmla="*/ 327755 h 329660"/>
                        <a:gd name="connsiteX26" fmla="*/ 487871 w 502158"/>
                        <a:gd name="connsiteY26" fmla="*/ 327184 h 329660"/>
                        <a:gd name="connsiteX27" fmla="*/ 491871 w 502158"/>
                        <a:gd name="connsiteY27" fmla="*/ 326136 h 329660"/>
                        <a:gd name="connsiteX28" fmla="*/ 501967 w 502158"/>
                        <a:gd name="connsiteY28" fmla="*/ 321659 h 329660"/>
                        <a:gd name="connsiteX29" fmla="*/ 502158 w 502158"/>
                        <a:gd name="connsiteY29" fmla="*/ 263271 h 329660"/>
                        <a:gd name="connsiteX30" fmla="*/ 488061 w 502158"/>
                        <a:gd name="connsiteY30" fmla="*/ 268700 h 3296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</a:cxnLst>
                      <a:rect l="l" t="t" r="r" b="b"/>
                      <a:pathLst>
                        <a:path w="502158" h="329660">
                          <a:moveTo>
                            <a:pt x="488156" y="268796"/>
                          </a:moveTo>
                          <a:cubicBezTo>
                            <a:pt x="487394" y="268986"/>
                            <a:pt x="486727" y="269176"/>
                            <a:pt x="485966" y="269367"/>
                          </a:cubicBezTo>
                          <a:cubicBezTo>
                            <a:pt x="480822" y="270510"/>
                            <a:pt x="475393" y="271177"/>
                            <a:pt x="469963" y="271177"/>
                          </a:cubicBezTo>
                          <a:cubicBezTo>
                            <a:pt x="469773" y="271177"/>
                            <a:pt x="469583" y="271177"/>
                            <a:pt x="469392" y="271177"/>
                          </a:cubicBezTo>
                          <a:cubicBezTo>
                            <a:pt x="463677" y="271177"/>
                            <a:pt x="457962" y="270510"/>
                            <a:pt x="452533" y="269272"/>
                          </a:cubicBezTo>
                          <a:cubicBezTo>
                            <a:pt x="452342" y="269272"/>
                            <a:pt x="452152" y="269176"/>
                            <a:pt x="451961" y="269081"/>
                          </a:cubicBezTo>
                          <a:cubicBezTo>
                            <a:pt x="446532" y="267748"/>
                            <a:pt x="441388" y="265843"/>
                            <a:pt x="436912" y="263366"/>
                          </a:cubicBezTo>
                          <a:lnTo>
                            <a:pt x="13716" y="19050"/>
                          </a:lnTo>
                          <a:cubicBezTo>
                            <a:pt x="4667" y="13811"/>
                            <a:pt x="95" y="6953"/>
                            <a:pt x="191" y="0"/>
                          </a:cubicBezTo>
                          <a:lnTo>
                            <a:pt x="0" y="58483"/>
                          </a:lnTo>
                          <a:cubicBezTo>
                            <a:pt x="0" y="65437"/>
                            <a:pt x="4477" y="72295"/>
                            <a:pt x="13525" y="77533"/>
                          </a:cubicBezTo>
                          <a:lnTo>
                            <a:pt x="436721" y="321850"/>
                          </a:lnTo>
                          <a:cubicBezTo>
                            <a:pt x="438817" y="322993"/>
                            <a:pt x="441008" y="324136"/>
                            <a:pt x="443389" y="325088"/>
                          </a:cubicBezTo>
                          <a:cubicBezTo>
                            <a:pt x="445198" y="325755"/>
                            <a:pt x="447104" y="326422"/>
                            <a:pt x="449009" y="326993"/>
                          </a:cubicBezTo>
                          <a:cubicBezTo>
                            <a:pt x="449961" y="327279"/>
                            <a:pt x="450913" y="327470"/>
                            <a:pt x="451771" y="327660"/>
                          </a:cubicBezTo>
                          <a:lnTo>
                            <a:pt x="452342" y="327660"/>
                          </a:lnTo>
                          <a:cubicBezTo>
                            <a:pt x="452342" y="327660"/>
                            <a:pt x="453295" y="328041"/>
                            <a:pt x="453771" y="328136"/>
                          </a:cubicBezTo>
                          <a:cubicBezTo>
                            <a:pt x="455295" y="328422"/>
                            <a:pt x="456819" y="328708"/>
                            <a:pt x="458343" y="328898"/>
                          </a:cubicBezTo>
                          <a:cubicBezTo>
                            <a:pt x="459867" y="329089"/>
                            <a:pt x="461296" y="329279"/>
                            <a:pt x="462820" y="329375"/>
                          </a:cubicBezTo>
                          <a:cubicBezTo>
                            <a:pt x="464344" y="329470"/>
                            <a:pt x="465868" y="329565"/>
                            <a:pt x="467392" y="329660"/>
                          </a:cubicBezTo>
                          <a:cubicBezTo>
                            <a:pt x="467963" y="329660"/>
                            <a:pt x="468535" y="329660"/>
                            <a:pt x="469201" y="329660"/>
                          </a:cubicBezTo>
                          <a:lnTo>
                            <a:pt x="469773" y="329660"/>
                          </a:lnTo>
                          <a:cubicBezTo>
                            <a:pt x="470535" y="329660"/>
                            <a:pt x="471392" y="329660"/>
                            <a:pt x="472154" y="329660"/>
                          </a:cubicBezTo>
                          <a:cubicBezTo>
                            <a:pt x="473869" y="329660"/>
                            <a:pt x="475583" y="329470"/>
                            <a:pt x="477298" y="329279"/>
                          </a:cubicBezTo>
                          <a:cubicBezTo>
                            <a:pt x="479298" y="329089"/>
                            <a:pt x="481298" y="328803"/>
                            <a:pt x="483203" y="328422"/>
                          </a:cubicBezTo>
                          <a:cubicBezTo>
                            <a:pt x="484060" y="328232"/>
                            <a:pt x="484918" y="327946"/>
                            <a:pt x="485680" y="327755"/>
                          </a:cubicBezTo>
                          <a:cubicBezTo>
                            <a:pt x="486442" y="327565"/>
                            <a:pt x="487204" y="327374"/>
                            <a:pt x="487871" y="327184"/>
                          </a:cubicBezTo>
                          <a:cubicBezTo>
                            <a:pt x="489204" y="326803"/>
                            <a:pt x="490633" y="326612"/>
                            <a:pt x="491871" y="326136"/>
                          </a:cubicBezTo>
                          <a:cubicBezTo>
                            <a:pt x="495491" y="324993"/>
                            <a:pt x="498919" y="323469"/>
                            <a:pt x="501967" y="321659"/>
                          </a:cubicBezTo>
                          <a:lnTo>
                            <a:pt x="502158" y="263271"/>
                          </a:lnTo>
                          <a:cubicBezTo>
                            <a:pt x="497967" y="265652"/>
                            <a:pt x="493109" y="267367"/>
                            <a:pt x="488061" y="268700"/>
                          </a:cubicBezTo>
                          <a:close/>
                        </a:path>
                      </a:pathLst>
                    </a:custGeom>
                    <a:solidFill>
                      <a:srgbClr val="95959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517" name="자유형: 도형 1516">
                      <a:extLst>
                        <a:ext uri="{FF2B5EF4-FFF2-40B4-BE49-F238E27FC236}">
                          <a16:creationId xmlns:a16="http://schemas.microsoft.com/office/drawing/2014/main" id="{38E69424-B0BD-58A4-11DB-A91370FE51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60691" y="3050881"/>
                      <a:ext cx="880634" cy="509956"/>
                    </a:xfrm>
                    <a:custGeom>
                      <a:avLst/>
                      <a:gdLst>
                        <a:gd name="connsiteX0" fmla="*/ 867001 w 880634"/>
                        <a:gd name="connsiteY0" fmla="*/ 252103 h 509956"/>
                        <a:gd name="connsiteX1" fmla="*/ 867192 w 880634"/>
                        <a:gd name="connsiteY1" fmla="*/ 290012 h 509956"/>
                        <a:gd name="connsiteX2" fmla="*/ 502194 w 880634"/>
                        <a:gd name="connsiteY2" fmla="*/ 502134 h 509956"/>
                        <a:gd name="connsiteX3" fmla="*/ 436757 w 880634"/>
                        <a:gd name="connsiteY3" fmla="*/ 502134 h 509956"/>
                        <a:gd name="connsiteX4" fmla="*/ 13561 w 880634"/>
                        <a:gd name="connsiteY4" fmla="*/ 257818 h 509956"/>
                        <a:gd name="connsiteX5" fmla="*/ 13371 w 880634"/>
                        <a:gd name="connsiteY5" fmla="*/ 219908 h 509956"/>
                        <a:gd name="connsiteX6" fmla="*/ 378369 w 880634"/>
                        <a:gd name="connsiteY6" fmla="*/ 7787 h 509956"/>
                        <a:gd name="connsiteX7" fmla="*/ 443710 w 880634"/>
                        <a:gd name="connsiteY7" fmla="*/ 7787 h 509956"/>
                        <a:gd name="connsiteX8" fmla="*/ 866906 w 880634"/>
                        <a:gd name="connsiteY8" fmla="*/ 252103 h 5099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880634" h="509956">
                          <a:moveTo>
                            <a:pt x="867001" y="252103"/>
                          </a:moveTo>
                          <a:cubicBezTo>
                            <a:pt x="885194" y="262580"/>
                            <a:pt x="885099" y="279535"/>
                            <a:pt x="867192" y="290012"/>
                          </a:cubicBezTo>
                          <a:lnTo>
                            <a:pt x="502194" y="502134"/>
                          </a:lnTo>
                          <a:cubicBezTo>
                            <a:pt x="484287" y="512516"/>
                            <a:pt x="454950" y="512612"/>
                            <a:pt x="436757" y="502134"/>
                          </a:cubicBezTo>
                          <a:lnTo>
                            <a:pt x="13561" y="257818"/>
                          </a:lnTo>
                          <a:cubicBezTo>
                            <a:pt x="-4441" y="247436"/>
                            <a:pt x="-4536" y="230386"/>
                            <a:pt x="13371" y="219908"/>
                          </a:cubicBezTo>
                          <a:lnTo>
                            <a:pt x="378369" y="7787"/>
                          </a:lnTo>
                          <a:cubicBezTo>
                            <a:pt x="396276" y="-2596"/>
                            <a:pt x="425708" y="-2596"/>
                            <a:pt x="443710" y="7787"/>
                          </a:cubicBezTo>
                          <a:lnTo>
                            <a:pt x="866906" y="252103"/>
                          </a:lnTo>
                          <a:close/>
                        </a:path>
                      </a:pathLst>
                    </a:custGeom>
                    <a:solidFill>
                      <a:srgbClr val="CCCBC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  <p:sp>
                <p:nvSpPr>
                  <p:cNvPr id="1518" name="자유형: 도형 1517">
                    <a:extLst>
                      <a:ext uri="{FF2B5EF4-FFF2-40B4-BE49-F238E27FC236}">
                        <a16:creationId xmlns:a16="http://schemas.microsoft.com/office/drawing/2014/main" id="{56168D36-10C0-A11F-0FBC-173C3097C058}"/>
                      </a:ext>
                    </a:extLst>
                  </p:cNvPr>
                  <p:cNvSpPr/>
                  <p:nvPr/>
                </p:nvSpPr>
                <p:spPr>
                  <a:xfrm>
                    <a:off x="6005226" y="2798254"/>
                    <a:ext cx="60578" cy="277844"/>
                  </a:xfrm>
                  <a:custGeom>
                    <a:avLst/>
                    <a:gdLst>
                      <a:gd name="connsiteX0" fmla="*/ 10192 w 60578"/>
                      <a:gd name="connsiteY0" fmla="*/ 29432 h 277844"/>
                      <a:gd name="connsiteX1" fmla="*/ 9525 w 60578"/>
                      <a:gd name="connsiteY1" fmla="*/ 256794 h 277844"/>
                      <a:gd name="connsiteX2" fmla="*/ 8858 w 60578"/>
                      <a:gd name="connsiteY2" fmla="*/ 263842 h 277844"/>
                      <a:gd name="connsiteX3" fmla="*/ 8858 w 60578"/>
                      <a:gd name="connsiteY3" fmla="*/ 264033 h 277844"/>
                      <a:gd name="connsiteX4" fmla="*/ 6953 w 60578"/>
                      <a:gd name="connsiteY4" fmla="*/ 269843 h 277844"/>
                      <a:gd name="connsiteX5" fmla="*/ 6953 w 60578"/>
                      <a:gd name="connsiteY5" fmla="*/ 269843 h 277844"/>
                      <a:gd name="connsiteX6" fmla="*/ 5048 w 60578"/>
                      <a:gd name="connsiteY6" fmla="*/ 272891 h 277844"/>
                      <a:gd name="connsiteX7" fmla="*/ 0 w 60578"/>
                      <a:gd name="connsiteY7" fmla="*/ 277844 h 277844"/>
                      <a:gd name="connsiteX8" fmla="*/ 50482 w 60578"/>
                      <a:gd name="connsiteY8" fmla="*/ 248507 h 277844"/>
                      <a:gd name="connsiteX9" fmla="*/ 55531 w 60578"/>
                      <a:gd name="connsiteY9" fmla="*/ 243554 h 277844"/>
                      <a:gd name="connsiteX10" fmla="*/ 56197 w 60578"/>
                      <a:gd name="connsiteY10" fmla="*/ 242983 h 277844"/>
                      <a:gd name="connsiteX11" fmla="*/ 57436 w 60578"/>
                      <a:gd name="connsiteY11" fmla="*/ 240697 h 277844"/>
                      <a:gd name="connsiteX12" fmla="*/ 57436 w 60578"/>
                      <a:gd name="connsiteY12" fmla="*/ 240697 h 277844"/>
                      <a:gd name="connsiteX13" fmla="*/ 57436 w 60578"/>
                      <a:gd name="connsiteY13" fmla="*/ 240506 h 277844"/>
                      <a:gd name="connsiteX14" fmla="*/ 58198 w 60578"/>
                      <a:gd name="connsiteY14" fmla="*/ 238792 h 277844"/>
                      <a:gd name="connsiteX15" fmla="*/ 58769 w 60578"/>
                      <a:gd name="connsiteY15" fmla="*/ 237077 h 277844"/>
                      <a:gd name="connsiteX16" fmla="*/ 59246 w 60578"/>
                      <a:gd name="connsiteY16" fmla="*/ 235363 h 277844"/>
                      <a:gd name="connsiteX17" fmla="*/ 59341 w 60578"/>
                      <a:gd name="connsiteY17" fmla="*/ 234696 h 277844"/>
                      <a:gd name="connsiteX18" fmla="*/ 59341 w 60578"/>
                      <a:gd name="connsiteY18" fmla="*/ 234506 h 277844"/>
                      <a:gd name="connsiteX19" fmla="*/ 59531 w 60578"/>
                      <a:gd name="connsiteY19" fmla="*/ 233744 h 277844"/>
                      <a:gd name="connsiteX20" fmla="*/ 59722 w 60578"/>
                      <a:gd name="connsiteY20" fmla="*/ 232220 h 277844"/>
                      <a:gd name="connsiteX21" fmla="*/ 59912 w 60578"/>
                      <a:gd name="connsiteY21" fmla="*/ 230600 h 277844"/>
                      <a:gd name="connsiteX22" fmla="*/ 59912 w 60578"/>
                      <a:gd name="connsiteY22" fmla="*/ 229076 h 277844"/>
                      <a:gd name="connsiteX23" fmla="*/ 59912 w 60578"/>
                      <a:gd name="connsiteY23" fmla="*/ 227457 h 277844"/>
                      <a:gd name="connsiteX24" fmla="*/ 59912 w 60578"/>
                      <a:gd name="connsiteY24" fmla="*/ 227457 h 277844"/>
                      <a:gd name="connsiteX25" fmla="*/ 60579 w 60578"/>
                      <a:gd name="connsiteY25" fmla="*/ 0 h 277844"/>
                      <a:gd name="connsiteX26" fmla="*/ 10096 w 60578"/>
                      <a:gd name="connsiteY26" fmla="*/ 29337 h 277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60578" h="277844">
                        <a:moveTo>
                          <a:pt x="10192" y="29432"/>
                        </a:moveTo>
                        <a:lnTo>
                          <a:pt x="9525" y="256794"/>
                        </a:lnTo>
                        <a:cubicBezTo>
                          <a:pt x="9525" y="259366"/>
                          <a:pt x="9239" y="261652"/>
                          <a:pt x="8858" y="263842"/>
                        </a:cubicBezTo>
                        <a:lnTo>
                          <a:pt x="8858" y="264033"/>
                        </a:lnTo>
                        <a:cubicBezTo>
                          <a:pt x="8382" y="266224"/>
                          <a:pt x="7715" y="268129"/>
                          <a:pt x="6953" y="269843"/>
                        </a:cubicBezTo>
                        <a:lnTo>
                          <a:pt x="6953" y="269843"/>
                        </a:lnTo>
                        <a:cubicBezTo>
                          <a:pt x="6382" y="271082"/>
                          <a:pt x="5715" y="271939"/>
                          <a:pt x="5048" y="272891"/>
                        </a:cubicBezTo>
                        <a:cubicBezTo>
                          <a:pt x="3620" y="274892"/>
                          <a:pt x="2000" y="276701"/>
                          <a:pt x="0" y="277844"/>
                        </a:cubicBezTo>
                        <a:lnTo>
                          <a:pt x="50482" y="248507"/>
                        </a:lnTo>
                        <a:cubicBezTo>
                          <a:pt x="52483" y="247364"/>
                          <a:pt x="54102" y="245554"/>
                          <a:pt x="55531" y="243554"/>
                        </a:cubicBezTo>
                        <a:cubicBezTo>
                          <a:pt x="55721" y="243269"/>
                          <a:pt x="56007" y="243173"/>
                          <a:pt x="56197" y="242983"/>
                        </a:cubicBezTo>
                        <a:cubicBezTo>
                          <a:pt x="56674" y="242221"/>
                          <a:pt x="57055" y="241554"/>
                          <a:pt x="57436" y="240697"/>
                        </a:cubicBezTo>
                        <a:lnTo>
                          <a:pt x="57436" y="240697"/>
                        </a:lnTo>
                        <a:lnTo>
                          <a:pt x="57436" y="240506"/>
                        </a:lnTo>
                        <a:cubicBezTo>
                          <a:pt x="57721" y="239935"/>
                          <a:pt x="58007" y="239363"/>
                          <a:pt x="58198" y="238792"/>
                        </a:cubicBezTo>
                        <a:cubicBezTo>
                          <a:pt x="58388" y="238220"/>
                          <a:pt x="58579" y="237649"/>
                          <a:pt x="58769" y="237077"/>
                        </a:cubicBezTo>
                        <a:cubicBezTo>
                          <a:pt x="58960" y="236506"/>
                          <a:pt x="59055" y="235934"/>
                          <a:pt x="59246" y="235363"/>
                        </a:cubicBezTo>
                        <a:cubicBezTo>
                          <a:pt x="59246" y="235172"/>
                          <a:pt x="59246" y="234887"/>
                          <a:pt x="59341" y="234696"/>
                        </a:cubicBezTo>
                        <a:lnTo>
                          <a:pt x="59341" y="234506"/>
                        </a:lnTo>
                        <a:cubicBezTo>
                          <a:pt x="59341" y="234506"/>
                          <a:pt x="59436" y="234029"/>
                          <a:pt x="59531" y="233744"/>
                        </a:cubicBezTo>
                        <a:cubicBezTo>
                          <a:pt x="59531" y="233267"/>
                          <a:pt x="59722" y="232696"/>
                          <a:pt x="59722" y="232220"/>
                        </a:cubicBezTo>
                        <a:cubicBezTo>
                          <a:pt x="59722" y="231648"/>
                          <a:pt x="59817" y="231172"/>
                          <a:pt x="59912" y="230600"/>
                        </a:cubicBezTo>
                        <a:cubicBezTo>
                          <a:pt x="59912" y="230124"/>
                          <a:pt x="59912" y="229552"/>
                          <a:pt x="59912" y="229076"/>
                        </a:cubicBezTo>
                        <a:cubicBezTo>
                          <a:pt x="59912" y="228505"/>
                          <a:pt x="59912" y="228029"/>
                          <a:pt x="59912" y="227457"/>
                        </a:cubicBezTo>
                        <a:lnTo>
                          <a:pt x="59912" y="227457"/>
                        </a:lnTo>
                        <a:lnTo>
                          <a:pt x="60579" y="0"/>
                        </a:lnTo>
                        <a:lnTo>
                          <a:pt x="10096" y="29337"/>
                        </a:lnTo>
                        <a:close/>
                      </a:path>
                    </a:pathLst>
                  </a:custGeom>
                  <a:solidFill>
                    <a:srgbClr val="ABABA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519" name="자유형: 도형 1518">
                    <a:extLst>
                      <a:ext uri="{FF2B5EF4-FFF2-40B4-BE49-F238E27FC236}">
                        <a16:creationId xmlns:a16="http://schemas.microsoft.com/office/drawing/2014/main" id="{0344300E-82EB-2114-5778-2ED1E4937161}"/>
                      </a:ext>
                    </a:extLst>
                  </p:cNvPr>
                  <p:cNvSpPr/>
                  <p:nvPr/>
                </p:nvSpPr>
                <p:spPr>
                  <a:xfrm>
                    <a:off x="5536596" y="2493073"/>
                    <a:ext cx="529113" cy="334613"/>
                  </a:xfrm>
                  <a:custGeom>
                    <a:avLst/>
                    <a:gdLst>
                      <a:gd name="connsiteX0" fmla="*/ 458819 w 529113"/>
                      <a:gd name="connsiteY0" fmla="*/ 288322 h 334613"/>
                      <a:gd name="connsiteX1" fmla="*/ 458914 w 529113"/>
                      <a:gd name="connsiteY1" fmla="*/ 288417 h 334613"/>
                      <a:gd name="connsiteX2" fmla="*/ 464439 w 529113"/>
                      <a:gd name="connsiteY2" fmla="*/ 294989 h 334613"/>
                      <a:gd name="connsiteX3" fmla="*/ 464439 w 529113"/>
                      <a:gd name="connsiteY3" fmla="*/ 294989 h 334613"/>
                      <a:gd name="connsiteX4" fmla="*/ 469106 w 529113"/>
                      <a:gd name="connsiteY4" fmla="*/ 302324 h 334613"/>
                      <a:gd name="connsiteX5" fmla="*/ 469297 w 529113"/>
                      <a:gd name="connsiteY5" fmla="*/ 302705 h 334613"/>
                      <a:gd name="connsiteX6" fmla="*/ 473107 w 529113"/>
                      <a:gd name="connsiteY6" fmla="*/ 310325 h 334613"/>
                      <a:gd name="connsiteX7" fmla="*/ 473107 w 529113"/>
                      <a:gd name="connsiteY7" fmla="*/ 310325 h 334613"/>
                      <a:gd name="connsiteX8" fmla="*/ 476059 w 529113"/>
                      <a:gd name="connsiteY8" fmla="*/ 318421 h 334613"/>
                      <a:gd name="connsiteX9" fmla="*/ 476059 w 529113"/>
                      <a:gd name="connsiteY9" fmla="*/ 318421 h 334613"/>
                      <a:gd name="connsiteX10" fmla="*/ 477964 w 529113"/>
                      <a:gd name="connsiteY10" fmla="*/ 326612 h 334613"/>
                      <a:gd name="connsiteX11" fmla="*/ 477964 w 529113"/>
                      <a:gd name="connsiteY11" fmla="*/ 326612 h 334613"/>
                      <a:gd name="connsiteX12" fmla="*/ 478631 w 529113"/>
                      <a:gd name="connsiteY12" fmla="*/ 334613 h 334613"/>
                      <a:gd name="connsiteX13" fmla="*/ 529114 w 529113"/>
                      <a:gd name="connsiteY13" fmla="*/ 305276 h 334613"/>
                      <a:gd name="connsiteX14" fmla="*/ 529114 w 529113"/>
                      <a:gd name="connsiteY14" fmla="*/ 303848 h 334613"/>
                      <a:gd name="connsiteX15" fmla="*/ 529114 w 529113"/>
                      <a:gd name="connsiteY15" fmla="*/ 302324 h 334613"/>
                      <a:gd name="connsiteX16" fmla="*/ 529018 w 529113"/>
                      <a:gd name="connsiteY16" fmla="*/ 300704 h 334613"/>
                      <a:gd name="connsiteX17" fmla="*/ 528828 w 529113"/>
                      <a:gd name="connsiteY17" fmla="*/ 299085 h 334613"/>
                      <a:gd name="connsiteX18" fmla="*/ 528542 w 529113"/>
                      <a:gd name="connsiteY18" fmla="*/ 297466 h 334613"/>
                      <a:gd name="connsiteX19" fmla="*/ 528542 w 529113"/>
                      <a:gd name="connsiteY19" fmla="*/ 297466 h 334613"/>
                      <a:gd name="connsiteX20" fmla="*/ 528257 w 529113"/>
                      <a:gd name="connsiteY20" fmla="*/ 295751 h 334613"/>
                      <a:gd name="connsiteX21" fmla="*/ 527876 w 529113"/>
                      <a:gd name="connsiteY21" fmla="*/ 294037 h 334613"/>
                      <a:gd name="connsiteX22" fmla="*/ 527494 w 529113"/>
                      <a:gd name="connsiteY22" fmla="*/ 292322 h 334613"/>
                      <a:gd name="connsiteX23" fmla="*/ 527018 w 529113"/>
                      <a:gd name="connsiteY23" fmla="*/ 290608 h 334613"/>
                      <a:gd name="connsiteX24" fmla="*/ 526637 w 529113"/>
                      <a:gd name="connsiteY24" fmla="*/ 289274 h 334613"/>
                      <a:gd name="connsiteX25" fmla="*/ 526637 w 529113"/>
                      <a:gd name="connsiteY25" fmla="*/ 289274 h 334613"/>
                      <a:gd name="connsiteX26" fmla="*/ 526637 w 529113"/>
                      <a:gd name="connsiteY26" fmla="*/ 288893 h 334613"/>
                      <a:gd name="connsiteX27" fmla="*/ 525970 w 529113"/>
                      <a:gd name="connsiteY27" fmla="*/ 287179 h 334613"/>
                      <a:gd name="connsiteX28" fmla="*/ 525399 w 529113"/>
                      <a:gd name="connsiteY28" fmla="*/ 285464 h 334613"/>
                      <a:gd name="connsiteX29" fmla="*/ 524827 w 529113"/>
                      <a:gd name="connsiteY29" fmla="*/ 283845 h 334613"/>
                      <a:gd name="connsiteX30" fmla="*/ 524161 w 529113"/>
                      <a:gd name="connsiteY30" fmla="*/ 282226 h 334613"/>
                      <a:gd name="connsiteX31" fmla="*/ 523684 w 529113"/>
                      <a:gd name="connsiteY31" fmla="*/ 281083 h 334613"/>
                      <a:gd name="connsiteX32" fmla="*/ 523684 w 529113"/>
                      <a:gd name="connsiteY32" fmla="*/ 281083 h 334613"/>
                      <a:gd name="connsiteX33" fmla="*/ 523684 w 529113"/>
                      <a:gd name="connsiteY33" fmla="*/ 280702 h 334613"/>
                      <a:gd name="connsiteX34" fmla="*/ 522827 w 529113"/>
                      <a:gd name="connsiteY34" fmla="*/ 279083 h 334613"/>
                      <a:gd name="connsiteX35" fmla="*/ 521970 w 529113"/>
                      <a:gd name="connsiteY35" fmla="*/ 277368 h 334613"/>
                      <a:gd name="connsiteX36" fmla="*/ 520922 w 529113"/>
                      <a:gd name="connsiteY36" fmla="*/ 275368 h 334613"/>
                      <a:gd name="connsiteX37" fmla="*/ 519779 w 529113"/>
                      <a:gd name="connsiteY37" fmla="*/ 273368 h 334613"/>
                      <a:gd name="connsiteX38" fmla="*/ 519589 w 529113"/>
                      <a:gd name="connsiteY38" fmla="*/ 272987 h 334613"/>
                      <a:gd name="connsiteX39" fmla="*/ 519303 w 529113"/>
                      <a:gd name="connsiteY39" fmla="*/ 272510 h 334613"/>
                      <a:gd name="connsiteX40" fmla="*/ 516826 w 529113"/>
                      <a:gd name="connsiteY40" fmla="*/ 268605 h 334613"/>
                      <a:gd name="connsiteX41" fmla="*/ 514826 w 529113"/>
                      <a:gd name="connsiteY41" fmla="*/ 265748 h 334613"/>
                      <a:gd name="connsiteX42" fmla="*/ 514731 w 529113"/>
                      <a:gd name="connsiteY42" fmla="*/ 265748 h 334613"/>
                      <a:gd name="connsiteX43" fmla="*/ 513302 w 529113"/>
                      <a:gd name="connsiteY43" fmla="*/ 263652 h 334613"/>
                      <a:gd name="connsiteX44" fmla="*/ 512064 w 529113"/>
                      <a:gd name="connsiteY44" fmla="*/ 262128 h 334613"/>
                      <a:gd name="connsiteX45" fmla="*/ 510826 w 529113"/>
                      <a:gd name="connsiteY45" fmla="*/ 260604 h 334613"/>
                      <a:gd name="connsiteX46" fmla="*/ 509587 w 529113"/>
                      <a:gd name="connsiteY46" fmla="*/ 259175 h 334613"/>
                      <a:gd name="connsiteX47" fmla="*/ 509397 w 529113"/>
                      <a:gd name="connsiteY47" fmla="*/ 258985 h 334613"/>
                      <a:gd name="connsiteX48" fmla="*/ 509302 w 529113"/>
                      <a:gd name="connsiteY48" fmla="*/ 258890 h 334613"/>
                      <a:gd name="connsiteX49" fmla="*/ 508254 w 529113"/>
                      <a:gd name="connsiteY49" fmla="*/ 257842 h 334613"/>
                      <a:gd name="connsiteX50" fmla="*/ 506825 w 529113"/>
                      <a:gd name="connsiteY50" fmla="*/ 256508 h 334613"/>
                      <a:gd name="connsiteX51" fmla="*/ 505396 w 529113"/>
                      <a:gd name="connsiteY51" fmla="*/ 255175 h 334613"/>
                      <a:gd name="connsiteX52" fmla="*/ 503968 w 529113"/>
                      <a:gd name="connsiteY52" fmla="*/ 253841 h 334613"/>
                      <a:gd name="connsiteX53" fmla="*/ 503301 w 529113"/>
                      <a:gd name="connsiteY53" fmla="*/ 253270 h 334613"/>
                      <a:gd name="connsiteX54" fmla="*/ 503110 w 529113"/>
                      <a:gd name="connsiteY54" fmla="*/ 253175 h 334613"/>
                      <a:gd name="connsiteX55" fmla="*/ 502539 w 529113"/>
                      <a:gd name="connsiteY55" fmla="*/ 252698 h 334613"/>
                      <a:gd name="connsiteX56" fmla="*/ 501110 w 529113"/>
                      <a:gd name="connsiteY56" fmla="*/ 251651 h 334613"/>
                      <a:gd name="connsiteX57" fmla="*/ 499681 w 529113"/>
                      <a:gd name="connsiteY57" fmla="*/ 250603 h 334613"/>
                      <a:gd name="connsiteX58" fmla="*/ 498253 w 529113"/>
                      <a:gd name="connsiteY58" fmla="*/ 249650 h 334613"/>
                      <a:gd name="connsiteX59" fmla="*/ 496919 w 529113"/>
                      <a:gd name="connsiteY59" fmla="*/ 248793 h 334613"/>
                      <a:gd name="connsiteX60" fmla="*/ 496634 w 529113"/>
                      <a:gd name="connsiteY60" fmla="*/ 248602 h 334613"/>
                      <a:gd name="connsiteX61" fmla="*/ 73628 w 529113"/>
                      <a:gd name="connsiteY61" fmla="*/ 4381 h 334613"/>
                      <a:gd name="connsiteX62" fmla="*/ 72580 w 529113"/>
                      <a:gd name="connsiteY62" fmla="*/ 3810 h 334613"/>
                      <a:gd name="connsiteX63" fmla="*/ 71247 w 529113"/>
                      <a:gd name="connsiteY63" fmla="*/ 3143 h 334613"/>
                      <a:gd name="connsiteX64" fmla="*/ 69913 w 529113"/>
                      <a:gd name="connsiteY64" fmla="*/ 2477 h 334613"/>
                      <a:gd name="connsiteX65" fmla="*/ 68580 w 529113"/>
                      <a:gd name="connsiteY65" fmla="*/ 1905 h 334613"/>
                      <a:gd name="connsiteX66" fmla="*/ 67246 w 529113"/>
                      <a:gd name="connsiteY66" fmla="*/ 1429 h 334613"/>
                      <a:gd name="connsiteX67" fmla="*/ 66961 w 529113"/>
                      <a:gd name="connsiteY67" fmla="*/ 1333 h 334613"/>
                      <a:gd name="connsiteX68" fmla="*/ 66961 w 529113"/>
                      <a:gd name="connsiteY68" fmla="*/ 1333 h 334613"/>
                      <a:gd name="connsiteX69" fmla="*/ 66008 w 529113"/>
                      <a:gd name="connsiteY69" fmla="*/ 1048 h 334613"/>
                      <a:gd name="connsiteX70" fmla="*/ 64675 w 529113"/>
                      <a:gd name="connsiteY70" fmla="*/ 667 h 334613"/>
                      <a:gd name="connsiteX71" fmla="*/ 63341 w 529113"/>
                      <a:gd name="connsiteY71" fmla="*/ 381 h 334613"/>
                      <a:gd name="connsiteX72" fmla="*/ 61913 w 529113"/>
                      <a:gd name="connsiteY72" fmla="*/ 95 h 334613"/>
                      <a:gd name="connsiteX73" fmla="*/ 60960 w 529113"/>
                      <a:gd name="connsiteY73" fmla="*/ 0 h 334613"/>
                      <a:gd name="connsiteX74" fmla="*/ 60865 w 529113"/>
                      <a:gd name="connsiteY74" fmla="*/ 0 h 334613"/>
                      <a:gd name="connsiteX75" fmla="*/ 60579 w 529113"/>
                      <a:gd name="connsiteY75" fmla="*/ 0 h 334613"/>
                      <a:gd name="connsiteX76" fmla="*/ 59055 w 529113"/>
                      <a:gd name="connsiteY76" fmla="*/ 0 h 334613"/>
                      <a:gd name="connsiteX77" fmla="*/ 57340 w 529113"/>
                      <a:gd name="connsiteY77" fmla="*/ 0 h 334613"/>
                      <a:gd name="connsiteX78" fmla="*/ 55435 w 529113"/>
                      <a:gd name="connsiteY78" fmla="*/ 286 h 334613"/>
                      <a:gd name="connsiteX79" fmla="*/ 55340 w 529113"/>
                      <a:gd name="connsiteY79" fmla="*/ 286 h 334613"/>
                      <a:gd name="connsiteX80" fmla="*/ 53150 w 529113"/>
                      <a:gd name="connsiteY80" fmla="*/ 952 h 334613"/>
                      <a:gd name="connsiteX81" fmla="*/ 50483 w 529113"/>
                      <a:gd name="connsiteY81" fmla="*/ 2191 h 334613"/>
                      <a:gd name="connsiteX82" fmla="*/ 0 w 529113"/>
                      <a:gd name="connsiteY82" fmla="*/ 31528 h 334613"/>
                      <a:gd name="connsiteX83" fmla="*/ 4858 w 529113"/>
                      <a:gd name="connsiteY83" fmla="*/ 29718 h 334613"/>
                      <a:gd name="connsiteX84" fmla="*/ 4858 w 529113"/>
                      <a:gd name="connsiteY84" fmla="*/ 29718 h 334613"/>
                      <a:gd name="connsiteX85" fmla="*/ 10382 w 529113"/>
                      <a:gd name="connsiteY85" fmla="*/ 29432 h 334613"/>
                      <a:gd name="connsiteX86" fmla="*/ 10573 w 529113"/>
                      <a:gd name="connsiteY86" fmla="*/ 29432 h 334613"/>
                      <a:gd name="connsiteX87" fmla="*/ 16669 w 529113"/>
                      <a:gd name="connsiteY87" fmla="*/ 30766 h 334613"/>
                      <a:gd name="connsiteX88" fmla="*/ 16764 w 529113"/>
                      <a:gd name="connsiteY88" fmla="*/ 30766 h 334613"/>
                      <a:gd name="connsiteX89" fmla="*/ 23336 w 529113"/>
                      <a:gd name="connsiteY89" fmla="*/ 33814 h 334613"/>
                      <a:gd name="connsiteX90" fmla="*/ 446342 w 529113"/>
                      <a:gd name="connsiteY90" fmla="*/ 278035 h 334613"/>
                      <a:gd name="connsiteX91" fmla="*/ 452914 w 529113"/>
                      <a:gd name="connsiteY91" fmla="*/ 282607 h 334613"/>
                      <a:gd name="connsiteX92" fmla="*/ 453104 w 529113"/>
                      <a:gd name="connsiteY92" fmla="*/ 282702 h 334613"/>
                      <a:gd name="connsiteX93" fmla="*/ 459105 w 529113"/>
                      <a:gd name="connsiteY93" fmla="*/ 288322 h 334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</a:cxnLst>
                    <a:rect l="l" t="t" r="r" b="b"/>
                    <a:pathLst>
                      <a:path w="529113" h="334613">
                        <a:moveTo>
                          <a:pt x="458819" y="288322"/>
                        </a:moveTo>
                        <a:cubicBezTo>
                          <a:pt x="458819" y="288322"/>
                          <a:pt x="458819" y="288322"/>
                          <a:pt x="458914" y="288417"/>
                        </a:cubicBezTo>
                        <a:cubicBezTo>
                          <a:pt x="460819" y="290513"/>
                          <a:pt x="462725" y="292703"/>
                          <a:pt x="464439" y="294989"/>
                        </a:cubicBezTo>
                        <a:lnTo>
                          <a:pt x="464439" y="294989"/>
                        </a:lnTo>
                        <a:cubicBezTo>
                          <a:pt x="466154" y="297371"/>
                          <a:pt x="467677" y="299752"/>
                          <a:pt x="469106" y="302324"/>
                        </a:cubicBezTo>
                        <a:cubicBezTo>
                          <a:pt x="469106" y="302514"/>
                          <a:pt x="469297" y="302609"/>
                          <a:pt x="469297" y="302705"/>
                        </a:cubicBezTo>
                        <a:cubicBezTo>
                          <a:pt x="470725" y="305181"/>
                          <a:pt x="471964" y="307753"/>
                          <a:pt x="473107" y="310325"/>
                        </a:cubicBezTo>
                        <a:lnTo>
                          <a:pt x="473107" y="310325"/>
                        </a:lnTo>
                        <a:cubicBezTo>
                          <a:pt x="474250" y="313087"/>
                          <a:pt x="475297" y="315754"/>
                          <a:pt x="476059" y="318421"/>
                        </a:cubicBezTo>
                        <a:lnTo>
                          <a:pt x="476059" y="318421"/>
                        </a:lnTo>
                        <a:cubicBezTo>
                          <a:pt x="476917" y="321278"/>
                          <a:pt x="477488" y="323945"/>
                          <a:pt x="477964" y="326612"/>
                        </a:cubicBezTo>
                        <a:lnTo>
                          <a:pt x="477964" y="326612"/>
                        </a:lnTo>
                        <a:cubicBezTo>
                          <a:pt x="478441" y="329375"/>
                          <a:pt x="478631" y="332042"/>
                          <a:pt x="478631" y="334613"/>
                        </a:cubicBezTo>
                        <a:lnTo>
                          <a:pt x="529114" y="305276"/>
                        </a:lnTo>
                        <a:cubicBezTo>
                          <a:pt x="529114" y="304800"/>
                          <a:pt x="529114" y="304324"/>
                          <a:pt x="529114" y="303848"/>
                        </a:cubicBezTo>
                        <a:cubicBezTo>
                          <a:pt x="529114" y="303371"/>
                          <a:pt x="529114" y="302800"/>
                          <a:pt x="529114" y="302324"/>
                        </a:cubicBezTo>
                        <a:cubicBezTo>
                          <a:pt x="529114" y="301847"/>
                          <a:pt x="529114" y="301276"/>
                          <a:pt x="529018" y="300704"/>
                        </a:cubicBezTo>
                        <a:cubicBezTo>
                          <a:pt x="529018" y="300133"/>
                          <a:pt x="528923" y="299657"/>
                          <a:pt x="528828" y="299085"/>
                        </a:cubicBezTo>
                        <a:cubicBezTo>
                          <a:pt x="528828" y="298514"/>
                          <a:pt x="528637" y="297942"/>
                          <a:pt x="528542" y="297466"/>
                        </a:cubicBezTo>
                        <a:lnTo>
                          <a:pt x="528542" y="297466"/>
                        </a:lnTo>
                        <a:cubicBezTo>
                          <a:pt x="528542" y="296799"/>
                          <a:pt x="528352" y="296323"/>
                          <a:pt x="528257" y="295751"/>
                        </a:cubicBezTo>
                        <a:cubicBezTo>
                          <a:pt x="528161" y="295180"/>
                          <a:pt x="528066" y="294608"/>
                          <a:pt x="527876" y="294037"/>
                        </a:cubicBezTo>
                        <a:cubicBezTo>
                          <a:pt x="527780" y="293465"/>
                          <a:pt x="527590" y="292894"/>
                          <a:pt x="527494" y="292322"/>
                        </a:cubicBezTo>
                        <a:cubicBezTo>
                          <a:pt x="527304" y="291751"/>
                          <a:pt x="527209" y="291179"/>
                          <a:pt x="527018" y="290608"/>
                        </a:cubicBezTo>
                        <a:cubicBezTo>
                          <a:pt x="526923" y="290132"/>
                          <a:pt x="526733" y="289655"/>
                          <a:pt x="526637" y="289274"/>
                        </a:cubicBezTo>
                        <a:lnTo>
                          <a:pt x="526637" y="289274"/>
                        </a:lnTo>
                        <a:lnTo>
                          <a:pt x="526637" y="288893"/>
                        </a:lnTo>
                        <a:cubicBezTo>
                          <a:pt x="526351" y="288322"/>
                          <a:pt x="526161" y="287750"/>
                          <a:pt x="525970" y="287179"/>
                        </a:cubicBezTo>
                        <a:cubicBezTo>
                          <a:pt x="525780" y="286607"/>
                          <a:pt x="525590" y="286036"/>
                          <a:pt x="525399" y="285464"/>
                        </a:cubicBezTo>
                        <a:cubicBezTo>
                          <a:pt x="525209" y="284893"/>
                          <a:pt x="525018" y="284417"/>
                          <a:pt x="524827" y="283845"/>
                        </a:cubicBezTo>
                        <a:cubicBezTo>
                          <a:pt x="524637" y="283274"/>
                          <a:pt x="524446" y="282797"/>
                          <a:pt x="524161" y="282226"/>
                        </a:cubicBezTo>
                        <a:cubicBezTo>
                          <a:pt x="523970" y="281845"/>
                          <a:pt x="523780" y="281464"/>
                          <a:pt x="523684" y="281083"/>
                        </a:cubicBezTo>
                        <a:lnTo>
                          <a:pt x="523684" y="281083"/>
                        </a:lnTo>
                        <a:lnTo>
                          <a:pt x="523684" y="280702"/>
                        </a:lnTo>
                        <a:cubicBezTo>
                          <a:pt x="523303" y="280130"/>
                          <a:pt x="523113" y="279654"/>
                          <a:pt x="522827" y="279083"/>
                        </a:cubicBezTo>
                        <a:cubicBezTo>
                          <a:pt x="522542" y="278511"/>
                          <a:pt x="522256" y="277940"/>
                          <a:pt x="521970" y="277368"/>
                        </a:cubicBezTo>
                        <a:cubicBezTo>
                          <a:pt x="521684" y="276701"/>
                          <a:pt x="521303" y="276035"/>
                          <a:pt x="520922" y="275368"/>
                        </a:cubicBezTo>
                        <a:cubicBezTo>
                          <a:pt x="520541" y="274701"/>
                          <a:pt x="520160" y="274034"/>
                          <a:pt x="519779" y="273368"/>
                        </a:cubicBezTo>
                        <a:cubicBezTo>
                          <a:pt x="519779" y="273272"/>
                          <a:pt x="519589" y="273082"/>
                          <a:pt x="519589" y="272987"/>
                        </a:cubicBezTo>
                        <a:lnTo>
                          <a:pt x="519303" y="272510"/>
                        </a:lnTo>
                        <a:cubicBezTo>
                          <a:pt x="518541" y="271177"/>
                          <a:pt x="517684" y="269843"/>
                          <a:pt x="516826" y="268605"/>
                        </a:cubicBezTo>
                        <a:cubicBezTo>
                          <a:pt x="516160" y="267653"/>
                          <a:pt x="515493" y="266700"/>
                          <a:pt x="514826" y="265748"/>
                        </a:cubicBezTo>
                        <a:lnTo>
                          <a:pt x="514731" y="265748"/>
                        </a:lnTo>
                        <a:cubicBezTo>
                          <a:pt x="514255" y="264986"/>
                          <a:pt x="513778" y="264319"/>
                          <a:pt x="513302" y="263652"/>
                        </a:cubicBezTo>
                        <a:cubicBezTo>
                          <a:pt x="512921" y="263081"/>
                          <a:pt x="512445" y="262604"/>
                          <a:pt x="512064" y="262128"/>
                        </a:cubicBezTo>
                        <a:cubicBezTo>
                          <a:pt x="511683" y="261652"/>
                          <a:pt x="511207" y="261080"/>
                          <a:pt x="510826" y="260604"/>
                        </a:cubicBezTo>
                        <a:cubicBezTo>
                          <a:pt x="510445" y="260128"/>
                          <a:pt x="509968" y="259652"/>
                          <a:pt x="509587" y="259175"/>
                        </a:cubicBezTo>
                        <a:cubicBezTo>
                          <a:pt x="509587" y="259175"/>
                          <a:pt x="509492" y="259080"/>
                          <a:pt x="509397" y="258985"/>
                        </a:cubicBezTo>
                        <a:cubicBezTo>
                          <a:pt x="509397" y="258985"/>
                          <a:pt x="509397" y="258985"/>
                          <a:pt x="509302" y="258890"/>
                        </a:cubicBezTo>
                        <a:cubicBezTo>
                          <a:pt x="508921" y="258509"/>
                          <a:pt x="508635" y="258127"/>
                          <a:pt x="508254" y="257842"/>
                        </a:cubicBezTo>
                        <a:cubicBezTo>
                          <a:pt x="507778" y="257366"/>
                          <a:pt x="507301" y="256889"/>
                          <a:pt x="506825" y="256508"/>
                        </a:cubicBezTo>
                        <a:cubicBezTo>
                          <a:pt x="506349" y="256032"/>
                          <a:pt x="505873" y="255556"/>
                          <a:pt x="505396" y="255175"/>
                        </a:cubicBezTo>
                        <a:cubicBezTo>
                          <a:pt x="504920" y="254699"/>
                          <a:pt x="504444" y="254318"/>
                          <a:pt x="503968" y="253841"/>
                        </a:cubicBezTo>
                        <a:cubicBezTo>
                          <a:pt x="503777" y="253651"/>
                          <a:pt x="503492" y="253460"/>
                          <a:pt x="503301" y="253270"/>
                        </a:cubicBezTo>
                        <a:cubicBezTo>
                          <a:pt x="503301" y="253270"/>
                          <a:pt x="503206" y="253270"/>
                          <a:pt x="503110" y="253175"/>
                        </a:cubicBezTo>
                        <a:cubicBezTo>
                          <a:pt x="502920" y="252984"/>
                          <a:pt x="502729" y="252794"/>
                          <a:pt x="502539" y="252698"/>
                        </a:cubicBezTo>
                        <a:cubicBezTo>
                          <a:pt x="502063" y="252317"/>
                          <a:pt x="501586" y="251936"/>
                          <a:pt x="501110" y="251651"/>
                        </a:cubicBezTo>
                        <a:cubicBezTo>
                          <a:pt x="500634" y="251270"/>
                          <a:pt x="500158" y="250984"/>
                          <a:pt x="499681" y="250603"/>
                        </a:cubicBezTo>
                        <a:cubicBezTo>
                          <a:pt x="499205" y="250222"/>
                          <a:pt x="498729" y="249936"/>
                          <a:pt x="498253" y="249650"/>
                        </a:cubicBezTo>
                        <a:cubicBezTo>
                          <a:pt x="497776" y="249365"/>
                          <a:pt x="497300" y="249079"/>
                          <a:pt x="496919" y="248793"/>
                        </a:cubicBezTo>
                        <a:cubicBezTo>
                          <a:pt x="496824" y="248793"/>
                          <a:pt x="496729" y="248698"/>
                          <a:pt x="496634" y="248602"/>
                        </a:cubicBezTo>
                        <a:lnTo>
                          <a:pt x="73628" y="4381"/>
                        </a:lnTo>
                        <a:cubicBezTo>
                          <a:pt x="73628" y="4381"/>
                          <a:pt x="72961" y="4001"/>
                          <a:pt x="72580" y="3810"/>
                        </a:cubicBezTo>
                        <a:cubicBezTo>
                          <a:pt x="72104" y="3524"/>
                          <a:pt x="71723" y="3334"/>
                          <a:pt x="71247" y="3143"/>
                        </a:cubicBezTo>
                        <a:cubicBezTo>
                          <a:pt x="70771" y="2953"/>
                          <a:pt x="70390" y="2667"/>
                          <a:pt x="69913" y="2477"/>
                        </a:cubicBezTo>
                        <a:cubicBezTo>
                          <a:pt x="69437" y="2286"/>
                          <a:pt x="69056" y="2096"/>
                          <a:pt x="68580" y="1905"/>
                        </a:cubicBezTo>
                        <a:cubicBezTo>
                          <a:pt x="68104" y="1715"/>
                          <a:pt x="67723" y="1619"/>
                          <a:pt x="67246" y="1429"/>
                        </a:cubicBezTo>
                        <a:cubicBezTo>
                          <a:pt x="67246" y="1429"/>
                          <a:pt x="67056" y="1429"/>
                          <a:pt x="66961" y="1333"/>
                        </a:cubicBezTo>
                        <a:lnTo>
                          <a:pt x="66961" y="1333"/>
                        </a:lnTo>
                        <a:cubicBezTo>
                          <a:pt x="66961" y="1333"/>
                          <a:pt x="66294" y="1143"/>
                          <a:pt x="66008" y="1048"/>
                        </a:cubicBezTo>
                        <a:cubicBezTo>
                          <a:pt x="65532" y="952"/>
                          <a:pt x="65151" y="762"/>
                          <a:pt x="64675" y="667"/>
                        </a:cubicBezTo>
                        <a:cubicBezTo>
                          <a:pt x="64198" y="572"/>
                          <a:pt x="63817" y="476"/>
                          <a:pt x="63341" y="381"/>
                        </a:cubicBezTo>
                        <a:cubicBezTo>
                          <a:pt x="62865" y="286"/>
                          <a:pt x="62389" y="191"/>
                          <a:pt x="61913" y="95"/>
                        </a:cubicBezTo>
                        <a:cubicBezTo>
                          <a:pt x="61627" y="95"/>
                          <a:pt x="61246" y="95"/>
                          <a:pt x="60960" y="0"/>
                        </a:cubicBezTo>
                        <a:lnTo>
                          <a:pt x="60865" y="0"/>
                        </a:lnTo>
                        <a:cubicBezTo>
                          <a:pt x="60865" y="0"/>
                          <a:pt x="60674" y="0"/>
                          <a:pt x="60579" y="0"/>
                        </a:cubicBezTo>
                        <a:cubicBezTo>
                          <a:pt x="60103" y="0"/>
                          <a:pt x="59531" y="0"/>
                          <a:pt x="59055" y="0"/>
                        </a:cubicBezTo>
                        <a:cubicBezTo>
                          <a:pt x="58483" y="0"/>
                          <a:pt x="57912" y="0"/>
                          <a:pt x="57340" y="0"/>
                        </a:cubicBezTo>
                        <a:cubicBezTo>
                          <a:pt x="56674" y="0"/>
                          <a:pt x="56102" y="191"/>
                          <a:pt x="55435" y="286"/>
                        </a:cubicBezTo>
                        <a:lnTo>
                          <a:pt x="55340" y="286"/>
                        </a:lnTo>
                        <a:cubicBezTo>
                          <a:pt x="54578" y="476"/>
                          <a:pt x="53911" y="667"/>
                          <a:pt x="53150" y="952"/>
                        </a:cubicBezTo>
                        <a:cubicBezTo>
                          <a:pt x="52197" y="1333"/>
                          <a:pt x="51340" y="1715"/>
                          <a:pt x="50483" y="2191"/>
                        </a:cubicBezTo>
                        <a:lnTo>
                          <a:pt x="0" y="31528"/>
                        </a:lnTo>
                        <a:cubicBezTo>
                          <a:pt x="1429" y="30671"/>
                          <a:pt x="3048" y="30099"/>
                          <a:pt x="4858" y="29718"/>
                        </a:cubicBezTo>
                        <a:lnTo>
                          <a:pt x="4858" y="29718"/>
                        </a:lnTo>
                        <a:cubicBezTo>
                          <a:pt x="6572" y="29337"/>
                          <a:pt x="8382" y="29242"/>
                          <a:pt x="10382" y="29432"/>
                        </a:cubicBezTo>
                        <a:lnTo>
                          <a:pt x="10573" y="29432"/>
                        </a:lnTo>
                        <a:cubicBezTo>
                          <a:pt x="12478" y="29623"/>
                          <a:pt x="14573" y="30099"/>
                          <a:pt x="16669" y="30766"/>
                        </a:cubicBezTo>
                        <a:lnTo>
                          <a:pt x="16764" y="30766"/>
                        </a:lnTo>
                        <a:cubicBezTo>
                          <a:pt x="18859" y="31528"/>
                          <a:pt x="21146" y="32576"/>
                          <a:pt x="23336" y="33814"/>
                        </a:cubicBezTo>
                        <a:lnTo>
                          <a:pt x="446342" y="278035"/>
                        </a:lnTo>
                        <a:cubicBezTo>
                          <a:pt x="448627" y="279368"/>
                          <a:pt x="450723" y="280892"/>
                          <a:pt x="452914" y="282607"/>
                        </a:cubicBezTo>
                        <a:cubicBezTo>
                          <a:pt x="452914" y="282607"/>
                          <a:pt x="453009" y="282607"/>
                          <a:pt x="453104" y="282702"/>
                        </a:cubicBezTo>
                        <a:cubicBezTo>
                          <a:pt x="455200" y="284417"/>
                          <a:pt x="457200" y="286322"/>
                          <a:pt x="459105" y="288322"/>
                        </a:cubicBezTo>
                        <a:close/>
                      </a:path>
                    </a:pathLst>
                  </a:custGeom>
                  <a:solidFill>
                    <a:srgbClr val="CCCBC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520" name="자유형: 도형 1519">
                    <a:extLst>
                      <a:ext uri="{FF2B5EF4-FFF2-40B4-BE49-F238E27FC236}">
                        <a16:creationId xmlns:a16="http://schemas.microsoft.com/office/drawing/2014/main" id="{57859562-8CE9-8078-628E-B950B1411972}"/>
                      </a:ext>
                    </a:extLst>
                  </p:cNvPr>
                  <p:cNvSpPr/>
                  <p:nvPr/>
                </p:nvSpPr>
                <p:spPr>
                  <a:xfrm>
                    <a:off x="5526119" y="2522408"/>
                    <a:ext cx="489299" cy="555978"/>
                  </a:xfrm>
                  <a:custGeom>
                    <a:avLst/>
                    <a:gdLst>
                      <a:gd name="connsiteX0" fmla="*/ 456629 w 489299"/>
                      <a:gd name="connsiteY0" fmla="*/ 248700 h 555978"/>
                      <a:gd name="connsiteX1" fmla="*/ 33623 w 489299"/>
                      <a:gd name="connsiteY1" fmla="*/ 4479 h 555978"/>
                      <a:gd name="connsiteX2" fmla="*/ 667 w 489299"/>
                      <a:gd name="connsiteY2" fmla="*/ 23243 h 555978"/>
                      <a:gd name="connsiteX3" fmla="*/ 0 w 489299"/>
                      <a:gd name="connsiteY3" fmla="*/ 250605 h 555978"/>
                      <a:gd name="connsiteX4" fmla="*/ 32671 w 489299"/>
                      <a:gd name="connsiteY4" fmla="*/ 307278 h 555978"/>
                      <a:gd name="connsiteX5" fmla="*/ 455771 w 489299"/>
                      <a:gd name="connsiteY5" fmla="*/ 551499 h 555978"/>
                      <a:gd name="connsiteX6" fmla="*/ 488633 w 489299"/>
                      <a:gd name="connsiteY6" fmla="*/ 532735 h 555978"/>
                      <a:gd name="connsiteX7" fmla="*/ 489299 w 489299"/>
                      <a:gd name="connsiteY7" fmla="*/ 305373 h 555978"/>
                      <a:gd name="connsiteX8" fmla="*/ 456629 w 489299"/>
                      <a:gd name="connsiteY8" fmla="*/ 248700 h 555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9299" h="555978">
                        <a:moveTo>
                          <a:pt x="456629" y="248700"/>
                        </a:moveTo>
                        <a:lnTo>
                          <a:pt x="33623" y="4479"/>
                        </a:lnTo>
                        <a:cubicBezTo>
                          <a:pt x="15430" y="-5999"/>
                          <a:pt x="762" y="2574"/>
                          <a:pt x="667" y="23243"/>
                        </a:cubicBezTo>
                        <a:lnTo>
                          <a:pt x="0" y="250605"/>
                        </a:lnTo>
                        <a:cubicBezTo>
                          <a:pt x="0" y="271274"/>
                          <a:pt x="14573" y="296706"/>
                          <a:pt x="32671" y="307278"/>
                        </a:cubicBezTo>
                        <a:lnTo>
                          <a:pt x="455771" y="551499"/>
                        </a:lnTo>
                        <a:cubicBezTo>
                          <a:pt x="473964" y="561977"/>
                          <a:pt x="488633" y="553404"/>
                          <a:pt x="488633" y="532735"/>
                        </a:cubicBezTo>
                        <a:lnTo>
                          <a:pt x="489299" y="305373"/>
                        </a:lnTo>
                        <a:cubicBezTo>
                          <a:pt x="489299" y="284704"/>
                          <a:pt x="474726" y="259177"/>
                          <a:pt x="456629" y="248700"/>
                        </a:cubicBezTo>
                        <a:close/>
                      </a:path>
                    </a:pathLst>
                  </a:custGeom>
                  <a:solidFill>
                    <a:srgbClr val="95959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sp>
              <p:nvSpPr>
                <p:cNvPr id="1521" name="자유형: 도형 1520">
                  <a:extLst>
                    <a:ext uri="{FF2B5EF4-FFF2-40B4-BE49-F238E27FC236}">
                      <a16:creationId xmlns:a16="http://schemas.microsoft.com/office/drawing/2014/main" id="{1E39129D-B0B4-A65D-17B1-B6ECF321BB7A}"/>
                    </a:ext>
                  </a:extLst>
                </p:cNvPr>
                <p:cNvSpPr/>
                <p:nvPr/>
              </p:nvSpPr>
              <p:spPr>
                <a:xfrm>
                  <a:off x="5549518" y="2161889"/>
                  <a:ext cx="177292" cy="233838"/>
                </a:xfrm>
                <a:custGeom>
                  <a:avLst/>
                  <a:gdLst>
                    <a:gd name="connsiteX0" fmla="*/ 176531 w 177292"/>
                    <a:gd name="connsiteY0" fmla="*/ 95 h 233838"/>
                    <a:gd name="connsiteX1" fmla="*/ 177293 w 177292"/>
                    <a:gd name="connsiteY1" fmla="*/ 149066 h 233838"/>
                    <a:gd name="connsiteX2" fmla="*/ 22226 w 177292"/>
                    <a:gd name="connsiteY2" fmla="*/ 233839 h 233838"/>
                    <a:gd name="connsiteX3" fmla="*/ 223 w 177292"/>
                    <a:gd name="connsiteY3" fmla="*/ 139351 h 233838"/>
                    <a:gd name="connsiteX4" fmla="*/ 12987 w 177292"/>
                    <a:gd name="connsiteY4" fmla="*/ 65437 h 233838"/>
                    <a:gd name="connsiteX5" fmla="*/ 176435 w 177292"/>
                    <a:gd name="connsiteY5" fmla="*/ 0 h 2338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7292" h="233838">
                      <a:moveTo>
                        <a:pt x="176531" y="95"/>
                      </a:moveTo>
                      <a:cubicBezTo>
                        <a:pt x="169101" y="59245"/>
                        <a:pt x="170435" y="90011"/>
                        <a:pt x="177293" y="149066"/>
                      </a:cubicBezTo>
                      <a:lnTo>
                        <a:pt x="22226" y="233839"/>
                      </a:lnTo>
                      <a:lnTo>
                        <a:pt x="223" y="139351"/>
                      </a:lnTo>
                      <a:cubicBezTo>
                        <a:pt x="-2253" y="101251"/>
                        <a:pt x="16797" y="103346"/>
                        <a:pt x="12987" y="65437"/>
                      </a:cubicBezTo>
                      <a:lnTo>
                        <a:pt x="176435" y="0"/>
                      </a:lnTo>
                      <a:close/>
                    </a:path>
                  </a:pathLst>
                </a:custGeom>
                <a:solidFill>
                  <a:srgbClr val="F0C17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1522" name="자유형: 도형 1521">
                  <a:extLst>
                    <a:ext uri="{FF2B5EF4-FFF2-40B4-BE49-F238E27FC236}">
                      <a16:creationId xmlns:a16="http://schemas.microsoft.com/office/drawing/2014/main" id="{35E97556-DB93-A5BC-5268-8DCFD1DB5D70}"/>
                    </a:ext>
                  </a:extLst>
                </p:cNvPr>
                <p:cNvSpPr/>
                <p:nvPr/>
              </p:nvSpPr>
              <p:spPr>
                <a:xfrm>
                  <a:off x="5391884" y="2231670"/>
                  <a:ext cx="559066" cy="1119882"/>
                </a:xfrm>
                <a:custGeom>
                  <a:avLst/>
                  <a:gdLst>
                    <a:gd name="connsiteX0" fmla="*/ 495328 w 559066"/>
                    <a:gd name="connsiteY0" fmla="*/ 1097889 h 1119882"/>
                    <a:gd name="connsiteX1" fmla="*/ 345499 w 559066"/>
                    <a:gd name="connsiteY1" fmla="*/ 1102365 h 1119882"/>
                    <a:gd name="connsiteX2" fmla="*/ 25078 w 559066"/>
                    <a:gd name="connsiteY2" fmla="*/ 882528 h 1119882"/>
                    <a:gd name="connsiteX3" fmla="*/ 13077 w 559066"/>
                    <a:gd name="connsiteY3" fmla="*/ 68045 h 1119882"/>
                    <a:gd name="connsiteX4" fmla="*/ 23554 w 559066"/>
                    <a:gd name="connsiteY4" fmla="*/ 29088 h 1119882"/>
                    <a:gd name="connsiteX5" fmla="*/ 40509 w 559066"/>
                    <a:gd name="connsiteY5" fmla="*/ 1942 h 1119882"/>
                    <a:gd name="connsiteX6" fmla="*/ 166334 w 559066"/>
                    <a:gd name="connsiteY6" fmla="*/ 42137 h 1119882"/>
                    <a:gd name="connsiteX7" fmla="*/ 177478 w 559066"/>
                    <a:gd name="connsiteY7" fmla="*/ 147960 h 1119882"/>
                    <a:gd name="connsiteX8" fmla="*/ 336546 w 559066"/>
                    <a:gd name="connsiteY8" fmla="*/ 60616 h 1119882"/>
                    <a:gd name="connsiteX9" fmla="*/ 451989 w 559066"/>
                    <a:gd name="connsiteY9" fmla="*/ 150722 h 1119882"/>
                    <a:gd name="connsiteX10" fmla="*/ 554573 w 559066"/>
                    <a:gd name="connsiteY10" fmla="*/ 264642 h 1119882"/>
                    <a:gd name="connsiteX11" fmla="*/ 474182 w 559066"/>
                    <a:gd name="connsiteY11" fmla="*/ 839380 h 1119882"/>
                    <a:gd name="connsiteX12" fmla="*/ 495328 w 559066"/>
                    <a:gd name="connsiteY12" fmla="*/ 1097984 h 11198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9066" h="1119882">
                      <a:moveTo>
                        <a:pt x="495328" y="1097889"/>
                      </a:moveTo>
                      <a:cubicBezTo>
                        <a:pt x="465324" y="1129321"/>
                        <a:pt x="411889" y="1123606"/>
                        <a:pt x="345499" y="1102365"/>
                      </a:cubicBezTo>
                      <a:cubicBezTo>
                        <a:pt x="281491" y="1081791"/>
                        <a:pt x="20602" y="958728"/>
                        <a:pt x="25078" y="882528"/>
                      </a:cubicBezTo>
                      <a:cubicBezTo>
                        <a:pt x="42319" y="636974"/>
                        <a:pt x="-27976" y="274262"/>
                        <a:pt x="13077" y="68045"/>
                      </a:cubicBezTo>
                      <a:cubicBezTo>
                        <a:pt x="15649" y="54996"/>
                        <a:pt x="18506" y="41661"/>
                        <a:pt x="23554" y="29088"/>
                      </a:cubicBezTo>
                      <a:cubicBezTo>
                        <a:pt x="26507" y="21849"/>
                        <a:pt x="33841" y="5561"/>
                        <a:pt x="40509" y="1942"/>
                      </a:cubicBezTo>
                      <a:cubicBezTo>
                        <a:pt x="68036" y="-13203"/>
                        <a:pt x="123948" y="65950"/>
                        <a:pt x="166334" y="42137"/>
                      </a:cubicBezTo>
                      <a:lnTo>
                        <a:pt x="177478" y="147960"/>
                      </a:lnTo>
                      <a:lnTo>
                        <a:pt x="336546" y="60616"/>
                      </a:lnTo>
                      <a:cubicBezTo>
                        <a:pt x="361501" y="94620"/>
                        <a:pt x="410269" y="121862"/>
                        <a:pt x="451989" y="150722"/>
                      </a:cubicBezTo>
                      <a:cubicBezTo>
                        <a:pt x="507996" y="189584"/>
                        <a:pt x="541619" y="233304"/>
                        <a:pt x="554573" y="264642"/>
                      </a:cubicBezTo>
                      <a:cubicBezTo>
                        <a:pt x="578576" y="322744"/>
                        <a:pt x="499804" y="611066"/>
                        <a:pt x="474182" y="839380"/>
                      </a:cubicBezTo>
                      <a:cubicBezTo>
                        <a:pt x="461514" y="952346"/>
                        <a:pt x="487612" y="1015497"/>
                        <a:pt x="495328" y="1097984"/>
                      </a:cubicBezTo>
                      <a:close/>
                    </a:path>
                  </a:pathLst>
                </a:custGeom>
                <a:solidFill>
                  <a:srgbClr val="D1EDF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1523" name="자유형: 도형 1522">
                  <a:extLst>
                    <a:ext uri="{FF2B5EF4-FFF2-40B4-BE49-F238E27FC236}">
                      <a16:creationId xmlns:a16="http://schemas.microsoft.com/office/drawing/2014/main" id="{479A5B85-D5AE-13B2-0F03-A73B6884F448}"/>
                    </a:ext>
                  </a:extLst>
                </p:cNvPr>
                <p:cNvSpPr/>
                <p:nvPr/>
              </p:nvSpPr>
              <p:spPr>
                <a:xfrm>
                  <a:off x="5292358" y="2183868"/>
                  <a:ext cx="242619" cy="1208555"/>
                </a:xfrm>
                <a:custGeom>
                  <a:avLst/>
                  <a:gdLst>
                    <a:gd name="connsiteX0" fmla="*/ 242619 w 242619"/>
                    <a:gd name="connsiteY0" fmla="*/ 30790 h 1208555"/>
                    <a:gd name="connsiteX1" fmla="*/ 89076 w 242619"/>
                    <a:gd name="connsiteY1" fmla="*/ 14407 h 1208555"/>
                    <a:gd name="connsiteX2" fmla="*/ 48500 w 242619"/>
                    <a:gd name="connsiteY2" fmla="*/ 688205 h 1208555"/>
                    <a:gd name="connsiteX3" fmla="*/ 89362 w 242619"/>
                    <a:gd name="connsiteY3" fmla="*/ 1076825 h 1208555"/>
                    <a:gd name="connsiteX4" fmla="*/ 200900 w 242619"/>
                    <a:gd name="connsiteY4" fmla="*/ 1208556 h 1208555"/>
                    <a:gd name="connsiteX5" fmla="*/ 227094 w 242619"/>
                    <a:gd name="connsiteY5" fmla="*/ 657630 h 1208555"/>
                    <a:gd name="connsiteX6" fmla="*/ 242619 w 242619"/>
                    <a:gd name="connsiteY6" fmla="*/ 30790 h 1208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619" h="1208555">
                      <a:moveTo>
                        <a:pt x="242619" y="30790"/>
                      </a:moveTo>
                      <a:cubicBezTo>
                        <a:pt x="203186" y="-1214"/>
                        <a:pt x="118128" y="-10930"/>
                        <a:pt x="89076" y="14407"/>
                      </a:cubicBezTo>
                      <a:cubicBezTo>
                        <a:pt x="-63324" y="147090"/>
                        <a:pt x="19830" y="564380"/>
                        <a:pt x="48500" y="688205"/>
                      </a:cubicBezTo>
                      <a:cubicBezTo>
                        <a:pt x="73646" y="796695"/>
                        <a:pt x="97268" y="951952"/>
                        <a:pt x="89362" y="1076825"/>
                      </a:cubicBezTo>
                      <a:cubicBezTo>
                        <a:pt x="90315" y="1097018"/>
                        <a:pt x="95553" y="1167218"/>
                        <a:pt x="200900" y="1208556"/>
                      </a:cubicBezTo>
                      <a:cubicBezTo>
                        <a:pt x="220045" y="1026438"/>
                        <a:pt x="240619" y="800695"/>
                        <a:pt x="227094" y="657630"/>
                      </a:cubicBezTo>
                      <a:cubicBezTo>
                        <a:pt x="209472" y="471797"/>
                        <a:pt x="171658" y="185380"/>
                        <a:pt x="242619" y="30790"/>
                      </a:cubicBezTo>
                      <a:close/>
                    </a:path>
                  </a:pathLst>
                </a:custGeom>
                <a:solidFill>
                  <a:srgbClr val="44515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1524" name="자유형: 도형 1523">
                  <a:extLst>
                    <a:ext uri="{FF2B5EF4-FFF2-40B4-BE49-F238E27FC236}">
                      <a16:creationId xmlns:a16="http://schemas.microsoft.com/office/drawing/2014/main" id="{40437D63-4E5A-B2B7-11AE-402BC2695334}"/>
                    </a:ext>
                  </a:extLst>
                </p:cNvPr>
                <p:cNvSpPr/>
                <p:nvPr/>
              </p:nvSpPr>
              <p:spPr>
                <a:xfrm>
                  <a:off x="5525381" y="2282285"/>
                  <a:ext cx="438406" cy="1254171"/>
                </a:xfrm>
                <a:custGeom>
                  <a:avLst/>
                  <a:gdLst>
                    <a:gd name="connsiteX0" fmla="*/ 373737 w 438406"/>
                    <a:gd name="connsiteY0" fmla="*/ 1232726 h 1254171"/>
                    <a:gd name="connsiteX1" fmla="*/ 48458 w 438406"/>
                    <a:gd name="connsiteY1" fmla="*/ 1155668 h 1254171"/>
                    <a:gd name="connsiteX2" fmla="*/ 261 w 438406"/>
                    <a:gd name="connsiteY2" fmla="*/ 735711 h 1254171"/>
                    <a:gd name="connsiteX3" fmla="*/ 85605 w 438406"/>
                    <a:gd name="connsiteY3" fmla="*/ 282797 h 1254171"/>
                    <a:gd name="connsiteX4" fmla="*/ 222575 w 438406"/>
                    <a:gd name="connsiteY4" fmla="*/ 0 h 1254171"/>
                    <a:gd name="connsiteX5" fmla="*/ 305157 w 438406"/>
                    <a:gd name="connsiteY5" fmla="*/ 68390 h 1254171"/>
                    <a:gd name="connsiteX6" fmla="*/ 431458 w 438406"/>
                    <a:gd name="connsiteY6" fmla="*/ 189452 h 1254171"/>
                    <a:gd name="connsiteX7" fmla="*/ 373832 w 438406"/>
                    <a:gd name="connsiteY7" fmla="*/ 1232726 h 1254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8406" h="1254171">
                      <a:moveTo>
                        <a:pt x="373737" y="1232726"/>
                      </a:moveTo>
                      <a:cubicBezTo>
                        <a:pt x="341733" y="1289018"/>
                        <a:pt x="160186" y="1224343"/>
                        <a:pt x="48458" y="1155668"/>
                      </a:cubicBezTo>
                      <a:cubicBezTo>
                        <a:pt x="29694" y="1066514"/>
                        <a:pt x="-3263" y="903065"/>
                        <a:pt x="261" y="735711"/>
                      </a:cubicBezTo>
                      <a:cubicBezTo>
                        <a:pt x="2452" y="630079"/>
                        <a:pt x="-13550" y="460724"/>
                        <a:pt x="85605" y="282797"/>
                      </a:cubicBezTo>
                      <a:cubicBezTo>
                        <a:pt x="116371" y="227648"/>
                        <a:pt x="201334" y="36290"/>
                        <a:pt x="222575" y="0"/>
                      </a:cubicBezTo>
                      <a:cubicBezTo>
                        <a:pt x="238196" y="23813"/>
                        <a:pt x="268962" y="43339"/>
                        <a:pt x="305157" y="68390"/>
                      </a:cubicBezTo>
                      <a:cubicBezTo>
                        <a:pt x="361259" y="107251"/>
                        <a:pt x="418504" y="158115"/>
                        <a:pt x="431458" y="189452"/>
                      </a:cubicBezTo>
                      <a:cubicBezTo>
                        <a:pt x="467463" y="276320"/>
                        <a:pt x="350686" y="983456"/>
                        <a:pt x="373832" y="1232726"/>
                      </a:cubicBezTo>
                      <a:close/>
                    </a:path>
                  </a:pathLst>
                </a:custGeom>
                <a:solidFill>
                  <a:srgbClr val="44515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1525" name="자유형: 도형 1524">
                  <a:extLst>
                    <a:ext uri="{FF2B5EF4-FFF2-40B4-BE49-F238E27FC236}">
                      <a16:creationId xmlns:a16="http://schemas.microsoft.com/office/drawing/2014/main" id="{3665CA33-18F6-4B3F-C244-3D9368CB1491}"/>
                    </a:ext>
                  </a:extLst>
                </p:cNvPr>
                <p:cNvSpPr/>
                <p:nvPr/>
              </p:nvSpPr>
              <p:spPr>
                <a:xfrm>
                  <a:off x="5529929" y="2235993"/>
                  <a:ext cx="247853" cy="604647"/>
                </a:xfrm>
                <a:custGeom>
                  <a:avLst/>
                  <a:gdLst>
                    <a:gd name="connsiteX0" fmla="*/ 190976 w 247853"/>
                    <a:gd name="connsiteY0" fmla="*/ 0 h 604647"/>
                    <a:gd name="connsiteX1" fmla="*/ 132112 w 247853"/>
                    <a:gd name="connsiteY1" fmla="*/ 188119 h 604647"/>
                    <a:gd name="connsiteX2" fmla="*/ 0 w 247853"/>
                    <a:gd name="connsiteY2" fmla="*/ 604647 h 604647"/>
                    <a:gd name="connsiteX3" fmla="*/ 166402 w 247853"/>
                    <a:gd name="connsiteY3" fmla="*/ 345662 h 604647"/>
                    <a:gd name="connsiteX4" fmla="*/ 147161 w 247853"/>
                    <a:gd name="connsiteY4" fmla="*/ 270415 h 604647"/>
                    <a:gd name="connsiteX5" fmla="*/ 213741 w 247853"/>
                    <a:gd name="connsiteY5" fmla="*/ 261461 h 604647"/>
                    <a:gd name="connsiteX6" fmla="*/ 247840 w 247853"/>
                    <a:gd name="connsiteY6" fmla="*/ 96298 h 604647"/>
                    <a:gd name="connsiteX7" fmla="*/ 191071 w 247853"/>
                    <a:gd name="connsiteY7" fmla="*/ 0 h 6046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7853" h="604647">
                      <a:moveTo>
                        <a:pt x="190976" y="0"/>
                      </a:moveTo>
                      <a:cubicBezTo>
                        <a:pt x="194881" y="61436"/>
                        <a:pt x="163449" y="118777"/>
                        <a:pt x="132112" y="188119"/>
                      </a:cubicBezTo>
                      <a:cubicBezTo>
                        <a:pt x="82201" y="298704"/>
                        <a:pt x="5048" y="436531"/>
                        <a:pt x="0" y="604647"/>
                      </a:cubicBezTo>
                      <a:cubicBezTo>
                        <a:pt x="39529" y="473773"/>
                        <a:pt x="117062" y="403384"/>
                        <a:pt x="166402" y="345662"/>
                      </a:cubicBezTo>
                      <a:lnTo>
                        <a:pt x="147161" y="270415"/>
                      </a:lnTo>
                      <a:lnTo>
                        <a:pt x="213741" y="261461"/>
                      </a:lnTo>
                      <a:cubicBezTo>
                        <a:pt x="223361" y="199644"/>
                        <a:pt x="248507" y="142970"/>
                        <a:pt x="247840" y="96298"/>
                      </a:cubicBezTo>
                      <a:cubicBezTo>
                        <a:pt x="247364" y="59150"/>
                        <a:pt x="236220" y="18193"/>
                        <a:pt x="191071" y="0"/>
                      </a:cubicBezTo>
                      <a:close/>
                    </a:path>
                  </a:pathLst>
                </a:custGeom>
                <a:solidFill>
                  <a:srgbClr val="5E6C7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1526" name="자유형: 도형 1525">
                  <a:extLst>
                    <a:ext uri="{FF2B5EF4-FFF2-40B4-BE49-F238E27FC236}">
                      <a16:creationId xmlns:a16="http://schemas.microsoft.com/office/drawing/2014/main" id="{370FAFC2-1C99-63CC-11FD-37F9598E4C8C}"/>
                    </a:ext>
                  </a:extLst>
                </p:cNvPr>
                <p:cNvSpPr/>
                <p:nvPr/>
              </p:nvSpPr>
              <p:spPr>
                <a:xfrm>
                  <a:off x="5417915" y="2180082"/>
                  <a:ext cx="119253" cy="637413"/>
                </a:xfrm>
                <a:custGeom>
                  <a:avLst/>
                  <a:gdLst>
                    <a:gd name="connsiteX0" fmla="*/ 119253 w 119253"/>
                    <a:gd name="connsiteY0" fmla="*/ 32671 h 637413"/>
                    <a:gd name="connsiteX1" fmla="*/ 78010 w 119253"/>
                    <a:gd name="connsiteY1" fmla="*/ 0 h 637413"/>
                    <a:gd name="connsiteX2" fmla="*/ 8096 w 119253"/>
                    <a:gd name="connsiteY2" fmla="*/ 152305 h 637413"/>
                    <a:gd name="connsiteX3" fmla="*/ 45720 w 119253"/>
                    <a:gd name="connsiteY3" fmla="*/ 193929 h 637413"/>
                    <a:gd name="connsiteX4" fmla="*/ 0 w 119253"/>
                    <a:gd name="connsiteY4" fmla="*/ 247650 h 637413"/>
                    <a:gd name="connsiteX5" fmla="*/ 98584 w 119253"/>
                    <a:gd name="connsiteY5" fmla="*/ 637413 h 637413"/>
                    <a:gd name="connsiteX6" fmla="*/ 119158 w 119253"/>
                    <a:gd name="connsiteY6" fmla="*/ 32575 h 6374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9253" h="637413">
                      <a:moveTo>
                        <a:pt x="119253" y="32671"/>
                      </a:moveTo>
                      <a:lnTo>
                        <a:pt x="78010" y="0"/>
                      </a:lnTo>
                      <a:lnTo>
                        <a:pt x="8096" y="152305"/>
                      </a:lnTo>
                      <a:lnTo>
                        <a:pt x="45720" y="193929"/>
                      </a:lnTo>
                      <a:lnTo>
                        <a:pt x="0" y="247650"/>
                      </a:lnTo>
                      <a:lnTo>
                        <a:pt x="98584" y="637413"/>
                      </a:lnTo>
                      <a:cubicBezTo>
                        <a:pt x="83534" y="438150"/>
                        <a:pt x="45529" y="223456"/>
                        <a:pt x="119158" y="32575"/>
                      </a:cubicBezTo>
                      <a:close/>
                    </a:path>
                  </a:pathLst>
                </a:custGeom>
                <a:solidFill>
                  <a:srgbClr val="5E6C7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1527" name="자유형: 도형 1526">
                  <a:extLst>
                    <a:ext uri="{FF2B5EF4-FFF2-40B4-BE49-F238E27FC236}">
                      <a16:creationId xmlns:a16="http://schemas.microsoft.com/office/drawing/2014/main" id="{CE77B7DA-3721-E211-A0F4-197DF870F827}"/>
                    </a:ext>
                  </a:extLst>
                </p:cNvPr>
                <p:cNvSpPr/>
                <p:nvPr/>
              </p:nvSpPr>
              <p:spPr>
                <a:xfrm>
                  <a:off x="5565266" y="2254377"/>
                  <a:ext cx="183927" cy="198691"/>
                </a:xfrm>
                <a:custGeom>
                  <a:avLst/>
                  <a:gdLst>
                    <a:gd name="connsiteX0" fmla="*/ 157925 w 183927"/>
                    <a:gd name="connsiteY0" fmla="*/ 0 h 198691"/>
                    <a:gd name="connsiteX1" fmla="*/ 183928 w 183927"/>
                    <a:gd name="connsiteY1" fmla="*/ 33338 h 198691"/>
                    <a:gd name="connsiteX2" fmla="*/ 18383 w 183927"/>
                    <a:gd name="connsiteY2" fmla="*/ 198692 h 198691"/>
                    <a:gd name="connsiteX3" fmla="*/ 0 w 183927"/>
                    <a:gd name="connsiteY3" fmla="*/ 124777 h 198691"/>
                    <a:gd name="connsiteX4" fmla="*/ 157925 w 183927"/>
                    <a:gd name="connsiteY4" fmla="*/ 0 h 198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3927" h="198691">
                      <a:moveTo>
                        <a:pt x="157925" y="0"/>
                      </a:moveTo>
                      <a:cubicBezTo>
                        <a:pt x="170402" y="8763"/>
                        <a:pt x="174022" y="21241"/>
                        <a:pt x="183928" y="33338"/>
                      </a:cubicBezTo>
                      <a:cubicBezTo>
                        <a:pt x="151638" y="93726"/>
                        <a:pt x="113824" y="144685"/>
                        <a:pt x="18383" y="198692"/>
                      </a:cubicBezTo>
                      <a:lnTo>
                        <a:pt x="0" y="124777"/>
                      </a:lnTo>
                      <a:cubicBezTo>
                        <a:pt x="30480" y="107632"/>
                        <a:pt x="121729" y="46101"/>
                        <a:pt x="157925" y="0"/>
                      </a:cubicBezTo>
                      <a:close/>
                    </a:path>
                  </a:pathLst>
                </a:custGeom>
                <a:solidFill>
                  <a:srgbClr val="E0F5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1528" name="자유형: 도형 1527">
                  <a:extLst>
                    <a:ext uri="{FF2B5EF4-FFF2-40B4-BE49-F238E27FC236}">
                      <a16:creationId xmlns:a16="http://schemas.microsoft.com/office/drawing/2014/main" id="{7FD2FACF-ABC7-7AEE-211B-436498B1BFE2}"/>
                    </a:ext>
                  </a:extLst>
                </p:cNvPr>
                <p:cNvSpPr/>
                <p:nvPr/>
              </p:nvSpPr>
              <p:spPr>
                <a:xfrm>
                  <a:off x="5498171" y="2216943"/>
                  <a:ext cx="71953" cy="198024"/>
                </a:xfrm>
                <a:custGeom>
                  <a:avLst/>
                  <a:gdLst>
                    <a:gd name="connsiteX0" fmla="*/ 71954 w 71953"/>
                    <a:gd name="connsiteY0" fmla="*/ 163068 h 198024"/>
                    <a:gd name="connsiteX1" fmla="*/ 50427 w 71953"/>
                    <a:gd name="connsiteY1" fmla="*/ 15240 h 198024"/>
                    <a:gd name="connsiteX2" fmla="*/ 14994 w 71953"/>
                    <a:gd name="connsiteY2" fmla="*/ 0 h 198024"/>
                    <a:gd name="connsiteX3" fmla="*/ 4707 w 71953"/>
                    <a:gd name="connsiteY3" fmla="*/ 198025 h 198024"/>
                    <a:gd name="connsiteX4" fmla="*/ 71954 w 71953"/>
                    <a:gd name="connsiteY4" fmla="*/ 163068 h 1980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953" h="198024">
                      <a:moveTo>
                        <a:pt x="71954" y="163068"/>
                      </a:moveTo>
                      <a:cubicBezTo>
                        <a:pt x="65381" y="113252"/>
                        <a:pt x="58428" y="64865"/>
                        <a:pt x="50427" y="15240"/>
                      </a:cubicBezTo>
                      <a:lnTo>
                        <a:pt x="14994" y="0"/>
                      </a:lnTo>
                      <a:cubicBezTo>
                        <a:pt x="-7009" y="83439"/>
                        <a:pt x="516" y="121539"/>
                        <a:pt x="4707" y="198025"/>
                      </a:cubicBezTo>
                      <a:lnTo>
                        <a:pt x="71954" y="163068"/>
                      </a:lnTo>
                      <a:close/>
                    </a:path>
                  </a:pathLst>
                </a:custGeom>
                <a:solidFill>
                  <a:srgbClr val="E0F5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1529" name="자유형: 도형 1528">
                  <a:extLst>
                    <a:ext uri="{FF2B5EF4-FFF2-40B4-BE49-F238E27FC236}">
                      <a16:creationId xmlns:a16="http://schemas.microsoft.com/office/drawing/2014/main" id="{C46C3B94-ECA4-EA28-1BBD-7552B2651F8A}"/>
                    </a:ext>
                  </a:extLst>
                </p:cNvPr>
                <p:cNvSpPr/>
                <p:nvPr/>
              </p:nvSpPr>
              <p:spPr>
                <a:xfrm>
                  <a:off x="5440663" y="1877434"/>
                  <a:ext cx="316722" cy="421307"/>
                </a:xfrm>
                <a:custGeom>
                  <a:avLst/>
                  <a:gdLst>
                    <a:gd name="connsiteX0" fmla="*/ 16 w 316722"/>
                    <a:gd name="connsiteY0" fmla="*/ 147105 h 421307"/>
                    <a:gd name="connsiteX1" fmla="*/ 30877 w 316722"/>
                    <a:gd name="connsiteY1" fmla="*/ 334938 h 421307"/>
                    <a:gd name="connsiteX2" fmla="*/ 116221 w 316722"/>
                    <a:gd name="connsiteY2" fmla="*/ 420948 h 421307"/>
                    <a:gd name="connsiteX3" fmla="*/ 281766 w 316722"/>
                    <a:gd name="connsiteY3" fmla="*/ 317697 h 421307"/>
                    <a:gd name="connsiteX4" fmla="*/ 294910 w 316722"/>
                    <a:gd name="connsiteY4" fmla="*/ 275883 h 421307"/>
                    <a:gd name="connsiteX5" fmla="*/ 316722 w 316722"/>
                    <a:gd name="connsiteY5" fmla="*/ 199492 h 421307"/>
                    <a:gd name="connsiteX6" fmla="*/ 304911 w 316722"/>
                    <a:gd name="connsiteY6" fmla="*/ 41663 h 421307"/>
                    <a:gd name="connsiteX7" fmla="*/ 85360 w 316722"/>
                    <a:gd name="connsiteY7" fmla="*/ 5182 h 421307"/>
                    <a:gd name="connsiteX8" fmla="*/ 16 w 316722"/>
                    <a:gd name="connsiteY8" fmla="*/ 147105 h 421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16722" h="421307">
                      <a:moveTo>
                        <a:pt x="16" y="147105"/>
                      </a:moveTo>
                      <a:cubicBezTo>
                        <a:pt x="492" y="206160"/>
                        <a:pt x="-1603" y="239973"/>
                        <a:pt x="30877" y="334938"/>
                      </a:cubicBezTo>
                      <a:cubicBezTo>
                        <a:pt x="39640" y="360560"/>
                        <a:pt x="72025" y="426759"/>
                        <a:pt x="116221" y="420948"/>
                      </a:cubicBezTo>
                      <a:cubicBezTo>
                        <a:pt x="169942" y="413995"/>
                        <a:pt x="249000" y="369513"/>
                        <a:pt x="281766" y="317697"/>
                      </a:cubicBezTo>
                      <a:cubicBezTo>
                        <a:pt x="289671" y="305220"/>
                        <a:pt x="292434" y="288456"/>
                        <a:pt x="294910" y="275883"/>
                      </a:cubicBezTo>
                      <a:lnTo>
                        <a:pt x="316722" y="199492"/>
                      </a:lnTo>
                      <a:lnTo>
                        <a:pt x="304911" y="41663"/>
                      </a:lnTo>
                      <a:cubicBezTo>
                        <a:pt x="211947" y="10802"/>
                        <a:pt x="129937" y="-10248"/>
                        <a:pt x="85360" y="5182"/>
                      </a:cubicBezTo>
                      <a:cubicBezTo>
                        <a:pt x="40593" y="20708"/>
                        <a:pt x="-936" y="31185"/>
                        <a:pt x="16" y="147105"/>
                      </a:cubicBezTo>
                      <a:close/>
                    </a:path>
                  </a:pathLst>
                </a:custGeom>
                <a:solidFill>
                  <a:srgbClr val="FFDBA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1530" name="자유형: 도형 1529">
                  <a:extLst>
                    <a:ext uri="{FF2B5EF4-FFF2-40B4-BE49-F238E27FC236}">
                      <a16:creationId xmlns:a16="http://schemas.microsoft.com/office/drawing/2014/main" id="{65E361F9-CE18-D277-70BA-7D697FE71912}"/>
                    </a:ext>
                  </a:extLst>
                </p:cNvPr>
                <p:cNvSpPr/>
                <p:nvPr/>
              </p:nvSpPr>
              <p:spPr>
                <a:xfrm>
                  <a:off x="5431016" y="1819287"/>
                  <a:ext cx="373898" cy="362985"/>
                </a:xfrm>
                <a:custGeom>
                  <a:avLst/>
                  <a:gdLst>
                    <a:gd name="connsiteX0" fmla="*/ 297986 w 373898"/>
                    <a:gd name="connsiteY0" fmla="*/ 39040 h 362985"/>
                    <a:gd name="connsiteX1" fmla="*/ 294747 w 373898"/>
                    <a:gd name="connsiteY1" fmla="*/ 362985 h 362985"/>
                    <a:gd name="connsiteX2" fmla="*/ 294271 w 373898"/>
                    <a:gd name="connsiteY2" fmla="*/ 255924 h 362985"/>
                    <a:gd name="connsiteX3" fmla="*/ 233311 w 373898"/>
                    <a:gd name="connsiteY3" fmla="*/ 310121 h 362985"/>
                    <a:gd name="connsiteX4" fmla="*/ 205212 w 373898"/>
                    <a:gd name="connsiteY4" fmla="*/ 245732 h 362985"/>
                    <a:gd name="connsiteX5" fmla="*/ 3568 w 373898"/>
                    <a:gd name="connsiteY5" fmla="*/ 155816 h 362985"/>
                    <a:gd name="connsiteX6" fmla="*/ 81006 w 373898"/>
                    <a:gd name="connsiteY6" fmla="*/ 29134 h 362985"/>
                    <a:gd name="connsiteX7" fmla="*/ 297986 w 373898"/>
                    <a:gd name="connsiteY7" fmla="*/ 39135 h 362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3898" h="362985">
                      <a:moveTo>
                        <a:pt x="297986" y="39040"/>
                      </a:moveTo>
                      <a:cubicBezTo>
                        <a:pt x="433908" y="77330"/>
                        <a:pt x="358279" y="274784"/>
                        <a:pt x="294747" y="362985"/>
                      </a:cubicBezTo>
                      <a:cubicBezTo>
                        <a:pt x="292461" y="316979"/>
                        <a:pt x="314845" y="269259"/>
                        <a:pt x="294271" y="255924"/>
                      </a:cubicBezTo>
                      <a:cubicBezTo>
                        <a:pt x="282841" y="248590"/>
                        <a:pt x="253218" y="249066"/>
                        <a:pt x="233311" y="310121"/>
                      </a:cubicBezTo>
                      <a:cubicBezTo>
                        <a:pt x="220452" y="286595"/>
                        <a:pt x="221881" y="275260"/>
                        <a:pt x="205212" y="245732"/>
                      </a:cubicBezTo>
                      <a:cubicBezTo>
                        <a:pt x="203784" y="246590"/>
                        <a:pt x="41859" y="223539"/>
                        <a:pt x="3568" y="155816"/>
                      </a:cubicBezTo>
                      <a:cubicBezTo>
                        <a:pt x="-16149" y="121050"/>
                        <a:pt x="50907" y="49136"/>
                        <a:pt x="81006" y="29134"/>
                      </a:cubicBezTo>
                      <a:cubicBezTo>
                        <a:pt x="149491" y="-16586"/>
                        <a:pt x="252742" y="-4870"/>
                        <a:pt x="297986" y="39135"/>
                      </a:cubicBezTo>
                      <a:close/>
                    </a:path>
                  </a:pathLst>
                </a:custGeom>
                <a:solidFill>
                  <a:srgbClr val="2D2D2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1531" name="자유형: 도형 1530">
                  <a:extLst>
                    <a:ext uri="{FF2B5EF4-FFF2-40B4-BE49-F238E27FC236}">
                      <a16:creationId xmlns:a16="http://schemas.microsoft.com/office/drawing/2014/main" id="{200B4241-D6F9-EE1A-8CF9-02FE2026D53E}"/>
                    </a:ext>
                  </a:extLst>
                </p:cNvPr>
                <p:cNvSpPr/>
                <p:nvPr/>
              </p:nvSpPr>
              <p:spPr>
                <a:xfrm>
                  <a:off x="5748945" y="2401326"/>
                  <a:ext cx="221152" cy="632151"/>
                </a:xfrm>
                <a:custGeom>
                  <a:avLst/>
                  <a:gdLst>
                    <a:gd name="connsiteX0" fmla="*/ 36444 w 221152"/>
                    <a:gd name="connsiteY0" fmla="*/ 49456 h 632151"/>
                    <a:gd name="connsiteX1" fmla="*/ 23014 w 221152"/>
                    <a:gd name="connsiteY1" fmla="*/ 605240 h 632151"/>
                    <a:gd name="connsiteX2" fmla="*/ 190654 w 221152"/>
                    <a:gd name="connsiteY2" fmla="*/ 557710 h 632151"/>
                    <a:gd name="connsiteX3" fmla="*/ 216753 w 221152"/>
                    <a:gd name="connsiteY3" fmla="*/ 109559 h 632151"/>
                    <a:gd name="connsiteX4" fmla="*/ 137409 w 221152"/>
                    <a:gd name="connsiteY4" fmla="*/ 21 h 632151"/>
                    <a:gd name="connsiteX5" fmla="*/ 36444 w 221152"/>
                    <a:gd name="connsiteY5" fmla="*/ 49456 h 632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1152" h="632151">
                      <a:moveTo>
                        <a:pt x="36444" y="49456"/>
                      </a:moveTo>
                      <a:cubicBezTo>
                        <a:pt x="-26230" y="164994"/>
                        <a:pt x="7679" y="463222"/>
                        <a:pt x="23014" y="605240"/>
                      </a:cubicBezTo>
                      <a:cubicBezTo>
                        <a:pt x="127789" y="631053"/>
                        <a:pt x="178081" y="666771"/>
                        <a:pt x="190654" y="557710"/>
                      </a:cubicBezTo>
                      <a:cubicBezTo>
                        <a:pt x="207037" y="415026"/>
                        <a:pt x="231135" y="228431"/>
                        <a:pt x="216753" y="109559"/>
                      </a:cubicBezTo>
                      <a:cubicBezTo>
                        <a:pt x="210180" y="54885"/>
                        <a:pt x="177509" y="1260"/>
                        <a:pt x="137409" y="21"/>
                      </a:cubicBezTo>
                      <a:cubicBezTo>
                        <a:pt x="107882" y="-836"/>
                        <a:pt x="50160" y="24310"/>
                        <a:pt x="36444" y="49456"/>
                      </a:cubicBezTo>
                      <a:close/>
                    </a:path>
                  </a:pathLst>
                </a:custGeom>
                <a:solidFill>
                  <a:srgbClr val="5E6C7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  <p:grpSp>
              <p:nvGrpSpPr>
                <p:cNvPr id="1532" name="그래픽 1484">
                  <a:extLst>
                    <a:ext uri="{FF2B5EF4-FFF2-40B4-BE49-F238E27FC236}">
                      <a16:creationId xmlns:a16="http://schemas.microsoft.com/office/drawing/2014/main" id="{8571803C-BDF1-18CB-81B7-8AC43DD43B6F}"/>
                    </a:ext>
                  </a:extLst>
                </p:cNvPr>
                <p:cNvGrpSpPr/>
                <p:nvPr/>
              </p:nvGrpSpPr>
              <p:grpSpPr>
                <a:xfrm>
                  <a:off x="3600450" y="2598800"/>
                  <a:ext cx="1273790" cy="1617535"/>
                  <a:chOff x="3600450" y="2598800"/>
                  <a:chExt cx="1273790" cy="1617535"/>
                </a:xfrm>
              </p:grpSpPr>
              <p:sp>
                <p:nvSpPr>
                  <p:cNvPr id="1533" name="자유형: 도형 1532">
                    <a:extLst>
                      <a:ext uri="{FF2B5EF4-FFF2-40B4-BE49-F238E27FC236}">
                        <a16:creationId xmlns:a16="http://schemas.microsoft.com/office/drawing/2014/main" id="{FBE60E8E-8B28-4D11-92FC-1E90A717B9F2}"/>
                      </a:ext>
                    </a:extLst>
                  </p:cNvPr>
                  <p:cNvSpPr/>
                  <p:nvPr/>
                </p:nvSpPr>
                <p:spPr>
                  <a:xfrm>
                    <a:off x="3697808" y="2598800"/>
                    <a:ext cx="1176432" cy="1617535"/>
                  </a:xfrm>
                  <a:custGeom>
                    <a:avLst/>
                    <a:gdLst>
                      <a:gd name="connsiteX0" fmla="*/ 0 w 1176432"/>
                      <a:gd name="connsiteY0" fmla="*/ 639699 h 1617535"/>
                      <a:gd name="connsiteX1" fmla="*/ 1176433 w 1176432"/>
                      <a:gd name="connsiteY1" fmla="*/ 0 h 1617535"/>
                      <a:gd name="connsiteX2" fmla="*/ 1171670 w 1176432"/>
                      <a:gd name="connsiteY2" fmla="*/ 964597 h 1617535"/>
                      <a:gd name="connsiteX3" fmla="*/ 48006 w 1176432"/>
                      <a:gd name="connsiteY3" fmla="*/ 1617536 h 1617535"/>
                      <a:gd name="connsiteX4" fmla="*/ 0 w 1176432"/>
                      <a:gd name="connsiteY4" fmla="*/ 639699 h 1617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76432" h="1617535">
                        <a:moveTo>
                          <a:pt x="0" y="639699"/>
                        </a:moveTo>
                        <a:lnTo>
                          <a:pt x="1176433" y="0"/>
                        </a:lnTo>
                        <a:lnTo>
                          <a:pt x="1171670" y="964597"/>
                        </a:lnTo>
                        <a:lnTo>
                          <a:pt x="48006" y="1617536"/>
                        </a:lnTo>
                        <a:lnTo>
                          <a:pt x="0" y="639699"/>
                        </a:lnTo>
                        <a:close/>
                      </a:path>
                    </a:pathLst>
                  </a:custGeom>
                  <a:solidFill>
                    <a:srgbClr val="63240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534" name="자유형: 도형 1533">
                    <a:extLst>
                      <a:ext uri="{FF2B5EF4-FFF2-40B4-BE49-F238E27FC236}">
                        <a16:creationId xmlns:a16="http://schemas.microsoft.com/office/drawing/2014/main" id="{C6B8CBCC-6313-10C1-4B34-8E80F1787D8F}"/>
                      </a:ext>
                    </a:extLst>
                  </p:cNvPr>
                  <p:cNvSpPr/>
                  <p:nvPr/>
                </p:nvSpPr>
                <p:spPr>
                  <a:xfrm>
                    <a:off x="3600450" y="3145154"/>
                    <a:ext cx="156114" cy="1071181"/>
                  </a:xfrm>
                  <a:custGeom>
                    <a:avLst/>
                    <a:gdLst>
                      <a:gd name="connsiteX0" fmla="*/ 156115 w 156114"/>
                      <a:gd name="connsiteY0" fmla="*/ 0 h 1071181"/>
                      <a:gd name="connsiteX1" fmla="*/ 151638 w 156114"/>
                      <a:gd name="connsiteY1" fmla="*/ 1071182 h 1071181"/>
                      <a:gd name="connsiteX2" fmla="*/ 0 w 156114"/>
                      <a:gd name="connsiteY2" fmla="*/ 983647 h 1071181"/>
                      <a:gd name="connsiteX3" fmla="*/ 4286 w 156114"/>
                      <a:gd name="connsiteY3" fmla="*/ 17431 h 1071181"/>
                      <a:gd name="connsiteX4" fmla="*/ 156115 w 156114"/>
                      <a:gd name="connsiteY4" fmla="*/ 0 h 1071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6114" h="1071181">
                        <a:moveTo>
                          <a:pt x="156115" y="0"/>
                        </a:moveTo>
                        <a:lnTo>
                          <a:pt x="151638" y="1071182"/>
                        </a:lnTo>
                        <a:lnTo>
                          <a:pt x="0" y="983647"/>
                        </a:lnTo>
                        <a:lnTo>
                          <a:pt x="4286" y="17431"/>
                        </a:lnTo>
                        <a:lnTo>
                          <a:pt x="156115" y="0"/>
                        </a:lnTo>
                        <a:close/>
                      </a:path>
                    </a:pathLst>
                  </a:custGeom>
                  <a:solidFill>
                    <a:srgbClr val="33120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sp>
              <p:nvSpPr>
                <p:cNvPr id="1535" name="자유형: 도형 1534">
                  <a:extLst>
                    <a:ext uri="{FF2B5EF4-FFF2-40B4-BE49-F238E27FC236}">
                      <a16:creationId xmlns:a16="http://schemas.microsoft.com/office/drawing/2014/main" id="{748DFA8A-B98C-D92B-D9FE-22CC8DAA580F}"/>
                    </a:ext>
                  </a:extLst>
                </p:cNvPr>
                <p:cNvSpPr/>
                <p:nvPr/>
              </p:nvSpPr>
              <p:spPr>
                <a:xfrm>
                  <a:off x="4767900" y="3936682"/>
                  <a:ext cx="358263" cy="282284"/>
                </a:xfrm>
                <a:custGeom>
                  <a:avLst/>
                  <a:gdLst>
                    <a:gd name="connsiteX0" fmla="*/ 187290 w 358263"/>
                    <a:gd name="connsiteY0" fmla="*/ 24670 h 282284"/>
                    <a:gd name="connsiteX1" fmla="*/ 124520 w 358263"/>
                    <a:gd name="connsiteY1" fmla="*/ 114109 h 282284"/>
                    <a:gd name="connsiteX2" fmla="*/ 60226 w 358263"/>
                    <a:gd name="connsiteY2" fmla="*/ 183261 h 282284"/>
                    <a:gd name="connsiteX3" fmla="*/ 2505 w 358263"/>
                    <a:gd name="connsiteY3" fmla="*/ 231743 h 282284"/>
                    <a:gd name="connsiteX4" fmla="*/ 23841 w 358263"/>
                    <a:gd name="connsiteY4" fmla="*/ 274034 h 282284"/>
                    <a:gd name="connsiteX5" fmla="*/ 124901 w 358263"/>
                    <a:gd name="connsiteY5" fmla="*/ 274987 h 282284"/>
                    <a:gd name="connsiteX6" fmla="*/ 286350 w 358263"/>
                    <a:gd name="connsiteY6" fmla="*/ 168783 h 282284"/>
                    <a:gd name="connsiteX7" fmla="*/ 291113 w 358263"/>
                    <a:gd name="connsiteY7" fmla="*/ 181166 h 282284"/>
                    <a:gd name="connsiteX8" fmla="*/ 355501 w 358263"/>
                    <a:gd name="connsiteY8" fmla="*/ 144685 h 282284"/>
                    <a:gd name="connsiteX9" fmla="*/ 358264 w 358263"/>
                    <a:gd name="connsiteY9" fmla="*/ 90392 h 282284"/>
                    <a:gd name="connsiteX10" fmla="*/ 324926 w 358263"/>
                    <a:gd name="connsiteY10" fmla="*/ 0 h 282284"/>
                    <a:gd name="connsiteX11" fmla="*/ 261013 w 358263"/>
                    <a:gd name="connsiteY11" fmla="*/ 9620 h 282284"/>
                    <a:gd name="connsiteX12" fmla="*/ 187290 w 358263"/>
                    <a:gd name="connsiteY12" fmla="*/ 24575 h 2822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58263" h="282284">
                      <a:moveTo>
                        <a:pt x="187290" y="24670"/>
                      </a:moveTo>
                      <a:cubicBezTo>
                        <a:pt x="164811" y="58674"/>
                        <a:pt x="147285" y="86487"/>
                        <a:pt x="124520" y="114109"/>
                      </a:cubicBezTo>
                      <a:cubicBezTo>
                        <a:pt x="105946" y="136588"/>
                        <a:pt x="82801" y="159353"/>
                        <a:pt x="60226" y="183261"/>
                      </a:cubicBezTo>
                      <a:cubicBezTo>
                        <a:pt x="43462" y="201835"/>
                        <a:pt x="11363" y="210979"/>
                        <a:pt x="2505" y="231743"/>
                      </a:cubicBezTo>
                      <a:cubicBezTo>
                        <a:pt x="-3496" y="245745"/>
                        <a:pt x="409" y="261747"/>
                        <a:pt x="23841" y="274034"/>
                      </a:cubicBezTo>
                      <a:cubicBezTo>
                        <a:pt x="48796" y="287084"/>
                        <a:pt x="94040" y="282512"/>
                        <a:pt x="124901" y="274987"/>
                      </a:cubicBezTo>
                      <a:cubicBezTo>
                        <a:pt x="189767" y="259175"/>
                        <a:pt x="237392" y="212217"/>
                        <a:pt x="286350" y="168783"/>
                      </a:cubicBezTo>
                      <a:lnTo>
                        <a:pt x="291113" y="181166"/>
                      </a:lnTo>
                      <a:lnTo>
                        <a:pt x="355501" y="144685"/>
                      </a:lnTo>
                      <a:lnTo>
                        <a:pt x="358264" y="90392"/>
                      </a:lnTo>
                      <a:cubicBezTo>
                        <a:pt x="355216" y="44196"/>
                        <a:pt x="347119" y="40386"/>
                        <a:pt x="324926" y="0"/>
                      </a:cubicBezTo>
                      <a:lnTo>
                        <a:pt x="261013" y="9620"/>
                      </a:lnTo>
                      <a:lnTo>
                        <a:pt x="187290" y="2457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1536" name="자유형: 도형 1535">
                  <a:extLst>
                    <a:ext uri="{FF2B5EF4-FFF2-40B4-BE49-F238E27FC236}">
                      <a16:creationId xmlns:a16="http://schemas.microsoft.com/office/drawing/2014/main" id="{EA3D54E6-6ED5-D115-E38E-7086FE4D05A4}"/>
                    </a:ext>
                  </a:extLst>
                </p:cNvPr>
                <p:cNvSpPr/>
                <p:nvPr/>
              </p:nvSpPr>
              <p:spPr>
                <a:xfrm>
                  <a:off x="4911851" y="3246238"/>
                  <a:ext cx="368457" cy="791465"/>
                </a:xfrm>
                <a:custGeom>
                  <a:avLst/>
                  <a:gdLst>
                    <a:gd name="connsiteX0" fmla="*/ 139827 w 368457"/>
                    <a:gd name="connsiteY0" fmla="*/ 129803 h 791465"/>
                    <a:gd name="connsiteX1" fmla="*/ 0 w 368457"/>
                    <a:gd name="connsiteY1" fmla="*/ 780741 h 791465"/>
                    <a:gd name="connsiteX2" fmla="*/ 1048 w 368457"/>
                    <a:gd name="connsiteY2" fmla="*/ 781694 h 791465"/>
                    <a:gd name="connsiteX3" fmla="*/ 6287 w 368457"/>
                    <a:gd name="connsiteY3" fmla="*/ 788266 h 791465"/>
                    <a:gd name="connsiteX4" fmla="*/ 147066 w 368457"/>
                    <a:gd name="connsiteY4" fmla="*/ 746927 h 791465"/>
                    <a:gd name="connsiteX5" fmla="*/ 224314 w 368457"/>
                    <a:gd name="connsiteY5" fmla="*/ 674061 h 791465"/>
                    <a:gd name="connsiteX6" fmla="*/ 368332 w 368457"/>
                    <a:gd name="connsiteY6" fmla="*/ 132184 h 791465"/>
                    <a:gd name="connsiteX7" fmla="*/ 309658 w 368457"/>
                    <a:gd name="connsiteY7" fmla="*/ 3215 h 791465"/>
                    <a:gd name="connsiteX8" fmla="*/ 139827 w 368457"/>
                    <a:gd name="connsiteY8" fmla="*/ 129707 h 79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68457" h="791465">
                      <a:moveTo>
                        <a:pt x="139827" y="129803"/>
                      </a:moveTo>
                      <a:cubicBezTo>
                        <a:pt x="121158" y="282203"/>
                        <a:pt x="33909" y="601100"/>
                        <a:pt x="0" y="780741"/>
                      </a:cubicBezTo>
                      <a:cubicBezTo>
                        <a:pt x="286" y="781122"/>
                        <a:pt x="667" y="781408"/>
                        <a:pt x="1048" y="781694"/>
                      </a:cubicBezTo>
                      <a:cubicBezTo>
                        <a:pt x="1715" y="784456"/>
                        <a:pt x="3334" y="786646"/>
                        <a:pt x="6287" y="788266"/>
                      </a:cubicBezTo>
                      <a:cubicBezTo>
                        <a:pt x="25337" y="799315"/>
                        <a:pt x="88392" y="780836"/>
                        <a:pt x="147066" y="746927"/>
                      </a:cubicBezTo>
                      <a:cubicBezTo>
                        <a:pt x="194977" y="719305"/>
                        <a:pt x="225171" y="689968"/>
                        <a:pt x="224314" y="674061"/>
                      </a:cubicBezTo>
                      <a:lnTo>
                        <a:pt x="368332" y="132184"/>
                      </a:lnTo>
                      <a:cubicBezTo>
                        <a:pt x="370237" y="49031"/>
                        <a:pt x="350520" y="-15359"/>
                        <a:pt x="309658" y="3215"/>
                      </a:cubicBezTo>
                      <a:cubicBezTo>
                        <a:pt x="245936" y="32266"/>
                        <a:pt x="144113" y="75224"/>
                        <a:pt x="139827" y="129707"/>
                      </a:cubicBezTo>
                      <a:close/>
                    </a:path>
                  </a:pathLst>
                </a:custGeom>
                <a:solidFill>
                  <a:srgbClr val="021A3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1537" name="자유형: 도형 1536">
                  <a:extLst>
                    <a:ext uri="{FF2B5EF4-FFF2-40B4-BE49-F238E27FC236}">
                      <a16:creationId xmlns:a16="http://schemas.microsoft.com/office/drawing/2014/main" id="{AD10DCE8-B927-32AA-0071-E18250CB156F}"/>
                    </a:ext>
                  </a:extLst>
                </p:cNvPr>
                <p:cNvSpPr/>
                <p:nvPr/>
              </p:nvSpPr>
              <p:spPr>
                <a:xfrm>
                  <a:off x="5050311" y="3087052"/>
                  <a:ext cx="606491" cy="421449"/>
                </a:xfrm>
                <a:custGeom>
                  <a:avLst/>
                  <a:gdLst>
                    <a:gd name="connsiteX0" fmla="*/ 456472 w 606491"/>
                    <a:gd name="connsiteY0" fmla="*/ 0 h 421449"/>
                    <a:gd name="connsiteX1" fmla="*/ 16227 w 606491"/>
                    <a:gd name="connsiteY1" fmla="*/ 249841 h 421449"/>
                    <a:gd name="connsiteX2" fmla="*/ 1558 w 606491"/>
                    <a:gd name="connsiteY2" fmla="*/ 290703 h 421449"/>
                    <a:gd name="connsiteX3" fmla="*/ 140909 w 606491"/>
                    <a:gd name="connsiteY3" fmla="*/ 414147 h 421449"/>
                    <a:gd name="connsiteX4" fmla="*/ 606491 w 606491"/>
                    <a:gd name="connsiteY4" fmla="*/ 129921 h 421449"/>
                    <a:gd name="connsiteX5" fmla="*/ 456377 w 606491"/>
                    <a:gd name="connsiteY5" fmla="*/ 0 h 421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06491" h="421449">
                      <a:moveTo>
                        <a:pt x="456472" y="0"/>
                      </a:moveTo>
                      <a:cubicBezTo>
                        <a:pt x="343220" y="44386"/>
                        <a:pt x="83759" y="182594"/>
                        <a:pt x="16227" y="249841"/>
                      </a:cubicBezTo>
                      <a:cubicBezTo>
                        <a:pt x="5273" y="260699"/>
                        <a:pt x="3559" y="276892"/>
                        <a:pt x="1558" y="290703"/>
                      </a:cubicBezTo>
                      <a:cubicBezTo>
                        <a:pt x="-13967" y="398621"/>
                        <a:pt x="90427" y="439579"/>
                        <a:pt x="140909" y="414147"/>
                      </a:cubicBezTo>
                      <a:cubicBezTo>
                        <a:pt x="274640" y="346615"/>
                        <a:pt x="467426" y="241078"/>
                        <a:pt x="606491" y="129921"/>
                      </a:cubicBezTo>
                      <a:lnTo>
                        <a:pt x="456377" y="0"/>
                      </a:lnTo>
                      <a:close/>
                    </a:path>
                  </a:pathLst>
                </a:custGeom>
                <a:solidFill>
                  <a:srgbClr val="021A3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1538" name="자유형: 도형 1537">
                  <a:extLst>
                    <a:ext uri="{FF2B5EF4-FFF2-40B4-BE49-F238E27FC236}">
                      <a16:creationId xmlns:a16="http://schemas.microsoft.com/office/drawing/2014/main" id="{A3A6E5ED-E2AE-E29B-F9C1-3CCA989A48F5}"/>
                    </a:ext>
                  </a:extLst>
                </p:cNvPr>
                <p:cNvSpPr/>
                <p:nvPr/>
              </p:nvSpPr>
              <p:spPr>
                <a:xfrm>
                  <a:off x="5235044" y="3160395"/>
                  <a:ext cx="644999" cy="438625"/>
                </a:xfrm>
                <a:custGeom>
                  <a:avLst/>
                  <a:gdLst>
                    <a:gd name="connsiteX0" fmla="*/ 429949 w 644999"/>
                    <a:gd name="connsiteY0" fmla="*/ 95 h 438625"/>
                    <a:gd name="connsiteX1" fmla="*/ 6277 w 644999"/>
                    <a:gd name="connsiteY1" fmla="*/ 302990 h 438625"/>
                    <a:gd name="connsiteX2" fmla="*/ 5039 w 644999"/>
                    <a:gd name="connsiteY2" fmla="*/ 371666 h 438625"/>
                    <a:gd name="connsiteX3" fmla="*/ 159249 w 644999"/>
                    <a:gd name="connsiteY3" fmla="*/ 417290 h 438625"/>
                    <a:gd name="connsiteX4" fmla="*/ 557965 w 644999"/>
                    <a:gd name="connsiteY4" fmla="*/ 298418 h 438625"/>
                    <a:gd name="connsiteX5" fmla="*/ 636927 w 644999"/>
                    <a:gd name="connsiteY5" fmla="*/ 112490 h 438625"/>
                    <a:gd name="connsiteX6" fmla="*/ 429949 w 644999"/>
                    <a:gd name="connsiteY6" fmla="*/ 0 h 438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44999" h="438625">
                      <a:moveTo>
                        <a:pt x="429949" y="95"/>
                      </a:moveTo>
                      <a:cubicBezTo>
                        <a:pt x="287074" y="71438"/>
                        <a:pt x="80096" y="181356"/>
                        <a:pt x="6277" y="302990"/>
                      </a:cubicBezTo>
                      <a:cubicBezTo>
                        <a:pt x="-1724" y="316135"/>
                        <a:pt x="-2010" y="354235"/>
                        <a:pt x="5039" y="371666"/>
                      </a:cubicBezTo>
                      <a:cubicBezTo>
                        <a:pt x="45711" y="472821"/>
                        <a:pt x="105051" y="433768"/>
                        <a:pt x="159249" y="417290"/>
                      </a:cubicBezTo>
                      <a:cubicBezTo>
                        <a:pt x="268119" y="384238"/>
                        <a:pt x="476812" y="348901"/>
                        <a:pt x="557965" y="298418"/>
                      </a:cubicBezTo>
                      <a:cubicBezTo>
                        <a:pt x="606352" y="268319"/>
                        <a:pt x="667122" y="211074"/>
                        <a:pt x="636927" y="112490"/>
                      </a:cubicBezTo>
                      <a:lnTo>
                        <a:pt x="429949" y="0"/>
                      </a:lnTo>
                      <a:close/>
                    </a:path>
                  </a:pathLst>
                </a:custGeom>
                <a:solidFill>
                  <a:srgbClr val="03274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1539" name="자유형: 도형 1538">
                  <a:extLst>
                    <a:ext uri="{FF2B5EF4-FFF2-40B4-BE49-F238E27FC236}">
                      <a16:creationId xmlns:a16="http://schemas.microsoft.com/office/drawing/2014/main" id="{AE7D3B04-3780-4342-DFF4-2C42C716C2CC}"/>
                    </a:ext>
                  </a:extLst>
                </p:cNvPr>
                <p:cNvSpPr/>
                <p:nvPr/>
              </p:nvSpPr>
              <p:spPr>
                <a:xfrm>
                  <a:off x="4944399" y="3970305"/>
                  <a:ext cx="358263" cy="282284"/>
                </a:xfrm>
                <a:custGeom>
                  <a:avLst/>
                  <a:gdLst>
                    <a:gd name="connsiteX0" fmla="*/ 187290 w 358263"/>
                    <a:gd name="connsiteY0" fmla="*/ 24670 h 282284"/>
                    <a:gd name="connsiteX1" fmla="*/ 124520 w 358263"/>
                    <a:gd name="connsiteY1" fmla="*/ 114109 h 282284"/>
                    <a:gd name="connsiteX2" fmla="*/ 60226 w 358263"/>
                    <a:gd name="connsiteY2" fmla="*/ 183261 h 282284"/>
                    <a:gd name="connsiteX3" fmla="*/ 2505 w 358263"/>
                    <a:gd name="connsiteY3" fmla="*/ 231743 h 282284"/>
                    <a:gd name="connsiteX4" fmla="*/ 23841 w 358263"/>
                    <a:gd name="connsiteY4" fmla="*/ 274034 h 282284"/>
                    <a:gd name="connsiteX5" fmla="*/ 124901 w 358263"/>
                    <a:gd name="connsiteY5" fmla="*/ 274987 h 282284"/>
                    <a:gd name="connsiteX6" fmla="*/ 286350 w 358263"/>
                    <a:gd name="connsiteY6" fmla="*/ 168783 h 282284"/>
                    <a:gd name="connsiteX7" fmla="*/ 291113 w 358263"/>
                    <a:gd name="connsiteY7" fmla="*/ 181166 h 282284"/>
                    <a:gd name="connsiteX8" fmla="*/ 355501 w 358263"/>
                    <a:gd name="connsiteY8" fmla="*/ 144685 h 282284"/>
                    <a:gd name="connsiteX9" fmla="*/ 358264 w 358263"/>
                    <a:gd name="connsiteY9" fmla="*/ 90392 h 282284"/>
                    <a:gd name="connsiteX10" fmla="*/ 324926 w 358263"/>
                    <a:gd name="connsiteY10" fmla="*/ 0 h 282284"/>
                    <a:gd name="connsiteX11" fmla="*/ 261013 w 358263"/>
                    <a:gd name="connsiteY11" fmla="*/ 9620 h 282284"/>
                    <a:gd name="connsiteX12" fmla="*/ 187290 w 358263"/>
                    <a:gd name="connsiteY12" fmla="*/ 24575 h 2822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58263" h="282284">
                      <a:moveTo>
                        <a:pt x="187290" y="24670"/>
                      </a:moveTo>
                      <a:cubicBezTo>
                        <a:pt x="164811" y="58674"/>
                        <a:pt x="147285" y="86487"/>
                        <a:pt x="124520" y="114109"/>
                      </a:cubicBezTo>
                      <a:cubicBezTo>
                        <a:pt x="105946" y="136588"/>
                        <a:pt x="82801" y="159353"/>
                        <a:pt x="60226" y="183261"/>
                      </a:cubicBezTo>
                      <a:cubicBezTo>
                        <a:pt x="43463" y="201835"/>
                        <a:pt x="11363" y="210979"/>
                        <a:pt x="2505" y="231743"/>
                      </a:cubicBezTo>
                      <a:cubicBezTo>
                        <a:pt x="-3496" y="245745"/>
                        <a:pt x="409" y="261747"/>
                        <a:pt x="23841" y="274034"/>
                      </a:cubicBezTo>
                      <a:cubicBezTo>
                        <a:pt x="48796" y="287084"/>
                        <a:pt x="94040" y="282512"/>
                        <a:pt x="124901" y="274987"/>
                      </a:cubicBezTo>
                      <a:cubicBezTo>
                        <a:pt x="189767" y="259175"/>
                        <a:pt x="237392" y="212217"/>
                        <a:pt x="286350" y="168783"/>
                      </a:cubicBezTo>
                      <a:lnTo>
                        <a:pt x="291113" y="181166"/>
                      </a:lnTo>
                      <a:lnTo>
                        <a:pt x="355501" y="144685"/>
                      </a:lnTo>
                      <a:lnTo>
                        <a:pt x="358264" y="90392"/>
                      </a:lnTo>
                      <a:cubicBezTo>
                        <a:pt x="355216" y="44196"/>
                        <a:pt x="347119" y="40386"/>
                        <a:pt x="324926" y="0"/>
                      </a:cubicBezTo>
                      <a:lnTo>
                        <a:pt x="261013" y="9620"/>
                      </a:lnTo>
                      <a:lnTo>
                        <a:pt x="187290" y="2457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1540" name="자유형: 도형 1539">
                  <a:extLst>
                    <a:ext uri="{FF2B5EF4-FFF2-40B4-BE49-F238E27FC236}">
                      <a16:creationId xmlns:a16="http://schemas.microsoft.com/office/drawing/2014/main" id="{C72F72F0-9E20-9982-2641-DBFCDE311ED4}"/>
                    </a:ext>
                  </a:extLst>
                </p:cNvPr>
                <p:cNvSpPr/>
                <p:nvPr/>
              </p:nvSpPr>
              <p:spPr>
                <a:xfrm>
                  <a:off x="5069776" y="3284317"/>
                  <a:ext cx="422906" cy="870448"/>
                </a:xfrm>
                <a:custGeom>
                  <a:avLst/>
                  <a:gdLst>
                    <a:gd name="connsiteX0" fmla="*/ 387572 w 422906"/>
                    <a:gd name="connsiteY0" fmla="*/ 250124 h 870448"/>
                    <a:gd name="connsiteX1" fmla="*/ 225457 w 422906"/>
                    <a:gd name="connsiteY1" fmla="*/ 754282 h 870448"/>
                    <a:gd name="connsiteX2" fmla="*/ 148209 w 422906"/>
                    <a:gd name="connsiteY2" fmla="*/ 825910 h 870448"/>
                    <a:gd name="connsiteX3" fmla="*/ 7429 w 422906"/>
                    <a:gd name="connsiteY3" fmla="*/ 867249 h 870448"/>
                    <a:gd name="connsiteX4" fmla="*/ 2381 w 422906"/>
                    <a:gd name="connsiteY4" fmla="*/ 861343 h 870448"/>
                    <a:gd name="connsiteX5" fmla="*/ 0 w 422906"/>
                    <a:gd name="connsiteY5" fmla="*/ 858676 h 870448"/>
                    <a:gd name="connsiteX6" fmla="*/ 168307 w 422906"/>
                    <a:gd name="connsiteY6" fmla="*/ 198974 h 870448"/>
                    <a:gd name="connsiteX7" fmla="*/ 391859 w 422906"/>
                    <a:gd name="connsiteY7" fmla="*/ 5998 h 870448"/>
                    <a:gd name="connsiteX8" fmla="*/ 387572 w 422906"/>
                    <a:gd name="connsiteY8" fmla="*/ 250124 h 8704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22906" h="870448">
                      <a:moveTo>
                        <a:pt x="387572" y="250124"/>
                      </a:moveTo>
                      <a:cubicBezTo>
                        <a:pt x="376904" y="370615"/>
                        <a:pt x="305943" y="537398"/>
                        <a:pt x="225457" y="754282"/>
                      </a:cubicBezTo>
                      <a:cubicBezTo>
                        <a:pt x="224695" y="770475"/>
                        <a:pt x="194786" y="798954"/>
                        <a:pt x="148209" y="825910"/>
                      </a:cubicBezTo>
                      <a:cubicBezTo>
                        <a:pt x="89535" y="859819"/>
                        <a:pt x="26479" y="878298"/>
                        <a:pt x="7429" y="867249"/>
                      </a:cubicBezTo>
                      <a:cubicBezTo>
                        <a:pt x="4858" y="865725"/>
                        <a:pt x="3143" y="863724"/>
                        <a:pt x="2381" y="861343"/>
                      </a:cubicBezTo>
                      <a:cubicBezTo>
                        <a:pt x="1524" y="860581"/>
                        <a:pt x="667" y="859724"/>
                        <a:pt x="0" y="858676"/>
                      </a:cubicBezTo>
                      <a:lnTo>
                        <a:pt x="168307" y="198974"/>
                      </a:lnTo>
                      <a:cubicBezTo>
                        <a:pt x="169926" y="145730"/>
                        <a:pt x="331851" y="41431"/>
                        <a:pt x="391859" y="5998"/>
                      </a:cubicBezTo>
                      <a:cubicBezTo>
                        <a:pt x="458915" y="-33626"/>
                        <a:pt x="398050" y="131633"/>
                        <a:pt x="387572" y="250124"/>
                      </a:cubicBezTo>
                      <a:close/>
                    </a:path>
                  </a:pathLst>
                </a:custGeom>
                <a:solidFill>
                  <a:srgbClr val="03274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1541" name="자유형: 도형 1540">
                  <a:extLst>
                    <a:ext uri="{FF2B5EF4-FFF2-40B4-BE49-F238E27FC236}">
                      <a16:creationId xmlns:a16="http://schemas.microsoft.com/office/drawing/2014/main" id="{8EDDA261-8818-CD76-19DB-C5E2D7881307}"/>
                    </a:ext>
                  </a:extLst>
                </p:cNvPr>
                <p:cNvSpPr/>
                <p:nvPr/>
              </p:nvSpPr>
              <p:spPr>
                <a:xfrm>
                  <a:off x="5127307" y="3419284"/>
                  <a:ext cx="1176528" cy="1617440"/>
                </a:xfrm>
                <a:custGeom>
                  <a:avLst/>
                  <a:gdLst>
                    <a:gd name="connsiteX0" fmla="*/ 0 w 1176528"/>
                    <a:gd name="connsiteY0" fmla="*/ 639604 h 1617440"/>
                    <a:gd name="connsiteX1" fmla="*/ 1176528 w 1176528"/>
                    <a:gd name="connsiteY1" fmla="*/ 0 h 1617440"/>
                    <a:gd name="connsiteX2" fmla="*/ 1171670 w 1176528"/>
                    <a:gd name="connsiteY2" fmla="*/ 964501 h 1617440"/>
                    <a:gd name="connsiteX3" fmla="*/ 48006 w 1176528"/>
                    <a:gd name="connsiteY3" fmla="*/ 1617440 h 1617440"/>
                    <a:gd name="connsiteX4" fmla="*/ 0 w 1176528"/>
                    <a:gd name="connsiteY4" fmla="*/ 639604 h 1617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76528" h="1617440">
                      <a:moveTo>
                        <a:pt x="0" y="639604"/>
                      </a:moveTo>
                      <a:lnTo>
                        <a:pt x="1176528" y="0"/>
                      </a:lnTo>
                      <a:lnTo>
                        <a:pt x="1171670" y="964501"/>
                      </a:lnTo>
                      <a:lnTo>
                        <a:pt x="48006" y="1617440"/>
                      </a:lnTo>
                      <a:lnTo>
                        <a:pt x="0" y="639604"/>
                      </a:lnTo>
                      <a:close/>
                    </a:path>
                  </a:pathLst>
                </a:custGeom>
                <a:solidFill>
                  <a:srgbClr val="63240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1542" name="자유형: 도형 1541">
                  <a:extLst>
                    <a:ext uri="{FF2B5EF4-FFF2-40B4-BE49-F238E27FC236}">
                      <a16:creationId xmlns:a16="http://schemas.microsoft.com/office/drawing/2014/main" id="{C1B90EA4-E142-F0A6-532C-DF9C6CB151CD}"/>
                    </a:ext>
                  </a:extLst>
                </p:cNvPr>
                <p:cNvSpPr/>
                <p:nvPr/>
              </p:nvSpPr>
              <p:spPr>
                <a:xfrm>
                  <a:off x="3604736" y="2509647"/>
                  <a:ext cx="2699099" cy="1562481"/>
                </a:xfrm>
                <a:custGeom>
                  <a:avLst/>
                  <a:gdLst>
                    <a:gd name="connsiteX0" fmla="*/ 0 w 2699099"/>
                    <a:gd name="connsiteY0" fmla="*/ 652844 h 1562481"/>
                    <a:gd name="connsiteX1" fmla="*/ 1123474 w 2699099"/>
                    <a:gd name="connsiteY1" fmla="*/ 0 h 1562481"/>
                    <a:gd name="connsiteX2" fmla="*/ 2699099 w 2699099"/>
                    <a:gd name="connsiteY2" fmla="*/ 909637 h 1562481"/>
                    <a:gd name="connsiteX3" fmla="*/ 1575626 w 2699099"/>
                    <a:gd name="connsiteY3" fmla="*/ 1562481 h 1562481"/>
                    <a:gd name="connsiteX4" fmla="*/ 0 w 2699099"/>
                    <a:gd name="connsiteY4" fmla="*/ 652844 h 1562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99099" h="1562481">
                      <a:moveTo>
                        <a:pt x="0" y="652844"/>
                      </a:moveTo>
                      <a:lnTo>
                        <a:pt x="1123474" y="0"/>
                      </a:lnTo>
                      <a:lnTo>
                        <a:pt x="2699099" y="909637"/>
                      </a:lnTo>
                      <a:lnTo>
                        <a:pt x="1575626" y="1562481"/>
                      </a:lnTo>
                      <a:lnTo>
                        <a:pt x="0" y="652844"/>
                      </a:lnTo>
                      <a:close/>
                    </a:path>
                  </a:pathLst>
                </a:custGeom>
                <a:solidFill>
                  <a:srgbClr val="471A0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1543" name="자유형: 도형 1542">
                  <a:extLst>
                    <a:ext uri="{FF2B5EF4-FFF2-40B4-BE49-F238E27FC236}">
                      <a16:creationId xmlns:a16="http://schemas.microsoft.com/office/drawing/2014/main" id="{FFDF297D-5DC5-7AF9-31CF-7B88B1232216}"/>
                    </a:ext>
                  </a:extLst>
                </p:cNvPr>
                <p:cNvSpPr/>
                <p:nvPr/>
              </p:nvSpPr>
              <p:spPr>
                <a:xfrm>
                  <a:off x="3604735" y="3156215"/>
                  <a:ext cx="1575625" cy="1874235"/>
                </a:xfrm>
                <a:custGeom>
                  <a:avLst/>
                  <a:gdLst>
                    <a:gd name="connsiteX0" fmla="*/ 1575626 w 1575625"/>
                    <a:gd name="connsiteY0" fmla="*/ 909638 h 1874234"/>
                    <a:gd name="connsiteX1" fmla="*/ 1570577 w 1575625"/>
                    <a:gd name="connsiteY1" fmla="*/ 1874234 h 1874234"/>
                    <a:gd name="connsiteX2" fmla="*/ 1418939 w 1575625"/>
                    <a:gd name="connsiteY2" fmla="*/ 1786700 h 1874234"/>
                    <a:gd name="connsiteX3" fmla="*/ 1423321 w 1575625"/>
                    <a:gd name="connsiteY3" fmla="*/ 1036415 h 1874234"/>
                    <a:gd name="connsiteX4" fmla="*/ 151067 w 1575625"/>
                    <a:gd name="connsiteY4" fmla="*/ 301942 h 1874234"/>
                    <a:gd name="connsiteX5" fmla="*/ 0 w 1575625"/>
                    <a:gd name="connsiteY5" fmla="*/ 0 h 1874234"/>
                    <a:gd name="connsiteX6" fmla="*/ 1575626 w 1575625"/>
                    <a:gd name="connsiteY6" fmla="*/ 909638 h 18742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75625" h="1874234">
                      <a:moveTo>
                        <a:pt x="1575626" y="909638"/>
                      </a:moveTo>
                      <a:lnTo>
                        <a:pt x="1570577" y="1874234"/>
                      </a:lnTo>
                      <a:lnTo>
                        <a:pt x="1418939" y="1786700"/>
                      </a:lnTo>
                      <a:lnTo>
                        <a:pt x="1423321" y="1036415"/>
                      </a:lnTo>
                      <a:lnTo>
                        <a:pt x="151067" y="301942"/>
                      </a:lnTo>
                      <a:lnTo>
                        <a:pt x="0" y="0"/>
                      </a:lnTo>
                      <a:lnTo>
                        <a:pt x="1575626" y="909638"/>
                      </a:lnTo>
                      <a:close/>
                    </a:path>
                  </a:pathLst>
                </a:custGeom>
                <a:solidFill>
                  <a:srgbClr val="33120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  <p:grpSp>
              <p:nvGrpSpPr>
                <p:cNvPr id="1544" name="그래픽 1484">
                  <a:extLst>
                    <a:ext uri="{FF2B5EF4-FFF2-40B4-BE49-F238E27FC236}">
                      <a16:creationId xmlns:a16="http://schemas.microsoft.com/office/drawing/2014/main" id="{81A24522-A077-2EB4-3451-2240D3CA2535}"/>
                    </a:ext>
                  </a:extLst>
                </p:cNvPr>
                <p:cNvGrpSpPr/>
                <p:nvPr/>
              </p:nvGrpSpPr>
              <p:grpSpPr>
                <a:xfrm>
                  <a:off x="4357687" y="2338959"/>
                  <a:ext cx="576357" cy="617219"/>
                  <a:chOff x="4357687" y="2338959"/>
                  <a:chExt cx="576357" cy="617219"/>
                </a:xfrm>
              </p:grpSpPr>
              <p:grpSp>
                <p:nvGrpSpPr>
                  <p:cNvPr id="1545" name="그래픽 1484">
                    <a:extLst>
                      <a:ext uri="{FF2B5EF4-FFF2-40B4-BE49-F238E27FC236}">
                        <a16:creationId xmlns:a16="http://schemas.microsoft.com/office/drawing/2014/main" id="{34F4CE57-B5E2-5503-EFC1-A2AB2F824342}"/>
                      </a:ext>
                    </a:extLst>
                  </p:cNvPr>
                  <p:cNvGrpSpPr/>
                  <p:nvPr/>
                </p:nvGrpSpPr>
                <p:grpSpPr>
                  <a:xfrm>
                    <a:off x="4376451" y="2544699"/>
                    <a:ext cx="557593" cy="411479"/>
                    <a:chOff x="4376451" y="2544699"/>
                    <a:chExt cx="557593" cy="411479"/>
                  </a:xfrm>
                </p:grpSpPr>
                <p:sp>
                  <p:nvSpPr>
                    <p:cNvPr id="1546" name="자유형: 도형 1545">
                      <a:extLst>
                        <a:ext uri="{FF2B5EF4-FFF2-40B4-BE49-F238E27FC236}">
                          <a16:creationId xmlns:a16="http://schemas.microsoft.com/office/drawing/2014/main" id="{27912B15-AFFA-CB21-6F68-6B10775419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78928" y="2756725"/>
                      <a:ext cx="220884" cy="194976"/>
                    </a:xfrm>
                    <a:custGeom>
                      <a:avLst/>
                      <a:gdLst>
                        <a:gd name="connsiteX0" fmla="*/ 220504 w 220884"/>
                        <a:gd name="connsiteY0" fmla="*/ 126206 h 194976"/>
                        <a:gd name="connsiteX1" fmla="*/ 220885 w 220884"/>
                        <a:gd name="connsiteY1" fmla="*/ 194977 h 194976"/>
                        <a:gd name="connsiteX2" fmla="*/ 762 w 220884"/>
                        <a:gd name="connsiteY2" fmla="*/ 67723 h 194976"/>
                        <a:gd name="connsiteX3" fmla="*/ 0 w 220884"/>
                        <a:gd name="connsiteY3" fmla="*/ 0 h 194976"/>
                        <a:gd name="connsiteX4" fmla="*/ 220504 w 220884"/>
                        <a:gd name="connsiteY4" fmla="*/ 126206 h 194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0884" h="194976">
                          <a:moveTo>
                            <a:pt x="220504" y="126206"/>
                          </a:moveTo>
                          <a:lnTo>
                            <a:pt x="220885" y="194977"/>
                          </a:lnTo>
                          <a:lnTo>
                            <a:pt x="762" y="67723"/>
                          </a:lnTo>
                          <a:lnTo>
                            <a:pt x="0" y="0"/>
                          </a:lnTo>
                          <a:lnTo>
                            <a:pt x="220504" y="126206"/>
                          </a:lnTo>
                          <a:close/>
                        </a:path>
                      </a:pathLst>
                    </a:custGeom>
                    <a:solidFill>
                      <a:srgbClr val="D9E4ED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547" name="자유형: 도형 1546">
                      <a:extLst>
                        <a:ext uri="{FF2B5EF4-FFF2-40B4-BE49-F238E27FC236}">
                          <a16:creationId xmlns:a16="http://schemas.microsoft.com/office/drawing/2014/main" id="{1A59A624-7131-7BCA-5E2F-5E2F9E83C2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92097" y="2671000"/>
                      <a:ext cx="341947" cy="285178"/>
                    </a:xfrm>
                    <a:custGeom>
                      <a:avLst/>
                      <a:gdLst>
                        <a:gd name="connsiteX0" fmla="*/ 0 w 341947"/>
                        <a:gd name="connsiteY0" fmla="*/ 192977 h 285178"/>
                        <a:gd name="connsiteX1" fmla="*/ 341947 w 341947"/>
                        <a:gd name="connsiteY1" fmla="*/ 0 h 285178"/>
                        <a:gd name="connsiteX2" fmla="*/ 341567 w 341947"/>
                        <a:gd name="connsiteY2" fmla="*/ 90964 h 285178"/>
                        <a:gd name="connsiteX3" fmla="*/ 4477 w 341947"/>
                        <a:gd name="connsiteY3" fmla="*/ 285179 h 285178"/>
                        <a:gd name="connsiteX4" fmla="*/ 0 w 341947"/>
                        <a:gd name="connsiteY4" fmla="*/ 192977 h 2851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41947" h="285178">
                          <a:moveTo>
                            <a:pt x="0" y="192977"/>
                          </a:moveTo>
                          <a:lnTo>
                            <a:pt x="341947" y="0"/>
                          </a:lnTo>
                          <a:lnTo>
                            <a:pt x="341567" y="90964"/>
                          </a:lnTo>
                          <a:lnTo>
                            <a:pt x="4477" y="285179"/>
                          </a:lnTo>
                          <a:lnTo>
                            <a:pt x="0" y="192977"/>
                          </a:lnTo>
                          <a:close/>
                        </a:path>
                      </a:pathLst>
                    </a:custGeom>
                    <a:solidFill>
                      <a:srgbClr val="2E537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548" name="자유형: 도형 1547">
                      <a:extLst>
                        <a:ext uri="{FF2B5EF4-FFF2-40B4-BE49-F238E27FC236}">
                          <a16:creationId xmlns:a16="http://schemas.microsoft.com/office/drawing/2014/main" id="{627A7423-FCA1-1DA5-4B5C-953B33B506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31816" y="2706909"/>
                      <a:ext cx="262508" cy="216217"/>
                    </a:xfrm>
                    <a:custGeom>
                      <a:avLst/>
                      <a:gdLst>
                        <a:gd name="connsiteX0" fmla="*/ 0 w 262508"/>
                        <a:gd name="connsiteY0" fmla="*/ 148114 h 216217"/>
                        <a:gd name="connsiteX1" fmla="*/ 262509 w 262508"/>
                        <a:gd name="connsiteY1" fmla="*/ 0 h 216217"/>
                        <a:gd name="connsiteX2" fmla="*/ 262223 w 262508"/>
                        <a:gd name="connsiteY2" fmla="*/ 64389 h 216217"/>
                        <a:gd name="connsiteX3" fmla="*/ 0 w 262508"/>
                        <a:gd name="connsiteY3" fmla="*/ 216217 h 216217"/>
                        <a:gd name="connsiteX4" fmla="*/ 0 w 262508"/>
                        <a:gd name="connsiteY4" fmla="*/ 148114 h 2162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62508" h="216217">
                          <a:moveTo>
                            <a:pt x="0" y="148114"/>
                          </a:moveTo>
                          <a:lnTo>
                            <a:pt x="262509" y="0"/>
                          </a:lnTo>
                          <a:lnTo>
                            <a:pt x="262223" y="64389"/>
                          </a:lnTo>
                          <a:lnTo>
                            <a:pt x="0" y="216217"/>
                          </a:lnTo>
                          <a:lnTo>
                            <a:pt x="0" y="148114"/>
                          </a:lnTo>
                          <a:close/>
                        </a:path>
                      </a:pathLst>
                    </a:custGeom>
                    <a:solidFill>
                      <a:srgbClr val="4379A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549" name="자유형: 도형 1548">
                      <a:extLst>
                        <a:ext uri="{FF2B5EF4-FFF2-40B4-BE49-F238E27FC236}">
                          <a16:creationId xmlns:a16="http://schemas.microsoft.com/office/drawing/2014/main" id="{C6439C22-8C3B-A5EA-91B4-FF392F3167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76927" y="2544699"/>
                      <a:ext cx="557117" cy="320516"/>
                    </a:xfrm>
                    <a:custGeom>
                      <a:avLst/>
                      <a:gdLst>
                        <a:gd name="connsiteX0" fmla="*/ 0 w 557117"/>
                        <a:gd name="connsiteY0" fmla="*/ 194215 h 320516"/>
                        <a:gd name="connsiteX1" fmla="*/ 336995 w 557117"/>
                        <a:gd name="connsiteY1" fmla="*/ 0 h 320516"/>
                        <a:gd name="connsiteX2" fmla="*/ 557117 w 557117"/>
                        <a:gd name="connsiteY2" fmla="*/ 126301 h 320516"/>
                        <a:gd name="connsiteX3" fmla="*/ 220123 w 557117"/>
                        <a:gd name="connsiteY3" fmla="*/ 320516 h 320516"/>
                        <a:gd name="connsiteX4" fmla="*/ 0 w 557117"/>
                        <a:gd name="connsiteY4" fmla="*/ 194215 h 3205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57117" h="320516">
                          <a:moveTo>
                            <a:pt x="0" y="194215"/>
                          </a:moveTo>
                          <a:lnTo>
                            <a:pt x="336995" y="0"/>
                          </a:lnTo>
                          <a:lnTo>
                            <a:pt x="557117" y="126301"/>
                          </a:lnTo>
                          <a:lnTo>
                            <a:pt x="220123" y="320516"/>
                          </a:lnTo>
                          <a:lnTo>
                            <a:pt x="0" y="194215"/>
                          </a:lnTo>
                          <a:close/>
                        </a:path>
                      </a:pathLst>
                    </a:custGeom>
                    <a:solidFill>
                      <a:srgbClr val="579CD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550" name="자유형: 도형 1549">
                      <a:extLst>
                        <a:ext uri="{FF2B5EF4-FFF2-40B4-BE49-F238E27FC236}">
                          <a16:creationId xmlns:a16="http://schemas.microsoft.com/office/drawing/2014/main" id="{3E16698F-EF50-85FB-6849-32A90B1BF2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55985" y="2590228"/>
                      <a:ext cx="399097" cy="229457"/>
                    </a:xfrm>
                    <a:custGeom>
                      <a:avLst/>
                      <a:gdLst>
                        <a:gd name="connsiteX0" fmla="*/ 0 w 399097"/>
                        <a:gd name="connsiteY0" fmla="*/ 144113 h 229457"/>
                        <a:gd name="connsiteX1" fmla="*/ 250412 w 399097"/>
                        <a:gd name="connsiteY1" fmla="*/ 0 h 229457"/>
                        <a:gd name="connsiteX2" fmla="*/ 399098 w 399097"/>
                        <a:gd name="connsiteY2" fmla="*/ 85344 h 229457"/>
                        <a:gd name="connsiteX3" fmla="*/ 148685 w 399097"/>
                        <a:gd name="connsiteY3" fmla="*/ 229457 h 229457"/>
                        <a:gd name="connsiteX4" fmla="*/ 0 w 399097"/>
                        <a:gd name="connsiteY4" fmla="*/ 144113 h 2294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9097" h="229457">
                          <a:moveTo>
                            <a:pt x="0" y="144113"/>
                          </a:moveTo>
                          <a:lnTo>
                            <a:pt x="250412" y="0"/>
                          </a:lnTo>
                          <a:lnTo>
                            <a:pt x="399098" y="85344"/>
                          </a:lnTo>
                          <a:lnTo>
                            <a:pt x="148685" y="229457"/>
                          </a:lnTo>
                          <a:lnTo>
                            <a:pt x="0" y="144113"/>
                          </a:lnTo>
                          <a:close/>
                        </a:path>
                      </a:pathLst>
                    </a:custGeom>
                    <a:solidFill>
                      <a:srgbClr val="471A0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551" name="자유형: 도형 1550">
                      <a:extLst>
                        <a:ext uri="{FF2B5EF4-FFF2-40B4-BE49-F238E27FC236}">
                          <a16:creationId xmlns:a16="http://schemas.microsoft.com/office/drawing/2014/main" id="{C5440EB0-833A-F12F-C3AF-478A1106F0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76832" y="2738913"/>
                      <a:ext cx="220217" cy="217265"/>
                    </a:xfrm>
                    <a:custGeom>
                      <a:avLst/>
                      <a:gdLst>
                        <a:gd name="connsiteX0" fmla="*/ 220218 w 220217"/>
                        <a:gd name="connsiteY0" fmla="*/ 126301 h 217265"/>
                        <a:gd name="connsiteX1" fmla="*/ 219742 w 220217"/>
                        <a:gd name="connsiteY1" fmla="*/ 217265 h 217265"/>
                        <a:gd name="connsiteX2" fmla="*/ 205454 w 220217"/>
                        <a:gd name="connsiteY2" fmla="*/ 208978 h 217265"/>
                        <a:gd name="connsiteX3" fmla="*/ 205835 w 220217"/>
                        <a:gd name="connsiteY3" fmla="*/ 138303 h 217265"/>
                        <a:gd name="connsiteX4" fmla="*/ 0 w 220217"/>
                        <a:gd name="connsiteY4" fmla="*/ 17907 h 217265"/>
                        <a:gd name="connsiteX5" fmla="*/ 95 w 220217"/>
                        <a:gd name="connsiteY5" fmla="*/ 0 h 217265"/>
                        <a:gd name="connsiteX6" fmla="*/ 95 w 220217"/>
                        <a:gd name="connsiteY6" fmla="*/ 0 h 217265"/>
                        <a:gd name="connsiteX7" fmla="*/ 220218 w 220217"/>
                        <a:gd name="connsiteY7" fmla="*/ 126301 h 2172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20217" h="217265">
                          <a:moveTo>
                            <a:pt x="220218" y="126301"/>
                          </a:moveTo>
                          <a:lnTo>
                            <a:pt x="219742" y="217265"/>
                          </a:lnTo>
                          <a:lnTo>
                            <a:pt x="205454" y="208978"/>
                          </a:lnTo>
                          <a:lnTo>
                            <a:pt x="205835" y="138303"/>
                          </a:lnTo>
                          <a:lnTo>
                            <a:pt x="0" y="17907"/>
                          </a:lnTo>
                          <a:lnTo>
                            <a:pt x="95" y="0"/>
                          </a:lnTo>
                          <a:lnTo>
                            <a:pt x="95" y="0"/>
                          </a:lnTo>
                          <a:lnTo>
                            <a:pt x="220218" y="126301"/>
                          </a:lnTo>
                          <a:close/>
                        </a:path>
                      </a:pathLst>
                    </a:custGeom>
                    <a:solidFill>
                      <a:srgbClr val="4379A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552" name="자유형: 도형 1551">
                      <a:extLst>
                        <a:ext uri="{FF2B5EF4-FFF2-40B4-BE49-F238E27FC236}">
                          <a16:creationId xmlns:a16="http://schemas.microsoft.com/office/drawing/2014/main" id="{845D2455-816F-80F7-F809-3E50B06AF1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76451" y="2810637"/>
                      <a:ext cx="220598" cy="145541"/>
                    </a:xfrm>
                    <a:custGeom>
                      <a:avLst/>
                      <a:gdLst>
                        <a:gd name="connsiteX0" fmla="*/ 220599 w 220598"/>
                        <a:gd name="connsiteY0" fmla="*/ 126206 h 145541"/>
                        <a:gd name="connsiteX1" fmla="*/ 220027 w 220598"/>
                        <a:gd name="connsiteY1" fmla="*/ 145542 h 145541"/>
                        <a:gd name="connsiteX2" fmla="*/ 0 w 220598"/>
                        <a:gd name="connsiteY2" fmla="*/ 18288 h 145541"/>
                        <a:gd name="connsiteX3" fmla="*/ 95 w 220598"/>
                        <a:gd name="connsiteY3" fmla="*/ 0 h 145541"/>
                        <a:gd name="connsiteX4" fmla="*/ 220599 w 220598"/>
                        <a:gd name="connsiteY4" fmla="*/ 126206 h 1455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0598" h="145541">
                          <a:moveTo>
                            <a:pt x="220599" y="126206"/>
                          </a:moveTo>
                          <a:lnTo>
                            <a:pt x="220027" y="145542"/>
                          </a:lnTo>
                          <a:lnTo>
                            <a:pt x="0" y="18288"/>
                          </a:lnTo>
                          <a:lnTo>
                            <a:pt x="95" y="0"/>
                          </a:lnTo>
                          <a:lnTo>
                            <a:pt x="220599" y="126206"/>
                          </a:lnTo>
                          <a:close/>
                        </a:path>
                      </a:pathLst>
                    </a:custGeom>
                    <a:solidFill>
                      <a:srgbClr val="4379A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  <p:grpSp>
                <p:nvGrpSpPr>
                  <p:cNvPr id="1553" name="그래픽 1484">
                    <a:extLst>
                      <a:ext uri="{FF2B5EF4-FFF2-40B4-BE49-F238E27FC236}">
                        <a16:creationId xmlns:a16="http://schemas.microsoft.com/office/drawing/2014/main" id="{EE986082-D257-BEDA-505D-D4686F851585}"/>
                      </a:ext>
                    </a:extLst>
                  </p:cNvPr>
                  <p:cNvGrpSpPr/>
                  <p:nvPr/>
                </p:nvGrpSpPr>
                <p:grpSpPr>
                  <a:xfrm>
                    <a:off x="4357687" y="2441257"/>
                    <a:ext cx="557593" cy="411575"/>
                    <a:chOff x="4357687" y="2441257"/>
                    <a:chExt cx="557593" cy="411575"/>
                  </a:xfrm>
                </p:grpSpPr>
                <p:sp>
                  <p:nvSpPr>
                    <p:cNvPr id="1554" name="자유형: 도형 1553">
                      <a:extLst>
                        <a:ext uri="{FF2B5EF4-FFF2-40B4-BE49-F238E27FC236}">
                          <a16:creationId xmlns:a16="http://schemas.microsoft.com/office/drawing/2014/main" id="{6F4462DB-B0C0-0A97-5739-01C658446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60164" y="2653283"/>
                      <a:ext cx="220789" cy="195072"/>
                    </a:xfrm>
                    <a:custGeom>
                      <a:avLst/>
                      <a:gdLst>
                        <a:gd name="connsiteX0" fmla="*/ 220504 w 220789"/>
                        <a:gd name="connsiteY0" fmla="*/ 126206 h 195072"/>
                        <a:gd name="connsiteX1" fmla="*/ 220790 w 220789"/>
                        <a:gd name="connsiteY1" fmla="*/ 195072 h 195072"/>
                        <a:gd name="connsiteX2" fmla="*/ 762 w 220789"/>
                        <a:gd name="connsiteY2" fmla="*/ 67723 h 195072"/>
                        <a:gd name="connsiteX3" fmla="*/ 0 w 220789"/>
                        <a:gd name="connsiteY3" fmla="*/ 0 h 195072"/>
                        <a:gd name="connsiteX4" fmla="*/ 220504 w 220789"/>
                        <a:gd name="connsiteY4" fmla="*/ 126206 h 1950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0789" h="195072">
                          <a:moveTo>
                            <a:pt x="220504" y="126206"/>
                          </a:moveTo>
                          <a:lnTo>
                            <a:pt x="220790" y="195072"/>
                          </a:lnTo>
                          <a:lnTo>
                            <a:pt x="762" y="67723"/>
                          </a:lnTo>
                          <a:lnTo>
                            <a:pt x="0" y="0"/>
                          </a:lnTo>
                          <a:lnTo>
                            <a:pt x="220504" y="126206"/>
                          </a:lnTo>
                          <a:close/>
                        </a:path>
                      </a:pathLst>
                    </a:custGeom>
                    <a:solidFill>
                      <a:srgbClr val="E0DBD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555" name="자유형: 도형 1554">
                      <a:extLst>
                        <a:ext uri="{FF2B5EF4-FFF2-40B4-BE49-F238E27FC236}">
                          <a16:creationId xmlns:a16="http://schemas.microsoft.com/office/drawing/2014/main" id="{256812B0-889B-44CD-4BFD-697E5CB2D7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73238" y="2567558"/>
                      <a:ext cx="342042" cy="285273"/>
                    </a:xfrm>
                    <a:custGeom>
                      <a:avLst/>
                      <a:gdLst>
                        <a:gd name="connsiteX0" fmla="*/ 0 w 342042"/>
                        <a:gd name="connsiteY0" fmla="*/ 192977 h 285273"/>
                        <a:gd name="connsiteX1" fmla="*/ 342043 w 342042"/>
                        <a:gd name="connsiteY1" fmla="*/ 0 h 285273"/>
                        <a:gd name="connsiteX2" fmla="*/ 341567 w 342042"/>
                        <a:gd name="connsiteY2" fmla="*/ 91059 h 285273"/>
                        <a:gd name="connsiteX3" fmla="*/ 4572 w 342042"/>
                        <a:gd name="connsiteY3" fmla="*/ 285274 h 285273"/>
                        <a:gd name="connsiteX4" fmla="*/ 0 w 342042"/>
                        <a:gd name="connsiteY4" fmla="*/ 192977 h 2852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42042" h="285273">
                          <a:moveTo>
                            <a:pt x="0" y="192977"/>
                          </a:moveTo>
                          <a:lnTo>
                            <a:pt x="342043" y="0"/>
                          </a:lnTo>
                          <a:lnTo>
                            <a:pt x="341567" y="91059"/>
                          </a:lnTo>
                          <a:lnTo>
                            <a:pt x="4572" y="285274"/>
                          </a:lnTo>
                          <a:lnTo>
                            <a:pt x="0" y="192977"/>
                          </a:lnTo>
                          <a:close/>
                        </a:path>
                      </a:pathLst>
                    </a:custGeom>
                    <a:solidFill>
                      <a:srgbClr val="004E6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556" name="자유형: 도형 1555">
                      <a:extLst>
                        <a:ext uri="{FF2B5EF4-FFF2-40B4-BE49-F238E27FC236}">
                          <a16:creationId xmlns:a16="http://schemas.microsoft.com/office/drawing/2014/main" id="{2045B48B-3DDA-E035-8CE4-82ADAAB871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12957" y="2603468"/>
                      <a:ext cx="262604" cy="216217"/>
                    </a:xfrm>
                    <a:custGeom>
                      <a:avLst/>
                      <a:gdLst>
                        <a:gd name="connsiteX0" fmla="*/ 0 w 262604"/>
                        <a:gd name="connsiteY0" fmla="*/ 148209 h 216217"/>
                        <a:gd name="connsiteX1" fmla="*/ 262604 w 262604"/>
                        <a:gd name="connsiteY1" fmla="*/ 0 h 216217"/>
                        <a:gd name="connsiteX2" fmla="*/ 262223 w 262604"/>
                        <a:gd name="connsiteY2" fmla="*/ 64389 h 216217"/>
                        <a:gd name="connsiteX3" fmla="*/ 0 w 262604"/>
                        <a:gd name="connsiteY3" fmla="*/ 216217 h 216217"/>
                        <a:gd name="connsiteX4" fmla="*/ 0 w 262604"/>
                        <a:gd name="connsiteY4" fmla="*/ 148209 h 2162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62604" h="216217">
                          <a:moveTo>
                            <a:pt x="0" y="148209"/>
                          </a:moveTo>
                          <a:lnTo>
                            <a:pt x="262604" y="0"/>
                          </a:lnTo>
                          <a:lnTo>
                            <a:pt x="262223" y="64389"/>
                          </a:lnTo>
                          <a:lnTo>
                            <a:pt x="0" y="216217"/>
                          </a:lnTo>
                          <a:lnTo>
                            <a:pt x="0" y="148209"/>
                          </a:lnTo>
                          <a:close/>
                        </a:path>
                      </a:pathLst>
                    </a:custGeom>
                    <a:solidFill>
                      <a:srgbClr val="1C79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557" name="자유형: 도형 1556">
                      <a:extLst>
                        <a:ext uri="{FF2B5EF4-FFF2-40B4-BE49-F238E27FC236}">
                          <a16:creationId xmlns:a16="http://schemas.microsoft.com/office/drawing/2014/main" id="{A85F18CC-580D-1853-1630-4249C71FBE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58163" y="2441257"/>
                      <a:ext cx="557117" cy="320516"/>
                    </a:xfrm>
                    <a:custGeom>
                      <a:avLst/>
                      <a:gdLst>
                        <a:gd name="connsiteX0" fmla="*/ 0 w 557117"/>
                        <a:gd name="connsiteY0" fmla="*/ 194215 h 320516"/>
                        <a:gd name="connsiteX1" fmla="*/ 336994 w 557117"/>
                        <a:gd name="connsiteY1" fmla="*/ 0 h 320516"/>
                        <a:gd name="connsiteX2" fmla="*/ 557117 w 557117"/>
                        <a:gd name="connsiteY2" fmla="*/ 126301 h 320516"/>
                        <a:gd name="connsiteX3" fmla="*/ 220123 w 557117"/>
                        <a:gd name="connsiteY3" fmla="*/ 320516 h 320516"/>
                        <a:gd name="connsiteX4" fmla="*/ 0 w 557117"/>
                        <a:gd name="connsiteY4" fmla="*/ 194215 h 3205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57117" h="320516">
                          <a:moveTo>
                            <a:pt x="0" y="194215"/>
                          </a:moveTo>
                          <a:lnTo>
                            <a:pt x="336994" y="0"/>
                          </a:lnTo>
                          <a:lnTo>
                            <a:pt x="557117" y="126301"/>
                          </a:lnTo>
                          <a:lnTo>
                            <a:pt x="220123" y="320516"/>
                          </a:lnTo>
                          <a:lnTo>
                            <a:pt x="0" y="194215"/>
                          </a:lnTo>
                          <a:close/>
                        </a:path>
                      </a:pathLst>
                    </a:custGeom>
                    <a:solidFill>
                      <a:srgbClr val="1C79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558" name="자유형: 도형 1557">
                      <a:extLst>
                        <a:ext uri="{FF2B5EF4-FFF2-40B4-BE49-F238E27FC236}">
                          <a16:creationId xmlns:a16="http://schemas.microsoft.com/office/drawing/2014/main" id="{D501305E-9EA6-5FC3-5E95-3AABAF6685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37125" y="2486882"/>
                      <a:ext cx="399097" cy="229362"/>
                    </a:xfrm>
                    <a:custGeom>
                      <a:avLst/>
                      <a:gdLst>
                        <a:gd name="connsiteX0" fmla="*/ 0 w 399097"/>
                        <a:gd name="connsiteY0" fmla="*/ 144018 h 229362"/>
                        <a:gd name="connsiteX1" fmla="*/ 250412 w 399097"/>
                        <a:gd name="connsiteY1" fmla="*/ 0 h 229362"/>
                        <a:gd name="connsiteX2" fmla="*/ 399098 w 399097"/>
                        <a:gd name="connsiteY2" fmla="*/ 85344 h 229362"/>
                        <a:gd name="connsiteX3" fmla="*/ 148685 w 399097"/>
                        <a:gd name="connsiteY3" fmla="*/ 229362 h 229362"/>
                        <a:gd name="connsiteX4" fmla="*/ 0 w 399097"/>
                        <a:gd name="connsiteY4" fmla="*/ 144018 h 2293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9097" h="229362">
                          <a:moveTo>
                            <a:pt x="0" y="144018"/>
                          </a:moveTo>
                          <a:lnTo>
                            <a:pt x="250412" y="0"/>
                          </a:lnTo>
                          <a:lnTo>
                            <a:pt x="399098" y="85344"/>
                          </a:lnTo>
                          <a:lnTo>
                            <a:pt x="148685" y="229362"/>
                          </a:lnTo>
                          <a:lnTo>
                            <a:pt x="0" y="144018"/>
                          </a:lnTo>
                          <a:close/>
                        </a:path>
                      </a:pathLst>
                    </a:custGeom>
                    <a:solidFill>
                      <a:srgbClr val="471A0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559" name="자유형: 도형 1558">
                      <a:extLst>
                        <a:ext uri="{FF2B5EF4-FFF2-40B4-BE49-F238E27FC236}">
                          <a16:creationId xmlns:a16="http://schemas.microsoft.com/office/drawing/2014/main" id="{0DB56FD7-998A-9720-273D-8011739F3A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58068" y="2635472"/>
                      <a:ext cx="220218" cy="217360"/>
                    </a:xfrm>
                    <a:custGeom>
                      <a:avLst/>
                      <a:gdLst>
                        <a:gd name="connsiteX0" fmla="*/ 220218 w 220218"/>
                        <a:gd name="connsiteY0" fmla="*/ 126301 h 217360"/>
                        <a:gd name="connsiteX1" fmla="*/ 219742 w 220218"/>
                        <a:gd name="connsiteY1" fmla="*/ 217361 h 217360"/>
                        <a:gd name="connsiteX2" fmla="*/ 205359 w 220218"/>
                        <a:gd name="connsiteY2" fmla="*/ 209074 h 217360"/>
                        <a:gd name="connsiteX3" fmla="*/ 205835 w 220218"/>
                        <a:gd name="connsiteY3" fmla="*/ 138303 h 217360"/>
                        <a:gd name="connsiteX4" fmla="*/ 0 w 220218"/>
                        <a:gd name="connsiteY4" fmla="*/ 18002 h 217360"/>
                        <a:gd name="connsiteX5" fmla="*/ 95 w 220218"/>
                        <a:gd name="connsiteY5" fmla="*/ 95 h 217360"/>
                        <a:gd name="connsiteX6" fmla="*/ 95 w 220218"/>
                        <a:gd name="connsiteY6" fmla="*/ 0 h 217360"/>
                        <a:gd name="connsiteX7" fmla="*/ 220218 w 220218"/>
                        <a:gd name="connsiteY7" fmla="*/ 126301 h 2173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20218" h="217360">
                          <a:moveTo>
                            <a:pt x="220218" y="126301"/>
                          </a:moveTo>
                          <a:lnTo>
                            <a:pt x="219742" y="217361"/>
                          </a:lnTo>
                          <a:lnTo>
                            <a:pt x="205359" y="209074"/>
                          </a:lnTo>
                          <a:lnTo>
                            <a:pt x="205835" y="138303"/>
                          </a:lnTo>
                          <a:lnTo>
                            <a:pt x="0" y="18002"/>
                          </a:lnTo>
                          <a:lnTo>
                            <a:pt x="95" y="95"/>
                          </a:lnTo>
                          <a:lnTo>
                            <a:pt x="95" y="0"/>
                          </a:lnTo>
                          <a:lnTo>
                            <a:pt x="220218" y="126301"/>
                          </a:lnTo>
                          <a:close/>
                        </a:path>
                      </a:pathLst>
                    </a:custGeom>
                    <a:solidFill>
                      <a:srgbClr val="00688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560" name="자유형: 도형 1559">
                      <a:extLst>
                        <a:ext uri="{FF2B5EF4-FFF2-40B4-BE49-F238E27FC236}">
                          <a16:creationId xmlns:a16="http://schemas.microsoft.com/office/drawing/2014/main" id="{7D4C74E6-D9E8-F614-CC90-E241F1673E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57687" y="2707195"/>
                      <a:ext cx="220599" cy="145637"/>
                    </a:xfrm>
                    <a:custGeom>
                      <a:avLst/>
                      <a:gdLst>
                        <a:gd name="connsiteX0" fmla="*/ 220599 w 220599"/>
                        <a:gd name="connsiteY0" fmla="*/ 126206 h 145637"/>
                        <a:gd name="connsiteX1" fmla="*/ 220027 w 220599"/>
                        <a:gd name="connsiteY1" fmla="*/ 145637 h 145637"/>
                        <a:gd name="connsiteX2" fmla="*/ 0 w 220599"/>
                        <a:gd name="connsiteY2" fmla="*/ 18288 h 145637"/>
                        <a:gd name="connsiteX3" fmla="*/ 95 w 220599"/>
                        <a:gd name="connsiteY3" fmla="*/ 0 h 145637"/>
                        <a:gd name="connsiteX4" fmla="*/ 220599 w 220599"/>
                        <a:gd name="connsiteY4" fmla="*/ 126206 h 1456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0599" h="145637">
                          <a:moveTo>
                            <a:pt x="220599" y="126206"/>
                          </a:moveTo>
                          <a:lnTo>
                            <a:pt x="220027" y="145637"/>
                          </a:lnTo>
                          <a:lnTo>
                            <a:pt x="0" y="18288"/>
                          </a:lnTo>
                          <a:lnTo>
                            <a:pt x="95" y="0"/>
                          </a:lnTo>
                          <a:lnTo>
                            <a:pt x="220599" y="126206"/>
                          </a:lnTo>
                          <a:close/>
                        </a:path>
                      </a:pathLst>
                    </a:custGeom>
                    <a:solidFill>
                      <a:srgbClr val="00688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  <p:grpSp>
                <p:nvGrpSpPr>
                  <p:cNvPr id="1561" name="그래픽 1484">
                    <a:extLst>
                      <a:ext uri="{FF2B5EF4-FFF2-40B4-BE49-F238E27FC236}">
                        <a16:creationId xmlns:a16="http://schemas.microsoft.com/office/drawing/2014/main" id="{6C067411-B2ED-67FF-C59A-1AA8EAB85127}"/>
                      </a:ext>
                    </a:extLst>
                  </p:cNvPr>
                  <p:cNvGrpSpPr/>
                  <p:nvPr/>
                </p:nvGrpSpPr>
                <p:grpSpPr>
                  <a:xfrm>
                    <a:off x="4367593" y="2338959"/>
                    <a:ext cx="557688" cy="411480"/>
                    <a:chOff x="4367593" y="2338959"/>
                    <a:chExt cx="557688" cy="411480"/>
                  </a:xfrm>
                </p:grpSpPr>
                <p:sp>
                  <p:nvSpPr>
                    <p:cNvPr id="1562" name="자유형: 도형 1561">
                      <a:extLst>
                        <a:ext uri="{FF2B5EF4-FFF2-40B4-BE49-F238E27FC236}">
                          <a16:creationId xmlns:a16="http://schemas.microsoft.com/office/drawing/2014/main" id="{20DEA43E-DD1E-0082-BB99-67009E6218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70070" y="2550985"/>
                      <a:ext cx="220884" cy="194976"/>
                    </a:xfrm>
                    <a:custGeom>
                      <a:avLst/>
                      <a:gdLst>
                        <a:gd name="connsiteX0" fmla="*/ 220504 w 220884"/>
                        <a:gd name="connsiteY0" fmla="*/ 126206 h 194976"/>
                        <a:gd name="connsiteX1" fmla="*/ 220885 w 220884"/>
                        <a:gd name="connsiteY1" fmla="*/ 194977 h 194976"/>
                        <a:gd name="connsiteX2" fmla="*/ 857 w 220884"/>
                        <a:gd name="connsiteY2" fmla="*/ 67723 h 194976"/>
                        <a:gd name="connsiteX3" fmla="*/ 0 w 220884"/>
                        <a:gd name="connsiteY3" fmla="*/ 0 h 194976"/>
                        <a:gd name="connsiteX4" fmla="*/ 220504 w 220884"/>
                        <a:gd name="connsiteY4" fmla="*/ 126206 h 194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0884" h="194976">
                          <a:moveTo>
                            <a:pt x="220504" y="126206"/>
                          </a:moveTo>
                          <a:lnTo>
                            <a:pt x="220885" y="194977"/>
                          </a:lnTo>
                          <a:lnTo>
                            <a:pt x="857" y="67723"/>
                          </a:lnTo>
                          <a:lnTo>
                            <a:pt x="0" y="0"/>
                          </a:lnTo>
                          <a:lnTo>
                            <a:pt x="220504" y="126206"/>
                          </a:lnTo>
                          <a:close/>
                        </a:path>
                      </a:pathLst>
                    </a:custGeom>
                    <a:solidFill>
                      <a:srgbClr val="E0DBD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563" name="자유형: 도형 1562">
                      <a:extLst>
                        <a:ext uri="{FF2B5EF4-FFF2-40B4-BE49-F238E27FC236}">
                          <a16:creationId xmlns:a16="http://schemas.microsoft.com/office/drawing/2014/main" id="{12B15C54-854E-6D0E-2711-E402EF3D02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83239" y="2465260"/>
                      <a:ext cx="342042" cy="285178"/>
                    </a:xfrm>
                    <a:custGeom>
                      <a:avLst/>
                      <a:gdLst>
                        <a:gd name="connsiteX0" fmla="*/ 0 w 342042"/>
                        <a:gd name="connsiteY0" fmla="*/ 192977 h 285178"/>
                        <a:gd name="connsiteX1" fmla="*/ 342043 w 342042"/>
                        <a:gd name="connsiteY1" fmla="*/ 0 h 285178"/>
                        <a:gd name="connsiteX2" fmla="*/ 341566 w 342042"/>
                        <a:gd name="connsiteY2" fmla="*/ 90964 h 285178"/>
                        <a:gd name="connsiteX3" fmla="*/ 4477 w 342042"/>
                        <a:gd name="connsiteY3" fmla="*/ 285179 h 285178"/>
                        <a:gd name="connsiteX4" fmla="*/ 0 w 342042"/>
                        <a:gd name="connsiteY4" fmla="*/ 192977 h 2851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42042" h="285178">
                          <a:moveTo>
                            <a:pt x="0" y="192977"/>
                          </a:moveTo>
                          <a:lnTo>
                            <a:pt x="342043" y="0"/>
                          </a:lnTo>
                          <a:lnTo>
                            <a:pt x="341566" y="90964"/>
                          </a:lnTo>
                          <a:lnTo>
                            <a:pt x="4477" y="285179"/>
                          </a:lnTo>
                          <a:lnTo>
                            <a:pt x="0" y="192977"/>
                          </a:lnTo>
                          <a:close/>
                        </a:path>
                      </a:pathLst>
                    </a:custGeom>
                    <a:solidFill>
                      <a:srgbClr val="63240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564" name="자유형: 도형 1563">
                      <a:extLst>
                        <a:ext uri="{FF2B5EF4-FFF2-40B4-BE49-F238E27FC236}">
                          <a16:creationId xmlns:a16="http://schemas.microsoft.com/office/drawing/2014/main" id="{24E8FC1F-7283-12D2-912B-8210559C29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22958" y="2501169"/>
                      <a:ext cx="262509" cy="215646"/>
                    </a:xfrm>
                    <a:custGeom>
                      <a:avLst/>
                      <a:gdLst>
                        <a:gd name="connsiteX0" fmla="*/ 0 w 262509"/>
                        <a:gd name="connsiteY0" fmla="*/ 148114 h 215646"/>
                        <a:gd name="connsiteX1" fmla="*/ 262509 w 262509"/>
                        <a:gd name="connsiteY1" fmla="*/ 0 h 215646"/>
                        <a:gd name="connsiteX2" fmla="*/ 262223 w 262509"/>
                        <a:gd name="connsiteY2" fmla="*/ 64389 h 215646"/>
                        <a:gd name="connsiteX3" fmla="*/ 0 w 262509"/>
                        <a:gd name="connsiteY3" fmla="*/ 215646 h 215646"/>
                        <a:gd name="connsiteX4" fmla="*/ 0 w 262509"/>
                        <a:gd name="connsiteY4" fmla="*/ 148114 h 2156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62509" h="215646">
                          <a:moveTo>
                            <a:pt x="0" y="148114"/>
                          </a:moveTo>
                          <a:lnTo>
                            <a:pt x="262509" y="0"/>
                          </a:lnTo>
                          <a:lnTo>
                            <a:pt x="262223" y="64389"/>
                          </a:lnTo>
                          <a:lnTo>
                            <a:pt x="0" y="215646"/>
                          </a:lnTo>
                          <a:lnTo>
                            <a:pt x="0" y="148114"/>
                          </a:lnTo>
                          <a:close/>
                        </a:path>
                      </a:pathLst>
                    </a:custGeom>
                    <a:solidFill>
                      <a:srgbClr val="94401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565" name="자유형: 도형 1564">
                      <a:extLst>
                        <a:ext uri="{FF2B5EF4-FFF2-40B4-BE49-F238E27FC236}">
                          <a16:creationId xmlns:a16="http://schemas.microsoft.com/office/drawing/2014/main" id="{40608155-0816-1B04-8FA8-024418D2A7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68069" y="2338959"/>
                      <a:ext cx="557212" cy="320516"/>
                    </a:xfrm>
                    <a:custGeom>
                      <a:avLst/>
                      <a:gdLst>
                        <a:gd name="connsiteX0" fmla="*/ 0 w 557212"/>
                        <a:gd name="connsiteY0" fmla="*/ 194215 h 320516"/>
                        <a:gd name="connsiteX1" fmla="*/ 337090 w 557212"/>
                        <a:gd name="connsiteY1" fmla="*/ 0 h 320516"/>
                        <a:gd name="connsiteX2" fmla="*/ 557213 w 557212"/>
                        <a:gd name="connsiteY2" fmla="*/ 126301 h 320516"/>
                        <a:gd name="connsiteX3" fmla="*/ 220123 w 557212"/>
                        <a:gd name="connsiteY3" fmla="*/ 320516 h 320516"/>
                        <a:gd name="connsiteX4" fmla="*/ 0 w 557212"/>
                        <a:gd name="connsiteY4" fmla="*/ 194215 h 3205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57212" h="320516">
                          <a:moveTo>
                            <a:pt x="0" y="194215"/>
                          </a:moveTo>
                          <a:lnTo>
                            <a:pt x="337090" y="0"/>
                          </a:lnTo>
                          <a:lnTo>
                            <a:pt x="557213" y="126301"/>
                          </a:lnTo>
                          <a:lnTo>
                            <a:pt x="220123" y="320516"/>
                          </a:lnTo>
                          <a:lnTo>
                            <a:pt x="0" y="194215"/>
                          </a:lnTo>
                          <a:close/>
                        </a:path>
                      </a:pathLst>
                    </a:custGeom>
                    <a:solidFill>
                      <a:srgbClr val="331202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566" name="자유형: 도형 1565">
                      <a:extLst>
                        <a:ext uri="{FF2B5EF4-FFF2-40B4-BE49-F238E27FC236}">
                          <a16:creationId xmlns:a16="http://schemas.microsoft.com/office/drawing/2014/main" id="{FA3DD7A1-7417-AEED-5489-0C5EEB9ADC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47127" y="2384488"/>
                      <a:ext cx="399097" cy="229361"/>
                    </a:xfrm>
                    <a:custGeom>
                      <a:avLst/>
                      <a:gdLst>
                        <a:gd name="connsiteX0" fmla="*/ 0 w 399097"/>
                        <a:gd name="connsiteY0" fmla="*/ 144113 h 229361"/>
                        <a:gd name="connsiteX1" fmla="*/ 250412 w 399097"/>
                        <a:gd name="connsiteY1" fmla="*/ 0 h 229361"/>
                        <a:gd name="connsiteX2" fmla="*/ 399097 w 399097"/>
                        <a:gd name="connsiteY2" fmla="*/ 85344 h 229361"/>
                        <a:gd name="connsiteX3" fmla="*/ 148685 w 399097"/>
                        <a:gd name="connsiteY3" fmla="*/ 229362 h 229361"/>
                        <a:gd name="connsiteX4" fmla="*/ 0 w 399097"/>
                        <a:gd name="connsiteY4" fmla="*/ 144113 h 2293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9097" h="229361">
                          <a:moveTo>
                            <a:pt x="0" y="144113"/>
                          </a:moveTo>
                          <a:lnTo>
                            <a:pt x="250412" y="0"/>
                          </a:lnTo>
                          <a:lnTo>
                            <a:pt x="399097" y="85344"/>
                          </a:lnTo>
                          <a:lnTo>
                            <a:pt x="148685" y="229362"/>
                          </a:lnTo>
                          <a:lnTo>
                            <a:pt x="0" y="144113"/>
                          </a:lnTo>
                          <a:close/>
                        </a:path>
                      </a:pathLst>
                    </a:custGeom>
                    <a:solidFill>
                      <a:srgbClr val="471A0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567" name="자유형: 도형 1566">
                      <a:extLst>
                        <a:ext uri="{FF2B5EF4-FFF2-40B4-BE49-F238E27FC236}">
                          <a16:creationId xmlns:a16="http://schemas.microsoft.com/office/drawing/2014/main" id="{9F74BF9F-011A-9ED4-EEB1-A2CD787E77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67974" y="2533173"/>
                      <a:ext cx="220217" cy="217265"/>
                    </a:xfrm>
                    <a:custGeom>
                      <a:avLst/>
                      <a:gdLst>
                        <a:gd name="connsiteX0" fmla="*/ 220218 w 220217"/>
                        <a:gd name="connsiteY0" fmla="*/ 126302 h 217265"/>
                        <a:gd name="connsiteX1" fmla="*/ 219742 w 220217"/>
                        <a:gd name="connsiteY1" fmla="*/ 217265 h 217265"/>
                        <a:gd name="connsiteX2" fmla="*/ 205454 w 220217"/>
                        <a:gd name="connsiteY2" fmla="*/ 208979 h 217265"/>
                        <a:gd name="connsiteX3" fmla="*/ 205930 w 220217"/>
                        <a:gd name="connsiteY3" fmla="*/ 138208 h 217265"/>
                        <a:gd name="connsiteX4" fmla="*/ 0 w 220217"/>
                        <a:gd name="connsiteY4" fmla="*/ 17907 h 217265"/>
                        <a:gd name="connsiteX5" fmla="*/ 95 w 220217"/>
                        <a:gd name="connsiteY5" fmla="*/ 0 h 217265"/>
                        <a:gd name="connsiteX6" fmla="*/ 95 w 220217"/>
                        <a:gd name="connsiteY6" fmla="*/ 0 h 217265"/>
                        <a:gd name="connsiteX7" fmla="*/ 220218 w 220217"/>
                        <a:gd name="connsiteY7" fmla="*/ 126302 h 2172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20217" h="217265">
                          <a:moveTo>
                            <a:pt x="220218" y="126302"/>
                          </a:moveTo>
                          <a:lnTo>
                            <a:pt x="219742" y="217265"/>
                          </a:lnTo>
                          <a:lnTo>
                            <a:pt x="205454" y="208979"/>
                          </a:lnTo>
                          <a:lnTo>
                            <a:pt x="205930" y="138208"/>
                          </a:lnTo>
                          <a:lnTo>
                            <a:pt x="0" y="17907"/>
                          </a:lnTo>
                          <a:lnTo>
                            <a:pt x="95" y="0"/>
                          </a:lnTo>
                          <a:lnTo>
                            <a:pt x="95" y="0"/>
                          </a:lnTo>
                          <a:lnTo>
                            <a:pt x="220218" y="126302"/>
                          </a:lnTo>
                          <a:close/>
                        </a:path>
                      </a:pathLst>
                    </a:custGeom>
                    <a:solidFill>
                      <a:srgbClr val="471A0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568" name="자유형: 도형 1567">
                      <a:extLst>
                        <a:ext uri="{FF2B5EF4-FFF2-40B4-BE49-F238E27FC236}">
                          <a16:creationId xmlns:a16="http://schemas.microsoft.com/office/drawing/2014/main" id="{7B9B7C05-B2D0-3A3A-2AE3-ACD228FAEB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67593" y="2604897"/>
                      <a:ext cx="220598" cy="145541"/>
                    </a:xfrm>
                    <a:custGeom>
                      <a:avLst/>
                      <a:gdLst>
                        <a:gd name="connsiteX0" fmla="*/ 220599 w 220598"/>
                        <a:gd name="connsiteY0" fmla="*/ 126206 h 145541"/>
                        <a:gd name="connsiteX1" fmla="*/ 220123 w 220598"/>
                        <a:gd name="connsiteY1" fmla="*/ 145542 h 145541"/>
                        <a:gd name="connsiteX2" fmla="*/ 0 w 220598"/>
                        <a:gd name="connsiteY2" fmla="*/ 18288 h 145541"/>
                        <a:gd name="connsiteX3" fmla="*/ 95 w 220598"/>
                        <a:gd name="connsiteY3" fmla="*/ 0 h 145541"/>
                        <a:gd name="connsiteX4" fmla="*/ 220599 w 220598"/>
                        <a:gd name="connsiteY4" fmla="*/ 126206 h 1455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0598" h="145541">
                          <a:moveTo>
                            <a:pt x="220599" y="126206"/>
                          </a:moveTo>
                          <a:lnTo>
                            <a:pt x="220123" y="145542"/>
                          </a:lnTo>
                          <a:lnTo>
                            <a:pt x="0" y="18288"/>
                          </a:lnTo>
                          <a:lnTo>
                            <a:pt x="95" y="0"/>
                          </a:lnTo>
                          <a:lnTo>
                            <a:pt x="220599" y="126206"/>
                          </a:lnTo>
                          <a:close/>
                        </a:path>
                      </a:pathLst>
                    </a:custGeom>
                    <a:solidFill>
                      <a:srgbClr val="471A0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</p:grpSp>
            <p:grpSp>
              <p:nvGrpSpPr>
                <p:cNvPr id="1569" name="그래픽 1484">
                  <a:extLst>
                    <a:ext uri="{FF2B5EF4-FFF2-40B4-BE49-F238E27FC236}">
                      <a16:creationId xmlns:a16="http://schemas.microsoft.com/office/drawing/2014/main" id="{799959DD-A3CF-7242-FFBB-809F0037B594}"/>
                    </a:ext>
                  </a:extLst>
                </p:cNvPr>
                <p:cNvGrpSpPr/>
                <p:nvPr/>
              </p:nvGrpSpPr>
              <p:grpSpPr>
                <a:xfrm>
                  <a:off x="4700301" y="2872168"/>
                  <a:ext cx="842009" cy="509777"/>
                  <a:chOff x="4700301" y="2872168"/>
                  <a:chExt cx="842009" cy="509777"/>
                </a:xfrm>
              </p:grpSpPr>
              <p:grpSp>
                <p:nvGrpSpPr>
                  <p:cNvPr id="1570" name="그래픽 1484">
                    <a:extLst>
                      <a:ext uri="{FF2B5EF4-FFF2-40B4-BE49-F238E27FC236}">
                        <a16:creationId xmlns:a16="http://schemas.microsoft.com/office/drawing/2014/main" id="{4BD639E3-452A-4F29-B35E-11D39E03FD16}"/>
                      </a:ext>
                    </a:extLst>
                  </p:cNvPr>
                  <p:cNvGrpSpPr/>
                  <p:nvPr/>
                </p:nvGrpSpPr>
                <p:grpSpPr>
                  <a:xfrm>
                    <a:off x="4700301" y="2872168"/>
                    <a:ext cx="842009" cy="509777"/>
                    <a:chOff x="4700301" y="2872168"/>
                    <a:chExt cx="842009" cy="509777"/>
                  </a:xfrm>
                </p:grpSpPr>
                <p:sp>
                  <p:nvSpPr>
                    <p:cNvPr id="1571" name="자유형: 도형 1570">
                      <a:extLst>
                        <a:ext uri="{FF2B5EF4-FFF2-40B4-BE49-F238E27FC236}">
                          <a16:creationId xmlns:a16="http://schemas.microsoft.com/office/drawing/2014/main" id="{4BF1FE33-C92C-4AD8-8A82-643297BC72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00301" y="2907696"/>
                      <a:ext cx="842009" cy="462248"/>
                    </a:xfrm>
                    <a:custGeom>
                      <a:avLst/>
                      <a:gdLst>
                        <a:gd name="connsiteX0" fmla="*/ 490156 w 842009"/>
                        <a:gd name="connsiteY0" fmla="*/ 462248 h 462248"/>
                        <a:gd name="connsiteX1" fmla="*/ 842010 w 842009"/>
                        <a:gd name="connsiteY1" fmla="*/ 259080 h 462248"/>
                        <a:gd name="connsiteX2" fmla="*/ 330422 w 842009"/>
                        <a:gd name="connsiteY2" fmla="*/ 0 h 462248"/>
                        <a:gd name="connsiteX3" fmla="*/ 0 w 842009"/>
                        <a:gd name="connsiteY3" fmla="*/ 179261 h 462248"/>
                        <a:gd name="connsiteX4" fmla="*/ 244221 w 842009"/>
                        <a:gd name="connsiteY4" fmla="*/ 298323 h 462248"/>
                        <a:gd name="connsiteX5" fmla="*/ 490156 w 842009"/>
                        <a:gd name="connsiteY5" fmla="*/ 462248 h 4622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42009" h="462248">
                          <a:moveTo>
                            <a:pt x="490156" y="462248"/>
                          </a:moveTo>
                          <a:lnTo>
                            <a:pt x="842010" y="259080"/>
                          </a:lnTo>
                          <a:lnTo>
                            <a:pt x="330422" y="0"/>
                          </a:lnTo>
                          <a:lnTo>
                            <a:pt x="0" y="179261"/>
                          </a:lnTo>
                          <a:lnTo>
                            <a:pt x="244221" y="298323"/>
                          </a:lnTo>
                          <a:lnTo>
                            <a:pt x="490156" y="462248"/>
                          </a:lnTo>
                          <a:close/>
                        </a:path>
                      </a:pathLst>
                    </a:custGeom>
                    <a:solidFill>
                      <a:srgbClr val="B8544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572" name="자유형: 도형 1571">
                      <a:extLst>
                        <a:ext uri="{FF2B5EF4-FFF2-40B4-BE49-F238E27FC236}">
                          <a16:creationId xmlns:a16="http://schemas.microsoft.com/office/drawing/2014/main" id="{42CB827F-B341-8B86-90FA-4AF3CF60E8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52059" y="2872168"/>
                      <a:ext cx="223361" cy="150685"/>
                    </a:xfrm>
                    <a:custGeom>
                      <a:avLst/>
                      <a:gdLst>
                        <a:gd name="connsiteX0" fmla="*/ 223361 w 223361"/>
                        <a:gd name="connsiteY0" fmla="*/ 150590 h 150685"/>
                        <a:gd name="connsiteX1" fmla="*/ 135922 w 223361"/>
                        <a:gd name="connsiteY1" fmla="*/ 108585 h 150685"/>
                        <a:gd name="connsiteX2" fmla="*/ 1810 w 223361"/>
                        <a:gd name="connsiteY2" fmla="*/ 44386 h 150685"/>
                        <a:gd name="connsiteX3" fmla="*/ 0 w 223361"/>
                        <a:gd name="connsiteY3" fmla="*/ 0 h 150685"/>
                        <a:gd name="connsiteX4" fmla="*/ 176403 w 223361"/>
                        <a:gd name="connsiteY4" fmla="*/ 84582 h 150685"/>
                        <a:gd name="connsiteX5" fmla="*/ 192691 w 223361"/>
                        <a:gd name="connsiteY5" fmla="*/ 92392 h 150685"/>
                        <a:gd name="connsiteX6" fmla="*/ 223361 w 223361"/>
                        <a:gd name="connsiteY6" fmla="*/ 150686 h 1506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23361" h="150685">
                          <a:moveTo>
                            <a:pt x="223361" y="150590"/>
                          </a:moveTo>
                          <a:lnTo>
                            <a:pt x="135922" y="108585"/>
                          </a:lnTo>
                          <a:lnTo>
                            <a:pt x="1810" y="44386"/>
                          </a:lnTo>
                          <a:lnTo>
                            <a:pt x="0" y="0"/>
                          </a:lnTo>
                          <a:lnTo>
                            <a:pt x="176403" y="84582"/>
                          </a:lnTo>
                          <a:lnTo>
                            <a:pt x="192691" y="92392"/>
                          </a:lnTo>
                          <a:cubicBezTo>
                            <a:pt x="208598" y="100013"/>
                            <a:pt x="222409" y="126111"/>
                            <a:pt x="223361" y="150686"/>
                          </a:cubicBezTo>
                          <a:close/>
                        </a:path>
                      </a:pathLst>
                    </a:custGeom>
                    <a:solidFill>
                      <a:srgbClr val="F6D86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573" name="자유형: 도형 1572">
                      <a:extLst>
                        <a:ext uri="{FF2B5EF4-FFF2-40B4-BE49-F238E27FC236}">
                          <a16:creationId xmlns:a16="http://schemas.microsoft.com/office/drawing/2014/main" id="{F2D59967-9944-6CD7-0A84-D21618ADF7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31543" y="2872168"/>
                      <a:ext cx="504539" cy="265747"/>
                    </a:xfrm>
                    <a:custGeom>
                      <a:avLst/>
                      <a:gdLst>
                        <a:gd name="connsiteX0" fmla="*/ 0 w 504539"/>
                        <a:gd name="connsiteY0" fmla="*/ 172688 h 265747"/>
                        <a:gd name="connsiteX1" fmla="*/ 194310 w 504539"/>
                        <a:gd name="connsiteY1" fmla="*/ 265748 h 265747"/>
                        <a:gd name="connsiteX2" fmla="*/ 504539 w 504539"/>
                        <a:gd name="connsiteY2" fmla="*/ 88202 h 265747"/>
                        <a:gd name="connsiteX3" fmla="*/ 320516 w 504539"/>
                        <a:gd name="connsiteY3" fmla="*/ 0 h 265747"/>
                        <a:gd name="connsiteX4" fmla="*/ 0 w 504539"/>
                        <a:gd name="connsiteY4" fmla="*/ 172688 h 2657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04539" h="265747">
                          <a:moveTo>
                            <a:pt x="0" y="172688"/>
                          </a:moveTo>
                          <a:lnTo>
                            <a:pt x="194310" y="265748"/>
                          </a:lnTo>
                          <a:lnTo>
                            <a:pt x="504539" y="88202"/>
                          </a:lnTo>
                          <a:lnTo>
                            <a:pt x="320516" y="0"/>
                          </a:lnTo>
                          <a:lnTo>
                            <a:pt x="0" y="172688"/>
                          </a:lnTo>
                          <a:close/>
                        </a:path>
                      </a:pathLst>
                    </a:custGeom>
                    <a:solidFill>
                      <a:srgbClr val="F3F1F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574" name="자유형: 도형 1573">
                      <a:extLst>
                        <a:ext uri="{FF2B5EF4-FFF2-40B4-BE49-F238E27FC236}">
                          <a16:creationId xmlns:a16="http://schemas.microsoft.com/office/drawing/2014/main" id="{F9E778CB-5F35-7769-8C15-27685B5E17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24329" y="2956750"/>
                      <a:ext cx="351091" cy="238696"/>
                    </a:xfrm>
                    <a:custGeom>
                      <a:avLst/>
                      <a:gdLst>
                        <a:gd name="connsiteX0" fmla="*/ 351092 w 351091"/>
                        <a:gd name="connsiteY0" fmla="*/ 66008 h 238696"/>
                        <a:gd name="connsiteX1" fmla="*/ 30671 w 351091"/>
                        <a:gd name="connsiteY1" fmla="*/ 238696 h 238696"/>
                        <a:gd name="connsiteX2" fmla="*/ 0 w 351091"/>
                        <a:gd name="connsiteY2" fmla="*/ 180404 h 238696"/>
                        <a:gd name="connsiteX3" fmla="*/ 263652 w 351091"/>
                        <a:gd name="connsiteY3" fmla="*/ 24003 h 238696"/>
                        <a:gd name="connsiteX4" fmla="*/ 304133 w 351091"/>
                        <a:gd name="connsiteY4" fmla="*/ 0 h 238696"/>
                        <a:gd name="connsiteX5" fmla="*/ 320421 w 351091"/>
                        <a:gd name="connsiteY5" fmla="*/ 7810 h 238696"/>
                        <a:gd name="connsiteX6" fmla="*/ 351092 w 351091"/>
                        <a:gd name="connsiteY6" fmla="*/ 66104 h 2386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51091" h="238696">
                          <a:moveTo>
                            <a:pt x="351092" y="66008"/>
                          </a:moveTo>
                          <a:lnTo>
                            <a:pt x="30671" y="238696"/>
                          </a:lnTo>
                          <a:lnTo>
                            <a:pt x="0" y="180404"/>
                          </a:lnTo>
                          <a:lnTo>
                            <a:pt x="263652" y="24003"/>
                          </a:lnTo>
                          <a:lnTo>
                            <a:pt x="304133" y="0"/>
                          </a:lnTo>
                          <a:lnTo>
                            <a:pt x="320421" y="7810"/>
                          </a:lnTo>
                          <a:cubicBezTo>
                            <a:pt x="336328" y="15431"/>
                            <a:pt x="350139" y="41529"/>
                            <a:pt x="351092" y="66104"/>
                          </a:cubicBezTo>
                          <a:close/>
                        </a:path>
                      </a:pathLst>
                    </a:custGeom>
                    <a:solidFill>
                      <a:srgbClr val="F3F1F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575" name="자유형: 도형 1574">
                      <a:extLst>
                        <a:ext uri="{FF2B5EF4-FFF2-40B4-BE49-F238E27FC236}">
                          <a16:creationId xmlns:a16="http://schemas.microsoft.com/office/drawing/2014/main" id="{EB85A2BA-737F-DF15-A085-3103BF0890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31543" y="3044856"/>
                      <a:ext cx="223456" cy="150685"/>
                    </a:xfrm>
                    <a:custGeom>
                      <a:avLst/>
                      <a:gdLst>
                        <a:gd name="connsiteX0" fmla="*/ 223457 w 223456"/>
                        <a:gd name="connsiteY0" fmla="*/ 150590 h 150685"/>
                        <a:gd name="connsiteX1" fmla="*/ 1905 w 223456"/>
                        <a:gd name="connsiteY1" fmla="*/ 44387 h 150685"/>
                        <a:gd name="connsiteX2" fmla="*/ 0 w 223456"/>
                        <a:gd name="connsiteY2" fmla="*/ 0 h 150685"/>
                        <a:gd name="connsiteX3" fmla="*/ 192691 w 223456"/>
                        <a:gd name="connsiteY3" fmla="*/ 92392 h 150685"/>
                        <a:gd name="connsiteX4" fmla="*/ 223361 w 223456"/>
                        <a:gd name="connsiteY4" fmla="*/ 150686 h 1506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3456" h="150685">
                          <a:moveTo>
                            <a:pt x="223457" y="150590"/>
                          </a:moveTo>
                          <a:lnTo>
                            <a:pt x="1905" y="44387"/>
                          </a:lnTo>
                          <a:lnTo>
                            <a:pt x="0" y="0"/>
                          </a:lnTo>
                          <a:lnTo>
                            <a:pt x="192691" y="92392"/>
                          </a:lnTo>
                          <a:cubicBezTo>
                            <a:pt x="208597" y="100013"/>
                            <a:pt x="222409" y="126111"/>
                            <a:pt x="223361" y="150686"/>
                          </a:cubicBezTo>
                          <a:close/>
                        </a:path>
                      </a:pathLst>
                    </a:custGeom>
                    <a:solidFill>
                      <a:srgbClr val="E6E2E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576" name="자유형: 도형 1575">
                      <a:extLst>
                        <a:ext uri="{FF2B5EF4-FFF2-40B4-BE49-F238E27FC236}">
                          <a16:creationId xmlns:a16="http://schemas.microsoft.com/office/drawing/2014/main" id="{F2D64325-5B1D-3C55-AB9A-70BA8696F8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22329" y="3194208"/>
                      <a:ext cx="47244" cy="35528"/>
                    </a:xfrm>
                    <a:custGeom>
                      <a:avLst/>
                      <a:gdLst>
                        <a:gd name="connsiteX0" fmla="*/ 47244 w 47244"/>
                        <a:gd name="connsiteY0" fmla="*/ 35528 h 35528"/>
                        <a:gd name="connsiteX1" fmla="*/ 23622 w 47244"/>
                        <a:gd name="connsiteY1" fmla="*/ 27337 h 35528"/>
                        <a:gd name="connsiteX2" fmla="*/ 0 w 47244"/>
                        <a:gd name="connsiteY2" fmla="*/ 9144 h 35528"/>
                        <a:gd name="connsiteX3" fmla="*/ 1048 w 47244"/>
                        <a:gd name="connsiteY3" fmla="*/ 0 h 35528"/>
                        <a:gd name="connsiteX4" fmla="*/ 22193 w 47244"/>
                        <a:gd name="connsiteY4" fmla="*/ 11811 h 35528"/>
                        <a:gd name="connsiteX5" fmla="*/ 45053 w 47244"/>
                        <a:gd name="connsiteY5" fmla="*/ 25336 h 35528"/>
                        <a:gd name="connsiteX6" fmla="*/ 47244 w 47244"/>
                        <a:gd name="connsiteY6" fmla="*/ 35528 h 3552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47244" h="35528">
                          <a:moveTo>
                            <a:pt x="47244" y="35528"/>
                          </a:moveTo>
                          <a:lnTo>
                            <a:pt x="23622" y="27337"/>
                          </a:lnTo>
                          <a:lnTo>
                            <a:pt x="0" y="9144"/>
                          </a:lnTo>
                          <a:lnTo>
                            <a:pt x="1048" y="0"/>
                          </a:lnTo>
                          <a:lnTo>
                            <a:pt x="22193" y="11811"/>
                          </a:lnTo>
                          <a:lnTo>
                            <a:pt x="45053" y="25336"/>
                          </a:lnTo>
                          <a:lnTo>
                            <a:pt x="47244" y="35528"/>
                          </a:lnTo>
                          <a:close/>
                        </a:path>
                      </a:pathLst>
                    </a:custGeom>
                    <a:solidFill>
                      <a:srgbClr val="803B3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577" name="자유형: 도형 1576">
                      <a:extLst>
                        <a:ext uri="{FF2B5EF4-FFF2-40B4-BE49-F238E27FC236}">
                          <a16:creationId xmlns:a16="http://schemas.microsoft.com/office/drawing/2014/main" id="{EDB5E614-CC19-C9A6-8F54-3B769B8C90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00301" y="3086957"/>
                      <a:ext cx="223646" cy="119824"/>
                    </a:xfrm>
                    <a:custGeom>
                      <a:avLst/>
                      <a:gdLst>
                        <a:gd name="connsiteX0" fmla="*/ 223647 w 223646"/>
                        <a:gd name="connsiteY0" fmla="*/ 119825 h 119824"/>
                        <a:gd name="connsiteX1" fmla="*/ 571 w 223646"/>
                        <a:gd name="connsiteY1" fmla="*/ 12668 h 119824"/>
                        <a:gd name="connsiteX2" fmla="*/ 0 w 223646"/>
                        <a:gd name="connsiteY2" fmla="*/ 0 h 119824"/>
                        <a:gd name="connsiteX3" fmla="*/ 223075 w 223646"/>
                        <a:gd name="connsiteY3" fmla="*/ 107252 h 119824"/>
                        <a:gd name="connsiteX4" fmla="*/ 223647 w 223646"/>
                        <a:gd name="connsiteY4" fmla="*/ 119825 h 1198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3646" h="119824">
                          <a:moveTo>
                            <a:pt x="223647" y="119825"/>
                          </a:moveTo>
                          <a:lnTo>
                            <a:pt x="571" y="12668"/>
                          </a:lnTo>
                          <a:lnTo>
                            <a:pt x="0" y="0"/>
                          </a:lnTo>
                          <a:lnTo>
                            <a:pt x="223075" y="107252"/>
                          </a:lnTo>
                          <a:lnTo>
                            <a:pt x="223647" y="119825"/>
                          </a:lnTo>
                          <a:close/>
                        </a:path>
                      </a:pathLst>
                    </a:custGeom>
                    <a:solidFill>
                      <a:srgbClr val="DB6552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578" name="자유형: 도형 1577">
                      <a:extLst>
                        <a:ext uri="{FF2B5EF4-FFF2-40B4-BE49-F238E27FC236}">
                          <a16:creationId xmlns:a16="http://schemas.microsoft.com/office/drawing/2014/main" id="{99525C6E-4DE0-3444-3346-146B7460E2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66811" y="3219545"/>
                      <a:ext cx="223646" cy="162401"/>
                    </a:xfrm>
                    <a:custGeom>
                      <a:avLst/>
                      <a:gdLst>
                        <a:gd name="connsiteX0" fmla="*/ 0 w 223646"/>
                        <a:gd name="connsiteY0" fmla="*/ 12002 h 162401"/>
                        <a:gd name="connsiteX1" fmla="*/ 223075 w 223646"/>
                        <a:gd name="connsiteY1" fmla="*/ 162401 h 162401"/>
                        <a:gd name="connsiteX2" fmla="*/ 223647 w 223646"/>
                        <a:gd name="connsiteY2" fmla="*/ 150400 h 162401"/>
                        <a:gd name="connsiteX3" fmla="*/ 571 w 223646"/>
                        <a:gd name="connsiteY3" fmla="*/ 0 h 162401"/>
                        <a:gd name="connsiteX4" fmla="*/ 0 w 223646"/>
                        <a:gd name="connsiteY4" fmla="*/ 12002 h 1624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3646" h="162401">
                          <a:moveTo>
                            <a:pt x="0" y="12002"/>
                          </a:moveTo>
                          <a:lnTo>
                            <a:pt x="223075" y="162401"/>
                          </a:lnTo>
                          <a:lnTo>
                            <a:pt x="223647" y="150400"/>
                          </a:lnTo>
                          <a:lnTo>
                            <a:pt x="571" y="0"/>
                          </a:lnTo>
                          <a:lnTo>
                            <a:pt x="0" y="12002"/>
                          </a:lnTo>
                          <a:close/>
                        </a:path>
                      </a:pathLst>
                    </a:custGeom>
                    <a:solidFill>
                      <a:srgbClr val="DB6552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579" name="자유형: 도형 1578">
                      <a:extLst>
                        <a:ext uri="{FF2B5EF4-FFF2-40B4-BE49-F238E27FC236}">
                          <a16:creationId xmlns:a16="http://schemas.microsoft.com/office/drawing/2014/main" id="{46CED11B-9431-283A-DEB7-5ECEF34E37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23377" y="3195828"/>
                      <a:ext cx="43910" cy="39407"/>
                    </a:xfrm>
                    <a:custGeom>
                      <a:avLst/>
                      <a:gdLst>
                        <a:gd name="connsiteX0" fmla="*/ 43434 w 43910"/>
                        <a:gd name="connsiteY0" fmla="*/ 35719 h 39407"/>
                        <a:gd name="connsiteX1" fmla="*/ 476 w 43910"/>
                        <a:gd name="connsiteY1" fmla="*/ 10954 h 39407"/>
                        <a:gd name="connsiteX2" fmla="*/ 0 w 43910"/>
                        <a:gd name="connsiteY2" fmla="*/ 0 h 39407"/>
                        <a:gd name="connsiteX3" fmla="*/ 43910 w 43910"/>
                        <a:gd name="connsiteY3" fmla="*/ 23717 h 39407"/>
                        <a:gd name="connsiteX4" fmla="*/ 43339 w 43910"/>
                        <a:gd name="connsiteY4" fmla="*/ 35719 h 394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3910" h="39407">
                          <a:moveTo>
                            <a:pt x="43434" y="35719"/>
                          </a:moveTo>
                          <a:cubicBezTo>
                            <a:pt x="43434" y="48768"/>
                            <a:pt x="476" y="24003"/>
                            <a:pt x="476" y="10954"/>
                          </a:cubicBezTo>
                          <a:lnTo>
                            <a:pt x="0" y="0"/>
                          </a:lnTo>
                          <a:cubicBezTo>
                            <a:pt x="0" y="14859"/>
                            <a:pt x="43910" y="38481"/>
                            <a:pt x="43910" y="23717"/>
                          </a:cubicBezTo>
                          <a:lnTo>
                            <a:pt x="43339" y="35719"/>
                          </a:lnTo>
                          <a:close/>
                        </a:path>
                      </a:pathLst>
                    </a:custGeom>
                    <a:solidFill>
                      <a:srgbClr val="DB6552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580" name="자유형: 도형 1579">
                      <a:extLst>
                        <a:ext uri="{FF2B5EF4-FFF2-40B4-BE49-F238E27FC236}">
                          <a16:creationId xmlns:a16="http://schemas.microsoft.com/office/drawing/2014/main" id="{702C5A6C-784D-02EE-0374-0C7E424957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89886" y="3166776"/>
                      <a:ext cx="352425" cy="215169"/>
                    </a:xfrm>
                    <a:custGeom>
                      <a:avLst/>
                      <a:gdLst>
                        <a:gd name="connsiteX0" fmla="*/ 0 w 352425"/>
                        <a:gd name="connsiteY0" fmla="*/ 215170 h 215169"/>
                        <a:gd name="connsiteX1" fmla="*/ 571 w 352425"/>
                        <a:gd name="connsiteY1" fmla="*/ 203168 h 215169"/>
                        <a:gd name="connsiteX2" fmla="*/ 352425 w 352425"/>
                        <a:gd name="connsiteY2" fmla="*/ 0 h 215169"/>
                        <a:gd name="connsiteX3" fmla="*/ 351949 w 352425"/>
                        <a:gd name="connsiteY3" fmla="*/ 12001 h 215169"/>
                        <a:gd name="connsiteX4" fmla="*/ 0 w 352425"/>
                        <a:gd name="connsiteY4" fmla="*/ 215170 h 2151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52425" h="215169">
                          <a:moveTo>
                            <a:pt x="0" y="215170"/>
                          </a:moveTo>
                          <a:lnTo>
                            <a:pt x="571" y="203168"/>
                          </a:lnTo>
                          <a:lnTo>
                            <a:pt x="352425" y="0"/>
                          </a:lnTo>
                          <a:lnTo>
                            <a:pt x="351949" y="12001"/>
                          </a:lnTo>
                          <a:lnTo>
                            <a:pt x="0" y="215170"/>
                          </a:lnTo>
                          <a:close/>
                        </a:path>
                      </a:pathLst>
                    </a:custGeom>
                    <a:solidFill>
                      <a:srgbClr val="7D4D4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581" name="자유형: 도형 1580">
                      <a:extLst>
                        <a:ext uri="{FF2B5EF4-FFF2-40B4-BE49-F238E27FC236}">
                          <a16:creationId xmlns:a16="http://schemas.microsoft.com/office/drawing/2014/main" id="{0580FFB8-1166-431D-8F94-86F8CCDF5A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63858" y="2997898"/>
                      <a:ext cx="335279" cy="174783"/>
                    </a:xfrm>
                    <a:custGeom>
                      <a:avLst/>
                      <a:gdLst>
                        <a:gd name="connsiteX0" fmla="*/ 322517 w 335279"/>
                        <a:gd name="connsiteY0" fmla="*/ 0 h 174783"/>
                        <a:gd name="connsiteX1" fmla="*/ 0 w 335279"/>
                        <a:gd name="connsiteY1" fmla="*/ 174212 h 174783"/>
                        <a:gd name="connsiteX2" fmla="*/ 21812 w 335279"/>
                        <a:gd name="connsiteY2" fmla="*/ 174784 h 174783"/>
                        <a:gd name="connsiteX3" fmla="*/ 335280 w 335279"/>
                        <a:gd name="connsiteY3" fmla="*/ 4953 h 174783"/>
                        <a:gd name="connsiteX4" fmla="*/ 322517 w 335279"/>
                        <a:gd name="connsiteY4" fmla="*/ 0 h 1747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35279" h="174783">
                          <a:moveTo>
                            <a:pt x="322517" y="0"/>
                          </a:moveTo>
                          <a:lnTo>
                            <a:pt x="0" y="174212"/>
                          </a:lnTo>
                          <a:lnTo>
                            <a:pt x="21812" y="174784"/>
                          </a:lnTo>
                          <a:lnTo>
                            <a:pt x="335280" y="4953"/>
                          </a:lnTo>
                          <a:lnTo>
                            <a:pt x="322517" y="0"/>
                          </a:lnTo>
                          <a:close/>
                        </a:path>
                      </a:pathLst>
                    </a:custGeom>
                    <a:solidFill>
                      <a:srgbClr val="F3F1F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582" name="자유형: 도형 1581">
                      <a:extLst>
                        <a:ext uri="{FF2B5EF4-FFF2-40B4-BE49-F238E27FC236}">
                          <a16:creationId xmlns:a16="http://schemas.microsoft.com/office/drawing/2014/main" id="{96E7F7D6-BD24-A4D8-4911-17B7BEFD1F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55000" y="3168314"/>
                      <a:ext cx="235457" cy="184580"/>
                    </a:xfrm>
                    <a:custGeom>
                      <a:avLst/>
                      <a:gdLst>
                        <a:gd name="connsiteX0" fmla="*/ 0 w 235457"/>
                        <a:gd name="connsiteY0" fmla="*/ 27132 h 184580"/>
                        <a:gd name="connsiteX1" fmla="*/ 233553 w 235457"/>
                        <a:gd name="connsiteY1" fmla="*/ 184580 h 184580"/>
                        <a:gd name="connsiteX2" fmla="*/ 235458 w 235457"/>
                        <a:gd name="connsiteY2" fmla="*/ 142289 h 184580"/>
                        <a:gd name="connsiteX3" fmla="*/ 30766 w 235457"/>
                        <a:gd name="connsiteY3" fmla="*/ 4272 h 184580"/>
                        <a:gd name="connsiteX4" fmla="*/ 95 w 235457"/>
                        <a:gd name="connsiteY4" fmla="*/ 27132 h 1845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35457" h="184580">
                          <a:moveTo>
                            <a:pt x="0" y="27132"/>
                          </a:moveTo>
                          <a:lnTo>
                            <a:pt x="233553" y="184580"/>
                          </a:lnTo>
                          <a:lnTo>
                            <a:pt x="235458" y="142289"/>
                          </a:lnTo>
                          <a:lnTo>
                            <a:pt x="30766" y="4272"/>
                          </a:lnTo>
                          <a:cubicBezTo>
                            <a:pt x="14859" y="-6491"/>
                            <a:pt x="1048" y="3796"/>
                            <a:pt x="95" y="27132"/>
                          </a:cubicBezTo>
                          <a:close/>
                        </a:path>
                      </a:pathLst>
                    </a:custGeom>
                    <a:solidFill>
                      <a:srgbClr val="E6E2E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583" name="자유형: 도형 1582">
                      <a:extLst>
                        <a:ext uri="{FF2B5EF4-FFF2-40B4-BE49-F238E27FC236}">
                          <a16:creationId xmlns:a16="http://schemas.microsoft.com/office/drawing/2014/main" id="{E4C71013-1389-4C9C-905C-25AA957C7D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75516" y="2995626"/>
                      <a:ext cx="242887" cy="169530"/>
                    </a:xfrm>
                    <a:custGeom>
                      <a:avLst/>
                      <a:gdLst>
                        <a:gd name="connsiteX0" fmla="*/ 0 w 242887"/>
                        <a:gd name="connsiteY0" fmla="*/ 27132 h 169530"/>
                        <a:gd name="connsiteX1" fmla="*/ 240983 w 242887"/>
                        <a:gd name="connsiteY1" fmla="*/ 169531 h 169530"/>
                        <a:gd name="connsiteX2" fmla="*/ 242888 w 242887"/>
                        <a:gd name="connsiteY2" fmla="*/ 127240 h 169530"/>
                        <a:gd name="connsiteX3" fmla="*/ 30766 w 242887"/>
                        <a:gd name="connsiteY3" fmla="*/ 4272 h 169530"/>
                        <a:gd name="connsiteX4" fmla="*/ 95 w 242887"/>
                        <a:gd name="connsiteY4" fmla="*/ 27132 h 1695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42887" h="169530">
                          <a:moveTo>
                            <a:pt x="0" y="27132"/>
                          </a:moveTo>
                          <a:lnTo>
                            <a:pt x="240983" y="169531"/>
                          </a:lnTo>
                          <a:lnTo>
                            <a:pt x="242888" y="127240"/>
                          </a:lnTo>
                          <a:lnTo>
                            <a:pt x="30766" y="4272"/>
                          </a:lnTo>
                          <a:cubicBezTo>
                            <a:pt x="14859" y="-6491"/>
                            <a:pt x="1048" y="3796"/>
                            <a:pt x="95" y="27132"/>
                          </a:cubicBezTo>
                          <a:close/>
                        </a:path>
                      </a:pathLst>
                    </a:custGeom>
                    <a:solidFill>
                      <a:srgbClr val="F3F1F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584" name="자유형: 도형 1583">
                      <a:extLst>
                        <a:ext uri="{FF2B5EF4-FFF2-40B4-BE49-F238E27FC236}">
                          <a16:creationId xmlns:a16="http://schemas.microsoft.com/office/drawing/2014/main" id="{B7F78A31-F80D-A983-76BB-4A46F4F5B5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85670" y="2999422"/>
                      <a:ext cx="532638" cy="311277"/>
                    </a:xfrm>
                    <a:custGeom>
                      <a:avLst/>
                      <a:gdLst>
                        <a:gd name="connsiteX0" fmla="*/ 0 w 532638"/>
                        <a:gd name="connsiteY0" fmla="*/ 173260 h 311277"/>
                        <a:gd name="connsiteX1" fmla="*/ 204788 w 532638"/>
                        <a:gd name="connsiteY1" fmla="*/ 311277 h 311277"/>
                        <a:gd name="connsiteX2" fmla="*/ 532638 w 532638"/>
                        <a:gd name="connsiteY2" fmla="*/ 123539 h 311277"/>
                        <a:gd name="connsiteX3" fmla="*/ 319754 w 532638"/>
                        <a:gd name="connsiteY3" fmla="*/ 0 h 311277"/>
                        <a:gd name="connsiteX4" fmla="*/ 0 w 532638"/>
                        <a:gd name="connsiteY4" fmla="*/ 173260 h 3112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32638" h="311277">
                          <a:moveTo>
                            <a:pt x="0" y="173260"/>
                          </a:moveTo>
                          <a:lnTo>
                            <a:pt x="204788" y="311277"/>
                          </a:lnTo>
                          <a:lnTo>
                            <a:pt x="532638" y="123539"/>
                          </a:lnTo>
                          <a:lnTo>
                            <a:pt x="319754" y="0"/>
                          </a:lnTo>
                          <a:lnTo>
                            <a:pt x="0" y="173260"/>
                          </a:lnTo>
                          <a:close/>
                        </a:path>
                      </a:pathLst>
                    </a:custGeom>
                    <a:solidFill>
                      <a:srgbClr val="F3F1F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585" name="자유형: 도형 1584">
                      <a:extLst>
                        <a:ext uri="{FF2B5EF4-FFF2-40B4-BE49-F238E27FC236}">
                          <a16:creationId xmlns:a16="http://schemas.microsoft.com/office/drawing/2014/main" id="{80CC8DBE-EA72-B51F-FFF8-EB0111E3B1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88553" y="3122961"/>
                      <a:ext cx="329755" cy="230028"/>
                    </a:xfrm>
                    <a:custGeom>
                      <a:avLst/>
                      <a:gdLst>
                        <a:gd name="connsiteX0" fmla="*/ 0 w 329755"/>
                        <a:gd name="connsiteY0" fmla="*/ 230029 h 230028"/>
                        <a:gd name="connsiteX1" fmla="*/ 1905 w 329755"/>
                        <a:gd name="connsiteY1" fmla="*/ 187738 h 230028"/>
                        <a:gd name="connsiteX2" fmla="*/ 329756 w 329755"/>
                        <a:gd name="connsiteY2" fmla="*/ 0 h 230028"/>
                        <a:gd name="connsiteX3" fmla="*/ 327850 w 329755"/>
                        <a:gd name="connsiteY3" fmla="*/ 42291 h 230028"/>
                        <a:gd name="connsiteX4" fmla="*/ 0 w 329755"/>
                        <a:gd name="connsiteY4" fmla="*/ 230029 h 23002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29755" h="230028">
                          <a:moveTo>
                            <a:pt x="0" y="230029"/>
                          </a:moveTo>
                          <a:lnTo>
                            <a:pt x="1905" y="187738"/>
                          </a:lnTo>
                          <a:lnTo>
                            <a:pt x="329756" y="0"/>
                          </a:lnTo>
                          <a:lnTo>
                            <a:pt x="327850" y="42291"/>
                          </a:lnTo>
                          <a:lnTo>
                            <a:pt x="0" y="230029"/>
                          </a:lnTo>
                          <a:close/>
                        </a:path>
                      </a:pathLst>
                    </a:custGeom>
                    <a:solidFill>
                      <a:srgbClr val="B6B5B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  <p:sp>
                <p:nvSpPr>
                  <p:cNvPr id="1586" name="자유형: 도형 1585">
                    <a:extLst>
                      <a:ext uri="{FF2B5EF4-FFF2-40B4-BE49-F238E27FC236}">
                        <a16:creationId xmlns:a16="http://schemas.microsoft.com/office/drawing/2014/main" id="{0D403944-E58A-A8CA-2F06-B0654552A647}"/>
                      </a:ext>
                    </a:extLst>
                  </p:cNvPr>
                  <p:cNvSpPr/>
                  <p:nvPr/>
                </p:nvSpPr>
                <p:spPr>
                  <a:xfrm>
                    <a:off x="4794227" y="3042484"/>
                    <a:ext cx="166561" cy="75905"/>
                  </a:xfrm>
                  <a:custGeom>
                    <a:avLst/>
                    <a:gdLst>
                      <a:gd name="connsiteX0" fmla="*/ 164202 w 166561"/>
                      <a:gd name="connsiteY0" fmla="*/ 75905 h 75905"/>
                      <a:gd name="connsiteX1" fmla="*/ 163250 w 166561"/>
                      <a:gd name="connsiteY1" fmla="*/ 75715 h 75905"/>
                      <a:gd name="connsiteX2" fmla="*/ 1420 w 166561"/>
                      <a:gd name="connsiteY2" fmla="*/ 4563 h 75905"/>
                      <a:gd name="connsiteX3" fmla="*/ 182 w 166561"/>
                      <a:gd name="connsiteY3" fmla="*/ 1420 h 75905"/>
                      <a:gd name="connsiteX4" fmla="*/ 3325 w 166561"/>
                      <a:gd name="connsiteY4" fmla="*/ 182 h 75905"/>
                      <a:gd name="connsiteX5" fmla="*/ 165155 w 166561"/>
                      <a:gd name="connsiteY5" fmla="*/ 71333 h 75905"/>
                      <a:gd name="connsiteX6" fmla="*/ 166393 w 166561"/>
                      <a:gd name="connsiteY6" fmla="*/ 74477 h 75905"/>
                      <a:gd name="connsiteX7" fmla="*/ 164202 w 166561"/>
                      <a:gd name="connsiteY7" fmla="*/ 75905 h 75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66561" h="75905">
                        <a:moveTo>
                          <a:pt x="164202" y="75905"/>
                        </a:moveTo>
                        <a:cubicBezTo>
                          <a:pt x="164202" y="75905"/>
                          <a:pt x="163535" y="75905"/>
                          <a:pt x="163250" y="75715"/>
                        </a:cubicBezTo>
                        <a:lnTo>
                          <a:pt x="1420" y="4563"/>
                        </a:lnTo>
                        <a:cubicBezTo>
                          <a:pt x="182" y="3992"/>
                          <a:pt x="-295" y="2658"/>
                          <a:pt x="182" y="1420"/>
                        </a:cubicBezTo>
                        <a:cubicBezTo>
                          <a:pt x="753" y="182"/>
                          <a:pt x="2087" y="-295"/>
                          <a:pt x="3325" y="182"/>
                        </a:cubicBezTo>
                        <a:lnTo>
                          <a:pt x="165155" y="71333"/>
                        </a:lnTo>
                        <a:cubicBezTo>
                          <a:pt x="166298" y="71810"/>
                          <a:pt x="166869" y="73238"/>
                          <a:pt x="166393" y="74477"/>
                        </a:cubicBezTo>
                        <a:cubicBezTo>
                          <a:pt x="166012" y="75334"/>
                          <a:pt x="165155" y="75905"/>
                          <a:pt x="164202" y="75905"/>
                        </a:cubicBezTo>
                        <a:close/>
                      </a:path>
                    </a:pathLst>
                  </a:custGeom>
                  <a:solidFill>
                    <a:srgbClr val="87878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587" name="자유형: 도형 1586">
                    <a:extLst>
                      <a:ext uri="{FF2B5EF4-FFF2-40B4-BE49-F238E27FC236}">
                        <a16:creationId xmlns:a16="http://schemas.microsoft.com/office/drawing/2014/main" id="{A2B83A66-54BC-E37D-960C-27E3F9A385A8}"/>
                      </a:ext>
                    </a:extLst>
                  </p:cNvPr>
                  <p:cNvSpPr/>
                  <p:nvPr/>
                </p:nvSpPr>
                <p:spPr>
                  <a:xfrm>
                    <a:off x="5030012" y="3157112"/>
                    <a:ext cx="168490" cy="111963"/>
                  </a:xfrm>
                  <a:custGeom>
                    <a:avLst/>
                    <a:gdLst>
                      <a:gd name="connsiteX0" fmla="*/ 166160 w 168490"/>
                      <a:gd name="connsiteY0" fmla="*/ 111963 h 111963"/>
                      <a:gd name="connsiteX1" fmla="*/ 164827 w 168490"/>
                      <a:gd name="connsiteY1" fmla="*/ 111582 h 111963"/>
                      <a:gd name="connsiteX2" fmla="*/ 1092 w 168490"/>
                      <a:gd name="connsiteY2" fmla="*/ 4331 h 111963"/>
                      <a:gd name="connsiteX3" fmla="*/ 425 w 168490"/>
                      <a:gd name="connsiteY3" fmla="*/ 1092 h 111963"/>
                      <a:gd name="connsiteX4" fmla="*/ 3664 w 168490"/>
                      <a:gd name="connsiteY4" fmla="*/ 425 h 111963"/>
                      <a:gd name="connsiteX5" fmla="*/ 167399 w 168490"/>
                      <a:gd name="connsiteY5" fmla="*/ 107677 h 111963"/>
                      <a:gd name="connsiteX6" fmla="*/ 168065 w 168490"/>
                      <a:gd name="connsiteY6" fmla="*/ 110915 h 111963"/>
                      <a:gd name="connsiteX7" fmla="*/ 166065 w 168490"/>
                      <a:gd name="connsiteY7" fmla="*/ 111963 h 111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68490" h="111963">
                        <a:moveTo>
                          <a:pt x="166160" y="111963"/>
                        </a:moveTo>
                        <a:cubicBezTo>
                          <a:pt x="166160" y="111963"/>
                          <a:pt x="165303" y="111868"/>
                          <a:pt x="164827" y="111582"/>
                        </a:cubicBezTo>
                        <a:lnTo>
                          <a:pt x="1092" y="4331"/>
                        </a:lnTo>
                        <a:cubicBezTo>
                          <a:pt x="-51" y="3569"/>
                          <a:pt x="-337" y="2140"/>
                          <a:pt x="425" y="1092"/>
                        </a:cubicBezTo>
                        <a:cubicBezTo>
                          <a:pt x="1187" y="-51"/>
                          <a:pt x="2616" y="-337"/>
                          <a:pt x="3664" y="425"/>
                        </a:cubicBezTo>
                        <a:lnTo>
                          <a:pt x="167399" y="107677"/>
                        </a:lnTo>
                        <a:cubicBezTo>
                          <a:pt x="168542" y="108439"/>
                          <a:pt x="168827" y="109868"/>
                          <a:pt x="168065" y="110915"/>
                        </a:cubicBezTo>
                        <a:cubicBezTo>
                          <a:pt x="167589" y="111582"/>
                          <a:pt x="166827" y="111963"/>
                          <a:pt x="166065" y="111963"/>
                        </a:cubicBezTo>
                        <a:close/>
                      </a:path>
                    </a:pathLst>
                  </a:custGeom>
                  <a:solidFill>
                    <a:srgbClr val="87878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588" name="자유형: 도형 1587">
                    <a:extLst>
                      <a:ext uri="{FF2B5EF4-FFF2-40B4-BE49-F238E27FC236}">
                        <a16:creationId xmlns:a16="http://schemas.microsoft.com/office/drawing/2014/main" id="{84465C02-FF42-CEC0-054B-C1594B7D1F49}"/>
                      </a:ext>
                    </a:extLst>
                  </p:cNvPr>
                  <p:cNvSpPr/>
                  <p:nvPr/>
                </p:nvSpPr>
                <p:spPr>
                  <a:xfrm>
                    <a:off x="4830612" y="3020386"/>
                    <a:ext cx="166561" cy="75905"/>
                  </a:xfrm>
                  <a:custGeom>
                    <a:avLst/>
                    <a:gdLst>
                      <a:gd name="connsiteX0" fmla="*/ 164202 w 166561"/>
                      <a:gd name="connsiteY0" fmla="*/ 75905 h 75905"/>
                      <a:gd name="connsiteX1" fmla="*/ 163250 w 166561"/>
                      <a:gd name="connsiteY1" fmla="*/ 75715 h 75905"/>
                      <a:gd name="connsiteX2" fmla="*/ 1420 w 166561"/>
                      <a:gd name="connsiteY2" fmla="*/ 4563 h 75905"/>
                      <a:gd name="connsiteX3" fmla="*/ 182 w 166561"/>
                      <a:gd name="connsiteY3" fmla="*/ 1420 h 75905"/>
                      <a:gd name="connsiteX4" fmla="*/ 3325 w 166561"/>
                      <a:gd name="connsiteY4" fmla="*/ 182 h 75905"/>
                      <a:gd name="connsiteX5" fmla="*/ 165155 w 166561"/>
                      <a:gd name="connsiteY5" fmla="*/ 71333 h 75905"/>
                      <a:gd name="connsiteX6" fmla="*/ 166393 w 166561"/>
                      <a:gd name="connsiteY6" fmla="*/ 74477 h 75905"/>
                      <a:gd name="connsiteX7" fmla="*/ 164202 w 166561"/>
                      <a:gd name="connsiteY7" fmla="*/ 75905 h 75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66561" h="75905">
                        <a:moveTo>
                          <a:pt x="164202" y="75905"/>
                        </a:moveTo>
                        <a:cubicBezTo>
                          <a:pt x="164202" y="75905"/>
                          <a:pt x="163536" y="75905"/>
                          <a:pt x="163250" y="75715"/>
                        </a:cubicBezTo>
                        <a:lnTo>
                          <a:pt x="1420" y="4563"/>
                        </a:lnTo>
                        <a:cubicBezTo>
                          <a:pt x="182" y="3992"/>
                          <a:pt x="-295" y="2658"/>
                          <a:pt x="182" y="1420"/>
                        </a:cubicBezTo>
                        <a:cubicBezTo>
                          <a:pt x="753" y="182"/>
                          <a:pt x="2087" y="-295"/>
                          <a:pt x="3325" y="182"/>
                        </a:cubicBezTo>
                        <a:lnTo>
                          <a:pt x="165155" y="71333"/>
                        </a:lnTo>
                        <a:cubicBezTo>
                          <a:pt x="166298" y="71905"/>
                          <a:pt x="166869" y="73238"/>
                          <a:pt x="166393" y="74477"/>
                        </a:cubicBezTo>
                        <a:cubicBezTo>
                          <a:pt x="166012" y="75334"/>
                          <a:pt x="165155" y="75905"/>
                          <a:pt x="164202" y="75905"/>
                        </a:cubicBezTo>
                        <a:close/>
                      </a:path>
                    </a:pathLst>
                  </a:custGeom>
                  <a:solidFill>
                    <a:srgbClr val="87878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589" name="자유형: 도형 1588">
                    <a:extLst>
                      <a:ext uri="{FF2B5EF4-FFF2-40B4-BE49-F238E27FC236}">
                        <a16:creationId xmlns:a16="http://schemas.microsoft.com/office/drawing/2014/main" id="{4E9BE5F4-BB60-171C-E231-F58739ABB1AF}"/>
                      </a:ext>
                    </a:extLst>
                  </p:cNvPr>
                  <p:cNvSpPr/>
                  <p:nvPr/>
                </p:nvSpPr>
                <p:spPr>
                  <a:xfrm>
                    <a:off x="4867569" y="3000383"/>
                    <a:ext cx="166561" cy="75905"/>
                  </a:xfrm>
                  <a:custGeom>
                    <a:avLst/>
                    <a:gdLst>
                      <a:gd name="connsiteX0" fmla="*/ 164202 w 166561"/>
                      <a:gd name="connsiteY0" fmla="*/ 75905 h 75905"/>
                      <a:gd name="connsiteX1" fmla="*/ 163250 w 166561"/>
                      <a:gd name="connsiteY1" fmla="*/ 75715 h 75905"/>
                      <a:gd name="connsiteX2" fmla="*/ 1420 w 166561"/>
                      <a:gd name="connsiteY2" fmla="*/ 4563 h 75905"/>
                      <a:gd name="connsiteX3" fmla="*/ 182 w 166561"/>
                      <a:gd name="connsiteY3" fmla="*/ 1420 h 75905"/>
                      <a:gd name="connsiteX4" fmla="*/ 3325 w 166561"/>
                      <a:gd name="connsiteY4" fmla="*/ 182 h 75905"/>
                      <a:gd name="connsiteX5" fmla="*/ 165155 w 166561"/>
                      <a:gd name="connsiteY5" fmla="*/ 71334 h 75905"/>
                      <a:gd name="connsiteX6" fmla="*/ 166393 w 166561"/>
                      <a:gd name="connsiteY6" fmla="*/ 74477 h 75905"/>
                      <a:gd name="connsiteX7" fmla="*/ 164202 w 166561"/>
                      <a:gd name="connsiteY7" fmla="*/ 75905 h 75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66561" h="75905">
                        <a:moveTo>
                          <a:pt x="164202" y="75905"/>
                        </a:moveTo>
                        <a:cubicBezTo>
                          <a:pt x="164202" y="75905"/>
                          <a:pt x="163535" y="75905"/>
                          <a:pt x="163250" y="75715"/>
                        </a:cubicBezTo>
                        <a:lnTo>
                          <a:pt x="1420" y="4563"/>
                        </a:lnTo>
                        <a:cubicBezTo>
                          <a:pt x="182" y="3992"/>
                          <a:pt x="-295" y="2658"/>
                          <a:pt x="182" y="1420"/>
                        </a:cubicBezTo>
                        <a:cubicBezTo>
                          <a:pt x="753" y="182"/>
                          <a:pt x="2087" y="-295"/>
                          <a:pt x="3325" y="182"/>
                        </a:cubicBezTo>
                        <a:lnTo>
                          <a:pt x="165155" y="71334"/>
                        </a:lnTo>
                        <a:cubicBezTo>
                          <a:pt x="166298" y="71905"/>
                          <a:pt x="166869" y="73238"/>
                          <a:pt x="166393" y="74477"/>
                        </a:cubicBezTo>
                        <a:cubicBezTo>
                          <a:pt x="166012" y="75334"/>
                          <a:pt x="165155" y="75905"/>
                          <a:pt x="164202" y="75905"/>
                        </a:cubicBezTo>
                        <a:close/>
                      </a:path>
                    </a:pathLst>
                  </a:custGeom>
                  <a:solidFill>
                    <a:srgbClr val="87878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590" name="자유형: 도형 1589">
                    <a:extLst>
                      <a:ext uri="{FF2B5EF4-FFF2-40B4-BE49-F238E27FC236}">
                        <a16:creationId xmlns:a16="http://schemas.microsoft.com/office/drawing/2014/main" id="{3A660DB3-2186-95C1-5CD4-CBACA7CE0D51}"/>
                      </a:ext>
                    </a:extLst>
                  </p:cNvPr>
                  <p:cNvSpPr/>
                  <p:nvPr/>
                </p:nvSpPr>
                <p:spPr>
                  <a:xfrm>
                    <a:off x="4898716" y="2982000"/>
                    <a:ext cx="166561" cy="75905"/>
                  </a:xfrm>
                  <a:custGeom>
                    <a:avLst/>
                    <a:gdLst>
                      <a:gd name="connsiteX0" fmla="*/ 164202 w 166561"/>
                      <a:gd name="connsiteY0" fmla="*/ 75905 h 75905"/>
                      <a:gd name="connsiteX1" fmla="*/ 163250 w 166561"/>
                      <a:gd name="connsiteY1" fmla="*/ 75715 h 75905"/>
                      <a:gd name="connsiteX2" fmla="*/ 1420 w 166561"/>
                      <a:gd name="connsiteY2" fmla="*/ 4563 h 75905"/>
                      <a:gd name="connsiteX3" fmla="*/ 182 w 166561"/>
                      <a:gd name="connsiteY3" fmla="*/ 1420 h 75905"/>
                      <a:gd name="connsiteX4" fmla="*/ 3325 w 166561"/>
                      <a:gd name="connsiteY4" fmla="*/ 182 h 75905"/>
                      <a:gd name="connsiteX5" fmla="*/ 165155 w 166561"/>
                      <a:gd name="connsiteY5" fmla="*/ 71333 h 75905"/>
                      <a:gd name="connsiteX6" fmla="*/ 166393 w 166561"/>
                      <a:gd name="connsiteY6" fmla="*/ 74477 h 75905"/>
                      <a:gd name="connsiteX7" fmla="*/ 164202 w 166561"/>
                      <a:gd name="connsiteY7" fmla="*/ 75905 h 75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66561" h="75905">
                        <a:moveTo>
                          <a:pt x="164202" y="75905"/>
                        </a:moveTo>
                        <a:cubicBezTo>
                          <a:pt x="164202" y="75905"/>
                          <a:pt x="163535" y="75905"/>
                          <a:pt x="163250" y="75715"/>
                        </a:cubicBezTo>
                        <a:lnTo>
                          <a:pt x="1420" y="4563"/>
                        </a:lnTo>
                        <a:cubicBezTo>
                          <a:pt x="182" y="3992"/>
                          <a:pt x="-295" y="2658"/>
                          <a:pt x="182" y="1420"/>
                        </a:cubicBezTo>
                        <a:cubicBezTo>
                          <a:pt x="753" y="182"/>
                          <a:pt x="2087" y="-295"/>
                          <a:pt x="3325" y="182"/>
                        </a:cubicBezTo>
                        <a:lnTo>
                          <a:pt x="165155" y="71333"/>
                        </a:lnTo>
                        <a:cubicBezTo>
                          <a:pt x="166298" y="71905"/>
                          <a:pt x="166869" y="73238"/>
                          <a:pt x="166393" y="74477"/>
                        </a:cubicBezTo>
                        <a:cubicBezTo>
                          <a:pt x="166012" y="75334"/>
                          <a:pt x="165155" y="75905"/>
                          <a:pt x="164202" y="75905"/>
                        </a:cubicBezTo>
                        <a:close/>
                      </a:path>
                    </a:pathLst>
                  </a:custGeom>
                  <a:solidFill>
                    <a:srgbClr val="87878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591" name="자유형: 도형 1590">
                    <a:extLst>
                      <a:ext uri="{FF2B5EF4-FFF2-40B4-BE49-F238E27FC236}">
                        <a16:creationId xmlns:a16="http://schemas.microsoft.com/office/drawing/2014/main" id="{2F2A4F85-EFE4-6574-C467-97D0B8E542AB}"/>
                      </a:ext>
                    </a:extLst>
                  </p:cNvPr>
                  <p:cNvSpPr/>
                  <p:nvPr/>
                </p:nvSpPr>
                <p:spPr>
                  <a:xfrm>
                    <a:off x="4934149" y="2964760"/>
                    <a:ext cx="166574" cy="75905"/>
                  </a:xfrm>
                  <a:custGeom>
                    <a:avLst/>
                    <a:gdLst>
                      <a:gd name="connsiteX0" fmla="*/ 164202 w 166574"/>
                      <a:gd name="connsiteY0" fmla="*/ 75905 h 75905"/>
                      <a:gd name="connsiteX1" fmla="*/ 163250 w 166574"/>
                      <a:gd name="connsiteY1" fmla="*/ 75715 h 75905"/>
                      <a:gd name="connsiteX2" fmla="*/ 1420 w 166574"/>
                      <a:gd name="connsiteY2" fmla="*/ 4563 h 75905"/>
                      <a:gd name="connsiteX3" fmla="*/ 182 w 166574"/>
                      <a:gd name="connsiteY3" fmla="*/ 1420 h 75905"/>
                      <a:gd name="connsiteX4" fmla="*/ 3325 w 166574"/>
                      <a:gd name="connsiteY4" fmla="*/ 182 h 75905"/>
                      <a:gd name="connsiteX5" fmla="*/ 165155 w 166574"/>
                      <a:gd name="connsiteY5" fmla="*/ 71333 h 75905"/>
                      <a:gd name="connsiteX6" fmla="*/ 166393 w 166574"/>
                      <a:gd name="connsiteY6" fmla="*/ 74477 h 75905"/>
                      <a:gd name="connsiteX7" fmla="*/ 164202 w 166574"/>
                      <a:gd name="connsiteY7" fmla="*/ 75905 h 75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66574" h="75905">
                        <a:moveTo>
                          <a:pt x="164202" y="75905"/>
                        </a:moveTo>
                        <a:cubicBezTo>
                          <a:pt x="164202" y="75905"/>
                          <a:pt x="163535" y="75905"/>
                          <a:pt x="163250" y="75715"/>
                        </a:cubicBezTo>
                        <a:lnTo>
                          <a:pt x="1420" y="4563"/>
                        </a:lnTo>
                        <a:cubicBezTo>
                          <a:pt x="182" y="3992"/>
                          <a:pt x="-294" y="2658"/>
                          <a:pt x="182" y="1420"/>
                        </a:cubicBezTo>
                        <a:cubicBezTo>
                          <a:pt x="753" y="182"/>
                          <a:pt x="2087" y="-295"/>
                          <a:pt x="3325" y="182"/>
                        </a:cubicBezTo>
                        <a:lnTo>
                          <a:pt x="165155" y="71333"/>
                        </a:lnTo>
                        <a:cubicBezTo>
                          <a:pt x="166393" y="71905"/>
                          <a:pt x="166869" y="73238"/>
                          <a:pt x="166393" y="74477"/>
                        </a:cubicBezTo>
                        <a:cubicBezTo>
                          <a:pt x="166012" y="75334"/>
                          <a:pt x="165155" y="75905"/>
                          <a:pt x="164202" y="75905"/>
                        </a:cubicBezTo>
                        <a:close/>
                      </a:path>
                    </a:pathLst>
                  </a:custGeom>
                  <a:solidFill>
                    <a:srgbClr val="87878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592" name="자유형: 도형 1591">
                    <a:extLst>
                      <a:ext uri="{FF2B5EF4-FFF2-40B4-BE49-F238E27FC236}">
                        <a16:creationId xmlns:a16="http://schemas.microsoft.com/office/drawing/2014/main" id="{0864C098-93BA-7B8E-73EE-3C147885C1D9}"/>
                      </a:ext>
                    </a:extLst>
                  </p:cNvPr>
                  <p:cNvSpPr/>
                  <p:nvPr/>
                </p:nvSpPr>
                <p:spPr>
                  <a:xfrm>
                    <a:off x="4970929" y="2949234"/>
                    <a:ext cx="166561" cy="75905"/>
                  </a:xfrm>
                  <a:custGeom>
                    <a:avLst/>
                    <a:gdLst>
                      <a:gd name="connsiteX0" fmla="*/ 164189 w 166561"/>
                      <a:gd name="connsiteY0" fmla="*/ 75905 h 75905"/>
                      <a:gd name="connsiteX1" fmla="*/ 163236 w 166561"/>
                      <a:gd name="connsiteY1" fmla="*/ 75715 h 75905"/>
                      <a:gd name="connsiteX2" fmla="*/ 1407 w 166561"/>
                      <a:gd name="connsiteY2" fmla="*/ 4563 h 75905"/>
                      <a:gd name="connsiteX3" fmla="*/ 168 w 166561"/>
                      <a:gd name="connsiteY3" fmla="*/ 1420 h 75905"/>
                      <a:gd name="connsiteX4" fmla="*/ 3312 w 166561"/>
                      <a:gd name="connsiteY4" fmla="*/ 182 h 75905"/>
                      <a:gd name="connsiteX5" fmla="*/ 165141 w 166561"/>
                      <a:gd name="connsiteY5" fmla="*/ 71333 h 75905"/>
                      <a:gd name="connsiteX6" fmla="*/ 166380 w 166561"/>
                      <a:gd name="connsiteY6" fmla="*/ 74477 h 75905"/>
                      <a:gd name="connsiteX7" fmla="*/ 164189 w 166561"/>
                      <a:gd name="connsiteY7" fmla="*/ 75905 h 75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66561" h="75905">
                        <a:moveTo>
                          <a:pt x="164189" y="75905"/>
                        </a:moveTo>
                        <a:cubicBezTo>
                          <a:pt x="164189" y="75905"/>
                          <a:pt x="163522" y="75905"/>
                          <a:pt x="163236" y="75715"/>
                        </a:cubicBezTo>
                        <a:lnTo>
                          <a:pt x="1407" y="4563"/>
                        </a:lnTo>
                        <a:cubicBezTo>
                          <a:pt x="264" y="3992"/>
                          <a:pt x="-308" y="2658"/>
                          <a:pt x="168" y="1420"/>
                        </a:cubicBezTo>
                        <a:cubicBezTo>
                          <a:pt x="645" y="182"/>
                          <a:pt x="2073" y="-295"/>
                          <a:pt x="3312" y="182"/>
                        </a:cubicBezTo>
                        <a:lnTo>
                          <a:pt x="165141" y="71333"/>
                        </a:lnTo>
                        <a:cubicBezTo>
                          <a:pt x="166380" y="71905"/>
                          <a:pt x="166856" y="73238"/>
                          <a:pt x="166380" y="74477"/>
                        </a:cubicBezTo>
                        <a:cubicBezTo>
                          <a:pt x="165999" y="75334"/>
                          <a:pt x="165141" y="75905"/>
                          <a:pt x="164189" y="75905"/>
                        </a:cubicBezTo>
                        <a:close/>
                      </a:path>
                    </a:pathLst>
                  </a:custGeom>
                  <a:solidFill>
                    <a:srgbClr val="87878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593" name="자유형: 도형 1592">
                    <a:extLst>
                      <a:ext uri="{FF2B5EF4-FFF2-40B4-BE49-F238E27FC236}">
                        <a16:creationId xmlns:a16="http://schemas.microsoft.com/office/drawing/2014/main" id="{48F9D024-249A-AFD5-11CA-025BDB50A708}"/>
                      </a:ext>
                    </a:extLst>
                  </p:cNvPr>
                  <p:cNvSpPr/>
                  <p:nvPr/>
                </p:nvSpPr>
                <p:spPr>
                  <a:xfrm>
                    <a:off x="5002348" y="2929232"/>
                    <a:ext cx="166561" cy="75905"/>
                  </a:xfrm>
                  <a:custGeom>
                    <a:avLst/>
                    <a:gdLst>
                      <a:gd name="connsiteX0" fmla="*/ 164202 w 166561"/>
                      <a:gd name="connsiteY0" fmla="*/ 75905 h 75905"/>
                      <a:gd name="connsiteX1" fmla="*/ 163250 w 166561"/>
                      <a:gd name="connsiteY1" fmla="*/ 75715 h 75905"/>
                      <a:gd name="connsiteX2" fmla="*/ 1420 w 166561"/>
                      <a:gd name="connsiteY2" fmla="*/ 4563 h 75905"/>
                      <a:gd name="connsiteX3" fmla="*/ 182 w 166561"/>
                      <a:gd name="connsiteY3" fmla="*/ 1420 h 75905"/>
                      <a:gd name="connsiteX4" fmla="*/ 3325 w 166561"/>
                      <a:gd name="connsiteY4" fmla="*/ 182 h 75905"/>
                      <a:gd name="connsiteX5" fmla="*/ 165155 w 166561"/>
                      <a:gd name="connsiteY5" fmla="*/ 71333 h 75905"/>
                      <a:gd name="connsiteX6" fmla="*/ 166393 w 166561"/>
                      <a:gd name="connsiteY6" fmla="*/ 74477 h 75905"/>
                      <a:gd name="connsiteX7" fmla="*/ 164202 w 166561"/>
                      <a:gd name="connsiteY7" fmla="*/ 75905 h 75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66561" h="75905">
                        <a:moveTo>
                          <a:pt x="164202" y="75905"/>
                        </a:moveTo>
                        <a:cubicBezTo>
                          <a:pt x="164202" y="75905"/>
                          <a:pt x="163536" y="75905"/>
                          <a:pt x="163250" y="75715"/>
                        </a:cubicBezTo>
                        <a:lnTo>
                          <a:pt x="1420" y="4563"/>
                        </a:lnTo>
                        <a:cubicBezTo>
                          <a:pt x="182" y="3992"/>
                          <a:pt x="-295" y="2658"/>
                          <a:pt x="182" y="1420"/>
                        </a:cubicBezTo>
                        <a:cubicBezTo>
                          <a:pt x="753" y="182"/>
                          <a:pt x="2087" y="-295"/>
                          <a:pt x="3325" y="182"/>
                        </a:cubicBezTo>
                        <a:lnTo>
                          <a:pt x="165155" y="71333"/>
                        </a:lnTo>
                        <a:cubicBezTo>
                          <a:pt x="166298" y="71905"/>
                          <a:pt x="166869" y="73238"/>
                          <a:pt x="166393" y="74477"/>
                        </a:cubicBezTo>
                        <a:cubicBezTo>
                          <a:pt x="166012" y="75334"/>
                          <a:pt x="165155" y="75905"/>
                          <a:pt x="164202" y="75905"/>
                        </a:cubicBezTo>
                        <a:close/>
                      </a:path>
                    </a:pathLst>
                  </a:custGeom>
                  <a:solidFill>
                    <a:srgbClr val="87878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594" name="자유형: 도형 1593">
                    <a:extLst>
                      <a:ext uri="{FF2B5EF4-FFF2-40B4-BE49-F238E27FC236}">
                        <a16:creationId xmlns:a16="http://schemas.microsoft.com/office/drawing/2014/main" id="{F28ED7D9-E3D4-0F91-FD46-3DC82FA432C8}"/>
                      </a:ext>
                    </a:extLst>
                  </p:cNvPr>
                  <p:cNvSpPr/>
                  <p:nvPr/>
                </p:nvSpPr>
                <p:spPr>
                  <a:xfrm>
                    <a:off x="5040924" y="2910848"/>
                    <a:ext cx="166574" cy="75905"/>
                  </a:xfrm>
                  <a:custGeom>
                    <a:avLst/>
                    <a:gdLst>
                      <a:gd name="connsiteX0" fmla="*/ 164202 w 166574"/>
                      <a:gd name="connsiteY0" fmla="*/ 75905 h 75905"/>
                      <a:gd name="connsiteX1" fmla="*/ 163250 w 166574"/>
                      <a:gd name="connsiteY1" fmla="*/ 75715 h 75905"/>
                      <a:gd name="connsiteX2" fmla="*/ 1420 w 166574"/>
                      <a:gd name="connsiteY2" fmla="*/ 4563 h 75905"/>
                      <a:gd name="connsiteX3" fmla="*/ 182 w 166574"/>
                      <a:gd name="connsiteY3" fmla="*/ 1420 h 75905"/>
                      <a:gd name="connsiteX4" fmla="*/ 3325 w 166574"/>
                      <a:gd name="connsiteY4" fmla="*/ 182 h 75905"/>
                      <a:gd name="connsiteX5" fmla="*/ 165155 w 166574"/>
                      <a:gd name="connsiteY5" fmla="*/ 71333 h 75905"/>
                      <a:gd name="connsiteX6" fmla="*/ 166393 w 166574"/>
                      <a:gd name="connsiteY6" fmla="*/ 74477 h 75905"/>
                      <a:gd name="connsiteX7" fmla="*/ 164202 w 166574"/>
                      <a:gd name="connsiteY7" fmla="*/ 75905 h 75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66574" h="75905">
                        <a:moveTo>
                          <a:pt x="164202" y="75905"/>
                        </a:moveTo>
                        <a:cubicBezTo>
                          <a:pt x="164202" y="75905"/>
                          <a:pt x="163535" y="75905"/>
                          <a:pt x="163250" y="75715"/>
                        </a:cubicBezTo>
                        <a:lnTo>
                          <a:pt x="1420" y="4563"/>
                        </a:lnTo>
                        <a:cubicBezTo>
                          <a:pt x="182" y="3992"/>
                          <a:pt x="-295" y="2658"/>
                          <a:pt x="182" y="1420"/>
                        </a:cubicBezTo>
                        <a:cubicBezTo>
                          <a:pt x="753" y="182"/>
                          <a:pt x="2087" y="-295"/>
                          <a:pt x="3325" y="182"/>
                        </a:cubicBezTo>
                        <a:lnTo>
                          <a:pt x="165155" y="71333"/>
                        </a:lnTo>
                        <a:cubicBezTo>
                          <a:pt x="166393" y="71905"/>
                          <a:pt x="166869" y="73238"/>
                          <a:pt x="166393" y="74477"/>
                        </a:cubicBezTo>
                        <a:cubicBezTo>
                          <a:pt x="166012" y="75334"/>
                          <a:pt x="165155" y="75905"/>
                          <a:pt x="164202" y="75905"/>
                        </a:cubicBezTo>
                        <a:close/>
                      </a:path>
                    </a:pathLst>
                  </a:custGeom>
                  <a:solidFill>
                    <a:srgbClr val="87878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595" name="자유형: 도형 1594">
                    <a:extLst>
                      <a:ext uri="{FF2B5EF4-FFF2-40B4-BE49-F238E27FC236}">
                        <a16:creationId xmlns:a16="http://schemas.microsoft.com/office/drawing/2014/main" id="{1B8D306E-6ED9-6924-9EA1-BB48D1519693}"/>
                      </a:ext>
                    </a:extLst>
                  </p:cNvPr>
                  <p:cNvSpPr/>
                  <p:nvPr/>
                </p:nvSpPr>
                <p:spPr>
                  <a:xfrm>
                    <a:off x="5069922" y="3133966"/>
                    <a:ext cx="168490" cy="111962"/>
                  </a:xfrm>
                  <a:custGeom>
                    <a:avLst/>
                    <a:gdLst>
                      <a:gd name="connsiteX0" fmla="*/ 166160 w 168490"/>
                      <a:gd name="connsiteY0" fmla="*/ 111963 h 111962"/>
                      <a:gd name="connsiteX1" fmla="*/ 164827 w 168490"/>
                      <a:gd name="connsiteY1" fmla="*/ 111582 h 111962"/>
                      <a:gd name="connsiteX2" fmla="*/ 1092 w 168490"/>
                      <a:gd name="connsiteY2" fmla="*/ 4330 h 111962"/>
                      <a:gd name="connsiteX3" fmla="*/ 425 w 168490"/>
                      <a:gd name="connsiteY3" fmla="*/ 1092 h 111962"/>
                      <a:gd name="connsiteX4" fmla="*/ 3664 w 168490"/>
                      <a:gd name="connsiteY4" fmla="*/ 425 h 111962"/>
                      <a:gd name="connsiteX5" fmla="*/ 167399 w 168490"/>
                      <a:gd name="connsiteY5" fmla="*/ 107677 h 111962"/>
                      <a:gd name="connsiteX6" fmla="*/ 168065 w 168490"/>
                      <a:gd name="connsiteY6" fmla="*/ 110915 h 111962"/>
                      <a:gd name="connsiteX7" fmla="*/ 166065 w 168490"/>
                      <a:gd name="connsiteY7" fmla="*/ 111963 h 1119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68490" h="111962">
                        <a:moveTo>
                          <a:pt x="166160" y="111963"/>
                        </a:moveTo>
                        <a:cubicBezTo>
                          <a:pt x="166160" y="111963"/>
                          <a:pt x="165303" y="111868"/>
                          <a:pt x="164827" y="111582"/>
                        </a:cubicBezTo>
                        <a:lnTo>
                          <a:pt x="1092" y="4330"/>
                        </a:lnTo>
                        <a:cubicBezTo>
                          <a:pt x="-51" y="3568"/>
                          <a:pt x="-337" y="2140"/>
                          <a:pt x="425" y="1092"/>
                        </a:cubicBezTo>
                        <a:cubicBezTo>
                          <a:pt x="1187" y="-51"/>
                          <a:pt x="2616" y="-337"/>
                          <a:pt x="3664" y="425"/>
                        </a:cubicBezTo>
                        <a:lnTo>
                          <a:pt x="167399" y="107677"/>
                        </a:lnTo>
                        <a:cubicBezTo>
                          <a:pt x="168542" y="108439"/>
                          <a:pt x="168827" y="109867"/>
                          <a:pt x="168065" y="110915"/>
                        </a:cubicBezTo>
                        <a:cubicBezTo>
                          <a:pt x="167589" y="111582"/>
                          <a:pt x="166827" y="111963"/>
                          <a:pt x="166065" y="111963"/>
                        </a:cubicBezTo>
                        <a:close/>
                      </a:path>
                    </a:pathLst>
                  </a:custGeom>
                  <a:solidFill>
                    <a:srgbClr val="87878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596" name="자유형: 도형 1595">
                    <a:extLst>
                      <a:ext uri="{FF2B5EF4-FFF2-40B4-BE49-F238E27FC236}">
                        <a16:creationId xmlns:a16="http://schemas.microsoft.com/office/drawing/2014/main" id="{F7378D66-4922-6CB6-93C8-4807A6EF4FA5}"/>
                      </a:ext>
                    </a:extLst>
                  </p:cNvPr>
                  <p:cNvSpPr/>
                  <p:nvPr/>
                </p:nvSpPr>
                <p:spPr>
                  <a:xfrm>
                    <a:off x="5109260" y="3112439"/>
                    <a:ext cx="168490" cy="111963"/>
                  </a:xfrm>
                  <a:custGeom>
                    <a:avLst/>
                    <a:gdLst>
                      <a:gd name="connsiteX0" fmla="*/ 166160 w 168490"/>
                      <a:gd name="connsiteY0" fmla="*/ 111963 h 111963"/>
                      <a:gd name="connsiteX1" fmla="*/ 164827 w 168490"/>
                      <a:gd name="connsiteY1" fmla="*/ 111582 h 111963"/>
                      <a:gd name="connsiteX2" fmla="*/ 1092 w 168490"/>
                      <a:gd name="connsiteY2" fmla="*/ 4331 h 111963"/>
                      <a:gd name="connsiteX3" fmla="*/ 425 w 168490"/>
                      <a:gd name="connsiteY3" fmla="*/ 1092 h 111963"/>
                      <a:gd name="connsiteX4" fmla="*/ 3664 w 168490"/>
                      <a:gd name="connsiteY4" fmla="*/ 425 h 111963"/>
                      <a:gd name="connsiteX5" fmla="*/ 167399 w 168490"/>
                      <a:gd name="connsiteY5" fmla="*/ 107677 h 111963"/>
                      <a:gd name="connsiteX6" fmla="*/ 168065 w 168490"/>
                      <a:gd name="connsiteY6" fmla="*/ 110915 h 111963"/>
                      <a:gd name="connsiteX7" fmla="*/ 166065 w 168490"/>
                      <a:gd name="connsiteY7" fmla="*/ 111963 h 111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68490" h="111963">
                        <a:moveTo>
                          <a:pt x="166160" y="111963"/>
                        </a:moveTo>
                        <a:cubicBezTo>
                          <a:pt x="166160" y="111963"/>
                          <a:pt x="165303" y="111868"/>
                          <a:pt x="164827" y="111582"/>
                        </a:cubicBezTo>
                        <a:lnTo>
                          <a:pt x="1092" y="4331"/>
                        </a:lnTo>
                        <a:cubicBezTo>
                          <a:pt x="-51" y="3569"/>
                          <a:pt x="-337" y="2140"/>
                          <a:pt x="425" y="1092"/>
                        </a:cubicBezTo>
                        <a:cubicBezTo>
                          <a:pt x="1187" y="-51"/>
                          <a:pt x="2616" y="-337"/>
                          <a:pt x="3664" y="425"/>
                        </a:cubicBezTo>
                        <a:lnTo>
                          <a:pt x="167399" y="107677"/>
                        </a:lnTo>
                        <a:cubicBezTo>
                          <a:pt x="168542" y="108439"/>
                          <a:pt x="168827" y="109868"/>
                          <a:pt x="168065" y="110915"/>
                        </a:cubicBezTo>
                        <a:cubicBezTo>
                          <a:pt x="167589" y="111582"/>
                          <a:pt x="166827" y="111963"/>
                          <a:pt x="166065" y="111963"/>
                        </a:cubicBezTo>
                        <a:close/>
                      </a:path>
                    </a:pathLst>
                  </a:custGeom>
                  <a:solidFill>
                    <a:srgbClr val="87878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597" name="자유형: 도형 1596">
                    <a:extLst>
                      <a:ext uri="{FF2B5EF4-FFF2-40B4-BE49-F238E27FC236}">
                        <a16:creationId xmlns:a16="http://schemas.microsoft.com/office/drawing/2014/main" id="{01200BE1-DC8E-CCDD-DE4F-6617F7CAD970}"/>
                      </a:ext>
                    </a:extLst>
                  </p:cNvPr>
                  <p:cNvSpPr/>
                  <p:nvPr/>
                </p:nvSpPr>
                <p:spPr>
                  <a:xfrm>
                    <a:off x="5142884" y="3091580"/>
                    <a:ext cx="168490" cy="111963"/>
                  </a:xfrm>
                  <a:custGeom>
                    <a:avLst/>
                    <a:gdLst>
                      <a:gd name="connsiteX0" fmla="*/ 166160 w 168490"/>
                      <a:gd name="connsiteY0" fmla="*/ 111963 h 111963"/>
                      <a:gd name="connsiteX1" fmla="*/ 164827 w 168490"/>
                      <a:gd name="connsiteY1" fmla="*/ 111582 h 111963"/>
                      <a:gd name="connsiteX2" fmla="*/ 1092 w 168490"/>
                      <a:gd name="connsiteY2" fmla="*/ 4331 h 111963"/>
                      <a:gd name="connsiteX3" fmla="*/ 425 w 168490"/>
                      <a:gd name="connsiteY3" fmla="*/ 1092 h 111963"/>
                      <a:gd name="connsiteX4" fmla="*/ 3664 w 168490"/>
                      <a:gd name="connsiteY4" fmla="*/ 425 h 111963"/>
                      <a:gd name="connsiteX5" fmla="*/ 167399 w 168490"/>
                      <a:gd name="connsiteY5" fmla="*/ 107677 h 111963"/>
                      <a:gd name="connsiteX6" fmla="*/ 168065 w 168490"/>
                      <a:gd name="connsiteY6" fmla="*/ 110915 h 111963"/>
                      <a:gd name="connsiteX7" fmla="*/ 166065 w 168490"/>
                      <a:gd name="connsiteY7" fmla="*/ 111963 h 111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68490" h="111963">
                        <a:moveTo>
                          <a:pt x="166160" y="111963"/>
                        </a:moveTo>
                        <a:cubicBezTo>
                          <a:pt x="166160" y="111963"/>
                          <a:pt x="165303" y="111868"/>
                          <a:pt x="164827" y="111582"/>
                        </a:cubicBezTo>
                        <a:lnTo>
                          <a:pt x="1092" y="4331"/>
                        </a:lnTo>
                        <a:cubicBezTo>
                          <a:pt x="-51" y="3569"/>
                          <a:pt x="-337" y="2140"/>
                          <a:pt x="425" y="1092"/>
                        </a:cubicBezTo>
                        <a:cubicBezTo>
                          <a:pt x="1187" y="-51"/>
                          <a:pt x="2616" y="-337"/>
                          <a:pt x="3664" y="425"/>
                        </a:cubicBezTo>
                        <a:lnTo>
                          <a:pt x="167399" y="107677"/>
                        </a:lnTo>
                        <a:cubicBezTo>
                          <a:pt x="168542" y="108439"/>
                          <a:pt x="168827" y="109868"/>
                          <a:pt x="168065" y="110915"/>
                        </a:cubicBezTo>
                        <a:cubicBezTo>
                          <a:pt x="167589" y="111582"/>
                          <a:pt x="166827" y="111963"/>
                          <a:pt x="166065" y="111963"/>
                        </a:cubicBezTo>
                        <a:close/>
                      </a:path>
                    </a:pathLst>
                  </a:custGeom>
                  <a:solidFill>
                    <a:srgbClr val="87878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598" name="자유형: 도형 1597">
                    <a:extLst>
                      <a:ext uri="{FF2B5EF4-FFF2-40B4-BE49-F238E27FC236}">
                        <a16:creationId xmlns:a16="http://schemas.microsoft.com/office/drawing/2014/main" id="{FA8BC945-5509-B0E2-E553-C8C0AB479736}"/>
                      </a:ext>
                    </a:extLst>
                  </p:cNvPr>
                  <p:cNvSpPr/>
                  <p:nvPr/>
                </p:nvSpPr>
                <p:spPr>
                  <a:xfrm>
                    <a:off x="5179841" y="3071577"/>
                    <a:ext cx="168490" cy="111962"/>
                  </a:xfrm>
                  <a:custGeom>
                    <a:avLst/>
                    <a:gdLst>
                      <a:gd name="connsiteX0" fmla="*/ 166160 w 168490"/>
                      <a:gd name="connsiteY0" fmla="*/ 111963 h 111962"/>
                      <a:gd name="connsiteX1" fmla="*/ 164827 w 168490"/>
                      <a:gd name="connsiteY1" fmla="*/ 111582 h 111962"/>
                      <a:gd name="connsiteX2" fmla="*/ 1092 w 168490"/>
                      <a:gd name="connsiteY2" fmla="*/ 4330 h 111962"/>
                      <a:gd name="connsiteX3" fmla="*/ 425 w 168490"/>
                      <a:gd name="connsiteY3" fmla="*/ 1092 h 111962"/>
                      <a:gd name="connsiteX4" fmla="*/ 3664 w 168490"/>
                      <a:gd name="connsiteY4" fmla="*/ 425 h 111962"/>
                      <a:gd name="connsiteX5" fmla="*/ 167399 w 168490"/>
                      <a:gd name="connsiteY5" fmla="*/ 107677 h 111962"/>
                      <a:gd name="connsiteX6" fmla="*/ 168065 w 168490"/>
                      <a:gd name="connsiteY6" fmla="*/ 110915 h 111962"/>
                      <a:gd name="connsiteX7" fmla="*/ 166065 w 168490"/>
                      <a:gd name="connsiteY7" fmla="*/ 111963 h 1119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68490" h="111962">
                        <a:moveTo>
                          <a:pt x="166160" y="111963"/>
                        </a:moveTo>
                        <a:cubicBezTo>
                          <a:pt x="166160" y="111963"/>
                          <a:pt x="165303" y="111868"/>
                          <a:pt x="164827" y="111582"/>
                        </a:cubicBezTo>
                        <a:lnTo>
                          <a:pt x="1092" y="4330"/>
                        </a:lnTo>
                        <a:cubicBezTo>
                          <a:pt x="-51" y="3569"/>
                          <a:pt x="-337" y="2140"/>
                          <a:pt x="425" y="1092"/>
                        </a:cubicBezTo>
                        <a:cubicBezTo>
                          <a:pt x="1187" y="-51"/>
                          <a:pt x="2616" y="-337"/>
                          <a:pt x="3664" y="425"/>
                        </a:cubicBezTo>
                        <a:lnTo>
                          <a:pt x="167399" y="107677"/>
                        </a:lnTo>
                        <a:cubicBezTo>
                          <a:pt x="168542" y="108439"/>
                          <a:pt x="168827" y="109867"/>
                          <a:pt x="168065" y="110915"/>
                        </a:cubicBezTo>
                        <a:cubicBezTo>
                          <a:pt x="167589" y="111582"/>
                          <a:pt x="166827" y="111963"/>
                          <a:pt x="166065" y="111963"/>
                        </a:cubicBezTo>
                        <a:close/>
                      </a:path>
                    </a:pathLst>
                  </a:custGeom>
                  <a:solidFill>
                    <a:srgbClr val="87878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599" name="자유형: 도형 1598">
                    <a:extLst>
                      <a:ext uri="{FF2B5EF4-FFF2-40B4-BE49-F238E27FC236}">
                        <a16:creationId xmlns:a16="http://schemas.microsoft.com/office/drawing/2014/main" id="{6C83A87C-2358-414F-9DB1-79E29512F0EE}"/>
                      </a:ext>
                    </a:extLst>
                  </p:cNvPr>
                  <p:cNvSpPr/>
                  <p:nvPr/>
                </p:nvSpPr>
                <p:spPr>
                  <a:xfrm>
                    <a:off x="5214416" y="3050813"/>
                    <a:ext cx="168490" cy="111963"/>
                  </a:xfrm>
                  <a:custGeom>
                    <a:avLst/>
                    <a:gdLst>
                      <a:gd name="connsiteX0" fmla="*/ 166160 w 168490"/>
                      <a:gd name="connsiteY0" fmla="*/ 111963 h 111963"/>
                      <a:gd name="connsiteX1" fmla="*/ 164827 w 168490"/>
                      <a:gd name="connsiteY1" fmla="*/ 111582 h 111963"/>
                      <a:gd name="connsiteX2" fmla="*/ 1092 w 168490"/>
                      <a:gd name="connsiteY2" fmla="*/ 4331 h 111963"/>
                      <a:gd name="connsiteX3" fmla="*/ 425 w 168490"/>
                      <a:gd name="connsiteY3" fmla="*/ 1092 h 111963"/>
                      <a:gd name="connsiteX4" fmla="*/ 3664 w 168490"/>
                      <a:gd name="connsiteY4" fmla="*/ 425 h 111963"/>
                      <a:gd name="connsiteX5" fmla="*/ 167399 w 168490"/>
                      <a:gd name="connsiteY5" fmla="*/ 107677 h 111963"/>
                      <a:gd name="connsiteX6" fmla="*/ 168065 w 168490"/>
                      <a:gd name="connsiteY6" fmla="*/ 110915 h 111963"/>
                      <a:gd name="connsiteX7" fmla="*/ 166065 w 168490"/>
                      <a:gd name="connsiteY7" fmla="*/ 111963 h 111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68490" h="111963">
                        <a:moveTo>
                          <a:pt x="166160" y="111963"/>
                        </a:moveTo>
                        <a:cubicBezTo>
                          <a:pt x="166160" y="111963"/>
                          <a:pt x="165303" y="111868"/>
                          <a:pt x="164827" y="111582"/>
                        </a:cubicBezTo>
                        <a:lnTo>
                          <a:pt x="1092" y="4331"/>
                        </a:lnTo>
                        <a:cubicBezTo>
                          <a:pt x="-51" y="3569"/>
                          <a:pt x="-337" y="2140"/>
                          <a:pt x="425" y="1092"/>
                        </a:cubicBezTo>
                        <a:cubicBezTo>
                          <a:pt x="1187" y="-51"/>
                          <a:pt x="2616" y="-337"/>
                          <a:pt x="3664" y="425"/>
                        </a:cubicBezTo>
                        <a:lnTo>
                          <a:pt x="167399" y="107677"/>
                        </a:lnTo>
                        <a:cubicBezTo>
                          <a:pt x="168542" y="108439"/>
                          <a:pt x="168827" y="109868"/>
                          <a:pt x="168065" y="110915"/>
                        </a:cubicBezTo>
                        <a:cubicBezTo>
                          <a:pt x="167589" y="111582"/>
                          <a:pt x="166827" y="111963"/>
                          <a:pt x="166065" y="111963"/>
                        </a:cubicBezTo>
                        <a:close/>
                      </a:path>
                    </a:pathLst>
                  </a:custGeom>
                  <a:solidFill>
                    <a:srgbClr val="87878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600" name="자유형: 도형 1599">
                    <a:extLst>
                      <a:ext uri="{FF2B5EF4-FFF2-40B4-BE49-F238E27FC236}">
                        <a16:creationId xmlns:a16="http://schemas.microsoft.com/office/drawing/2014/main" id="{E6771C89-FE0D-F5D4-71FC-41922A4E29FA}"/>
                      </a:ext>
                    </a:extLst>
                  </p:cNvPr>
                  <p:cNvSpPr/>
                  <p:nvPr/>
                </p:nvSpPr>
                <p:spPr>
                  <a:xfrm>
                    <a:off x="5245468" y="3032715"/>
                    <a:ext cx="168490" cy="111962"/>
                  </a:xfrm>
                  <a:custGeom>
                    <a:avLst/>
                    <a:gdLst>
                      <a:gd name="connsiteX0" fmla="*/ 166160 w 168490"/>
                      <a:gd name="connsiteY0" fmla="*/ 111963 h 111962"/>
                      <a:gd name="connsiteX1" fmla="*/ 164827 w 168490"/>
                      <a:gd name="connsiteY1" fmla="*/ 111582 h 111962"/>
                      <a:gd name="connsiteX2" fmla="*/ 1092 w 168490"/>
                      <a:gd name="connsiteY2" fmla="*/ 4331 h 111962"/>
                      <a:gd name="connsiteX3" fmla="*/ 425 w 168490"/>
                      <a:gd name="connsiteY3" fmla="*/ 1092 h 111962"/>
                      <a:gd name="connsiteX4" fmla="*/ 3664 w 168490"/>
                      <a:gd name="connsiteY4" fmla="*/ 425 h 111962"/>
                      <a:gd name="connsiteX5" fmla="*/ 167399 w 168490"/>
                      <a:gd name="connsiteY5" fmla="*/ 107677 h 111962"/>
                      <a:gd name="connsiteX6" fmla="*/ 168065 w 168490"/>
                      <a:gd name="connsiteY6" fmla="*/ 110915 h 111962"/>
                      <a:gd name="connsiteX7" fmla="*/ 166065 w 168490"/>
                      <a:gd name="connsiteY7" fmla="*/ 111963 h 1119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68490" h="111962">
                        <a:moveTo>
                          <a:pt x="166160" y="111963"/>
                        </a:moveTo>
                        <a:cubicBezTo>
                          <a:pt x="166160" y="111963"/>
                          <a:pt x="165303" y="111868"/>
                          <a:pt x="164827" y="111582"/>
                        </a:cubicBezTo>
                        <a:lnTo>
                          <a:pt x="1092" y="4331"/>
                        </a:lnTo>
                        <a:cubicBezTo>
                          <a:pt x="-51" y="3568"/>
                          <a:pt x="-337" y="2140"/>
                          <a:pt x="425" y="1092"/>
                        </a:cubicBezTo>
                        <a:cubicBezTo>
                          <a:pt x="1187" y="-51"/>
                          <a:pt x="2616" y="-337"/>
                          <a:pt x="3664" y="425"/>
                        </a:cubicBezTo>
                        <a:lnTo>
                          <a:pt x="167399" y="107677"/>
                        </a:lnTo>
                        <a:cubicBezTo>
                          <a:pt x="168541" y="108439"/>
                          <a:pt x="168827" y="109867"/>
                          <a:pt x="168065" y="110915"/>
                        </a:cubicBezTo>
                        <a:cubicBezTo>
                          <a:pt x="167589" y="111582"/>
                          <a:pt x="166827" y="111963"/>
                          <a:pt x="166065" y="111963"/>
                        </a:cubicBezTo>
                        <a:close/>
                      </a:path>
                    </a:pathLst>
                  </a:custGeom>
                  <a:solidFill>
                    <a:srgbClr val="87878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601" name="자유형: 도형 1600">
                    <a:extLst>
                      <a:ext uri="{FF2B5EF4-FFF2-40B4-BE49-F238E27FC236}">
                        <a16:creationId xmlns:a16="http://schemas.microsoft.com/office/drawing/2014/main" id="{08D17853-76D4-17F7-8685-318FE6449FB7}"/>
                      </a:ext>
                    </a:extLst>
                  </p:cNvPr>
                  <p:cNvSpPr/>
                  <p:nvPr/>
                </p:nvSpPr>
                <p:spPr>
                  <a:xfrm>
                    <a:off x="5276805" y="3015761"/>
                    <a:ext cx="168490" cy="111962"/>
                  </a:xfrm>
                  <a:custGeom>
                    <a:avLst/>
                    <a:gdLst>
                      <a:gd name="connsiteX0" fmla="*/ 166160 w 168490"/>
                      <a:gd name="connsiteY0" fmla="*/ 111963 h 111962"/>
                      <a:gd name="connsiteX1" fmla="*/ 164827 w 168490"/>
                      <a:gd name="connsiteY1" fmla="*/ 111582 h 111962"/>
                      <a:gd name="connsiteX2" fmla="*/ 1092 w 168490"/>
                      <a:gd name="connsiteY2" fmla="*/ 4331 h 111962"/>
                      <a:gd name="connsiteX3" fmla="*/ 425 w 168490"/>
                      <a:gd name="connsiteY3" fmla="*/ 1092 h 111962"/>
                      <a:gd name="connsiteX4" fmla="*/ 3664 w 168490"/>
                      <a:gd name="connsiteY4" fmla="*/ 425 h 111962"/>
                      <a:gd name="connsiteX5" fmla="*/ 167399 w 168490"/>
                      <a:gd name="connsiteY5" fmla="*/ 107677 h 111962"/>
                      <a:gd name="connsiteX6" fmla="*/ 168065 w 168490"/>
                      <a:gd name="connsiteY6" fmla="*/ 110915 h 111962"/>
                      <a:gd name="connsiteX7" fmla="*/ 166065 w 168490"/>
                      <a:gd name="connsiteY7" fmla="*/ 111963 h 1119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68490" h="111962">
                        <a:moveTo>
                          <a:pt x="166160" y="111963"/>
                        </a:moveTo>
                        <a:cubicBezTo>
                          <a:pt x="166160" y="111963"/>
                          <a:pt x="165303" y="111868"/>
                          <a:pt x="164827" y="111582"/>
                        </a:cubicBezTo>
                        <a:lnTo>
                          <a:pt x="1092" y="4331"/>
                        </a:lnTo>
                        <a:cubicBezTo>
                          <a:pt x="-51" y="3568"/>
                          <a:pt x="-337" y="2140"/>
                          <a:pt x="425" y="1092"/>
                        </a:cubicBezTo>
                        <a:cubicBezTo>
                          <a:pt x="1187" y="-51"/>
                          <a:pt x="2616" y="-337"/>
                          <a:pt x="3664" y="425"/>
                        </a:cubicBezTo>
                        <a:lnTo>
                          <a:pt x="167399" y="107677"/>
                        </a:lnTo>
                        <a:cubicBezTo>
                          <a:pt x="168542" y="108439"/>
                          <a:pt x="168827" y="109867"/>
                          <a:pt x="168065" y="110915"/>
                        </a:cubicBezTo>
                        <a:cubicBezTo>
                          <a:pt x="167589" y="111582"/>
                          <a:pt x="166827" y="111963"/>
                          <a:pt x="166065" y="111963"/>
                        </a:cubicBezTo>
                        <a:close/>
                      </a:path>
                    </a:pathLst>
                  </a:custGeom>
                  <a:solidFill>
                    <a:srgbClr val="87878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grpSp>
              <p:nvGrpSpPr>
                <p:cNvPr id="1602" name="그래픽 1484">
                  <a:extLst>
                    <a:ext uri="{FF2B5EF4-FFF2-40B4-BE49-F238E27FC236}">
                      <a16:creationId xmlns:a16="http://schemas.microsoft.com/office/drawing/2014/main" id="{9E4C7169-8E10-C1FD-C83A-63CCAA094075}"/>
                    </a:ext>
                  </a:extLst>
                </p:cNvPr>
                <p:cNvGrpSpPr/>
                <p:nvPr/>
              </p:nvGrpSpPr>
              <p:grpSpPr>
                <a:xfrm>
                  <a:off x="4795530" y="2801104"/>
                  <a:ext cx="252433" cy="252039"/>
                  <a:chOff x="4795530" y="2801104"/>
                  <a:chExt cx="252433" cy="252039"/>
                </a:xfrm>
              </p:grpSpPr>
              <p:sp>
                <p:nvSpPr>
                  <p:cNvPr id="1603" name="자유형: 도형 1602">
                    <a:extLst>
                      <a:ext uri="{FF2B5EF4-FFF2-40B4-BE49-F238E27FC236}">
                        <a16:creationId xmlns:a16="http://schemas.microsoft.com/office/drawing/2014/main" id="{D58665BC-228B-BD92-9276-05025BF5F18E}"/>
                      </a:ext>
                    </a:extLst>
                  </p:cNvPr>
                  <p:cNvSpPr/>
                  <p:nvPr/>
                </p:nvSpPr>
                <p:spPr>
                  <a:xfrm>
                    <a:off x="4801933" y="2913316"/>
                    <a:ext cx="246030" cy="130397"/>
                  </a:xfrm>
                  <a:custGeom>
                    <a:avLst/>
                    <a:gdLst>
                      <a:gd name="connsiteX0" fmla="*/ 95 w 246030"/>
                      <a:gd name="connsiteY0" fmla="*/ 54007 h 130397"/>
                      <a:gd name="connsiteX1" fmla="*/ 18859 w 246030"/>
                      <a:gd name="connsiteY1" fmla="*/ 96869 h 130397"/>
                      <a:gd name="connsiteX2" fmla="*/ 38481 w 246030"/>
                      <a:gd name="connsiteY2" fmla="*/ 123634 h 130397"/>
                      <a:gd name="connsiteX3" fmla="*/ 73247 w 246030"/>
                      <a:gd name="connsiteY3" fmla="*/ 130397 h 130397"/>
                      <a:gd name="connsiteX4" fmla="*/ 109442 w 246030"/>
                      <a:gd name="connsiteY4" fmla="*/ 115633 h 130397"/>
                      <a:gd name="connsiteX5" fmla="*/ 111157 w 246030"/>
                      <a:gd name="connsiteY5" fmla="*/ 96012 h 130397"/>
                      <a:gd name="connsiteX6" fmla="*/ 198120 w 246030"/>
                      <a:gd name="connsiteY6" fmla="*/ 86582 h 130397"/>
                      <a:gd name="connsiteX7" fmla="*/ 246031 w 246030"/>
                      <a:gd name="connsiteY7" fmla="*/ 36100 h 130397"/>
                      <a:gd name="connsiteX8" fmla="*/ 229648 w 246030"/>
                      <a:gd name="connsiteY8" fmla="*/ 0 h 130397"/>
                      <a:gd name="connsiteX9" fmla="*/ 50768 w 246030"/>
                      <a:gd name="connsiteY9" fmla="*/ 7810 h 130397"/>
                      <a:gd name="connsiteX10" fmla="*/ 0 w 246030"/>
                      <a:gd name="connsiteY10" fmla="*/ 54007 h 130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6030" h="130397">
                        <a:moveTo>
                          <a:pt x="95" y="54007"/>
                        </a:moveTo>
                        <a:cubicBezTo>
                          <a:pt x="4286" y="72771"/>
                          <a:pt x="2381" y="88202"/>
                          <a:pt x="18859" y="96869"/>
                        </a:cubicBezTo>
                        <a:cubicBezTo>
                          <a:pt x="19336" y="111538"/>
                          <a:pt x="27527" y="119253"/>
                          <a:pt x="38481" y="123634"/>
                        </a:cubicBezTo>
                        <a:cubicBezTo>
                          <a:pt x="49054" y="127825"/>
                          <a:pt x="62103" y="128968"/>
                          <a:pt x="73247" y="130397"/>
                        </a:cubicBezTo>
                        <a:cubicBezTo>
                          <a:pt x="87821" y="124396"/>
                          <a:pt x="102584" y="120872"/>
                          <a:pt x="109442" y="115633"/>
                        </a:cubicBezTo>
                        <a:cubicBezTo>
                          <a:pt x="114776" y="111633"/>
                          <a:pt x="114681" y="107156"/>
                          <a:pt x="111157" y="96012"/>
                        </a:cubicBezTo>
                        <a:cubicBezTo>
                          <a:pt x="133731" y="98965"/>
                          <a:pt x="179642" y="101727"/>
                          <a:pt x="198120" y="86582"/>
                        </a:cubicBezTo>
                        <a:cubicBezTo>
                          <a:pt x="204597" y="81248"/>
                          <a:pt x="246031" y="36100"/>
                          <a:pt x="246031" y="36100"/>
                        </a:cubicBezTo>
                        <a:lnTo>
                          <a:pt x="229648" y="0"/>
                        </a:lnTo>
                        <a:lnTo>
                          <a:pt x="50768" y="7810"/>
                        </a:lnTo>
                        <a:lnTo>
                          <a:pt x="0" y="54007"/>
                        </a:lnTo>
                        <a:close/>
                      </a:path>
                    </a:pathLst>
                  </a:custGeom>
                  <a:solidFill>
                    <a:srgbClr val="F0C17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604" name="자유형: 도형 1603">
                    <a:extLst>
                      <a:ext uri="{FF2B5EF4-FFF2-40B4-BE49-F238E27FC236}">
                        <a16:creationId xmlns:a16="http://schemas.microsoft.com/office/drawing/2014/main" id="{0964C41F-8B4A-1A83-C06C-16B8FF7BAA43}"/>
                      </a:ext>
                    </a:extLst>
                  </p:cNvPr>
                  <p:cNvSpPr/>
                  <p:nvPr/>
                </p:nvSpPr>
                <p:spPr>
                  <a:xfrm>
                    <a:off x="4821211" y="2996755"/>
                    <a:ext cx="95299" cy="47333"/>
                  </a:xfrm>
                  <a:custGeom>
                    <a:avLst/>
                    <a:gdLst>
                      <a:gd name="connsiteX0" fmla="*/ 3201 w 95299"/>
                      <a:gd name="connsiteY0" fmla="*/ 0 h 47333"/>
                      <a:gd name="connsiteX1" fmla="*/ 9392 w 95299"/>
                      <a:gd name="connsiteY1" fmla="*/ 35814 h 47333"/>
                      <a:gd name="connsiteX2" fmla="*/ 35967 w 95299"/>
                      <a:gd name="connsiteY2" fmla="*/ 46768 h 47333"/>
                      <a:gd name="connsiteX3" fmla="*/ 71209 w 95299"/>
                      <a:gd name="connsiteY3" fmla="*/ 40672 h 47333"/>
                      <a:gd name="connsiteX4" fmla="*/ 90926 w 95299"/>
                      <a:gd name="connsiteY4" fmla="*/ 32099 h 47333"/>
                      <a:gd name="connsiteX5" fmla="*/ 79020 w 95299"/>
                      <a:gd name="connsiteY5" fmla="*/ 7715 h 47333"/>
                      <a:gd name="connsiteX6" fmla="*/ 43015 w 95299"/>
                      <a:gd name="connsiteY6" fmla="*/ 17050 h 47333"/>
                      <a:gd name="connsiteX7" fmla="*/ 3106 w 95299"/>
                      <a:gd name="connsiteY7" fmla="*/ 95 h 473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5299" h="47333">
                        <a:moveTo>
                          <a:pt x="3201" y="0"/>
                        </a:moveTo>
                        <a:cubicBezTo>
                          <a:pt x="-2705" y="17621"/>
                          <a:pt x="-323" y="24574"/>
                          <a:pt x="9392" y="35814"/>
                        </a:cubicBezTo>
                        <a:cubicBezTo>
                          <a:pt x="16631" y="44196"/>
                          <a:pt x="25680" y="45625"/>
                          <a:pt x="35967" y="46768"/>
                        </a:cubicBezTo>
                        <a:cubicBezTo>
                          <a:pt x="52731" y="48577"/>
                          <a:pt x="55207" y="45910"/>
                          <a:pt x="71209" y="40672"/>
                        </a:cubicBezTo>
                        <a:cubicBezTo>
                          <a:pt x="82163" y="36957"/>
                          <a:pt x="86164" y="36195"/>
                          <a:pt x="90926" y="32099"/>
                        </a:cubicBezTo>
                        <a:cubicBezTo>
                          <a:pt x="100356" y="24194"/>
                          <a:pt x="93688" y="8763"/>
                          <a:pt x="79020" y="7715"/>
                        </a:cubicBezTo>
                        <a:cubicBezTo>
                          <a:pt x="68542" y="6953"/>
                          <a:pt x="53588" y="13716"/>
                          <a:pt x="43015" y="17050"/>
                        </a:cubicBezTo>
                        <a:lnTo>
                          <a:pt x="3106" y="95"/>
                        </a:lnTo>
                        <a:close/>
                      </a:path>
                    </a:pathLst>
                  </a:custGeom>
                  <a:solidFill>
                    <a:srgbClr val="FACC8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605" name="자유형: 도형 1604">
                    <a:extLst>
                      <a:ext uri="{FF2B5EF4-FFF2-40B4-BE49-F238E27FC236}">
                        <a16:creationId xmlns:a16="http://schemas.microsoft.com/office/drawing/2014/main" id="{1B4E2AF3-C59F-22CC-2E34-C6994683B89F}"/>
                      </a:ext>
                    </a:extLst>
                  </p:cNvPr>
                  <p:cNvSpPr/>
                  <p:nvPr/>
                </p:nvSpPr>
                <p:spPr>
                  <a:xfrm>
                    <a:off x="4832508" y="2975419"/>
                    <a:ext cx="67405" cy="48672"/>
                  </a:xfrm>
                  <a:custGeom>
                    <a:avLst/>
                    <a:gdLst>
                      <a:gd name="connsiteX0" fmla="*/ 0 w 67405"/>
                      <a:gd name="connsiteY0" fmla="*/ 31718 h 48672"/>
                      <a:gd name="connsiteX1" fmla="*/ 66961 w 67405"/>
                      <a:gd name="connsiteY1" fmla="*/ 48673 h 48672"/>
                      <a:gd name="connsiteX2" fmla="*/ 3334 w 67405"/>
                      <a:gd name="connsiteY2" fmla="*/ 0 h 48672"/>
                      <a:gd name="connsiteX3" fmla="*/ 0 w 67405"/>
                      <a:gd name="connsiteY3" fmla="*/ 31718 h 48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05" h="48672">
                        <a:moveTo>
                          <a:pt x="0" y="31718"/>
                        </a:moveTo>
                        <a:cubicBezTo>
                          <a:pt x="29623" y="41148"/>
                          <a:pt x="36100" y="46196"/>
                          <a:pt x="66961" y="48673"/>
                        </a:cubicBezTo>
                        <a:cubicBezTo>
                          <a:pt x="72104" y="10287"/>
                          <a:pt x="31528" y="13240"/>
                          <a:pt x="3334" y="0"/>
                        </a:cubicBezTo>
                        <a:lnTo>
                          <a:pt x="0" y="31718"/>
                        </a:lnTo>
                        <a:close/>
                      </a:path>
                    </a:pathLst>
                  </a:custGeom>
                  <a:solidFill>
                    <a:srgbClr val="FFDBA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606" name="자유형: 도형 1605">
                    <a:extLst>
                      <a:ext uri="{FF2B5EF4-FFF2-40B4-BE49-F238E27FC236}">
                        <a16:creationId xmlns:a16="http://schemas.microsoft.com/office/drawing/2014/main" id="{C1ED8CD4-07E9-27BF-5190-34C865298F91}"/>
                      </a:ext>
                    </a:extLst>
                  </p:cNvPr>
                  <p:cNvSpPr/>
                  <p:nvPr/>
                </p:nvSpPr>
                <p:spPr>
                  <a:xfrm>
                    <a:off x="4795530" y="2873216"/>
                    <a:ext cx="241384" cy="155829"/>
                  </a:xfrm>
                  <a:custGeom>
                    <a:avLst/>
                    <a:gdLst>
                      <a:gd name="connsiteX0" fmla="*/ 220144 w 241384"/>
                      <a:gd name="connsiteY0" fmla="*/ 0 h 155829"/>
                      <a:gd name="connsiteX1" fmla="*/ 73935 w 241384"/>
                      <a:gd name="connsiteY1" fmla="*/ 12097 h 155829"/>
                      <a:gd name="connsiteX2" fmla="*/ 53742 w 241384"/>
                      <a:gd name="connsiteY2" fmla="*/ 14669 h 155829"/>
                      <a:gd name="connsiteX3" fmla="*/ 6784 w 241384"/>
                      <a:gd name="connsiteY3" fmla="*/ 74200 h 155829"/>
                      <a:gd name="connsiteX4" fmla="*/ 7736 w 241384"/>
                      <a:gd name="connsiteY4" fmla="*/ 111919 h 155829"/>
                      <a:gd name="connsiteX5" fmla="*/ 64124 w 241384"/>
                      <a:gd name="connsiteY5" fmla="*/ 155829 h 155829"/>
                      <a:gd name="connsiteX6" fmla="*/ 35740 w 241384"/>
                      <a:gd name="connsiteY6" fmla="*/ 91059 h 155829"/>
                      <a:gd name="connsiteX7" fmla="*/ 66125 w 241384"/>
                      <a:gd name="connsiteY7" fmla="*/ 63246 h 155829"/>
                      <a:gd name="connsiteX8" fmla="*/ 148230 w 241384"/>
                      <a:gd name="connsiteY8" fmla="*/ 108109 h 155829"/>
                      <a:gd name="connsiteX9" fmla="*/ 241385 w 241384"/>
                      <a:gd name="connsiteY9" fmla="*/ 51816 h 155829"/>
                      <a:gd name="connsiteX10" fmla="*/ 220144 w 241384"/>
                      <a:gd name="connsiteY10" fmla="*/ 95 h 1558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1384" h="155829">
                        <a:moveTo>
                          <a:pt x="220144" y="0"/>
                        </a:moveTo>
                        <a:cubicBezTo>
                          <a:pt x="156612" y="10763"/>
                          <a:pt x="133752" y="13811"/>
                          <a:pt x="73935" y="12097"/>
                        </a:cubicBezTo>
                        <a:cubicBezTo>
                          <a:pt x="68506" y="11906"/>
                          <a:pt x="58886" y="12097"/>
                          <a:pt x="53742" y="14669"/>
                        </a:cubicBezTo>
                        <a:cubicBezTo>
                          <a:pt x="33549" y="24670"/>
                          <a:pt x="13737" y="62103"/>
                          <a:pt x="6784" y="74200"/>
                        </a:cubicBezTo>
                        <a:cubicBezTo>
                          <a:pt x="-3408" y="91916"/>
                          <a:pt x="-1312" y="99917"/>
                          <a:pt x="7736" y="111919"/>
                        </a:cubicBezTo>
                        <a:cubicBezTo>
                          <a:pt x="20786" y="129159"/>
                          <a:pt x="45551" y="143161"/>
                          <a:pt x="64124" y="155829"/>
                        </a:cubicBezTo>
                        <a:cubicBezTo>
                          <a:pt x="79269" y="125635"/>
                          <a:pt x="55933" y="109538"/>
                          <a:pt x="35740" y="91059"/>
                        </a:cubicBezTo>
                        <a:cubicBezTo>
                          <a:pt x="51456" y="79438"/>
                          <a:pt x="53266" y="78010"/>
                          <a:pt x="66125" y="63246"/>
                        </a:cubicBezTo>
                        <a:cubicBezTo>
                          <a:pt x="91080" y="78391"/>
                          <a:pt x="119369" y="108299"/>
                          <a:pt x="148230" y="108109"/>
                        </a:cubicBezTo>
                        <a:cubicBezTo>
                          <a:pt x="190997" y="107728"/>
                          <a:pt x="206142" y="84677"/>
                          <a:pt x="241385" y="51816"/>
                        </a:cubicBezTo>
                        <a:lnTo>
                          <a:pt x="220144" y="95"/>
                        </a:lnTo>
                        <a:close/>
                      </a:path>
                    </a:pathLst>
                  </a:custGeom>
                  <a:solidFill>
                    <a:srgbClr val="FFDBA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grpSp>
                <p:nvGrpSpPr>
                  <p:cNvPr id="1607" name="그래픽 1484">
                    <a:extLst>
                      <a:ext uri="{FF2B5EF4-FFF2-40B4-BE49-F238E27FC236}">
                        <a16:creationId xmlns:a16="http://schemas.microsoft.com/office/drawing/2014/main" id="{E545122C-BAB7-F346-4934-97133A75C8D6}"/>
                      </a:ext>
                    </a:extLst>
                  </p:cNvPr>
                  <p:cNvGrpSpPr/>
                  <p:nvPr/>
                </p:nvGrpSpPr>
                <p:grpSpPr>
                  <a:xfrm>
                    <a:off x="4816493" y="2801104"/>
                    <a:ext cx="59354" cy="252039"/>
                    <a:chOff x="4816493" y="2801104"/>
                    <a:chExt cx="59354" cy="252039"/>
                  </a:xfrm>
                </p:grpSpPr>
                <p:sp>
                  <p:nvSpPr>
                    <p:cNvPr id="1608" name="자유형: 도형 1607">
                      <a:extLst>
                        <a:ext uri="{FF2B5EF4-FFF2-40B4-BE49-F238E27FC236}">
                          <a16:creationId xmlns:a16="http://schemas.microsoft.com/office/drawing/2014/main" id="{5B3F79AE-BD5C-FFBB-F84B-36FDFD799D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16602" y="2803112"/>
                      <a:ext cx="59245" cy="250031"/>
                    </a:xfrm>
                    <a:custGeom>
                      <a:avLst/>
                      <a:gdLst>
                        <a:gd name="connsiteX0" fmla="*/ 0 w 59245"/>
                        <a:gd name="connsiteY0" fmla="*/ 3048 h 250031"/>
                        <a:gd name="connsiteX1" fmla="*/ 39243 w 59245"/>
                        <a:gd name="connsiteY1" fmla="*/ 216884 h 250031"/>
                        <a:gd name="connsiteX2" fmla="*/ 56198 w 59245"/>
                        <a:gd name="connsiteY2" fmla="*/ 250031 h 250031"/>
                        <a:gd name="connsiteX3" fmla="*/ 59245 w 59245"/>
                        <a:gd name="connsiteY3" fmla="*/ 215456 h 250031"/>
                        <a:gd name="connsiteX4" fmla="*/ 19526 w 59245"/>
                        <a:gd name="connsiteY4" fmla="*/ 0 h 250031"/>
                        <a:gd name="connsiteX5" fmla="*/ 0 w 59245"/>
                        <a:gd name="connsiteY5" fmla="*/ 3048 h 2500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9245" h="250031">
                          <a:moveTo>
                            <a:pt x="0" y="3048"/>
                          </a:moveTo>
                          <a:lnTo>
                            <a:pt x="39243" y="216884"/>
                          </a:lnTo>
                          <a:lnTo>
                            <a:pt x="56198" y="250031"/>
                          </a:lnTo>
                          <a:lnTo>
                            <a:pt x="59245" y="215456"/>
                          </a:lnTo>
                          <a:lnTo>
                            <a:pt x="19526" y="0"/>
                          </a:lnTo>
                          <a:cubicBezTo>
                            <a:pt x="19526" y="0"/>
                            <a:pt x="571" y="2953"/>
                            <a:pt x="0" y="3048"/>
                          </a:cubicBezTo>
                          <a:close/>
                        </a:path>
                      </a:pathLst>
                    </a:custGeom>
                    <a:solidFill>
                      <a:srgbClr val="00C4C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09" name="자유형: 도형 1608">
                      <a:extLst>
                        <a:ext uri="{FF2B5EF4-FFF2-40B4-BE49-F238E27FC236}">
                          <a16:creationId xmlns:a16="http://schemas.microsoft.com/office/drawing/2014/main" id="{F5A6DAC0-E249-5FFD-1838-A999F5AC24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55749" y="3018567"/>
                      <a:ext cx="20002" cy="34575"/>
                    </a:xfrm>
                    <a:custGeom>
                      <a:avLst/>
                      <a:gdLst>
                        <a:gd name="connsiteX0" fmla="*/ 0 w 20002"/>
                        <a:gd name="connsiteY0" fmla="*/ 1429 h 34575"/>
                        <a:gd name="connsiteX1" fmla="*/ 17050 w 20002"/>
                        <a:gd name="connsiteY1" fmla="*/ 34576 h 34575"/>
                        <a:gd name="connsiteX2" fmla="*/ 20003 w 20002"/>
                        <a:gd name="connsiteY2" fmla="*/ 0 h 34575"/>
                        <a:gd name="connsiteX3" fmla="*/ 0 w 20002"/>
                        <a:gd name="connsiteY3" fmla="*/ 1429 h 345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0002" h="34575">
                          <a:moveTo>
                            <a:pt x="0" y="1429"/>
                          </a:moveTo>
                          <a:lnTo>
                            <a:pt x="17050" y="34576"/>
                          </a:lnTo>
                          <a:lnTo>
                            <a:pt x="20003" y="0"/>
                          </a:lnTo>
                          <a:lnTo>
                            <a:pt x="0" y="1429"/>
                          </a:lnTo>
                          <a:close/>
                        </a:path>
                      </a:pathLst>
                    </a:custGeom>
                    <a:solidFill>
                      <a:srgbClr val="0B3D3D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10" name="자유형: 도형 1609">
                      <a:extLst>
                        <a:ext uri="{FF2B5EF4-FFF2-40B4-BE49-F238E27FC236}">
                          <a16:creationId xmlns:a16="http://schemas.microsoft.com/office/drawing/2014/main" id="{B7B25690-43EA-29AA-1811-F7E44FB442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16493" y="2801104"/>
                      <a:ext cx="19743" cy="7064"/>
                    </a:xfrm>
                    <a:custGeom>
                      <a:avLst/>
                      <a:gdLst>
                        <a:gd name="connsiteX0" fmla="*/ 9443 w 19743"/>
                        <a:gd name="connsiteY0" fmla="*/ 294 h 7064"/>
                        <a:gd name="connsiteX1" fmla="*/ 19730 w 19743"/>
                        <a:gd name="connsiteY1" fmla="*/ 2103 h 7064"/>
                        <a:gd name="connsiteX2" fmla="*/ 10301 w 19743"/>
                        <a:gd name="connsiteY2" fmla="*/ 6771 h 7064"/>
                        <a:gd name="connsiteX3" fmla="*/ 14 w 19743"/>
                        <a:gd name="connsiteY3" fmla="*/ 4961 h 7064"/>
                        <a:gd name="connsiteX4" fmla="*/ 9443 w 19743"/>
                        <a:gd name="connsiteY4" fmla="*/ 294 h 70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743" h="7064">
                          <a:moveTo>
                            <a:pt x="9443" y="294"/>
                          </a:moveTo>
                          <a:cubicBezTo>
                            <a:pt x="14872" y="-468"/>
                            <a:pt x="19445" y="294"/>
                            <a:pt x="19730" y="2103"/>
                          </a:cubicBezTo>
                          <a:cubicBezTo>
                            <a:pt x="20016" y="3913"/>
                            <a:pt x="15730" y="5913"/>
                            <a:pt x="10301" y="6771"/>
                          </a:cubicBezTo>
                          <a:cubicBezTo>
                            <a:pt x="4871" y="7533"/>
                            <a:pt x="299" y="6771"/>
                            <a:pt x="14" y="4961"/>
                          </a:cubicBezTo>
                          <a:cubicBezTo>
                            <a:pt x="-272" y="3151"/>
                            <a:pt x="4014" y="1151"/>
                            <a:pt x="9443" y="294"/>
                          </a:cubicBezTo>
                          <a:close/>
                        </a:path>
                      </a:pathLst>
                    </a:custGeom>
                    <a:solidFill>
                      <a:srgbClr val="00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  <p:sp>
                <p:nvSpPr>
                  <p:cNvPr id="1611" name="자유형: 도형 1610">
                    <a:extLst>
                      <a:ext uri="{FF2B5EF4-FFF2-40B4-BE49-F238E27FC236}">
                        <a16:creationId xmlns:a16="http://schemas.microsoft.com/office/drawing/2014/main" id="{6DB510A2-6A56-02D8-888F-89E13F96F2B6}"/>
                      </a:ext>
                    </a:extLst>
                  </p:cNvPr>
                  <p:cNvSpPr/>
                  <p:nvPr/>
                </p:nvSpPr>
                <p:spPr>
                  <a:xfrm>
                    <a:off x="4850801" y="2905220"/>
                    <a:ext cx="125439" cy="93648"/>
                  </a:xfrm>
                  <a:custGeom>
                    <a:avLst/>
                    <a:gdLst>
                      <a:gd name="connsiteX0" fmla="*/ 21141 w 125439"/>
                      <a:gd name="connsiteY0" fmla="*/ 47815 h 93648"/>
                      <a:gd name="connsiteX1" fmla="*/ 2853 w 125439"/>
                      <a:gd name="connsiteY1" fmla="*/ 86106 h 93648"/>
                      <a:gd name="connsiteX2" fmla="*/ 52573 w 125439"/>
                      <a:gd name="connsiteY2" fmla="*/ 77057 h 93648"/>
                      <a:gd name="connsiteX3" fmla="*/ 110581 w 125439"/>
                      <a:gd name="connsiteY3" fmla="*/ 53816 h 93648"/>
                      <a:gd name="connsiteX4" fmla="*/ 125440 w 125439"/>
                      <a:gd name="connsiteY4" fmla="*/ 25432 h 93648"/>
                      <a:gd name="connsiteX5" fmla="*/ 97246 w 125439"/>
                      <a:gd name="connsiteY5" fmla="*/ 8382 h 93648"/>
                      <a:gd name="connsiteX6" fmla="*/ 68194 w 125439"/>
                      <a:gd name="connsiteY6" fmla="*/ 0 h 93648"/>
                      <a:gd name="connsiteX7" fmla="*/ 21236 w 125439"/>
                      <a:gd name="connsiteY7" fmla="*/ 47815 h 93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5439" h="93648">
                        <a:moveTo>
                          <a:pt x="21141" y="47815"/>
                        </a:moveTo>
                        <a:cubicBezTo>
                          <a:pt x="11616" y="56293"/>
                          <a:pt x="-7148" y="70485"/>
                          <a:pt x="2853" y="86106"/>
                        </a:cubicBezTo>
                        <a:cubicBezTo>
                          <a:pt x="9139" y="95917"/>
                          <a:pt x="24094" y="99155"/>
                          <a:pt x="52573" y="77057"/>
                        </a:cubicBezTo>
                        <a:cubicBezTo>
                          <a:pt x="79720" y="56007"/>
                          <a:pt x="90483" y="63436"/>
                          <a:pt x="110581" y="53816"/>
                        </a:cubicBezTo>
                        <a:cubicBezTo>
                          <a:pt x="112390" y="52959"/>
                          <a:pt x="125440" y="25432"/>
                          <a:pt x="125440" y="25432"/>
                        </a:cubicBezTo>
                        <a:lnTo>
                          <a:pt x="97246" y="8382"/>
                        </a:lnTo>
                        <a:lnTo>
                          <a:pt x="68194" y="0"/>
                        </a:lnTo>
                        <a:cubicBezTo>
                          <a:pt x="51049" y="19431"/>
                          <a:pt x="40381" y="30766"/>
                          <a:pt x="21236" y="47815"/>
                        </a:cubicBezTo>
                        <a:close/>
                      </a:path>
                    </a:pathLst>
                  </a:custGeom>
                  <a:solidFill>
                    <a:srgbClr val="FFDBA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612" name="자유형: 도형 1611">
                    <a:extLst>
                      <a:ext uri="{FF2B5EF4-FFF2-40B4-BE49-F238E27FC236}">
                        <a16:creationId xmlns:a16="http://schemas.microsoft.com/office/drawing/2014/main" id="{234F9C80-34EB-4EE0-2E39-BF261A07578C}"/>
                      </a:ext>
                    </a:extLst>
                  </p:cNvPr>
                  <p:cNvSpPr/>
                  <p:nvPr/>
                </p:nvSpPr>
                <p:spPr>
                  <a:xfrm>
                    <a:off x="4855539" y="2964935"/>
                    <a:ext cx="30467" cy="29920"/>
                  </a:xfrm>
                  <a:custGeom>
                    <a:avLst/>
                    <a:gdLst>
                      <a:gd name="connsiteX0" fmla="*/ 20 w 30467"/>
                      <a:gd name="connsiteY0" fmla="*/ 18771 h 29920"/>
                      <a:gd name="connsiteX1" fmla="*/ 17355 w 30467"/>
                      <a:gd name="connsiteY1" fmla="*/ 102 h 29920"/>
                      <a:gd name="connsiteX2" fmla="*/ 30214 w 30467"/>
                      <a:gd name="connsiteY2" fmla="*/ 12008 h 29920"/>
                      <a:gd name="connsiteX3" fmla="*/ 14307 w 30467"/>
                      <a:gd name="connsiteY3" fmla="*/ 29915 h 29920"/>
                      <a:gd name="connsiteX4" fmla="*/ 20 w 30467"/>
                      <a:gd name="connsiteY4" fmla="*/ 18771 h 29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67" h="29920">
                        <a:moveTo>
                          <a:pt x="20" y="18771"/>
                        </a:moveTo>
                        <a:cubicBezTo>
                          <a:pt x="-552" y="10865"/>
                          <a:pt x="11355" y="-1232"/>
                          <a:pt x="17355" y="102"/>
                        </a:cubicBezTo>
                        <a:cubicBezTo>
                          <a:pt x="21546" y="1054"/>
                          <a:pt x="28785" y="7341"/>
                          <a:pt x="30214" y="12008"/>
                        </a:cubicBezTo>
                        <a:cubicBezTo>
                          <a:pt x="32214" y="18294"/>
                          <a:pt x="21927" y="29629"/>
                          <a:pt x="14307" y="29915"/>
                        </a:cubicBezTo>
                        <a:cubicBezTo>
                          <a:pt x="8211" y="30105"/>
                          <a:pt x="401" y="25343"/>
                          <a:pt x="20" y="18771"/>
                        </a:cubicBezTo>
                        <a:close/>
                      </a:path>
                    </a:pathLst>
                  </a:custGeom>
                  <a:solidFill>
                    <a:srgbClr val="FFE6C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sp>
              <p:nvSpPr>
                <p:cNvPr id="1613" name="자유형: 도형 1612">
                  <a:extLst>
                    <a:ext uri="{FF2B5EF4-FFF2-40B4-BE49-F238E27FC236}">
                      <a16:creationId xmlns:a16="http://schemas.microsoft.com/office/drawing/2014/main" id="{F2A78BD2-2A41-7EA2-82FC-EE4863BD1828}"/>
                    </a:ext>
                  </a:extLst>
                </p:cNvPr>
                <p:cNvSpPr/>
                <p:nvPr/>
              </p:nvSpPr>
              <p:spPr>
                <a:xfrm>
                  <a:off x="4988462" y="2658141"/>
                  <a:ext cx="348299" cy="311848"/>
                </a:xfrm>
                <a:custGeom>
                  <a:avLst/>
                  <a:gdLst>
                    <a:gd name="connsiteX0" fmla="*/ 314677 w 348299"/>
                    <a:gd name="connsiteY0" fmla="*/ 0 h 311848"/>
                    <a:gd name="connsiteX1" fmla="*/ 542 w 348299"/>
                    <a:gd name="connsiteY1" fmla="*/ 200406 h 311848"/>
                    <a:gd name="connsiteX2" fmla="*/ 58264 w 348299"/>
                    <a:gd name="connsiteY2" fmla="*/ 311848 h 311848"/>
                    <a:gd name="connsiteX3" fmla="*/ 348300 w 348299"/>
                    <a:gd name="connsiteY3" fmla="*/ 195644 h 311848"/>
                    <a:gd name="connsiteX4" fmla="*/ 314677 w 348299"/>
                    <a:gd name="connsiteY4" fmla="*/ 95 h 311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8299" h="311848">
                      <a:moveTo>
                        <a:pt x="314677" y="0"/>
                      </a:moveTo>
                      <a:cubicBezTo>
                        <a:pt x="223332" y="54007"/>
                        <a:pt x="82552" y="155067"/>
                        <a:pt x="542" y="200406"/>
                      </a:cubicBezTo>
                      <a:cubicBezTo>
                        <a:pt x="-4601" y="228505"/>
                        <a:pt x="27784" y="294132"/>
                        <a:pt x="58264" y="311848"/>
                      </a:cubicBezTo>
                      <a:cubicBezTo>
                        <a:pt x="142846" y="270605"/>
                        <a:pt x="260289" y="235458"/>
                        <a:pt x="348300" y="195644"/>
                      </a:cubicBezTo>
                      <a:cubicBezTo>
                        <a:pt x="338203" y="150019"/>
                        <a:pt x="324202" y="79343"/>
                        <a:pt x="314677" y="95"/>
                      </a:cubicBezTo>
                      <a:close/>
                    </a:path>
                  </a:pathLst>
                </a:custGeom>
                <a:solidFill>
                  <a:srgbClr val="5E6C7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  <p:grpSp>
              <p:nvGrpSpPr>
                <p:cNvPr id="1614" name="그래픽 1484">
                  <a:extLst>
                    <a:ext uri="{FF2B5EF4-FFF2-40B4-BE49-F238E27FC236}">
                      <a16:creationId xmlns:a16="http://schemas.microsoft.com/office/drawing/2014/main" id="{6C9ACD65-3E99-A5C2-EB24-275051D52371}"/>
                    </a:ext>
                  </a:extLst>
                </p:cNvPr>
                <p:cNvGrpSpPr/>
                <p:nvPr/>
              </p:nvGrpSpPr>
              <p:grpSpPr>
                <a:xfrm>
                  <a:off x="5156549" y="2893293"/>
                  <a:ext cx="775025" cy="450934"/>
                  <a:chOff x="5156549" y="2893293"/>
                  <a:chExt cx="775025" cy="450934"/>
                </a:xfrm>
              </p:grpSpPr>
              <p:sp>
                <p:nvSpPr>
                  <p:cNvPr id="1615" name="자유형: 도형 1614">
                    <a:extLst>
                      <a:ext uri="{FF2B5EF4-FFF2-40B4-BE49-F238E27FC236}">
                        <a16:creationId xmlns:a16="http://schemas.microsoft.com/office/drawing/2014/main" id="{330C0BFD-7BB7-62BF-9601-4A965ABD3F51}"/>
                      </a:ext>
                    </a:extLst>
                  </p:cNvPr>
                  <p:cNvSpPr/>
                  <p:nvPr/>
                </p:nvSpPr>
                <p:spPr>
                  <a:xfrm>
                    <a:off x="5156549" y="3113246"/>
                    <a:ext cx="339470" cy="230981"/>
                  </a:xfrm>
                  <a:custGeom>
                    <a:avLst/>
                    <a:gdLst>
                      <a:gd name="connsiteX0" fmla="*/ 271367 w 339470"/>
                      <a:gd name="connsiteY0" fmla="*/ 95 h 230981"/>
                      <a:gd name="connsiteX1" fmla="*/ 212884 w 339470"/>
                      <a:gd name="connsiteY1" fmla="*/ 5429 h 230981"/>
                      <a:gd name="connsiteX2" fmla="*/ 97250 w 339470"/>
                      <a:gd name="connsiteY2" fmla="*/ 49054 h 230981"/>
                      <a:gd name="connsiteX3" fmla="*/ 0 w 339470"/>
                      <a:gd name="connsiteY3" fmla="*/ 186214 h 230981"/>
                      <a:gd name="connsiteX4" fmla="*/ 55817 w 339470"/>
                      <a:gd name="connsiteY4" fmla="*/ 230981 h 230981"/>
                      <a:gd name="connsiteX5" fmla="*/ 150876 w 339470"/>
                      <a:gd name="connsiteY5" fmla="*/ 140398 h 230981"/>
                      <a:gd name="connsiteX6" fmla="*/ 260223 w 339470"/>
                      <a:gd name="connsiteY6" fmla="*/ 127349 h 230981"/>
                      <a:gd name="connsiteX7" fmla="*/ 339471 w 339470"/>
                      <a:gd name="connsiteY7" fmla="*/ 56864 h 230981"/>
                      <a:gd name="connsiteX8" fmla="*/ 271367 w 339470"/>
                      <a:gd name="connsiteY8" fmla="*/ 0 h 230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39470" h="230981">
                        <a:moveTo>
                          <a:pt x="271367" y="95"/>
                        </a:moveTo>
                        <a:lnTo>
                          <a:pt x="212884" y="5429"/>
                        </a:lnTo>
                        <a:cubicBezTo>
                          <a:pt x="146685" y="7144"/>
                          <a:pt x="126683" y="15526"/>
                          <a:pt x="97250" y="49054"/>
                        </a:cubicBezTo>
                        <a:cubicBezTo>
                          <a:pt x="68771" y="81629"/>
                          <a:pt x="28099" y="134969"/>
                          <a:pt x="0" y="186214"/>
                        </a:cubicBezTo>
                        <a:lnTo>
                          <a:pt x="55817" y="230981"/>
                        </a:lnTo>
                        <a:cubicBezTo>
                          <a:pt x="90869" y="207645"/>
                          <a:pt x="118205" y="166973"/>
                          <a:pt x="150876" y="140398"/>
                        </a:cubicBezTo>
                        <a:cubicBezTo>
                          <a:pt x="182975" y="114205"/>
                          <a:pt x="238601" y="146494"/>
                          <a:pt x="260223" y="127349"/>
                        </a:cubicBezTo>
                        <a:lnTo>
                          <a:pt x="339471" y="56864"/>
                        </a:lnTo>
                        <a:lnTo>
                          <a:pt x="271367" y="0"/>
                        </a:lnTo>
                        <a:close/>
                      </a:path>
                    </a:pathLst>
                  </a:custGeom>
                  <a:solidFill>
                    <a:srgbClr val="FFDBA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616" name="자유형: 도형 1615">
                    <a:extLst>
                      <a:ext uri="{FF2B5EF4-FFF2-40B4-BE49-F238E27FC236}">
                        <a16:creationId xmlns:a16="http://schemas.microsoft.com/office/drawing/2014/main" id="{2DD9CB00-FC0A-BB64-F53A-D900169F3096}"/>
                      </a:ext>
                    </a:extLst>
                  </p:cNvPr>
                  <p:cNvSpPr/>
                  <p:nvPr/>
                </p:nvSpPr>
                <p:spPr>
                  <a:xfrm>
                    <a:off x="5407322" y="2893293"/>
                    <a:ext cx="524252" cy="335110"/>
                  </a:xfrm>
                  <a:custGeom>
                    <a:avLst/>
                    <a:gdLst>
                      <a:gd name="connsiteX0" fmla="*/ 394641 w 524252"/>
                      <a:gd name="connsiteY0" fmla="*/ 6784 h 335110"/>
                      <a:gd name="connsiteX1" fmla="*/ 305 w 524252"/>
                      <a:gd name="connsiteY1" fmla="*/ 212333 h 335110"/>
                      <a:gd name="connsiteX2" fmla="*/ 54598 w 524252"/>
                      <a:gd name="connsiteY2" fmla="*/ 335110 h 335110"/>
                      <a:gd name="connsiteX3" fmla="*/ 449695 w 524252"/>
                      <a:gd name="connsiteY3" fmla="*/ 178424 h 335110"/>
                      <a:gd name="connsiteX4" fmla="*/ 521323 w 524252"/>
                      <a:gd name="connsiteY4" fmla="*/ 73268 h 335110"/>
                      <a:gd name="connsiteX5" fmla="*/ 394736 w 524252"/>
                      <a:gd name="connsiteY5" fmla="*/ 6688 h 335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252" h="335110">
                        <a:moveTo>
                          <a:pt x="394641" y="6784"/>
                        </a:moveTo>
                        <a:cubicBezTo>
                          <a:pt x="265196" y="55456"/>
                          <a:pt x="127559" y="151849"/>
                          <a:pt x="305" y="212333"/>
                        </a:cubicBezTo>
                        <a:cubicBezTo>
                          <a:pt x="-3124" y="251005"/>
                          <a:pt x="22784" y="298249"/>
                          <a:pt x="54598" y="335110"/>
                        </a:cubicBezTo>
                        <a:cubicBezTo>
                          <a:pt x="183947" y="281580"/>
                          <a:pt x="322727" y="236336"/>
                          <a:pt x="449695" y="178424"/>
                        </a:cubicBezTo>
                        <a:cubicBezTo>
                          <a:pt x="518084" y="147182"/>
                          <a:pt x="531229" y="109939"/>
                          <a:pt x="521323" y="73268"/>
                        </a:cubicBezTo>
                        <a:cubicBezTo>
                          <a:pt x="510274" y="32501"/>
                          <a:pt x="461696" y="-18458"/>
                          <a:pt x="394736" y="6688"/>
                        </a:cubicBezTo>
                        <a:close/>
                      </a:path>
                    </a:pathLst>
                  </a:custGeom>
                  <a:solidFill>
                    <a:srgbClr val="5E6C7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grpSp>
              <p:nvGrpSpPr>
                <p:cNvPr id="1617" name="그래픽 1484">
                  <a:extLst>
                    <a:ext uri="{FF2B5EF4-FFF2-40B4-BE49-F238E27FC236}">
                      <a16:creationId xmlns:a16="http://schemas.microsoft.com/office/drawing/2014/main" id="{B1C6B34D-7E55-A9DC-A9F5-8A8F0E83FA75}"/>
                    </a:ext>
                  </a:extLst>
                </p:cNvPr>
                <p:cNvGrpSpPr/>
                <p:nvPr/>
              </p:nvGrpSpPr>
              <p:grpSpPr>
                <a:xfrm>
                  <a:off x="4722495" y="3188279"/>
                  <a:ext cx="378618" cy="246340"/>
                  <a:chOff x="4722495" y="3188279"/>
                  <a:chExt cx="378618" cy="246340"/>
                </a:xfrm>
              </p:grpSpPr>
              <p:grpSp>
                <p:nvGrpSpPr>
                  <p:cNvPr id="1618" name="그래픽 1484">
                    <a:extLst>
                      <a:ext uri="{FF2B5EF4-FFF2-40B4-BE49-F238E27FC236}">
                        <a16:creationId xmlns:a16="http://schemas.microsoft.com/office/drawing/2014/main" id="{2BEC9207-C8A9-A495-89F1-183F555F1025}"/>
                      </a:ext>
                    </a:extLst>
                  </p:cNvPr>
                  <p:cNvGrpSpPr/>
                  <p:nvPr/>
                </p:nvGrpSpPr>
                <p:grpSpPr>
                  <a:xfrm>
                    <a:off x="4751736" y="3188279"/>
                    <a:ext cx="349377" cy="210175"/>
                    <a:chOff x="4751736" y="3188279"/>
                    <a:chExt cx="349377" cy="210175"/>
                  </a:xfrm>
                </p:grpSpPr>
                <p:sp>
                  <p:nvSpPr>
                    <p:cNvPr id="1619" name="자유형: 도형 1618">
                      <a:extLst>
                        <a:ext uri="{FF2B5EF4-FFF2-40B4-BE49-F238E27FC236}">
                          <a16:creationId xmlns:a16="http://schemas.microsoft.com/office/drawing/2014/main" id="{028BB4C9-043E-AA2E-09E5-80DF85D8FF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64119" y="3191065"/>
                      <a:ext cx="163163" cy="118776"/>
                    </a:xfrm>
                    <a:custGeom>
                      <a:avLst/>
                      <a:gdLst>
                        <a:gd name="connsiteX0" fmla="*/ 0 w 163163"/>
                        <a:gd name="connsiteY0" fmla="*/ 35719 h 118776"/>
                        <a:gd name="connsiteX1" fmla="*/ 120491 w 163163"/>
                        <a:gd name="connsiteY1" fmla="*/ 106680 h 118776"/>
                        <a:gd name="connsiteX2" fmla="*/ 127159 w 163163"/>
                        <a:gd name="connsiteY2" fmla="*/ 110585 h 118776"/>
                        <a:gd name="connsiteX3" fmla="*/ 141161 w 163163"/>
                        <a:gd name="connsiteY3" fmla="*/ 118777 h 118776"/>
                        <a:gd name="connsiteX4" fmla="*/ 163163 w 163163"/>
                        <a:gd name="connsiteY4" fmla="*/ 79248 h 118776"/>
                        <a:gd name="connsiteX5" fmla="*/ 148590 w 163163"/>
                        <a:gd name="connsiteY5" fmla="*/ 71056 h 118776"/>
                        <a:gd name="connsiteX6" fmla="*/ 142494 w 163163"/>
                        <a:gd name="connsiteY6" fmla="*/ 67723 h 118776"/>
                        <a:gd name="connsiteX7" fmla="*/ 20955 w 163163"/>
                        <a:gd name="connsiteY7" fmla="*/ 0 h 118776"/>
                        <a:gd name="connsiteX8" fmla="*/ 0 w 163163"/>
                        <a:gd name="connsiteY8" fmla="*/ 35719 h 1187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63163" h="118776">
                          <a:moveTo>
                            <a:pt x="0" y="35719"/>
                          </a:moveTo>
                          <a:lnTo>
                            <a:pt x="120491" y="106680"/>
                          </a:lnTo>
                          <a:lnTo>
                            <a:pt x="127159" y="110585"/>
                          </a:lnTo>
                          <a:lnTo>
                            <a:pt x="141161" y="118777"/>
                          </a:lnTo>
                          <a:lnTo>
                            <a:pt x="163163" y="79248"/>
                          </a:lnTo>
                          <a:lnTo>
                            <a:pt x="148590" y="71056"/>
                          </a:lnTo>
                          <a:lnTo>
                            <a:pt x="142494" y="67723"/>
                          </a:lnTo>
                          <a:lnTo>
                            <a:pt x="20955" y="0"/>
                          </a:lnTo>
                          <a:lnTo>
                            <a:pt x="0" y="35719"/>
                          </a:lnTo>
                          <a:close/>
                        </a:path>
                      </a:pathLst>
                    </a:custGeom>
                    <a:solidFill>
                      <a:srgbClr val="E3061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20" name="자유형: 도형 1619">
                      <a:extLst>
                        <a:ext uri="{FF2B5EF4-FFF2-40B4-BE49-F238E27FC236}">
                          <a16:creationId xmlns:a16="http://schemas.microsoft.com/office/drawing/2014/main" id="{4D482AEC-C1C8-1353-169C-C3A13DF5EE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51736" y="3189751"/>
                      <a:ext cx="34861" cy="31680"/>
                    </a:xfrm>
                    <a:custGeom>
                      <a:avLst/>
                      <a:gdLst>
                        <a:gd name="connsiteX0" fmla="*/ 0 w 34861"/>
                        <a:gd name="connsiteY0" fmla="*/ 16269 h 31680"/>
                        <a:gd name="connsiteX1" fmla="*/ 25717 w 34861"/>
                        <a:gd name="connsiteY1" fmla="*/ 31223 h 31680"/>
                        <a:gd name="connsiteX2" fmla="*/ 34861 w 34861"/>
                        <a:gd name="connsiteY2" fmla="*/ 15411 h 31680"/>
                        <a:gd name="connsiteX3" fmla="*/ 9144 w 34861"/>
                        <a:gd name="connsiteY3" fmla="*/ 457 h 31680"/>
                        <a:gd name="connsiteX4" fmla="*/ 0 w 34861"/>
                        <a:gd name="connsiteY4" fmla="*/ 16269 h 316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4861" h="31680">
                          <a:moveTo>
                            <a:pt x="0" y="16269"/>
                          </a:moveTo>
                          <a:cubicBezTo>
                            <a:pt x="0" y="22079"/>
                            <a:pt x="20669" y="34176"/>
                            <a:pt x="25717" y="31223"/>
                          </a:cubicBezTo>
                          <a:cubicBezTo>
                            <a:pt x="30766" y="28270"/>
                            <a:pt x="34861" y="21222"/>
                            <a:pt x="34861" y="15411"/>
                          </a:cubicBezTo>
                          <a:cubicBezTo>
                            <a:pt x="34861" y="9601"/>
                            <a:pt x="14192" y="-2496"/>
                            <a:pt x="9144" y="457"/>
                          </a:cubicBezTo>
                          <a:cubicBezTo>
                            <a:pt x="4096" y="3410"/>
                            <a:pt x="0" y="10458"/>
                            <a:pt x="0" y="16269"/>
                          </a:cubicBezTo>
                          <a:close/>
                        </a:path>
                      </a:pathLst>
                    </a:custGeom>
                    <a:solidFill>
                      <a:srgbClr val="DADAD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21" name="자유형: 도형 1620">
                      <a:extLst>
                        <a:ext uri="{FF2B5EF4-FFF2-40B4-BE49-F238E27FC236}">
                          <a16:creationId xmlns:a16="http://schemas.microsoft.com/office/drawing/2014/main" id="{CAFC0D5B-F453-6302-E286-804BADB493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00231" y="3269350"/>
                      <a:ext cx="32004" cy="41359"/>
                    </a:xfrm>
                    <a:custGeom>
                      <a:avLst/>
                      <a:gdLst>
                        <a:gd name="connsiteX0" fmla="*/ 0 w 32004"/>
                        <a:gd name="connsiteY0" fmla="*/ 29919 h 41359"/>
                        <a:gd name="connsiteX1" fmla="*/ 16002 w 32004"/>
                        <a:gd name="connsiteY1" fmla="*/ 39158 h 41359"/>
                        <a:gd name="connsiteX2" fmla="*/ 32004 w 32004"/>
                        <a:gd name="connsiteY2" fmla="*/ 11440 h 41359"/>
                        <a:gd name="connsiteX3" fmla="*/ 16002 w 32004"/>
                        <a:gd name="connsiteY3" fmla="*/ 2201 h 41359"/>
                        <a:gd name="connsiteX4" fmla="*/ 0 w 32004"/>
                        <a:gd name="connsiteY4" fmla="*/ 29919 h 413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2004" h="41359">
                          <a:moveTo>
                            <a:pt x="0" y="29919"/>
                          </a:moveTo>
                          <a:cubicBezTo>
                            <a:pt x="0" y="40111"/>
                            <a:pt x="7144" y="44302"/>
                            <a:pt x="16002" y="39158"/>
                          </a:cubicBezTo>
                          <a:cubicBezTo>
                            <a:pt x="24860" y="34015"/>
                            <a:pt x="32004" y="21632"/>
                            <a:pt x="32004" y="11440"/>
                          </a:cubicBezTo>
                          <a:cubicBezTo>
                            <a:pt x="32004" y="1249"/>
                            <a:pt x="24860" y="-2942"/>
                            <a:pt x="16002" y="2201"/>
                          </a:cubicBezTo>
                          <a:cubicBezTo>
                            <a:pt x="7144" y="7345"/>
                            <a:pt x="0" y="19727"/>
                            <a:pt x="0" y="29919"/>
                          </a:cubicBezTo>
                          <a:close/>
                        </a:path>
                      </a:pathLst>
                    </a:custGeom>
                    <a:solidFill>
                      <a:srgbClr val="BE1622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22" name="자유형: 도형 1621">
                      <a:extLst>
                        <a:ext uri="{FF2B5EF4-FFF2-40B4-BE49-F238E27FC236}">
                          <a16:creationId xmlns:a16="http://schemas.microsoft.com/office/drawing/2014/main" id="{07828BA5-D942-B686-0589-CBCFB343AB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84134" y="3258692"/>
                      <a:ext cx="28575" cy="42862"/>
                    </a:xfrm>
                    <a:custGeom>
                      <a:avLst/>
                      <a:gdLst>
                        <a:gd name="connsiteX0" fmla="*/ 0 w 28575"/>
                        <a:gd name="connsiteY0" fmla="*/ 34100 h 42862"/>
                        <a:gd name="connsiteX1" fmla="*/ 571 w 28575"/>
                        <a:gd name="connsiteY1" fmla="*/ 38957 h 42862"/>
                        <a:gd name="connsiteX2" fmla="*/ 7239 w 28575"/>
                        <a:gd name="connsiteY2" fmla="*/ 42863 h 42862"/>
                        <a:gd name="connsiteX3" fmla="*/ 4191 w 28575"/>
                        <a:gd name="connsiteY3" fmla="*/ 34100 h 42862"/>
                        <a:gd name="connsiteX4" fmla="*/ 20669 w 28575"/>
                        <a:gd name="connsiteY4" fmla="*/ 5525 h 42862"/>
                        <a:gd name="connsiteX5" fmla="*/ 27432 w 28575"/>
                        <a:gd name="connsiteY5" fmla="*/ 3334 h 42862"/>
                        <a:gd name="connsiteX6" fmla="*/ 28575 w 28575"/>
                        <a:gd name="connsiteY6" fmla="*/ 3334 h 42862"/>
                        <a:gd name="connsiteX7" fmla="*/ 22574 w 28575"/>
                        <a:gd name="connsiteY7" fmla="*/ 0 h 42862"/>
                        <a:gd name="connsiteX8" fmla="*/ 18574 w 28575"/>
                        <a:gd name="connsiteY8" fmla="*/ 1810 h 42862"/>
                        <a:gd name="connsiteX9" fmla="*/ 0 w 28575"/>
                        <a:gd name="connsiteY9" fmla="*/ 34004 h 428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8575" h="42862">
                          <a:moveTo>
                            <a:pt x="0" y="34100"/>
                          </a:moveTo>
                          <a:cubicBezTo>
                            <a:pt x="0" y="35909"/>
                            <a:pt x="190" y="37529"/>
                            <a:pt x="571" y="38957"/>
                          </a:cubicBezTo>
                          <a:lnTo>
                            <a:pt x="7239" y="42863"/>
                          </a:lnTo>
                          <a:cubicBezTo>
                            <a:pt x="5239" y="41148"/>
                            <a:pt x="4191" y="38100"/>
                            <a:pt x="4191" y="34100"/>
                          </a:cubicBezTo>
                          <a:cubicBezTo>
                            <a:pt x="4191" y="23622"/>
                            <a:pt x="11621" y="10763"/>
                            <a:pt x="20669" y="5525"/>
                          </a:cubicBezTo>
                          <a:cubicBezTo>
                            <a:pt x="23146" y="4096"/>
                            <a:pt x="25432" y="3334"/>
                            <a:pt x="27432" y="3334"/>
                          </a:cubicBezTo>
                          <a:cubicBezTo>
                            <a:pt x="27813" y="3334"/>
                            <a:pt x="28194" y="3334"/>
                            <a:pt x="28575" y="3334"/>
                          </a:cubicBezTo>
                          <a:lnTo>
                            <a:pt x="22574" y="0"/>
                          </a:lnTo>
                          <a:cubicBezTo>
                            <a:pt x="21336" y="476"/>
                            <a:pt x="20002" y="1048"/>
                            <a:pt x="18574" y="1810"/>
                          </a:cubicBezTo>
                          <a:cubicBezTo>
                            <a:pt x="8382" y="7715"/>
                            <a:pt x="0" y="22193"/>
                            <a:pt x="0" y="34004"/>
                          </a:cubicBezTo>
                          <a:close/>
                        </a:path>
                      </a:pathLst>
                    </a:custGeom>
                    <a:solidFill>
                      <a:srgbClr val="DADAD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23" name="자유형: 도형 1622">
                      <a:extLst>
                        <a:ext uri="{FF2B5EF4-FFF2-40B4-BE49-F238E27FC236}">
                          <a16:creationId xmlns:a16="http://schemas.microsoft.com/office/drawing/2014/main" id="{D2C43411-EA5F-0838-1224-9AD5325B26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59642" y="3189833"/>
                      <a:ext cx="29337" cy="37801"/>
                    </a:xfrm>
                    <a:custGeom>
                      <a:avLst/>
                      <a:gdLst>
                        <a:gd name="connsiteX0" fmla="*/ 0 w 29337"/>
                        <a:gd name="connsiteY0" fmla="*/ 27330 h 37801"/>
                        <a:gd name="connsiteX1" fmla="*/ 14669 w 29337"/>
                        <a:gd name="connsiteY1" fmla="*/ 35807 h 37801"/>
                        <a:gd name="connsiteX2" fmla="*/ 29337 w 29337"/>
                        <a:gd name="connsiteY2" fmla="*/ 10471 h 37801"/>
                        <a:gd name="connsiteX3" fmla="*/ 14669 w 29337"/>
                        <a:gd name="connsiteY3" fmla="*/ 1994 h 37801"/>
                        <a:gd name="connsiteX4" fmla="*/ 0 w 29337"/>
                        <a:gd name="connsiteY4" fmla="*/ 27330 h 378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9337" h="37801">
                          <a:moveTo>
                            <a:pt x="0" y="27330"/>
                          </a:moveTo>
                          <a:cubicBezTo>
                            <a:pt x="0" y="36665"/>
                            <a:pt x="6572" y="40475"/>
                            <a:pt x="14669" y="35807"/>
                          </a:cubicBezTo>
                          <a:cubicBezTo>
                            <a:pt x="22765" y="31140"/>
                            <a:pt x="29337" y="19805"/>
                            <a:pt x="29337" y="10471"/>
                          </a:cubicBezTo>
                          <a:cubicBezTo>
                            <a:pt x="29337" y="1136"/>
                            <a:pt x="22765" y="-2674"/>
                            <a:pt x="14669" y="1994"/>
                          </a:cubicBezTo>
                          <a:cubicBezTo>
                            <a:pt x="6572" y="6661"/>
                            <a:pt x="0" y="17996"/>
                            <a:pt x="0" y="27330"/>
                          </a:cubicBezTo>
                          <a:close/>
                        </a:path>
                      </a:pathLst>
                    </a:custGeom>
                    <a:solidFill>
                      <a:srgbClr val="E3061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24" name="자유형: 도형 1623">
                      <a:extLst>
                        <a:ext uri="{FF2B5EF4-FFF2-40B4-BE49-F238E27FC236}">
                          <a16:creationId xmlns:a16="http://schemas.microsoft.com/office/drawing/2014/main" id="{AA35203A-467C-67AB-A45E-EFD3476355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73681" y="3374486"/>
                      <a:ext cx="17335" cy="22445"/>
                    </a:xfrm>
                    <a:custGeom>
                      <a:avLst/>
                      <a:gdLst>
                        <a:gd name="connsiteX0" fmla="*/ 0 w 17335"/>
                        <a:gd name="connsiteY0" fmla="*/ 16223 h 22445"/>
                        <a:gd name="connsiteX1" fmla="*/ 8668 w 17335"/>
                        <a:gd name="connsiteY1" fmla="*/ 21271 h 22445"/>
                        <a:gd name="connsiteX2" fmla="*/ 17336 w 17335"/>
                        <a:gd name="connsiteY2" fmla="*/ 6222 h 22445"/>
                        <a:gd name="connsiteX3" fmla="*/ 8668 w 17335"/>
                        <a:gd name="connsiteY3" fmla="*/ 1174 h 22445"/>
                        <a:gd name="connsiteX4" fmla="*/ 0 w 17335"/>
                        <a:gd name="connsiteY4" fmla="*/ 16223 h 224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335" h="22445">
                          <a:moveTo>
                            <a:pt x="0" y="16223"/>
                          </a:moveTo>
                          <a:cubicBezTo>
                            <a:pt x="0" y="21748"/>
                            <a:pt x="3905" y="24034"/>
                            <a:pt x="8668" y="21271"/>
                          </a:cubicBezTo>
                          <a:cubicBezTo>
                            <a:pt x="13430" y="18509"/>
                            <a:pt x="17336" y="11746"/>
                            <a:pt x="17336" y="6222"/>
                          </a:cubicBezTo>
                          <a:cubicBezTo>
                            <a:pt x="17336" y="697"/>
                            <a:pt x="13430" y="-1589"/>
                            <a:pt x="8668" y="1174"/>
                          </a:cubicBezTo>
                          <a:cubicBezTo>
                            <a:pt x="3905" y="3936"/>
                            <a:pt x="0" y="10699"/>
                            <a:pt x="0" y="16223"/>
                          </a:cubicBezTo>
                          <a:close/>
                        </a:path>
                      </a:pathLst>
                    </a:custGeom>
                    <a:solidFill>
                      <a:srgbClr val="E3061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25" name="자유형: 도형 1624">
                      <a:extLst>
                        <a:ext uri="{FF2B5EF4-FFF2-40B4-BE49-F238E27FC236}">
                          <a16:creationId xmlns:a16="http://schemas.microsoft.com/office/drawing/2014/main" id="{0A19DAF2-1FA4-B109-1C3C-C7FCB4A668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03755" y="3273846"/>
                      <a:ext cx="184975" cy="122196"/>
                    </a:xfrm>
                    <a:custGeom>
                      <a:avLst/>
                      <a:gdLst>
                        <a:gd name="connsiteX0" fmla="*/ 0 w 184975"/>
                        <a:gd name="connsiteY0" fmla="*/ 23423 h 122196"/>
                        <a:gd name="connsiteX1" fmla="*/ 12573 w 184975"/>
                        <a:gd name="connsiteY1" fmla="*/ 1706 h 122196"/>
                        <a:gd name="connsiteX2" fmla="*/ 21717 w 184975"/>
                        <a:gd name="connsiteY2" fmla="*/ 1039 h 122196"/>
                        <a:gd name="connsiteX3" fmla="*/ 21717 w 184975"/>
                        <a:gd name="connsiteY3" fmla="*/ 1039 h 122196"/>
                        <a:gd name="connsiteX4" fmla="*/ 184975 w 184975"/>
                        <a:gd name="connsiteY4" fmla="*/ 101147 h 122196"/>
                        <a:gd name="connsiteX5" fmla="*/ 172307 w 184975"/>
                        <a:gd name="connsiteY5" fmla="*/ 122197 h 122196"/>
                        <a:gd name="connsiteX6" fmla="*/ 4286 w 184975"/>
                        <a:gd name="connsiteY6" fmla="*/ 31614 h 122196"/>
                        <a:gd name="connsiteX7" fmla="*/ 3429 w 184975"/>
                        <a:gd name="connsiteY7" fmla="*/ 31138 h 122196"/>
                        <a:gd name="connsiteX8" fmla="*/ 3143 w 184975"/>
                        <a:gd name="connsiteY8" fmla="*/ 31138 h 122196"/>
                        <a:gd name="connsiteX9" fmla="*/ 3143 w 184975"/>
                        <a:gd name="connsiteY9" fmla="*/ 30948 h 122196"/>
                        <a:gd name="connsiteX10" fmla="*/ 0 w 184975"/>
                        <a:gd name="connsiteY10" fmla="*/ 23328 h 1221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84975" h="122196">
                          <a:moveTo>
                            <a:pt x="0" y="23423"/>
                          </a:moveTo>
                          <a:cubicBezTo>
                            <a:pt x="0" y="15422"/>
                            <a:pt x="5620" y="5706"/>
                            <a:pt x="12573" y="1706"/>
                          </a:cubicBezTo>
                          <a:cubicBezTo>
                            <a:pt x="16192" y="-390"/>
                            <a:pt x="19431" y="-485"/>
                            <a:pt x="21717" y="1039"/>
                          </a:cubicBezTo>
                          <a:lnTo>
                            <a:pt x="21717" y="1039"/>
                          </a:lnTo>
                          <a:cubicBezTo>
                            <a:pt x="74867" y="26852"/>
                            <a:pt x="129445" y="61332"/>
                            <a:pt x="184975" y="101147"/>
                          </a:cubicBezTo>
                          <a:lnTo>
                            <a:pt x="172307" y="122197"/>
                          </a:lnTo>
                          <a:cubicBezTo>
                            <a:pt x="112109" y="95527"/>
                            <a:pt x="55817" y="65619"/>
                            <a:pt x="4286" y="31614"/>
                          </a:cubicBezTo>
                          <a:cubicBezTo>
                            <a:pt x="4000" y="31519"/>
                            <a:pt x="3715" y="31329"/>
                            <a:pt x="3429" y="31138"/>
                          </a:cubicBezTo>
                          <a:lnTo>
                            <a:pt x="3143" y="31138"/>
                          </a:lnTo>
                          <a:lnTo>
                            <a:pt x="3143" y="30948"/>
                          </a:lnTo>
                          <a:cubicBezTo>
                            <a:pt x="1238" y="29519"/>
                            <a:pt x="0" y="26947"/>
                            <a:pt x="0" y="23328"/>
                          </a:cubicBezTo>
                          <a:close/>
                        </a:path>
                      </a:pathLst>
                    </a:custGeom>
                    <a:solidFill>
                      <a:srgbClr val="E3061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26" name="자유형: 도형 1625">
                      <a:extLst>
                        <a:ext uri="{FF2B5EF4-FFF2-40B4-BE49-F238E27FC236}">
                          <a16:creationId xmlns:a16="http://schemas.microsoft.com/office/drawing/2014/main" id="{D8505787-FC57-AEF9-039A-52572AE56F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82460" y="3191041"/>
                      <a:ext cx="110343" cy="63579"/>
                    </a:xfrm>
                    <a:custGeom>
                      <a:avLst/>
                      <a:gdLst>
                        <a:gd name="connsiteX0" fmla="*/ 2043 w 110343"/>
                        <a:gd name="connsiteY0" fmla="*/ 8120 h 63579"/>
                        <a:gd name="connsiteX1" fmla="*/ 96340 w 110343"/>
                        <a:gd name="connsiteY1" fmla="*/ 62508 h 63579"/>
                        <a:gd name="connsiteX2" fmla="*/ 105484 w 110343"/>
                        <a:gd name="connsiteY2" fmla="*/ 62508 h 63579"/>
                        <a:gd name="connsiteX3" fmla="*/ 108342 w 110343"/>
                        <a:gd name="connsiteY3" fmla="*/ 60793 h 63579"/>
                        <a:gd name="connsiteX4" fmla="*/ 110247 w 110343"/>
                        <a:gd name="connsiteY4" fmla="*/ 55364 h 63579"/>
                        <a:gd name="connsiteX5" fmla="*/ 108342 w 110343"/>
                        <a:gd name="connsiteY5" fmla="*/ 55459 h 63579"/>
                        <a:gd name="connsiteX6" fmla="*/ 14044 w 110343"/>
                        <a:gd name="connsiteY6" fmla="*/ 1072 h 63579"/>
                        <a:gd name="connsiteX7" fmla="*/ 4900 w 110343"/>
                        <a:gd name="connsiteY7" fmla="*/ 1072 h 63579"/>
                        <a:gd name="connsiteX8" fmla="*/ 1947 w 110343"/>
                        <a:gd name="connsiteY8" fmla="*/ 2786 h 63579"/>
                        <a:gd name="connsiteX9" fmla="*/ 42 w 110343"/>
                        <a:gd name="connsiteY9" fmla="*/ 2691 h 63579"/>
                        <a:gd name="connsiteX10" fmla="*/ 42 w 110343"/>
                        <a:gd name="connsiteY10" fmla="*/ 5644 h 63579"/>
                        <a:gd name="connsiteX11" fmla="*/ 1947 w 110343"/>
                        <a:gd name="connsiteY11" fmla="*/ 8120 h 635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10343" h="63579">
                          <a:moveTo>
                            <a:pt x="2043" y="8120"/>
                          </a:moveTo>
                          <a:lnTo>
                            <a:pt x="96340" y="62508"/>
                          </a:lnTo>
                          <a:cubicBezTo>
                            <a:pt x="98912" y="63937"/>
                            <a:pt x="103008" y="63937"/>
                            <a:pt x="105484" y="62508"/>
                          </a:cubicBezTo>
                          <a:lnTo>
                            <a:pt x="108342" y="60793"/>
                          </a:lnTo>
                          <a:cubicBezTo>
                            <a:pt x="109866" y="59936"/>
                            <a:pt x="110628" y="59365"/>
                            <a:pt x="110247" y="55364"/>
                          </a:cubicBezTo>
                          <a:cubicBezTo>
                            <a:pt x="110247" y="54602"/>
                            <a:pt x="109389" y="56031"/>
                            <a:pt x="108342" y="55459"/>
                          </a:cubicBezTo>
                          <a:lnTo>
                            <a:pt x="14044" y="1072"/>
                          </a:lnTo>
                          <a:cubicBezTo>
                            <a:pt x="11472" y="-357"/>
                            <a:pt x="7377" y="-357"/>
                            <a:pt x="4900" y="1072"/>
                          </a:cubicBezTo>
                          <a:lnTo>
                            <a:pt x="1947" y="2786"/>
                          </a:lnTo>
                          <a:cubicBezTo>
                            <a:pt x="995" y="3358"/>
                            <a:pt x="328" y="2024"/>
                            <a:pt x="42" y="2691"/>
                          </a:cubicBezTo>
                          <a:cubicBezTo>
                            <a:pt x="-53" y="2977"/>
                            <a:pt x="42" y="5358"/>
                            <a:pt x="42" y="5644"/>
                          </a:cubicBezTo>
                          <a:cubicBezTo>
                            <a:pt x="42" y="6501"/>
                            <a:pt x="709" y="7453"/>
                            <a:pt x="1947" y="8120"/>
                          </a:cubicBezTo>
                          <a:close/>
                        </a:path>
                      </a:pathLst>
                    </a:custGeom>
                    <a:solidFill>
                      <a:srgbClr val="3C3C3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27" name="자유형: 도형 1626">
                      <a:extLst>
                        <a:ext uri="{FF2B5EF4-FFF2-40B4-BE49-F238E27FC236}">
                          <a16:creationId xmlns:a16="http://schemas.microsoft.com/office/drawing/2014/main" id="{3707068B-93BD-5C88-8E7F-9B004CE3D1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82478" y="3188279"/>
                      <a:ext cx="110251" cy="63579"/>
                    </a:xfrm>
                    <a:custGeom>
                      <a:avLst/>
                      <a:gdLst>
                        <a:gd name="connsiteX0" fmla="*/ 2024 w 110251"/>
                        <a:gd name="connsiteY0" fmla="*/ 8120 h 63579"/>
                        <a:gd name="connsiteX1" fmla="*/ 96322 w 110251"/>
                        <a:gd name="connsiteY1" fmla="*/ 62508 h 63579"/>
                        <a:gd name="connsiteX2" fmla="*/ 105466 w 110251"/>
                        <a:gd name="connsiteY2" fmla="*/ 62508 h 63579"/>
                        <a:gd name="connsiteX3" fmla="*/ 108323 w 110251"/>
                        <a:gd name="connsiteY3" fmla="*/ 60793 h 63579"/>
                        <a:gd name="connsiteX4" fmla="*/ 108323 w 110251"/>
                        <a:gd name="connsiteY4" fmla="*/ 55459 h 63579"/>
                        <a:gd name="connsiteX5" fmla="*/ 14026 w 110251"/>
                        <a:gd name="connsiteY5" fmla="*/ 1072 h 63579"/>
                        <a:gd name="connsiteX6" fmla="*/ 4882 w 110251"/>
                        <a:gd name="connsiteY6" fmla="*/ 1072 h 63579"/>
                        <a:gd name="connsiteX7" fmla="*/ 1929 w 110251"/>
                        <a:gd name="connsiteY7" fmla="*/ 2786 h 63579"/>
                        <a:gd name="connsiteX8" fmla="*/ 1929 w 110251"/>
                        <a:gd name="connsiteY8" fmla="*/ 8025 h 635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0251" h="63579">
                          <a:moveTo>
                            <a:pt x="2024" y="8120"/>
                          </a:moveTo>
                          <a:lnTo>
                            <a:pt x="96322" y="62508"/>
                          </a:lnTo>
                          <a:cubicBezTo>
                            <a:pt x="98893" y="63937"/>
                            <a:pt x="102989" y="63937"/>
                            <a:pt x="105466" y="62508"/>
                          </a:cubicBezTo>
                          <a:lnTo>
                            <a:pt x="108323" y="60793"/>
                          </a:lnTo>
                          <a:cubicBezTo>
                            <a:pt x="110895" y="59365"/>
                            <a:pt x="110895" y="56983"/>
                            <a:pt x="108323" y="55459"/>
                          </a:cubicBezTo>
                          <a:lnTo>
                            <a:pt x="14026" y="1072"/>
                          </a:lnTo>
                          <a:cubicBezTo>
                            <a:pt x="11454" y="-357"/>
                            <a:pt x="7358" y="-357"/>
                            <a:pt x="4882" y="1072"/>
                          </a:cubicBezTo>
                          <a:lnTo>
                            <a:pt x="1929" y="2786"/>
                          </a:lnTo>
                          <a:cubicBezTo>
                            <a:pt x="-643" y="4215"/>
                            <a:pt x="-643" y="6596"/>
                            <a:pt x="1929" y="8025"/>
                          </a:cubicBezTo>
                          <a:close/>
                        </a:path>
                      </a:pathLst>
                    </a:custGeom>
                    <a:solidFill>
                      <a:srgbClr val="DADAD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28" name="자유형: 도형 1627">
                      <a:extLst>
                        <a:ext uri="{FF2B5EF4-FFF2-40B4-BE49-F238E27FC236}">
                          <a16:creationId xmlns:a16="http://schemas.microsoft.com/office/drawing/2014/main" id="{690FEA13-230E-00CA-3336-D2E2B96288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81396" y="3383529"/>
                      <a:ext cx="19716" cy="14925"/>
                    </a:xfrm>
                    <a:custGeom>
                      <a:avLst/>
                      <a:gdLst>
                        <a:gd name="connsiteX0" fmla="*/ 571 w 19716"/>
                        <a:gd name="connsiteY0" fmla="*/ 6133 h 14925"/>
                        <a:gd name="connsiteX1" fmla="*/ 0 w 19716"/>
                        <a:gd name="connsiteY1" fmla="*/ 4609 h 14925"/>
                        <a:gd name="connsiteX2" fmla="*/ 2477 w 19716"/>
                        <a:gd name="connsiteY2" fmla="*/ 322 h 14925"/>
                        <a:gd name="connsiteX3" fmla="*/ 4286 w 19716"/>
                        <a:gd name="connsiteY3" fmla="*/ 322 h 14925"/>
                        <a:gd name="connsiteX4" fmla="*/ 4286 w 19716"/>
                        <a:gd name="connsiteY4" fmla="*/ 322 h 14925"/>
                        <a:gd name="connsiteX5" fmla="*/ 18955 w 19716"/>
                        <a:gd name="connsiteY5" fmla="*/ 8704 h 14925"/>
                        <a:gd name="connsiteX6" fmla="*/ 18955 w 19716"/>
                        <a:gd name="connsiteY6" fmla="*/ 8704 h 14925"/>
                        <a:gd name="connsiteX7" fmla="*/ 19717 w 19716"/>
                        <a:gd name="connsiteY7" fmla="*/ 10324 h 14925"/>
                        <a:gd name="connsiteX8" fmla="*/ 17240 w 19716"/>
                        <a:gd name="connsiteY8" fmla="*/ 14610 h 14925"/>
                        <a:gd name="connsiteX9" fmla="*/ 15526 w 19716"/>
                        <a:gd name="connsiteY9" fmla="*/ 14800 h 14925"/>
                        <a:gd name="connsiteX10" fmla="*/ 15526 w 19716"/>
                        <a:gd name="connsiteY10" fmla="*/ 14800 h 14925"/>
                        <a:gd name="connsiteX11" fmla="*/ 762 w 19716"/>
                        <a:gd name="connsiteY11" fmla="*/ 6323 h 14925"/>
                        <a:gd name="connsiteX12" fmla="*/ 571 w 19716"/>
                        <a:gd name="connsiteY12" fmla="*/ 6323 h 14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9716" h="14925">
                          <a:moveTo>
                            <a:pt x="571" y="6133"/>
                          </a:moveTo>
                          <a:cubicBezTo>
                            <a:pt x="571" y="6133"/>
                            <a:pt x="0" y="5371"/>
                            <a:pt x="0" y="4609"/>
                          </a:cubicBezTo>
                          <a:cubicBezTo>
                            <a:pt x="0" y="3085"/>
                            <a:pt x="1143" y="1180"/>
                            <a:pt x="2477" y="322"/>
                          </a:cubicBezTo>
                          <a:cubicBezTo>
                            <a:pt x="3239" y="-154"/>
                            <a:pt x="3905" y="-59"/>
                            <a:pt x="4286" y="322"/>
                          </a:cubicBezTo>
                          <a:lnTo>
                            <a:pt x="4286" y="322"/>
                          </a:lnTo>
                          <a:lnTo>
                            <a:pt x="18955" y="8704"/>
                          </a:lnTo>
                          <a:lnTo>
                            <a:pt x="18955" y="8704"/>
                          </a:lnTo>
                          <a:cubicBezTo>
                            <a:pt x="18955" y="8704"/>
                            <a:pt x="19717" y="9562"/>
                            <a:pt x="19717" y="10324"/>
                          </a:cubicBezTo>
                          <a:cubicBezTo>
                            <a:pt x="19717" y="11943"/>
                            <a:pt x="18574" y="13848"/>
                            <a:pt x="17240" y="14610"/>
                          </a:cubicBezTo>
                          <a:cubicBezTo>
                            <a:pt x="16574" y="14991"/>
                            <a:pt x="16002" y="14991"/>
                            <a:pt x="15526" y="14800"/>
                          </a:cubicBezTo>
                          <a:lnTo>
                            <a:pt x="15526" y="14800"/>
                          </a:lnTo>
                          <a:lnTo>
                            <a:pt x="762" y="6323"/>
                          </a:lnTo>
                          <a:lnTo>
                            <a:pt x="571" y="6323"/>
                          </a:lnTo>
                          <a:close/>
                        </a:path>
                      </a:pathLst>
                    </a:custGeom>
                    <a:solidFill>
                      <a:srgbClr val="3C3C3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  <p:grpSp>
                <p:nvGrpSpPr>
                  <p:cNvPr id="1629" name="그래픽 1484">
                    <a:extLst>
                      <a:ext uri="{FF2B5EF4-FFF2-40B4-BE49-F238E27FC236}">
                        <a16:creationId xmlns:a16="http://schemas.microsoft.com/office/drawing/2014/main" id="{C0368564-C455-A61C-7928-6DABE3029264}"/>
                      </a:ext>
                    </a:extLst>
                  </p:cNvPr>
                  <p:cNvGrpSpPr/>
                  <p:nvPr/>
                </p:nvGrpSpPr>
                <p:grpSpPr>
                  <a:xfrm>
                    <a:off x="4722495" y="3230213"/>
                    <a:ext cx="331170" cy="204406"/>
                    <a:chOff x="4722495" y="3230213"/>
                    <a:chExt cx="331170" cy="204406"/>
                  </a:xfrm>
                </p:grpSpPr>
                <p:sp>
                  <p:nvSpPr>
                    <p:cNvPr id="1630" name="자유형: 도형 1629">
                      <a:extLst>
                        <a:ext uri="{FF2B5EF4-FFF2-40B4-BE49-F238E27FC236}">
                          <a16:creationId xmlns:a16="http://schemas.microsoft.com/office/drawing/2014/main" id="{AD0B6D22-B916-D6DF-8FB1-7F37AF8F36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74431" y="3375374"/>
                      <a:ext cx="30861" cy="39909"/>
                    </a:xfrm>
                    <a:custGeom>
                      <a:avLst/>
                      <a:gdLst>
                        <a:gd name="connsiteX0" fmla="*/ 23146 w 30861"/>
                        <a:gd name="connsiteY0" fmla="*/ 30956 h 39909"/>
                        <a:gd name="connsiteX1" fmla="*/ 30861 w 30861"/>
                        <a:gd name="connsiteY1" fmla="*/ 11049 h 39909"/>
                        <a:gd name="connsiteX2" fmla="*/ 23146 w 30861"/>
                        <a:gd name="connsiteY2" fmla="*/ 0 h 39909"/>
                        <a:gd name="connsiteX3" fmla="*/ 7715 w 30861"/>
                        <a:gd name="connsiteY3" fmla="*/ 8954 h 39909"/>
                        <a:gd name="connsiteX4" fmla="*/ 0 w 30861"/>
                        <a:gd name="connsiteY4" fmla="*/ 28861 h 39909"/>
                        <a:gd name="connsiteX5" fmla="*/ 7715 w 30861"/>
                        <a:gd name="connsiteY5" fmla="*/ 39910 h 39909"/>
                        <a:gd name="connsiteX6" fmla="*/ 23146 w 30861"/>
                        <a:gd name="connsiteY6" fmla="*/ 30956 h 399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0861" h="39909">
                          <a:moveTo>
                            <a:pt x="23146" y="30956"/>
                          </a:moveTo>
                          <a:lnTo>
                            <a:pt x="30861" y="11049"/>
                          </a:lnTo>
                          <a:lnTo>
                            <a:pt x="23146" y="0"/>
                          </a:lnTo>
                          <a:lnTo>
                            <a:pt x="7715" y="8954"/>
                          </a:lnTo>
                          <a:lnTo>
                            <a:pt x="0" y="28861"/>
                          </a:lnTo>
                          <a:lnTo>
                            <a:pt x="7715" y="39910"/>
                          </a:lnTo>
                          <a:lnTo>
                            <a:pt x="23146" y="30956"/>
                          </a:lnTo>
                          <a:close/>
                        </a:path>
                      </a:pathLst>
                    </a:custGeom>
                    <a:solidFill>
                      <a:srgbClr val="B2B2B2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31" name="자유형: 도형 1630">
                      <a:extLst>
                        <a:ext uri="{FF2B5EF4-FFF2-40B4-BE49-F238E27FC236}">
                          <a16:creationId xmlns:a16="http://schemas.microsoft.com/office/drawing/2014/main" id="{C960D8EA-8021-E2FB-0B95-4BF5994E3A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22495" y="3230213"/>
                      <a:ext cx="30956" cy="39814"/>
                    </a:xfrm>
                    <a:custGeom>
                      <a:avLst/>
                      <a:gdLst>
                        <a:gd name="connsiteX0" fmla="*/ 23146 w 30956"/>
                        <a:gd name="connsiteY0" fmla="*/ 30956 h 39814"/>
                        <a:gd name="connsiteX1" fmla="*/ 30956 w 30956"/>
                        <a:gd name="connsiteY1" fmla="*/ 10954 h 39814"/>
                        <a:gd name="connsiteX2" fmla="*/ 23146 w 30956"/>
                        <a:gd name="connsiteY2" fmla="*/ 0 h 39814"/>
                        <a:gd name="connsiteX3" fmla="*/ 7715 w 30956"/>
                        <a:gd name="connsiteY3" fmla="*/ 8954 h 39814"/>
                        <a:gd name="connsiteX4" fmla="*/ 0 w 30956"/>
                        <a:gd name="connsiteY4" fmla="*/ 28861 h 39814"/>
                        <a:gd name="connsiteX5" fmla="*/ 7715 w 30956"/>
                        <a:gd name="connsiteY5" fmla="*/ 39814 h 39814"/>
                        <a:gd name="connsiteX6" fmla="*/ 23146 w 30956"/>
                        <a:gd name="connsiteY6" fmla="*/ 30956 h 398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0956" h="39814">
                          <a:moveTo>
                            <a:pt x="23146" y="30956"/>
                          </a:moveTo>
                          <a:lnTo>
                            <a:pt x="30956" y="10954"/>
                          </a:lnTo>
                          <a:lnTo>
                            <a:pt x="23146" y="0"/>
                          </a:lnTo>
                          <a:lnTo>
                            <a:pt x="7715" y="8954"/>
                          </a:lnTo>
                          <a:lnTo>
                            <a:pt x="0" y="28861"/>
                          </a:lnTo>
                          <a:lnTo>
                            <a:pt x="7715" y="39814"/>
                          </a:lnTo>
                          <a:lnTo>
                            <a:pt x="23146" y="30956"/>
                          </a:lnTo>
                          <a:close/>
                        </a:path>
                      </a:pathLst>
                    </a:custGeom>
                    <a:solidFill>
                      <a:srgbClr val="B2B2B2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32" name="자유형: 도형 1631">
                      <a:extLst>
                        <a:ext uri="{FF2B5EF4-FFF2-40B4-BE49-F238E27FC236}">
                          <a16:creationId xmlns:a16="http://schemas.microsoft.com/office/drawing/2014/main" id="{85B9A422-2665-B949-195C-C16969229F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30210" y="3230213"/>
                      <a:ext cx="267366" cy="154114"/>
                    </a:xfrm>
                    <a:custGeom>
                      <a:avLst/>
                      <a:gdLst>
                        <a:gd name="connsiteX0" fmla="*/ 0 w 267366"/>
                        <a:gd name="connsiteY0" fmla="*/ 8954 h 154114"/>
                        <a:gd name="connsiteX1" fmla="*/ 251936 w 267366"/>
                        <a:gd name="connsiteY1" fmla="*/ 154114 h 154114"/>
                        <a:gd name="connsiteX2" fmla="*/ 267367 w 267366"/>
                        <a:gd name="connsiteY2" fmla="*/ 145161 h 154114"/>
                        <a:gd name="connsiteX3" fmla="*/ 15431 w 267366"/>
                        <a:gd name="connsiteY3" fmla="*/ 0 h 154114"/>
                        <a:gd name="connsiteX4" fmla="*/ 0 w 267366"/>
                        <a:gd name="connsiteY4" fmla="*/ 8954 h 1541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67366" h="154114">
                          <a:moveTo>
                            <a:pt x="0" y="8954"/>
                          </a:moveTo>
                          <a:lnTo>
                            <a:pt x="251936" y="154114"/>
                          </a:lnTo>
                          <a:lnTo>
                            <a:pt x="267367" y="145161"/>
                          </a:lnTo>
                          <a:lnTo>
                            <a:pt x="15431" y="0"/>
                          </a:lnTo>
                          <a:lnTo>
                            <a:pt x="0" y="8954"/>
                          </a:lnTo>
                          <a:close/>
                        </a:path>
                      </a:pathLst>
                    </a:custGeom>
                    <a:solidFill>
                      <a:srgbClr val="36A9E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33" name="자유형: 도형 1632">
                      <a:extLst>
                        <a:ext uri="{FF2B5EF4-FFF2-40B4-BE49-F238E27FC236}">
                          <a16:creationId xmlns:a16="http://schemas.microsoft.com/office/drawing/2014/main" id="{B9E6C7CD-97C7-A097-8075-6F763216A7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22495" y="3239166"/>
                      <a:ext cx="259651" cy="165068"/>
                    </a:xfrm>
                    <a:custGeom>
                      <a:avLst/>
                      <a:gdLst>
                        <a:gd name="connsiteX0" fmla="*/ 0 w 259651"/>
                        <a:gd name="connsiteY0" fmla="*/ 19907 h 165068"/>
                        <a:gd name="connsiteX1" fmla="*/ 251936 w 259651"/>
                        <a:gd name="connsiteY1" fmla="*/ 165068 h 165068"/>
                        <a:gd name="connsiteX2" fmla="*/ 259651 w 259651"/>
                        <a:gd name="connsiteY2" fmla="*/ 145161 h 165068"/>
                        <a:gd name="connsiteX3" fmla="*/ 7715 w 259651"/>
                        <a:gd name="connsiteY3" fmla="*/ 0 h 165068"/>
                        <a:gd name="connsiteX4" fmla="*/ 0 w 259651"/>
                        <a:gd name="connsiteY4" fmla="*/ 19907 h 1650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59651" h="165068">
                          <a:moveTo>
                            <a:pt x="0" y="19907"/>
                          </a:moveTo>
                          <a:lnTo>
                            <a:pt x="251936" y="165068"/>
                          </a:lnTo>
                          <a:lnTo>
                            <a:pt x="259651" y="145161"/>
                          </a:lnTo>
                          <a:lnTo>
                            <a:pt x="7715" y="0"/>
                          </a:lnTo>
                          <a:lnTo>
                            <a:pt x="0" y="19907"/>
                          </a:lnTo>
                          <a:close/>
                        </a:path>
                      </a:pathLst>
                    </a:custGeom>
                    <a:solidFill>
                      <a:srgbClr val="1D71B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34" name="자유형: 도형 1633">
                      <a:extLst>
                        <a:ext uri="{FF2B5EF4-FFF2-40B4-BE49-F238E27FC236}">
                          <a16:creationId xmlns:a16="http://schemas.microsoft.com/office/drawing/2014/main" id="{D05EFC4F-054B-2964-E44B-155B3531A1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22495" y="3259074"/>
                      <a:ext cx="259651" cy="156209"/>
                    </a:xfrm>
                    <a:custGeom>
                      <a:avLst/>
                      <a:gdLst>
                        <a:gd name="connsiteX0" fmla="*/ 7715 w 259651"/>
                        <a:gd name="connsiteY0" fmla="*/ 10954 h 156209"/>
                        <a:gd name="connsiteX1" fmla="*/ 259651 w 259651"/>
                        <a:gd name="connsiteY1" fmla="*/ 156210 h 156209"/>
                        <a:gd name="connsiteX2" fmla="*/ 251936 w 259651"/>
                        <a:gd name="connsiteY2" fmla="*/ 145161 h 156209"/>
                        <a:gd name="connsiteX3" fmla="*/ 0 w 259651"/>
                        <a:gd name="connsiteY3" fmla="*/ 0 h 156209"/>
                        <a:gd name="connsiteX4" fmla="*/ 7715 w 259651"/>
                        <a:gd name="connsiteY4" fmla="*/ 10954 h 1562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59651" h="156209">
                          <a:moveTo>
                            <a:pt x="7715" y="10954"/>
                          </a:moveTo>
                          <a:lnTo>
                            <a:pt x="259651" y="156210"/>
                          </a:lnTo>
                          <a:lnTo>
                            <a:pt x="251936" y="145161"/>
                          </a:lnTo>
                          <a:lnTo>
                            <a:pt x="0" y="0"/>
                          </a:lnTo>
                          <a:lnTo>
                            <a:pt x="7715" y="10954"/>
                          </a:lnTo>
                          <a:close/>
                        </a:path>
                      </a:pathLst>
                    </a:custGeom>
                    <a:solidFill>
                      <a:srgbClr val="16558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35" name="자유형: 도형 1634">
                      <a:extLst>
                        <a:ext uri="{FF2B5EF4-FFF2-40B4-BE49-F238E27FC236}">
                          <a16:creationId xmlns:a16="http://schemas.microsoft.com/office/drawing/2014/main" id="{68099065-C608-D730-D13C-6EA39340C7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82146" y="3375374"/>
                      <a:ext cx="55911" cy="47910"/>
                    </a:xfrm>
                    <a:custGeom>
                      <a:avLst/>
                      <a:gdLst>
                        <a:gd name="connsiteX0" fmla="*/ 0 w 55911"/>
                        <a:gd name="connsiteY0" fmla="*/ 8954 h 47910"/>
                        <a:gd name="connsiteX1" fmla="*/ 55912 w 55911"/>
                        <a:gd name="connsiteY1" fmla="*/ 47911 h 47910"/>
                        <a:gd name="connsiteX2" fmla="*/ 15430 w 55911"/>
                        <a:gd name="connsiteY2" fmla="*/ 0 h 47910"/>
                        <a:gd name="connsiteX3" fmla="*/ 0 w 55911"/>
                        <a:gd name="connsiteY3" fmla="*/ 8954 h 479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5911" h="47910">
                          <a:moveTo>
                            <a:pt x="0" y="8954"/>
                          </a:moveTo>
                          <a:lnTo>
                            <a:pt x="55912" y="47911"/>
                          </a:lnTo>
                          <a:lnTo>
                            <a:pt x="15430" y="0"/>
                          </a:lnTo>
                          <a:lnTo>
                            <a:pt x="0" y="8954"/>
                          </a:lnTo>
                          <a:close/>
                        </a:path>
                      </a:pathLst>
                    </a:custGeom>
                    <a:solidFill>
                      <a:srgbClr val="FFEBBD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36" name="자유형: 도형 1635">
                      <a:extLst>
                        <a:ext uri="{FF2B5EF4-FFF2-40B4-BE49-F238E27FC236}">
                          <a16:creationId xmlns:a16="http://schemas.microsoft.com/office/drawing/2014/main" id="{18CFACD1-79F1-6D46-9914-503185D5A8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74431" y="3384327"/>
                      <a:ext cx="63626" cy="38957"/>
                    </a:xfrm>
                    <a:custGeom>
                      <a:avLst/>
                      <a:gdLst>
                        <a:gd name="connsiteX0" fmla="*/ 0 w 63626"/>
                        <a:gd name="connsiteY0" fmla="*/ 19907 h 38957"/>
                        <a:gd name="connsiteX1" fmla="*/ 63627 w 63626"/>
                        <a:gd name="connsiteY1" fmla="*/ 38957 h 38957"/>
                        <a:gd name="connsiteX2" fmla="*/ 7715 w 63626"/>
                        <a:gd name="connsiteY2" fmla="*/ 0 h 38957"/>
                        <a:gd name="connsiteX3" fmla="*/ 0 w 63626"/>
                        <a:gd name="connsiteY3" fmla="*/ 19907 h 389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3626" h="38957">
                          <a:moveTo>
                            <a:pt x="0" y="19907"/>
                          </a:moveTo>
                          <a:lnTo>
                            <a:pt x="63627" y="38957"/>
                          </a:lnTo>
                          <a:lnTo>
                            <a:pt x="7715" y="0"/>
                          </a:lnTo>
                          <a:lnTo>
                            <a:pt x="0" y="19907"/>
                          </a:lnTo>
                          <a:close/>
                        </a:path>
                      </a:pathLst>
                    </a:custGeom>
                    <a:solidFill>
                      <a:srgbClr val="F0D9A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37" name="자유형: 도형 1636">
                      <a:extLst>
                        <a:ext uri="{FF2B5EF4-FFF2-40B4-BE49-F238E27FC236}">
                          <a16:creationId xmlns:a16="http://schemas.microsoft.com/office/drawing/2014/main" id="{5CFA9A40-233B-47E8-C47F-18B8D44213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74431" y="3404234"/>
                      <a:ext cx="63626" cy="19050"/>
                    </a:xfrm>
                    <a:custGeom>
                      <a:avLst/>
                      <a:gdLst>
                        <a:gd name="connsiteX0" fmla="*/ 7715 w 63626"/>
                        <a:gd name="connsiteY0" fmla="*/ 11049 h 19050"/>
                        <a:gd name="connsiteX1" fmla="*/ 63627 w 63626"/>
                        <a:gd name="connsiteY1" fmla="*/ 19050 h 19050"/>
                        <a:gd name="connsiteX2" fmla="*/ 0 w 63626"/>
                        <a:gd name="connsiteY2" fmla="*/ 0 h 19050"/>
                        <a:gd name="connsiteX3" fmla="*/ 7715 w 63626"/>
                        <a:gd name="connsiteY3" fmla="*/ 11049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3626" h="19050">
                          <a:moveTo>
                            <a:pt x="7715" y="11049"/>
                          </a:moveTo>
                          <a:lnTo>
                            <a:pt x="63627" y="19050"/>
                          </a:lnTo>
                          <a:lnTo>
                            <a:pt x="0" y="0"/>
                          </a:lnTo>
                          <a:lnTo>
                            <a:pt x="7715" y="11049"/>
                          </a:lnTo>
                          <a:close/>
                        </a:path>
                      </a:pathLst>
                    </a:custGeom>
                    <a:solidFill>
                      <a:srgbClr val="DEC58E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38" name="자유형: 도형 1637">
                      <a:extLst>
                        <a:ext uri="{FF2B5EF4-FFF2-40B4-BE49-F238E27FC236}">
                          <a16:creationId xmlns:a16="http://schemas.microsoft.com/office/drawing/2014/main" id="{E2636E84-3CE0-30A7-9D28-02E18A0D38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23388" y="3413359"/>
                      <a:ext cx="30276" cy="21260"/>
                    </a:xfrm>
                    <a:custGeom>
                      <a:avLst/>
                      <a:gdLst>
                        <a:gd name="connsiteX0" fmla="*/ 26100 w 30276"/>
                        <a:gd name="connsiteY0" fmla="*/ 21260 h 21260"/>
                        <a:gd name="connsiteX1" fmla="*/ 29719 w 30276"/>
                        <a:gd name="connsiteY1" fmla="*/ 19165 h 21260"/>
                        <a:gd name="connsiteX2" fmla="*/ 28195 w 30276"/>
                        <a:gd name="connsiteY2" fmla="*/ 13450 h 21260"/>
                        <a:gd name="connsiteX3" fmla="*/ 5240 w 30276"/>
                        <a:gd name="connsiteY3" fmla="*/ 210 h 21260"/>
                        <a:gd name="connsiteX4" fmla="*/ 954 w 30276"/>
                        <a:gd name="connsiteY4" fmla="*/ 2210 h 21260"/>
                        <a:gd name="connsiteX5" fmla="*/ 1049 w 30276"/>
                        <a:gd name="connsiteY5" fmla="*/ 7449 h 21260"/>
                        <a:gd name="connsiteX6" fmla="*/ 24004 w 30276"/>
                        <a:gd name="connsiteY6" fmla="*/ 20689 h 21260"/>
                        <a:gd name="connsiteX7" fmla="*/ 26100 w 30276"/>
                        <a:gd name="connsiteY7" fmla="*/ 21260 h 212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0276" h="21260">
                          <a:moveTo>
                            <a:pt x="26100" y="21260"/>
                          </a:moveTo>
                          <a:cubicBezTo>
                            <a:pt x="27529" y="21260"/>
                            <a:pt x="28957" y="20498"/>
                            <a:pt x="29719" y="19165"/>
                          </a:cubicBezTo>
                          <a:cubicBezTo>
                            <a:pt x="30862" y="17165"/>
                            <a:pt x="30196" y="14593"/>
                            <a:pt x="28195" y="13450"/>
                          </a:cubicBezTo>
                          <a:lnTo>
                            <a:pt x="5240" y="210"/>
                          </a:lnTo>
                          <a:cubicBezTo>
                            <a:pt x="4192" y="-361"/>
                            <a:pt x="2097" y="210"/>
                            <a:pt x="954" y="2210"/>
                          </a:cubicBezTo>
                          <a:cubicBezTo>
                            <a:pt x="-189" y="4211"/>
                            <a:pt x="-475" y="6306"/>
                            <a:pt x="1049" y="7449"/>
                          </a:cubicBezTo>
                          <a:lnTo>
                            <a:pt x="24004" y="20689"/>
                          </a:lnTo>
                          <a:cubicBezTo>
                            <a:pt x="24671" y="21070"/>
                            <a:pt x="25433" y="21260"/>
                            <a:pt x="26100" y="21260"/>
                          </a:cubicBezTo>
                          <a:close/>
                        </a:path>
                      </a:pathLst>
                    </a:custGeom>
                    <a:solidFill>
                      <a:srgbClr val="3C3C3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39" name="자유형: 도형 1638">
                      <a:extLst>
                        <a:ext uri="{FF2B5EF4-FFF2-40B4-BE49-F238E27FC236}">
                          <a16:creationId xmlns:a16="http://schemas.microsoft.com/office/drawing/2014/main" id="{51586F7A-E012-9C59-A90D-4BBBE0B955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77585" y="3371024"/>
                      <a:ext cx="19991" cy="13303"/>
                    </a:xfrm>
                    <a:custGeom>
                      <a:avLst/>
                      <a:gdLst>
                        <a:gd name="connsiteX0" fmla="*/ 19991 w 19991"/>
                        <a:gd name="connsiteY0" fmla="*/ 4350 h 13303"/>
                        <a:gd name="connsiteX1" fmla="*/ 4561 w 19991"/>
                        <a:gd name="connsiteY1" fmla="*/ 13303 h 13303"/>
                        <a:gd name="connsiteX2" fmla="*/ 19991 w 19991"/>
                        <a:gd name="connsiteY2" fmla="*/ 4350 h 133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9991" h="13303">
                          <a:moveTo>
                            <a:pt x="19991" y="4350"/>
                          </a:moveTo>
                          <a:lnTo>
                            <a:pt x="4561" y="13303"/>
                          </a:lnTo>
                          <a:cubicBezTo>
                            <a:pt x="-5059" y="6160"/>
                            <a:pt x="751" y="-6794"/>
                            <a:pt x="19991" y="4350"/>
                          </a:cubicBezTo>
                          <a:close/>
                        </a:path>
                      </a:pathLst>
                    </a:custGeom>
                    <a:solidFill>
                      <a:srgbClr val="FFEBBD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40" name="자유형: 도형 1639">
                      <a:extLst>
                        <a:ext uri="{FF2B5EF4-FFF2-40B4-BE49-F238E27FC236}">
                          <a16:creationId xmlns:a16="http://schemas.microsoft.com/office/drawing/2014/main" id="{EDF1EC05-EF41-081C-5B6C-E62BC4CA6A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65101" y="3381973"/>
                      <a:ext cx="17044" cy="22260"/>
                    </a:xfrm>
                    <a:custGeom>
                      <a:avLst/>
                      <a:gdLst>
                        <a:gd name="connsiteX0" fmla="*/ 17045 w 17044"/>
                        <a:gd name="connsiteY0" fmla="*/ 2354 h 22260"/>
                        <a:gd name="connsiteX1" fmla="*/ 9330 w 17044"/>
                        <a:gd name="connsiteY1" fmla="*/ 22261 h 22260"/>
                        <a:gd name="connsiteX2" fmla="*/ 17045 w 17044"/>
                        <a:gd name="connsiteY2" fmla="*/ 2354 h 222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7044" h="22260">
                          <a:moveTo>
                            <a:pt x="17045" y="2354"/>
                          </a:moveTo>
                          <a:lnTo>
                            <a:pt x="9330" y="22261"/>
                          </a:lnTo>
                          <a:cubicBezTo>
                            <a:pt x="-8196" y="12165"/>
                            <a:pt x="1614" y="-6600"/>
                            <a:pt x="17045" y="2354"/>
                          </a:cubicBezTo>
                          <a:close/>
                        </a:path>
                      </a:pathLst>
                    </a:custGeom>
                    <a:solidFill>
                      <a:srgbClr val="F0D9A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41" name="자유형: 도형 1640">
                      <a:extLst>
                        <a:ext uri="{FF2B5EF4-FFF2-40B4-BE49-F238E27FC236}">
                          <a16:creationId xmlns:a16="http://schemas.microsoft.com/office/drawing/2014/main" id="{ED09B577-CB39-8D46-DE95-02B5D9E08D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67448" y="3402248"/>
                      <a:ext cx="14698" cy="12940"/>
                    </a:xfrm>
                    <a:custGeom>
                      <a:avLst/>
                      <a:gdLst>
                        <a:gd name="connsiteX0" fmla="*/ 6983 w 14698"/>
                        <a:gd name="connsiteY0" fmla="*/ 1986 h 12940"/>
                        <a:gd name="connsiteX1" fmla="*/ 14698 w 14698"/>
                        <a:gd name="connsiteY1" fmla="*/ 12940 h 12940"/>
                        <a:gd name="connsiteX2" fmla="*/ 6983 w 14698"/>
                        <a:gd name="connsiteY2" fmla="*/ 1986 h 129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4698" h="12940">
                          <a:moveTo>
                            <a:pt x="6983" y="1986"/>
                          </a:moveTo>
                          <a:lnTo>
                            <a:pt x="14698" y="12940"/>
                          </a:lnTo>
                          <a:cubicBezTo>
                            <a:pt x="-1685" y="3510"/>
                            <a:pt x="-4543" y="-3634"/>
                            <a:pt x="6983" y="1986"/>
                          </a:cubicBezTo>
                          <a:close/>
                        </a:path>
                      </a:pathLst>
                    </a:custGeom>
                    <a:solidFill>
                      <a:srgbClr val="DEC58E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  <p:grpSp>
                <p:nvGrpSpPr>
                  <p:cNvPr id="1642" name="그래픽 1484">
                    <a:extLst>
                      <a:ext uri="{FF2B5EF4-FFF2-40B4-BE49-F238E27FC236}">
                        <a16:creationId xmlns:a16="http://schemas.microsoft.com/office/drawing/2014/main" id="{0CBA5AB7-9A22-012A-8F03-F1AB4EF6915B}"/>
                      </a:ext>
                    </a:extLst>
                  </p:cNvPr>
                  <p:cNvGrpSpPr/>
                  <p:nvPr/>
                </p:nvGrpSpPr>
                <p:grpSpPr>
                  <a:xfrm>
                    <a:off x="4776025" y="3337988"/>
                    <a:ext cx="112109" cy="84391"/>
                    <a:chOff x="4776025" y="3337988"/>
                    <a:chExt cx="112109" cy="84391"/>
                  </a:xfrm>
                </p:grpSpPr>
                <p:sp>
                  <p:nvSpPr>
                    <p:cNvPr id="1643" name="자유형: 도형 1642">
                      <a:extLst>
                        <a:ext uri="{FF2B5EF4-FFF2-40B4-BE49-F238E27FC236}">
                          <a16:creationId xmlns:a16="http://schemas.microsoft.com/office/drawing/2014/main" id="{FA38A44A-96EF-BCE4-F93A-B1E23204D9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76216" y="3357800"/>
                      <a:ext cx="111823" cy="64579"/>
                    </a:xfrm>
                    <a:custGeom>
                      <a:avLst/>
                      <a:gdLst>
                        <a:gd name="connsiteX0" fmla="*/ 24574 w 111823"/>
                        <a:gd name="connsiteY0" fmla="*/ 2810 h 64579"/>
                        <a:gd name="connsiteX1" fmla="*/ 24574 w 111823"/>
                        <a:gd name="connsiteY1" fmla="*/ 5286 h 64579"/>
                        <a:gd name="connsiteX2" fmla="*/ 29908 w 111823"/>
                        <a:gd name="connsiteY2" fmla="*/ 2143 h 64579"/>
                        <a:gd name="connsiteX3" fmla="*/ 47911 w 111823"/>
                        <a:gd name="connsiteY3" fmla="*/ 2143 h 64579"/>
                        <a:gd name="connsiteX4" fmla="*/ 58483 w 111823"/>
                        <a:gd name="connsiteY4" fmla="*/ 8239 h 64579"/>
                        <a:gd name="connsiteX5" fmla="*/ 82391 w 111823"/>
                        <a:gd name="connsiteY5" fmla="*/ 22050 h 64579"/>
                        <a:gd name="connsiteX6" fmla="*/ 111823 w 111823"/>
                        <a:gd name="connsiteY6" fmla="*/ 22050 h 64579"/>
                        <a:gd name="connsiteX7" fmla="*/ 111823 w 111823"/>
                        <a:gd name="connsiteY7" fmla="*/ 41958 h 64579"/>
                        <a:gd name="connsiteX8" fmla="*/ 111823 w 111823"/>
                        <a:gd name="connsiteY8" fmla="*/ 41958 h 64579"/>
                        <a:gd name="connsiteX9" fmla="*/ 108109 w 111823"/>
                        <a:gd name="connsiteY9" fmla="*/ 47292 h 64579"/>
                        <a:gd name="connsiteX10" fmla="*/ 81820 w 111823"/>
                        <a:gd name="connsiteY10" fmla="*/ 62436 h 64579"/>
                        <a:gd name="connsiteX11" fmla="*/ 63817 w 111823"/>
                        <a:gd name="connsiteY11" fmla="*/ 62436 h 64579"/>
                        <a:gd name="connsiteX12" fmla="*/ 31337 w 111823"/>
                        <a:gd name="connsiteY12" fmla="*/ 43672 h 64579"/>
                        <a:gd name="connsiteX13" fmla="*/ 3715 w 111823"/>
                        <a:gd name="connsiteY13" fmla="*/ 27670 h 64579"/>
                        <a:gd name="connsiteX14" fmla="*/ 95 w 111823"/>
                        <a:gd name="connsiteY14" fmla="*/ 21955 h 64579"/>
                        <a:gd name="connsiteX15" fmla="*/ 0 w 111823"/>
                        <a:gd name="connsiteY15" fmla="*/ 21955 h 64579"/>
                        <a:gd name="connsiteX16" fmla="*/ 0 w 111823"/>
                        <a:gd name="connsiteY16" fmla="*/ 2715 h 64579"/>
                        <a:gd name="connsiteX17" fmla="*/ 24670 w 111823"/>
                        <a:gd name="connsiteY17" fmla="*/ 2715 h 645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111823" h="64579">
                          <a:moveTo>
                            <a:pt x="24574" y="2810"/>
                          </a:moveTo>
                          <a:lnTo>
                            <a:pt x="24574" y="5286"/>
                          </a:lnTo>
                          <a:lnTo>
                            <a:pt x="29908" y="2143"/>
                          </a:lnTo>
                          <a:cubicBezTo>
                            <a:pt x="34861" y="-714"/>
                            <a:pt x="42958" y="-714"/>
                            <a:pt x="47911" y="2143"/>
                          </a:cubicBezTo>
                          <a:lnTo>
                            <a:pt x="58483" y="8239"/>
                          </a:lnTo>
                          <a:lnTo>
                            <a:pt x="82391" y="22050"/>
                          </a:lnTo>
                          <a:lnTo>
                            <a:pt x="111823" y="22050"/>
                          </a:lnTo>
                          <a:lnTo>
                            <a:pt x="111823" y="41958"/>
                          </a:lnTo>
                          <a:lnTo>
                            <a:pt x="111823" y="41958"/>
                          </a:lnTo>
                          <a:cubicBezTo>
                            <a:pt x="111823" y="43863"/>
                            <a:pt x="110680" y="45768"/>
                            <a:pt x="108109" y="47292"/>
                          </a:cubicBezTo>
                          <a:lnTo>
                            <a:pt x="81820" y="62436"/>
                          </a:lnTo>
                          <a:cubicBezTo>
                            <a:pt x="76867" y="65294"/>
                            <a:pt x="68771" y="65294"/>
                            <a:pt x="63817" y="62436"/>
                          </a:cubicBezTo>
                          <a:lnTo>
                            <a:pt x="31337" y="43672"/>
                          </a:lnTo>
                          <a:lnTo>
                            <a:pt x="3715" y="27670"/>
                          </a:lnTo>
                          <a:cubicBezTo>
                            <a:pt x="952" y="26051"/>
                            <a:pt x="-191" y="24051"/>
                            <a:pt x="95" y="21955"/>
                          </a:cubicBezTo>
                          <a:lnTo>
                            <a:pt x="0" y="21955"/>
                          </a:lnTo>
                          <a:lnTo>
                            <a:pt x="0" y="2715"/>
                          </a:lnTo>
                          <a:lnTo>
                            <a:pt x="24670" y="2715"/>
                          </a:lnTo>
                          <a:close/>
                        </a:path>
                      </a:pathLst>
                    </a:custGeom>
                    <a:solidFill>
                      <a:srgbClr val="E3D1A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44" name="자유형: 도형 1643">
                      <a:extLst>
                        <a:ext uri="{FF2B5EF4-FFF2-40B4-BE49-F238E27FC236}">
                          <a16:creationId xmlns:a16="http://schemas.microsoft.com/office/drawing/2014/main" id="{37381048-458C-E9E3-8E0F-3410DAA2C5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76215" y="3337988"/>
                      <a:ext cx="111918" cy="64579"/>
                    </a:xfrm>
                    <a:custGeom>
                      <a:avLst/>
                      <a:gdLst>
                        <a:gd name="connsiteX0" fmla="*/ 3715 w 111918"/>
                        <a:gd name="connsiteY0" fmla="*/ 27765 h 64579"/>
                        <a:gd name="connsiteX1" fmla="*/ 31718 w 111918"/>
                        <a:gd name="connsiteY1" fmla="*/ 43863 h 64579"/>
                        <a:gd name="connsiteX2" fmla="*/ 63913 w 111918"/>
                        <a:gd name="connsiteY2" fmla="*/ 62436 h 64579"/>
                        <a:gd name="connsiteX3" fmla="*/ 81915 w 111918"/>
                        <a:gd name="connsiteY3" fmla="*/ 62436 h 64579"/>
                        <a:gd name="connsiteX4" fmla="*/ 108204 w 111918"/>
                        <a:gd name="connsiteY4" fmla="*/ 47292 h 64579"/>
                        <a:gd name="connsiteX5" fmla="*/ 108204 w 111918"/>
                        <a:gd name="connsiteY5" fmla="*/ 36909 h 64579"/>
                        <a:gd name="connsiteX6" fmla="*/ 75438 w 111918"/>
                        <a:gd name="connsiteY6" fmla="*/ 17955 h 64579"/>
                        <a:gd name="connsiteX7" fmla="*/ 48006 w 111918"/>
                        <a:gd name="connsiteY7" fmla="*/ 2143 h 64579"/>
                        <a:gd name="connsiteX8" fmla="*/ 30004 w 111918"/>
                        <a:gd name="connsiteY8" fmla="*/ 2143 h 64579"/>
                        <a:gd name="connsiteX9" fmla="*/ 3715 w 111918"/>
                        <a:gd name="connsiteY9" fmla="*/ 17288 h 64579"/>
                        <a:gd name="connsiteX10" fmla="*/ 3715 w 111918"/>
                        <a:gd name="connsiteY10" fmla="*/ 27670 h 645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11918" h="64579">
                          <a:moveTo>
                            <a:pt x="3715" y="27765"/>
                          </a:moveTo>
                          <a:lnTo>
                            <a:pt x="31718" y="43863"/>
                          </a:lnTo>
                          <a:lnTo>
                            <a:pt x="63913" y="62436"/>
                          </a:lnTo>
                          <a:cubicBezTo>
                            <a:pt x="68866" y="65294"/>
                            <a:pt x="76962" y="65294"/>
                            <a:pt x="81915" y="62436"/>
                          </a:cubicBezTo>
                          <a:lnTo>
                            <a:pt x="108204" y="47292"/>
                          </a:lnTo>
                          <a:cubicBezTo>
                            <a:pt x="113157" y="44434"/>
                            <a:pt x="113157" y="39767"/>
                            <a:pt x="108204" y="36909"/>
                          </a:cubicBezTo>
                          <a:lnTo>
                            <a:pt x="75438" y="17955"/>
                          </a:lnTo>
                          <a:lnTo>
                            <a:pt x="48006" y="2143"/>
                          </a:lnTo>
                          <a:cubicBezTo>
                            <a:pt x="43053" y="-714"/>
                            <a:pt x="34957" y="-714"/>
                            <a:pt x="30004" y="2143"/>
                          </a:cubicBezTo>
                          <a:lnTo>
                            <a:pt x="3715" y="17288"/>
                          </a:lnTo>
                          <a:cubicBezTo>
                            <a:pt x="-1238" y="20145"/>
                            <a:pt x="-1238" y="24813"/>
                            <a:pt x="3715" y="27670"/>
                          </a:cubicBezTo>
                          <a:close/>
                        </a:path>
                      </a:pathLst>
                    </a:custGeom>
                    <a:solidFill>
                      <a:srgbClr val="FFEBBD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45" name="자유형: 도형 1644">
                      <a:extLst>
                        <a:ext uri="{FF2B5EF4-FFF2-40B4-BE49-F238E27FC236}">
                          <a16:creationId xmlns:a16="http://schemas.microsoft.com/office/drawing/2014/main" id="{F17A6CC0-C2E0-2A25-7F4C-017817F861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76120" y="3355848"/>
                      <a:ext cx="31337" cy="45719"/>
                    </a:xfrm>
                    <a:custGeom>
                      <a:avLst/>
                      <a:gdLst>
                        <a:gd name="connsiteX0" fmla="*/ 0 w 31337"/>
                        <a:gd name="connsiteY0" fmla="*/ 4763 h 45719"/>
                        <a:gd name="connsiteX1" fmla="*/ 0 w 31337"/>
                        <a:gd name="connsiteY1" fmla="*/ 24003 h 45719"/>
                        <a:gd name="connsiteX2" fmla="*/ 95 w 31337"/>
                        <a:gd name="connsiteY2" fmla="*/ 24003 h 45719"/>
                        <a:gd name="connsiteX3" fmla="*/ 3715 w 31337"/>
                        <a:gd name="connsiteY3" fmla="*/ 29718 h 45719"/>
                        <a:gd name="connsiteX4" fmla="*/ 31337 w 31337"/>
                        <a:gd name="connsiteY4" fmla="*/ 45720 h 45719"/>
                        <a:gd name="connsiteX5" fmla="*/ 31337 w 31337"/>
                        <a:gd name="connsiteY5" fmla="*/ 26289 h 45719"/>
                        <a:gd name="connsiteX6" fmla="*/ 8096 w 31337"/>
                        <a:gd name="connsiteY6" fmla="*/ 4763 h 45719"/>
                        <a:gd name="connsiteX7" fmla="*/ 3048 w 31337"/>
                        <a:gd name="connsiteY7" fmla="*/ 0 h 45719"/>
                        <a:gd name="connsiteX8" fmla="*/ 0 w 31337"/>
                        <a:gd name="connsiteY8" fmla="*/ 4763 h 457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1337" h="45719">
                          <a:moveTo>
                            <a:pt x="0" y="4763"/>
                          </a:moveTo>
                          <a:lnTo>
                            <a:pt x="0" y="24003"/>
                          </a:lnTo>
                          <a:lnTo>
                            <a:pt x="95" y="24003"/>
                          </a:lnTo>
                          <a:cubicBezTo>
                            <a:pt x="-190" y="26098"/>
                            <a:pt x="1048" y="28099"/>
                            <a:pt x="3715" y="29718"/>
                          </a:cubicBezTo>
                          <a:lnTo>
                            <a:pt x="31337" y="45720"/>
                          </a:lnTo>
                          <a:lnTo>
                            <a:pt x="31337" y="26289"/>
                          </a:lnTo>
                          <a:lnTo>
                            <a:pt x="8096" y="4763"/>
                          </a:lnTo>
                          <a:lnTo>
                            <a:pt x="3048" y="0"/>
                          </a:lnTo>
                          <a:cubicBezTo>
                            <a:pt x="1048" y="1333"/>
                            <a:pt x="0" y="3048"/>
                            <a:pt x="0" y="4763"/>
                          </a:cubicBezTo>
                          <a:close/>
                        </a:path>
                      </a:pathLst>
                    </a:custGeom>
                    <a:solidFill>
                      <a:srgbClr val="D964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46" name="자유형: 도형 1645">
                      <a:extLst>
                        <a:ext uri="{FF2B5EF4-FFF2-40B4-BE49-F238E27FC236}">
                          <a16:creationId xmlns:a16="http://schemas.microsoft.com/office/drawing/2014/main" id="{F0CFE873-91C5-BC4F-CE4E-26B3C6EAFB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76025" y="3338083"/>
                      <a:ext cx="75533" cy="44053"/>
                    </a:xfrm>
                    <a:custGeom>
                      <a:avLst/>
                      <a:gdLst>
                        <a:gd name="connsiteX0" fmla="*/ 95 w 75533"/>
                        <a:gd name="connsiteY0" fmla="*/ 22527 h 44053"/>
                        <a:gd name="connsiteX1" fmla="*/ 3810 w 75533"/>
                        <a:gd name="connsiteY1" fmla="*/ 27765 h 44053"/>
                        <a:gd name="connsiteX2" fmla="*/ 31433 w 75533"/>
                        <a:gd name="connsiteY2" fmla="*/ 44053 h 44053"/>
                        <a:gd name="connsiteX3" fmla="*/ 31814 w 75533"/>
                        <a:gd name="connsiteY3" fmla="*/ 43863 h 44053"/>
                        <a:gd name="connsiteX4" fmla="*/ 58674 w 75533"/>
                        <a:gd name="connsiteY4" fmla="*/ 27956 h 44053"/>
                        <a:gd name="connsiteX5" fmla="*/ 75533 w 75533"/>
                        <a:gd name="connsiteY5" fmla="*/ 17955 h 44053"/>
                        <a:gd name="connsiteX6" fmla="*/ 48101 w 75533"/>
                        <a:gd name="connsiteY6" fmla="*/ 2143 h 44053"/>
                        <a:gd name="connsiteX7" fmla="*/ 30099 w 75533"/>
                        <a:gd name="connsiteY7" fmla="*/ 2143 h 44053"/>
                        <a:gd name="connsiteX8" fmla="*/ 3810 w 75533"/>
                        <a:gd name="connsiteY8" fmla="*/ 17288 h 44053"/>
                        <a:gd name="connsiteX9" fmla="*/ 3048 w 75533"/>
                        <a:gd name="connsiteY9" fmla="*/ 17764 h 44053"/>
                        <a:gd name="connsiteX10" fmla="*/ 0 w 75533"/>
                        <a:gd name="connsiteY10" fmla="*/ 22527 h 440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5533" h="44053">
                          <a:moveTo>
                            <a:pt x="95" y="22527"/>
                          </a:moveTo>
                          <a:cubicBezTo>
                            <a:pt x="95" y="24432"/>
                            <a:pt x="1333" y="26241"/>
                            <a:pt x="3810" y="27765"/>
                          </a:cubicBezTo>
                          <a:lnTo>
                            <a:pt x="31433" y="44053"/>
                          </a:lnTo>
                          <a:lnTo>
                            <a:pt x="31814" y="43863"/>
                          </a:lnTo>
                          <a:lnTo>
                            <a:pt x="58674" y="27956"/>
                          </a:lnTo>
                          <a:lnTo>
                            <a:pt x="75533" y="17955"/>
                          </a:lnTo>
                          <a:lnTo>
                            <a:pt x="48101" y="2143"/>
                          </a:lnTo>
                          <a:cubicBezTo>
                            <a:pt x="43148" y="-714"/>
                            <a:pt x="35052" y="-714"/>
                            <a:pt x="30099" y="2143"/>
                          </a:cubicBezTo>
                          <a:lnTo>
                            <a:pt x="3810" y="17288"/>
                          </a:lnTo>
                          <a:cubicBezTo>
                            <a:pt x="3810" y="17288"/>
                            <a:pt x="3334" y="17574"/>
                            <a:pt x="3048" y="17764"/>
                          </a:cubicBezTo>
                          <a:cubicBezTo>
                            <a:pt x="1048" y="19098"/>
                            <a:pt x="0" y="20812"/>
                            <a:pt x="0" y="22527"/>
                          </a:cubicBezTo>
                          <a:close/>
                        </a:path>
                      </a:pathLst>
                    </a:custGeom>
                    <a:solidFill>
                      <a:srgbClr val="E96B5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</p:grpSp>
            <p:grpSp>
              <p:nvGrpSpPr>
                <p:cNvPr id="1647" name="그래픽 1484">
                  <a:extLst>
                    <a:ext uri="{FF2B5EF4-FFF2-40B4-BE49-F238E27FC236}">
                      <a16:creationId xmlns:a16="http://schemas.microsoft.com/office/drawing/2014/main" id="{88DFB9F8-D96F-AF1D-2003-2D0CA4BFC8D2}"/>
                    </a:ext>
                  </a:extLst>
                </p:cNvPr>
                <p:cNvGrpSpPr/>
                <p:nvPr/>
              </p:nvGrpSpPr>
              <p:grpSpPr>
                <a:xfrm>
                  <a:off x="5520806" y="2974562"/>
                  <a:ext cx="645106" cy="686752"/>
                  <a:chOff x="5520806" y="2974562"/>
                  <a:chExt cx="645106" cy="686752"/>
                </a:xfrm>
              </p:grpSpPr>
              <p:grpSp>
                <p:nvGrpSpPr>
                  <p:cNvPr id="1648" name="그래픽 1484">
                    <a:extLst>
                      <a:ext uri="{FF2B5EF4-FFF2-40B4-BE49-F238E27FC236}">
                        <a16:creationId xmlns:a16="http://schemas.microsoft.com/office/drawing/2014/main" id="{586E3723-2433-F085-7B6D-DB8783A57AA9}"/>
                      </a:ext>
                    </a:extLst>
                  </p:cNvPr>
                  <p:cNvGrpSpPr/>
                  <p:nvPr/>
                </p:nvGrpSpPr>
                <p:grpSpPr>
                  <a:xfrm>
                    <a:off x="5547571" y="3242595"/>
                    <a:ext cx="599481" cy="418719"/>
                    <a:chOff x="5547571" y="3242595"/>
                    <a:chExt cx="599481" cy="418719"/>
                  </a:xfrm>
                </p:grpSpPr>
                <p:sp>
                  <p:nvSpPr>
                    <p:cNvPr id="1649" name="자유형: 도형 1648">
                      <a:extLst>
                        <a:ext uri="{FF2B5EF4-FFF2-40B4-BE49-F238E27FC236}">
                          <a16:creationId xmlns:a16="http://schemas.microsoft.com/office/drawing/2014/main" id="{45DF4F0A-0006-A666-E512-1D9BE6037A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0123" y="3438429"/>
                      <a:ext cx="38004" cy="66579"/>
                    </a:xfrm>
                    <a:custGeom>
                      <a:avLst/>
                      <a:gdLst>
                        <a:gd name="connsiteX0" fmla="*/ 0 w 38004"/>
                        <a:gd name="connsiteY0" fmla="*/ 0 h 66579"/>
                        <a:gd name="connsiteX1" fmla="*/ 38005 w 38004"/>
                        <a:gd name="connsiteY1" fmla="*/ 0 h 66579"/>
                        <a:gd name="connsiteX2" fmla="*/ 38005 w 38004"/>
                        <a:gd name="connsiteY2" fmla="*/ 66580 h 66579"/>
                        <a:gd name="connsiteX3" fmla="*/ 0 w 38004"/>
                        <a:gd name="connsiteY3" fmla="*/ 66580 h 665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8004" h="66579">
                          <a:moveTo>
                            <a:pt x="0" y="0"/>
                          </a:moveTo>
                          <a:lnTo>
                            <a:pt x="38005" y="0"/>
                          </a:lnTo>
                          <a:lnTo>
                            <a:pt x="38005" y="66580"/>
                          </a:lnTo>
                          <a:lnTo>
                            <a:pt x="0" y="66580"/>
                          </a:lnTo>
                          <a:close/>
                        </a:path>
                      </a:pathLst>
                    </a:custGeom>
                    <a:solidFill>
                      <a:srgbClr val="2E537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50" name="자유형: 도형 1649">
                      <a:extLst>
                        <a:ext uri="{FF2B5EF4-FFF2-40B4-BE49-F238E27FC236}">
                          <a16:creationId xmlns:a16="http://schemas.microsoft.com/office/drawing/2014/main" id="{EC90086D-D511-71DF-4347-587A9D2480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0123" y="3322415"/>
                      <a:ext cx="586930" cy="338899"/>
                    </a:xfrm>
                    <a:custGeom>
                      <a:avLst/>
                      <a:gdLst>
                        <a:gd name="connsiteX0" fmla="*/ 0 w 586930"/>
                        <a:gd name="connsiteY0" fmla="*/ 191453 h 338899"/>
                        <a:gd name="connsiteX1" fmla="*/ 255270 w 586930"/>
                        <a:gd name="connsiteY1" fmla="*/ 338900 h 338899"/>
                        <a:gd name="connsiteX2" fmla="*/ 586930 w 586930"/>
                        <a:gd name="connsiteY2" fmla="*/ 147447 h 338899"/>
                        <a:gd name="connsiteX3" fmla="*/ 586930 w 586930"/>
                        <a:gd name="connsiteY3" fmla="*/ 138589 h 338899"/>
                        <a:gd name="connsiteX4" fmla="*/ 331660 w 586930"/>
                        <a:gd name="connsiteY4" fmla="*/ 0 h 338899"/>
                        <a:gd name="connsiteX5" fmla="*/ 0 w 586930"/>
                        <a:gd name="connsiteY5" fmla="*/ 182690 h 338899"/>
                        <a:gd name="connsiteX6" fmla="*/ 0 w 586930"/>
                        <a:gd name="connsiteY6" fmla="*/ 191453 h 3388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86930" h="338899">
                          <a:moveTo>
                            <a:pt x="0" y="191453"/>
                          </a:moveTo>
                          <a:lnTo>
                            <a:pt x="255270" y="338900"/>
                          </a:lnTo>
                          <a:lnTo>
                            <a:pt x="586930" y="147447"/>
                          </a:lnTo>
                          <a:lnTo>
                            <a:pt x="586930" y="138589"/>
                          </a:lnTo>
                          <a:lnTo>
                            <a:pt x="331660" y="0"/>
                          </a:lnTo>
                          <a:lnTo>
                            <a:pt x="0" y="182690"/>
                          </a:lnTo>
                          <a:lnTo>
                            <a:pt x="0" y="191453"/>
                          </a:lnTo>
                          <a:close/>
                        </a:path>
                      </a:pathLst>
                    </a:custGeom>
                    <a:solidFill>
                      <a:srgbClr val="4379A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51" name="자유형: 도형 1650">
                      <a:extLst>
                        <a:ext uri="{FF2B5EF4-FFF2-40B4-BE49-F238E27FC236}">
                          <a16:creationId xmlns:a16="http://schemas.microsoft.com/office/drawing/2014/main" id="{CA6C72A2-B1EC-1A2A-3E11-0FE23F8542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0123" y="3313557"/>
                      <a:ext cx="586930" cy="338899"/>
                    </a:xfrm>
                    <a:custGeom>
                      <a:avLst/>
                      <a:gdLst>
                        <a:gd name="connsiteX0" fmla="*/ 0 w 586930"/>
                        <a:gd name="connsiteY0" fmla="*/ 191548 h 338899"/>
                        <a:gd name="connsiteX1" fmla="*/ 255270 w 586930"/>
                        <a:gd name="connsiteY1" fmla="*/ 338900 h 338899"/>
                        <a:gd name="connsiteX2" fmla="*/ 586930 w 586930"/>
                        <a:gd name="connsiteY2" fmla="*/ 147447 h 338899"/>
                        <a:gd name="connsiteX3" fmla="*/ 331660 w 586930"/>
                        <a:gd name="connsiteY3" fmla="*/ 0 h 338899"/>
                        <a:gd name="connsiteX4" fmla="*/ 0 w 586930"/>
                        <a:gd name="connsiteY4" fmla="*/ 191548 h 3388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86930" h="338899">
                          <a:moveTo>
                            <a:pt x="0" y="191548"/>
                          </a:moveTo>
                          <a:lnTo>
                            <a:pt x="255270" y="338900"/>
                          </a:lnTo>
                          <a:lnTo>
                            <a:pt x="586930" y="147447"/>
                          </a:lnTo>
                          <a:lnTo>
                            <a:pt x="331660" y="0"/>
                          </a:lnTo>
                          <a:lnTo>
                            <a:pt x="0" y="191548"/>
                          </a:lnTo>
                          <a:close/>
                        </a:path>
                      </a:pathLst>
                    </a:custGeom>
                    <a:solidFill>
                      <a:srgbClr val="5191C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52" name="자유형: 도형 1651">
                      <a:extLst>
                        <a:ext uri="{FF2B5EF4-FFF2-40B4-BE49-F238E27FC236}">
                          <a16:creationId xmlns:a16="http://schemas.microsoft.com/office/drawing/2014/main" id="{0BBC3307-4B1E-AD63-373C-F7761DAAAE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1107" y="3392900"/>
                      <a:ext cx="307943" cy="242506"/>
                    </a:xfrm>
                    <a:custGeom>
                      <a:avLst/>
                      <a:gdLst>
                        <a:gd name="connsiteX0" fmla="*/ 307943 w 307943"/>
                        <a:gd name="connsiteY0" fmla="*/ 64675 h 242506"/>
                        <a:gd name="connsiteX1" fmla="*/ 0 w 307943"/>
                        <a:gd name="connsiteY1" fmla="*/ 242506 h 242506"/>
                        <a:gd name="connsiteX2" fmla="*/ 0 w 307943"/>
                        <a:gd name="connsiteY2" fmla="*/ 177832 h 242506"/>
                        <a:gd name="connsiteX3" fmla="*/ 307943 w 307943"/>
                        <a:gd name="connsiteY3" fmla="*/ 0 h 242506"/>
                        <a:gd name="connsiteX4" fmla="*/ 307943 w 307943"/>
                        <a:gd name="connsiteY4" fmla="*/ 64675 h 2425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07943" h="242506">
                          <a:moveTo>
                            <a:pt x="307943" y="64675"/>
                          </a:moveTo>
                          <a:lnTo>
                            <a:pt x="0" y="242506"/>
                          </a:lnTo>
                          <a:lnTo>
                            <a:pt x="0" y="177832"/>
                          </a:lnTo>
                          <a:lnTo>
                            <a:pt x="307943" y="0"/>
                          </a:lnTo>
                          <a:lnTo>
                            <a:pt x="307943" y="64675"/>
                          </a:lnTo>
                          <a:close/>
                        </a:path>
                      </a:pathLst>
                    </a:custGeom>
                    <a:solidFill>
                      <a:srgbClr val="D1B85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53" name="자유형: 도형 1652">
                      <a:extLst>
                        <a:ext uri="{FF2B5EF4-FFF2-40B4-BE49-F238E27FC236}">
                          <a16:creationId xmlns:a16="http://schemas.microsoft.com/office/drawing/2014/main" id="{65DACF45-26F4-68AB-E3AB-40E656CB19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73077" y="3431381"/>
                      <a:ext cx="238029" cy="204025"/>
                    </a:xfrm>
                    <a:custGeom>
                      <a:avLst/>
                      <a:gdLst>
                        <a:gd name="connsiteX0" fmla="*/ 238030 w 238029"/>
                        <a:gd name="connsiteY0" fmla="*/ 204025 h 204025"/>
                        <a:gd name="connsiteX1" fmla="*/ 0 w 238029"/>
                        <a:gd name="connsiteY1" fmla="*/ 66484 h 204025"/>
                        <a:gd name="connsiteX2" fmla="*/ 0 w 238029"/>
                        <a:gd name="connsiteY2" fmla="*/ 0 h 204025"/>
                        <a:gd name="connsiteX3" fmla="*/ 238030 w 238029"/>
                        <a:gd name="connsiteY3" fmla="*/ 137541 h 204025"/>
                        <a:gd name="connsiteX4" fmla="*/ 238030 w 238029"/>
                        <a:gd name="connsiteY4" fmla="*/ 204025 h 2040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38029" h="204025">
                          <a:moveTo>
                            <a:pt x="238030" y="204025"/>
                          </a:moveTo>
                          <a:lnTo>
                            <a:pt x="0" y="66484"/>
                          </a:lnTo>
                          <a:lnTo>
                            <a:pt x="0" y="0"/>
                          </a:lnTo>
                          <a:lnTo>
                            <a:pt x="238030" y="137541"/>
                          </a:lnTo>
                          <a:lnTo>
                            <a:pt x="238030" y="204025"/>
                          </a:lnTo>
                          <a:close/>
                        </a:path>
                      </a:pathLst>
                    </a:custGeom>
                    <a:solidFill>
                      <a:srgbClr val="F6D86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54" name="자유형: 도형 1653">
                      <a:extLst>
                        <a:ext uri="{FF2B5EF4-FFF2-40B4-BE49-F238E27FC236}">
                          <a16:creationId xmlns:a16="http://schemas.microsoft.com/office/drawing/2014/main" id="{AAF07C35-E556-C60B-1275-AACD29F33C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0123" y="3255835"/>
                      <a:ext cx="586930" cy="338899"/>
                    </a:xfrm>
                    <a:custGeom>
                      <a:avLst/>
                      <a:gdLst>
                        <a:gd name="connsiteX0" fmla="*/ 0 w 586930"/>
                        <a:gd name="connsiteY0" fmla="*/ 191452 h 338899"/>
                        <a:gd name="connsiteX1" fmla="*/ 255270 w 586930"/>
                        <a:gd name="connsiteY1" fmla="*/ 338899 h 338899"/>
                        <a:gd name="connsiteX2" fmla="*/ 586930 w 586930"/>
                        <a:gd name="connsiteY2" fmla="*/ 147352 h 338899"/>
                        <a:gd name="connsiteX3" fmla="*/ 586930 w 586930"/>
                        <a:gd name="connsiteY3" fmla="*/ 138589 h 338899"/>
                        <a:gd name="connsiteX4" fmla="*/ 331660 w 586930"/>
                        <a:gd name="connsiteY4" fmla="*/ 0 h 338899"/>
                        <a:gd name="connsiteX5" fmla="*/ 0 w 586930"/>
                        <a:gd name="connsiteY5" fmla="*/ 182594 h 338899"/>
                        <a:gd name="connsiteX6" fmla="*/ 0 w 586930"/>
                        <a:gd name="connsiteY6" fmla="*/ 191452 h 3388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86930" h="338899">
                          <a:moveTo>
                            <a:pt x="0" y="191452"/>
                          </a:moveTo>
                          <a:lnTo>
                            <a:pt x="255270" y="338899"/>
                          </a:lnTo>
                          <a:lnTo>
                            <a:pt x="586930" y="147352"/>
                          </a:lnTo>
                          <a:lnTo>
                            <a:pt x="586930" y="138589"/>
                          </a:lnTo>
                          <a:lnTo>
                            <a:pt x="331660" y="0"/>
                          </a:lnTo>
                          <a:lnTo>
                            <a:pt x="0" y="182594"/>
                          </a:lnTo>
                          <a:lnTo>
                            <a:pt x="0" y="191452"/>
                          </a:lnTo>
                          <a:close/>
                        </a:path>
                      </a:pathLst>
                    </a:custGeom>
                    <a:solidFill>
                      <a:srgbClr val="4379A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55" name="자유형: 도형 1654">
                      <a:extLst>
                        <a:ext uri="{FF2B5EF4-FFF2-40B4-BE49-F238E27FC236}">
                          <a16:creationId xmlns:a16="http://schemas.microsoft.com/office/drawing/2014/main" id="{8AE9CE19-687F-8CE3-B53B-E7DF394370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0123" y="3246977"/>
                      <a:ext cx="586930" cy="338899"/>
                    </a:xfrm>
                    <a:custGeom>
                      <a:avLst/>
                      <a:gdLst>
                        <a:gd name="connsiteX0" fmla="*/ 0 w 586930"/>
                        <a:gd name="connsiteY0" fmla="*/ 191453 h 338899"/>
                        <a:gd name="connsiteX1" fmla="*/ 255270 w 586930"/>
                        <a:gd name="connsiteY1" fmla="*/ 338900 h 338899"/>
                        <a:gd name="connsiteX2" fmla="*/ 586930 w 586930"/>
                        <a:gd name="connsiteY2" fmla="*/ 147447 h 338899"/>
                        <a:gd name="connsiteX3" fmla="*/ 331660 w 586930"/>
                        <a:gd name="connsiteY3" fmla="*/ 0 h 338899"/>
                        <a:gd name="connsiteX4" fmla="*/ 0 w 586930"/>
                        <a:gd name="connsiteY4" fmla="*/ 191453 h 3388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86930" h="338899">
                          <a:moveTo>
                            <a:pt x="0" y="191453"/>
                          </a:moveTo>
                          <a:lnTo>
                            <a:pt x="255270" y="338900"/>
                          </a:lnTo>
                          <a:lnTo>
                            <a:pt x="586930" y="147447"/>
                          </a:lnTo>
                          <a:lnTo>
                            <a:pt x="331660" y="0"/>
                          </a:lnTo>
                          <a:lnTo>
                            <a:pt x="0" y="191453"/>
                          </a:lnTo>
                          <a:close/>
                        </a:path>
                      </a:pathLst>
                    </a:custGeom>
                    <a:solidFill>
                      <a:srgbClr val="579CD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56" name="자유형: 도형 1655">
                      <a:extLst>
                        <a:ext uri="{FF2B5EF4-FFF2-40B4-BE49-F238E27FC236}">
                          <a16:creationId xmlns:a16="http://schemas.microsoft.com/office/drawing/2014/main" id="{E034CBEE-29E8-0DAD-08F4-818A028490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35085" y="3290220"/>
                      <a:ext cx="437006" cy="252412"/>
                    </a:xfrm>
                    <a:custGeom>
                      <a:avLst/>
                      <a:gdLst>
                        <a:gd name="connsiteX0" fmla="*/ 0 w 437006"/>
                        <a:gd name="connsiteY0" fmla="*/ 148209 h 252412"/>
                        <a:gd name="connsiteX1" fmla="*/ 256699 w 437006"/>
                        <a:gd name="connsiteY1" fmla="*/ 0 h 252412"/>
                        <a:gd name="connsiteX2" fmla="*/ 437007 w 437006"/>
                        <a:gd name="connsiteY2" fmla="*/ 104204 h 252412"/>
                        <a:gd name="connsiteX3" fmla="*/ 180308 w 437006"/>
                        <a:gd name="connsiteY3" fmla="*/ 252413 h 252412"/>
                        <a:gd name="connsiteX4" fmla="*/ 0 w 437006"/>
                        <a:gd name="connsiteY4" fmla="*/ 148209 h 2524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37006" h="252412">
                          <a:moveTo>
                            <a:pt x="0" y="148209"/>
                          </a:moveTo>
                          <a:lnTo>
                            <a:pt x="256699" y="0"/>
                          </a:lnTo>
                          <a:lnTo>
                            <a:pt x="437007" y="104204"/>
                          </a:lnTo>
                          <a:lnTo>
                            <a:pt x="180308" y="252413"/>
                          </a:lnTo>
                          <a:lnTo>
                            <a:pt x="0" y="148209"/>
                          </a:lnTo>
                          <a:close/>
                        </a:path>
                      </a:pathLst>
                    </a:custGeom>
                    <a:solidFill>
                      <a:srgbClr val="4379A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57" name="자유형: 도형 1656">
                      <a:extLst>
                        <a:ext uri="{FF2B5EF4-FFF2-40B4-BE49-F238E27FC236}">
                          <a16:creationId xmlns:a16="http://schemas.microsoft.com/office/drawing/2014/main" id="{4DD8EC9F-5339-E250-E3CD-40FDB8E736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47571" y="3434048"/>
                      <a:ext cx="12551" cy="79819"/>
                    </a:xfrm>
                    <a:custGeom>
                      <a:avLst/>
                      <a:gdLst>
                        <a:gd name="connsiteX0" fmla="*/ 4932 w 12551"/>
                        <a:gd name="connsiteY0" fmla="*/ 75438 h 79819"/>
                        <a:gd name="connsiteX1" fmla="*/ 12552 w 12551"/>
                        <a:gd name="connsiteY1" fmla="*/ 79820 h 79819"/>
                        <a:gd name="connsiteX2" fmla="*/ 12552 w 12551"/>
                        <a:gd name="connsiteY2" fmla="*/ 4382 h 79819"/>
                        <a:gd name="connsiteX3" fmla="*/ 4932 w 12551"/>
                        <a:gd name="connsiteY3" fmla="*/ 0 h 79819"/>
                        <a:gd name="connsiteX4" fmla="*/ 4932 w 12551"/>
                        <a:gd name="connsiteY4" fmla="*/ 75438 h 798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551" h="79819">
                          <a:moveTo>
                            <a:pt x="4932" y="75438"/>
                          </a:moveTo>
                          <a:lnTo>
                            <a:pt x="12552" y="79820"/>
                          </a:lnTo>
                          <a:lnTo>
                            <a:pt x="12552" y="4382"/>
                          </a:lnTo>
                          <a:lnTo>
                            <a:pt x="4932" y="0"/>
                          </a:lnTo>
                          <a:cubicBezTo>
                            <a:pt x="-1355" y="20193"/>
                            <a:pt x="-1926" y="44863"/>
                            <a:pt x="4932" y="75438"/>
                          </a:cubicBezTo>
                          <a:close/>
                        </a:path>
                      </a:pathLst>
                    </a:custGeom>
                    <a:solidFill>
                      <a:srgbClr val="4379A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58" name="자유형: 도형 1657">
                      <a:extLst>
                        <a:ext uri="{FF2B5EF4-FFF2-40B4-BE49-F238E27FC236}">
                          <a16:creationId xmlns:a16="http://schemas.microsoft.com/office/drawing/2014/main" id="{A0EC9C0F-5E08-38A4-6525-61D28F52C0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52503" y="3242595"/>
                      <a:ext cx="339280" cy="195834"/>
                    </a:xfrm>
                    <a:custGeom>
                      <a:avLst/>
                      <a:gdLst>
                        <a:gd name="connsiteX0" fmla="*/ 339280 w 339280"/>
                        <a:gd name="connsiteY0" fmla="*/ 4382 h 195834"/>
                        <a:gd name="connsiteX1" fmla="*/ 7620 w 339280"/>
                        <a:gd name="connsiteY1" fmla="*/ 195834 h 195834"/>
                        <a:gd name="connsiteX2" fmla="*/ 0 w 339280"/>
                        <a:gd name="connsiteY2" fmla="*/ 191453 h 195834"/>
                        <a:gd name="connsiteX3" fmla="*/ 331565 w 339280"/>
                        <a:gd name="connsiteY3" fmla="*/ 0 h 195834"/>
                        <a:gd name="connsiteX4" fmla="*/ 339280 w 339280"/>
                        <a:gd name="connsiteY4" fmla="*/ 4382 h 1958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39280" h="195834">
                          <a:moveTo>
                            <a:pt x="339280" y="4382"/>
                          </a:moveTo>
                          <a:lnTo>
                            <a:pt x="7620" y="195834"/>
                          </a:lnTo>
                          <a:lnTo>
                            <a:pt x="0" y="191453"/>
                          </a:lnTo>
                          <a:lnTo>
                            <a:pt x="331565" y="0"/>
                          </a:lnTo>
                          <a:lnTo>
                            <a:pt x="339280" y="4382"/>
                          </a:lnTo>
                          <a:close/>
                        </a:path>
                      </a:pathLst>
                    </a:custGeom>
                    <a:solidFill>
                      <a:srgbClr val="4379A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  <p:grpSp>
                <p:nvGrpSpPr>
                  <p:cNvPr id="1659" name="그래픽 1484">
                    <a:extLst>
                      <a:ext uri="{FF2B5EF4-FFF2-40B4-BE49-F238E27FC236}">
                        <a16:creationId xmlns:a16="http://schemas.microsoft.com/office/drawing/2014/main" id="{3C7A4B22-9596-17CF-018F-F3FE75E63698}"/>
                      </a:ext>
                    </a:extLst>
                  </p:cNvPr>
                  <p:cNvGrpSpPr/>
                  <p:nvPr/>
                </p:nvGrpSpPr>
                <p:grpSpPr>
                  <a:xfrm>
                    <a:off x="5566431" y="3161157"/>
                    <a:ext cx="599482" cy="418718"/>
                    <a:chOff x="5566431" y="3161157"/>
                    <a:chExt cx="599482" cy="418718"/>
                  </a:xfrm>
                </p:grpSpPr>
                <p:sp>
                  <p:nvSpPr>
                    <p:cNvPr id="1660" name="자유형: 도형 1659">
                      <a:extLst>
                        <a:ext uri="{FF2B5EF4-FFF2-40B4-BE49-F238E27FC236}">
                          <a16:creationId xmlns:a16="http://schemas.microsoft.com/office/drawing/2014/main" id="{B2B150C7-FAB3-8238-BAB4-F82F6E8511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78983" y="3356991"/>
                      <a:ext cx="38004" cy="66579"/>
                    </a:xfrm>
                    <a:custGeom>
                      <a:avLst/>
                      <a:gdLst>
                        <a:gd name="connsiteX0" fmla="*/ 0 w 38004"/>
                        <a:gd name="connsiteY0" fmla="*/ 0 h 66579"/>
                        <a:gd name="connsiteX1" fmla="*/ 38005 w 38004"/>
                        <a:gd name="connsiteY1" fmla="*/ 0 h 66579"/>
                        <a:gd name="connsiteX2" fmla="*/ 38005 w 38004"/>
                        <a:gd name="connsiteY2" fmla="*/ 66580 h 66579"/>
                        <a:gd name="connsiteX3" fmla="*/ 0 w 38004"/>
                        <a:gd name="connsiteY3" fmla="*/ 66580 h 665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8004" h="66579">
                          <a:moveTo>
                            <a:pt x="0" y="0"/>
                          </a:moveTo>
                          <a:lnTo>
                            <a:pt x="38005" y="0"/>
                          </a:lnTo>
                          <a:lnTo>
                            <a:pt x="38005" y="66580"/>
                          </a:lnTo>
                          <a:lnTo>
                            <a:pt x="0" y="66580"/>
                          </a:lnTo>
                          <a:close/>
                        </a:path>
                      </a:pathLst>
                    </a:custGeom>
                    <a:solidFill>
                      <a:srgbClr val="853D32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61" name="자유형: 도형 1660">
                      <a:extLst>
                        <a:ext uri="{FF2B5EF4-FFF2-40B4-BE49-F238E27FC236}">
                          <a16:creationId xmlns:a16="http://schemas.microsoft.com/office/drawing/2014/main" id="{B7E15CE8-62E0-AF86-D4F9-F33B15D121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78983" y="3240976"/>
                      <a:ext cx="586930" cy="338899"/>
                    </a:xfrm>
                    <a:custGeom>
                      <a:avLst/>
                      <a:gdLst>
                        <a:gd name="connsiteX0" fmla="*/ 0 w 586930"/>
                        <a:gd name="connsiteY0" fmla="*/ 191453 h 338899"/>
                        <a:gd name="connsiteX1" fmla="*/ 255270 w 586930"/>
                        <a:gd name="connsiteY1" fmla="*/ 338900 h 338899"/>
                        <a:gd name="connsiteX2" fmla="*/ 586930 w 586930"/>
                        <a:gd name="connsiteY2" fmla="*/ 147352 h 338899"/>
                        <a:gd name="connsiteX3" fmla="*/ 586930 w 586930"/>
                        <a:gd name="connsiteY3" fmla="*/ 138589 h 338899"/>
                        <a:gd name="connsiteX4" fmla="*/ 331660 w 586930"/>
                        <a:gd name="connsiteY4" fmla="*/ 0 h 338899"/>
                        <a:gd name="connsiteX5" fmla="*/ 0 w 586930"/>
                        <a:gd name="connsiteY5" fmla="*/ 182690 h 338899"/>
                        <a:gd name="connsiteX6" fmla="*/ 0 w 586930"/>
                        <a:gd name="connsiteY6" fmla="*/ 191453 h 3388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86930" h="338899">
                          <a:moveTo>
                            <a:pt x="0" y="191453"/>
                          </a:moveTo>
                          <a:lnTo>
                            <a:pt x="255270" y="338900"/>
                          </a:lnTo>
                          <a:lnTo>
                            <a:pt x="586930" y="147352"/>
                          </a:lnTo>
                          <a:lnTo>
                            <a:pt x="586930" y="138589"/>
                          </a:lnTo>
                          <a:lnTo>
                            <a:pt x="331660" y="0"/>
                          </a:lnTo>
                          <a:lnTo>
                            <a:pt x="0" y="182690"/>
                          </a:lnTo>
                          <a:lnTo>
                            <a:pt x="0" y="191453"/>
                          </a:lnTo>
                          <a:close/>
                        </a:path>
                      </a:pathLst>
                    </a:custGeom>
                    <a:solidFill>
                      <a:srgbClr val="B8544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62" name="자유형: 도형 1661">
                      <a:extLst>
                        <a:ext uri="{FF2B5EF4-FFF2-40B4-BE49-F238E27FC236}">
                          <a16:creationId xmlns:a16="http://schemas.microsoft.com/office/drawing/2014/main" id="{D68FB7F9-08B6-60B3-8410-530997C359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78983" y="3232118"/>
                      <a:ext cx="586930" cy="338899"/>
                    </a:xfrm>
                    <a:custGeom>
                      <a:avLst/>
                      <a:gdLst>
                        <a:gd name="connsiteX0" fmla="*/ 0 w 586930"/>
                        <a:gd name="connsiteY0" fmla="*/ 191548 h 338899"/>
                        <a:gd name="connsiteX1" fmla="*/ 255270 w 586930"/>
                        <a:gd name="connsiteY1" fmla="*/ 338900 h 338899"/>
                        <a:gd name="connsiteX2" fmla="*/ 586930 w 586930"/>
                        <a:gd name="connsiteY2" fmla="*/ 147447 h 338899"/>
                        <a:gd name="connsiteX3" fmla="*/ 331660 w 586930"/>
                        <a:gd name="connsiteY3" fmla="*/ 0 h 338899"/>
                        <a:gd name="connsiteX4" fmla="*/ 0 w 586930"/>
                        <a:gd name="connsiteY4" fmla="*/ 191548 h 3388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86930" h="338899">
                          <a:moveTo>
                            <a:pt x="0" y="191548"/>
                          </a:moveTo>
                          <a:lnTo>
                            <a:pt x="255270" y="338900"/>
                          </a:lnTo>
                          <a:lnTo>
                            <a:pt x="586930" y="147447"/>
                          </a:lnTo>
                          <a:lnTo>
                            <a:pt x="331660" y="0"/>
                          </a:lnTo>
                          <a:lnTo>
                            <a:pt x="0" y="191548"/>
                          </a:lnTo>
                          <a:close/>
                        </a:path>
                      </a:pathLst>
                    </a:custGeom>
                    <a:solidFill>
                      <a:srgbClr val="DB6552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63" name="자유형: 도형 1662">
                      <a:extLst>
                        <a:ext uri="{FF2B5EF4-FFF2-40B4-BE49-F238E27FC236}">
                          <a16:creationId xmlns:a16="http://schemas.microsoft.com/office/drawing/2014/main" id="{879B8994-FD24-C5EE-7BE3-722F0D1AA0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9966" y="3311461"/>
                      <a:ext cx="307943" cy="242506"/>
                    </a:xfrm>
                    <a:custGeom>
                      <a:avLst/>
                      <a:gdLst>
                        <a:gd name="connsiteX0" fmla="*/ 307943 w 307943"/>
                        <a:gd name="connsiteY0" fmla="*/ 64675 h 242506"/>
                        <a:gd name="connsiteX1" fmla="*/ 0 w 307943"/>
                        <a:gd name="connsiteY1" fmla="*/ 242506 h 242506"/>
                        <a:gd name="connsiteX2" fmla="*/ 0 w 307943"/>
                        <a:gd name="connsiteY2" fmla="*/ 177927 h 242506"/>
                        <a:gd name="connsiteX3" fmla="*/ 307943 w 307943"/>
                        <a:gd name="connsiteY3" fmla="*/ 0 h 242506"/>
                        <a:gd name="connsiteX4" fmla="*/ 307943 w 307943"/>
                        <a:gd name="connsiteY4" fmla="*/ 64675 h 2425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07943" h="242506">
                          <a:moveTo>
                            <a:pt x="307943" y="64675"/>
                          </a:moveTo>
                          <a:lnTo>
                            <a:pt x="0" y="242506"/>
                          </a:lnTo>
                          <a:lnTo>
                            <a:pt x="0" y="177927"/>
                          </a:lnTo>
                          <a:lnTo>
                            <a:pt x="307943" y="0"/>
                          </a:lnTo>
                          <a:lnTo>
                            <a:pt x="307943" y="64675"/>
                          </a:lnTo>
                          <a:close/>
                        </a:path>
                      </a:pathLst>
                    </a:custGeom>
                    <a:solidFill>
                      <a:srgbClr val="D1B85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64" name="자유형: 도형 1663">
                      <a:extLst>
                        <a:ext uri="{FF2B5EF4-FFF2-40B4-BE49-F238E27FC236}">
                          <a16:creationId xmlns:a16="http://schemas.microsoft.com/office/drawing/2014/main" id="{53658930-9802-CC37-4421-2CD1CD2375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91937" y="3349942"/>
                      <a:ext cx="238029" cy="204025"/>
                    </a:xfrm>
                    <a:custGeom>
                      <a:avLst/>
                      <a:gdLst>
                        <a:gd name="connsiteX0" fmla="*/ 238030 w 238029"/>
                        <a:gd name="connsiteY0" fmla="*/ 204025 h 204025"/>
                        <a:gd name="connsiteX1" fmla="*/ 0 w 238029"/>
                        <a:gd name="connsiteY1" fmla="*/ 66484 h 204025"/>
                        <a:gd name="connsiteX2" fmla="*/ 0 w 238029"/>
                        <a:gd name="connsiteY2" fmla="*/ 0 h 204025"/>
                        <a:gd name="connsiteX3" fmla="*/ 238030 w 238029"/>
                        <a:gd name="connsiteY3" fmla="*/ 137541 h 204025"/>
                        <a:gd name="connsiteX4" fmla="*/ 238030 w 238029"/>
                        <a:gd name="connsiteY4" fmla="*/ 204025 h 2040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38029" h="204025">
                          <a:moveTo>
                            <a:pt x="238030" y="204025"/>
                          </a:moveTo>
                          <a:lnTo>
                            <a:pt x="0" y="66484"/>
                          </a:lnTo>
                          <a:lnTo>
                            <a:pt x="0" y="0"/>
                          </a:lnTo>
                          <a:lnTo>
                            <a:pt x="238030" y="137541"/>
                          </a:lnTo>
                          <a:lnTo>
                            <a:pt x="238030" y="204025"/>
                          </a:lnTo>
                          <a:close/>
                        </a:path>
                      </a:pathLst>
                    </a:custGeom>
                    <a:solidFill>
                      <a:srgbClr val="F6D86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65" name="자유형: 도형 1664">
                      <a:extLst>
                        <a:ext uri="{FF2B5EF4-FFF2-40B4-BE49-F238E27FC236}">
                          <a16:creationId xmlns:a16="http://schemas.microsoft.com/office/drawing/2014/main" id="{2D034464-0C48-F3C2-61A3-DAEF62FE40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78983" y="3174396"/>
                      <a:ext cx="586930" cy="338804"/>
                    </a:xfrm>
                    <a:custGeom>
                      <a:avLst/>
                      <a:gdLst>
                        <a:gd name="connsiteX0" fmla="*/ 0 w 586930"/>
                        <a:gd name="connsiteY0" fmla="*/ 191452 h 338804"/>
                        <a:gd name="connsiteX1" fmla="*/ 255270 w 586930"/>
                        <a:gd name="connsiteY1" fmla="*/ 338804 h 338804"/>
                        <a:gd name="connsiteX2" fmla="*/ 586930 w 586930"/>
                        <a:gd name="connsiteY2" fmla="*/ 147352 h 338804"/>
                        <a:gd name="connsiteX3" fmla="*/ 586930 w 586930"/>
                        <a:gd name="connsiteY3" fmla="*/ 138589 h 338804"/>
                        <a:gd name="connsiteX4" fmla="*/ 331660 w 586930"/>
                        <a:gd name="connsiteY4" fmla="*/ 0 h 338804"/>
                        <a:gd name="connsiteX5" fmla="*/ 0 w 586930"/>
                        <a:gd name="connsiteY5" fmla="*/ 182594 h 338804"/>
                        <a:gd name="connsiteX6" fmla="*/ 0 w 586930"/>
                        <a:gd name="connsiteY6" fmla="*/ 191452 h 3388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86930" h="338804">
                          <a:moveTo>
                            <a:pt x="0" y="191452"/>
                          </a:moveTo>
                          <a:lnTo>
                            <a:pt x="255270" y="338804"/>
                          </a:lnTo>
                          <a:lnTo>
                            <a:pt x="586930" y="147352"/>
                          </a:lnTo>
                          <a:lnTo>
                            <a:pt x="586930" y="138589"/>
                          </a:lnTo>
                          <a:lnTo>
                            <a:pt x="331660" y="0"/>
                          </a:lnTo>
                          <a:lnTo>
                            <a:pt x="0" y="182594"/>
                          </a:lnTo>
                          <a:lnTo>
                            <a:pt x="0" y="191452"/>
                          </a:lnTo>
                          <a:close/>
                        </a:path>
                      </a:pathLst>
                    </a:custGeom>
                    <a:solidFill>
                      <a:srgbClr val="B8544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66" name="자유형: 도형 1665">
                      <a:extLst>
                        <a:ext uri="{FF2B5EF4-FFF2-40B4-BE49-F238E27FC236}">
                          <a16:creationId xmlns:a16="http://schemas.microsoft.com/office/drawing/2014/main" id="{693054A4-B974-C46A-2E25-5A33BDA617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78983" y="3165538"/>
                      <a:ext cx="586930" cy="338899"/>
                    </a:xfrm>
                    <a:custGeom>
                      <a:avLst/>
                      <a:gdLst>
                        <a:gd name="connsiteX0" fmla="*/ 0 w 586930"/>
                        <a:gd name="connsiteY0" fmla="*/ 191453 h 338899"/>
                        <a:gd name="connsiteX1" fmla="*/ 255270 w 586930"/>
                        <a:gd name="connsiteY1" fmla="*/ 338900 h 338899"/>
                        <a:gd name="connsiteX2" fmla="*/ 586930 w 586930"/>
                        <a:gd name="connsiteY2" fmla="*/ 147447 h 338899"/>
                        <a:gd name="connsiteX3" fmla="*/ 331660 w 586930"/>
                        <a:gd name="connsiteY3" fmla="*/ 0 h 338899"/>
                        <a:gd name="connsiteX4" fmla="*/ 0 w 586930"/>
                        <a:gd name="connsiteY4" fmla="*/ 191453 h 3388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86930" h="338899">
                          <a:moveTo>
                            <a:pt x="0" y="191453"/>
                          </a:moveTo>
                          <a:lnTo>
                            <a:pt x="255270" y="338900"/>
                          </a:lnTo>
                          <a:lnTo>
                            <a:pt x="586930" y="147447"/>
                          </a:lnTo>
                          <a:lnTo>
                            <a:pt x="331660" y="0"/>
                          </a:lnTo>
                          <a:lnTo>
                            <a:pt x="0" y="191453"/>
                          </a:lnTo>
                          <a:close/>
                        </a:path>
                      </a:pathLst>
                    </a:custGeom>
                    <a:solidFill>
                      <a:srgbClr val="E96B5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67" name="자유형: 도형 1666">
                      <a:extLst>
                        <a:ext uri="{FF2B5EF4-FFF2-40B4-BE49-F238E27FC236}">
                          <a16:creationId xmlns:a16="http://schemas.microsoft.com/office/drawing/2014/main" id="{D63CB8EF-B5DC-3579-1426-4D27C90376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53944" y="3208782"/>
                      <a:ext cx="437007" cy="252412"/>
                    </a:xfrm>
                    <a:custGeom>
                      <a:avLst/>
                      <a:gdLst>
                        <a:gd name="connsiteX0" fmla="*/ 0 w 437007"/>
                        <a:gd name="connsiteY0" fmla="*/ 148209 h 252412"/>
                        <a:gd name="connsiteX1" fmla="*/ 256699 w 437007"/>
                        <a:gd name="connsiteY1" fmla="*/ 0 h 252412"/>
                        <a:gd name="connsiteX2" fmla="*/ 437007 w 437007"/>
                        <a:gd name="connsiteY2" fmla="*/ 104204 h 252412"/>
                        <a:gd name="connsiteX3" fmla="*/ 180308 w 437007"/>
                        <a:gd name="connsiteY3" fmla="*/ 252413 h 252412"/>
                        <a:gd name="connsiteX4" fmla="*/ 0 w 437007"/>
                        <a:gd name="connsiteY4" fmla="*/ 148209 h 2524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37007" h="252412">
                          <a:moveTo>
                            <a:pt x="0" y="148209"/>
                          </a:moveTo>
                          <a:lnTo>
                            <a:pt x="256699" y="0"/>
                          </a:lnTo>
                          <a:lnTo>
                            <a:pt x="437007" y="104204"/>
                          </a:lnTo>
                          <a:lnTo>
                            <a:pt x="180308" y="252413"/>
                          </a:lnTo>
                          <a:lnTo>
                            <a:pt x="0" y="148209"/>
                          </a:lnTo>
                          <a:close/>
                        </a:path>
                      </a:pathLst>
                    </a:custGeom>
                    <a:solidFill>
                      <a:srgbClr val="B8544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68" name="자유형: 도형 1667">
                      <a:extLst>
                        <a:ext uri="{FF2B5EF4-FFF2-40B4-BE49-F238E27FC236}">
                          <a16:creationId xmlns:a16="http://schemas.microsoft.com/office/drawing/2014/main" id="{0BE54868-E79E-52CB-236D-E52B7CAD25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6431" y="3352609"/>
                      <a:ext cx="12551" cy="79819"/>
                    </a:xfrm>
                    <a:custGeom>
                      <a:avLst/>
                      <a:gdLst>
                        <a:gd name="connsiteX0" fmla="*/ 4932 w 12551"/>
                        <a:gd name="connsiteY0" fmla="*/ 75438 h 79819"/>
                        <a:gd name="connsiteX1" fmla="*/ 12552 w 12551"/>
                        <a:gd name="connsiteY1" fmla="*/ 79820 h 79819"/>
                        <a:gd name="connsiteX2" fmla="*/ 12552 w 12551"/>
                        <a:gd name="connsiteY2" fmla="*/ 4382 h 79819"/>
                        <a:gd name="connsiteX3" fmla="*/ 4932 w 12551"/>
                        <a:gd name="connsiteY3" fmla="*/ 0 h 79819"/>
                        <a:gd name="connsiteX4" fmla="*/ 4932 w 12551"/>
                        <a:gd name="connsiteY4" fmla="*/ 75438 h 798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551" h="79819">
                          <a:moveTo>
                            <a:pt x="4932" y="75438"/>
                          </a:moveTo>
                          <a:lnTo>
                            <a:pt x="12552" y="79820"/>
                          </a:lnTo>
                          <a:lnTo>
                            <a:pt x="12552" y="4382"/>
                          </a:lnTo>
                          <a:lnTo>
                            <a:pt x="4932" y="0"/>
                          </a:lnTo>
                          <a:cubicBezTo>
                            <a:pt x="-1355" y="20193"/>
                            <a:pt x="-1926" y="44863"/>
                            <a:pt x="4932" y="75438"/>
                          </a:cubicBezTo>
                          <a:close/>
                        </a:path>
                      </a:pathLst>
                    </a:custGeom>
                    <a:solidFill>
                      <a:srgbClr val="B8544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69" name="자유형: 도형 1668">
                      <a:extLst>
                        <a:ext uri="{FF2B5EF4-FFF2-40B4-BE49-F238E27FC236}">
                          <a16:creationId xmlns:a16="http://schemas.microsoft.com/office/drawing/2014/main" id="{AA0B224C-1289-A6C2-8F37-37E38D0557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71362" y="3161157"/>
                      <a:ext cx="339280" cy="195833"/>
                    </a:xfrm>
                    <a:custGeom>
                      <a:avLst/>
                      <a:gdLst>
                        <a:gd name="connsiteX0" fmla="*/ 339280 w 339280"/>
                        <a:gd name="connsiteY0" fmla="*/ 4381 h 195833"/>
                        <a:gd name="connsiteX1" fmla="*/ 7620 w 339280"/>
                        <a:gd name="connsiteY1" fmla="*/ 195834 h 195833"/>
                        <a:gd name="connsiteX2" fmla="*/ 0 w 339280"/>
                        <a:gd name="connsiteY2" fmla="*/ 191452 h 195833"/>
                        <a:gd name="connsiteX3" fmla="*/ 331661 w 339280"/>
                        <a:gd name="connsiteY3" fmla="*/ 0 h 195833"/>
                        <a:gd name="connsiteX4" fmla="*/ 339280 w 339280"/>
                        <a:gd name="connsiteY4" fmla="*/ 4381 h 1958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39280" h="195833">
                          <a:moveTo>
                            <a:pt x="339280" y="4381"/>
                          </a:moveTo>
                          <a:lnTo>
                            <a:pt x="7620" y="195834"/>
                          </a:lnTo>
                          <a:lnTo>
                            <a:pt x="0" y="191452"/>
                          </a:lnTo>
                          <a:lnTo>
                            <a:pt x="331661" y="0"/>
                          </a:lnTo>
                          <a:lnTo>
                            <a:pt x="339280" y="4381"/>
                          </a:lnTo>
                          <a:close/>
                        </a:path>
                      </a:pathLst>
                    </a:custGeom>
                    <a:solidFill>
                      <a:srgbClr val="B8544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  <p:grpSp>
                <p:nvGrpSpPr>
                  <p:cNvPr id="1670" name="그래픽 1484">
                    <a:extLst>
                      <a:ext uri="{FF2B5EF4-FFF2-40B4-BE49-F238E27FC236}">
                        <a16:creationId xmlns:a16="http://schemas.microsoft.com/office/drawing/2014/main" id="{0342BB12-31AB-7B50-803A-989018D353B7}"/>
                      </a:ext>
                    </a:extLst>
                  </p:cNvPr>
                  <p:cNvGrpSpPr/>
                  <p:nvPr/>
                </p:nvGrpSpPr>
                <p:grpSpPr>
                  <a:xfrm>
                    <a:off x="5520806" y="3056000"/>
                    <a:ext cx="599481" cy="418719"/>
                    <a:chOff x="5520806" y="3056000"/>
                    <a:chExt cx="599481" cy="418719"/>
                  </a:xfrm>
                </p:grpSpPr>
                <p:sp>
                  <p:nvSpPr>
                    <p:cNvPr id="1671" name="자유형: 도형 1670">
                      <a:extLst>
                        <a:ext uri="{FF2B5EF4-FFF2-40B4-BE49-F238E27FC236}">
                          <a16:creationId xmlns:a16="http://schemas.microsoft.com/office/drawing/2014/main" id="{740DEBD3-EACF-06C1-D41A-BA9DA88A80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33358" y="3251930"/>
                      <a:ext cx="38004" cy="66579"/>
                    </a:xfrm>
                    <a:custGeom>
                      <a:avLst/>
                      <a:gdLst>
                        <a:gd name="connsiteX0" fmla="*/ 0 w 38004"/>
                        <a:gd name="connsiteY0" fmla="*/ 0 h 66579"/>
                        <a:gd name="connsiteX1" fmla="*/ 38005 w 38004"/>
                        <a:gd name="connsiteY1" fmla="*/ 0 h 66579"/>
                        <a:gd name="connsiteX2" fmla="*/ 38005 w 38004"/>
                        <a:gd name="connsiteY2" fmla="*/ 66580 h 66579"/>
                        <a:gd name="connsiteX3" fmla="*/ 0 w 38004"/>
                        <a:gd name="connsiteY3" fmla="*/ 66580 h 665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8004" h="66579">
                          <a:moveTo>
                            <a:pt x="0" y="0"/>
                          </a:moveTo>
                          <a:lnTo>
                            <a:pt x="38005" y="0"/>
                          </a:lnTo>
                          <a:lnTo>
                            <a:pt x="38005" y="66580"/>
                          </a:lnTo>
                          <a:lnTo>
                            <a:pt x="0" y="66580"/>
                          </a:lnTo>
                          <a:close/>
                        </a:path>
                      </a:pathLst>
                    </a:custGeom>
                    <a:solidFill>
                      <a:srgbClr val="00688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72" name="자유형: 도형 1671">
                      <a:extLst>
                        <a:ext uri="{FF2B5EF4-FFF2-40B4-BE49-F238E27FC236}">
                          <a16:creationId xmlns:a16="http://schemas.microsoft.com/office/drawing/2014/main" id="{938966C7-FD68-EF9B-5324-B51A58D3E5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33358" y="3135915"/>
                      <a:ext cx="586930" cy="338804"/>
                    </a:xfrm>
                    <a:custGeom>
                      <a:avLst/>
                      <a:gdLst>
                        <a:gd name="connsiteX0" fmla="*/ 0 w 586930"/>
                        <a:gd name="connsiteY0" fmla="*/ 191453 h 338804"/>
                        <a:gd name="connsiteX1" fmla="*/ 255270 w 586930"/>
                        <a:gd name="connsiteY1" fmla="*/ 338804 h 338804"/>
                        <a:gd name="connsiteX2" fmla="*/ 586930 w 586930"/>
                        <a:gd name="connsiteY2" fmla="*/ 147352 h 338804"/>
                        <a:gd name="connsiteX3" fmla="*/ 586930 w 586930"/>
                        <a:gd name="connsiteY3" fmla="*/ 138494 h 338804"/>
                        <a:gd name="connsiteX4" fmla="*/ 331661 w 586930"/>
                        <a:gd name="connsiteY4" fmla="*/ 0 h 338804"/>
                        <a:gd name="connsiteX5" fmla="*/ 0 w 586930"/>
                        <a:gd name="connsiteY5" fmla="*/ 182594 h 338804"/>
                        <a:gd name="connsiteX6" fmla="*/ 0 w 586930"/>
                        <a:gd name="connsiteY6" fmla="*/ 191453 h 3388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86930" h="338804">
                          <a:moveTo>
                            <a:pt x="0" y="191453"/>
                          </a:moveTo>
                          <a:lnTo>
                            <a:pt x="255270" y="338804"/>
                          </a:lnTo>
                          <a:lnTo>
                            <a:pt x="586930" y="147352"/>
                          </a:lnTo>
                          <a:lnTo>
                            <a:pt x="586930" y="138494"/>
                          </a:lnTo>
                          <a:lnTo>
                            <a:pt x="331661" y="0"/>
                          </a:lnTo>
                          <a:lnTo>
                            <a:pt x="0" y="182594"/>
                          </a:lnTo>
                          <a:lnTo>
                            <a:pt x="0" y="191453"/>
                          </a:lnTo>
                          <a:close/>
                        </a:path>
                      </a:pathLst>
                    </a:custGeom>
                    <a:solidFill>
                      <a:srgbClr val="00688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73" name="자유형: 도형 1672">
                      <a:extLst>
                        <a:ext uri="{FF2B5EF4-FFF2-40B4-BE49-F238E27FC236}">
                          <a16:creationId xmlns:a16="http://schemas.microsoft.com/office/drawing/2014/main" id="{EA614703-F8CA-F256-26BF-63358476F9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33358" y="3127057"/>
                      <a:ext cx="586930" cy="338899"/>
                    </a:xfrm>
                    <a:custGeom>
                      <a:avLst/>
                      <a:gdLst>
                        <a:gd name="connsiteX0" fmla="*/ 0 w 586930"/>
                        <a:gd name="connsiteY0" fmla="*/ 191452 h 338899"/>
                        <a:gd name="connsiteX1" fmla="*/ 255270 w 586930"/>
                        <a:gd name="connsiteY1" fmla="*/ 338900 h 338899"/>
                        <a:gd name="connsiteX2" fmla="*/ 586930 w 586930"/>
                        <a:gd name="connsiteY2" fmla="*/ 147352 h 338899"/>
                        <a:gd name="connsiteX3" fmla="*/ 331661 w 586930"/>
                        <a:gd name="connsiteY3" fmla="*/ 0 h 338899"/>
                        <a:gd name="connsiteX4" fmla="*/ 0 w 586930"/>
                        <a:gd name="connsiteY4" fmla="*/ 191452 h 3388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86930" h="338899">
                          <a:moveTo>
                            <a:pt x="0" y="191452"/>
                          </a:moveTo>
                          <a:lnTo>
                            <a:pt x="255270" y="338900"/>
                          </a:lnTo>
                          <a:lnTo>
                            <a:pt x="586930" y="147352"/>
                          </a:lnTo>
                          <a:lnTo>
                            <a:pt x="331661" y="0"/>
                          </a:lnTo>
                          <a:lnTo>
                            <a:pt x="0" y="191452"/>
                          </a:lnTo>
                          <a:close/>
                        </a:path>
                      </a:pathLst>
                    </a:custGeom>
                    <a:solidFill>
                      <a:srgbClr val="1C79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74" name="자유형: 도형 1673">
                      <a:extLst>
                        <a:ext uri="{FF2B5EF4-FFF2-40B4-BE49-F238E27FC236}">
                          <a16:creationId xmlns:a16="http://schemas.microsoft.com/office/drawing/2014/main" id="{3B6BC610-F837-9A14-DC99-B4F9E2D0F5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4341" y="3206400"/>
                      <a:ext cx="307943" cy="242506"/>
                    </a:xfrm>
                    <a:custGeom>
                      <a:avLst/>
                      <a:gdLst>
                        <a:gd name="connsiteX0" fmla="*/ 307943 w 307943"/>
                        <a:gd name="connsiteY0" fmla="*/ 64675 h 242506"/>
                        <a:gd name="connsiteX1" fmla="*/ 0 w 307943"/>
                        <a:gd name="connsiteY1" fmla="*/ 242506 h 242506"/>
                        <a:gd name="connsiteX2" fmla="*/ 0 w 307943"/>
                        <a:gd name="connsiteY2" fmla="*/ 177832 h 242506"/>
                        <a:gd name="connsiteX3" fmla="*/ 307943 w 307943"/>
                        <a:gd name="connsiteY3" fmla="*/ 0 h 242506"/>
                        <a:gd name="connsiteX4" fmla="*/ 307943 w 307943"/>
                        <a:gd name="connsiteY4" fmla="*/ 64675 h 2425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07943" h="242506">
                          <a:moveTo>
                            <a:pt x="307943" y="64675"/>
                          </a:moveTo>
                          <a:lnTo>
                            <a:pt x="0" y="242506"/>
                          </a:lnTo>
                          <a:lnTo>
                            <a:pt x="0" y="177832"/>
                          </a:lnTo>
                          <a:lnTo>
                            <a:pt x="307943" y="0"/>
                          </a:lnTo>
                          <a:lnTo>
                            <a:pt x="307943" y="64675"/>
                          </a:lnTo>
                          <a:close/>
                        </a:path>
                      </a:pathLst>
                    </a:custGeom>
                    <a:solidFill>
                      <a:srgbClr val="E4D39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75" name="자유형: 도형 1674">
                      <a:extLst>
                        <a:ext uri="{FF2B5EF4-FFF2-40B4-BE49-F238E27FC236}">
                          <a16:creationId xmlns:a16="http://schemas.microsoft.com/office/drawing/2014/main" id="{A46E1206-2ABA-160E-6E40-2EB1A467FF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46312" y="3244786"/>
                      <a:ext cx="238029" cy="204120"/>
                    </a:xfrm>
                    <a:custGeom>
                      <a:avLst/>
                      <a:gdLst>
                        <a:gd name="connsiteX0" fmla="*/ 238030 w 238029"/>
                        <a:gd name="connsiteY0" fmla="*/ 204121 h 204120"/>
                        <a:gd name="connsiteX1" fmla="*/ 0 w 238029"/>
                        <a:gd name="connsiteY1" fmla="*/ 66484 h 204120"/>
                        <a:gd name="connsiteX2" fmla="*/ 0 w 238029"/>
                        <a:gd name="connsiteY2" fmla="*/ 0 h 204120"/>
                        <a:gd name="connsiteX3" fmla="*/ 238030 w 238029"/>
                        <a:gd name="connsiteY3" fmla="*/ 137541 h 204120"/>
                        <a:gd name="connsiteX4" fmla="*/ 238030 w 238029"/>
                        <a:gd name="connsiteY4" fmla="*/ 204121 h 2041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38029" h="204120">
                          <a:moveTo>
                            <a:pt x="238030" y="204121"/>
                          </a:moveTo>
                          <a:lnTo>
                            <a:pt x="0" y="66484"/>
                          </a:lnTo>
                          <a:lnTo>
                            <a:pt x="0" y="0"/>
                          </a:lnTo>
                          <a:lnTo>
                            <a:pt x="238030" y="137541"/>
                          </a:lnTo>
                          <a:lnTo>
                            <a:pt x="238030" y="204121"/>
                          </a:lnTo>
                          <a:close/>
                        </a:path>
                      </a:pathLst>
                    </a:custGeom>
                    <a:solidFill>
                      <a:srgbClr val="F2E6C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76" name="자유형: 도형 1675">
                      <a:extLst>
                        <a:ext uri="{FF2B5EF4-FFF2-40B4-BE49-F238E27FC236}">
                          <a16:creationId xmlns:a16="http://schemas.microsoft.com/office/drawing/2014/main" id="{AA85EAF1-00D5-3284-FBEB-B4E38FB55C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33358" y="3069240"/>
                      <a:ext cx="586930" cy="338899"/>
                    </a:xfrm>
                    <a:custGeom>
                      <a:avLst/>
                      <a:gdLst>
                        <a:gd name="connsiteX0" fmla="*/ 0 w 586930"/>
                        <a:gd name="connsiteY0" fmla="*/ 191548 h 338899"/>
                        <a:gd name="connsiteX1" fmla="*/ 255270 w 586930"/>
                        <a:gd name="connsiteY1" fmla="*/ 338900 h 338899"/>
                        <a:gd name="connsiteX2" fmla="*/ 586930 w 586930"/>
                        <a:gd name="connsiteY2" fmla="*/ 147447 h 338899"/>
                        <a:gd name="connsiteX3" fmla="*/ 586930 w 586930"/>
                        <a:gd name="connsiteY3" fmla="*/ 138589 h 338899"/>
                        <a:gd name="connsiteX4" fmla="*/ 331661 w 586930"/>
                        <a:gd name="connsiteY4" fmla="*/ 0 h 338899"/>
                        <a:gd name="connsiteX5" fmla="*/ 0 w 586930"/>
                        <a:gd name="connsiteY5" fmla="*/ 182690 h 338899"/>
                        <a:gd name="connsiteX6" fmla="*/ 0 w 586930"/>
                        <a:gd name="connsiteY6" fmla="*/ 191548 h 3388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86930" h="338899">
                          <a:moveTo>
                            <a:pt x="0" y="191548"/>
                          </a:moveTo>
                          <a:lnTo>
                            <a:pt x="255270" y="338900"/>
                          </a:lnTo>
                          <a:lnTo>
                            <a:pt x="586930" y="147447"/>
                          </a:lnTo>
                          <a:lnTo>
                            <a:pt x="586930" y="138589"/>
                          </a:lnTo>
                          <a:lnTo>
                            <a:pt x="331661" y="0"/>
                          </a:lnTo>
                          <a:lnTo>
                            <a:pt x="0" y="182690"/>
                          </a:lnTo>
                          <a:lnTo>
                            <a:pt x="0" y="191548"/>
                          </a:lnTo>
                          <a:close/>
                        </a:path>
                      </a:pathLst>
                    </a:custGeom>
                    <a:solidFill>
                      <a:srgbClr val="00688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77" name="자유형: 도형 1676">
                      <a:extLst>
                        <a:ext uri="{FF2B5EF4-FFF2-40B4-BE49-F238E27FC236}">
                          <a16:creationId xmlns:a16="http://schemas.microsoft.com/office/drawing/2014/main" id="{673D0FCB-DE3B-2D83-E230-8E90C0712A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33358" y="3060477"/>
                      <a:ext cx="586930" cy="338804"/>
                    </a:xfrm>
                    <a:custGeom>
                      <a:avLst/>
                      <a:gdLst>
                        <a:gd name="connsiteX0" fmla="*/ 0 w 586930"/>
                        <a:gd name="connsiteY0" fmla="*/ 191453 h 338804"/>
                        <a:gd name="connsiteX1" fmla="*/ 255270 w 586930"/>
                        <a:gd name="connsiteY1" fmla="*/ 338804 h 338804"/>
                        <a:gd name="connsiteX2" fmla="*/ 586930 w 586930"/>
                        <a:gd name="connsiteY2" fmla="*/ 147352 h 338804"/>
                        <a:gd name="connsiteX3" fmla="*/ 331661 w 586930"/>
                        <a:gd name="connsiteY3" fmla="*/ 0 h 338804"/>
                        <a:gd name="connsiteX4" fmla="*/ 0 w 586930"/>
                        <a:gd name="connsiteY4" fmla="*/ 191453 h 3388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86930" h="338804">
                          <a:moveTo>
                            <a:pt x="0" y="191453"/>
                          </a:moveTo>
                          <a:lnTo>
                            <a:pt x="255270" y="338804"/>
                          </a:lnTo>
                          <a:lnTo>
                            <a:pt x="586930" y="147352"/>
                          </a:lnTo>
                          <a:lnTo>
                            <a:pt x="331661" y="0"/>
                          </a:lnTo>
                          <a:lnTo>
                            <a:pt x="0" y="191453"/>
                          </a:lnTo>
                          <a:close/>
                        </a:path>
                      </a:pathLst>
                    </a:custGeom>
                    <a:solidFill>
                      <a:srgbClr val="1C79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78" name="자유형: 도형 1677">
                      <a:extLst>
                        <a:ext uri="{FF2B5EF4-FFF2-40B4-BE49-F238E27FC236}">
                          <a16:creationId xmlns:a16="http://schemas.microsoft.com/office/drawing/2014/main" id="{314D1B74-2062-2955-7C3E-41B59FF074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08320" y="3103721"/>
                      <a:ext cx="437006" cy="252317"/>
                    </a:xfrm>
                    <a:custGeom>
                      <a:avLst/>
                      <a:gdLst>
                        <a:gd name="connsiteX0" fmla="*/ 0 w 437006"/>
                        <a:gd name="connsiteY0" fmla="*/ 148209 h 252317"/>
                        <a:gd name="connsiteX1" fmla="*/ 256699 w 437006"/>
                        <a:gd name="connsiteY1" fmla="*/ 0 h 252317"/>
                        <a:gd name="connsiteX2" fmla="*/ 437007 w 437006"/>
                        <a:gd name="connsiteY2" fmla="*/ 104108 h 252317"/>
                        <a:gd name="connsiteX3" fmla="*/ 180308 w 437006"/>
                        <a:gd name="connsiteY3" fmla="*/ 252317 h 252317"/>
                        <a:gd name="connsiteX4" fmla="*/ 0 w 437006"/>
                        <a:gd name="connsiteY4" fmla="*/ 148209 h 2523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37006" h="252317">
                          <a:moveTo>
                            <a:pt x="0" y="148209"/>
                          </a:moveTo>
                          <a:lnTo>
                            <a:pt x="256699" y="0"/>
                          </a:lnTo>
                          <a:lnTo>
                            <a:pt x="437007" y="104108"/>
                          </a:lnTo>
                          <a:lnTo>
                            <a:pt x="180308" y="252317"/>
                          </a:lnTo>
                          <a:lnTo>
                            <a:pt x="0" y="148209"/>
                          </a:lnTo>
                          <a:close/>
                        </a:path>
                      </a:pathLst>
                    </a:custGeom>
                    <a:solidFill>
                      <a:srgbClr val="00688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79" name="자유형: 도형 1678">
                      <a:extLst>
                        <a:ext uri="{FF2B5EF4-FFF2-40B4-BE49-F238E27FC236}">
                          <a16:creationId xmlns:a16="http://schemas.microsoft.com/office/drawing/2014/main" id="{8221B280-7E2D-4D13-E9BC-449E95E54B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20806" y="3247548"/>
                      <a:ext cx="12551" cy="79819"/>
                    </a:xfrm>
                    <a:custGeom>
                      <a:avLst/>
                      <a:gdLst>
                        <a:gd name="connsiteX0" fmla="*/ 4932 w 12551"/>
                        <a:gd name="connsiteY0" fmla="*/ 75438 h 79819"/>
                        <a:gd name="connsiteX1" fmla="*/ 12551 w 12551"/>
                        <a:gd name="connsiteY1" fmla="*/ 79820 h 79819"/>
                        <a:gd name="connsiteX2" fmla="*/ 12551 w 12551"/>
                        <a:gd name="connsiteY2" fmla="*/ 4382 h 79819"/>
                        <a:gd name="connsiteX3" fmla="*/ 4932 w 12551"/>
                        <a:gd name="connsiteY3" fmla="*/ 0 h 79819"/>
                        <a:gd name="connsiteX4" fmla="*/ 4932 w 12551"/>
                        <a:gd name="connsiteY4" fmla="*/ 75438 h 798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551" h="79819">
                          <a:moveTo>
                            <a:pt x="4932" y="75438"/>
                          </a:moveTo>
                          <a:lnTo>
                            <a:pt x="12551" y="79820"/>
                          </a:lnTo>
                          <a:lnTo>
                            <a:pt x="12551" y="4382"/>
                          </a:lnTo>
                          <a:lnTo>
                            <a:pt x="4932" y="0"/>
                          </a:lnTo>
                          <a:cubicBezTo>
                            <a:pt x="-1355" y="20193"/>
                            <a:pt x="-1926" y="44863"/>
                            <a:pt x="4932" y="75438"/>
                          </a:cubicBezTo>
                          <a:close/>
                        </a:path>
                      </a:pathLst>
                    </a:custGeom>
                    <a:solidFill>
                      <a:srgbClr val="00688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80" name="자유형: 도형 1679">
                      <a:extLst>
                        <a:ext uri="{FF2B5EF4-FFF2-40B4-BE49-F238E27FC236}">
                          <a16:creationId xmlns:a16="http://schemas.microsoft.com/office/drawing/2014/main" id="{82FE2F0F-046C-CC20-8668-C15B5DC8B4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25738" y="3056000"/>
                      <a:ext cx="339280" cy="195929"/>
                    </a:xfrm>
                    <a:custGeom>
                      <a:avLst/>
                      <a:gdLst>
                        <a:gd name="connsiteX0" fmla="*/ 339280 w 339280"/>
                        <a:gd name="connsiteY0" fmla="*/ 4477 h 195929"/>
                        <a:gd name="connsiteX1" fmla="*/ 7620 w 339280"/>
                        <a:gd name="connsiteY1" fmla="*/ 195929 h 195929"/>
                        <a:gd name="connsiteX2" fmla="*/ 0 w 339280"/>
                        <a:gd name="connsiteY2" fmla="*/ 191548 h 195929"/>
                        <a:gd name="connsiteX3" fmla="*/ 331660 w 339280"/>
                        <a:gd name="connsiteY3" fmla="*/ 0 h 195929"/>
                        <a:gd name="connsiteX4" fmla="*/ 339280 w 339280"/>
                        <a:gd name="connsiteY4" fmla="*/ 4477 h 1959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39280" h="195929">
                          <a:moveTo>
                            <a:pt x="339280" y="4477"/>
                          </a:moveTo>
                          <a:lnTo>
                            <a:pt x="7620" y="195929"/>
                          </a:lnTo>
                          <a:lnTo>
                            <a:pt x="0" y="191548"/>
                          </a:lnTo>
                          <a:lnTo>
                            <a:pt x="331660" y="0"/>
                          </a:lnTo>
                          <a:lnTo>
                            <a:pt x="339280" y="4477"/>
                          </a:lnTo>
                          <a:close/>
                        </a:path>
                      </a:pathLst>
                    </a:custGeom>
                    <a:solidFill>
                      <a:srgbClr val="00688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  <p:grpSp>
                <p:nvGrpSpPr>
                  <p:cNvPr id="1681" name="그래픽 1484">
                    <a:extLst>
                      <a:ext uri="{FF2B5EF4-FFF2-40B4-BE49-F238E27FC236}">
                        <a16:creationId xmlns:a16="http://schemas.microsoft.com/office/drawing/2014/main" id="{6881D3F6-507B-75AE-3C38-75EF56A70063}"/>
                      </a:ext>
                    </a:extLst>
                  </p:cNvPr>
                  <p:cNvGrpSpPr/>
                  <p:nvPr/>
                </p:nvGrpSpPr>
                <p:grpSpPr>
                  <a:xfrm>
                    <a:off x="5539666" y="2974562"/>
                    <a:ext cx="599482" cy="418718"/>
                    <a:chOff x="5539666" y="2974562"/>
                    <a:chExt cx="599482" cy="418718"/>
                  </a:xfrm>
                </p:grpSpPr>
                <p:sp>
                  <p:nvSpPr>
                    <p:cNvPr id="1682" name="자유형: 도형 1681">
                      <a:extLst>
                        <a:ext uri="{FF2B5EF4-FFF2-40B4-BE49-F238E27FC236}">
                          <a16:creationId xmlns:a16="http://schemas.microsoft.com/office/drawing/2014/main" id="{6278EC23-5CC7-84C3-3ACD-9AD850BC52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52217" y="3170491"/>
                      <a:ext cx="38004" cy="66579"/>
                    </a:xfrm>
                    <a:custGeom>
                      <a:avLst/>
                      <a:gdLst>
                        <a:gd name="connsiteX0" fmla="*/ 0 w 38004"/>
                        <a:gd name="connsiteY0" fmla="*/ 0 h 66579"/>
                        <a:gd name="connsiteX1" fmla="*/ 38005 w 38004"/>
                        <a:gd name="connsiteY1" fmla="*/ 0 h 66579"/>
                        <a:gd name="connsiteX2" fmla="*/ 38005 w 38004"/>
                        <a:gd name="connsiteY2" fmla="*/ 66580 h 66579"/>
                        <a:gd name="connsiteX3" fmla="*/ 0 w 38004"/>
                        <a:gd name="connsiteY3" fmla="*/ 66580 h 665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8004" h="66579">
                          <a:moveTo>
                            <a:pt x="0" y="0"/>
                          </a:moveTo>
                          <a:lnTo>
                            <a:pt x="38005" y="0"/>
                          </a:lnTo>
                          <a:lnTo>
                            <a:pt x="38005" y="66580"/>
                          </a:lnTo>
                          <a:lnTo>
                            <a:pt x="0" y="66580"/>
                          </a:lnTo>
                          <a:close/>
                        </a:path>
                      </a:pathLst>
                    </a:custGeom>
                    <a:solidFill>
                      <a:srgbClr val="19090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83" name="자유형: 도형 1682">
                      <a:extLst>
                        <a:ext uri="{FF2B5EF4-FFF2-40B4-BE49-F238E27FC236}">
                          <a16:creationId xmlns:a16="http://schemas.microsoft.com/office/drawing/2014/main" id="{A815CB5D-5D30-D0F0-1AE5-1C8E1471FB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52217" y="3054476"/>
                      <a:ext cx="586930" cy="338804"/>
                    </a:xfrm>
                    <a:custGeom>
                      <a:avLst/>
                      <a:gdLst>
                        <a:gd name="connsiteX0" fmla="*/ 0 w 586930"/>
                        <a:gd name="connsiteY0" fmla="*/ 191453 h 338804"/>
                        <a:gd name="connsiteX1" fmla="*/ 255270 w 586930"/>
                        <a:gd name="connsiteY1" fmla="*/ 338804 h 338804"/>
                        <a:gd name="connsiteX2" fmla="*/ 586930 w 586930"/>
                        <a:gd name="connsiteY2" fmla="*/ 147352 h 338804"/>
                        <a:gd name="connsiteX3" fmla="*/ 586930 w 586930"/>
                        <a:gd name="connsiteY3" fmla="*/ 138494 h 338804"/>
                        <a:gd name="connsiteX4" fmla="*/ 331660 w 586930"/>
                        <a:gd name="connsiteY4" fmla="*/ 0 h 338804"/>
                        <a:gd name="connsiteX5" fmla="*/ 0 w 586930"/>
                        <a:gd name="connsiteY5" fmla="*/ 182594 h 338804"/>
                        <a:gd name="connsiteX6" fmla="*/ 0 w 586930"/>
                        <a:gd name="connsiteY6" fmla="*/ 191453 h 3388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86930" h="338804">
                          <a:moveTo>
                            <a:pt x="0" y="191453"/>
                          </a:moveTo>
                          <a:lnTo>
                            <a:pt x="255270" y="338804"/>
                          </a:lnTo>
                          <a:lnTo>
                            <a:pt x="586930" y="147352"/>
                          </a:lnTo>
                          <a:lnTo>
                            <a:pt x="586930" y="138494"/>
                          </a:lnTo>
                          <a:lnTo>
                            <a:pt x="331660" y="0"/>
                          </a:lnTo>
                          <a:lnTo>
                            <a:pt x="0" y="182594"/>
                          </a:lnTo>
                          <a:lnTo>
                            <a:pt x="0" y="191453"/>
                          </a:lnTo>
                          <a:close/>
                        </a:path>
                      </a:pathLst>
                    </a:custGeom>
                    <a:solidFill>
                      <a:srgbClr val="4A1B0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84" name="자유형: 도형 1683">
                      <a:extLst>
                        <a:ext uri="{FF2B5EF4-FFF2-40B4-BE49-F238E27FC236}">
                          <a16:creationId xmlns:a16="http://schemas.microsoft.com/office/drawing/2014/main" id="{D2F003E5-61A4-8384-651E-E646D1512C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52217" y="3045618"/>
                      <a:ext cx="586930" cy="338899"/>
                    </a:xfrm>
                    <a:custGeom>
                      <a:avLst/>
                      <a:gdLst>
                        <a:gd name="connsiteX0" fmla="*/ 0 w 586930"/>
                        <a:gd name="connsiteY0" fmla="*/ 191453 h 338899"/>
                        <a:gd name="connsiteX1" fmla="*/ 255270 w 586930"/>
                        <a:gd name="connsiteY1" fmla="*/ 338900 h 338899"/>
                        <a:gd name="connsiteX2" fmla="*/ 586930 w 586930"/>
                        <a:gd name="connsiteY2" fmla="*/ 147352 h 338899"/>
                        <a:gd name="connsiteX3" fmla="*/ 331660 w 586930"/>
                        <a:gd name="connsiteY3" fmla="*/ 0 h 338899"/>
                        <a:gd name="connsiteX4" fmla="*/ 0 w 586930"/>
                        <a:gd name="connsiteY4" fmla="*/ 191453 h 3388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86930" h="338899">
                          <a:moveTo>
                            <a:pt x="0" y="191453"/>
                          </a:moveTo>
                          <a:lnTo>
                            <a:pt x="255270" y="338900"/>
                          </a:lnTo>
                          <a:lnTo>
                            <a:pt x="586930" y="147352"/>
                          </a:lnTo>
                          <a:lnTo>
                            <a:pt x="331660" y="0"/>
                          </a:lnTo>
                          <a:lnTo>
                            <a:pt x="0" y="191453"/>
                          </a:lnTo>
                          <a:close/>
                        </a:path>
                      </a:pathLst>
                    </a:custGeom>
                    <a:solidFill>
                      <a:srgbClr val="63240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85" name="자유형: 도형 1684">
                      <a:extLst>
                        <a:ext uri="{FF2B5EF4-FFF2-40B4-BE49-F238E27FC236}">
                          <a16:creationId xmlns:a16="http://schemas.microsoft.com/office/drawing/2014/main" id="{E958D51F-4834-422C-4AE4-A657A0F150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3201" y="3124962"/>
                      <a:ext cx="307943" cy="242506"/>
                    </a:xfrm>
                    <a:custGeom>
                      <a:avLst/>
                      <a:gdLst>
                        <a:gd name="connsiteX0" fmla="*/ 307943 w 307943"/>
                        <a:gd name="connsiteY0" fmla="*/ 64675 h 242506"/>
                        <a:gd name="connsiteX1" fmla="*/ 0 w 307943"/>
                        <a:gd name="connsiteY1" fmla="*/ 242506 h 242506"/>
                        <a:gd name="connsiteX2" fmla="*/ 0 w 307943"/>
                        <a:gd name="connsiteY2" fmla="*/ 177832 h 242506"/>
                        <a:gd name="connsiteX3" fmla="*/ 307943 w 307943"/>
                        <a:gd name="connsiteY3" fmla="*/ 0 h 242506"/>
                        <a:gd name="connsiteX4" fmla="*/ 307943 w 307943"/>
                        <a:gd name="connsiteY4" fmla="*/ 64675 h 2425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07943" h="242506">
                          <a:moveTo>
                            <a:pt x="307943" y="64675"/>
                          </a:moveTo>
                          <a:lnTo>
                            <a:pt x="0" y="242506"/>
                          </a:lnTo>
                          <a:lnTo>
                            <a:pt x="0" y="177832"/>
                          </a:lnTo>
                          <a:lnTo>
                            <a:pt x="307943" y="0"/>
                          </a:lnTo>
                          <a:lnTo>
                            <a:pt x="307943" y="64675"/>
                          </a:lnTo>
                          <a:close/>
                        </a:path>
                      </a:pathLst>
                    </a:custGeom>
                    <a:solidFill>
                      <a:srgbClr val="C1A79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86" name="자유형: 도형 1685">
                      <a:extLst>
                        <a:ext uri="{FF2B5EF4-FFF2-40B4-BE49-F238E27FC236}">
                          <a16:creationId xmlns:a16="http://schemas.microsoft.com/office/drawing/2014/main" id="{BC344275-8505-F93B-7C0E-64A3450C2E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5171" y="3163347"/>
                      <a:ext cx="238029" cy="204120"/>
                    </a:xfrm>
                    <a:custGeom>
                      <a:avLst/>
                      <a:gdLst>
                        <a:gd name="connsiteX0" fmla="*/ 238030 w 238029"/>
                        <a:gd name="connsiteY0" fmla="*/ 204121 h 204120"/>
                        <a:gd name="connsiteX1" fmla="*/ 0 w 238029"/>
                        <a:gd name="connsiteY1" fmla="*/ 66484 h 204120"/>
                        <a:gd name="connsiteX2" fmla="*/ 0 w 238029"/>
                        <a:gd name="connsiteY2" fmla="*/ 0 h 204120"/>
                        <a:gd name="connsiteX3" fmla="*/ 238030 w 238029"/>
                        <a:gd name="connsiteY3" fmla="*/ 137541 h 204120"/>
                        <a:gd name="connsiteX4" fmla="*/ 238030 w 238029"/>
                        <a:gd name="connsiteY4" fmla="*/ 204121 h 2041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38029" h="204120">
                          <a:moveTo>
                            <a:pt x="238030" y="204121"/>
                          </a:moveTo>
                          <a:lnTo>
                            <a:pt x="0" y="66484"/>
                          </a:lnTo>
                          <a:lnTo>
                            <a:pt x="0" y="0"/>
                          </a:lnTo>
                          <a:lnTo>
                            <a:pt x="238030" y="137541"/>
                          </a:lnTo>
                          <a:lnTo>
                            <a:pt x="238030" y="204121"/>
                          </a:lnTo>
                          <a:close/>
                        </a:path>
                      </a:pathLst>
                    </a:custGeom>
                    <a:solidFill>
                      <a:srgbClr val="E0D3CD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87" name="자유형: 도형 1686">
                      <a:extLst>
                        <a:ext uri="{FF2B5EF4-FFF2-40B4-BE49-F238E27FC236}">
                          <a16:creationId xmlns:a16="http://schemas.microsoft.com/office/drawing/2014/main" id="{9A0AEC04-9563-CE3C-334A-2C83D2D96D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52217" y="2987802"/>
                      <a:ext cx="586930" cy="338899"/>
                    </a:xfrm>
                    <a:custGeom>
                      <a:avLst/>
                      <a:gdLst>
                        <a:gd name="connsiteX0" fmla="*/ 0 w 586930"/>
                        <a:gd name="connsiteY0" fmla="*/ 191548 h 338899"/>
                        <a:gd name="connsiteX1" fmla="*/ 255270 w 586930"/>
                        <a:gd name="connsiteY1" fmla="*/ 338899 h 338899"/>
                        <a:gd name="connsiteX2" fmla="*/ 586930 w 586930"/>
                        <a:gd name="connsiteY2" fmla="*/ 147447 h 338899"/>
                        <a:gd name="connsiteX3" fmla="*/ 586930 w 586930"/>
                        <a:gd name="connsiteY3" fmla="*/ 138589 h 338899"/>
                        <a:gd name="connsiteX4" fmla="*/ 331660 w 586930"/>
                        <a:gd name="connsiteY4" fmla="*/ 0 h 338899"/>
                        <a:gd name="connsiteX5" fmla="*/ 0 w 586930"/>
                        <a:gd name="connsiteY5" fmla="*/ 182690 h 338899"/>
                        <a:gd name="connsiteX6" fmla="*/ 0 w 586930"/>
                        <a:gd name="connsiteY6" fmla="*/ 191548 h 3388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86930" h="338899">
                          <a:moveTo>
                            <a:pt x="0" y="191548"/>
                          </a:moveTo>
                          <a:lnTo>
                            <a:pt x="255270" y="338899"/>
                          </a:lnTo>
                          <a:lnTo>
                            <a:pt x="586930" y="147447"/>
                          </a:lnTo>
                          <a:lnTo>
                            <a:pt x="586930" y="138589"/>
                          </a:lnTo>
                          <a:lnTo>
                            <a:pt x="331660" y="0"/>
                          </a:lnTo>
                          <a:lnTo>
                            <a:pt x="0" y="182690"/>
                          </a:lnTo>
                          <a:lnTo>
                            <a:pt x="0" y="191548"/>
                          </a:lnTo>
                          <a:close/>
                        </a:path>
                      </a:pathLst>
                    </a:custGeom>
                    <a:solidFill>
                      <a:srgbClr val="4A1B0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88" name="자유형: 도형 1687">
                      <a:extLst>
                        <a:ext uri="{FF2B5EF4-FFF2-40B4-BE49-F238E27FC236}">
                          <a16:creationId xmlns:a16="http://schemas.microsoft.com/office/drawing/2014/main" id="{3E372055-0973-25C5-C4AC-01E5513ED4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52217" y="2979039"/>
                      <a:ext cx="586930" cy="338899"/>
                    </a:xfrm>
                    <a:custGeom>
                      <a:avLst/>
                      <a:gdLst>
                        <a:gd name="connsiteX0" fmla="*/ 0 w 586930"/>
                        <a:gd name="connsiteY0" fmla="*/ 191452 h 338899"/>
                        <a:gd name="connsiteX1" fmla="*/ 255270 w 586930"/>
                        <a:gd name="connsiteY1" fmla="*/ 338899 h 338899"/>
                        <a:gd name="connsiteX2" fmla="*/ 586930 w 586930"/>
                        <a:gd name="connsiteY2" fmla="*/ 147352 h 338899"/>
                        <a:gd name="connsiteX3" fmla="*/ 331660 w 586930"/>
                        <a:gd name="connsiteY3" fmla="*/ 0 h 338899"/>
                        <a:gd name="connsiteX4" fmla="*/ 0 w 586930"/>
                        <a:gd name="connsiteY4" fmla="*/ 191452 h 3388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86930" h="338899">
                          <a:moveTo>
                            <a:pt x="0" y="191452"/>
                          </a:moveTo>
                          <a:lnTo>
                            <a:pt x="255270" y="338899"/>
                          </a:lnTo>
                          <a:lnTo>
                            <a:pt x="586930" y="147352"/>
                          </a:lnTo>
                          <a:lnTo>
                            <a:pt x="331660" y="0"/>
                          </a:lnTo>
                          <a:lnTo>
                            <a:pt x="0" y="191452"/>
                          </a:lnTo>
                          <a:close/>
                        </a:path>
                      </a:pathLst>
                    </a:custGeom>
                    <a:solidFill>
                      <a:srgbClr val="63240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89" name="자유형: 도형 1688">
                      <a:extLst>
                        <a:ext uri="{FF2B5EF4-FFF2-40B4-BE49-F238E27FC236}">
                          <a16:creationId xmlns:a16="http://schemas.microsoft.com/office/drawing/2014/main" id="{FCFEC12C-9534-3020-89BB-23B677CB44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27179" y="3022282"/>
                      <a:ext cx="437007" cy="252317"/>
                    </a:xfrm>
                    <a:custGeom>
                      <a:avLst/>
                      <a:gdLst>
                        <a:gd name="connsiteX0" fmla="*/ 0 w 437007"/>
                        <a:gd name="connsiteY0" fmla="*/ 148209 h 252317"/>
                        <a:gd name="connsiteX1" fmla="*/ 256699 w 437007"/>
                        <a:gd name="connsiteY1" fmla="*/ 0 h 252317"/>
                        <a:gd name="connsiteX2" fmla="*/ 437007 w 437007"/>
                        <a:gd name="connsiteY2" fmla="*/ 104108 h 252317"/>
                        <a:gd name="connsiteX3" fmla="*/ 180308 w 437007"/>
                        <a:gd name="connsiteY3" fmla="*/ 252317 h 252317"/>
                        <a:gd name="connsiteX4" fmla="*/ 0 w 437007"/>
                        <a:gd name="connsiteY4" fmla="*/ 148209 h 2523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37007" h="252317">
                          <a:moveTo>
                            <a:pt x="0" y="148209"/>
                          </a:moveTo>
                          <a:lnTo>
                            <a:pt x="256699" y="0"/>
                          </a:lnTo>
                          <a:lnTo>
                            <a:pt x="437007" y="104108"/>
                          </a:lnTo>
                          <a:lnTo>
                            <a:pt x="180308" y="252317"/>
                          </a:lnTo>
                          <a:lnTo>
                            <a:pt x="0" y="148209"/>
                          </a:lnTo>
                          <a:close/>
                        </a:path>
                      </a:pathLst>
                    </a:custGeom>
                    <a:solidFill>
                      <a:srgbClr val="321202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90" name="자유형: 도형 1689">
                      <a:extLst>
                        <a:ext uri="{FF2B5EF4-FFF2-40B4-BE49-F238E27FC236}">
                          <a16:creationId xmlns:a16="http://schemas.microsoft.com/office/drawing/2014/main" id="{042EA430-9CBD-D12D-16D5-F9DCF3CA1B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39666" y="3166109"/>
                      <a:ext cx="12551" cy="79819"/>
                    </a:xfrm>
                    <a:custGeom>
                      <a:avLst/>
                      <a:gdLst>
                        <a:gd name="connsiteX0" fmla="*/ 4932 w 12551"/>
                        <a:gd name="connsiteY0" fmla="*/ 75438 h 79819"/>
                        <a:gd name="connsiteX1" fmla="*/ 12552 w 12551"/>
                        <a:gd name="connsiteY1" fmla="*/ 79820 h 79819"/>
                        <a:gd name="connsiteX2" fmla="*/ 12552 w 12551"/>
                        <a:gd name="connsiteY2" fmla="*/ 4382 h 79819"/>
                        <a:gd name="connsiteX3" fmla="*/ 4932 w 12551"/>
                        <a:gd name="connsiteY3" fmla="*/ 0 h 79819"/>
                        <a:gd name="connsiteX4" fmla="*/ 4932 w 12551"/>
                        <a:gd name="connsiteY4" fmla="*/ 75438 h 798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551" h="79819">
                          <a:moveTo>
                            <a:pt x="4932" y="75438"/>
                          </a:moveTo>
                          <a:lnTo>
                            <a:pt x="12552" y="79820"/>
                          </a:lnTo>
                          <a:lnTo>
                            <a:pt x="12552" y="4382"/>
                          </a:lnTo>
                          <a:lnTo>
                            <a:pt x="4932" y="0"/>
                          </a:lnTo>
                          <a:cubicBezTo>
                            <a:pt x="-1355" y="20193"/>
                            <a:pt x="-1926" y="44863"/>
                            <a:pt x="4932" y="75438"/>
                          </a:cubicBezTo>
                          <a:close/>
                        </a:path>
                      </a:pathLst>
                    </a:custGeom>
                    <a:solidFill>
                      <a:srgbClr val="4A1B0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691" name="자유형: 도형 1690">
                      <a:extLst>
                        <a:ext uri="{FF2B5EF4-FFF2-40B4-BE49-F238E27FC236}">
                          <a16:creationId xmlns:a16="http://schemas.microsoft.com/office/drawing/2014/main" id="{7AEC8198-6CF3-F88E-5313-DA1259EBE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44597" y="2974562"/>
                      <a:ext cx="339280" cy="195929"/>
                    </a:xfrm>
                    <a:custGeom>
                      <a:avLst/>
                      <a:gdLst>
                        <a:gd name="connsiteX0" fmla="*/ 339280 w 339280"/>
                        <a:gd name="connsiteY0" fmla="*/ 4477 h 195929"/>
                        <a:gd name="connsiteX1" fmla="*/ 7620 w 339280"/>
                        <a:gd name="connsiteY1" fmla="*/ 195929 h 195929"/>
                        <a:gd name="connsiteX2" fmla="*/ 0 w 339280"/>
                        <a:gd name="connsiteY2" fmla="*/ 191548 h 195929"/>
                        <a:gd name="connsiteX3" fmla="*/ 331660 w 339280"/>
                        <a:gd name="connsiteY3" fmla="*/ 0 h 195929"/>
                        <a:gd name="connsiteX4" fmla="*/ 339280 w 339280"/>
                        <a:gd name="connsiteY4" fmla="*/ 4477 h 1959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39280" h="195929">
                          <a:moveTo>
                            <a:pt x="339280" y="4477"/>
                          </a:moveTo>
                          <a:lnTo>
                            <a:pt x="7620" y="195929"/>
                          </a:lnTo>
                          <a:lnTo>
                            <a:pt x="0" y="191548"/>
                          </a:lnTo>
                          <a:lnTo>
                            <a:pt x="331660" y="0"/>
                          </a:lnTo>
                          <a:lnTo>
                            <a:pt x="339280" y="4477"/>
                          </a:lnTo>
                          <a:close/>
                        </a:path>
                      </a:pathLst>
                    </a:custGeom>
                    <a:solidFill>
                      <a:srgbClr val="321202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</p:grpSp>
            <p:grpSp>
              <p:nvGrpSpPr>
                <p:cNvPr id="1692" name="그래픽 1484">
                  <a:extLst>
                    <a:ext uri="{FF2B5EF4-FFF2-40B4-BE49-F238E27FC236}">
                      <a16:creationId xmlns:a16="http://schemas.microsoft.com/office/drawing/2014/main" id="{0BA2D1AD-CF3D-AF1B-F863-07D0688366E3}"/>
                    </a:ext>
                  </a:extLst>
                </p:cNvPr>
                <p:cNvGrpSpPr/>
                <p:nvPr/>
              </p:nvGrpSpPr>
              <p:grpSpPr>
                <a:xfrm>
                  <a:off x="3864959" y="2542889"/>
                  <a:ext cx="524375" cy="740759"/>
                  <a:chOff x="3864959" y="2542889"/>
                  <a:chExt cx="524375" cy="740759"/>
                </a:xfrm>
              </p:grpSpPr>
              <p:sp>
                <p:nvSpPr>
                  <p:cNvPr id="1693" name="자유형: 도형 1692">
                    <a:extLst>
                      <a:ext uri="{FF2B5EF4-FFF2-40B4-BE49-F238E27FC236}">
                        <a16:creationId xmlns:a16="http://schemas.microsoft.com/office/drawing/2014/main" id="{003C7498-2F2E-AD6A-6CAF-1CE047157ADD}"/>
                      </a:ext>
                    </a:extLst>
                  </p:cNvPr>
                  <p:cNvSpPr/>
                  <p:nvPr/>
                </p:nvSpPr>
                <p:spPr>
                  <a:xfrm>
                    <a:off x="3864959" y="3128391"/>
                    <a:ext cx="396621" cy="40767"/>
                  </a:xfrm>
                  <a:custGeom>
                    <a:avLst/>
                    <a:gdLst>
                      <a:gd name="connsiteX0" fmla="*/ 0 w 396621"/>
                      <a:gd name="connsiteY0" fmla="*/ 0 h 40767"/>
                      <a:gd name="connsiteX1" fmla="*/ 396621 w 396621"/>
                      <a:gd name="connsiteY1" fmla="*/ 0 h 40767"/>
                      <a:gd name="connsiteX2" fmla="*/ 396621 w 396621"/>
                      <a:gd name="connsiteY2" fmla="*/ 40767 h 40767"/>
                      <a:gd name="connsiteX3" fmla="*/ 0 w 396621"/>
                      <a:gd name="connsiteY3" fmla="*/ 40767 h 407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621" h="40767">
                        <a:moveTo>
                          <a:pt x="0" y="0"/>
                        </a:moveTo>
                        <a:lnTo>
                          <a:pt x="396621" y="0"/>
                        </a:lnTo>
                        <a:lnTo>
                          <a:pt x="396621" y="40767"/>
                        </a:lnTo>
                        <a:lnTo>
                          <a:pt x="0" y="40767"/>
                        </a:lnTo>
                        <a:close/>
                      </a:path>
                    </a:pathLst>
                  </a:custGeom>
                  <a:solidFill>
                    <a:srgbClr val="3B734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694" name="자유형: 도형 1693">
                    <a:extLst>
                      <a:ext uri="{FF2B5EF4-FFF2-40B4-BE49-F238E27FC236}">
                        <a16:creationId xmlns:a16="http://schemas.microsoft.com/office/drawing/2014/main" id="{06CBD313-6E00-F05C-C377-132186CD31DE}"/>
                      </a:ext>
                    </a:extLst>
                  </p:cNvPr>
                  <p:cNvSpPr/>
                  <p:nvPr/>
                </p:nvSpPr>
                <p:spPr>
                  <a:xfrm>
                    <a:off x="3864959" y="3054667"/>
                    <a:ext cx="396620" cy="228981"/>
                  </a:xfrm>
                  <a:custGeom>
                    <a:avLst/>
                    <a:gdLst>
                      <a:gd name="connsiteX0" fmla="*/ 396621 w 396620"/>
                      <a:gd name="connsiteY0" fmla="*/ 114491 h 228981"/>
                      <a:gd name="connsiteX1" fmla="*/ 198311 w 396620"/>
                      <a:gd name="connsiteY1" fmla="*/ 228981 h 228981"/>
                      <a:gd name="connsiteX2" fmla="*/ 0 w 396620"/>
                      <a:gd name="connsiteY2" fmla="*/ 114491 h 228981"/>
                      <a:gd name="connsiteX3" fmla="*/ 198311 w 396620"/>
                      <a:gd name="connsiteY3" fmla="*/ 0 h 228981"/>
                      <a:gd name="connsiteX4" fmla="*/ 396621 w 396620"/>
                      <a:gd name="connsiteY4" fmla="*/ 114491 h 228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620" h="228981">
                        <a:moveTo>
                          <a:pt x="396621" y="114491"/>
                        </a:moveTo>
                        <a:cubicBezTo>
                          <a:pt x="396621" y="177722"/>
                          <a:pt x="307834" y="228981"/>
                          <a:pt x="198311" y="228981"/>
                        </a:cubicBezTo>
                        <a:cubicBezTo>
                          <a:pt x="88787" y="228981"/>
                          <a:pt x="0" y="177722"/>
                          <a:pt x="0" y="114491"/>
                        </a:cubicBezTo>
                        <a:cubicBezTo>
                          <a:pt x="0" y="51259"/>
                          <a:pt x="88787" y="0"/>
                          <a:pt x="198311" y="0"/>
                        </a:cubicBezTo>
                        <a:cubicBezTo>
                          <a:pt x="307834" y="0"/>
                          <a:pt x="396621" y="51259"/>
                          <a:pt x="396621" y="114491"/>
                        </a:cubicBezTo>
                        <a:close/>
                      </a:path>
                    </a:pathLst>
                  </a:custGeom>
                  <a:solidFill>
                    <a:srgbClr val="44515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695" name="자유형: 도형 1694">
                    <a:extLst>
                      <a:ext uri="{FF2B5EF4-FFF2-40B4-BE49-F238E27FC236}">
                        <a16:creationId xmlns:a16="http://schemas.microsoft.com/office/drawing/2014/main" id="{CFBB34B9-7EF5-40A2-4DA6-FB3332884720}"/>
                      </a:ext>
                    </a:extLst>
                  </p:cNvPr>
                  <p:cNvSpPr/>
                  <p:nvPr/>
                </p:nvSpPr>
                <p:spPr>
                  <a:xfrm>
                    <a:off x="3864983" y="3010661"/>
                    <a:ext cx="396573" cy="241935"/>
                  </a:xfrm>
                  <a:custGeom>
                    <a:avLst/>
                    <a:gdLst>
                      <a:gd name="connsiteX0" fmla="*/ 58079 w 396573"/>
                      <a:gd name="connsiteY0" fmla="*/ 35433 h 241935"/>
                      <a:gd name="connsiteX1" fmla="*/ 58079 w 396573"/>
                      <a:gd name="connsiteY1" fmla="*/ 206502 h 241935"/>
                      <a:gd name="connsiteX2" fmla="*/ 338495 w 396573"/>
                      <a:gd name="connsiteY2" fmla="*/ 206502 h 241935"/>
                      <a:gd name="connsiteX3" fmla="*/ 338495 w 396573"/>
                      <a:gd name="connsiteY3" fmla="*/ 35433 h 241935"/>
                      <a:gd name="connsiteX4" fmla="*/ 58079 w 396573"/>
                      <a:gd name="connsiteY4" fmla="*/ 35433 h 2419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573" h="241935">
                        <a:moveTo>
                          <a:pt x="58079" y="35433"/>
                        </a:moveTo>
                        <a:cubicBezTo>
                          <a:pt x="-19360" y="82677"/>
                          <a:pt x="-19360" y="159258"/>
                          <a:pt x="58079" y="206502"/>
                        </a:cubicBezTo>
                        <a:cubicBezTo>
                          <a:pt x="135517" y="253746"/>
                          <a:pt x="261056" y="253746"/>
                          <a:pt x="338495" y="206502"/>
                        </a:cubicBezTo>
                        <a:cubicBezTo>
                          <a:pt x="415933" y="159258"/>
                          <a:pt x="415933" y="82677"/>
                          <a:pt x="338495" y="35433"/>
                        </a:cubicBezTo>
                        <a:cubicBezTo>
                          <a:pt x="261056" y="-11811"/>
                          <a:pt x="135517" y="-11811"/>
                          <a:pt x="58079" y="35433"/>
                        </a:cubicBezTo>
                        <a:close/>
                      </a:path>
                    </a:pathLst>
                  </a:custGeom>
                  <a:solidFill>
                    <a:srgbClr val="5E6C7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696" name="자유형: 도형 1695">
                    <a:extLst>
                      <a:ext uri="{FF2B5EF4-FFF2-40B4-BE49-F238E27FC236}">
                        <a16:creationId xmlns:a16="http://schemas.microsoft.com/office/drawing/2014/main" id="{4A31F21B-7A59-E8F3-D852-3A6BA39C4A04}"/>
                      </a:ext>
                    </a:extLst>
                  </p:cNvPr>
                  <p:cNvSpPr/>
                  <p:nvPr/>
                </p:nvSpPr>
                <p:spPr>
                  <a:xfrm>
                    <a:off x="3995070" y="2614755"/>
                    <a:ext cx="238315" cy="449540"/>
                  </a:xfrm>
                  <a:custGeom>
                    <a:avLst/>
                    <a:gdLst>
                      <a:gd name="connsiteX0" fmla="*/ 0 w 238315"/>
                      <a:gd name="connsiteY0" fmla="*/ 439817 h 449540"/>
                      <a:gd name="connsiteX1" fmla="*/ 28575 w 238315"/>
                      <a:gd name="connsiteY1" fmla="*/ 439817 h 449540"/>
                      <a:gd name="connsiteX2" fmla="*/ 28575 w 238315"/>
                      <a:gd name="connsiteY2" fmla="*/ 148542 h 449540"/>
                      <a:gd name="connsiteX3" fmla="*/ 88582 w 238315"/>
                      <a:gd name="connsiteY3" fmla="*/ 44625 h 449540"/>
                      <a:gd name="connsiteX4" fmla="*/ 208598 w 238315"/>
                      <a:gd name="connsiteY4" fmla="*/ 44625 h 449540"/>
                      <a:gd name="connsiteX5" fmla="*/ 224028 w 238315"/>
                      <a:gd name="connsiteY5" fmla="*/ 53578 h 449540"/>
                      <a:gd name="connsiteX6" fmla="*/ 238315 w 238315"/>
                      <a:gd name="connsiteY6" fmla="*/ 28813 h 449540"/>
                      <a:gd name="connsiteX7" fmla="*/ 222885 w 238315"/>
                      <a:gd name="connsiteY7" fmla="*/ 19860 h 449540"/>
                      <a:gd name="connsiteX8" fmla="*/ 74295 w 238315"/>
                      <a:gd name="connsiteY8" fmla="*/ 19860 h 449540"/>
                      <a:gd name="connsiteX9" fmla="*/ 0 w 238315"/>
                      <a:gd name="connsiteY9" fmla="*/ 148542 h 449540"/>
                      <a:gd name="connsiteX10" fmla="*/ 0 w 238315"/>
                      <a:gd name="connsiteY10" fmla="*/ 439817 h 4495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38315" h="449540">
                        <a:moveTo>
                          <a:pt x="0" y="439817"/>
                        </a:moveTo>
                        <a:cubicBezTo>
                          <a:pt x="0" y="453533"/>
                          <a:pt x="29147" y="452009"/>
                          <a:pt x="28575" y="439817"/>
                        </a:cubicBezTo>
                        <a:lnTo>
                          <a:pt x="28575" y="148542"/>
                        </a:lnTo>
                        <a:cubicBezTo>
                          <a:pt x="28575" y="105775"/>
                          <a:pt x="51530" y="65961"/>
                          <a:pt x="88582" y="44625"/>
                        </a:cubicBezTo>
                        <a:cubicBezTo>
                          <a:pt x="125635" y="23289"/>
                          <a:pt x="171545" y="23289"/>
                          <a:pt x="208598" y="44625"/>
                        </a:cubicBezTo>
                        <a:lnTo>
                          <a:pt x="224028" y="53578"/>
                        </a:lnTo>
                        <a:lnTo>
                          <a:pt x="238315" y="28813"/>
                        </a:lnTo>
                        <a:lnTo>
                          <a:pt x="222885" y="19860"/>
                        </a:lnTo>
                        <a:cubicBezTo>
                          <a:pt x="177070" y="-6620"/>
                          <a:pt x="120110" y="-6620"/>
                          <a:pt x="74295" y="19860"/>
                        </a:cubicBezTo>
                        <a:cubicBezTo>
                          <a:pt x="28480" y="46339"/>
                          <a:pt x="0" y="95583"/>
                          <a:pt x="0" y="148542"/>
                        </a:cubicBezTo>
                        <a:lnTo>
                          <a:pt x="0" y="439817"/>
                        </a:lnTo>
                        <a:close/>
                      </a:path>
                    </a:pathLst>
                  </a:custGeom>
                  <a:solidFill>
                    <a:srgbClr val="EDEDE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697" name="자유형: 도형 1696">
                    <a:extLst>
                      <a:ext uri="{FF2B5EF4-FFF2-40B4-BE49-F238E27FC236}">
                        <a16:creationId xmlns:a16="http://schemas.microsoft.com/office/drawing/2014/main" id="{E16B8A8B-EC7C-6083-24BC-EE197B663F92}"/>
                      </a:ext>
                    </a:extLst>
                  </p:cNvPr>
                  <p:cNvSpPr/>
                  <p:nvPr/>
                </p:nvSpPr>
                <p:spPr>
                  <a:xfrm>
                    <a:off x="4100869" y="2762845"/>
                    <a:ext cx="288464" cy="166544"/>
                  </a:xfrm>
                  <a:custGeom>
                    <a:avLst/>
                    <a:gdLst>
                      <a:gd name="connsiteX0" fmla="*/ 42220 w 288464"/>
                      <a:gd name="connsiteY0" fmla="*/ 24360 h 166544"/>
                      <a:gd name="connsiteX1" fmla="*/ 42220 w 288464"/>
                      <a:gd name="connsiteY1" fmla="*/ 142184 h 166544"/>
                      <a:gd name="connsiteX2" fmla="*/ 246245 w 288464"/>
                      <a:gd name="connsiteY2" fmla="*/ 142184 h 166544"/>
                      <a:gd name="connsiteX3" fmla="*/ 246245 w 288464"/>
                      <a:gd name="connsiteY3" fmla="*/ 24360 h 166544"/>
                      <a:gd name="connsiteX4" fmla="*/ 42220 w 288464"/>
                      <a:gd name="connsiteY4" fmla="*/ 24360 h 166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464" h="166544">
                        <a:moveTo>
                          <a:pt x="42220" y="24360"/>
                        </a:moveTo>
                        <a:cubicBezTo>
                          <a:pt x="-14073" y="56936"/>
                          <a:pt x="-14073" y="109609"/>
                          <a:pt x="42220" y="142184"/>
                        </a:cubicBezTo>
                        <a:cubicBezTo>
                          <a:pt x="98512" y="174665"/>
                          <a:pt x="189857" y="174665"/>
                          <a:pt x="246245" y="142184"/>
                        </a:cubicBezTo>
                        <a:cubicBezTo>
                          <a:pt x="302538" y="109704"/>
                          <a:pt x="302538" y="56936"/>
                          <a:pt x="246245" y="24360"/>
                        </a:cubicBezTo>
                        <a:cubicBezTo>
                          <a:pt x="189952" y="-8120"/>
                          <a:pt x="98608" y="-8120"/>
                          <a:pt x="42220" y="24360"/>
                        </a:cubicBezTo>
                        <a:close/>
                      </a:path>
                    </a:pathLst>
                  </a:custGeom>
                  <a:solidFill>
                    <a:srgbClr val="44515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698" name="자유형: 도형 1697">
                    <a:extLst>
                      <a:ext uri="{FF2B5EF4-FFF2-40B4-BE49-F238E27FC236}">
                        <a16:creationId xmlns:a16="http://schemas.microsoft.com/office/drawing/2014/main" id="{8787A6A2-DB35-6E6E-B05D-26FB4FC65538}"/>
                      </a:ext>
                    </a:extLst>
                  </p:cNvPr>
                  <p:cNvSpPr/>
                  <p:nvPr/>
                </p:nvSpPr>
                <p:spPr>
                  <a:xfrm>
                    <a:off x="4100798" y="2791206"/>
                    <a:ext cx="288512" cy="57150"/>
                  </a:xfrm>
                  <a:custGeom>
                    <a:avLst/>
                    <a:gdLst>
                      <a:gd name="connsiteX0" fmla="*/ 0 w 288512"/>
                      <a:gd name="connsiteY0" fmla="*/ 0 h 57150"/>
                      <a:gd name="connsiteX1" fmla="*/ 288512 w 288512"/>
                      <a:gd name="connsiteY1" fmla="*/ 0 h 57150"/>
                      <a:gd name="connsiteX2" fmla="*/ 288512 w 288512"/>
                      <a:gd name="connsiteY2" fmla="*/ 57150 h 57150"/>
                      <a:gd name="connsiteX3" fmla="*/ 0 w 288512"/>
                      <a:gd name="connsiteY3" fmla="*/ 57150 h 5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88512" h="57150">
                        <a:moveTo>
                          <a:pt x="0" y="0"/>
                        </a:moveTo>
                        <a:lnTo>
                          <a:pt x="288512" y="0"/>
                        </a:lnTo>
                        <a:lnTo>
                          <a:pt x="288512" y="57150"/>
                        </a:lnTo>
                        <a:lnTo>
                          <a:pt x="0" y="57150"/>
                        </a:lnTo>
                        <a:close/>
                      </a:path>
                    </a:pathLst>
                  </a:custGeom>
                  <a:solidFill>
                    <a:srgbClr val="44515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699" name="자유형: 도형 1698">
                    <a:extLst>
                      <a:ext uri="{FF2B5EF4-FFF2-40B4-BE49-F238E27FC236}">
                        <a16:creationId xmlns:a16="http://schemas.microsoft.com/office/drawing/2014/main" id="{5482ADBF-5446-2D09-6229-5AA82A392364}"/>
                      </a:ext>
                    </a:extLst>
                  </p:cNvPr>
                  <p:cNvSpPr/>
                  <p:nvPr/>
                </p:nvSpPr>
                <p:spPr>
                  <a:xfrm>
                    <a:off x="4100773" y="2676143"/>
                    <a:ext cx="288385" cy="198286"/>
                  </a:xfrm>
                  <a:custGeom>
                    <a:avLst/>
                    <a:gdLst>
                      <a:gd name="connsiteX0" fmla="*/ 17456 w 288385"/>
                      <a:gd name="connsiteY0" fmla="*/ 75438 h 198286"/>
                      <a:gd name="connsiteX1" fmla="*/ 17456 w 288385"/>
                      <a:gd name="connsiteY1" fmla="*/ 75438 h 198286"/>
                      <a:gd name="connsiteX2" fmla="*/ 79464 w 288385"/>
                      <a:gd name="connsiteY2" fmla="*/ 0 h 198286"/>
                      <a:gd name="connsiteX3" fmla="*/ 209099 w 288385"/>
                      <a:gd name="connsiteY3" fmla="*/ 0 h 198286"/>
                      <a:gd name="connsiteX4" fmla="*/ 269106 w 288385"/>
                      <a:gd name="connsiteY4" fmla="*/ 73438 h 198286"/>
                      <a:gd name="connsiteX5" fmla="*/ 274250 w 288385"/>
                      <a:gd name="connsiteY5" fmla="*/ 79058 h 198286"/>
                      <a:gd name="connsiteX6" fmla="*/ 275583 w 288385"/>
                      <a:gd name="connsiteY6" fmla="*/ 80486 h 198286"/>
                      <a:gd name="connsiteX7" fmla="*/ 275393 w 288385"/>
                      <a:gd name="connsiteY7" fmla="*/ 80486 h 198286"/>
                      <a:gd name="connsiteX8" fmla="*/ 246246 w 288385"/>
                      <a:gd name="connsiteY8" fmla="*/ 173927 h 198286"/>
                      <a:gd name="connsiteX9" fmla="*/ 42221 w 288385"/>
                      <a:gd name="connsiteY9" fmla="*/ 173927 h 198286"/>
                      <a:gd name="connsiteX10" fmla="*/ 17361 w 288385"/>
                      <a:gd name="connsiteY10" fmla="*/ 75438 h 198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88385" h="198286">
                        <a:moveTo>
                          <a:pt x="17456" y="75438"/>
                        </a:moveTo>
                        <a:lnTo>
                          <a:pt x="17456" y="75438"/>
                        </a:lnTo>
                        <a:lnTo>
                          <a:pt x="79464" y="0"/>
                        </a:lnTo>
                        <a:lnTo>
                          <a:pt x="209099" y="0"/>
                        </a:lnTo>
                        <a:lnTo>
                          <a:pt x="269106" y="73438"/>
                        </a:lnTo>
                        <a:cubicBezTo>
                          <a:pt x="270916" y="75248"/>
                          <a:pt x="272726" y="77152"/>
                          <a:pt x="274250" y="79058"/>
                        </a:cubicBezTo>
                        <a:lnTo>
                          <a:pt x="275583" y="80486"/>
                        </a:lnTo>
                        <a:lnTo>
                          <a:pt x="275393" y="80486"/>
                        </a:lnTo>
                        <a:cubicBezTo>
                          <a:pt x="299586" y="111157"/>
                          <a:pt x="290061" y="148590"/>
                          <a:pt x="246246" y="173927"/>
                        </a:cubicBezTo>
                        <a:cubicBezTo>
                          <a:pt x="189954" y="206407"/>
                          <a:pt x="98609" y="206407"/>
                          <a:pt x="42221" y="173927"/>
                        </a:cubicBezTo>
                        <a:cubicBezTo>
                          <a:pt x="-3975" y="147256"/>
                          <a:pt x="-12262" y="106966"/>
                          <a:pt x="17361" y="75438"/>
                        </a:cubicBezTo>
                        <a:close/>
                      </a:path>
                    </a:pathLst>
                  </a:custGeom>
                  <a:solidFill>
                    <a:srgbClr val="5E6C7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700" name="자유형: 도형 1699">
                    <a:extLst>
                      <a:ext uri="{FF2B5EF4-FFF2-40B4-BE49-F238E27FC236}">
                        <a16:creationId xmlns:a16="http://schemas.microsoft.com/office/drawing/2014/main" id="{5819BCFB-E48A-BA77-FA25-4BDC3085763A}"/>
                      </a:ext>
                    </a:extLst>
                  </p:cNvPr>
                  <p:cNvSpPr/>
                  <p:nvPr/>
                </p:nvSpPr>
                <p:spPr>
                  <a:xfrm>
                    <a:off x="4177379" y="2585656"/>
                    <a:ext cx="135159" cy="140398"/>
                  </a:xfrm>
                  <a:custGeom>
                    <a:avLst/>
                    <a:gdLst>
                      <a:gd name="connsiteX0" fmla="*/ 135160 w 135159"/>
                      <a:gd name="connsiteY0" fmla="*/ 0 h 140398"/>
                      <a:gd name="connsiteX1" fmla="*/ 135160 w 135159"/>
                      <a:gd name="connsiteY1" fmla="*/ 101441 h 140398"/>
                      <a:gd name="connsiteX2" fmla="*/ 115348 w 135159"/>
                      <a:gd name="connsiteY2" fmla="*/ 128969 h 140398"/>
                      <a:gd name="connsiteX3" fmla="*/ 19812 w 135159"/>
                      <a:gd name="connsiteY3" fmla="*/ 128969 h 140398"/>
                      <a:gd name="connsiteX4" fmla="*/ 0 w 135159"/>
                      <a:gd name="connsiteY4" fmla="*/ 101441 h 140398"/>
                      <a:gd name="connsiteX5" fmla="*/ 0 w 135159"/>
                      <a:gd name="connsiteY5" fmla="*/ 0 h 140398"/>
                      <a:gd name="connsiteX6" fmla="*/ 135065 w 135159"/>
                      <a:gd name="connsiteY6" fmla="*/ 0 h 140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5159" h="140398">
                        <a:moveTo>
                          <a:pt x="135160" y="0"/>
                        </a:moveTo>
                        <a:lnTo>
                          <a:pt x="135160" y="101441"/>
                        </a:lnTo>
                        <a:cubicBezTo>
                          <a:pt x="135160" y="111443"/>
                          <a:pt x="128588" y="121444"/>
                          <a:pt x="115348" y="128969"/>
                        </a:cubicBezTo>
                        <a:cubicBezTo>
                          <a:pt x="88964" y="144209"/>
                          <a:pt x="46196" y="144209"/>
                          <a:pt x="19812" y="128969"/>
                        </a:cubicBezTo>
                        <a:cubicBezTo>
                          <a:pt x="6668" y="121348"/>
                          <a:pt x="0" y="111347"/>
                          <a:pt x="0" y="101441"/>
                        </a:cubicBezTo>
                        <a:lnTo>
                          <a:pt x="0" y="0"/>
                        </a:lnTo>
                        <a:lnTo>
                          <a:pt x="135065" y="0"/>
                        </a:lnTo>
                        <a:close/>
                      </a:path>
                    </a:pathLst>
                  </a:custGeom>
                  <a:solidFill>
                    <a:srgbClr val="5E6C7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701" name="자유형: 도형 1700">
                    <a:extLst>
                      <a:ext uri="{FF2B5EF4-FFF2-40B4-BE49-F238E27FC236}">
                        <a16:creationId xmlns:a16="http://schemas.microsoft.com/office/drawing/2014/main" id="{7C9A2B23-6F55-9733-4988-7E286C160A6F}"/>
                      </a:ext>
                    </a:extLst>
                  </p:cNvPr>
                  <p:cNvSpPr/>
                  <p:nvPr/>
                </p:nvSpPr>
                <p:spPr>
                  <a:xfrm>
                    <a:off x="4177498" y="2542889"/>
                    <a:ext cx="135112" cy="78009"/>
                  </a:xfrm>
                  <a:custGeom>
                    <a:avLst/>
                    <a:gdLst>
                      <a:gd name="connsiteX0" fmla="*/ 19788 w 135112"/>
                      <a:gd name="connsiteY0" fmla="*/ 11430 h 78009"/>
                      <a:gd name="connsiteX1" fmla="*/ 19788 w 135112"/>
                      <a:gd name="connsiteY1" fmla="*/ 66580 h 78009"/>
                      <a:gd name="connsiteX2" fmla="*/ 115324 w 135112"/>
                      <a:gd name="connsiteY2" fmla="*/ 66580 h 78009"/>
                      <a:gd name="connsiteX3" fmla="*/ 115324 w 135112"/>
                      <a:gd name="connsiteY3" fmla="*/ 11430 h 78009"/>
                      <a:gd name="connsiteX4" fmla="*/ 19788 w 135112"/>
                      <a:gd name="connsiteY4" fmla="*/ 11430 h 78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112" h="78009">
                        <a:moveTo>
                          <a:pt x="19788" y="11430"/>
                        </a:moveTo>
                        <a:cubicBezTo>
                          <a:pt x="-6596" y="26670"/>
                          <a:pt x="-6596" y="51340"/>
                          <a:pt x="19788" y="66580"/>
                        </a:cubicBezTo>
                        <a:cubicBezTo>
                          <a:pt x="46172" y="81820"/>
                          <a:pt x="88940" y="81820"/>
                          <a:pt x="115324" y="66580"/>
                        </a:cubicBezTo>
                        <a:cubicBezTo>
                          <a:pt x="141708" y="51340"/>
                          <a:pt x="141708" y="26670"/>
                          <a:pt x="115324" y="11430"/>
                        </a:cubicBezTo>
                        <a:cubicBezTo>
                          <a:pt x="88940" y="-3810"/>
                          <a:pt x="46172" y="-3810"/>
                          <a:pt x="19788" y="11430"/>
                        </a:cubicBezTo>
                        <a:close/>
                      </a:path>
                    </a:pathLst>
                  </a:custGeom>
                  <a:solidFill>
                    <a:srgbClr val="44515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702" name="자유형: 도형 1701">
                    <a:extLst>
                      <a:ext uri="{FF2B5EF4-FFF2-40B4-BE49-F238E27FC236}">
                        <a16:creationId xmlns:a16="http://schemas.microsoft.com/office/drawing/2014/main" id="{5B1C6137-25D8-4859-60A6-3034178D0385}"/>
                      </a:ext>
                    </a:extLst>
                  </p:cNvPr>
                  <p:cNvSpPr/>
                  <p:nvPr/>
                </p:nvSpPr>
                <p:spPr>
                  <a:xfrm>
                    <a:off x="4219670" y="2556319"/>
                    <a:ext cx="50768" cy="29336"/>
                  </a:xfrm>
                  <a:custGeom>
                    <a:avLst/>
                    <a:gdLst>
                      <a:gd name="connsiteX0" fmla="*/ 7430 w 50768"/>
                      <a:gd name="connsiteY0" fmla="*/ 4286 h 29336"/>
                      <a:gd name="connsiteX1" fmla="*/ 7430 w 50768"/>
                      <a:gd name="connsiteY1" fmla="*/ 25051 h 29336"/>
                      <a:gd name="connsiteX2" fmla="*/ 43339 w 50768"/>
                      <a:gd name="connsiteY2" fmla="*/ 25051 h 29336"/>
                      <a:gd name="connsiteX3" fmla="*/ 43339 w 50768"/>
                      <a:gd name="connsiteY3" fmla="*/ 4286 h 29336"/>
                      <a:gd name="connsiteX4" fmla="*/ 7430 w 50768"/>
                      <a:gd name="connsiteY4" fmla="*/ 4286 h 293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768" h="29336">
                        <a:moveTo>
                          <a:pt x="7430" y="4286"/>
                        </a:moveTo>
                        <a:cubicBezTo>
                          <a:pt x="-2477" y="10001"/>
                          <a:pt x="-2477" y="19240"/>
                          <a:pt x="7430" y="25051"/>
                        </a:cubicBezTo>
                        <a:cubicBezTo>
                          <a:pt x="17336" y="30766"/>
                          <a:pt x="33433" y="30766"/>
                          <a:pt x="43339" y="25051"/>
                        </a:cubicBezTo>
                        <a:cubicBezTo>
                          <a:pt x="53245" y="19336"/>
                          <a:pt x="53245" y="10096"/>
                          <a:pt x="43339" y="4286"/>
                        </a:cubicBezTo>
                        <a:cubicBezTo>
                          <a:pt x="33433" y="-1429"/>
                          <a:pt x="17336" y="-1429"/>
                          <a:pt x="7430" y="4286"/>
                        </a:cubicBezTo>
                        <a:close/>
                      </a:path>
                    </a:pathLst>
                  </a:custGeom>
                  <a:solidFill>
                    <a:srgbClr val="5E6C7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703" name="자유형: 도형 1702">
                    <a:extLst>
                      <a:ext uri="{FF2B5EF4-FFF2-40B4-BE49-F238E27FC236}">
                        <a16:creationId xmlns:a16="http://schemas.microsoft.com/office/drawing/2014/main" id="{4ACFFD67-177C-6913-69A7-AD9E29E9520A}"/>
                      </a:ext>
                    </a:extLst>
                  </p:cNvPr>
                  <p:cNvSpPr/>
                  <p:nvPr/>
                </p:nvSpPr>
                <p:spPr>
                  <a:xfrm>
                    <a:off x="4149137" y="3133653"/>
                    <a:ext cx="51625" cy="29765"/>
                  </a:xfrm>
                  <a:custGeom>
                    <a:avLst/>
                    <a:gdLst>
                      <a:gd name="connsiteX0" fmla="*/ 7572 w 51625"/>
                      <a:gd name="connsiteY0" fmla="*/ 4358 h 29765"/>
                      <a:gd name="connsiteX1" fmla="*/ 7572 w 51625"/>
                      <a:gd name="connsiteY1" fmla="*/ 25408 h 29765"/>
                      <a:gd name="connsiteX2" fmla="*/ 44053 w 51625"/>
                      <a:gd name="connsiteY2" fmla="*/ 25408 h 29765"/>
                      <a:gd name="connsiteX3" fmla="*/ 44053 w 51625"/>
                      <a:gd name="connsiteY3" fmla="*/ 4358 h 29765"/>
                      <a:gd name="connsiteX4" fmla="*/ 7572 w 51625"/>
                      <a:gd name="connsiteY4" fmla="*/ 4358 h 29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625" h="29765">
                        <a:moveTo>
                          <a:pt x="7572" y="4358"/>
                        </a:moveTo>
                        <a:cubicBezTo>
                          <a:pt x="-2524" y="10168"/>
                          <a:pt x="-2524" y="19598"/>
                          <a:pt x="7572" y="25408"/>
                        </a:cubicBezTo>
                        <a:cubicBezTo>
                          <a:pt x="17669" y="31218"/>
                          <a:pt x="33957" y="31218"/>
                          <a:pt x="44053" y="25408"/>
                        </a:cubicBezTo>
                        <a:cubicBezTo>
                          <a:pt x="54150" y="19598"/>
                          <a:pt x="54150" y="10168"/>
                          <a:pt x="44053" y="4358"/>
                        </a:cubicBezTo>
                        <a:cubicBezTo>
                          <a:pt x="33957" y="-1453"/>
                          <a:pt x="17669" y="-1453"/>
                          <a:pt x="7572" y="4358"/>
                        </a:cubicBezTo>
                        <a:close/>
                      </a:path>
                    </a:pathLst>
                  </a:custGeom>
                  <a:solidFill>
                    <a:srgbClr val="EDEDE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704" name="자유형: 도형 1703">
                    <a:extLst>
                      <a:ext uri="{FF2B5EF4-FFF2-40B4-BE49-F238E27FC236}">
                        <a16:creationId xmlns:a16="http://schemas.microsoft.com/office/drawing/2014/main" id="{DE90DDBA-4D40-D1F9-F1AB-DBA434544D96}"/>
                      </a:ext>
                    </a:extLst>
                  </p:cNvPr>
                  <p:cNvSpPr/>
                  <p:nvPr/>
                </p:nvSpPr>
                <p:spPr>
                  <a:xfrm>
                    <a:off x="4157114" y="3136439"/>
                    <a:ext cx="35837" cy="20669"/>
                  </a:xfrm>
                  <a:custGeom>
                    <a:avLst/>
                    <a:gdLst>
                      <a:gd name="connsiteX0" fmla="*/ 5215 w 35837"/>
                      <a:gd name="connsiteY0" fmla="*/ 3000 h 20669"/>
                      <a:gd name="connsiteX1" fmla="*/ 5215 w 35837"/>
                      <a:gd name="connsiteY1" fmla="*/ 17669 h 20669"/>
                      <a:gd name="connsiteX2" fmla="*/ 30551 w 35837"/>
                      <a:gd name="connsiteY2" fmla="*/ 17669 h 20669"/>
                      <a:gd name="connsiteX3" fmla="*/ 30551 w 35837"/>
                      <a:gd name="connsiteY3" fmla="*/ 3000 h 20669"/>
                      <a:gd name="connsiteX4" fmla="*/ 5215 w 35837"/>
                      <a:gd name="connsiteY4" fmla="*/ 3000 h 20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837" h="20669">
                        <a:moveTo>
                          <a:pt x="5215" y="3000"/>
                        </a:moveTo>
                        <a:cubicBezTo>
                          <a:pt x="-1738" y="7001"/>
                          <a:pt x="-1738" y="13573"/>
                          <a:pt x="5215" y="17669"/>
                        </a:cubicBezTo>
                        <a:cubicBezTo>
                          <a:pt x="12263" y="21669"/>
                          <a:pt x="23598" y="21669"/>
                          <a:pt x="30551" y="17669"/>
                        </a:cubicBezTo>
                        <a:cubicBezTo>
                          <a:pt x="37600" y="13668"/>
                          <a:pt x="37600" y="7096"/>
                          <a:pt x="30551" y="3000"/>
                        </a:cubicBezTo>
                        <a:cubicBezTo>
                          <a:pt x="23598" y="-1000"/>
                          <a:pt x="12168" y="-1000"/>
                          <a:pt x="5215" y="3000"/>
                        </a:cubicBezTo>
                        <a:close/>
                      </a:path>
                    </a:pathLst>
                  </a:custGeom>
                  <a:solidFill>
                    <a:srgbClr val="E3061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705" name="자유형: 도형 1704">
                    <a:extLst>
                      <a:ext uri="{FF2B5EF4-FFF2-40B4-BE49-F238E27FC236}">
                        <a16:creationId xmlns:a16="http://schemas.microsoft.com/office/drawing/2014/main" id="{2A071A1D-13EA-6F9C-D1D8-6AC49B903CDC}"/>
                      </a:ext>
                    </a:extLst>
                  </p:cNvPr>
                  <p:cNvSpPr/>
                  <p:nvPr/>
                </p:nvSpPr>
                <p:spPr>
                  <a:xfrm>
                    <a:off x="4156995" y="3128391"/>
                    <a:ext cx="35909" cy="18383"/>
                  </a:xfrm>
                  <a:custGeom>
                    <a:avLst/>
                    <a:gdLst>
                      <a:gd name="connsiteX0" fmla="*/ 4000 w 35909"/>
                      <a:gd name="connsiteY0" fmla="*/ 0 h 18383"/>
                      <a:gd name="connsiteX1" fmla="*/ 31909 w 35909"/>
                      <a:gd name="connsiteY1" fmla="*/ 0 h 18383"/>
                      <a:gd name="connsiteX2" fmla="*/ 35909 w 35909"/>
                      <a:gd name="connsiteY2" fmla="*/ 18383 h 18383"/>
                      <a:gd name="connsiteX3" fmla="*/ 0 w 35909"/>
                      <a:gd name="connsiteY3" fmla="*/ 18383 h 18383"/>
                      <a:gd name="connsiteX4" fmla="*/ 4000 w 35909"/>
                      <a:gd name="connsiteY4" fmla="*/ 0 h 18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09" h="18383">
                        <a:moveTo>
                          <a:pt x="4000" y="0"/>
                        </a:moveTo>
                        <a:lnTo>
                          <a:pt x="31909" y="0"/>
                        </a:lnTo>
                        <a:lnTo>
                          <a:pt x="35909" y="18383"/>
                        </a:lnTo>
                        <a:lnTo>
                          <a:pt x="0" y="18383"/>
                        </a:lnTo>
                        <a:lnTo>
                          <a:pt x="4000" y="0"/>
                        </a:lnTo>
                        <a:close/>
                      </a:path>
                    </a:pathLst>
                  </a:custGeom>
                  <a:solidFill>
                    <a:srgbClr val="E3061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706" name="자유형: 도형 1705">
                    <a:extLst>
                      <a:ext uri="{FF2B5EF4-FFF2-40B4-BE49-F238E27FC236}">
                        <a16:creationId xmlns:a16="http://schemas.microsoft.com/office/drawing/2014/main" id="{E73A8EF7-E02B-9649-5BF9-C4EBF5E73DDF}"/>
                      </a:ext>
                    </a:extLst>
                  </p:cNvPr>
                  <p:cNvSpPr/>
                  <p:nvPr/>
                </p:nvSpPr>
                <p:spPr>
                  <a:xfrm>
                    <a:off x="4161020" y="3120318"/>
                    <a:ext cx="27860" cy="16144"/>
                  </a:xfrm>
                  <a:custGeom>
                    <a:avLst/>
                    <a:gdLst>
                      <a:gd name="connsiteX0" fmla="*/ 4072 w 27860"/>
                      <a:gd name="connsiteY0" fmla="*/ 2357 h 16144"/>
                      <a:gd name="connsiteX1" fmla="*/ 4072 w 27860"/>
                      <a:gd name="connsiteY1" fmla="*/ 13787 h 16144"/>
                      <a:gd name="connsiteX2" fmla="*/ 23789 w 27860"/>
                      <a:gd name="connsiteY2" fmla="*/ 13787 h 16144"/>
                      <a:gd name="connsiteX3" fmla="*/ 23789 w 27860"/>
                      <a:gd name="connsiteY3" fmla="*/ 2357 h 16144"/>
                      <a:gd name="connsiteX4" fmla="*/ 4072 w 27860"/>
                      <a:gd name="connsiteY4" fmla="*/ 2357 h 1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60" h="16144">
                        <a:moveTo>
                          <a:pt x="4072" y="2357"/>
                        </a:moveTo>
                        <a:cubicBezTo>
                          <a:pt x="-1357" y="5501"/>
                          <a:pt x="-1357" y="10644"/>
                          <a:pt x="4072" y="13787"/>
                        </a:cubicBezTo>
                        <a:cubicBezTo>
                          <a:pt x="9501" y="16931"/>
                          <a:pt x="18359" y="16931"/>
                          <a:pt x="23789" y="13787"/>
                        </a:cubicBezTo>
                        <a:cubicBezTo>
                          <a:pt x="29218" y="10644"/>
                          <a:pt x="29218" y="5501"/>
                          <a:pt x="23789" y="2357"/>
                        </a:cubicBezTo>
                        <a:cubicBezTo>
                          <a:pt x="18359" y="-786"/>
                          <a:pt x="9501" y="-786"/>
                          <a:pt x="4072" y="2357"/>
                        </a:cubicBezTo>
                        <a:close/>
                      </a:path>
                    </a:pathLst>
                  </a:custGeom>
                  <a:solidFill>
                    <a:srgbClr val="BE162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</p:grpSp>
          </p:grpSp>
        </p:grpSp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C85D0216-AF8D-E039-9042-C5C1327C58F0}"/>
                </a:ext>
              </a:extLst>
            </p:cNvPr>
            <p:cNvGrpSpPr/>
            <p:nvPr/>
          </p:nvGrpSpPr>
          <p:grpSpPr>
            <a:xfrm>
              <a:off x="5050015" y="3870176"/>
              <a:ext cx="4531402" cy="2403241"/>
              <a:chOff x="5050015" y="3870176"/>
              <a:chExt cx="4531402" cy="2403241"/>
            </a:xfrm>
          </p:grpSpPr>
          <p:sp>
            <p:nvSpPr>
              <p:cNvPr id="453" name="사각형: 둥근 모서리 452">
                <a:extLst>
                  <a:ext uri="{FF2B5EF4-FFF2-40B4-BE49-F238E27FC236}">
                    <a16:creationId xmlns:a16="http://schemas.microsoft.com/office/drawing/2014/main" id="{3DEF026A-BB95-D289-563E-3D3701AFD469}"/>
                  </a:ext>
                </a:extLst>
              </p:cNvPr>
              <p:cNvSpPr/>
              <p:nvPr/>
            </p:nvSpPr>
            <p:spPr>
              <a:xfrm>
                <a:off x="5050015" y="3870176"/>
                <a:ext cx="4531402" cy="2403241"/>
              </a:xfrm>
              <a:prstGeom prst="roundRect">
                <a:avLst>
                  <a:gd name="adj" fmla="val 2779"/>
                </a:avLst>
              </a:prstGeom>
              <a:solidFill>
                <a:srgbClr val="3B70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5629" rIns="0" bIns="0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400" b="0" i="0" u="none" strike="noStrike" kern="1200" cap="none" spc="-49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454" name="사각형: 둥근 모서리 453">
                <a:extLst>
                  <a:ext uri="{FF2B5EF4-FFF2-40B4-BE49-F238E27FC236}">
                    <a16:creationId xmlns:a16="http://schemas.microsoft.com/office/drawing/2014/main" id="{1C3118DA-0D80-AF32-2F0D-7CB48EE977FE}"/>
                  </a:ext>
                </a:extLst>
              </p:cNvPr>
              <p:cNvSpPr/>
              <p:nvPr/>
            </p:nvSpPr>
            <p:spPr>
              <a:xfrm>
                <a:off x="5126374" y="4295456"/>
                <a:ext cx="4378684" cy="1894887"/>
              </a:xfrm>
              <a:prstGeom prst="roundRect">
                <a:avLst>
                  <a:gd name="adj" fmla="val 355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dist="38100" dir="162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prstClr val="white"/>
                  </a:solidFill>
                  <a:latin typeface="Calibri" panose="020F0502020204030204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455" name="TextBox 454">
                <a:extLst>
                  <a:ext uri="{FF2B5EF4-FFF2-40B4-BE49-F238E27FC236}">
                    <a16:creationId xmlns:a16="http://schemas.microsoft.com/office/drawing/2014/main" id="{9059EC51-6352-2CFD-50A5-4B9825B05B19}"/>
                  </a:ext>
                </a:extLst>
              </p:cNvPr>
              <p:cNvSpPr txBox="1"/>
              <p:nvPr/>
            </p:nvSpPr>
            <p:spPr>
              <a:xfrm>
                <a:off x="6815323" y="3911553"/>
                <a:ext cx="1000788" cy="343754"/>
              </a:xfrm>
              <a:prstGeom prst="rect">
                <a:avLst/>
              </a:prstGeom>
              <a:noFill/>
            </p:spPr>
            <p:txBody>
              <a:bodyPr wrap="none" lIns="0" tIns="35629" rIns="0" bIns="0" anchor="ctr">
                <a:spAutoFit/>
              </a:bodyPr>
              <a:lstStyle/>
              <a:p>
                <a:pPr algn="ctr"/>
                <a:r>
                  <a:rPr lang="ko-KR" altLang="en-US" sz="20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연금혜택</a:t>
                </a:r>
              </a:p>
            </p:txBody>
          </p:sp>
          <p:grpSp>
            <p:nvGrpSpPr>
              <p:cNvPr id="457" name="그룹 456">
                <a:extLst>
                  <a:ext uri="{FF2B5EF4-FFF2-40B4-BE49-F238E27FC236}">
                    <a16:creationId xmlns:a16="http://schemas.microsoft.com/office/drawing/2014/main" id="{60644F74-A315-1414-7B28-571A8B91730B}"/>
                  </a:ext>
                </a:extLst>
              </p:cNvPr>
              <p:cNvGrpSpPr/>
              <p:nvPr/>
            </p:nvGrpSpPr>
            <p:grpSpPr>
              <a:xfrm>
                <a:off x="5229461" y="4387799"/>
                <a:ext cx="3244820" cy="400110"/>
                <a:chOff x="5597626" y="4489028"/>
                <a:chExt cx="3244820" cy="400110"/>
              </a:xfrm>
            </p:grpSpPr>
            <p:sp>
              <p:nvSpPr>
                <p:cNvPr id="459" name="TextBox 458">
                  <a:extLst>
                    <a:ext uri="{FF2B5EF4-FFF2-40B4-BE49-F238E27FC236}">
                      <a16:creationId xmlns:a16="http://schemas.microsoft.com/office/drawing/2014/main" id="{67F3F561-D608-4A96-E558-0D275EAB3C1F}"/>
                    </a:ext>
                  </a:extLst>
                </p:cNvPr>
                <p:cNvSpPr txBox="1"/>
                <p:nvPr/>
              </p:nvSpPr>
              <p:spPr>
                <a:xfrm>
                  <a:off x="5795137" y="4489028"/>
                  <a:ext cx="3047309" cy="40011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t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300" b="0" i="0" u="none" strike="noStrike" kern="120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20</a:t>
                  </a:r>
                  <a:r>
                    <a:rPr kumimoji="0" lang="ko-KR" altLang="en-US" sz="1300" b="0" i="0" u="none" strike="noStrike" kern="120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년 이상 장기 근속 후 전역 시 지급</a:t>
                  </a: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300" b="0" i="0" u="none" strike="noStrike" kern="1200" cap="none" spc="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근속 기간 및 계급에 따라 차등 지급</a:t>
                  </a:r>
                </a:p>
              </p:txBody>
            </p:sp>
            <p:sp>
              <p:nvSpPr>
                <p:cNvPr id="460" name="자유형: 도형 459">
                  <a:extLst>
                    <a:ext uri="{FF2B5EF4-FFF2-40B4-BE49-F238E27FC236}">
                      <a16:creationId xmlns:a16="http://schemas.microsoft.com/office/drawing/2014/main" id="{282C363D-A56F-F154-DA42-7614372E9BB0}"/>
                    </a:ext>
                  </a:extLst>
                </p:cNvPr>
                <p:cNvSpPr/>
                <p:nvPr/>
              </p:nvSpPr>
              <p:spPr>
                <a:xfrm rot="19785720">
                  <a:off x="5597626" y="4506788"/>
                  <a:ext cx="138716" cy="139279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3B709B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</p:grpSp>
          <p:grpSp>
            <p:nvGrpSpPr>
              <p:cNvPr id="1809" name="그룹 1808">
                <a:extLst>
                  <a:ext uri="{FF2B5EF4-FFF2-40B4-BE49-F238E27FC236}">
                    <a16:creationId xmlns:a16="http://schemas.microsoft.com/office/drawing/2014/main" id="{DF304EAB-786F-9EDF-FB3E-7CCFFFEBFA44}"/>
                  </a:ext>
                </a:extLst>
              </p:cNvPr>
              <p:cNvGrpSpPr/>
              <p:nvPr/>
            </p:nvGrpSpPr>
            <p:grpSpPr>
              <a:xfrm>
                <a:off x="5247593" y="4800151"/>
                <a:ext cx="2602331" cy="1275669"/>
                <a:chOff x="5248891" y="4814440"/>
                <a:chExt cx="2602331" cy="1275669"/>
              </a:xfrm>
            </p:grpSpPr>
            <p:grpSp>
              <p:nvGrpSpPr>
                <p:cNvPr id="1464" name="그룹 1463">
                  <a:extLst>
                    <a:ext uri="{FF2B5EF4-FFF2-40B4-BE49-F238E27FC236}">
                      <a16:creationId xmlns:a16="http://schemas.microsoft.com/office/drawing/2014/main" id="{6A90D695-7DD4-D681-811A-C01F4A1848A1}"/>
                    </a:ext>
                  </a:extLst>
                </p:cNvPr>
                <p:cNvGrpSpPr/>
                <p:nvPr/>
              </p:nvGrpSpPr>
              <p:grpSpPr>
                <a:xfrm>
                  <a:off x="5248891" y="5872817"/>
                  <a:ext cx="477602" cy="217292"/>
                  <a:chOff x="5614908" y="4106935"/>
                  <a:chExt cx="506984" cy="217292"/>
                </a:xfrm>
              </p:grpSpPr>
              <p:sp>
                <p:nvSpPr>
                  <p:cNvPr id="1465" name="사각형: 둥근 모서리 1464">
                    <a:extLst>
                      <a:ext uri="{FF2B5EF4-FFF2-40B4-BE49-F238E27FC236}">
                        <a16:creationId xmlns:a16="http://schemas.microsoft.com/office/drawing/2014/main" id="{506B1EBC-3C7D-D730-8BFF-8B92BA0EEC98}"/>
                      </a:ext>
                    </a:extLst>
                  </p:cNvPr>
                  <p:cNvSpPr/>
                  <p:nvPr/>
                </p:nvSpPr>
                <p:spPr>
                  <a:xfrm>
                    <a:off x="5614908" y="4106935"/>
                    <a:ext cx="506984" cy="217292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3B709B">
                      <a:alpha val="15000"/>
                    </a:srgbClr>
                  </a:solidFill>
                  <a:ln w="1905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466" name="TextBox 1465">
                    <a:extLst>
                      <a:ext uri="{FF2B5EF4-FFF2-40B4-BE49-F238E27FC236}">
                        <a16:creationId xmlns:a16="http://schemas.microsoft.com/office/drawing/2014/main" id="{2220AF42-F8BA-5E02-8896-1BB5381ADEDC}"/>
                      </a:ext>
                    </a:extLst>
                  </p:cNvPr>
                  <p:cNvSpPr txBox="1"/>
                  <p:nvPr/>
                </p:nvSpPr>
                <p:spPr>
                  <a:xfrm>
                    <a:off x="5725464" y="4143237"/>
                    <a:ext cx="285872" cy="1692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ctr"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ko-KR" altLang="en-US" sz="11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srgbClr val="3B709B"/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상사</a:t>
                    </a:r>
                  </a:p>
                </p:txBody>
              </p:sp>
            </p:grpSp>
            <p:grpSp>
              <p:nvGrpSpPr>
                <p:cNvPr id="1470" name="그룹 1469">
                  <a:extLst>
                    <a:ext uri="{FF2B5EF4-FFF2-40B4-BE49-F238E27FC236}">
                      <a16:creationId xmlns:a16="http://schemas.microsoft.com/office/drawing/2014/main" id="{7585BC14-7D06-53DE-AA31-106E5A2B3C67}"/>
                    </a:ext>
                  </a:extLst>
                </p:cNvPr>
                <p:cNvGrpSpPr/>
                <p:nvPr/>
              </p:nvGrpSpPr>
              <p:grpSpPr>
                <a:xfrm>
                  <a:off x="5780074" y="5872817"/>
                  <a:ext cx="477602" cy="217292"/>
                  <a:chOff x="5614908" y="4106935"/>
                  <a:chExt cx="506984" cy="217292"/>
                </a:xfrm>
              </p:grpSpPr>
              <p:sp>
                <p:nvSpPr>
                  <p:cNvPr id="1471" name="사각형: 둥근 모서리 1470">
                    <a:extLst>
                      <a:ext uri="{FF2B5EF4-FFF2-40B4-BE49-F238E27FC236}">
                        <a16:creationId xmlns:a16="http://schemas.microsoft.com/office/drawing/2014/main" id="{3BC5CE9B-1F70-DFD1-A6E0-960C461C1B50}"/>
                      </a:ext>
                    </a:extLst>
                  </p:cNvPr>
                  <p:cNvSpPr/>
                  <p:nvPr/>
                </p:nvSpPr>
                <p:spPr>
                  <a:xfrm>
                    <a:off x="5614908" y="4106935"/>
                    <a:ext cx="506984" cy="217292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3B709B">
                      <a:alpha val="15000"/>
                    </a:srgbClr>
                  </a:solidFill>
                  <a:ln w="1905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472" name="TextBox 1471">
                    <a:extLst>
                      <a:ext uri="{FF2B5EF4-FFF2-40B4-BE49-F238E27FC236}">
                        <a16:creationId xmlns:a16="http://schemas.microsoft.com/office/drawing/2014/main" id="{AC759632-5268-EB67-7DA8-4C005D969A91}"/>
                      </a:ext>
                    </a:extLst>
                  </p:cNvPr>
                  <p:cNvSpPr txBox="1"/>
                  <p:nvPr/>
                </p:nvSpPr>
                <p:spPr>
                  <a:xfrm>
                    <a:off x="5725464" y="4143237"/>
                    <a:ext cx="285872" cy="1692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ctr"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ko-KR" altLang="en-US" sz="11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srgbClr val="3B709B"/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원사</a:t>
                    </a:r>
                  </a:p>
                </p:txBody>
              </p:sp>
            </p:grpSp>
            <p:grpSp>
              <p:nvGrpSpPr>
                <p:cNvPr id="1473" name="그룹 1472">
                  <a:extLst>
                    <a:ext uri="{FF2B5EF4-FFF2-40B4-BE49-F238E27FC236}">
                      <a16:creationId xmlns:a16="http://schemas.microsoft.com/office/drawing/2014/main" id="{02944867-4F6D-1C3A-E80D-96E710A280EA}"/>
                    </a:ext>
                  </a:extLst>
                </p:cNvPr>
                <p:cNvGrpSpPr/>
                <p:nvPr/>
              </p:nvGrpSpPr>
              <p:grpSpPr>
                <a:xfrm>
                  <a:off x="6311256" y="5872817"/>
                  <a:ext cx="477602" cy="217292"/>
                  <a:chOff x="5614908" y="4106935"/>
                  <a:chExt cx="506984" cy="217292"/>
                </a:xfrm>
              </p:grpSpPr>
              <p:sp>
                <p:nvSpPr>
                  <p:cNvPr id="1474" name="사각형: 둥근 모서리 1473">
                    <a:extLst>
                      <a:ext uri="{FF2B5EF4-FFF2-40B4-BE49-F238E27FC236}">
                        <a16:creationId xmlns:a16="http://schemas.microsoft.com/office/drawing/2014/main" id="{EE452FB4-3F6A-ED4B-A0F5-4C2EF81DB548}"/>
                      </a:ext>
                    </a:extLst>
                  </p:cNvPr>
                  <p:cNvSpPr/>
                  <p:nvPr/>
                </p:nvSpPr>
                <p:spPr>
                  <a:xfrm>
                    <a:off x="5614908" y="4106935"/>
                    <a:ext cx="506984" cy="217292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3B709B">
                      <a:alpha val="15000"/>
                    </a:srgbClr>
                  </a:solidFill>
                  <a:ln w="1905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475" name="TextBox 1474">
                    <a:extLst>
                      <a:ext uri="{FF2B5EF4-FFF2-40B4-BE49-F238E27FC236}">
                        <a16:creationId xmlns:a16="http://schemas.microsoft.com/office/drawing/2014/main" id="{58B8D861-24F8-391A-141A-C55E2B6DB48C}"/>
                      </a:ext>
                    </a:extLst>
                  </p:cNvPr>
                  <p:cNvSpPr txBox="1"/>
                  <p:nvPr/>
                </p:nvSpPr>
                <p:spPr>
                  <a:xfrm>
                    <a:off x="5725464" y="4143237"/>
                    <a:ext cx="285872" cy="1692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ctr"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ko-KR" altLang="en-US" sz="11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srgbClr val="3B709B"/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준위</a:t>
                    </a:r>
                  </a:p>
                </p:txBody>
              </p:sp>
            </p:grpSp>
            <p:grpSp>
              <p:nvGrpSpPr>
                <p:cNvPr id="1476" name="그룹 1475">
                  <a:extLst>
                    <a:ext uri="{FF2B5EF4-FFF2-40B4-BE49-F238E27FC236}">
                      <a16:creationId xmlns:a16="http://schemas.microsoft.com/office/drawing/2014/main" id="{BD3F3CC4-DFC3-2A05-3023-84C8C312ABD7}"/>
                    </a:ext>
                  </a:extLst>
                </p:cNvPr>
                <p:cNvGrpSpPr/>
                <p:nvPr/>
              </p:nvGrpSpPr>
              <p:grpSpPr>
                <a:xfrm>
                  <a:off x="6842439" y="5872817"/>
                  <a:ext cx="477602" cy="217292"/>
                  <a:chOff x="5614908" y="4106935"/>
                  <a:chExt cx="506984" cy="217292"/>
                </a:xfrm>
              </p:grpSpPr>
              <p:sp>
                <p:nvSpPr>
                  <p:cNvPr id="1477" name="사각형: 둥근 모서리 1476">
                    <a:extLst>
                      <a:ext uri="{FF2B5EF4-FFF2-40B4-BE49-F238E27FC236}">
                        <a16:creationId xmlns:a16="http://schemas.microsoft.com/office/drawing/2014/main" id="{9C88EC4A-8225-0195-B819-531D26124CC1}"/>
                      </a:ext>
                    </a:extLst>
                  </p:cNvPr>
                  <p:cNvSpPr/>
                  <p:nvPr/>
                </p:nvSpPr>
                <p:spPr>
                  <a:xfrm>
                    <a:off x="5614908" y="4106935"/>
                    <a:ext cx="506984" cy="217292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3B709B">
                      <a:alpha val="15000"/>
                    </a:srgbClr>
                  </a:solidFill>
                  <a:ln w="1905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478" name="TextBox 1477">
                    <a:extLst>
                      <a:ext uri="{FF2B5EF4-FFF2-40B4-BE49-F238E27FC236}">
                        <a16:creationId xmlns:a16="http://schemas.microsoft.com/office/drawing/2014/main" id="{4202E956-7740-65FC-12C6-4190FB9A9205}"/>
                      </a:ext>
                    </a:extLst>
                  </p:cNvPr>
                  <p:cNvSpPr txBox="1"/>
                  <p:nvPr/>
                </p:nvSpPr>
                <p:spPr>
                  <a:xfrm>
                    <a:off x="5725464" y="4143237"/>
                    <a:ext cx="285872" cy="1692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ctr"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ko-KR" altLang="en-US" sz="11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srgbClr val="3B709B"/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중령</a:t>
                    </a:r>
                  </a:p>
                </p:txBody>
              </p:sp>
            </p:grpSp>
            <p:grpSp>
              <p:nvGrpSpPr>
                <p:cNvPr id="1479" name="그룹 1478">
                  <a:extLst>
                    <a:ext uri="{FF2B5EF4-FFF2-40B4-BE49-F238E27FC236}">
                      <a16:creationId xmlns:a16="http://schemas.microsoft.com/office/drawing/2014/main" id="{0589D598-394B-5ACA-90BA-5DEAC7AB3E09}"/>
                    </a:ext>
                  </a:extLst>
                </p:cNvPr>
                <p:cNvGrpSpPr/>
                <p:nvPr/>
              </p:nvGrpSpPr>
              <p:grpSpPr>
                <a:xfrm>
                  <a:off x="7373620" y="5872817"/>
                  <a:ext cx="477602" cy="217292"/>
                  <a:chOff x="5614908" y="4106935"/>
                  <a:chExt cx="506984" cy="217292"/>
                </a:xfrm>
              </p:grpSpPr>
              <p:sp>
                <p:nvSpPr>
                  <p:cNvPr id="1480" name="사각형: 둥근 모서리 1479">
                    <a:extLst>
                      <a:ext uri="{FF2B5EF4-FFF2-40B4-BE49-F238E27FC236}">
                        <a16:creationId xmlns:a16="http://schemas.microsoft.com/office/drawing/2014/main" id="{8FB66F32-BA9C-F06F-2070-D7E9E33EB29C}"/>
                      </a:ext>
                    </a:extLst>
                  </p:cNvPr>
                  <p:cNvSpPr/>
                  <p:nvPr/>
                </p:nvSpPr>
                <p:spPr>
                  <a:xfrm>
                    <a:off x="5614908" y="4106935"/>
                    <a:ext cx="506984" cy="217292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3B709B">
                      <a:alpha val="15000"/>
                    </a:srgbClr>
                  </a:solidFill>
                  <a:ln w="1905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481" name="TextBox 1480">
                    <a:extLst>
                      <a:ext uri="{FF2B5EF4-FFF2-40B4-BE49-F238E27FC236}">
                        <a16:creationId xmlns:a16="http://schemas.microsoft.com/office/drawing/2014/main" id="{B4EC7363-F057-50FA-A44B-06E20ECA8AC8}"/>
                      </a:ext>
                    </a:extLst>
                  </p:cNvPr>
                  <p:cNvSpPr txBox="1"/>
                  <p:nvPr/>
                </p:nvSpPr>
                <p:spPr>
                  <a:xfrm>
                    <a:off x="5725464" y="4143237"/>
                    <a:ext cx="285872" cy="1692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ctr"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ko-KR" altLang="en-US" sz="11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srgbClr val="3B709B"/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대령</a:t>
                    </a:r>
                  </a:p>
                </p:txBody>
              </p:sp>
            </p:grpSp>
            <p:pic>
              <p:nvPicPr>
                <p:cNvPr id="1761" name="그림 1760">
                  <a:extLst>
                    <a:ext uri="{FF2B5EF4-FFF2-40B4-BE49-F238E27FC236}">
                      <a16:creationId xmlns:a16="http://schemas.microsoft.com/office/drawing/2014/main" id="{E38E053A-1EE0-8D00-FC8B-36CDD31F30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60624" r="79805" b="23042"/>
                <a:stretch/>
              </p:blipFill>
              <p:spPr>
                <a:xfrm>
                  <a:off x="5313047" y="5619470"/>
                  <a:ext cx="349290" cy="282513"/>
                </a:xfrm>
                <a:prstGeom prst="rect">
                  <a:avLst/>
                </a:prstGeom>
              </p:spPr>
            </p:pic>
            <p:pic>
              <p:nvPicPr>
                <p:cNvPr id="1762" name="그림 1761">
                  <a:extLst>
                    <a:ext uri="{FF2B5EF4-FFF2-40B4-BE49-F238E27FC236}">
                      <a16:creationId xmlns:a16="http://schemas.microsoft.com/office/drawing/2014/main" id="{3AD537F7-062E-4835-3875-5A9CCB2686C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19695" t="57111" r="61029" b="23042"/>
                <a:stretch/>
              </p:blipFill>
              <p:spPr>
                <a:xfrm>
                  <a:off x="5852188" y="5544182"/>
                  <a:ext cx="333375" cy="343277"/>
                </a:xfrm>
                <a:prstGeom prst="rect">
                  <a:avLst/>
                </a:prstGeom>
              </p:spPr>
            </p:pic>
            <p:pic>
              <p:nvPicPr>
                <p:cNvPr id="1763" name="그림 1762">
                  <a:extLst>
                    <a:ext uri="{FF2B5EF4-FFF2-40B4-BE49-F238E27FC236}">
                      <a16:creationId xmlns:a16="http://schemas.microsoft.com/office/drawing/2014/main" id="{DC14BA50-4EFC-238B-DC74-8942E3913A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59116" t="48104" r="21058" b="23042"/>
                <a:stretch/>
              </p:blipFill>
              <p:spPr>
                <a:xfrm>
                  <a:off x="6909790" y="5388406"/>
                  <a:ext cx="342900" cy="499054"/>
                </a:xfrm>
                <a:prstGeom prst="rect">
                  <a:avLst/>
                </a:prstGeom>
              </p:spPr>
            </p:pic>
            <p:pic>
              <p:nvPicPr>
                <p:cNvPr id="1766" name="그림 1765">
                  <a:extLst>
                    <a:ext uri="{FF2B5EF4-FFF2-40B4-BE49-F238E27FC236}">
                      <a16:creationId xmlns:a16="http://schemas.microsoft.com/office/drawing/2014/main" id="{B5D1C759-69A0-E2A8-54C3-125935A2359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38506" t="57110" r="40305" b="23042"/>
                <a:stretch/>
              </p:blipFill>
              <p:spPr>
                <a:xfrm>
                  <a:off x="6366828" y="5544182"/>
                  <a:ext cx="366459" cy="343278"/>
                </a:xfrm>
                <a:prstGeom prst="rect">
                  <a:avLst/>
                </a:prstGeom>
              </p:spPr>
            </p:pic>
            <p:pic>
              <p:nvPicPr>
                <p:cNvPr id="1767" name="그림 1766">
                  <a:extLst>
                    <a:ext uri="{FF2B5EF4-FFF2-40B4-BE49-F238E27FC236}">
                      <a16:creationId xmlns:a16="http://schemas.microsoft.com/office/drawing/2014/main" id="{69143271-5B69-26D3-4A70-88665FC279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78677" t="14918" r="-706" b="23042"/>
                <a:stretch/>
              </p:blipFill>
              <p:spPr>
                <a:xfrm>
                  <a:off x="7421922" y="4814440"/>
                  <a:ext cx="380999" cy="1073020"/>
                </a:xfrm>
                <a:prstGeom prst="rect">
                  <a:avLst/>
                </a:prstGeom>
              </p:spPr>
            </p:pic>
          </p:grpSp>
          <p:grpSp>
            <p:nvGrpSpPr>
              <p:cNvPr id="7" name="그룹 6">
                <a:extLst>
                  <a:ext uri="{FF2B5EF4-FFF2-40B4-BE49-F238E27FC236}">
                    <a16:creationId xmlns:a16="http://schemas.microsoft.com/office/drawing/2014/main" id="{0DB9D33A-1AA8-7515-D190-E102D9E688F2}"/>
                  </a:ext>
                </a:extLst>
              </p:cNvPr>
              <p:cNvGrpSpPr/>
              <p:nvPr/>
            </p:nvGrpSpPr>
            <p:grpSpPr>
              <a:xfrm>
                <a:off x="8004610" y="4792876"/>
                <a:ext cx="1365225" cy="1284567"/>
                <a:chOff x="8004610" y="4792876"/>
                <a:chExt cx="1365225" cy="1284567"/>
              </a:xfrm>
            </p:grpSpPr>
            <p:sp>
              <p:nvSpPr>
                <p:cNvPr id="473" name="타원 472">
                  <a:extLst>
                    <a:ext uri="{FF2B5EF4-FFF2-40B4-BE49-F238E27FC236}">
                      <a16:creationId xmlns:a16="http://schemas.microsoft.com/office/drawing/2014/main" id="{3E6E0618-3FC9-0669-BD61-3C15475FEEC3}"/>
                    </a:ext>
                  </a:extLst>
                </p:cNvPr>
                <p:cNvSpPr/>
                <p:nvPr/>
              </p:nvSpPr>
              <p:spPr>
                <a:xfrm>
                  <a:off x="8004610" y="5552754"/>
                  <a:ext cx="1365225" cy="524689"/>
                </a:xfrm>
                <a:prstGeom prst="ellipse">
                  <a:avLst/>
                </a:prstGeom>
                <a:solidFill>
                  <a:srgbClr val="FFE8A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35629" rIns="0" bIns="0"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400" b="0" i="0" u="none" strike="noStrike" kern="1200" cap="none" spc="-4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  <p:grpSp>
              <p:nvGrpSpPr>
                <p:cNvPr id="1828" name="그룹 1827">
                  <a:extLst>
                    <a:ext uri="{FF2B5EF4-FFF2-40B4-BE49-F238E27FC236}">
                      <a16:creationId xmlns:a16="http://schemas.microsoft.com/office/drawing/2014/main" id="{3B15CFC5-F375-21C6-CF53-23060976EAE1}"/>
                    </a:ext>
                  </a:extLst>
                </p:cNvPr>
                <p:cNvGrpSpPr/>
                <p:nvPr/>
              </p:nvGrpSpPr>
              <p:grpSpPr>
                <a:xfrm>
                  <a:off x="8153403" y="4792876"/>
                  <a:ext cx="1055941" cy="1247833"/>
                  <a:chOff x="8063599" y="5199163"/>
                  <a:chExt cx="625324" cy="738962"/>
                </a:xfrm>
              </p:grpSpPr>
              <p:pic>
                <p:nvPicPr>
                  <p:cNvPr id="1826" name="그림 1825">
                    <a:extLst>
                      <a:ext uri="{FF2B5EF4-FFF2-40B4-BE49-F238E27FC236}">
                        <a16:creationId xmlns:a16="http://schemas.microsoft.com/office/drawing/2014/main" id="{0EAEC6E3-3546-568A-46B5-E77D498D8F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19263" t="7124" r="19263" b="7124"/>
                  <a:stretch/>
                </p:blipFill>
                <p:spPr>
                  <a:xfrm>
                    <a:off x="8063599" y="5199163"/>
                    <a:ext cx="511389" cy="713347"/>
                  </a:xfrm>
                  <a:prstGeom prst="rect">
                    <a:avLst/>
                  </a:prstGeom>
                </p:spPr>
              </p:pic>
              <p:pic>
                <p:nvPicPr>
                  <p:cNvPr id="1827" name="그림 1826">
                    <a:extLst>
                      <a:ext uri="{FF2B5EF4-FFF2-40B4-BE49-F238E27FC236}">
                        <a16:creationId xmlns:a16="http://schemas.microsoft.com/office/drawing/2014/main" id="{313E6D3F-F24A-A6E8-928B-9EDDE86C012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19263" t="7124" r="19263" b="7124"/>
                  <a:stretch/>
                </p:blipFill>
                <p:spPr>
                  <a:xfrm>
                    <a:off x="8365556" y="5487053"/>
                    <a:ext cx="323367" cy="451072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F4F8F6EA-4965-0514-3AF2-91FD3F82ABC0}"/>
              </a:ext>
            </a:extLst>
          </p:cNvPr>
          <p:cNvGrpSpPr/>
          <p:nvPr/>
        </p:nvGrpSpPr>
        <p:grpSpPr>
          <a:xfrm>
            <a:off x="386229" y="221653"/>
            <a:ext cx="4366708" cy="634036"/>
            <a:chOff x="390252" y="159368"/>
            <a:chExt cx="4412193" cy="64064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6E9CAD4-59A8-9FE4-61FF-4F569A67A69B}"/>
                </a:ext>
              </a:extLst>
            </p:cNvPr>
            <p:cNvSpPr txBox="1"/>
            <p:nvPr/>
          </p:nvSpPr>
          <p:spPr>
            <a:xfrm>
              <a:off x="976778" y="364633"/>
              <a:ext cx="3825667" cy="43537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>
                <a:defRPr/>
              </a:pPr>
              <a:r>
                <a:rPr lang="ko-KR" altLang="en-US" sz="28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군 간부의 복지와 혜택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FF1521-76F6-2667-91F8-E43EC97F7916}"/>
                </a:ext>
              </a:extLst>
            </p:cNvPr>
            <p:cNvSpPr txBox="1"/>
            <p:nvPr/>
          </p:nvSpPr>
          <p:spPr>
            <a:xfrm>
              <a:off x="961374" y="159368"/>
              <a:ext cx="154454" cy="171040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pPr>
                <a:defRPr/>
              </a:pPr>
              <a:r>
                <a:rPr lang="en-US" altLang="ko-KR" sz="1100" spc="-7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나눔명조 ExtraBold" panose="02020603020101020101" pitchFamily="18" charset="-127"/>
                  <a:ea typeface="문체부 제목 돋음체" panose="020B0609000101010101" pitchFamily="49" charset="-127"/>
                </a:rPr>
                <a:t>Ⅱ.</a:t>
              </a:r>
              <a:endParaRPr lang="ko-KR" altLang="en-US" sz="1100" spc="-7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나눔명조 ExtraBold" panose="02020603020101020101" pitchFamily="18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EAA8397-4F5A-34EC-BC88-3DF9BE859BB3}"/>
                </a:ext>
              </a:extLst>
            </p:cNvPr>
            <p:cNvSpPr txBox="1"/>
            <p:nvPr/>
          </p:nvSpPr>
          <p:spPr>
            <a:xfrm>
              <a:off x="1170924" y="172068"/>
              <a:ext cx="1031166" cy="171040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pPr>
                <a:defRPr/>
              </a:pPr>
              <a:r>
                <a:rPr lang="ko-KR" altLang="en-US" sz="11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직업으로서의 군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71B580-C559-9818-B5FB-C5F9AA59836B}"/>
                </a:ext>
              </a:extLst>
            </p:cNvPr>
            <p:cNvSpPr txBox="1"/>
            <p:nvPr/>
          </p:nvSpPr>
          <p:spPr>
            <a:xfrm>
              <a:off x="390252" y="395731"/>
              <a:ext cx="353354" cy="37317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en-US" altLang="ko-KR" sz="2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>
                      <a:alpha val="38000"/>
                    </a:schemeClr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0</a:t>
              </a:r>
              <a:r>
                <a:rPr lang="en-US" altLang="ko-KR" sz="2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5</a:t>
              </a:r>
              <a:endParaRPr lang="ko-KR" altLang="en-US" sz="2400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925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0E77849-BF39-F396-CFE6-04029FA592B2}"/>
              </a:ext>
            </a:extLst>
          </p:cNvPr>
          <p:cNvSpPr txBox="1"/>
          <p:nvPr/>
        </p:nvSpPr>
        <p:spPr>
          <a:xfrm>
            <a:off x="1800225" y="1809304"/>
            <a:ext cx="6305550" cy="104644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dist">
              <a:defRPr/>
            </a:pPr>
            <a:r>
              <a:rPr lang="ko-KR" altLang="en-US" sz="6800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문체부 제목 돋음체" panose="020B0609000101010101" pitchFamily="49" charset="-127"/>
              </a:rPr>
              <a:t>감사합니다</a:t>
            </a:r>
          </a:p>
        </p:txBody>
      </p:sp>
    </p:spTree>
    <p:extLst>
      <p:ext uri="{BB962C8B-B14F-4D97-AF65-F5344CB8AC3E}">
        <p14:creationId xmlns:p14="http://schemas.microsoft.com/office/powerpoint/2010/main" val="194815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EA10C58A-E1BA-2444-F28D-07BA55A75CE4}"/>
              </a:ext>
            </a:extLst>
          </p:cNvPr>
          <p:cNvGrpSpPr/>
          <p:nvPr/>
        </p:nvGrpSpPr>
        <p:grpSpPr>
          <a:xfrm>
            <a:off x="386230" y="424801"/>
            <a:ext cx="1991634" cy="430887"/>
            <a:chOff x="390253" y="364633"/>
            <a:chExt cx="2012380" cy="43537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931DECA-EF28-9663-1FC3-AA6C537CD2F7}"/>
                </a:ext>
              </a:extLst>
            </p:cNvPr>
            <p:cNvSpPr txBox="1"/>
            <p:nvPr/>
          </p:nvSpPr>
          <p:spPr>
            <a:xfrm>
              <a:off x="976778" y="364633"/>
              <a:ext cx="1425855" cy="43537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>
                <a:defRPr/>
              </a:pPr>
              <a:r>
                <a:rPr lang="ko-KR" altLang="en-US" sz="28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병역의무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616FB3A-4D78-7623-A976-24B60981BB84}"/>
                </a:ext>
              </a:extLst>
            </p:cNvPr>
            <p:cNvSpPr txBox="1"/>
            <p:nvPr/>
          </p:nvSpPr>
          <p:spPr>
            <a:xfrm>
              <a:off x="390253" y="395731"/>
              <a:ext cx="353354" cy="37317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en-US" altLang="ko-KR" sz="2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>
                      <a:alpha val="38000"/>
                    </a:schemeClr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0</a:t>
              </a:r>
              <a:r>
                <a:rPr lang="en-US" altLang="ko-KR" sz="2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1</a:t>
              </a:r>
              <a:endParaRPr lang="ko-KR" altLang="en-US" sz="2400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CC9BD3D1-B7DD-19C3-43A1-4BCC6CEB6CBE}"/>
              </a:ext>
            </a:extLst>
          </p:cNvPr>
          <p:cNvGrpSpPr/>
          <p:nvPr/>
        </p:nvGrpSpPr>
        <p:grpSpPr>
          <a:xfrm>
            <a:off x="5056049" y="1278975"/>
            <a:ext cx="4531952" cy="5059818"/>
            <a:chOff x="5056049" y="1278975"/>
            <a:chExt cx="4531952" cy="5059818"/>
          </a:xfrm>
        </p:grpSpPr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C4448D42-9B62-C0F8-D171-1B35733EA530}"/>
                </a:ext>
              </a:extLst>
            </p:cNvPr>
            <p:cNvGrpSpPr/>
            <p:nvPr/>
          </p:nvGrpSpPr>
          <p:grpSpPr>
            <a:xfrm>
              <a:off x="5056049" y="1278975"/>
              <a:ext cx="4531952" cy="4811824"/>
              <a:chOff x="5056049" y="1278975"/>
              <a:chExt cx="4531952" cy="4811824"/>
            </a:xfrm>
          </p:grpSpPr>
          <p:sp>
            <p:nvSpPr>
              <p:cNvPr id="139" name="사각형: 둥근 모서리 138">
                <a:extLst>
                  <a:ext uri="{FF2B5EF4-FFF2-40B4-BE49-F238E27FC236}">
                    <a16:creationId xmlns:a16="http://schemas.microsoft.com/office/drawing/2014/main" id="{C471F8BF-CE47-A158-8C28-A79C4310AAD6}"/>
                  </a:ext>
                </a:extLst>
              </p:cNvPr>
              <p:cNvSpPr/>
              <p:nvPr/>
            </p:nvSpPr>
            <p:spPr>
              <a:xfrm>
                <a:off x="5056049" y="1366537"/>
                <a:ext cx="4531952" cy="4724262"/>
              </a:xfrm>
              <a:prstGeom prst="roundRect">
                <a:avLst>
                  <a:gd name="adj" fmla="val 3213"/>
                </a:avLst>
              </a:prstGeom>
              <a:solidFill>
                <a:srgbClr val="3B72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781" dirty="0"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118" name="사각형: 둥근 모서리 117">
                <a:extLst>
                  <a:ext uri="{FF2B5EF4-FFF2-40B4-BE49-F238E27FC236}">
                    <a16:creationId xmlns:a16="http://schemas.microsoft.com/office/drawing/2014/main" id="{0FED8548-8C0F-2B4D-A0ED-E94397287A78}"/>
                  </a:ext>
                </a:extLst>
              </p:cNvPr>
              <p:cNvSpPr/>
              <p:nvPr/>
            </p:nvSpPr>
            <p:spPr>
              <a:xfrm>
                <a:off x="5172397" y="2536336"/>
                <a:ext cx="4299256" cy="3413712"/>
              </a:xfrm>
              <a:prstGeom prst="roundRect">
                <a:avLst>
                  <a:gd name="adj" fmla="val 2944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dist="38100" dir="162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781" dirty="0"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35B7F8CF-3C4E-2817-B16B-83B8CEB9BEFC}"/>
                  </a:ext>
                </a:extLst>
              </p:cNvPr>
              <p:cNvSpPr txBox="1"/>
              <p:nvPr/>
            </p:nvSpPr>
            <p:spPr>
              <a:xfrm>
                <a:off x="5424819" y="1844647"/>
                <a:ext cx="1175386" cy="589975"/>
              </a:xfrm>
              <a:prstGeom prst="rect">
                <a:avLst/>
              </a:prstGeom>
              <a:noFill/>
            </p:spPr>
            <p:txBody>
              <a:bodyPr wrap="none" lIns="0" tIns="35629" rIns="0" bIns="0" anchor="b">
                <a:spAutoFit/>
              </a:bodyPr>
              <a:lstStyle/>
              <a:p>
                <a:r>
                  <a:rPr lang="ko-KR" altLang="en-US" sz="36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개 념</a:t>
                </a:r>
              </a:p>
            </p:txBody>
          </p:sp>
          <p:sp>
            <p:nvSpPr>
              <p:cNvPr id="155" name="Freeform 5">
                <a:extLst>
                  <a:ext uri="{FF2B5EF4-FFF2-40B4-BE49-F238E27FC236}">
                    <a16:creationId xmlns:a16="http://schemas.microsoft.com/office/drawing/2014/main" id="{9039CF7E-0471-E2A6-5EC6-96372CE17C21}"/>
                  </a:ext>
                </a:extLst>
              </p:cNvPr>
              <p:cNvSpPr>
                <a:spLocks/>
              </p:cNvSpPr>
              <p:nvPr/>
            </p:nvSpPr>
            <p:spPr bwMode="auto">
              <a:xfrm rot="938902">
                <a:off x="5318558" y="1278975"/>
                <a:ext cx="194206" cy="477007"/>
              </a:xfrm>
              <a:custGeom>
                <a:avLst/>
                <a:gdLst>
                  <a:gd name="T0" fmla="*/ 103 w 113"/>
                  <a:gd name="T1" fmla="*/ 25 h 282"/>
                  <a:gd name="T2" fmla="*/ 72 w 113"/>
                  <a:gd name="T3" fmla="*/ 3 h 282"/>
                  <a:gd name="T4" fmla="*/ 34 w 113"/>
                  <a:gd name="T5" fmla="*/ 10 h 282"/>
                  <a:gd name="T6" fmla="*/ 12 w 113"/>
                  <a:gd name="T7" fmla="*/ 42 h 282"/>
                  <a:gd name="T8" fmla="*/ 7 w 113"/>
                  <a:gd name="T9" fmla="*/ 63 h 282"/>
                  <a:gd name="T10" fmla="*/ 22 w 113"/>
                  <a:gd name="T11" fmla="*/ 63 h 282"/>
                  <a:gd name="T12" fmla="*/ 26 w 113"/>
                  <a:gd name="T13" fmla="*/ 45 h 282"/>
                  <a:gd name="T14" fmla="*/ 42 w 113"/>
                  <a:gd name="T15" fmla="*/ 22 h 282"/>
                  <a:gd name="T16" fmla="*/ 69 w 113"/>
                  <a:gd name="T17" fmla="*/ 17 h 282"/>
                  <a:gd name="T18" fmla="*/ 91 w 113"/>
                  <a:gd name="T19" fmla="*/ 33 h 282"/>
                  <a:gd name="T20" fmla="*/ 96 w 113"/>
                  <a:gd name="T21" fmla="*/ 60 h 282"/>
                  <a:gd name="T22" fmla="*/ 56 w 113"/>
                  <a:gd name="T23" fmla="*/ 251 h 282"/>
                  <a:gd name="T24" fmla="*/ 48 w 113"/>
                  <a:gd name="T25" fmla="*/ 264 h 282"/>
                  <a:gd name="T26" fmla="*/ 33 w 113"/>
                  <a:gd name="T27" fmla="*/ 267 h 282"/>
                  <a:gd name="T28" fmla="*/ 21 w 113"/>
                  <a:gd name="T29" fmla="*/ 258 h 282"/>
                  <a:gd name="T30" fmla="*/ 18 w 113"/>
                  <a:gd name="T31" fmla="*/ 243 h 282"/>
                  <a:gd name="T32" fmla="*/ 43 w 113"/>
                  <a:gd name="T33" fmla="*/ 123 h 282"/>
                  <a:gd name="T34" fmla="*/ 37 w 113"/>
                  <a:gd name="T35" fmla="*/ 115 h 282"/>
                  <a:gd name="T36" fmla="*/ 29 w 113"/>
                  <a:gd name="T37" fmla="*/ 120 h 282"/>
                  <a:gd name="T38" fmla="*/ 4 w 113"/>
                  <a:gd name="T39" fmla="*/ 240 h 282"/>
                  <a:gd name="T40" fmla="*/ 30 w 113"/>
                  <a:gd name="T41" fmla="*/ 281 h 282"/>
                  <a:gd name="T42" fmla="*/ 37 w 113"/>
                  <a:gd name="T43" fmla="*/ 282 h 282"/>
                  <a:gd name="T44" fmla="*/ 56 w 113"/>
                  <a:gd name="T45" fmla="*/ 276 h 282"/>
                  <a:gd name="T46" fmla="*/ 71 w 113"/>
                  <a:gd name="T47" fmla="*/ 254 h 282"/>
                  <a:gd name="T48" fmla="*/ 111 w 113"/>
                  <a:gd name="T49" fmla="*/ 63 h 282"/>
                  <a:gd name="T50" fmla="*/ 103 w 113"/>
                  <a:gd name="T51" fmla="*/ 25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13" h="282">
                    <a:moveTo>
                      <a:pt x="103" y="25"/>
                    </a:moveTo>
                    <a:cubicBezTo>
                      <a:pt x="96" y="14"/>
                      <a:pt x="85" y="6"/>
                      <a:pt x="72" y="3"/>
                    </a:cubicBezTo>
                    <a:cubicBezTo>
                      <a:pt x="58" y="0"/>
                      <a:pt x="45" y="3"/>
                      <a:pt x="34" y="10"/>
                    </a:cubicBezTo>
                    <a:cubicBezTo>
                      <a:pt x="22" y="18"/>
                      <a:pt x="15" y="29"/>
                      <a:pt x="12" y="42"/>
                    </a:cubicBezTo>
                    <a:cubicBezTo>
                      <a:pt x="7" y="63"/>
                      <a:pt x="7" y="63"/>
                      <a:pt x="7" y="63"/>
                    </a:cubicBezTo>
                    <a:cubicBezTo>
                      <a:pt x="22" y="63"/>
                      <a:pt x="22" y="63"/>
                      <a:pt x="22" y="63"/>
                    </a:cubicBezTo>
                    <a:cubicBezTo>
                      <a:pt x="26" y="45"/>
                      <a:pt x="26" y="45"/>
                      <a:pt x="26" y="45"/>
                    </a:cubicBezTo>
                    <a:cubicBezTo>
                      <a:pt x="28" y="36"/>
                      <a:pt x="34" y="28"/>
                      <a:pt x="42" y="22"/>
                    </a:cubicBezTo>
                    <a:cubicBezTo>
                      <a:pt x="50" y="17"/>
                      <a:pt x="59" y="15"/>
                      <a:pt x="69" y="17"/>
                    </a:cubicBezTo>
                    <a:cubicBezTo>
                      <a:pt x="78" y="19"/>
                      <a:pt x="86" y="25"/>
                      <a:pt x="91" y="33"/>
                    </a:cubicBezTo>
                    <a:cubicBezTo>
                      <a:pt x="96" y="41"/>
                      <a:pt x="98" y="50"/>
                      <a:pt x="96" y="60"/>
                    </a:cubicBezTo>
                    <a:cubicBezTo>
                      <a:pt x="56" y="251"/>
                      <a:pt x="56" y="251"/>
                      <a:pt x="56" y="251"/>
                    </a:cubicBezTo>
                    <a:cubicBezTo>
                      <a:pt x="55" y="256"/>
                      <a:pt x="52" y="261"/>
                      <a:pt x="48" y="264"/>
                    </a:cubicBezTo>
                    <a:cubicBezTo>
                      <a:pt x="43" y="267"/>
                      <a:pt x="38" y="268"/>
                      <a:pt x="33" y="267"/>
                    </a:cubicBezTo>
                    <a:cubicBezTo>
                      <a:pt x="28" y="265"/>
                      <a:pt x="24" y="262"/>
                      <a:pt x="21" y="258"/>
                    </a:cubicBezTo>
                    <a:cubicBezTo>
                      <a:pt x="18" y="254"/>
                      <a:pt x="17" y="248"/>
                      <a:pt x="18" y="243"/>
                    </a:cubicBezTo>
                    <a:cubicBezTo>
                      <a:pt x="43" y="123"/>
                      <a:pt x="43" y="123"/>
                      <a:pt x="43" y="123"/>
                    </a:cubicBezTo>
                    <a:cubicBezTo>
                      <a:pt x="44" y="119"/>
                      <a:pt x="41" y="115"/>
                      <a:pt x="37" y="115"/>
                    </a:cubicBezTo>
                    <a:cubicBezTo>
                      <a:pt x="33" y="114"/>
                      <a:pt x="30" y="116"/>
                      <a:pt x="29" y="120"/>
                    </a:cubicBezTo>
                    <a:cubicBezTo>
                      <a:pt x="4" y="240"/>
                      <a:pt x="4" y="240"/>
                      <a:pt x="4" y="240"/>
                    </a:cubicBezTo>
                    <a:cubicBezTo>
                      <a:pt x="0" y="259"/>
                      <a:pt x="12" y="277"/>
                      <a:pt x="30" y="281"/>
                    </a:cubicBezTo>
                    <a:cubicBezTo>
                      <a:pt x="32" y="281"/>
                      <a:pt x="35" y="282"/>
                      <a:pt x="37" y="282"/>
                    </a:cubicBezTo>
                    <a:cubicBezTo>
                      <a:pt x="44" y="282"/>
                      <a:pt x="50" y="280"/>
                      <a:pt x="56" y="276"/>
                    </a:cubicBezTo>
                    <a:cubicBezTo>
                      <a:pt x="63" y="271"/>
                      <a:pt x="69" y="263"/>
                      <a:pt x="71" y="254"/>
                    </a:cubicBezTo>
                    <a:cubicBezTo>
                      <a:pt x="111" y="63"/>
                      <a:pt x="111" y="63"/>
                      <a:pt x="111" y="63"/>
                    </a:cubicBezTo>
                    <a:cubicBezTo>
                      <a:pt x="113" y="50"/>
                      <a:pt x="111" y="36"/>
                      <a:pt x="103" y="25"/>
                    </a:cubicBezTo>
                    <a:close/>
                  </a:path>
                </a:pathLst>
              </a:custGeom>
              <a:solidFill>
                <a:srgbClr val="F89818"/>
              </a:soli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105832" tIns="52916" rIns="105832" bIns="5291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315" dirty="0">
                  <a:solidFill>
                    <a:prstClr val="black"/>
                  </a:solidFill>
                  <a:ea typeface="문체부 제목 돋음체" panose="020B0609000101010101" pitchFamily="49" charset="-127"/>
                </a:endParaRPr>
              </a:p>
            </p:txBody>
          </p:sp>
        </p:grp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C7AB8F9B-1CE4-4DF4-6097-1EB9CDD24434}"/>
                </a:ext>
              </a:extLst>
            </p:cNvPr>
            <p:cNvSpPr txBox="1"/>
            <p:nvPr/>
          </p:nvSpPr>
          <p:spPr>
            <a:xfrm>
              <a:off x="5887141" y="4758444"/>
              <a:ext cx="2842573" cy="812530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ko-KR" altLang="en-US" sz="16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B7253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비군사적 분야에서</a:t>
              </a:r>
              <a:endParaRPr lang="en-US" altLang="ko-KR" sz="1600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3B7253"/>
                </a:solidFill>
                <a:latin typeface="G마켓 산스 TTF Bold" panose="02000000000000000000" pitchFamily="2" charset="-127"/>
                <a:ea typeface="문체부 제목 돋음체" panose="020B0609000101010101" pitchFamily="49" charset="-127"/>
              </a:endParaRPr>
            </a:p>
            <a:p>
              <a:pPr algn="ctr">
                <a:lnSpc>
                  <a:spcPct val="110000"/>
                </a:lnSpc>
              </a:pPr>
              <a:r>
                <a:rPr lang="ko-KR" altLang="en-US" sz="16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B7253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국가 및</a:t>
              </a:r>
              <a:r>
                <a:rPr lang="en-US" altLang="ko-KR" sz="16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B7253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 </a:t>
              </a:r>
              <a:r>
                <a:rPr lang="ko-KR" altLang="en-US" sz="16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B7253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사회경제 활동을 위한</a:t>
              </a:r>
              <a:endParaRPr lang="en-US" altLang="ko-KR" sz="1600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3B7253"/>
                </a:solidFill>
                <a:latin typeface="G마켓 산스 TTF Bold" panose="02000000000000000000" pitchFamily="2" charset="-127"/>
                <a:ea typeface="문체부 제목 돋음체" panose="020B0609000101010101" pitchFamily="49" charset="-127"/>
              </a:endParaRPr>
            </a:p>
            <a:p>
              <a:pPr algn="ctr">
                <a:lnSpc>
                  <a:spcPct val="110000"/>
                </a:lnSpc>
              </a:pPr>
              <a:r>
                <a:rPr lang="ko-KR" altLang="en-US" sz="1600" spc="-49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B7253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봉사활동으로까지 </a:t>
              </a:r>
              <a:r>
                <a:rPr lang="ko-KR" altLang="en-US" sz="16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B7253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확장</a:t>
              </a:r>
            </a:p>
          </p:txBody>
        </p:sp>
        <p:cxnSp>
          <p:nvCxnSpPr>
            <p:cNvPr id="120" name="직선 연결선 119">
              <a:extLst>
                <a:ext uri="{FF2B5EF4-FFF2-40B4-BE49-F238E27FC236}">
                  <a16:creationId xmlns:a16="http://schemas.microsoft.com/office/drawing/2014/main" id="{8CD648A6-1E4B-3DA2-CA88-7EB27C0BF9B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322025" y="2137416"/>
              <a:ext cx="0" cy="4211557"/>
            </a:xfrm>
            <a:prstGeom prst="line">
              <a:avLst/>
            </a:prstGeom>
            <a:noFill/>
            <a:ln w="19050" cap="rnd">
              <a:solidFill>
                <a:srgbClr val="3B7253">
                  <a:alpha val="50000"/>
                </a:srgbClr>
              </a:solidFill>
              <a:prstDash val="sysDot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05CE8275-73EA-3900-D269-D9CC5C12507D}"/>
                </a:ext>
              </a:extLst>
            </p:cNvPr>
            <p:cNvSpPr txBox="1"/>
            <p:nvPr/>
          </p:nvSpPr>
          <p:spPr>
            <a:xfrm>
              <a:off x="5659358" y="3025397"/>
              <a:ext cx="3325334" cy="812530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ko-KR" altLang="en-US" sz="16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국가의 군사력을 구성하는 데 </a:t>
              </a:r>
              <a:r>
                <a:rPr lang="en-US" altLang="ko-KR" sz="16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/>
              </a:r>
              <a:br>
                <a:rPr lang="en-US" altLang="ko-KR" sz="16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</a:br>
              <a:r>
                <a:rPr lang="ko-KR" altLang="en-US" sz="16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필요한 병력을 획득ㆍ유지하기 위한</a:t>
              </a:r>
              <a:endParaRPr lang="en-US" altLang="ko-KR" sz="1600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문체부 제목 돋음체" panose="020B0609000101010101" pitchFamily="49" charset="-127"/>
              </a:endParaRPr>
            </a:p>
            <a:p>
              <a:pPr algn="ctr">
                <a:lnSpc>
                  <a:spcPct val="110000"/>
                </a:lnSpc>
              </a:pPr>
              <a:r>
                <a:rPr lang="ko-KR" altLang="en-US" sz="16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인적 부담</a:t>
              </a:r>
            </a:p>
          </p:txBody>
        </p:sp>
        <p:grpSp>
          <p:nvGrpSpPr>
            <p:cNvPr id="213" name="그룹 212">
              <a:extLst>
                <a:ext uri="{FF2B5EF4-FFF2-40B4-BE49-F238E27FC236}">
                  <a16:creationId xmlns:a16="http://schemas.microsoft.com/office/drawing/2014/main" id="{086875FA-1711-5FE7-8E77-D4247BC1F6EF}"/>
                </a:ext>
              </a:extLst>
            </p:cNvPr>
            <p:cNvGrpSpPr/>
            <p:nvPr/>
          </p:nvGrpSpPr>
          <p:grpSpPr>
            <a:xfrm>
              <a:off x="7087789" y="4204076"/>
              <a:ext cx="477917" cy="436725"/>
              <a:chOff x="7161618" y="4215326"/>
              <a:chExt cx="482895" cy="441274"/>
            </a:xfrm>
          </p:grpSpPr>
          <p:sp>
            <p:nvSpPr>
              <p:cNvPr id="184" name="그래픽 58">
                <a:extLst>
                  <a:ext uri="{FF2B5EF4-FFF2-40B4-BE49-F238E27FC236}">
                    <a16:creationId xmlns:a16="http://schemas.microsoft.com/office/drawing/2014/main" id="{D4FCABEC-51E9-FF3C-FB0E-1B1067AC2CD9}"/>
                  </a:ext>
                </a:extLst>
              </p:cNvPr>
              <p:cNvSpPr/>
              <p:nvPr/>
            </p:nvSpPr>
            <p:spPr>
              <a:xfrm rot="16200000">
                <a:off x="7214770" y="4226856"/>
                <a:ext cx="376592" cy="482895"/>
              </a:xfrm>
              <a:custGeom>
                <a:avLst/>
                <a:gdLst>
                  <a:gd name="connsiteX0" fmla="*/ 14288 w 1203864"/>
                  <a:gd name="connsiteY0" fmla="*/ 603481 h 1275775"/>
                  <a:gd name="connsiteX1" fmla="*/ 603409 w 1203864"/>
                  <a:gd name="connsiteY1" fmla="*/ 14360 h 1275775"/>
                  <a:gd name="connsiteX2" fmla="*/ 686562 w 1203864"/>
                  <a:gd name="connsiteY2" fmla="*/ 48745 h 1275775"/>
                  <a:gd name="connsiteX3" fmla="*/ 686562 w 1203864"/>
                  <a:gd name="connsiteY3" fmla="*/ 120183 h 1275775"/>
                  <a:gd name="connsiteX4" fmla="*/ 735235 w 1203864"/>
                  <a:gd name="connsiteY4" fmla="*/ 168855 h 1275775"/>
                  <a:gd name="connsiteX5" fmla="*/ 1155192 w 1203864"/>
                  <a:gd name="connsiteY5" fmla="*/ 168855 h 1275775"/>
                  <a:gd name="connsiteX6" fmla="*/ 1203865 w 1203864"/>
                  <a:gd name="connsiteY6" fmla="*/ 217528 h 1275775"/>
                  <a:gd name="connsiteX7" fmla="*/ 1203865 w 1203864"/>
                  <a:gd name="connsiteY7" fmla="*/ 1058205 h 1275775"/>
                  <a:gd name="connsiteX8" fmla="*/ 1155192 w 1203864"/>
                  <a:gd name="connsiteY8" fmla="*/ 1106877 h 1275775"/>
                  <a:gd name="connsiteX9" fmla="*/ 735235 w 1203864"/>
                  <a:gd name="connsiteY9" fmla="*/ 1106877 h 1275775"/>
                  <a:gd name="connsiteX10" fmla="*/ 686562 w 1203864"/>
                  <a:gd name="connsiteY10" fmla="*/ 1155550 h 1275775"/>
                  <a:gd name="connsiteX11" fmla="*/ 686562 w 1203864"/>
                  <a:gd name="connsiteY11" fmla="*/ 1226988 h 1275775"/>
                  <a:gd name="connsiteX12" fmla="*/ 603409 w 1203864"/>
                  <a:gd name="connsiteY12" fmla="*/ 1261373 h 1275775"/>
                  <a:gd name="connsiteX13" fmla="*/ 14288 w 1203864"/>
                  <a:gd name="connsiteY13" fmla="*/ 672347 h 1275775"/>
                  <a:gd name="connsiteX14" fmla="*/ 14288 w 1203864"/>
                  <a:gd name="connsiteY14" fmla="*/ 603481 h 1275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03864" h="1275775">
                    <a:moveTo>
                      <a:pt x="14288" y="603481"/>
                    </a:moveTo>
                    <a:lnTo>
                      <a:pt x="603409" y="14360"/>
                    </a:lnTo>
                    <a:cubicBezTo>
                      <a:pt x="634079" y="-16311"/>
                      <a:pt x="686562" y="5406"/>
                      <a:pt x="686562" y="48745"/>
                    </a:cubicBezTo>
                    <a:lnTo>
                      <a:pt x="686562" y="120183"/>
                    </a:lnTo>
                    <a:cubicBezTo>
                      <a:pt x="686562" y="147043"/>
                      <a:pt x="708374" y="168855"/>
                      <a:pt x="735235" y="168855"/>
                    </a:cubicBezTo>
                    <a:lnTo>
                      <a:pt x="1155192" y="168855"/>
                    </a:lnTo>
                    <a:cubicBezTo>
                      <a:pt x="1182053" y="168855"/>
                      <a:pt x="1203865" y="190668"/>
                      <a:pt x="1203865" y="217528"/>
                    </a:cubicBezTo>
                    <a:lnTo>
                      <a:pt x="1203865" y="1058205"/>
                    </a:lnTo>
                    <a:cubicBezTo>
                      <a:pt x="1203865" y="1085065"/>
                      <a:pt x="1182053" y="1106877"/>
                      <a:pt x="1155192" y="1106877"/>
                    </a:cubicBezTo>
                    <a:lnTo>
                      <a:pt x="735235" y="1106877"/>
                    </a:lnTo>
                    <a:cubicBezTo>
                      <a:pt x="708374" y="1106877"/>
                      <a:pt x="686562" y="1128690"/>
                      <a:pt x="686562" y="1155550"/>
                    </a:cubicBezTo>
                    <a:lnTo>
                      <a:pt x="686562" y="1226988"/>
                    </a:lnTo>
                    <a:cubicBezTo>
                      <a:pt x="686562" y="1270326"/>
                      <a:pt x="634079" y="1292139"/>
                      <a:pt x="603409" y="1261373"/>
                    </a:cubicBezTo>
                    <a:lnTo>
                      <a:pt x="14288" y="672347"/>
                    </a:lnTo>
                    <a:cubicBezTo>
                      <a:pt x="-4763" y="653297"/>
                      <a:pt x="-4763" y="622436"/>
                      <a:pt x="14288" y="603481"/>
                    </a:cubicBezTo>
                    <a:close/>
                  </a:path>
                </a:pathLst>
              </a:custGeom>
              <a:solidFill>
                <a:srgbClr val="3B725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sz="1979" dirty="0">
                  <a:ea typeface="문체부 제목 돋음체" panose="020B0609000101010101" pitchFamily="49" charset="-127"/>
                </a:endParaRPr>
              </a:p>
            </p:txBody>
          </p:sp>
          <p:grpSp>
            <p:nvGrpSpPr>
              <p:cNvPr id="212" name="그룹 211">
                <a:extLst>
                  <a:ext uri="{FF2B5EF4-FFF2-40B4-BE49-F238E27FC236}">
                    <a16:creationId xmlns:a16="http://schemas.microsoft.com/office/drawing/2014/main" id="{7B89F65F-2E65-D9A3-1930-CD481E68608B}"/>
                  </a:ext>
                </a:extLst>
              </p:cNvPr>
              <p:cNvGrpSpPr/>
              <p:nvPr/>
            </p:nvGrpSpPr>
            <p:grpSpPr>
              <a:xfrm>
                <a:off x="7177854" y="4215326"/>
                <a:ext cx="451213" cy="289081"/>
                <a:chOff x="7199294" y="4183052"/>
                <a:chExt cx="264018" cy="169150"/>
              </a:xfrm>
            </p:grpSpPr>
            <p:grpSp>
              <p:nvGrpSpPr>
                <p:cNvPr id="204" name="그룹 203">
                  <a:extLst>
                    <a:ext uri="{FF2B5EF4-FFF2-40B4-BE49-F238E27FC236}">
                      <a16:creationId xmlns:a16="http://schemas.microsoft.com/office/drawing/2014/main" id="{FEE90680-2EA8-4964-CBBE-09ADD9DFCF41}"/>
                    </a:ext>
                  </a:extLst>
                </p:cNvPr>
                <p:cNvGrpSpPr/>
                <p:nvPr/>
              </p:nvGrpSpPr>
              <p:grpSpPr>
                <a:xfrm rot="5400000">
                  <a:off x="7202439" y="4179907"/>
                  <a:ext cx="169147" cy="175438"/>
                  <a:chOff x="6542694" y="3845143"/>
                  <a:chExt cx="333839" cy="346255"/>
                </a:xfrm>
              </p:grpSpPr>
              <p:sp>
                <p:nvSpPr>
                  <p:cNvPr id="202" name="사각형: 둥근 위쪽 모서리 201">
                    <a:extLst>
                      <a:ext uri="{FF2B5EF4-FFF2-40B4-BE49-F238E27FC236}">
                        <a16:creationId xmlns:a16="http://schemas.microsoft.com/office/drawing/2014/main" id="{EC364537-1CB8-BCAE-D5A2-E108C3694E9E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6539510" y="4133814"/>
                    <a:ext cx="60985" cy="54183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131417"/>
                  </a:solidFill>
                  <a:ln w="7389" cap="flat">
                    <a:noFill/>
                    <a:prstDash val="solid"/>
                    <a:miter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ko-KR" altLang="en-US" sz="1781" dirty="0">
                      <a:solidFill>
                        <a:prstClr val="black"/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03" name="자유형: 도형 202">
                    <a:extLst>
                      <a:ext uri="{FF2B5EF4-FFF2-40B4-BE49-F238E27FC236}">
                        <a16:creationId xmlns:a16="http://schemas.microsoft.com/office/drawing/2014/main" id="{52F05F4F-B3DF-1539-F7BA-343E805B552F}"/>
                      </a:ext>
                    </a:extLst>
                  </p:cNvPr>
                  <p:cNvSpPr/>
                  <p:nvPr/>
                </p:nvSpPr>
                <p:spPr>
                  <a:xfrm>
                    <a:off x="6542694" y="3845143"/>
                    <a:ext cx="333839" cy="334824"/>
                  </a:xfrm>
                  <a:custGeom>
                    <a:avLst/>
                    <a:gdLst>
                      <a:gd name="connsiteX0" fmla="*/ 84605 w 423275"/>
                      <a:gd name="connsiteY0" fmla="*/ 0 h 424524"/>
                      <a:gd name="connsiteX1" fmla="*/ 423275 w 423275"/>
                      <a:gd name="connsiteY1" fmla="*/ 0 h 424524"/>
                      <a:gd name="connsiteX2" fmla="*/ 423275 w 423275"/>
                      <a:gd name="connsiteY2" fmla="*/ 369167 h 424524"/>
                      <a:gd name="connsiteX3" fmla="*/ 66145 w 423275"/>
                      <a:gd name="connsiteY3" fmla="*/ 369167 h 424524"/>
                      <a:gd name="connsiteX4" fmla="*/ 0 w 423275"/>
                      <a:gd name="connsiteY4" fmla="*/ 424524 h 424524"/>
                      <a:gd name="connsiteX5" fmla="*/ 0 w 423275"/>
                      <a:gd name="connsiteY5" fmla="*/ 369167 h 424524"/>
                      <a:gd name="connsiteX6" fmla="*/ 0 w 423275"/>
                      <a:gd name="connsiteY6" fmla="*/ 235181 h 424524"/>
                      <a:gd name="connsiteX7" fmla="*/ 0 w 423275"/>
                      <a:gd name="connsiteY7" fmla="*/ 96963 h 424524"/>
                      <a:gd name="connsiteX8" fmla="*/ 84605 w 423275"/>
                      <a:gd name="connsiteY8" fmla="*/ 0 h 42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23275" h="424524">
                        <a:moveTo>
                          <a:pt x="84605" y="0"/>
                        </a:moveTo>
                        <a:lnTo>
                          <a:pt x="423275" y="0"/>
                        </a:lnTo>
                        <a:lnTo>
                          <a:pt x="423275" y="369167"/>
                        </a:lnTo>
                        <a:lnTo>
                          <a:pt x="66145" y="369167"/>
                        </a:lnTo>
                        <a:cubicBezTo>
                          <a:pt x="32919" y="369167"/>
                          <a:pt x="0" y="375161"/>
                          <a:pt x="0" y="424524"/>
                        </a:cubicBezTo>
                        <a:lnTo>
                          <a:pt x="0" y="369167"/>
                        </a:lnTo>
                        <a:lnTo>
                          <a:pt x="0" y="235181"/>
                        </a:lnTo>
                        <a:lnTo>
                          <a:pt x="0" y="96963"/>
                        </a:lnTo>
                        <a:cubicBezTo>
                          <a:pt x="0" y="43369"/>
                          <a:pt x="37841" y="0"/>
                          <a:pt x="84605" y="0"/>
                        </a:cubicBezTo>
                        <a:close/>
                      </a:path>
                    </a:pathLst>
                  </a:custGeom>
                  <a:solidFill>
                    <a:srgbClr val="3B725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sz="1979" dirty="0"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grpSp>
              <p:nvGrpSpPr>
                <p:cNvPr id="206" name="그룹 205">
                  <a:extLst>
                    <a:ext uri="{FF2B5EF4-FFF2-40B4-BE49-F238E27FC236}">
                      <a16:creationId xmlns:a16="http://schemas.microsoft.com/office/drawing/2014/main" id="{AE9315F5-BCCF-D20F-163B-D9170F0A2182}"/>
                    </a:ext>
                  </a:extLst>
                </p:cNvPr>
                <p:cNvGrpSpPr/>
                <p:nvPr/>
              </p:nvGrpSpPr>
              <p:grpSpPr>
                <a:xfrm rot="16200000" flipH="1">
                  <a:off x="7291162" y="4180053"/>
                  <a:ext cx="169147" cy="175152"/>
                  <a:chOff x="6542694" y="3845143"/>
                  <a:chExt cx="333839" cy="345690"/>
                </a:xfrm>
              </p:grpSpPr>
              <p:sp>
                <p:nvSpPr>
                  <p:cNvPr id="207" name="사각형: 둥근 위쪽 모서리 206">
                    <a:extLst>
                      <a:ext uri="{FF2B5EF4-FFF2-40B4-BE49-F238E27FC236}">
                        <a16:creationId xmlns:a16="http://schemas.microsoft.com/office/drawing/2014/main" id="{EF1E6A39-6296-EF21-6A88-E755C2174F49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6539511" y="4133249"/>
                    <a:ext cx="60985" cy="54183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131417"/>
                  </a:solidFill>
                  <a:ln w="7389" cap="flat">
                    <a:noFill/>
                    <a:prstDash val="solid"/>
                    <a:miter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ko-KR" altLang="en-US" sz="1781" dirty="0">
                      <a:solidFill>
                        <a:prstClr val="black"/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08" name="자유형: 도형 207">
                    <a:extLst>
                      <a:ext uri="{FF2B5EF4-FFF2-40B4-BE49-F238E27FC236}">
                        <a16:creationId xmlns:a16="http://schemas.microsoft.com/office/drawing/2014/main" id="{2DD3BB7D-2753-1EC5-6421-C7C6196FFC84}"/>
                      </a:ext>
                    </a:extLst>
                  </p:cNvPr>
                  <p:cNvSpPr/>
                  <p:nvPr/>
                </p:nvSpPr>
                <p:spPr>
                  <a:xfrm>
                    <a:off x="6542694" y="3845143"/>
                    <a:ext cx="333839" cy="334824"/>
                  </a:xfrm>
                  <a:custGeom>
                    <a:avLst/>
                    <a:gdLst>
                      <a:gd name="connsiteX0" fmla="*/ 84605 w 423275"/>
                      <a:gd name="connsiteY0" fmla="*/ 0 h 424524"/>
                      <a:gd name="connsiteX1" fmla="*/ 423275 w 423275"/>
                      <a:gd name="connsiteY1" fmla="*/ 0 h 424524"/>
                      <a:gd name="connsiteX2" fmla="*/ 423275 w 423275"/>
                      <a:gd name="connsiteY2" fmla="*/ 369167 h 424524"/>
                      <a:gd name="connsiteX3" fmla="*/ 66145 w 423275"/>
                      <a:gd name="connsiteY3" fmla="*/ 369167 h 424524"/>
                      <a:gd name="connsiteX4" fmla="*/ 0 w 423275"/>
                      <a:gd name="connsiteY4" fmla="*/ 424524 h 424524"/>
                      <a:gd name="connsiteX5" fmla="*/ 0 w 423275"/>
                      <a:gd name="connsiteY5" fmla="*/ 369167 h 424524"/>
                      <a:gd name="connsiteX6" fmla="*/ 0 w 423275"/>
                      <a:gd name="connsiteY6" fmla="*/ 235181 h 424524"/>
                      <a:gd name="connsiteX7" fmla="*/ 0 w 423275"/>
                      <a:gd name="connsiteY7" fmla="*/ 96963 h 424524"/>
                      <a:gd name="connsiteX8" fmla="*/ 84605 w 423275"/>
                      <a:gd name="connsiteY8" fmla="*/ 0 h 42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23275" h="424524">
                        <a:moveTo>
                          <a:pt x="84605" y="0"/>
                        </a:moveTo>
                        <a:lnTo>
                          <a:pt x="423275" y="0"/>
                        </a:lnTo>
                        <a:lnTo>
                          <a:pt x="423275" y="369167"/>
                        </a:lnTo>
                        <a:lnTo>
                          <a:pt x="66145" y="369167"/>
                        </a:lnTo>
                        <a:cubicBezTo>
                          <a:pt x="32919" y="369167"/>
                          <a:pt x="0" y="375161"/>
                          <a:pt x="0" y="424524"/>
                        </a:cubicBezTo>
                        <a:lnTo>
                          <a:pt x="0" y="369167"/>
                        </a:lnTo>
                        <a:lnTo>
                          <a:pt x="0" y="235181"/>
                        </a:lnTo>
                        <a:lnTo>
                          <a:pt x="0" y="96963"/>
                        </a:lnTo>
                        <a:cubicBezTo>
                          <a:pt x="0" y="43369"/>
                          <a:pt x="37841" y="0"/>
                          <a:pt x="84605" y="0"/>
                        </a:cubicBezTo>
                        <a:close/>
                      </a:path>
                    </a:pathLst>
                  </a:custGeom>
                  <a:solidFill>
                    <a:srgbClr val="3B725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sz="1979" dirty="0">
                      <a:ea typeface="문체부 제목 돋음체" panose="020B0609000101010101" pitchFamily="49" charset="-127"/>
                    </a:endParaRPr>
                  </a:p>
                </p:txBody>
              </p:sp>
            </p:grpSp>
          </p:grpSp>
        </p:grpSp>
        <p:pic>
          <p:nvPicPr>
            <p:cNvPr id="217" name="그림 189">
              <a:extLst>
                <a:ext uri="{FF2B5EF4-FFF2-40B4-BE49-F238E27FC236}">
                  <a16:creationId xmlns:a16="http://schemas.microsoft.com/office/drawing/2014/main" id="{9A397CEF-F5CF-64D7-D932-9AA2229183D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51" b="-2"/>
            <a:stretch>
              <a:fillRect/>
            </a:stretch>
          </p:blipFill>
          <p:spPr bwMode="auto">
            <a:xfrm>
              <a:off x="5245633" y="6120887"/>
              <a:ext cx="4152784" cy="217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81DD98C5-C7C2-ACF1-8770-014D649420FD}"/>
                </a:ext>
              </a:extLst>
            </p:cNvPr>
            <p:cNvGrpSpPr/>
            <p:nvPr/>
          </p:nvGrpSpPr>
          <p:grpSpPr>
            <a:xfrm>
              <a:off x="8684220" y="1559164"/>
              <a:ext cx="863478" cy="896753"/>
              <a:chOff x="8644946" y="1490465"/>
              <a:chExt cx="907523" cy="942497"/>
            </a:xfrm>
          </p:grpSpPr>
          <p:sp>
            <p:nvSpPr>
              <p:cNvPr id="12" name="자유형: 도형 11">
                <a:extLst>
                  <a:ext uri="{FF2B5EF4-FFF2-40B4-BE49-F238E27FC236}">
                    <a16:creationId xmlns:a16="http://schemas.microsoft.com/office/drawing/2014/main" id="{E0701EE4-188D-7D10-274E-328073C99BD0}"/>
                  </a:ext>
                </a:extLst>
              </p:cNvPr>
              <p:cNvSpPr/>
              <p:nvPr/>
            </p:nvSpPr>
            <p:spPr>
              <a:xfrm>
                <a:off x="8947151" y="1917700"/>
                <a:ext cx="605318" cy="492760"/>
              </a:xfrm>
              <a:custGeom>
                <a:avLst/>
                <a:gdLst>
                  <a:gd name="connsiteX0" fmla="*/ 22860 w 601980"/>
                  <a:gd name="connsiteY0" fmla="*/ 487680 h 487680"/>
                  <a:gd name="connsiteX1" fmla="*/ 601980 w 601980"/>
                  <a:gd name="connsiteY1" fmla="*/ 220980 h 487680"/>
                  <a:gd name="connsiteX2" fmla="*/ 601980 w 601980"/>
                  <a:gd name="connsiteY2" fmla="*/ 0 h 487680"/>
                  <a:gd name="connsiteX3" fmla="*/ 0 w 601980"/>
                  <a:gd name="connsiteY3" fmla="*/ 327660 h 487680"/>
                  <a:gd name="connsiteX4" fmla="*/ 22860 w 601980"/>
                  <a:gd name="connsiteY4" fmla="*/ 487680 h 487680"/>
                  <a:gd name="connsiteX0" fmla="*/ 22860 w 601980"/>
                  <a:gd name="connsiteY0" fmla="*/ 487680 h 487680"/>
                  <a:gd name="connsiteX1" fmla="*/ 601980 w 601980"/>
                  <a:gd name="connsiteY1" fmla="*/ 220980 h 487680"/>
                  <a:gd name="connsiteX2" fmla="*/ 601980 w 601980"/>
                  <a:gd name="connsiteY2" fmla="*/ 0 h 487680"/>
                  <a:gd name="connsiteX3" fmla="*/ 0 w 601980"/>
                  <a:gd name="connsiteY3" fmla="*/ 233748 h 487680"/>
                  <a:gd name="connsiteX4" fmla="*/ 22860 w 601980"/>
                  <a:gd name="connsiteY4" fmla="*/ 487680 h 487680"/>
                  <a:gd name="connsiteX0" fmla="*/ 22860 w 619904"/>
                  <a:gd name="connsiteY0" fmla="*/ 607205 h 607205"/>
                  <a:gd name="connsiteX1" fmla="*/ 601980 w 619904"/>
                  <a:gd name="connsiteY1" fmla="*/ 340505 h 607205"/>
                  <a:gd name="connsiteX2" fmla="*/ 619904 w 619904"/>
                  <a:gd name="connsiteY2" fmla="*/ 0 h 607205"/>
                  <a:gd name="connsiteX3" fmla="*/ 0 w 619904"/>
                  <a:gd name="connsiteY3" fmla="*/ 353273 h 607205"/>
                  <a:gd name="connsiteX4" fmla="*/ 22860 w 619904"/>
                  <a:gd name="connsiteY4" fmla="*/ 607205 h 607205"/>
                  <a:gd name="connsiteX0" fmla="*/ 22860 w 628867"/>
                  <a:gd name="connsiteY0" fmla="*/ 487680 h 487680"/>
                  <a:gd name="connsiteX1" fmla="*/ 601980 w 628867"/>
                  <a:gd name="connsiteY1" fmla="*/ 220980 h 487680"/>
                  <a:gd name="connsiteX2" fmla="*/ 628867 w 628867"/>
                  <a:gd name="connsiteY2" fmla="*/ 0 h 487680"/>
                  <a:gd name="connsiteX3" fmla="*/ 0 w 628867"/>
                  <a:gd name="connsiteY3" fmla="*/ 233748 h 487680"/>
                  <a:gd name="connsiteX4" fmla="*/ 22860 w 628867"/>
                  <a:gd name="connsiteY4" fmla="*/ 487680 h 487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867" h="487680">
                    <a:moveTo>
                      <a:pt x="22860" y="487680"/>
                    </a:moveTo>
                    <a:lnTo>
                      <a:pt x="601980" y="220980"/>
                    </a:lnTo>
                    <a:lnTo>
                      <a:pt x="628867" y="0"/>
                    </a:lnTo>
                    <a:lnTo>
                      <a:pt x="0" y="233748"/>
                    </a:lnTo>
                    <a:lnTo>
                      <a:pt x="22860" y="487680"/>
                    </a:lnTo>
                    <a:close/>
                  </a:path>
                </a:pathLst>
              </a:custGeom>
              <a:gradFill>
                <a:gsLst>
                  <a:gs pos="79000">
                    <a:schemeClr val="tx1">
                      <a:alpha val="0"/>
                    </a:schemeClr>
                  </a:gs>
                  <a:gs pos="0">
                    <a:schemeClr val="tx1">
                      <a:alpha val="51000"/>
                    </a:schemeClr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ea typeface="문체부 제목 돋음체" panose="020B0609000101010101" pitchFamily="49" charset="-127"/>
                </a:endParaRPr>
              </a:p>
            </p:txBody>
          </p:sp>
          <p:pic>
            <p:nvPicPr>
              <p:cNvPr id="10" name="그림 9">
                <a:extLst>
                  <a:ext uri="{FF2B5EF4-FFF2-40B4-BE49-F238E27FC236}">
                    <a16:creationId xmlns:a16="http://schemas.microsoft.com/office/drawing/2014/main" id="{DFD1C687-C182-5E77-A5DD-DC3DF929A5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644946" y="1490465"/>
                <a:ext cx="644198" cy="942497"/>
              </a:xfrm>
              <a:prstGeom prst="rect">
                <a:avLst/>
              </a:prstGeom>
            </p:spPr>
          </p:pic>
        </p:grp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DB5B9FB1-24C9-1A1B-9E0E-8EE881A8A75F}"/>
              </a:ext>
            </a:extLst>
          </p:cNvPr>
          <p:cNvGrpSpPr/>
          <p:nvPr/>
        </p:nvGrpSpPr>
        <p:grpSpPr>
          <a:xfrm>
            <a:off x="334634" y="1278975"/>
            <a:ext cx="4583398" cy="5059818"/>
            <a:chOff x="334634" y="1278975"/>
            <a:chExt cx="4583398" cy="5059818"/>
          </a:xfrm>
        </p:grpSpPr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C8520CAA-E0BC-FA67-9F00-86A2A788BBD4}"/>
                </a:ext>
              </a:extLst>
            </p:cNvPr>
            <p:cNvGrpSpPr/>
            <p:nvPr/>
          </p:nvGrpSpPr>
          <p:grpSpPr>
            <a:xfrm>
              <a:off x="334634" y="1278975"/>
              <a:ext cx="4531952" cy="4811824"/>
              <a:chOff x="334634" y="1278975"/>
              <a:chExt cx="4531952" cy="4811824"/>
            </a:xfrm>
          </p:grpSpPr>
          <p:sp>
            <p:nvSpPr>
              <p:cNvPr id="75" name="사각형: 둥근 모서리 74">
                <a:extLst>
                  <a:ext uri="{FF2B5EF4-FFF2-40B4-BE49-F238E27FC236}">
                    <a16:creationId xmlns:a16="http://schemas.microsoft.com/office/drawing/2014/main" id="{D9E1BF8C-B90D-5C26-FA1E-B6C89B564332}"/>
                  </a:ext>
                </a:extLst>
              </p:cNvPr>
              <p:cNvSpPr/>
              <p:nvPr/>
            </p:nvSpPr>
            <p:spPr>
              <a:xfrm>
                <a:off x="334634" y="1366537"/>
                <a:ext cx="4531952" cy="4724262"/>
              </a:xfrm>
              <a:prstGeom prst="roundRect">
                <a:avLst>
                  <a:gd name="adj" fmla="val 3213"/>
                </a:avLst>
              </a:prstGeom>
              <a:solidFill>
                <a:srgbClr val="3B70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781" dirty="0"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F4F338B4-88DD-2403-8B5C-294A76BCFA26}"/>
                  </a:ext>
                </a:extLst>
              </p:cNvPr>
              <p:cNvSpPr txBox="1"/>
              <p:nvPr/>
            </p:nvSpPr>
            <p:spPr>
              <a:xfrm>
                <a:off x="711687" y="1844647"/>
                <a:ext cx="1175386" cy="589975"/>
              </a:xfrm>
              <a:prstGeom prst="rect">
                <a:avLst/>
              </a:prstGeom>
              <a:noFill/>
            </p:spPr>
            <p:txBody>
              <a:bodyPr wrap="none" lIns="0" tIns="35629" rIns="0" bIns="0" anchor="b">
                <a:spAutoFit/>
              </a:bodyPr>
              <a:lstStyle/>
              <a:p>
                <a:r>
                  <a:rPr lang="ko-KR" altLang="en-US" sz="36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근 거</a:t>
                </a:r>
              </a:p>
            </p:txBody>
          </p:sp>
          <p:sp>
            <p:nvSpPr>
              <p:cNvPr id="74" name="사각형: 둥근 모서리 73">
                <a:extLst>
                  <a:ext uri="{FF2B5EF4-FFF2-40B4-BE49-F238E27FC236}">
                    <a16:creationId xmlns:a16="http://schemas.microsoft.com/office/drawing/2014/main" id="{028CDD2B-613C-E7E3-A53A-F99C61D356E8}"/>
                  </a:ext>
                </a:extLst>
              </p:cNvPr>
              <p:cNvSpPr/>
              <p:nvPr/>
            </p:nvSpPr>
            <p:spPr>
              <a:xfrm>
                <a:off x="450982" y="2536336"/>
                <a:ext cx="4299256" cy="3413712"/>
              </a:xfrm>
              <a:prstGeom prst="roundRect">
                <a:avLst>
                  <a:gd name="adj" fmla="val 2944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dist="38100" dir="162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781" dirty="0"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156" name="Freeform 5">
                <a:extLst>
                  <a:ext uri="{FF2B5EF4-FFF2-40B4-BE49-F238E27FC236}">
                    <a16:creationId xmlns:a16="http://schemas.microsoft.com/office/drawing/2014/main" id="{D5B05880-9969-3AC5-972D-5D97E9900850}"/>
                  </a:ext>
                </a:extLst>
              </p:cNvPr>
              <p:cNvSpPr>
                <a:spLocks/>
              </p:cNvSpPr>
              <p:nvPr/>
            </p:nvSpPr>
            <p:spPr bwMode="auto">
              <a:xfrm rot="938902">
                <a:off x="587518" y="1278975"/>
                <a:ext cx="194206" cy="477007"/>
              </a:xfrm>
              <a:custGeom>
                <a:avLst/>
                <a:gdLst>
                  <a:gd name="T0" fmla="*/ 103 w 113"/>
                  <a:gd name="T1" fmla="*/ 25 h 282"/>
                  <a:gd name="T2" fmla="*/ 72 w 113"/>
                  <a:gd name="T3" fmla="*/ 3 h 282"/>
                  <a:gd name="T4" fmla="*/ 34 w 113"/>
                  <a:gd name="T5" fmla="*/ 10 h 282"/>
                  <a:gd name="T6" fmla="*/ 12 w 113"/>
                  <a:gd name="T7" fmla="*/ 42 h 282"/>
                  <a:gd name="T8" fmla="*/ 7 w 113"/>
                  <a:gd name="T9" fmla="*/ 63 h 282"/>
                  <a:gd name="T10" fmla="*/ 22 w 113"/>
                  <a:gd name="T11" fmla="*/ 63 h 282"/>
                  <a:gd name="T12" fmla="*/ 26 w 113"/>
                  <a:gd name="T13" fmla="*/ 45 h 282"/>
                  <a:gd name="T14" fmla="*/ 42 w 113"/>
                  <a:gd name="T15" fmla="*/ 22 h 282"/>
                  <a:gd name="T16" fmla="*/ 69 w 113"/>
                  <a:gd name="T17" fmla="*/ 17 h 282"/>
                  <a:gd name="T18" fmla="*/ 91 w 113"/>
                  <a:gd name="T19" fmla="*/ 33 h 282"/>
                  <a:gd name="T20" fmla="*/ 96 w 113"/>
                  <a:gd name="T21" fmla="*/ 60 h 282"/>
                  <a:gd name="T22" fmla="*/ 56 w 113"/>
                  <a:gd name="T23" fmla="*/ 251 h 282"/>
                  <a:gd name="T24" fmla="*/ 48 w 113"/>
                  <a:gd name="T25" fmla="*/ 264 h 282"/>
                  <a:gd name="T26" fmla="*/ 33 w 113"/>
                  <a:gd name="T27" fmla="*/ 267 h 282"/>
                  <a:gd name="T28" fmla="*/ 21 w 113"/>
                  <a:gd name="T29" fmla="*/ 258 h 282"/>
                  <a:gd name="T30" fmla="*/ 18 w 113"/>
                  <a:gd name="T31" fmla="*/ 243 h 282"/>
                  <a:gd name="T32" fmla="*/ 43 w 113"/>
                  <a:gd name="T33" fmla="*/ 123 h 282"/>
                  <a:gd name="T34" fmla="*/ 37 w 113"/>
                  <a:gd name="T35" fmla="*/ 115 h 282"/>
                  <a:gd name="T36" fmla="*/ 29 w 113"/>
                  <a:gd name="T37" fmla="*/ 120 h 282"/>
                  <a:gd name="T38" fmla="*/ 4 w 113"/>
                  <a:gd name="T39" fmla="*/ 240 h 282"/>
                  <a:gd name="T40" fmla="*/ 30 w 113"/>
                  <a:gd name="T41" fmla="*/ 281 h 282"/>
                  <a:gd name="T42" fmla="*/ 37 w 113"/>
                  <a:gd name="T43" fmla="*/ 282 h 282"/>
                  <a:gd name="T44" fmla="*/ 56 w 113"/>
                  <a:gd name="T45" fmla="*/ 276 h 282"/>
                  <a:gd name="T46" fmla="*/ 71 w 113"/>
                  <a:gd name="T47" fmla="*/ 254 h 282"/>
                  <a:gd name="T48" fmla="*/ 111 w 113"/>
                  <a:gd name="T49" fmla="*/ 63 h 282"/>
                  <a:gd name="T50" fmla="*/ 103 w 113"/>
                  <a:gd name="T51" fmla="*/ 25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13" h="282">
                    <a:moveTo>
                      <a:pt x="103" y="25"/>
                    </a:moveTo>
                    <a:cubicBezTo>
                      <a:pt x="96" y="14"/>
                      <a:pt x="85" y="6"/>
                      <a:pt x="72" y="3"/>
                    </a:cubicBezTo>
                    <a:cubicBezTo>
                      <a:pt x="58" y="0"/>
                      <a:pt x="45" y="3"/>
                      <a:pt x="34" y="10"/>
                    </a:cubicBezTo>
                    <a:cubicBezTo>
                      <a:pt x="22" y="18"/>
                      <a:pt x="15" y="29"/>
                      <a:pt x="12" y="42"/>
                    </a:cubicBezTo>
                    <a:cubicBezTo>
                      <a:pt x="7" y="63"/>
                      <a:pt x="7" y="63"/>
                      <a:pt x="7" y="63"/>
                    </a:cubicBezTo>
                    <a:cubicBezTo>
                      <a:pt x="22" y="63"/>
                      <a:pt x="22" y="63"/>
                      <a:pt x="22" y="63"/>
                    </a:cubicBezTo>
                    <a:cubicBezTo>
                      <a:pt x="26" y="45"/>
                      <a:pt x="26" y="45"/>
                      <a:pt x="26" y="45"/>
                    </a:cubicBezTo>
                    <a:cubicBezTo>
                      <a:pt x="28" y="36"/>
                      <a:pt x="34" y="28"/>
                      <a:pt x="42" y="22"/>
                    </a:cubicBezTo>
                    <a:cubicBezTo>
                      <a:pt x="50" y="17"/>
                      <a:pt x="59" y="15"/>
                      <a:pt x="69" y="17"/>
                    </a:cubicBezTo>
                    <a:cubicBezTo>
                      <a:pt x="78" y="19"/>
                      <a:pt x="86" y="25"/>
                      <a:pt x="91" y="33"/>
                    </a:cubicBezTo>
                    <a:cubicBezTo>
                      <a:pt x="96" y="41"/>
                      <a:pt x="98" y="50"/>
                      <a:pt x="96" y="60"/>
                    </a:cubicBezTo>
                    <a:cubicBezTo>
                      <a:pt x="56" y="251"/>
                      <a:pt x="56" y="251"/>
                      <a:pt x="56" y="251"/>
                    </a:cubicBezTo>
                    <a:cubicBezTo>
                      <a:pt x="55" y="256"/>
                      <a:pt x="52" y="261"/>
                      <a:pt x="48" y="264"/>
                    </a:cubicBezTo>
                    <a:cubicBezTo>
                      <a:pt x="43" y="267"/>
                      <a:pt x="38" y="268"/>
                      <a:pt x="33" y="267"/>
                    </a:cubicBezTo>
                    <a:cubicBezTo>
                      <a:pt x="28" y="265"/>
                      <a:pt x="24" y="262"/>
                      <a:pt x="21" y="258"/>
                    </a:cubicBezTo>
                    <a:cubicBezTo>
                      <a:pt x="18" y="254"/>
                      <a:pt x="17" y="248"/>
                      <a:pt x="18" y="243"/>
                    </a:cubicBezTo>
                    <a:cubicBezTo>
                      <a:pt x="43" y="123"/>
                      <a:pt x="43" y="123"/>
                      <a:pt x="43" y="123"/>
                    </a:cubicBezTo>
                    <a:cubicBezTo>
                      <a:pt x="44" y="119"/>
                      <a:pt x="41" y="115"/>
                      <a:pt x="37" y="115"/>
                    </a:cubicBezTo>
                    <a:cubicBezTo>
                      <a:pt x="33" y="114"/>
                      <a:pt x="30" y="116"/>
                      <a:pt x="29" y="120"/>
                    </a:cubicBezTo>
                    <a:cubicBezTo>
                      <a:pt x="4" y="240"/>
                      <a:pt x="4" y="240"/>
                      <a:pt x="4" y="240"/>
                    </a:cubicBezTo>
                    <a:cubicBezTo>
                      <a:pt x="0" y="259"/>
                      <a:pt x="12" y="277"/>
                      <a:pt x="30" y="281"/>
                    </a:cubicBezTo>
                    <a:cubicBezTo>
                      <a:pt x="32" y="281"/>
                      <a:pt x="35" y="282"/>
                      <a:pt x="37" y="282"/>
                    </a:cubicBezTo>
                    <a:cubicBezTo>
                      <a:pt x="44" y="282"/>
                      <a:pt x="50" y="280"/>
                      <a:pt x="56" y="276"/>
                    </a:cubicBezTo>
                    <a:cubicBezTo>
                      <a:pt x="63" y="271"/>
                      <a:pt x="69" y="263"/>
                      <a:pt x="71" y="254"/>
                    </a:cubicBezTo>
                    <a:cubicBezTo>
                      <a:pt x="111" y="63"/>
                      <a:pt x="111" y="63"/>
                      <a:pt x="111" y="63"/>
                    </a:cubicBezTo>
                    <a:cubicBezTo>
                      <a:pt x="113" y="50"/>
                      <a:pt x="111" y="36"/>
                      <a:pt x="103" y="25"/>
                    </a:cubicBezTo>
                    <a:close/>
                  </a:path>
                </a:pathLst>
              </a:custGeom>
              <a:solidFill>
                <a:srgbClr val="F89818"/>
              </a:soli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105832" tIns="52916" rIns="105832" bIns="52916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315" dirty="0">
                  <a:solidFill>
                    <a:prstClr val="black"/>
                  </a:solidFill>
                  <a:ea typeface="문체부 제목 돋음체" panose="020B0609000101010101" pitchFamily="49" charset="-127"/>
                </a:endParaRPr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AC45FB14-C295-4107-8129-E717F5FC8D0F}"/>
                </a:ext>
              </a:extLst>
            </p:cNvPr>
            <p:cNvSpPr txBox="1"/>
            <p:nvPr/>
          </p:nvSpPr>
          <p:spPr>
            <a:xfrm>
              <a:off x="1921186" y="3063706"/>
              <a:ext cx="2204321" cy="710964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1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모든 국민은</a:t>
              </a:r>
              <a:r>
                <a:rPr lang="en-US" altLang="ko-KR" sz="1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/>
              </a:r>
              <a:br>
                <a:rPr lang="en-US" altLang="ko-KR" sz="1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</a:br>
              <a:r>
                <a:rPr lang="ko-KR" altLang="en-US" sz="1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법률이 정하는 바에 의하여</a:t>
              </a:r>
            </a:p>
            <a:p>
              <a:pPr>
                <a:lnSpc>
                  <a:spcPct val="110000"/>
                </a:lnSpc>
              </a:pPr>
              <a:r>
                <a:rPr lang="ko-KR" altLang="en-US" sz="1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국방의 의무를 진다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2FBA7E45-8FF6-437D-B025-5B91F6A96730}"/>
                </a:ext>
              </a:extLst>
            </p:cNvPr>
            <p:cNvSpPr txBox="1"/>
            <p:nvPr/>
          </p:nvSpPr>
          <p:spPr>
            <a:xfrm>
              <a:off x="1921186" y="4760531"/>
              <a:ext cx="2996846" cy="710964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1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대한민국 국민인 남성은</a:t>
              </a:r>
              <a:r>
                <a:rPr lang="en-US" altLang="ko-KR" sz="1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/>
              </a:r>
              <a:br>
                <a:rPr lang="en-US" altLang="ko-KR" sz="1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</a:br>
              <a:r>
                <a:rPr lang="ko-KR" altLang="en-US" sz="1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헌법과 이 법에서 정하는 바에 따라</a:t>
              </a:r>
              <a:r>
                <a:rPr lang="en-US" altLang="ko-KR" sz="1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/>
              </a:r>
              <a:br>
                <a:rPr lang="en-US" altLang="ko-KR" sz="1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</a:br>
              <a:r>
                <a:rPr lang="ko-KR" altLang="en-US" sz="1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병역의무를 성실히 수행</a:t>
              </a:r>
              <a:r>
                <a:rPr lang="ko-KR" altLang="en-US" sz="1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 하여야 한다</a:t>
              </a:r>
            </a:p>
          </p:txBody>
        </p:sp>
        <p:cxnSp>
          <p:nvCxnSpPr>
            <p:cNvPr id="119" name="직선 연결선 118">
              <a:extLst>
                <a:ext uri="{FF2B5EF4-FFF2-40B4-BE49-F238E27FC236}">
                  <a16:creationId xmlns:a16="http://schemas.microsoft.com/office/drawing/2014/main" id="{832E43D0-3D0A-B060-3919-DDE99F9A7B0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592073" y="2158263"/>
              <a:ext cx="0" cy="4169858"/>
            </a:xfrm>
            <a:prstGeom prst="line">
              <a:avLst/>
            </a:prstGeom>
            <a:noFill/>
            <a:ln w="19050" cap="rnd">
              <a:solidFill>
                <a:srgbClr val="3B709B">
                  <a:alpha val="50000"/>
                </a:srgbClr>
              </a:solidFill>
              <a:prstDash val="sysDot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181" name="그룹 180">
              <a:extLst>
                <a:ext uri="{FF2B5EF4-FFF2-40B4-BE49-F238E27FC236}">
                  <a16:creationId xmlns:a16="http://schemas.microsoft.com/office/drawing/2014/main" id="{F01D041E-4A9C-D8E3-334C-9A9D76B908B5}"/>
                </a:ext>
              </a:extLst>
            </p:cNvPr>
            <p:cNvGrpSpPr/>
            <p:nvPr/>
          </p:nvGrpSpPr>
          <p:grpSpPr>
            <a:xfrm>
              <a:off x="699861" y="2865941"/>
              <a:ext cx="1000893" cy="1099164"/>
              <a:chOff x="707149" y="2860076"/>
              <a:chExt cx="1011319" cy="1110614"/>
            </a:xfrm>
          </p:grpSpPr>
          <p:grpSp>
            <p:nvGrpSpPr>
              <p:cNvPr id="167" name="그룹 166">
                <a:extLst>
                  <a:ext uri="{FF2B5EF4-FFF2-40B4-BE49-F238E27FC236}">
                    <a16:creationId xmlns:a16="http://schemas.microsoft.com/office/drawing/2014/main" id="{0D7E9976-C746-506B-E1E7-E8671454868F}"/>
                  </a:ext>
                </a:extLst>
              </p:cNvPr>
              <p:cNvGrpSpPr/>
              <p:nvPr/>
            </p:nvGrpSpPr>
            <p:grpSpPr>
              <a:xfrm>
                <a:off x="707149" y="2860076"/>
                <a:ext cx="1011319" cy="1110614"/>
                <a:chOff x="2308114" y="0"/>
                <a:chExt cx="5392671" cy="6855807"/>
              </a:xfrm>
              <a:solidFill>
                <a:srgbClr val="315C7F"/>
              </a:solidFill>
            </p:grpSpPr>
            <p:sp>
              <p:nvSpPr>
                <p:cNvPr id="168" name="자유형: 도형 167">
                  <a:extLst>
                    <a:ext uri="{FF2B5EF4-FFF2-40B4-BE49-F238E27FC236}">
                      <a16:creationId xmlns:a16="http://schemas.microsoft.com/office/drawing/2014/main" id="{60290A58-70AF-979C-2248-63BAE7F773AD}"/>
                    </a:ext>
                  </a:extLst>
                </p:cNvPr>
                <p:cNvSpPr/>
                <p:nvPr/>
              </p:nvSpPr>
              <p:spPr>
                <a:xfrm>
                  <a:off x="2308114" y="16438"/>
                  <a:ext cx="5392671" cy="6839369"/>
                </a:xfrm>
                <a:custGeom>
                  <a:avLst/>
                  <a:gdLst>
                    <a:gd name="connsiteX0" fmla="*/ 5281063 w 5392671"/>
                    <a:gd name="connsiteY0" fmla="*/ 633601 h 6839369"/>
                    <a:gd name="connsiteX1" fmla="*/ 5169455 w 5392671"/>
                    <a:gd name="connsiteY1" fmla="*/ 745209 h 6839369"/>
                    <a:gd name="connsiteX2" fmla="*/ 5169455 w 5392671"/>
                    <a:gd name="connsiteY2" fmla="*/ 6616154 h 6839369"/>
                    <a:gd name="connsiteX3" fmla="*/ 675706 w 5392671"/>
                    <a:gd name="connsiteY3" fmla="*/ 6616154 h 6839369"/>
                    <a:gd name="connsiteX4" fmla="*/ 442223 w 5392671"/>
                    <a:gd name="connsiteY4" fmla="*/ 6545785 h 6839369"/>
                    <a:gd name="connsiteX5" fmla="*/ 223217 w 5392671"/>
                    <a:gd name="connsiteY5" fmla="*/ 6077722 h 6839369"/>
                    <a:gd name="connsiteX6" fmla="*/ 442223 w 5392671"/>
                    <a:gd name="connsiteY6" fmla="*/ 5609660 h 6839369"/>
                    <a:gd name="connsiteX7" fmla="*/ 544660 w 5392671"/>
                    <a:gd name="connsiteY7" fmla="*/ 5563690 h 6839369"/>
                    <a:gd name="connsiteX8" fmla="*/ 544660 w 5392671"/>
                    <a:gd name="connsiteY8" fmla="*/ 0 h 6839369"/>
                    <a:gd name="connsiteX9" fmla="*/ 337536 w 5392671"/>
                    <a:gd name="connsiteY9" fmla="*/ 79770 h 6839369"/>
                    <a:gd name="connsiteX10" fmla="*/ 0 w 5392671"/>
                    <a:gd name="connsiteY10" fmla="*/ 745209 h 6839369"/>
                    <a:gd name="connsiteX11" fmla="*/ 0 w 5392671"/>
                    <a:gd name="connsiteY11" fmla="*/ 6077722 h 6839369"/>
                    <a:gd name="connsiteX12" fmla="*/ 337536 w 5392671"/>
                    <a:gd name="connsiteY12" fmla="*/ 6743162 h 6839369"/>
                    <a:gd name="connsiteX13" fmla="*/ 675014 w 5392671"/>
                    <a:gd name="connsiteY13" fmla="*/ 6839370 h 6839369"/>
                    <a:gd name="connsiteX14" fmla="*/ 5281063 w 5392671"/>
                    <a:gd name="connsiteY14" fmla="*/ 6839370 h 6839369"/>
                    <a:gd name="connsiteX15" fmla="*/ 5392672 w 5392671"/>
                    <a:gd name="connsiteY15" fmla="*/ 6727762 h 6839369"/>
                    <a:gd name="connsiteX16" fmla="*/ 5392672 w 5392671"/>
                    <a:gd name="connsiteY16" fmla="*/ 745209 h 6839369"/>
                    <a:gd name="connsiteX17" fmla="*/ 5281063 w 5392671"/>
                    <a:gd name="connsiteY17" fmla="*/ 633601 h 6839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392671" h="6839369">
                      <a:moveTo>
                        <a:pt x="5281063" y="633601"/>
                      </a:moveTo>
                      <a:cubicBezTo>
                        <a:pt x="5219405" y="633601"/>
                        <a:pt x="5169455" y="683608"/>
                        <a:pt x="5169455" y="745209"/>
                      </a:cubicBezTo>
                      <a:lnTo>
                        <a:pt x="5169455" y="6616154"/>
                      </a:lnTo>
                      <a:lnTo>
                        <a:pt x="675706" y="6616154"/>
                      </a:lnTo>
                      <a:cubicBezTo>
                        <a:pt x="674553" y="6616154"/>
                        <a:pt x="555734" y="6613904"/>
                        <a:pt x="442223" y="6545785"/>
                      </a:cubicBezTo>
                      <a:cubicBezTo>
                        <a:pt x="296930" y="6458459"/>
                        <a:pt x="223217" y="6300997"/>
                        <a:pt x="223217" y="6077722"/>
                      </a:cubicBezTo>
                      <a:cubicBezTo>
                        <a:pt x="223217" y="5854448"/>
                        <a:pt x="296930" y="5696928"/>
                        <a:pt x="442223" y="5609660"/>
                      </a:cubicBezTo>
                      <a:cubicBezTo>
                        <a:pt x="477061" y="5588722"/>
                        <a:pt x="512360" y="5574014"/>
                        <a:pt x="544660" y="5563690"/>
                      </a:cubicBezTo>
                      <a:lnTo>
                        <a:pt x="544660" y="0"/>
                      </a:lnTo>
                      <a:cubicBezTo>
                        <a:pt x="485251" y="13151"/>
                        <a:pt x="411826" y="36972"/>
                        <a:pt x="337536" y="79770"/>
                      </a:cubicBezTo>
                      <a:cubicBezTo>
                        <a:pt x="183591" y="168595"/>
                        <a:pt x="0" y="356166"/>
                        <a:pt x="0" y="745209"/>
                      </a:cubicBezTo>
                      <a:lnTo>
                        <a:pt x="0" y="6077722"/>
                      </a:lnTo>
                      <a:cubicBezTo>
                        <a:pt x="0" y="6466766"/>
                        <a:pt x="183591" y="6654279"/>
                        <a:pt x="337536" y="6743162"/>
                      </a:cubicBezTo>
                      <a:cubicBezTo>
                        <a:pt x="499613" y="6836602"/>
                        <a:pt x="657537" y="6839370"/>
                        <a:pt x="675014" y="6839370"/>
                      </a:cubicBezTo>
                      <a:lnTo>
                        <a:pt x="5281063" y="6839370"/>
                      </a:lnTo>
                      <a:cubicBezTo>
                        <a:pt x="5342722" y="6839370"/>
                        <a:pt x="5392672" y="6789362"/>
                        <a:pt x="5392672" y="6727762"/>
                      </a:cubicBezTo>
                      <a:lnTo>
                        <a:pt x="5392672" y="745209"/>
                      </a:lnTo>
                      <a:cubicBezTo>
                        <a:pt x="5392672" y="683608"/>
                        <a:pt x="5342722" y="633601"/>
                        <a:pt x="5281063" y="633601"/>
                      </a:cubicBezTo>
                      <a:close/>
                    </a:path>
                  </a:pathLst>
                </a:custGeom>
                <a:solidFill>
                  <a:srgbClr val="3B709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169" name="자유형: 도형 168">
                  <a:extLst>
                    <a:ext uri="{FF2B5EF4-FFF2-40B4-BE49-F238E27FC236}">
                      <a16:creationId xmlns:a16="http://schemas.microsoft.com/office/drawing/2014/main" id="{CD7EC47D-E4DD-72F9-29E9-78AEAB4785CA}"/>
                    </a:ext>
                  </a:extLst>
                </p:cNvPr>
                <p:cNvSpPr/>
                <p:nvPr/>
              </p:nvSpPr>
              <p:spPr>
                <a:xfrm>
                  <a:off x="2774965" y="5982552"/>
                  <a:ext cx="4463640" cy="223217"/>
                </a:xfrm>
                <a:custGeom>
                  <a:avLst/>
                  <a:gdLst>
                    <a:gd name="connsiteX0" fmla="*/ 58 w 4463640"/>
                    <a:gd name="connsiteY0" fmla="*/ 111608 h 223217"/>
                    <a:gd name="connsiteX1" fmla="*/ 111666 w 4463640"/>
                    <a:gd name="connsiteY1" fmla="*/ 223217 h 223217"/>
                    <a:gd name="connsiteX2" fmla="*/ 4352032 w 4463640"/>
                    <a:gd name="connsiteY2" fmla="*/ 223217 h 223217"/>
                    <a:gd name="connsiteX3" fmla="*/ 4463641 w 4463640"/>
                    <a:gd name="connsiteY3" fmla="*/ 111608 h 223217"/>
                    <a:gd name="connsiteX4" fmla="*/ 4352032 w 4463640"/>
                    <a:gd name="connsiteY4" fmla="*/ 0 h 223217"/>
                    <a:gd name="connsiteX5" fmla="*/ 111608 w 4463640"/>
                    <a:gd name="connsiteY5" fmla="*/ 0 h 223217"/>
                    <a:gd name="connsiteX6" fmla="*/ 0 w 4463640"/>
                    <a:gd name="connsiteY6" fmla="*/ 111608 h 223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463640" h="223217">
                      <a:moveTo>
                        <a:pt x="58" y="111608"/>
                      </a:moveTo>
                      <a:cubicBezTo>
                        <a:pt x="58" y="173267"/>
                        <a:pt x="50007" y="223217"/>
                        <a:pt x="111666" y="223217"/>
                      </a:cubicBezTo>
                      <a:lnTo>
                        <a:pt x="4352032" y="223217"/>
                      </a:lnTo>
                      <a:cubicBezTo>
                        <a:pt x="4413691" y="223217"/>
                        <a:pt x="4463641" y="173267"/>
                        <a:pt x="4463641" y="111608"/>
                      </a:cubicBezTo>
                      <a:cubicBezTo>
                        <a:pt x="4463641" y="49950"/>
                        <a:pt x="4413691" y="0"/>
                        <a:pt x="4352032" y="0"/>
                      </a:cubicBezTo>
                      <a:lnTo>
                        <a:pt x="111608" y="0"/>
                      </a:lnTo>
                      <a:cubicBezTo>
                        <a:pt x="49950" y="0"/>
                        <a:pt x="0" y="49950"/>
                        <a:pt x="0" y="111608"/>
                      </a:cubicBezTo>
                      <a:close/>
                    </a:path>
                  </a:pathLst>
                </a:custGeom>
                <a:solidFill>
                  <a:srgbClr val="3B709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170" name="자유형: 도형 169">
                  <a:extLst>
                    <a:ext uri="{FF2B5EF4-FFF2-40B4-BE49-F238E27FC236}">
                      <a16:creationId xmlns:a16="http://schemas.microsoft.com/office/drawing/2014/main" id="{E7556B09-E8A3-375E-3A12-C555B01F5D99}"/>
                    </a:ext>
                  </a:extLst>
                </p:cNvPr>
                <p:cNvSpPr/>
                <p:nvPr/>
              </p:nvSpPr>
              <p:spPr>
                <a:xfrm>
                  <a:off x="3075935" y="0"/>
                  <a:ext cx="4162613" cy="5555726"/>
                </a:xfrm>
                <a:custGeom>
                  <a:avLst/>
                  <a:gdLst>
                    <a:gd name="connsiteX0" fmla="*/ 4051007 w 4162615"/>
                    <a:gd name="connsiteY0" fmla="*/ 0 h 5555729"/>
                    <a:gd name="connsiteX1" fmla="*/ 0 w 4162615"/>
                    <a:gd name="connsiteY1" fmla="*/ 0 h 5555729"/>
                    <a:gd name="connsiteX2" fmla="*/ 0 w 4162615"/>
                    <a:gd name="connsiteY2" fmla="*/ 5555730 h 5555729"/>
                    <a:gd name="connsiteX3" fmla="*/ 4051007 w 4162615"/>
                    <a:gd name="connsiteY3" fmla="*/ 5555730 h 5555729"/>
                    <a:gd name="connsiteX4" fmla="*/ 4162615 w 4162615"/>
                    <a:gd name="connsiteY4" fmla="*/ 5444122 h 5555729"/>
                    <a:gd name="connsiteX5" fmla="*/ 4162615 w 4162615"/>
                    <a:gd name="connsiteY5" fmla="*/ 111608 h 5555729"/>
                    <a:gd name="connsiteX6" fmla="*/ 4051007 w 4162615"/>
                    <a:gd name="connsiteY6" fmla="*/ 0 h 55557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162615" h="5555729">
                      <a:moveTo>
                        <a:pt x="4051007" y="0"/>
                      </a:moveTo>
                      <a:lnTo>
                        <a:pt x="0" y="0"/>
                      </a:lnTo>
                      <a:lnTo>
                        <a:pt x="0" y="5555730"/>
                      </a:lnTo>
                      <a:lnTo>
                        <a:pt x="4051007" y="5555730"/>
                      </a:lnTo>
                      <a:cubicBezTo>
                        <a:pt x="4112666" y="5555730"/>
                        <a:pt x="4162615" y="5505723"/>
                        <a:pt x="4162615" y="5444122"/>
                      </a:cubicBezTo>
                      <a:lnTo>
                        <a:pt x="4162615" y="111608"/>
                      </a:lnTo>
                      <a:cubicBezTo>
                        <a:pt x="4162615" y="50007"/>
                        <a:pt x="4112666" y="0"/>
                        <a:pt x="4051007" y="0"/>
                      </a:cubicBezTo>
                      <a:close/>
                    </a:path>
                  </a:pathLst>
                </a:custGeom>
                <a:solidFill>
                  <a:srgbClr val="3B709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C0AA0CE-71F2-452C-882A-0F3DDACE032F}"/>
                  </a:ext>
                </a:extLst>
              </p:cNvPr>
              <p:cNvSpPr txBox="1"/>
              <p:nvPr/>
            </p:nvSpPr>
            <p:spPr>
              <a:xfrm>
                <a:off x="918883" y="3080490"/>
                <a:ext cx="645159" cy="497573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ko-KR" altLang="en-US" sz="16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헌법</a:t>
                </a:r>
                <a:r>
                  <a:rPr lang="en-US" altLang="ko-KR" sz="16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/>
                </a:r>
                <a:br>
                  <a:rPr lang="en-US" altLang="ko-KR" sz="16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</a:br>
                <a:r>
                  <a:rPr lang="ko-KR" altLang="en-US" sz="16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제</a:t>
                </a:r>
                <a:r>
                  <a:rPr lang="en-US" altLang="ko-KR" sz="16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39</a:t>
                </a:r>
                <a:r>
                  <a:rPr lang="ko-KR" altLang="en-US" sz="16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조</a:t>
                </a:r>
              </a:p>
            </p:txBody>
          </p:sp>
        </p:grpSp>
        <p:grpSp>
          <p:nvGrpSpPr>
            <p:cNvPr id="182" name="그룹 181">
              <a:extLst>
                <a:ext uri="{FF2B5EF4-FFF2-40B4-BE49-F238E27FC236}">
                  <a16:creationId xmlns:a16="http://schemas.microsoft.com/office/drawing/2014/main" id="{67C55AF2-893D-A838-BF07-1498F1C364B2}"/>
                </a:ext>
              </a:extLst>
            </p:cNvPr>
            <p:cNvGrpSpPr/>
            <p:nvPr/>
          </p:nvGrpSpPr>
          <p:grpSpPr>
            <a:xfrm>
              <a:off x="699861" y="4562766"/>
              <a:ext cx="1000893" cy="1099164"/>
              <a:chOff x="707149" y="4574576"/>
              <a:chExt cx="1011319" cy="1110614"/>
            </a:xfrm>
          </p:grpSpPr>
          <p:grpSp>
            <p:nvGrpSpPr>
              <p:cNvPr id="174" name="그룹 173">
                <a:extLst>
                  <a:ext uri="{FF2B5EF4-FFF2-40B4-BE49-F238E27FC236}">
                    <a16:creationId xmlns:a16="http://schemas.microsoft.com/office/drawing/2014/main" id="{D01532E1-4300-1F2A-0FC5-158379C8EA03}"/>
                  </a:ext>
                </a:extLst>
              </p:cNvPr>
              <p:cNvGrpSpPr/>
              <p:nvPr/>
            </p:nvGrpSpPr>
            <p:grpSpPr>
              <a:xfrm>
                <a:off x="707149" y="4574576"/>
                <a:ext cx="1011319" cy="1110614"/>
                <a:chOff x="2308114" y="0"/>
                <a:chExt cx="5392671" cy="6855807"/>
              </a:xfrm>
              <a:solidFill>
                <a:srgbClr val="315C7F"/>
              </a:solidFill>
            </p:grpSpPr>
            <p:sp>
              <p:nvSpPr>
                <p:cNvPr id="176" name="자유형: 도형 175">
                  <a:extLst>
                    <a:ext uri="{FF2B5EF4-FFF2-40B4-BE49-F238E27FC236}">
                      <a16:creationId xmlns:a16="http://schemas.microsoft.com/office/drawing/2014/main" id="{14EA4ABF-CFCE-725A-4014-BF1708C91A49}"/>
                    </a:ext>
                  </a:extLst>
                </p:cNvPr>
                <p:cNvSpPr/>
                <p:nvPr/>
              </p:nvSpPr>
              <p:spPr>
                <a:xfrm>
                  <a:off x="2308114" y="16438"/>
                  <a:ext cx="5392671" cy="6839369"/>
                </a:xfrm>
                <a:custGeom>
                  <a:avLst/>
                  <a:gdLst>
                    <a:gd name="connsiteX0" fmla="*/ 5281063 w 5392671"/>
                    <a:gd name="connsiteY0" fmla="*/ 633601 h 6839369"/>
                    <a:gd name="connsiteX1" fmla="*/ 5169455 w 5392671"/>
                    <a:gd name="connsiteY1" fmla="*/ 745209 h 6839369"/>
                    <a:gd name="connsiteX2" fmla="*/ 5169455 w 5392671"/>
                    <a:gd name="connsiteY2" fmla="*/ 6616154 h 6839369"/>
                    <a:gd name="connsiteX3" fmla="*/ 675706 w 5392671"/>
                    <a:gd name="connsiteY3" fmla="*/ 6616154 h 6839369"/>
                    <a:gd name="connsiteX4" fmla="*/ 442223 w 5392671"/>
                    <a:gd name="connsiteY4" fmla="*/ 6545785 h 6839369"/>
                    <a:gd name="connsiteX5" fmla="*/ 223217 w 5392671"/>
                    <a:gd name="connsiteY5" fmla="*/ 6077722 h 6839369"/>
                    <a:gd name="connsiteX6" fmla="*/ 442223 w 5392671"/>
                    <a:gd name="connsiteY6" fmla="*/ 5609660 h 6839369"/>
                    <a:gd name="connsiteX7" fmla="*/ 544660 w 5392671"/>
                    <a:gd name="connsiteY7" fmla="*/ 5563690 h 6839369"/>
                    <a:gd name="connsiteX8" fmla="*/ 544660 w 5392671"/>
                    <a:gd name="connsiteY8" fmla="*/ 0 h 6839369"/>
                    <a:gd name="connsiteX9" fmla="*/ 337536 w 5392671"/>
                    <a:gd name="connsiteY9" fmla="*/ 79770 h 6839369"/>
                    <a:gd name="connsiteX10" fmla="*/ 0 w 5392671"/>
                    <a:gd name="connsiteY10" fmla="*/ 745209 h 6839369"/>
                    <a:gd name="connsiteX11" fmla="*/ 0 w 5392671"/>
                    <a:gd name="connsiteY11" fmla="*/ 6077722 h 6839369"/>
                    <a:gd name="connsiteX12" fmla="*/ 337536 w 5392671"/>
                    <a:gd name="connsiteY12" fmla="*/ 6743162 h 6839369"/>
                    <a:gd name="connsiteX13" fmla="*/ 675014 w 5392671"/>
                    <a:gd name="connsiteY13" fmla="*/ 6839370 h 6839369"/>
                    <a:gd name="connsiteX14" fmla="*/ 5281063 w 5392671"/>
                    <a:gd name="connsiteY14" fmla="*/ 6839370 h 6839369"/>
                    <a:gd name="connsiteX15" fmla="*/ 5392672 w 5392671"/>
                    <a:gd name="connsiteY15" fmla="*/ 6727762 h 6839369"/>
                    <a:gd name="connsiteX16" fmla="*/ 5392672 w 5392671"/>
                    <a:gd name="connsiteY16" fmla="*/ 745209 h 6839369"/>
                    <a:gd name="connsiteX17" fmla="*/ 5281063 w 5392671"/>
                    <a:gd name="connsiteY17" fmla="*/ 633601 h 6839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392671" h="6839369">
                      <a:moveTo>
                        <a:pt x="5281063" y="633601"/>
                      </a:moveTo>
                      <a:cubicBezTo>
                        <a:pt x="5219405" y="633601"/>
                        <a:pt x="5169455" y="683608"/>
                        <a:pt x="5169455" y="745209"/>
                      </a:cubicBezTo>
                      <a:lnTo>
                        <a:pt x="5169455" y="6616154"/>
                      </a:lnTo>
                      <a:lnTo>
                        <a:pt x="675706" y="6616154"/>
                      </a:lnTo>
                      <a:cubicBezTo>
                        <a:pt x="674553" y="6616154"/>
                        <a:pt x="555734" y="6613904"/>
                        <a:pt x="442223" y="6545785"/>
                      </a:cubicBezTo>
                      <a:cubicBezTo>
                        <a:pt x="296930" y="6458459"/>
                        <a:pt x="223217" y="6300997"/>
                        <a:pt x="223217" y="6077722"/>
                      </a:cubicBezTo>
                      <a:cubicBezTo>
                        <a:pt x="223217" y="5854448"/>
                        <a:pt x="296930" y="5696928"/>
                        <a:pt x="442223" y="5609660"/>
                      </a:cubicBezTo>
                      <a:cubicBezTo>
                        <a:pt x="477061" y="5588722"/>
                        <a:pt x="512360" y="5574014"/>
                        <a:pt x="544660" y="5563690"/>
                      </a:cubicBezTo>
                      <a:lnTo>
                        <a:pt x="544660" y="0"/>
                      </a:lnTo>
                      <a:cubicBezTo>
                        <a:pt x="485251" y="13151"/>
                        <a:pt x="411826" y="36972"/>
                        <a:pt x="337536" y="79770"/>
                      </a:cubicBezTo>
                      <a:cubicBezTo>
                        <a:pt x="183591" y="168595"/>
                        <a:pt x="0" y="356166"/>
                        <a:pt x="0" y="745209"/>
                      </a:cubicBezTo>
                      <a:lnTo>
                        <a:pt x="0" y="6077722"/>
                      </a:lnTo>
                      <a:cubicBezTo>
                        <a:pt x="0" y="6466766"/>
                        <a:pt x="183591" y="6654279"/>
                        <a:pt x="337536" y="6743162"/>
                      </a:cubicBezTo>
                      <a:cubicBezTo>
                        <a:pt x="499613" y="6836602"/>
                        <a:pt x="657537" y="6839370"/>
                        <a:pt x="675014" y="6839370"/>
                      </a:cubicBezTo>
                      <a:lnTo>
                        <a:pt x="5281063" y="6839370"/>
                      </a:lnTo>
                      <a:cubicBezTo>
                        <a:pt x="5342722" y="6839370"/>
                        <a:pt x="5392672" y="6789362"/>
                        <a:pt x="5392672" y="6727762"/>
                      </a:cubicBezTo>
                      <a:lnTo>
                        <a:pt x="5392672" y="745209"/>
                      </a:lnTo>
                      <a:cubicBezTo>
                        <a:pt x="5392672" y="683608"/>
                        <a:pt x="5342722" y="633601"/>
                        <a:pt x="5281063" y="633601"/>
                      </a:cubicBezTo>
                      <a:close/>
                    </a:path>
                  </a:pathLst>
                </a:custGeom>
                <a:solidFill>
                  <a:srgbClr val="3B709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177" name="자유형: 도형 176">
                  <a:extLst>
                    <a:ext uri="{FF2B5EF4-FFF2-40B4-BE49-F238E27FC236}">
                      <a16:creationId xmlns:a16="http://schemas.microsoft.com/office/drawing/2014/main" id="{68FE9641-A837-2A99-02FB-DBB4FFE4790D}"/>
                    </a:ext>
                  </a:extLst>
                </p:cNvPr>
                <p:cNvSpPr/>
                <p:nvPr/>
              </p:nvSpPr>
              <p:spPr>
                <a:xfrm>
                  <a:off x="2774965" y="5982552"/>
                  <a:ext cx="4463640" cy="223217"/>
                </a:xfrm>
                <a:custGeom>
                  <a:avLst/>
                  <a:gdLst>
                    <a:gd name="connsiteX0" fmla="*/ 58 w 4463640"/>
                    <a:gd name="connsiteY0" fmla="*/ 111608 h 223217"/>
                    <a:gd name="connsiteX1" fmla="*/ 111666 w 4463640"/>
                    <a:gd name="connsiteY1" fmla="*/ 223217 h 223217"/>
                    <a:gd name="connsiteX2" fmla="*/ 4352032 w 4463640"/>
                    <a:gd name="connsiteY2" fmla="*/ 223217 h 223217"/>
                    <a:gd name="connsiteX3" fmla="*/ 4463641 w 4463640"/>
                    <a:gd name="connsiteY3" fmla="*/ 111608 h 223217"/>
                    <a:gd name="connsiteX4" fmla="*/ 4352032 w 4463640"/>
                    <a:gd name="connsiteY4" fmla="*/ 0 h 223217"/>
                    <a:gd name="connsiteX5" fmla="*/ 111608 w 4463640"/>
                    <a:gd name="connsiteY5" fmla="*/ 0 h 223217"/>
                    <a:gd name="connsiteX6" fmla="*/ 0 w 4463640"/>
                    <a:gd name="connsiteY6" fmla="*/ 111608 h 223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463640" h="223217">
                      <a:moveTo>
                        <a:pt x="58" y="111608"/>
                      </a:moveTo>
                      <a:cubicBezTo>
                        <a:pt x="58" y="173267"/>
                        <a:pt x="50007" y="223217"/>
                        <a:pt x="111666" y="223217"/>
                      </a:cubicBezTo>
                      <a:lnTo>
                        <a:pt x="4352032" y="223217"/>
                      </a:lnTo>
                      <a:cubicBezTo>
                        <a:pt x="4413691" y="223217"/>
                        <a:pt x="4463641" y="173267"/>
                        <a:pt x="4463641" y="111608"/>
                      </a:cubicBezTo>
                      <a:cubicBezTo>
                        <a:pt x="4463641" y="49950"/>
                        <a:pt x="4413691" y="0"/>
                        <a:pt x="4352032" y="0"/>
                      </a:cubicBezTo>
                      <a:lnTo>
                        <a:pt x="111608" y="0"/>
                      </a:lnTo>
                      <a:cubicBezTo>
                        <a:pt x="49950" y="0"/>
                        <a:pt x="0" y="49950"/>
                        <a:pt x="0" y="111608"/>
                      </a:cubicBezTo>
                      <a:close/>
                    </a:path>
                  </a:pathLst>
                </a:custGeom>
                <a:solidFill>
                  <a:srgbClr val="3B709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178" name="자유형: 도형 177">
                  <a:extLst>
                    <a:ext uri="{FF2B5EF4-FFF2-40B4-BE49-F238E27FC236}">
                      <a16:creationId xmlns:a16="http://schemas.microsoft.com/office/drawing/2014/main" id="{06E282DD-8D35-A112-5DF8-E5F278017AFF}"/>
                    </a:ext>
                  </a:extLst>
                </p:cNvPr>
                <p:cNvSpPr/>
                <p:nvPr/>
              </p:nvSpPr>
              <p:spPr>
                <a:xfrm>
                  <a:off x="3075935" y="0"/>
                  <a:ext cx="4162613" cy="5555726"/>
                </a:xfrm>
                <a:custGeom>
                  <a:avLst/>
                  <a:gdLst>
                    <a:gd name="connsiteX0" fmla="*/ 4051007 w 4162615"/>
                    <a:gd name="connsiteY0" fmla="*/ 0 h 5555729"/>
                    <a:gd name="connsiteX1" fmla="*/ 0 w 4162615"/>
                    <a:gd name="connsiteY1" fmla="*/ 0 h 5555729"/>
                    <a:gd name="connsiteX2" fmla="*/ 0 w 4162615"/>
                    <a:gd name="connsiteY2" fmla="*/ 5555730 h 5555729"/>
                    <a:gd name="connsiteX3" fmla="*/ 4051007 w 4162615"/>
                    <a:gd name="connsiteY3" fmla="*/ 5555730 h 5555729"/>
                    <a:gd name="connsiteX4" fmla="*/ 4162615 w 4162615"/>
                    <a:gd name="connsiteY4" fmla="*/ 5444122 h 5555729"/>
                    <a:gd name="connsiteX5" fmla="*/ 4162615 w 4162615"/>
                    <a:gd name="connsiteY5" fmla="*/ 111608 h 5555729"/>
                    <a:gd name="connsiteX6" fmla="*/ 4051007 w 4162615"/>
                    <a:gd name="connsiteY6" fmla="*/ 0 h 55557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162615" h="5555729">
                      <a:moveTo>
                        <a:pt x="4051007" y="0"/>
                      </a:moveTo>
                      <a:lnTo>
                        <a:pt x="0" y="0"/>
                      </a:lnTo>
                      <a:lnTo>
                        <a:pt x="0" y="5555730"/>
                      </a:lnTo>
                      <a:lnTo>
                        <a:pt x="4051007" y="5555730"/>
                      </a:lnTo>
                      <a:cubicBezTo>
                        <a:pt x="4112666" y="5555730"/>
                        <a:pt x="4162615" y="5505723"/>
                        <a:pt x="4162615" y="5444122"/>
                      </a:cubicBezTo>
                      <a:lnTo>
                        <a:pt x="4162615" y="111608"/>
                      </a:lnTo>
                      <a:cubicBezTo>
                        <a:pt x="4162615" y="50007"/>
                        <a:pt x="4112666" y="0"/>
                        <a:pt x="4051007" y="0"/>
                      </a:cubicBezTo>
                      <a:close/>
                    </a:path>
                  </a:pathLst>
                </a:custGeom>
                <a:solidFill>
                  <a:srgbClr val="3B709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ea typeface="문체부 제목 돋음체" panose="020B0609000101010101" pitchFamily="49" charset="-127"/>
                  </a:endParaRPr>
                </a:p>
              </p:txBody>
            </p:sp>
          </p:grpSp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BC721803-CF24-935D-AA36-D837069E1CE9}"/>
                  </a:ext>
                </a:extLst>
              </p:cNvPr>
              <p:cNvSpPr txBox="1"/>
              <p:nvPr/>
            </p:nvSpPr>
            <p:spPr>
              <a:xfrm>
                <a:off x="940003" y="4794990"/>
                <a:ext cx="602919" cy="497573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ko-KR" altLang="en-US" sz="16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병역법</a:t>
                </a:r>
                <a:r>
                  <a:rPr lang="en-US" altLang="ko-KR" sz="16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/>
                </a:r>
                <a:br>
                  <a:rPr lang="en-US" altLang="ko-KR" sz="16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</a:br>
                <a:r>
                  <a:rPr lang="ko-KR" altLang="en-US" sz="16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제</a:t>
                </a:r>
                <a:r>
                  <a:rPr lang="en-US" altLang="ko-KR" sz="16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3</a:t>
                </a:r>
                <a:r>
                  <a:rPr lang="ko-KR" altLang="en-US" sz="16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조</a:t>
                </a:r>
              </a:p>
            </p:txBody>
          </p:sp>
        </p:grpSp>
        <p:pic>
          <p:nvPicPr>
            <p:cNvPr id="216" name="그림 189">
              <a:extLst>
                <a:ext uri="{FF2B5EF4-FFF2-40B4-BE49-F238E27FC236}">
                  <a16:creationId xmlns:a16="http://schemas.microsoft.com/office/drawing/2014/main" id="{BF9A9AFA-7744-8C87-C94A-56572A62CDA7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51" b="-2"/>
            <a:stretch>
              <a:fillRect/>
            </a:stretch>
          </p:blipFill>
          <p:spPr bwMode="auto">
            <a:xfrm>
              <a:off x="524219" y="6120887"/>
              <a:ext cx="4152784" cy="217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DD95A9E2-7096-0F1C-16FB-F0CBCF40E98C}"/>
                </a:ext>
              </a:extLst>
            </p:cNvPr>
            <p:cNvGrpSpPr/>
            <p:nvPr/>
          </p:nvGrpSpPr>
          <p:grpSpPr>
            <a:xfrm>
              <a:off x="3536834" y="1571284"/>
              <a:ext cx="1308491" cy="860418"/>
              <a:chOff x="3479333" y="1574758"/>
              <a:chExt cx="1388989" cy="922485"/>
            </a:xfrm>
          </p:grpSpPr>
          <p:sp>
            <p:nvSpPr>
              <p:cNvPr id="17" name="자유형: 도형 16">
                <a:extLst>
                  <a:ext uri="{FF2B5EF4-FFF2-40B4-BE49-F238E27FC236}">
                    <a16:creationId xmlns:a16="http://schemas.microsoft.com/office/drawing/2014/main" id="{46CC63A3-A720-6F63-5369-65CFAFF30AF3}"/>
                  </a:ext>
                </a:extLst>
              </p:cNvPr>
              <p:cNvSpPr/>
              <p:nvPr/>
            </p:nvSpPr>
            <p:spPr>
              <a:xfrm>
                <a:off x="4288884" y="1883194"/>
                <a:ext cx="579438" cy="535892"/>
              </a:xfrm>
              <a:custGeom>
                <a:avLst/>
                <a:gdLst>
                  <a:gd name="connsiteX0" fmla="*/ 22860 w 601980"/>
                  <a:gd name="connsiteY0" fmla="*/ 487680 h 487680"/>
                  <a:gd name="connsiteX1" fmla="*/ 601980 w 601980"/>
                  <a:gd name="connsiteY1" fmla="*/ 220980 h 487680"/>
                  <a:gd name="connsiteX2" fmla="*/ 601980 w 601980"/>
                  <a:gd name="connsiteY2" fmla="*/ 0 h 487680"/>
                  <a:gd name="connsiteX3" fmla="*/ 0 w 601980"/>
                  <a:gd name="connsiteY3" fmla="*/ 327660 h 487680"/>
                  <a:gd name="connsiteX4" fmla="*/ 22860 w 601980"/>
                  <a:gd name="connsiteY4" fmla="*/ 487680 h 487680"/>
                  <a:gd name="connsiteX0" fmla="*/ 22860 w 601980"/>
                  <a:gd name="connsiteY0" fmla="*/ 487680 h 487680"/>
                  <a:gd name="connsiteX1" fmla="*/ 601980 w 601980"/>
                  <a:gd name="connsiteY1" fmla="*/ 220980 h 487680"/>
                  <a:gd name="connsiteX2" fmla="*/ 601980 w 601980"/>
                  <a:gd name="connsiteY2" fmla="*/ 0 h 487680"/>
                  <a:gd name="connsiteX3" fmla="*/ 0 w 601980"/>
                  <a:gd name="connsiteY3" fmla="*/ 233748 h 487680"/>
                  <a:gd name="connsiteX4" fmla="*/ 22860 w 601980"/>
                  <a:gd name="connsiteY4" fmla="*/ 487680 h 487680"/>
                  <a:gd name="connsiteX0" fmla="*/ 22860 w 619904"/>
                  <a:gd name="connsiteY0" fmla="*/ 607205 h 607205"/>
                  <a:gd name="connsiteX1" fmla="*/ 601980 w 619904"/>
                  <a:gd name="connsiteY1" fmla="*/ 340505 h 607205"/>
                  <a:gd name="connsiteX2" fmla="*/ 619904 w 619904"/>
                  <a:gd name="connsiteY2" fmla="*/ 0 h 607205"/>
                  <a:gd name="connsiteX3" fmla="*/ 0 w 619904"/>
                  <a:gd name="connsiteY3" fmla="*/ 353273 h 607205"/>
                  <a:gd name="connsiteX4" fmla="*/ 22860 w 619904"/>
                  <a:gd name="connsiteY4" fmla="*/ 607205 h 607205"/>
                  <a:gd name="connsiteX0" fmla="*/ 112480 w 619904"/>
                  <a:gd name="connsiteY0" fmla="*/ 564518 h 564518"/>
                  <a:gd name="connsiteX1" fmla="*/ 601980 w 619904"/>
                  <a:gd name="connsiteY1" fmla="*/ 340505 h 564518"/>
                  <a:gd name="connsiteX2" fmla="*/ 619904 w 619904"/>
                  <a:gd name="connsiteY2" fmla="*/ 0 h 564518"/>
                  <a:gd name="connsiteX3" fmla="*/ 0 w 619904"/>
                  <a:gd name="connsiteY3" fmla="*/ 353273 h 564518"/>
                  <a:gd name="connsiteX4" fmla="*/ 112480 w 619904"/>
                  <a:gd name="connsiteY4" fmla="*/ 564518 h 564518"/>
                  <a:gd name="connsiteX0" fmla="*/ 130404 w 637828"/>
                  <a:gd name="connsiteY0" fmla="*/ 564518 h 564518"/>
                  <a:gd name="connsiteX1" fmla="*/ 619904 w 637828"/>
                  <a:gd name="connsiteY1" fmla="*/ 340505 h 564518"/>
                  <a:gd name="connsiteX2" fmla="*/ 637828 w 637828"/>
                  <a:gd name="connsiteY2" fmla="*/ 0 h 564518"/>
                  <a:gd name="connsiteX3" fmla="*/ 0 w 637828"/>
                  <a:gd name="connsiteY3" fmla="*/ 233748 h 564518"/>
                  <a:gd name="connsiteX4" fmla="*/ 130404 w 637828"/>
                  <a:gd name="connsiteY4" fmla="*/ 564518 h 564518"/>
                  <a:gd name="connsiteX0" fmla="*/ 130404 w 619904"/>
                  <a:gd name="connsiteY0" fmla="*/ 649893 h 649893"/>
                  <a:gd name="connsiteX1" fmla="*/ 619904 w 619904"/>
                  <a:gd name="connsiteY1" fmla="*/ 425880 h 649893"/>
                  <a:gd name="connsiteX2" fmla="*/ 593018 w 619904"/>
                  <a:gd name="connsiteY2" fmla="*/ 0 h 649893"/>
                  <a:gd name="connsiteX3" fmla="*/ 0 w 619904"/>
                  <a:gd name="connsiteY3" fmla="*/ 319123 h 649893"/>
                  <a:gd name="connsiteX4" fmla="*/ 130404 w 619904"/>
                  <a:gd name="connsiteY4" fmla="*/ 649893 h 649893"/>
                  <a:gd name="connsiteX0" fmla="*/ 130404 w 593018"/>
                  <a:gd name="connsiteY0" fmla="*/ 649893 h 649893"/>
                  <a:gd name="connsiteX1" fmla="*/ 593018 w 593018"/>
                  <a:gd name="connsiteY1" fmla="*/ 434418 h 649893"/>
                  <a:gd name="connsiteX2" fmla="*/ 593018 w 593018"/>
                  <a:gd name="connsiteY2" fmla="*/ 0 h 649893"/>
                  <a:gd name="connsiteX3" fmla="*/ 0 w 593018"/>
                  <a:gd name="connsiteY3" fmla="*/ 319123 h 649893"/>
                  <a:gd name="connsiteX4" fmla="*/ 130404 w 593018"/>
                  <a:gd name="connsiteY4" fmla="*/ 649893 h 649893"/>
                  <a:gd name="connsiteX0" fmla="*/ 130404 w 601980"/>
                  <a:gd name="connsiteY0" fmla="*/ 444993 h 444993"/>
                  <a:gd name="connsiteX1" fmla="*/ 593018 w 601980"/>
                  <a:gd name="connsiteY1" fmla="*/ 229518 h 444993"/>
                  <a:gd name="connsiteX2" fmla="*/ 601980 w 601980"/>
                  <a:gd name="connsiteY2" fmla="*/ 0 h 444993"/>
                  <a:gd name="connsiteX3" fmla="*/ 0 w 601980"/>
                  <a:gd name="connsiteY3" fmla="*/ 114223 h 444993"/>
                  <a:gd name="connsiteX4" fmla="*/ 130404 w 601980"/>
                  <a:gd name="connsiteY4" fmla="*/ 444993 h 444993"/>
                  <a:gd name="connsiteX0" fmla="*/ 130404 w 601980"/>
                  <a:gd name="connsiteY0" fmla="*/ 504755 h 504755"/>
                  <a:gd name="connsiteX1" fmla="*/ 593018 w 601980"/>
                  <a:gd name="connsiteY1" fmla="*/ 289280 h 504755"/>
                  <a:gd name="connsiteX2" fmla="*/ 601980 w 601980"/>
                  <a:gd name="connsiteY2" fmla="*/ 0 h 504755"/>
                  <a:gd name="connsiteX3" fmla="*/ 0 w 601980"/>
                  <a:gd name="connsiteY3" fmla="*/ 173985 h 504755"/>
                  <a:gd name="connsiteX4" fmla="*/ 130404 w 601980"/>
                  <a:gd name="connsiteY4" fmla="*/ 504755 h 504755"/>
                  <a:gd name="connsiteX0" fmla="*/ 130404 w 601980"/>
                  <a:gd name="connsiteY0" fmla="*/ 504755 h 504755"/>
                  <a:gd name="connsiteX1" fmla="*/ 593018 w 601980"/>
                  <a:gd name="connsiteY1" fmla="*/ 263667 h 504755"/>
                  <a:gd name="connsiteX2" fmla="*/ 601980 w 601980"/>
                  <a:gd name="connsiteY2" fmla="*/ 0 h 504755"/>
                  <a:gd name="connsiteX3" fmla="*/ 0 w 601980"/>
                  <a:gd name="connsiteY3" fmla="*/ 173985 h 504755"/>
                  <a:gd name="connsiteX4" fmla="*/ 130404 w 601980"/>
                  <a:gd name="connsiteY4" fmla="*/ 504755 h 504755"/>
                  <a:gd name="connsiteX0" fmla="*/ 130404 w 601980"/>
                  <a:gd name="connsiteY0" fmla="*/ 530368 h 530368"/>
                  <a:gd name="connsiteX1" fmla="*/ 593018 w 601980"/>
                  <a:gd name="connsiteY1" fmla="*/ 289280 h 530368"/>
                  <a:gd name="connsiteX2" fmla="*/ 601980 w 601980"/>
                  <a:gd name="connsiteY2" fmla="*/ 0 h 530368"/>
                  <a:gd name="connsiteX3" fmla="*/ 0 w 601980"/>
                  <a:gd name="connsiteY3" fmla="*/ 199598 h 530368"/>
                  <a:gd name="connsiteX4" fmla="*/ 130404 w 601980"/>
                  <a:gd name="connsiteY4" fmla="*/ 530368 h 530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1980" h="530368">
                    <a:moveTo>
                      <a:pt x="130404" y="530368"/>
                    </a:moveTo>
                    <a:lnTo>
                      <a:pt x="593018" y="289280"/>
                    </a:lnTo>
                    <a:lnTo>
                      <a:pt x="601980" y="0"/>
                    </a:lnTo>
                    <a:lnTo>
                      <a:pt x="0" y="199598"/>
                    </a:lnTo>
                    <a:lnTo>
                      <a:pt x="130404" y="530368"/>
                    </a:lnTo>
                    <a:close/>
                  </a:path>
                </a:pathLst>
              </a:custGeom>
              <a:gradFill>
                <a:gsLst>
                  <a:gs pos="79000">
                    <a:schemeClr val="tx1">
                      <a:alpha val="0"/>
                    </a:schemeClr>
                  </a:gs>
                  <a:gs pos="0">
                    <a:schemeClr val="tx1">
                      <a:alpha val="51000"/>
                    </a:schemeClr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ea typeface="문체부 제목 돋음체" panose="020B0609000101010101" pitchFamily="49" charset="-127"/>
                </a:endParaRPr>
              </a:p>
            </p:txBody>
          </p:sp>
          <p:pic>
            <p:nvPicPr>
              <p:cNvPr id="15" name="그림 14" descr="실내, 어두운이(가) 표시된 사진&#10;&#10;자동 생성된 설명">
                <a:extLst>
                  <a:ext uri="{FF2B5EF4-FFF2-40B4-BE49-F238E27FC236}">
                    <a16:creationId xmlns:a16="http://schemas.microsoft.com/office/drawing/2014/main" id="{B9B0BC07-4FCF-F633-1804-231D9868F1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3479333" y="1574758"/>
                <a:ext cx="1058017" cy="922485"/>
              </a:xfrm>
              <a:prstGeom prst="rect">
                <a:avLst/>
              </a:prstGeom>
            </p:spPr>
          </p:pic>
        </p:grp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F3A1BB20-BE00-0696-A3C5-7490F3D5827E}"/>
              </a:ext>
            </a:extLst>
          </p:cNvPr>
          <p:cNvGrpSpPr/>
          <p:nvPr/>
        </p:nvGrpSpPr>
        <p:grpSpPr>
          <a:xfrm>
            <a:off x="951463" y="221653"/>
            <a:ext cx="1574559" cy="181846"/>
            <a:chOff x="951463" y="221653"/>
            <a:chExt cx="1574559" cy="18184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63987D1-6D04-399A-550F-0E02625A300D}"/>
                </a:ext>
              </a:extLst>
            </p:cNvPr>
            <p:cNvSpPr txBox="1"/>
            <p:nvPr/>
          </p:nvSpPr>
          <p:spPr>
            <a:xfrm>
              <a:off x="951463" y="221653"/>
              <a:ext cx="152862" cy="169277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pPr>
                <a:defRPr/>
              </a:pPr>
              <a:r>
                <a:rPr lang="en-US" altLang="ko-KR" sz="1100" spc="-7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나눔명조 ExtraBold" panose="02020603020101020101" pitchFamily="18" charset="-127"/>
                  <a:ea typeface="문체부 제목 돋음체" panose="020B0609000101010101" pitchFamily="49" charset="-127"/>
                </a:rPr>
                <a:t>Ⅰ.</a:t>
              </a:r>
              <a:endParaRPr lang="ko-KR" altLang="en-US" sz="1100" spc="-7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나눔명조 ExtraBold" panose="02020603020101020101" pitchFamily="18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6CA7FF7-0B16-C659-5575-6C957C58AF7A}"/>
                </a:ext>
              </a:extLst>
            </p:cNvPr>
            <p:cNvSpPr txBox="1"/>
            <p:nvPr/>
          </p:nvSpPr>
          <p:spPr>
            <a:xfrm>
              <a:off x="1158853" y="234222"/>
              <a:ext cx="1367169" cy="169277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pPr>
                <a:defRPr/>
              </a:pPr>
              <a:r>
                <a:rPr lang="ko-KR" altLang="en-US" sz="11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병역의무 및 병역제도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168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그룹 10">
            <a:extLst>
              <a:ext uri="{FF2B5EF4-FFF2-40B4-BE49-F238E27FC236}">
                <a16:creationId xmlns:a16="http://schemas.microsoft.com/office/drawing/2014/main" id="{EEC0D654-FB87-DDE6-5D93-CA1202464336}"/>
              </a:ext>
            </a:extLst>
          </p:cNvPr>
          <p:cNvGrpSpPr/>
          <p:nvPr/>
        </p:nvGrpSpPr>
        <p:grpSpPr>
          <a:xfrm>
            <a:off x="386230" y="221653"/>
            <a:ext cx="2900922" cy="634036"/>
            <a:chOff x="390253" y="159368"/>
            <a:chExt cx="2931140" cy="64064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FF748BA-929E-8D7D-703A-E291434F8050}"/>
                </a:ext>
              </a:extLst>
            </p:cNvPr>
            <p:cNvSpPr txBox="1"/>
            <p:nvPr/>
          </p:nvSpPr>
          <p:spPr>
            <a:xfrm>
              <a:off x="976778" y="364633"/>
              <a:ext cx="2344615" cy="43537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>
                <a:defRPr/>
              </a:pPr>
              <a:r>
                <a:rPr lang="ko-KR" altLang="en-US" sz="28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병역제도 유형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D0932D6-1514-2765-65F5-4B924504C3FC}"/>
                </a:ext>
              </a:extLst>
            </p:cNvPr>
            <p:cNvSpPr txBox="1"/>
            <p:nvPr/>
          </p:nvSpPr>
          <p:spPr>
            <a:xfrm>
              <a:off x="961374" y="159368"/>
              <a:ext cx="154454" cy="171040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pPr>
                <a:defRPr/>
              </a:pPr>
              <a:r>
                <a:rPr lang="en-US" altLang="ko-KR" sz="1100" spc="-7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나눔명조 ExtraBold" panose="02020603020101020101" pitchFamily="18" charset="-127"/>
                  <a:ea typeface="문체부 제목 돋음체" panose="020B0609000101010101" pitchFamily="49" charset="-127"/>
                </a:rPr>
                <a:t>Ⅰ.</a:t>
              </a:r>
              <a:endParaRPr lang="ko-KR" altLang="en-US" sz="1100" spc="-7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나눔명조 ExtraBold" panose="02020603020101020101" pitchFamily="18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635ECF5-86CB-D5FF-60A2-CE58FDC897B5}"/>
                </a:ext>
              </a:extLst>
            </p:cNvPr>
            <p:cNvSpPr txBox="1"/>
            <p:nvPr/>
          </p:nvSpPr>
          <p:spPr>
            <a:xfrm>
              <a:off x="1170924" y="172068"/>
              <a:ext cx="1381410" cy="171040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pPr>
                <a:defRPr/>
              </a:pPr>
              <a:r>
                <a:rPr lang="ko-KR" altLang="en-US" sz="11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병역의무 및 병역제도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D582F34-EE64-3552-094D-7F3BE98C6AC1}"/>
                </a:ext>
              </a:extLst>
            </p:cNvPr>
            <p:cNvSpPr txBox="1"/>
            <p:nvPr/>
          </p:nvSpPr>
          <p:spPr>
            <a:xfrm>
              <a:off x="390253" y="395731"/>
              <a:ext cx="353354" cy="37317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en-US" altLang="ko-KR" sz="2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>
                      <a:alpha val="38000"/>
                    </a:schemeClr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0</a:t>
              </a:r>
              <a:r>
                <a:rPr lang="en-US" altLang="ko-KR" sz="2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2</a:t>
              </a:r>
              <a:endParaRPr lang="ko-KR" altLang="en-US" sz="2400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C4E37873-8312-FD01-5AF6-DA81D708CF88}"/>
              </a:ext>
            </a:extLst>
          </p:cNvPr>
          <p:cNvGrpSpPr/>
          <p:nvPr/>
        </p:nvGrpSpPr>
        <p:grpSpPr>
          <a:xfrm>
            <a:off x="326801" y="1117577"/>
            <a:ext cx="9252400" cy="4711097"/>
            <a:chOff x="326801" y="1117577"/>
            <a:chExt cx="9252400" cy="4711097"/>
          </a:xfrm>
        </p:grpSpPr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0E3E2CD7-C7D0-4784-D9B7-6BE2E0B8CF1A}"/>
                </a:ext>
              </a:extLst>
            </p:cNvPr>
            <p:cNvGrpSpPr/>
            <p:nvPr/>
          </p:nvGrpSpPr>
          <p:grpSpPr>
            <a:xfrm>
              <a:off x="392674" y="1872755"/>
              <a:ext cx="9113124" cy="3955919"/>
              <a:chOff x="392674" y="1872755"/>
              <a:chExt cx="9113124" cy="3955919"/>
            </a:xfrm>
          </p:grpSpPr>
          <p:sp>
            <p:nvSpPr>
              <p:cNvPr id="204" name="사각형: 둥근 모서리 203">
                <a:extLst>
                  <a:ext uri="{FF2B5EF4-FFF2-40B4-BE49-F238E27FC236}">
                    <a16:creationId xmlns:a16="http://schemas.microsoft.com/office/drawing/2014/main" id="{FD5BEB3F-18DF-F148-7E41-B3AA5212D63B}"/>
                  </a:ext>
                </a:extLst>
              </p:cNvPr>
              <p:cNvSpPr/>
              <p:nvPr/>
            </p:nvSpPr>
            <p:spPr>
              <a:xfrm>
                <a:off x="392674" y="1872755"/>
                <a:ext cx="9113124" cy="3955919"/>
              </a:xfrm>
              <a:prstGeom prst="roundRect">
                <a:avLst>
                  <a:gd name="adj" fmla="val 4567"/>
                </a:avLst>
              </a:prstGeom>
              <a:gradFill>
                <a:gsLst>
                  <a:gs pos="37000">
                    <a:srgbClr val="3B7253"/>
                  </a:gs>
                  <a:gs pos="61000">
                    <a:srgbClr val="3B709B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188" name="TextBox 187">
                <a:extLst>
                  <a:ext uri="{FF2B5EF4-FFF2-40B4-BE49-F238E27FC236}">
                    <a16:creationId xmlns:a16="http://schemas.microsoft.com/office/drawing/2014/main" id="{DDA526E6-0E06-C784-B6AF-7162C7C1F047}"/>
                  </a:ext>
                </a:extLst>
              </p:cNvPr>
              <p:cNvSpPr txBox="1"/>
              <p:nvPr/>
            </p:nvSpPr>
            <p:spPr>
              <a:xfrm>
                <a:off x="4651510" y="2405017"/>
                <a:ext cx="602987" cy="369332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spAutoFit/>
              </a:bodyPr>
              <a:lstStyle/>
              <a:p>
                <a:pPr algn="ctr">
                  <a:defRPr/>
                </a:pPr>
                <a:r>
                  <a:rPr lang="ko-KR" altLang="en-US" sz="24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장점</a:t>
                </a:r>
              </a:p>
            </p:txBody>
          </p:sp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4D6E6DBE-2D25-1839-ACDB-3C00DA903D8D}"/>
                  </a:ext>
                </a:extLst>
              </p:cNvPr>
              <p:cNvSpPr txBox="1"/>
              <p:nvPr/>
            </p:nvSpPr>
            <p:spPr>
              <a:xfrm>
                <a:off x="4651510" y="3578517"/>
                <a:ext cx="602987" cy="369332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ko-KR" altLang="en-US" sz="24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단점</a:t>
                </a:r>
              </a:p>
            </p:txBody>
          </p:sp>
          <p:sp>
            <p:nvSpPr>
              <p:cNvPr id="190" name="TextBox 189">
                <a:extLst>
                  <a:ext uri="{FF2B5EF4-FFF2-40B4-BE49-F238E27FC236}">
                    <a16:creationId xmlns:a16="http://schemas.microsoft.com/office/drawing/2014/main" id="{356162B2-246D-0FD7-3621-C57F3D10CE53}"/>
                  </a:ext>
                </a:extLst>
              </p:cNvPr>
              <p:cNvSpPr txBox="1"/>
              <p:nvPr/>
            </p:nvSpPr>
            <p:spPr>
              <a:xfrm>
                <a:off x="4651510" y="4520557"/>
                <a:ext cx="602987" cy="738664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ko-KR" altLang="en-US" sz="24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채택</a:t>
                </a:r>
              </a:p>
              <a:p>
                <a:pPr algn="ctr">
                  <a:defRPr/>
                </a:pPr>
                <a:r>
                  <a:rPr lang="ko-KR" altLang="en-US" sz="24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국가</a:t>
                </a:r>
              </a:p>
            </p:txBody>
          </p:sp>
          <p:cxnSp>
            <p:nvCxnSpPr>
              <p:cNvPr id="191" name="직선 연결선 190">
                <a:extLst>
                  <a:ext uri="{FF2B5EF4-FFF2-40B4-BE49-F238E27FC236}">
                    <a16:creationId xmlns:a16="http://schemas.microsoft.com/office/drawing/2014/main" id="{753CF80B-CD4F-25EC-A2CF-678FB034358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311951" y="3147903"/>
                <a:ext cx="1282104" cy="0"/>
              </a:xfrm>
              <a:prstGeom prst="line">
                <a:avLst/>
              </a:prstGeom>
              <a:noFill/>
              <a:ln w="19050" cap="rnd">
                <a:solidFill>
                  <a:schemeClr val="bg1">
                    <a:alpha val="50000"/>
                  </a:schemeClr>
                </a:solidFill>
                <a:prstDash val="sysDot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93" name="직선 연결선 192">
                <a:extLst>
                  <a:ext uri="{FF2B5EF4-FFF2-40B4-BE49-F238E27FC236}">
                    <a16:creationId xmlns:a16="http://schemas.microsoft.com/office/drawing/2014/main" id="{82C7D593-E4A4-8563-FF52-FE774671D70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311951" y="4309001"/>
                <a:ext cx="1282104" cy="0"/>
              </a:xfrm>
              <a:prstGeom prst="line">
                <a:avLst/>
              </a:prstGeom>
              <a:noFill/>
              <a:ln w="19050" cap="rnd">
                <a:solidFill>
                  <a:schemeClr val="bg1">
                    <a:alpha val="50000"/>
                  </a:schemeClr>
                </a:solidFill>
                <a:prstDash val="sysDot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28" name="그룹 27">
              <a:extLst>
                <a:ext uri="{FF2B5EF4-FFF2-40B4-BE49-F238E27FC236}">
                  <a16:creationId xmlns:a16="http://schemas.microsoft.com/office/drawing/2014/main" id="{70F8FC5D-1FA9-BCC5-20F4-5345171ACC98}"/>
                </a:ext>
              </a:extLst>
            </p:cNvPr>
            <p:cNvGrpSpPr/>
            <p:nvPr/>
          </p:nvGrpSpPr>
          <p:grpSpPr>
            <a:xfrm>
              <a:off x="1814461" y="1117577"/>
              <a:ext cx="1110230" cy="1185108"/>
              <a:chOff x="1812534" y="1117577"/>
              <a:chExt cx="1110230" cy="1185108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6DC52AE-64ED-48FA-AA9B-60A836C8D219}"/>
                  </a:ext>
                </a:extLst>
              </p:cNvPr>
              <p:cNvSpPr txBox="1"/>
              <p:nvPr/>
            </p:nvSpPr>
            <p:spPr>
              <a:xfrm>
                <a:off x="1856801" y="1440911"/>
                <a:ext cx="1021696" cy="86177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r"/>
                <a:r>
                  <a:rPr lang="ko-KR" altLang="en-US" sz="28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253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징병제</a:t>
                </a:r>
              </a:p>
            </p:txBody>
          </p:sp>
          <p:grpSp>
            <p:nvGrpSpPr>
              <p:cNvPr id="179" name="그룹 178">
                <a:extLst>
                  <a:ext uri="{FF2B5EF4-FFF2-40B4-BE49-F238E27FC236}">
                    <a16:creationId xmlns:a16="http://schemas.microsoft.com/office/drawing/2014/main" id="{3271B176-490F-83A3-DCE3-ADF186857A5C}"/>
                  </a:ext>
                </a:extLst>
              </p:cNvPr>
              <p:cNvGrpSpPr/>
              <p:nvPr/>
            </p:nvGrpSpPr>
            <p:grpSpPr>
              <a:xfrm>
                <a:off x="1812534" y="1117577"/>
                <a:ext cx="1110230" cy="251772"/>
                <a:chOff x="1750786" y="1076793"/>
                <a:chExt cx="1355369" cy="259508"/>
              </a:xfrm>
            </p:grpSpPr>
            <p:sp>
              <p:nvSpPr>
                <p:cNvPr id="162" name="사각형: 둥근 모서리 161">
                  <a:extLst>
                    <a:ext uri="{FF2B5EF4-FFF2-40B4-BE49-F238E27FC236}">
                      <a16:creationId xmlns:a16="http://schemas.microsoft.com/office/drawing/2014/main" id="{F5AC3569-9381-4E7F-8B0B-AD280D663C64}"/>
                    </a:ext>
                  </a:extLst>
                </p:cNvPr>
                <p:cNvSpPr/>
                <p:nvPr/>
              </p:nvSpPr>
              <p:spPr>
                <a:xfrm>
                  <a:off x="1750786" y="1076793"/>
                  <a:ext cx="1355369" cy="25950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3B725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35629" rIns="0" bIns="0" rtlCol="0" anchor="ctr"/>
                <a:lstStyle/>
                <a:p>
                  <a:pPr algn="ctr"/>
                  <a:endParaRPr lang="ko-KR" altLang="en-US" sz="16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178" name="TextBox 177">
                  <a:extLst>
                    <a:ext uri="{FF2B5EF4-FFF2-40B4-BE49-F238E27FC236}">
                      <a16:creationId xmlns:a16="http://schemas.microsoft.com/office/drawing/2014/main" id="{52BFE104-8921-12A4-566D-41ED06662CC8}"/>
                    </a:ext>
                  </a:extLst>
                </p:cNvPr>
                <p:cNvSpPr txBox="1"/>
                <p:nvPr/>
              </p:nvSpPr>
              <p:spPr>
                <a:xfrm>
                  <a:off x="1838962" y="1107992"/>
                  <a:ext cx="1179022" cy="2220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ctr">
                    <a:defRPr/>
                  </a:pPr>
                  <a:r>
                    <a:rPr lang="ko-KR" altLang="en-US" sz="1400" spc="-49" dirty="0" err="1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/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의무병</a:t>
                  </a:r>
                  <a:r>
                    <a:rPr lang="ko-KR" altLang="en-US" sz="14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/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 제도</a:t>
                  </a:r>
                </a:p>
              </p:txBody>
            </p:sp>
          </p:grpSp>
        </p:grp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C46CF80D-0F5F-B703-335F-D94376C6FA89}"/>
                </a:ext>
              </a:extLst>
            </p:cNvPr>
            <p:cNvGrpSpPr/>
            <p:nvPr/>
          </p:nvGrpSpPr>
          <p:grpSpPr>
            <a:xfrm>
              <a:off x="326801" y="1822063"/>
              <a:ext cx="4085550" cy="3768659"/>
              <a:chOff x="326801" y="1822063"/>
              <a:chExt cx="4085550" cy="3768659"/>
            </a:xfrm>
          </p:grpSpPr>
          <p:sp>
            <p:nvSpPr>
              <p:cNvPr id="7" name="사각형: 둥근 모서리 6">
                <a:extLst>
                  <a:ext uri="{FF2B5EF4-FFF2-40B4-BE49-F238E27FC236}">
                    <a16:creationId xmlns:a16="http://schemas.microsoft.com/office/drawing/2014/main" id="{7FE499B8-0C9A-470E-B0B6-AFA8D5F45EEC}"/>
                  </a:ext>
                </a:extLst>
              </p:cNvPr>
              <p:cNvSpPr/>
              <p:nvPr/>
            </p:nvSpPr>
            <p:spPr>
              <a:xfrm rot="16200000">
                <a:off x="463987" y="1813492"/>
                <a:ext cx="3640044" cy="3914415"/>
              </a:xfrm>
              <a:prstGeom prst="roundRect">
                <a:avLst>
                  <a:gd name="adj" fmla="val 4638"/>
                </a:avLst>
              </a:prstGeom>
              <a:solidFill>
                <a:srgbClr val="DEE7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5629" rIns="0" bIns="0" rtlCol="0" anchor="ctr"/>
              <a:lstStyle/>
              <a:p>
                <a:pPr algn="ctr"/>
                <a:endParaRPr lang="ko-KR" altLang="en-US" sz="2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cxnSp>
            <p:nvCxnSpPr>
              <p:cNvPr id="186" name="직선 연결선 185">
                <a:extLst>
                  <a:ext uri="{FF2B5EF4-FFF2-40B4-BE49-F238E27FC236}">
                    <a16:creationId xmlns:a16="http://schemas.microsoft.com/office/drawing/2014/main" id="{9073EF16-82CF-1159-C6C0-0D2FFF85779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8713" y="3147903"/>
                <a:ext cx="3790592" cy="0"/>
              </a:xfrm>
              <a:prstGeom prst="line">
                <a:avLst/>
              </a:prstGeom>
              <a:noFill/>
              <a:ln w="19050" cap="rnd">
                <a:solidFill>
                  <a:srgbClr val="3B7253">
                    <a:alpha val="50000"/>
                  </a:srgbClr>
                </a:solidFill>
                <a:prstDash val="sysDot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92" name="직선 연결선 191">
                <a:extLst>
                  <a:ext uri="{FF2B5EF4-FFF2-40B4-BE49-F238E27FC236}">
                    <a16:creationId xmlns:a16="http://schemas.microsoft.com/office/drawing/2014/main" id="{563A1B44-07AF-EAC8-8CE3-16544B4B970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8713" y="4309001"/>
                <a:ext cx="3790592" cy="0"/>
              </a:xfrm>
              <a:prstGeom prst="line">
                <a:avLst/>
              </a:prstGeom>
              <a:noFill/>
              <a:ln w="19050" cap="rnd">
                <a:solidFill>
                  <a:srgbClr val="3B7253">
                    <a:alpha val="50000"/>
                  </a:srgbClr>
                </a:solidFill>
                <a:prstDash val="sysDot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pic>
            <p:nvPicPr>
              <p:cNvPr id="212" name="그림 51" descr="004.png">
                <a:extLst>
                  <a:ext uri="{FF2B5EF4-FFF2-40B4-BE49-F238E27FC236}">
                    <a16:creationId xmlns:a16="http://schemas.microsoft.com/office/drawing/2014/main" id="{97E057C6-2739-76B8-C752-8F82E844D9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5720" b="-1727"/>
              <a:stretch/>
            </p:blipFill>
            <p:spPr bwMode="auto">
              <a:xfrm>
                <a:off x="4053566" y="1822063"/>
                <a:ext cx="358785" cy="3705267"/>
              </a:xfrm>
              <a:prstGeom prst="rect">
                <a:avLst/>
              </a:prstGeom>
            </p:spPr>
          </p:pic>
          <p:grpSp>
            <p:nvGrpSpPr>
              <p:cNvPr id="36" name="그룹 35">
                <a:extLst>
                  <a:ext uri="{FF2B5EF4-FFF2-40B4-BE49-F238E27FC236}">
                    <a16:creationId xmlns:a16="http://schemas.microsoft.com/office/drawing/2014/main" id="{EB732F1C-4F85-FBF8-C6F4-7356802DC397}"/>
                  </a:ext>
                </a:extLst>
              </p:cNvPr>
              <p:cNvGrpSpPr/>
              <p:nvPr/>
            </p:nvGrpSpPr>
            <p:grpSpPr>
              <a:xfrm>
                <a:off x="426927" y="2052659"/>
                <a:ext cx="1822491" cy="457340"/>
                <a:chOff x="426927" y="2052659"/>
                <a:chExt cx="1822491" cy="457340"/>
              </a:xfrm>
            </p:grpSpPr>
            <p:sp>
              <p:nvSpPr>
                <p:cNvPr id="59" name="사각형: 둥근 모서리 58">
                  <a:extLst>
                    <a:ext uri="{FF2B5EF4-FFF2-40B4-BE49-F238E27FC236}">
                      <a16:creationId xmlns:a16="http://schemas.microsoft.com/office/drawing/2014/main" id="{8B7F8306-5AAA-4CA9-BB5D-E19A3F11D9CD}"/>
                    </a:ext>
                  </a:extLst>
                </p:cNvPr>
                <p:cNvSpPr/>
                <p:nvPr/>
              </p:nvSpPr>
              <p:spPr>
                <a:xfrm>
                  <a:off x="426927" y="2052659"/>
                  <a:ext cx="1822491" cy="457340"/>
                </a:xfrm>
                <a:prstGeom prst="roundRect">
                  <a:avLst>
                    <a:gd name="adj" fmla="val 17750"/>
                  </a:avLst>
                </a:prstGeom>
                <a:solidFill>
                  <a:schemeClr val="bg1"/>
                </a:solidFill>
                <a:ln w="19050">
                  <a:solidFill>
                    <a:srgbClr val="BCCEC4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A7703422-DD64-46C0-9AC8-B49DFFB10518}"/>
                    </a:ext>
                  </a:extLst>
                </p:cNvPr>
                <p:cNvSpPr txBox="1"/>
                <p:nvPr/>
              </p:nvSpPr>
              <p:spPr>
                <a:xfrm>
                  <a:off x="622528" y="2188996"/>
                  <a:ext cx="1431289" cy="184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ctr">
                  <a:spAutoFit/>
                </a:bodyPr>
                <a:lstStyle/>
                <a:p>
                  <a:pPr algn="ctr"/>
                  <a:r>
                    <a:rPr lang="ko-KR" altLang="en-US" sz="12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국민 통합 의식 형성</a:t>
                  </a:r>
                </a:p>
              </p:txBody>
            </p:sp>
          </p:grpSp>
          <p:grpSp>
            <p:nvGrpSpPr>
              <p:cNvPr id="31" name="그룹 30">
                <a:extLst>
                  <a:ext uri="{FF2B5EF4-FFF2-40B4-BE49-F238E27FC236}">
                    <a16:creationId xmlns:a16="http://schemas.microsoft.com/office/drawing/2014/main" id="{5A01B3C1-4D16-068B-5C0E-C48698DEC1BE}"/>
                  </a:ext>
                </a:extLst>
              </p:cNvPr>
              <p:cNvGrpSpPr/>
              <p:nvPr/>
            </p:nvGrpSpPr>
            <p:grpSpPr>
              <a:xfrm>
                <a:off x="426927" y="3227870"/>
                <a:ext cx="3720867" cy="457340"/>
                <a:chOff x="426927" y="3227870"/>
                <a:chExt cx="3720867" cy="457340"/>
              </a:xfrm>
            </p:grpSpPr>
            <p:sp>
              <p:nvSpPr>
                <p:cNvPr id="16" name="사각형: 둥근 모서리 15">
                  <a:extLst>
                    <a:ext uri="{FF2B5EF4-FFF2-40B4-BE49-F238E27FC236}">
                      <a16:creationId xmlns:a16="http://schemas.microsoft.com/office/drawing/2014/main" id="{9F478C9A-9FBF-21E8-788A-9D9FD5CA3B0C}"/>
                    </a:ext>
                  </a:extLst>
                </p:cNvPr>
                <p:cNvSpPr/>
                <p:nvPr/>
              </p:nvSpPr>
              <p:spPr>
                <a:xfrm>
                  <a:off x="426927" y="3227870"/>
                  <a:ext cx="3720867" cy="457340"/>
                </a:xfrm>
                <a:prstGeom prst="roundRect">
                  <a:avLst>
                    <a:gd name="adj" fmla="val 17750"/>
                  </a:avLst>
                </a:prstGeom>
                <a:solidFill>
                  <a:schemeClr val="bg1"/>
                </a:solidFill>
                <a:ln w="19050">
                  <a:solidFill>
                    <a:srgbClr val="BCCEC4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A5807D16-40EE-450B-B4B5-CA3EE2CA14B4}"/>
                    </a:ext>
                  </a:extLst>
                </p:cNvPr>
                <p:cNvSpPr txBox="1"/>
                <p:nvPr/>
              </p:nvSpPr>
              <p:spPr>
                <a:xfrm>
                  <a:off x="1613458" y="3364207"/>
                  <a:ext cx="1347806" cy="184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ctr">
                  <a:spAutoFit/>
                </a:bodyPr>
                <a:lstStyle/>
                <a:p>
                  <a:pPr algn="ctr"/>
                  <a:r>
                    <a:rPr lang="ko-KR" altLang="en-US" sz="12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국민 인적부담 발생</a:t>
                  </a:r>
                </a:p>
              </p:txBody>
            </p:sp>
          </p:grpSp>
          <p:grpSp>
            <p:nvGrpSpPr>
              <p:cNvPr id="32" name="그룹 31">
                <a:extLst>
                  <a:ext uri="{FF2B5EF4-FFF2-40B4-BE49-F238E27FC236}">
                    <a16:creationId xmlns:a16="http://schemas.microsoft.com/office/drawing/2014/main" id="{40B04F16-86A9-0FF0-5B8A-42E3207002E3}"/>
                  </a:ext>
                </a:extLst>
              </p:cNvPr>
              <p:cNvGrpSpPr/>
              <p:nvPr/>
            </p:nvGrpSpPr>
            <p:grpSpPr>
              <a:xfrm>
                <a:off x="426927" y="3757199"/>
                <a:ext cx="3720867" cy="457340"/>
                <a:chOff x="426927" y="3757199"/>
                <a:chExt cx="3720867" cy="457340"/>
              </a:xfrm>
            </p:grpSpPr>
            <p:sp>
              <p:nvSpPr>
                <p:cNvPr id="14" name="사각형: 둥근 모서리 13">
                  <a:extLst>
                    <a:ext uri="{FF2B5EF4-FFF2-40B4-BE49-F238E27FC236}">
                      <a16:creationId xmlns:a16="http://schemas.microsoft.com/office/drawing/2014/main" id="{95DFB13D-435F-4058-374E-0D99833E6817}"/>
                    </a:ext>
                  </a:extLst>
                </p:cNvPr>
                <p:cNvSpPr/>
                <p:nvPr/>
              </p:nvSpPr>
              <p:spPr>
                <a:xfrm>
                  <a:off x="426927" y="3757199"/>
                  <a:ext cx="3720867" cy="457340"/>
                </a:xfrm>
                <a:prstGeom prst="roundRect">
                  <a:avLst>
                    <a:gd name="adj" fmla="val 17750"/>
                  </a:avLst>
                </a:prstGeom>
                <a:solidFill>
                  <a:schemeClr val="bg1"/>
                </a:solidFill>
                <a:ln w="19050">
                  <a:solidFill>
                    <a:srgbClr val="BCCEC4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A5A2A6FC-70B6-4C54-B598-D50BE86E7CDC}"/>
                    </a:ext>
                  </a:extLst>
                </p:cNvPr>
                <p:cNvSpPr txBox="1"/>
                <p:nvPr/>
              </p:nvSpPr>
              <p:spPr>
                <a:xfrm>
                  <a:off x="824011" y="3893536"/>
                  <a:ext cx="2926699" cy="184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ctr">
                  <a:spAutoFit/>
                </a:bodyPr>
                <a:lstStyle/>
                <a:p>
                  <a:pPr algn="ctr"/>
                  <a:r>
                    <a:rPr lang="ko-KR" altLang="en-US" sz="12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병역자원 수급 불균형에 따른 형평성 논란</a:t>
                  </a:r>
                </a:p>
              </p:txBody>
            </p:sp>
          </p:grpSp>
          <p:grpSp>
            <p:nvGrpSpPr>
              <p:cNvPr id="35" name="그룹 34">
                <a:extLst>
                  <a:ext uri="{FF2B5EF4-FFF2-40B4-BE49-F238E27FC236}">
                    <a16:creationId xmlns:a16="http://schemas.microsoft.com/office/drawing/2014/main" id="{A3B146BA-20AA-B2AD-7D16-436F5860304B}"/>
                  </a:ext>
                </a:extLst>
              </p:cNvPr>
              <p:cNvGrpSpPr/>
              <p:nvPr/>
            </p:nvGrpSpPr>
            <p:grpSpPr>
              <a:xfrm>
                <a:off x="2325303" y="2052659"/>
                <a:ext cx="1822491" cy="457340"/>
                <a:chOff x="2325303" y="2052659"/>
                <a:chExt cx="1822491" cy="457340"/>
              </a:xfrm>
            </p:grpSpPr>
            <p:sp>
              <p:nvSpPr>
                <p:cNvPr id="2" name="사각형: 둥근 모서리 1">
                  <a:extLst>
                    <a:ext uri="{FF2B5EF4-FFF2-40B4-BE49-F238E27FC236}">
                      <a16:creationId xmlns:a16="http://schemas.microsoft.com/office/drawing/2014/main" id="{B3D25990-9BFA-F31A-B432-6A7F7BF33340}"/>
                    </a:ext>
                  </a:extLst>
                </p:cNvPr>
                <p:cNvSpPr/>
                <p:nvPr/>
              </p:nvSpPr>
              <p:spPr>
                <a:xfrm>
                  <a:off x="2325303" y="2052659"/>
                  <a:ext cx="1822491" cy="457340"/>
                </a:xfrm>
                <a:prstGeom prst="roundRect">
                  <a:avLst>
                    <a:gd name="adj" fmla="val 17750"/>
                  </a:avLst>
                </a:prstGeom>
                <a:solidFill>
                  <a:schemeClr val="bg1"/>
                </a:solidFill>
                <a:ln w="19050">
                  <a:solidFill>
                    <a:srgbClr val="BCCEC4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4C3AB943-53AA-3306-3432-3641CE37CF3F}"/>
                    </a:ext>
                  </a:extLst>
                </p:cNvPr>
                <p:cNvSpPr txBox="1"/>
                <p:nvPr/>
              </p:nvSpPr>
              <p:spPr>
                <a:xfrm>
                  <a:off x="2604388" y="2188996"/>
                  <a:ext cx="1264320" cy="184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ctr">
                  <a:spAutoFit/>
                </a:bodyPr>
                <a:lstStyle/>
                <a:p>
                  <a:pPr algn="ctr"/>
                  <a:r>
                    <a:rPr lang="ko-KR" altLang="en-US" sz="12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경제적인 군대유지</a:t>
                  </a:r>
                </a:p>
              </p:txBody>
            </p:sp>
          </p:grpSp>
          <p:grpSp>
            <p:nvGrpSpPr>
              <p:cNvPr id="33" name="그룹 32">
                <a:extLst>
                  <a:ext uri="{FF2B5EF4-FFF2-40B4-BE49-F238E27FC236}">
                    <a16:creationId xmlns:a16="http://schemas.microsoft.com/office/drawing/2014/main" id="{E16CB400-9AA7-1A4B-7440-DB6803E61895}"/>
                  </a:ext>
                </a:extLst>
              </p:cNvPr>
              <p:cNvGrpSpPr/>
              <p:nvPr/>
            </p:nvGrpSpPr>
            <p:grpSpPr>
              <a:xfrm>
                <a:off x="426927" y="2581988"/>
                <a:ext cx="1822490" cy="457340"/>
                <a:chOff x="426927" y="2581988"/>
                <a:chExt cx="1822490" cy="457340"/>
              </a:xfrm>
            </p:grpSpPr>
            <p:sp>
              <p:nvSpPr>
                <p:cNvPr id="6" name="사각형: 둥근 모서리 5">
                  <a:extLst>
                    <a:ext uri="{FF2B5EF4-FFF2-40B4-BE49-F238E27FC236}">
                      <a16:creationId xmlns:a16="http://schemas.microsoft.com/office/drawing/2014/main" id="{07AF5C9B-4EFF-F120-780B-FA2CA3F24BE0}"/>
                    </a:ext>
                  </a:extLst>
                </p:cNvPr>
                <p:cNvSpPr/>
                <p:nvPr/>
              </p:nvSpPr>
              <p:spPr>
                <a:xfrm>
                  <a:off x="426927" y="2581988"/>
                  <a:ext cx="1822490" cy="457340"/>
                </a:xfrm>
                <a:prstGeom prst="roundRect">
                  <a:avLst>
                    <a:gd name="adj" fmla="val 17750"/>
                  </a:avLst>
                </a:prstGeom>
                <a:solidFill>
                  <a:schemeClr val="bg1"/>
                </a:solidFill>
                <a:ln w="19050">
                  <a:solidFill>
                    <a:srgbClr val="BCCEC4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51139297-B083-B513-EE5F-08083F4E085B}"/>
                    </a:ext>
                  </a:extLst>
                </p:cNvPr>
                <p:cNvSpPr txBox="1"/>
                <p:nvPr/>
              </p:nvSpPr>
              <p:spPr>
                <a:xfrm>
                  <a:off x="706012" y="2625992"/>
                  <a:ext cx="1264320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ctr">
                  <a:spAutoFit/>
                </a:bodyPr>
                <a:lstStyle/>
                <a:p>
                  <a:pPr algn="ctr"/>
                  <a:r>
                    <a:rPr lang="ko-KR" altLang="en-US" sz="12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안보위기가 비교적</a:t>
                  </a:r>
                  <a:br>
                    <a:rPr lang="ko-KR" altLang="en-US" sz="12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</a:br>
                  <a:r>
                    <a:rPr lang="ko-KR" altLang="en-US" sz="12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큰 경우 적절</a:t>
                  </a:r>
                </a:p>
              </p:txBody>
            </p:sp>
          </p:grpSp>
          <p:grpSp>
            <p:nvGrpSpPr>
              <p:cNvPr id="34" name="그룹 33">
                <a:extLst>
                  <a:ext uri="{FF2B5EF4-FFF2-40B4-BE49-F238E27FC236}">
                    <a16:creationId xmlns:a16="http://schemas.microsoft.com/office/drawing/2014/main" id="{AA776282-0A9B-E038-BA12-428256CEE8B1}"/>
                  </a:ext>
                </a:extLst>
              </p:cNvPr>
              <p:cNvGrpSpPr/>
              <p:nvPr/>
            </p:nvGrpSpPr>
            <p:grpSpPr>
              <a:xfrm>
                <a:off x="2325304" y="2581988"/>
                <a:ext cx="1822490" cy="457340"/>
                <a:chOff x="2325304" y="2581988"/>
                <a:chExt cx="1822490" cy="457340"/>
              </a:xfrm>
            </p:grpSpPr>
            <p:sp>
              <p:nvSpPr>
                <p:cNvPr id="8" name="사각형: 둥근 모서리 7">
                  <a:extLst>
                    <a:ext uri="{FF2B5EF4-FFF2-40B4-BE49-F238E27FC236}">
                      <a16:creationId xmlns:a16="http://schemas.microsoft.com/office/drawing/2014/main" id="{D68EED0B-3FAC-2752-50C9-1DD9D95D24B3}"/>
                    </a:ext>
                  </a:extLst>
                </p:cNvPr>
                <p:cNvSpPr/>
                <p:nvPr/>
              </p:nvSpPr>
              <p:spPr>
                <a:xfrm>
                  <a:off x="2325304" y="2581988"/>
                  <a:ext cx="1822490" cy="457340"/>
                </a:xfrm>
                <a:prstGeom prst="roundRect">
                  <a:avLst>
                    <a:gd name="adj" fmla="val 17750"/>
                  </a:avLst>
                </a:prstGeom>
                <a:solidFill>
                  <a:schemeClr val="bg1"/>
                </a:solidFill>
                <a:ln w="19050">
                  <a:solidFill>
                    <a:srgbClr val="BCCEC4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5C3E0FD8-EF80-DC6D-A56D-9A584FFDFB97}"/>
                    </a:ext>
                  </a:extLst>
                </p:cNvPr>
                <p:cNvSpPr txBox="1"/>
                <p:nvPr/>
              </p:nvSpPr>
              <p:spPr>
                <a:xfrm>
                  <a:off x="2373300" y="2625992"/>
                  <a:ext cx="1726499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ctr">
                  <a:spAutoFit/>
                </a:bodyPr>
                <a:lstStyle/>
                <a:p>
                  <a:pPr algn="ctr"/>
                  <a:r>
                    <a:rPr lang="ko-KR" altLang="en-US" sz="12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총 인구대비 군대규모가 </a:t>
                  </a:r>
                  <a:br>
                    <a:rPr lang="ko-KR" altLang="en-US" sz="12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</a:br>
                  <a:r>
                    <a:rPr lang="ko-KR" altLang="en-US" sz="12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큰 경우 적절</a:t>
                  </a:r>
                </a:p>
              </p:txBody>
            </p:sp>
          </p:grpSp>
          <p:grpSp>
            <p:nvGrpSpPr>
              <p:cNvPr id="153" name="그룹 152">
                <a:extLst>
                  <a:ext uri="{FF2B5EF4-FFF2-40B4-BE49-F238E27FC236}">
                    <a16:creationId xmlns:a16="http://schemas.microsoft.com/office/drawing/2014/main" id="{2E222CFB-8AE6-1EDC-E499-A32237E284BD}"/>
                  </a:ext>
                </a:extLst>
              </p:cNvPr>
              <p:cNvGrpSpPr/>
              <p:nvPr/>
            </p:nvGrpSpPr>
            <p:grpSpPr>
              <a:xfrm>
                <a:off x="1171635" y="4594503"/>
                <a:ext cx="2222305" cy="515393"/>
                <a:chOff x="1184588" y="4644742"/>
                <a:chExt cx="2245453" cy="520762"/>
              </a:xfrm>
            </p:grpSpPr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7C9F16A0-D655-4567-9366-0204F310D1F7}"/>
                    </a:ext>
                  </a:extLst>
                </p:cNvPr>
                <p:cNvSpPr txBox="1"/>
                <p:nvPr/>
              </p:nvSpPr>
              <p:spPr>
                <a:xfrm>
                  <a:off x="1184588" y="4978914"/>
                  <a:ext cx="447427" cy="18659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ko-KR" altLang="en-US" sz="12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스위스</a:t>
                  </a:r>
                </a:p>
              </p:txBody>
            </p:sp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42359C79-EE4C-4E05-BC7C-F2A5877D1919}"/>
                    </a:ext>
                  </a:extLst>
                </p:cNvPr>
                <p:cNvSpPr txBox="1"/>
                <p:nvPr/>
              </p:nvSpPr>
              <p:spPr>
                <a:xfrm>
                  <a:off x="2019632" y="4978914"/>
                  <a:ext cx="298285" cy="18659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ko-KR" altLang="en-US" sz="12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터키</a:t>
                  </a:r>
                </a:p>
              </p:txBody>
            </p:sp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F385A3AA-B593-4F20-877E-78493EA425B6}"/>
                    </a:ext>
                  </a:extLst>
                </p:cNvPr>
                <p:cNvSpPr txBox="1"/>
                <p:nvPr/>
              </p:nvSpPr>
              <p:spPr>
                <a:xfrm>
                  <a:off x="2592910" y="4978914"/>
                  <a:ext cx="596568" cy="18659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ko-KR" altLang="en-US" sz="12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이스라엘</a:t>
                  </a:r>
                </a:p>
              </p:txBody>
            </p:sp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70ADFA04-E685-4B6E-BE33-D5FA0CCC47C1}"/>
                    </a:ext>
                  </a:extLst>
                </p:cNvPr>
                <p:cNvSpPr txBox="1"/>
                <p:nvPr/>
              </p:nvSpPr>
              <p:spPr>
                <a:xfrm>
                  <a:off x="3280897" y="4699515"/>
                  <a:ext cx="149144" cy="18659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ko-KR" altLang="en-US" sz="12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등</a:t>
                  </a:r>
                </a:p>
              </p:txBody>
            </p:sp>
            <p:grpSp>
              <p:nvGrpSpPr>
                <p:cNvPr id="125" name="그룹 124">
                  <a:extLst>
                    <a:ext uri="{FF2B5EF4-FFF2-40B4-BE49-F238E27FC236}">
                      <a16:creationId xmlns:a16="http://schemas.microsoft.com/office/drawing/2014/main" id="{02566266-07C9-4435-B254-131A46022EB6}"/>
                    </a:ext>
                  </a:extLst>
                </p:cNvPr>
                <p:cNvGrpSpPr/>
                <p:nvPr/>
              </p:nvGrpSpPr>
              <p:grpSpPr>
                <a:xfrm>
                  <a:off x="2678833" y="4644801"/>
                  <a:ext cx="424723" cy="265277"/>
                  <a:chOff x="2190063" y="4677786"/>
                  <a:chExt cx="319101" cy="199306"/>
                </a:xfrm>
                <a:effectLst>
                  <a:outerShdw blurRad="12700" dist="12700" dir="2700000" algn="tl" rotWithShape="0">
                    <a:prstClr val="black">
                      <a:alpha val="20000"/>
                    </a:prstClr>
                  </a:outerShdw>
                </a:effectLst>
              </p:grpSpPr>
              <p:grpSp>
                <p:nvGrpSpPr>
                  <p:cNvPr id="120" name="그래픽 111">
                    <a:extLst>
                      <a:ext uri="{FF2B5EF4-FFF2-40B4-BE49-F238E27FC236}">
                        <a16:creationId xmlns:a16="http://schemas.microsoft.com/office/drawing/2014/main" id="{5FD29478-E5E4-5DF9-1A7B-8C35EF871ED0}"/>
                      </a:ext>
                    </a:extLst>
                  </p:cNvPr>
                  <p:cNvGrpSpPr/>
                  <p:nvPr/>
                </p:nvGrpSpPr>
                <p:grpSpPr>
                  <a:xfrm>
                    <a:off x="2190063" y="4677786"/>
                    <a:ext cx="319101" cy="199306"/>
                    <a:chOff x="2190063" y="4677786"/>
                    <a:chExt cx="319101" cy="199306"/>
                  </a:xfrm>
                </p:grpSpPr>
                <p:sp>
                  <p:nvSpPr>
                    <p:cNvPr id="121" name="자유형: 도형 120">
                      <a:extLst>
                        <a:ext uri="{FF2B5EF4-FFF2-40B4-BE49-F238E27FC236}">
                          <a16:creationId xmlns:a16="http://schemas.microsoft.com/office/drawing/2014/main" id="{8EADE5AF-80A3-20CC-A8F2-68C938D6B9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90063" y="4677786"/>
                      <a:ext cx="319101" cy="199306"/>
                    </a:xfrm>
                    <a:custGeom>
                      <a:avLst/>
                      <a:gdLst>
                        <a:gd name="connsiteX0" fmla="*/ 0 w 319101"/>
                        <a:gd name="connsiteY0" fmla="*/ 0 h 199306"/>
                        <a:gd name="connsiteX1" fmla="*/ 319102 w 319101"/>
                        <a:gd name="connsiteY1" fmla="*/ 0 h 199306"/>
                        <a:gd name="connsiteX2" fmla="*/ 319102 w 319101"/>
                        <a:gd name="connsiteY2" fmla="*/ 199307 h 199306"/>
                        <a:gd name="connsiteX3" fmla="*/ 0 w 319101"/>
                        <a:gd name="connsiteY3" fmla="*/ 199307 h 1993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19101" h="199306">
                          <a:moveTo>
                            <a:pt x="0" y="0"/>
                          </a:moveTo>
                          <a:lnTo>
                            <a:pt x="319102" y="0"/>
                          </a:lnTo>
                          <a:lnTo>
                            <a:pt x="319102" y="199307"/>
                          </a:lnTo>
                          <a:lnTo>
                            <a:pt x="0" y="19930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164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22" name="자유형: 도형 121">
                      <a:extLst>
                        <a:ext uri="{FF2B5EF4-FFF2-40B4-BE49-F238E27FC236}">
                          <a16:creationId xmlns:a16="http://schemas.microsoft.com/office/drawing/2014/main" id="{46D5BA17-3A55-D5C0-79DA-293613076D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90063" y="4687299"/>
                      <a:ext cx="319101" cy="30888"/>
                    </a:xfrm>
                    <a:custGeom>
                      <a:avLst/>
                      <a:gdLst>
                        <a:gd name="connsiteX0" fmla="*/ 0 w 319101"/>
                        <a:gd name="connsiteY0" fmla="*/ 0 h 30888"/>
                        <a:gd name="connsiteX1" fmla="*/ 319102 w 319101"/>
                        <a:gd name="connsiteY1" fmla="*/ 0 h 30888"/>
                        <a:gd name="connsiteX2" fmla="*/ 319102 w 319101"/>
                        <a:gd name="connsiteY2" fmla="*/ 30888 h 30888"/>
                        <a:gd name="connsiteX3" fmla="*/ 0 w 319101"/>
                        <a:gd name="connsiteY3" fmla="*/ 30888 h 308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19101" h="30888">
                          <a:moveTo>
                            <a:pt x="0" y="0"/>
                          </a:moveTo>
                          <a:lnTo>
                            <a:pt x="319102" y="0"/>
                          </a:lnTo>
                          <a:lnTo>
                            <a:pt x="319102" y="30888"/>
                          </a:lnTo>
                          <a:lnTo>
                            <a:pt x="0" y="30888"/>
                          </a:lnTo>
                          <a:close/>
                        </a:path>
                      </a:pathLst>
                    </a:custGeom>
                    <a:solidFill>
                      <a:srgbClr val="0037A9"/>
                    </a:solidFill>
                    <a:ln w="1164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123" name="자유형: 도형 122">
                      <a:extLst>
                        <a:ext uri="{FF2B5EF4-FFF2-40B4-BE49-F238E27FC236}">
                          <a16:creationId xmlns:a16="http://schemas.microsoft.com/office/drawing/2014/main" id="{2A2C18FA-4F78-CB31-B7C6-90B4C6024D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90063" y="4837278"/>
                      <a:ext cx="319101" cy="30888"/>
                    </a:xfrm>
                    <a:custGeom>
                      <a:avLst/>
                      <a:gdLst>
                        <a:gd name="connsiteX0" fmla="*/ 0 w 319101"/>
                        <a:gd name="connsiteY0" fmla="*/ 0 h 30888"/>
                        <a:gd name="connsiteX1" fmla="*/ 319102 w 319101"/>
                        <a:gd name="connsiteY1" fmla="*/ 0 h 30888"/>
                        <a:gd name="connsiteX2" fmla="*/ 319102 w 319101"/>
                        <a:gd name="connsiteY2" fmla="*/ 30888 h 30888"/>
                        <a:gd name="connsiteX3" fmla="*/ 0 w 319101"/>
                        <a:gd name="connsiteY3" fmla="*/ 30888 h 308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19101" h="30888">
                          <a:moveTo>
                            <a:pt x="0" y="0"/>
                          </a:moveTo>
                          <a:lnTo>
                            <a:pt x="319102" y="0"/>
                          </a:lnTo>
                          <a:lnTo>
                            <a:pt x="319102" y="30888"/>
                          </a:lnTo>
                          <a:lnTo>
                            <a:pt x="0" y="30888"/>
                          </a:lnTo>
                          <a:close/>
                        </a:path>
                      </a:pathLst>
                    </a:custGeom>
                    <a:solidFill>
                      <a:srgbClr val="0037A9"/>
                    </a:solidFill>
                    <a:ln w="1164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  <p:sp>
                <p:nvSpPr>
                  <p:cNvPr id="124" name="자유형: 도형 123">
                    <a:extLst>
                      <a:ext uri="{FF2B5EF4-FFF2-40B4-BE49-F238E27FC236}">
                        <a16:creationId xmlns:a16="http://schemas.microsoft.com/office/drawing/2014/main" id="{753FBF69-0F3C-6727-FC3D-F76F58B28EBB}"/>
                      </a:ext>
                    </a:extLst>
                  </p:cNvPr>
                  <p:cNvSpPr/>
                  <p:nvPr/>
                </p:nvSpPr>
                <p:spPr>
                  <a:xfrm>
                    <a:off x="2302459" y="4722415"/>
                    <a:ext cx="94309" cy="110164"/>
                  </a:xfrm>
                  <a:custGeom>
                    <a:avLst/>
                    <a:gdLst>
                      <a:gd name="connsiteX0" fmla="*/ 62599 w 94309"/>
                      <a:gd name="connsiteY0" fmla="*/ 81390 h 110164"/>
                      <a:gd name="connsiteX1" fmla="*/ 94309 w 94309"/>
                      <a:gd name="connsiteY1" fmla="*/ 81390 h 110164"/>
                      <a:gd name="connsiteX2" fmla="*/ 78454 w 94309"/>
                      <a:gd name="connsiteY2" fmla="*/ 53908 h 110164"/>
                      <a:gd name="connsiteX3" fmla="*/ 92078 w 94309"/>
                      <a:gd name="connsiteY3" fmla="*/ 30419 h 110164"/>
                      <a:gd name="connsiteX4" fmla="*/ 64948 w 94309"/>
                      <a:gd name="connsiteY4" fmla="*/ 30419 h 110164"/>
                      <a:gd name="connsiteX5" fmla="*/ 47331 w 94309"/>
                      <a:gd name="connsiteY5" fmla="*/ 0 h 110164"/>
                      <a:gd name="connsiteX6" fmla="*/ 29714 w 94309"/>
                      <a:gd name="connsiteY6" fmla="*/ 30419 h 110164"/>
                      <a:gd name="connsiteX7" fmla="*/ 0 w 94309"/>
                      <a:gd name="connsiteY7" fmla="*/ 30419 h 110164"/>
                      <a:gd name="connsiteX8" fmla="*/ 14916 w 94309"/>
                      <a:gd name="connsiteY8" fmla="*/ 56257 h 110164"/>
                      <a:gd name="connsiteX9" fmla="*/ 352 w 94309"/>
                      <a:gd name="connsiteY9" fmla="*/ 81508 h 110164"/>
                      <a:gd name="connsiteX10" fmla="*/ 29479 w 94309"/>
                      <a:gd name="connsiteY10" fmla="*/ 81508 h 110164"/>
                      <a:gd name="connsiteX11" fmla="*/ 46039 w 94309"/>
                      <a:gd name="connsiteY11" fmla="*/ 110165 h 110164"/>
                      <a:gd name="connsiteX12" fmla="*/ 62599 w 94309"/>
                      <a:gd name="connsiteY12" fmla="*/ 81508 h 110164"/>
                      <a:gd name="connsiteX13" fmla="*/ 80803 w 94309"/>
                      <a:gd name="connsiteY13" fmla="*/ 73521 h 110164"/>
                      <a:gd name="connsiteX14" fmla="*/ 67062 w 94309"/>
                      <a:gd name="connsiteY14" fmla="*/ 73521 h 110164"/>
                      <a:gd name="connsiteX15" fmla="*/ 73874 w 94309"/>
                      <a:gd name="connsiteY15" fmla="*/ 61659 h 110164"/>
                      <a:gd name="connsiteX16" fmla="*/ 80686 w 94309"/>
                      <a:gd name="connsiteY16" fmla="*/ 73521 h 110164"/>
                      <a:gd name="connsiteX17" fmla="*/ 58253 w 94309"/>
                      <a:gd name="connsiteY17" fmla="*/ 73521 h 110164"/>
                      <a:gd name="connsiteX18" fmla="*/ 33825 w 94309"/>
                      <a:gd name="connsiteY18" fmla="*/ 73521 h 110164"/>
                      <a:gd name="connsiteX19" fmla="*/ 23842 w 94309"/>
                      <a:gd name="connsiteY19" fmla="*/ 56257 h 110164"/>
                      <a:gd name="connsiteX20" fmla="*/ 34412 w 94309"/>
                      <a:gd name="connsiteY20" fmla="*/ 37935 h 110164"/>
                      <a:gd name="connsiteX21" fmla="*/ 60367 w 94309"/>
                      <a:gd name="connsiteY21" fmla="*/ 37935 h 110164"/>
                      <a:gd name="connsiteX22" fmla="*/ 69646 w 94309"/>
                      <a:gd name="connsiteY22" fmla="*/ 53908 h 110164"/>
                      <a:gd name="connsiteX23" fmla="*/ 58371 w 94309"/>
                      <a:gd name="connsiteY23" fmla="*/ 73404 h 110164"/>
                      <a:gd name="connsiteX24" fmla="*/ 78806 w 94309"/>
                      <a:gd name="connsiteY24" fmla="*/ 37935 h 110164"/>
                      <a:gd name="connsiteX25" fmla="*/ 74109 w 94309"/>
                      <a:gd name="connsiteY25" fmla="*/ 46156 h 110164"/>
                      <a:gd name="connsiteX26" fmla="*/ 69411 w 94309"/>
                      <a:gd name="connsiteY26" fmla="*/ 37935 h 110164"/>
                      <a:gd name="connsiteX27" fmla="*/ 78806 w 94309"/>
                      <a:gd name="connsiteY27" fmla="*/ 37935 h 110164"/>
                      <a:gd name="connsiteX28" fmla="*/ 47331 w 94309"/>
                      <a:gd name="connsiteY28" fmla="*/ 15503 h 110164"/>
                      <a:gd name="connsiteX29" fmla="*/ 55904 w 94309"/>
                      <a:gd name="connsiteY29" fmla="*/ 30301 h 110164"/>
                      <a:gd name="connsiteX30" fmla="*/ 38875 w 94309"/>
                      <a:gd name="connsiteY30" fmla="*/ 30301 h 110164"/>
                      <a:gd name="connsiteX31" fmla="*/ 47448 w 94309"/>
                      <a:gd name="connsiteY31" fmla="*/ 15503 h 110164"/>
                      <a:gd name="connsiteX32" fmla="*/ 13271 w 94309"/>
                      <a:gd name="connsiteY32" fmla="*/ 37935 h 110164"/>
                      <a:gd name="connsiteX33" fmla="*/ 25368 w 94309"/>
                      <a:gd name="connsiteY33" fmla="*/ 37935 h 110164"/>
                      <a:gd name="connsiteX34" fmla="*/ 19379 w 94309"/>
                      <a:gd name="connsiteY34" fmla="*/ 48388 h 110164"/>
                      <a:gd name="connsiteX35" fmla="*/ 13389 w 94309"/>
                      <a:gd name="connsiteY35" fmla="*/ 37935 h 110164"/>
                      <a:gd name="connsiteX36" fmla="*/ 13859 w 94309"/>
                      <a:gd name="connsiteY36" fmla="*/ 73521 h 110164"/>
                      <a:gd name="connsiteX37" fmla="*/ 19379 w 94309"/>
                      <a:gd name="connsiteY37" fmla="*/ 63891 h 110164"/>
                      <a:gd name="connsiteX38" fmla="*/ 24899 w 94309"/>
                      <a:gd name="connsiteY38" fmla="*/ 73521 h 110164"/>
                      <a:gd name="connsiteX39" fmla="*/ 13741 w 94309"/>
                      <a:gd name="connsiteY39" fmla="*/ 73521 h 110164"/>
                      <a:gd name="connsiteX40" fmla="*/ 53790 w 94309"/>
                      <a:gd name="connsiteY40" fmla="*/ 81390 h 110164"/>
                      <a:gd name="connsiteX41" fmla="*/ 46039 w 94309"/>
                      <a:gd name="connsiteY41" fmla="*/ 94779 h 110164"/>
                      <a:gd name="connsiteX42" fmla="*/ 38287 w 94309"/>
                      <a:gd name="connsiteY42" fmla="*/ 81390 h 110164"/>
                      <a:gd name="connsiteX43" fmla="*/ 53790 w 94309"/>
                      <a:gd name="connsiteY43" fmla="*/ 81390 h 1101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94309" h="110164">
                        <a:moveTo>
                          <a:pt x="62599" y="81390"/>
                        </a:moveTo>
                        <a:lnTo>
                          <a:pt x="94309" y="81390"/>
                        </a:lnTo>
                        <a:lnTo>
                          <a:pt x="78454" y="53908"/>
                        </a:lnTo>
                        <a:lnTo>
                          <a:pt x="92078" y="30419"/>
                        </a:lnTo>
                        <a:lnTo>
                          <a:pt x="64948" y="30419"/>
                        </a:lnTo>
                        <a:lnTo>
                          <a:pt x="47331" y="0"/>
                        </a:lnTo>
                        <a:lnTo>
                          <a:pt x="29714" y="30419"/>
                        </a:lnTo>
                        <a:lnTo>
                          <a:pt x="0" y="30419"/>
                        </a:lnTo>
                        <a:lnTo>
                          <a:pt x="14916" y="56257"/>
                        </a:lnTo>
                        <a:lnTo>
                          <a:pt x="352" y="81508"/>
                        </a:lnTo>
                        <a:lnTo>
                          <a:pt x="29479" y="81508"/>
                        </a:lnTo>
                        <a:lnTo>
                          <a:pt x="46039" y="110165"/>
                        </a:lnTo>
                        <a:lnTo>
                          <a:pt x="62599" y="81508"/>
                        </a:lnTo>
                        <a:close/>
                        <a:moveTo>
                          <a:pt x="80803" y="73521"/>
                        </a:moveTo>
                        <a:lnTo>
                          <a:pt x="67062" y="73521"/>
                        </a:lnTo>
                        <a:lnTo>
                          <a:pt x="73874" y="61659"/>
                        </a:lnTo>
                        <a:lnTo>
                          <a:pt x="80686" y="73521"/>
                        </a:lnTo>
                        <a:close/>
                        <a:moveTo>
                          <a:pt x="58253" y="73521"/>
                        </a:moveTo>
                        <a:lnTo>
                          <a:pt x="33825" y="73521"/>
                        </a:lnTo>
                        <a:cubicBezTo>
                          <a:pt x="33825" y="73521"/>
                          <a:pt x="23842" y="56257"/>
                          <a:pt x="23842" y="56257"/>
                        </a:cubicBezTo>
                        <a:lnTo>
                          <a:pt x="34412" y="37935"/>
                        </a:lnTo>
                        <a:lnTo>
                          <a:pt x="60367" y="37935"/>
                        </a:lnTo>
                        <a:lnTo>
                          <a:pt x="69646" y="53908"/>
                        </a:lnTo>
                        <a:lnTo>
                          <a:pt x="58371" y="73404"/>
                        </a:lnTo>
                        <a:close/>
                        <a:moveTo>
                          <a:pt x="78806" y="37935"/>
                        </a:moveTo>
                        <a:lnTo>
                          <a:pt x="74109" y="46156"/>
                        </a:lnTo>
                        <a:lnTo>
                          <a:pt x="69411" y="37935"/>
                        </a:lnTo>
                        <a:lnTo>
                          <a:pt x="78806" y="37935"/>
                        </a:lnTo>
                        <a:close/>
                        <a:moveTo>
                          <a:pt x="47331" y="15503"/>
                        </a:moveTo>
                        <a:lnTo>
                          <a:pt x="55904" y="30301"/>
                        </a:lnTo>
                        <a:lnTo>
                          <a:pt x="38875" y="30301"/>
                        </a:lnTo>
                        <a:cubicBezTo>
                          <a:pt x="38875" y="30301"/>
                          <a:pt x="47448" y="15503"/>
                          <a:pt x="47448" y="15503"/>
                        </a:cubicBezTo>
                        <a:close/>
                        <a:moveTo>
                          <a:pt x="13271" y="37935"/>
                        </a:moveTo>
                        <a:lnTo>
                          <a:pt x="25368" y="37935"/>
                        </a:lnTo>
                        <a:lnTo>
                          <a:pt x="19379" y="48388"/>
                        </a:lnTo>
                        <a:lnTo>
                          <a:pt x="13389" y="37935"/>
                        </a:lnTo>
                        <a:close/>
                        <a:moveTo>
                          <a:pt x="13859" y="73521"/>
                        </a:moveTo>
                        <a:lnTo>
                          <a:pt x="19379" y="63891"/>
                        </a:lnTo>
                        <a:lnTo>
                          <a:pt x="24899" y="73521"/>
                        </a:lnTo>
                        <a:lnTo>
                          <a:pt x="13741" y="73521"/>
                        </a:lnTo>
                        <a:close/>
                        <a:moveTo>
                          <a:pt x="53790" y="81390"/>
                        </a:moveTo>
                        <a:lnTo>
                          <a:pt x="46039" y="94779"/>
                        </a:lnTo>
                        <a:lnTo>
                          <a:pt x="38287" y="81390"/>
                        </a:lnTo>
                        <a:lnTo>
                          <a:pt x="53790" y="81390"/>
                        </a:lnTo>
                        <a:close/>
                      </a:path>
                    </a:pathLst>
                  </a:custGeom>
                  <a:solidFill>
                    <a:srgbClr val="0037A9"/>
                  </a:solidFill>
                  <a:ln w="1164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grpSp>
              <p:nvGrpSpPr>
                <p:cNvPr id="126" name="그룹 125">
                  <a:extLst>
                    <a:ext uri="{FF2B5EF4-FFF2-40B4-BE49-F238E27FC236}">
                      <a16:creationId xmlns:a16="http://schemas.microsoft.com/office/drawing/2014/main" id="{D57F2D50-A2D5-10D2-5D26-D9240CC94AEA}"/>
                    </a:ext>
                  </a:extLst>
                </p:cNvPr>
                <p:cNvGrpSpPr/>
                <p:nvPr/>
              </p:nvGrpSpPr>
              <p:grpSpPr>
                <a:xfrm>
                  <a:off x="1957327" y="4644742"/>
                  <a:ext cx="422895" cy="265747"/>
                  <a:chOff x="2662923" y="4677786"/>
                  <a:chExt cx="317727" cy="199659"/>
                </a:xfrm>
                <a:effectLst>
                  <a:outerShdw blurRad="12700" dist="12700" dir="2700000" algn="tl" rotWithShape="0">
                    <a:prstClr val="black">
                      <a:alpha val="20000"/>
                    </a:prstClr>
                  </a:outerShdw>
                </a:effectLst>
              </p:grpSpPr>
              <p:sp>
                <p:nvSpPr>
                  <p:cNvPr id="86" name="자유형: 도형 85">
                    <a:extLst>
                      <a:ext uri="{FF2B5EF4-FFF2-40B4-BE49-F238E27FC236}">
                        <a16:creationId xmlns:a16="http://schemas.microsoft.com/office/drawing/2014/main" id="{A7D962EE-4A6D-1A9E-DDC6-61BA324FA617}"/>
                      </a:ext>
                    </a:extLst>
                  </p:cNvPr>
                  <p:cNvSpPr/>
                  <p:nvPr/>
                </p:nvSpPr>
                <p:spPr>
                  <a:xfrm>
                    <a:off x="2662923" y="4677786"/>
                    <a:ext cx="317727" cy="199659"/>
                  </a:xfrm>
                  <a:custGeom>
                    <a:avLst/>
                    <a:gdLst>
                      <a:gd name="connsiteX0" fmla="*/ 0 w 993267"/>
                      <a:gd name="connsiteY0" fmla="*/ 0 h 662463"/>
                      <a:gd name="connsiteX1" fmla="*/ 993267 w 993267"/>
                      <a:gd name="connsiteY1" fmla="*/ 0 h 662463"/>
                      <a:gd name="connsiteX2" fmla="*/ 993267 w 993267"/>
                      <a:gd name="connsiteY2" fmla="*/ 662464 h 662463"/>
                      <a:gd name="connsiteX3" fmla="*/ 0 w 993267"/>
                      <a:gd name="connsiteY3" fmla="*/ 662464 h 6624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3267" h="662463">
                        <a:moveTo>
                          <a:pt x="0" y="0"/>
                        </a:moveTo>
                        <a:lnTo>
                          <a:pt x="993267" y="0"/>
                        </a:lnTo>
                        <a:lnTo>
                          <a:pt x="993267" y="662464"/>
                        </a:lnTo>
                        <a:lnTo>
                          <a:pt x="0" y="662464"/>
                        </a:lnTo>
                        <a:close/>
                      </a:path>
                    </a:pathLst>
                  </a:custGeom>
                  <a:solidFill>
                    <a:srgbClr val="E0001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grpSp>
                <p:nvGrpSpPr>
                  <p:cNvPr id="87" name="그래픽 73">
                    <a:extLst>
                      <a:ext uri="{FF2B5EF4-FFF2-40B4-BE49-F238E27FC236}">
                        <a16:creationId xmlns:a16="http://schemas.microsoft.com/office/drawing/2014/main" id="{2024FCE1-0EBE-D064-A06C-A79B000DC47F}"/>
                      </a:ext>
                    </a:extLst>
                  </p:cNvPr>
                  <p:cNvGrpSpPr/>
                  <p:nvPr/>
                </p:nvGrpSpPr>
                <p:grpSpPr>
                  <a:xfrm>
                    <a:off x="2724214" y="4723660"/>
                    <a:ext cx="130331" cy="107882"/>
                    <a:chOff x="4712652" y="3247834"/>
                    <a:chExt cx="432434" cy="357949"/>
                  </a:xfrm>
                  <a:solidFill>
                    <a:srgbClr val="FFFFFF"/>
                  </a:solidFill>
                </p:grpSpPr>
                <p:sp>
                  <p:nvSpPr>
                    <p:cNvPr id="88" name="자유형: 도형 87">
                      <a:extLst>
                        <a:ext uri="{FF2B5EF4-FFF2-40B4-BE49-F238E27FC236}">
                          <a16:creationId xmlns:a16="http://schemas.microsoft.com/office/drawing/2014/main" id="{38E308DC-DCE4-CAED-5EDD-5437F9E9FC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12652" y="3247834"/>
                      <a:ext cx="309848" cy="357949"/>
                    </a:xfrm>
                    <a:custGeom>
                      <a:avLst/>
                      <a:gdLst>
                        <a:gd name="connsiteX0" fmla="*/ 231077 w 309848"/>
                        <a:gd name="connsiteY0" fmla="*/ 324231 h 357949"/>
                        <a:gd name="connsiteX1" fmla="*/ 85820 w 309848"/>
                        <a:gd name="connsiteY1" fmla="*/ 179070 h 357949"/>
                        <a:gd name="connsiteX2" fmla="*/ 231077 w 309848"/>
                        <a:gd name="connsiteY2" fmla="*/ 33814 h 357949"/>
                        <a:gd name="connsiteX3" fmla="*/ 309848 w 309848"/>
                        <a:gd name="connsiteY3" fmla="*/ 57150 h 357949"/>
                        <a:gd name="connsiteX4" fmla="*/ 178975 w 309848"/>
                        <a:gd name="connsiteY4" fmla="*/ 0 h 357949"/>
                        <a:gd name="connsiteX5" fmla="*/ 0 w 309848"/>
                        <a:gd name="connsiteY5" fmla="*/ 178975 h 357949"/>
                        <a:gd name="connsiteX6" fmla="*/ 178975 w 309848"/>
                        <a:gd name="connsiteY6" fmla="*/ 357950 h 357949"/>
                        <a:gd name="connsiteX7" fmla="*/ 309848 w 309848"/>
                        <a:gd name="connsiteY7" fmla="*/ 300800 h 357949"/>
                        <a:gd name="connsiteX8" fmla="*/ 231077 w 309848"/>
                        <a:gd name="connsiteY8" fmla="*/ 324136 h 3579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09848" h="357949">
                          <a:moveTo>
                            <a:pt x="231077" y="324231"/>
                          </a:moveTo>
                          <a:cubicBezTo>
                            <a:pt x="150876" y="324231"/>
                            <a:pt x="85820" y="259175"/>
                            <a:pt x="85820" y="179070"/>
                          </a:cubicBezTo>
                          <a:cubicBezTo>
                            <a:pt x="85820" y="98965"/>
                            <a:pt x="150876" y="33814"/>
                            <a:pt x="231077" y="33814"/>
                          </a:cubicBezTo>
                          <a:cubicBezTo>
                            <a:pt x="260128" y="33814"/>
                            <a:pt x="287179" y="42482"/>
                            <a:pt x="309848" y="57150"/>
                          </a:cubicBezTo>
                          <a:cubicBezTo>
                            <a:pt x="277178" y="22098"/>
                            <a:pt x="230696" y="0"/>
                            <a:pt x="178975" y="0"/>
                          </a:cubicBezTo>
                          <a:cubicBezTo>
                            <a:pt x="80105" y="0"/>
                            <a:pt x="0" y="80105"/>
                            <a:pt x="0" y="178975"/>
                          </a:cubicBezTo>
                          <a:cubicBezTo>
                            <a:pt x="0" y="277844"/>
                            <a:pt x="80105" y="357950"/>
                            <a:pt x="178975" y="357950"/>
                          </a:cubicBezTo>
                          <a:cubicBezTo>
                            <a:pt x="230696" y="357950"/>
                            <a:pt x="277178" y="335852"/>
                            <a:pt x="309848" y="300800"/>
                          </a:cubicBezTo>
                          <a:cubicBezTo>
                            <a:pt x="287179" y="315563"/>
                            <a:pt x="260128" y="324136"/>
                            <a:pt x="231077" y="324136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89" name="자유형: 도형 88">
                      <a:extLst>
                        <a:ext uri="{FF2B5EF4-FFF2-40B4-BE49-F238E27FC236}">
                          <a16:creationId xmlns:a16="http://schemas.microsoft.com/office/drawing/2014/main" id="{A8467311-B752-E2AA-3520-F161A0AFF6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99545" y="3371945"/>
                      <a:ext cx="145541" cy="140970"/>
                    </a:xfrm>
                    <a:custGeom>
                      <a:avLst/>
                      <a:gdLst>
                        <a:gd name="connsiteX0" fmla="*/ 32671 w 145541"/>
                        <a:gd name="connsiteY0" fmla="*/ 0 h 140970"/>
                        <a:gd name="connsiteX1" fmla="*/ 75819 w 145541"/>
                        <a:gd name="connsiteY1" fmla="*/ 35242 h 140970"/>
                        <a:gd name="connsiteX2" fmla="*/ 122682 w 145541"/>
                        <a:gd name="connsiteY2" fmla="*/ 5143 h 140970"/>
                        <a:gd name="connsiteX3" fmla="*/ 102489 w 145541"/>
                        <a:gd name="connsiteY3" fmla="*/ 57055 h 140970"/>
                        <a:gd name="connsiteX4" fmla="*/ 145542 w 145541"/>
                        <a:gd name="connsiteY4" fmla="*/ 92297 h 140970"/>
                        <a:gd name="connsiteX5" fmla="*/ 89916 w 145541"/>
                        <a:gd name="connsiteY5" fmla="*/ 89059 h 140970"/>
                        <a:gd name="connsiteX6" fmla="*/ 69723 w 145541"/>
                        <a:gd name="connsiteY6" fmla="*/ 140970 h 140970"/>
                        <a:gd name="connsiteX7" fmla="*/ 55626 w 145541"/>
                        <a:gd name="connsiteY7" fmla="*/ 87154 h 140970"/>
                        <a:gd name="connsiteX8" fmla="*/ 0 w 145541"/>
                        <a:gd name="connsiteY8" fmla="*/ 83915 h 140970"/>
                        <a:gd name="connsiteX9" fmla="*/ 46863 w 145541"/>
                        <a:gd name="connsiteY9" fmla="*/ 53816 h 140970"/>
                        <a:gd name="connsiteX10" fmla="*/ 32671 w 145541"/>
                        <a:gd name="connsiteY10" fmla="*/ 0 h 1409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45541" h="140970">
                          <a:moveTo>
                            <a:pt x="32671" y="0"/>
                          </a:moveTo>
                          <a:lnTo>
                            <a:pt x="75819" y="35242"/>
                          </a:lnTo>
                          <a:lnTo>
                            <a:pt x="122682" y="5143"/>
                          </a:lnTo>
                          <a:lnTo>
                            <a:pt x="102489" y="57055"/>
                          </a:lnTo>
                          <a:lnTo>
                            <a:pt x="145542" y="92297"/>
                          </a:lnTo>
                          <a:lnTo>
                            <a:pt x="89916" y="89059"/>
                          </a:lnTo>
                          <a:lnTo>
                            <a:pt x="69723" y="140970"/>
                          </a:lnTo>
                          <a:lnTo>
                            <a:pt x="55626" y="87154"/>
                          </a:lnTo>
                          <a:lnTo>
                            <a:pt x="0" y="83915"/>
                          </a:lnTo>
                          <a:lnTo>
                            <a:pt x="46863" y="53816"/>
                          </a:lnTo>
                          <a:lnTo>
                            <a:pt x="32671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</p:grpSp>
            <p:grpSp>
              <p:nvGrpSpPr>
                <p:cNvPr id="152" name="그룹 151">
                  <a:extLst>
                    <a:ext uri="{FF2B5EF4-FFF2-40B4-BE49-F238E27FC236}">
                      <a16:creationId xmlns:a16="http://schemas.microsoft.com/office/drawing/2014/main" id="{4CE455DC-C02F-FE14-03E2-4E1E5CD1F5B5}"/>
                    </a:ext>
                  </a:extLst>
                </p:cNvPr>
                <p:cNvGrpSpPr/>
                <p:nvPr/>
              </p:nvGrpSpPr>
              <p:grpSpPr>
                <a:xfrm>
                  <a:off x="1197102" y="4644916"/>
                  <a:ext cx="422397" cy="264348"/>
                  <a:chOff x="4876006" y="3348037"/>
                  <a:chExt cx="258127" cy="161543"/>
                </a:xfrm>
                <a:effectLst>
                  <a:outerShdw blurRad="12700" dist="12700" dir="2700000" algn="tl" rotWithShape="0">
                    <a:prstClr val="black">
                      <a:alpha val="20000"/>
                    </a:prstClr>
                  </a:outerShdw>
                </a:effectLst>
              </p:grpSpPr>
              <p:sp>
                <p:nvSpPr>
                  <p:cNvPr id="136" name="자유형: 도형 135">
                    <a:extLst>
                      <a:ext uri="{FF2B5EF4-FFF2-40B4-BE49-F238E27FC236}">
                        <a16:creationId xmlns:a16="http://schemas.microsoft.com/office/drawing/2014/main" id="{FA36CFEA-E126-FA0D-7FD8-2E3DC75B22B1}"/>
                      </a:ext>
                    </a:extLst>
                  </p:cNvPr>
                  <p:cNvSpPr/>
                  <p:nvPr/>
                </p:nvSpPr>
                <p:spPr>
                  <a:xfrm>
                    <a:off x="4876006" y="3348037"/>
                    <a:ext cx="258127" cy="161543"/>
                  </a:xfrm>
                  <a:custGeom>
                    <a:avLst/>
                    <a:gdLst>
                      <a:gd name="connsiteX0" fmla="*/ 0 w 258127"/>
                      <a:gd name="connsiteY0" fmla="*/ 0 h 161543"/>
                      <a:gd name="connsiteX1" fmla="*/ 0 w 258127"/>
                      <a:gd name="connsiteY1" fmla="*/ 161544 h 161543"/>
                      <a:gd name="connsiteX2" fmla="*/ 258128 w 258127"/>
                      <a:gd name="connsiteY2" fmla="*/ 161544 h 161543"/>
                      <a:gd name="connsiteX3" fmla="*/ 258128 w 258127"/>
                      <a:gd name="connsiteY3" fmla="*/ 0 h 161543"/>
                      <a:gd name="connsiteX4" fmla="*/ 0 w 258127"/>
                      <a:gd name="connsiteY4" fmla="*/ 0 h 161543"/>
                      <a:gd name="connsiteX5" fmla="*/ 184023 w 258127"/>
                      <a:gd name="connsiteY5" fmla="*/ 96393 h 161543"/>
                      <a:gd name="connsiteX6" fmla="*/ 142494 w 258127"/>
                      <a:gd name="connsiteY6" fmla="*/ 96393 h 161543"/>
                      <a:gd name="connsiteX7" fmla="*/ 142494 w 258127"/>
                      <a:gd name="connsiteY7" fmla="*/ 134017 h 161543"/>
                      <a:gd name="connsiteX8" fmla="*/ 115538 w 258127"/>
                      <a:gd name="connsiteY8" fmla="*/ 134017 h 161543"/>
                      <a:gd name="connsiteX9" fmla="*/ 115538 w 258127"/>
                      <a:gd name="connsiteY9" fmla="*/ 96393 h 161543"/>
                      <a:gd name="connsiteX10" fmla="*/ 77057 w 258127"/>
                      <a:gd name="connsiteY10" fmla="*/ 96393 h 161543"/>
                      <a:gd name="connsiteX11" fmla="*/ 77057 w 258127"/>
                      <a:gd name="connsiteY11" fmla="*/ 69533 h 161543"/>
                      <a:gd name="connsiteX12" fmla="*/ 115538 w 258127"/>
                      <a:gd name="connsiteY12" fmla="*/ 69533 h 161543"/>
                      <a:gd name="connsiteX13" fmla="*/ 115538 w 258127"/>
                      <a:gd name="connsiteY13" fmla="*/ 27527 h 161543"/>
                      <a:gd name="connsiteX14" fmla="*/ 142494 w 258127"/>
                      <a:gd name="connsiteY14" fmla="*/ 27527 h 161543"/>
                      <a:gd name="connsiteX15" fmla="*/ 142494 w 258127"/>
                      <a:gd name="connsiteY15" fmla="*/ 69628 h 161543"/>
                      <a:gd name="connsiteX16" fmla="*/ 184023 w 258127"/>
                      <a:gd name="connsiteY16" fmla="*/ 69628 h 161543"/>
                      <a:gd name="connsiteX17" fmla="*/ 184023 w 258127"/>
                      <a:gd name="connsiteY17" fmla="*/ 96488 h 161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258127" h="161543">
                        <a:moveTo>
                          <a:pt x="0" y="0"/>
                        </a:moveTo>
                        <a:lnTo>
                          <a:pt x="0" y="161544"/>
                        </a:lnTo>
                        <a:lnTo>
                          <a:pt x="258128" y="161544"/>
                        </a:lnTo>
                        <a:lnTo>
                          <a:pt x="258128" y="0"/>
                        </a:lnTo>
                        <a:lnTo>
                          <a:pt x="0" y="0"/>
                        </a:lnTo>
                        <a:close/>
                        <a:moveTo>
                          <a:pt x="184023" y="96393"/>
                        </a:moveTo>
                        <a:lnTo>
                          <a:pt x="142494" y="96393"/>
                        </a:lnTo>
                        <a:lnTo>
                          <a:pt x="142494" y="134017"/>
                        </a:lnTo>
                        <a:lnTo>
                          <a:pt x="115538" y="134017"/>
                        </a:lnTo>
                        <a:lnTo>
                          <a:pt x="115538" y="96393"/>
                        </a:lnTo>
                        <a:lnTo>
                          <a:pt x="77057" y="96393"/>
                        </a:lnTo>
                        <a:lnTo>
                          <a:pt x="77057" y="69533"/>
                        </a:lnTo>
                        <a:lnTo>
                          <a:pt x="115538" y="69533"/>
                        </a:lnTo>
                        <a:lnTo>
                          <a:pt x="115538" y="27527"/>
                        </a:lnTo>
                        <a:lnTo>
                          <a:pt x="142494" y="27527"/>
                        </a:lnTo>
                        <a:lnTo>
                          <a:pt x="142494" y="69628"/>
                        </a:lnTo>
                        <a:lnTo>
                          <a:pt x="184023" y="69628"/>
                        </a:lnTo>
                        <a:lnTo>
                          <a:pt x="184023" y="96488"/>
                        </a:lnTo>
                        <a:close/>
                      </a:path>
                    </a:pathLst>
                  </a:custGeom>
                  <a:solidFill>
                    <a:srgbClr val="CB072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37" name="자유형: 도형 136">
                    <a:extLst>
                      <a:ext uri="{FF2B5EF4-FFF2-40B4-BE49-F238E27FC236}">
                        <a16:creationId xmlns:a16="http://schemas.microsoft.com/office/drawing/2014/main" id="{2B788FDB-3895-FDA1-5A16-E56A1C5BC429}"/>
                      </a:ext>
                    </a:extLst>
                  </p:cNvPr>
                  <p:cNvSpPr/>
                  <p:nvPr/>
                </p:nvSpPr>
                <p:spPr>
                  <a:xfrm>
                    <a:off x="4953063" y="3417664"/>
                    <a:ext cx="38480" cy="26860"/>
                  </a:xfrm>
                  <a:custGeom>
                    <a:avLst/>
                    <a:gdLst>
                      <a:gd name="connsiteX0" fmla="*/ 0 w 38480"/>
                      <a:gd name="connsiteY0" fmla="*/ 0 h 26860"/>
                      <a:gd name="connsiteX1" fmla="*/ 38481 w 38480"/>
                      <a:gd name="connsiteY1" fmla="*/ 0 h 26860"/>
                      <a:gd name="connsiteX2" fmla="*/ 38481 w 38480"/>
                      <a:gd name="connsiteY2" fmla="*/ 26861 h 26860"/>
                      <a:gd name="connsiteX3" fmla="*/ 0 w 38480"/>
                      <a:gd name="connsiteY3" fmla="*/ 26861 h 268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480" h="26860">
                        <a:moveTo>
                          <a:pt x="0" y="0"/>
                        </a:moveTo>
                        <a:lnTo>
                          <a:pt x="38481" y="0"/>
                        </a:lnTo>
                        <a:lnTo>
                          <a:pt x="38481" y="26861"/>
                        </a:lnTo>
                        <a:lnTo>
                          <a:pt x="0" y="2686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38" name="자유형: 도형 137">
                    <a:extLst>
                      <a:ext uri="{FF2B5EF4-FFF2-40B4-BE49-F238E27FC236}">
                        <a16:creationId xmlns:a16="http://schemas.microsoft.com/office/drawing/2014/main" id="{E25C8116-6022-DDBA-F575-7640AE21BF14}"/>
                      </a:ext>
                    </a:extLst>
                  </p:cNvPr>
                  <p:cNvSpPr/>
                  <p:nvPr/>
                </p:nvSpPr>
                <p:spPr>
                  <a:xfrm>
                    <a:off x="5018500" y="3417664"/>
                    <a:ext cx="41528" cy="26860"/>
                  </a:xfrm>
                  <a:custGeom>
                    <a:avLst/>
                    <a:gdLst>
                      <a:gd name="connsiteX0" fmla="*/ 0 w 41528"/>
                      <a:gd name="connsiteY0" fmla="*/ 0 h 26860"/>
                      <a:gd name="connsiteX1" fmla="*/ 41529 w 41528"/>
                      <a:gd name="connsiteY1" fmla="*/ 0 h 26860"/>
                      <a:gd name="connsiteX2" fmla="*/ 41529 w 41528"/>
                      <a:gd name="connsiteY2" fmla="*/ 26861 h 26860"/>
                      <a:gd name="connsiteX3" fmla="*/ 0 w 41528"/>
                      <a:gd name="connsiteY3" fmla="*/ 26861 h 268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28" h="26860">
                        <a:moveTo>
                          <a:pt x="0" y="0"/>
                        </a:moveTo>
                        <a:lnTo>
                          <a:pt x="41529" y="0"/>
                        </a:lnTo>
                        <a:lnTo>
                          <a:pt x="41529" y="26861"/>
                        </a:lnTo>
                        <a:lnTo>
                          <a:pt x="0" y="2686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43" name="자유형: 도형 142">
                    <a:extLst>
                      <a:ext uri="{FF2B5EF4-FFF2-40B4-BE49-F238E27FC236}">
                        <a16:creationId xmlns:a16="http://schemas.microsoft.com/office/drawing/2014/main" id="{DD4355C4-0847-83A0-4223-58A44BFA475C}"/>
                      </a:ext>
                    </a:extLst>
                  </p:cNvPr>
                  <p:cNvSpPr/>
                  <p:nvPr/>
                </p:nvSpPr>
                <p:spPr>
                  <a:xfrm>
                    <a:off x="4991544" y="3444430"/>
                    <a:ext cx="26955" cy="37623"/>
                  </a:xfrm>
                  <a:custGeom>
                    <a:avLst/>
                    <a:gdLst>
                      <a:gd name="connsiteX0" fmla="*/ 0 w 26955"/>
                      <a:gd name="connsiteY0" fmla="*/ 0 h 37623"/>
                      <a:gd name="connsiteX1" fmla="*/ 26956 w 26955"/>
                      <a:gd name="connsiteY1" fmla="*/ 0 h 37623"/>
                      <a:gd name="connsiteX2" fmla="*/ 26956 w 26955"/>
                      <a:gd name="connsiteY2" fmla="*/ 37624 h 37623"/>
                      <a:gd name="connsiteX3" fmla="*/ 0 w 26955"/>
                      <a:gd name="connsiteY3" fmla="*/ 37624 h 37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55" h="37623">
                        <a:moveTo>
                          <a:pt x="0" y="0"/>
                        </a:moveTo>
                        <a:lnTo>
                          <a:pt x="26956" y="0"/>
                        </a:lnTo>
                        <a:lnTo>
                          <a:pt x="26956" y="37624"/>
                        </a:lnTo>
                        <a:lnTo>
                          <a:pt x="0" y="3762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44" name="자유형: 도형 143">
                    <a:extLst>
                      <a:ext uri="{FF2B5EF4-FFF2-40B4-BE49-F238E27FC236}">
                        <a16:creationId xmlns:a16="http://schemas.microsoft.com/office/drawing/2014/main" id="{40A30623-EC5D-D404-A6C4-DE461420EA01}"/>
                      </a:ext>
                    </a:extLst>
                  </p:cNvPr>
                  <p:cNvSpPr/>
                  <p:nvPr/>
                </p:nvSpPr>
                <p:spPr>
                  <a:xfrm>
                    <a:off x="4991544" y="3375564"/>
                    <a:ext cx="26955" cy="42100"/>
                  </a:xfrm>
                  <a:custGeom>
                    <a:avLst/>
                    <a:gdLst>
                      <a:gd name="connsiteX0" fmla="*/ 0 w 26955"/>
                      <a:gd name="connsiteY0" fmla="*/ 0 h 42100"/>
                      <a:gd name="connsiteX1" fmla="*/ 26956 w 26955"/>
                      <a:gd name="connsiteY1" fmla="*/ 0 h 42100"/>
                      <a:gd name="connsiteX2" fmla="*/ 26956 w 26955"/>
                      <a:gd name="connsiteY2" fmla="*/ 42101 h 42100"/>
                      <a:gd name="connsiteX3" fmla="*/ 0 w 26955"/>
                      <a:gd name="connsiteY3" fmla="*/ 42101 h 42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55" h="42100">
                        <a:moveTo>
                          <a:pt x="0" y="0"/>
                        </a:moveTo>
                        <a:lnTo>
                          <a:pt x="26956" y="0"/>
                        </a:lnTo>
                        <a:lnTo>
                          <a:pt x="26956" y="42101"/>
                        </a:lnTo>
                        <a:lnTo>
                          <a:pt x="0" y="4210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45" name="자유형: 도형 144">
                    <a:extLst>
                      <a:ext uri="{FF2B5EF4-FFF2-40B4-BE49-F238E27FC236}">
                        <a16:creationId xmlns:a16="http://schemas.microsoft.com/office/drawing/2014/main" id="{B248795B-3B78-9146-1590-D1396E633E63}"/>
                      </a:ext>
                    </a:extLst>
                  </p:cNvPr>
                  <p:cNvSpPr/>
                  <p:nvPr/>
                </p:nvSpPr>
                <p:spPr>
                  <a:xfrm>
                    <a:off x="4991544" y="3417664"/>
                    <a:ext cx="26955" cy="26860"/>
                  </a:xfrm>
                  <a:custGeom>
                    <a:avLst/>
                    <a:gdLst>
                      <a:gd name="connsiteX0" fmla="*/ 0 w 26955"/>
                      <a:gd name="connsiteY0" fmla="*/ 0 h 26860"/>
                      <a:gd name="connsiteX1" fmla="*/ 26956 w 26955"/>
                      <a:gd name="connsiteY1" fmla="*/ 0 h 26860"/>
                      <a:gd name="connsiteX2" fmla="*/ 26956 w 26955"/>
                      <a:gd name="connsiteY2" fmla="*/ 26861 h 26860"/>
                      <a:gd name="connsiteX3" fmla="*/ 0 w 26955"/>
                      <a:gd name="connsiteY3" fmla="*/ 26861 h 268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55" h="26860">
                        <a:moveTo>
                          <a:pt x="0" y="0"/>
                        </a:moveTo>
                        <a:lnTo>
                          <a:pt x="26956" y="0"/>
                        </a:lnTo>
                        <a:lnTo>
                          <a:pt x="26956" y="26861"/>
                        </a:lnTo>
                        <a:lnTo>
                          <a:pt x="0" y="2686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</p:grpSp>
          </p:grpSp>
        </p:grpSp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B39511A2-44A8-EC15-5E7A-531962209CE5}"/>
                </a:ext>
              </a:extLst>
            </p:cNvPr>
            <p:cNvGrpSpPr/>
            <p:nvPr/>
          </p:nvGrpSpPr>
          <p:grpSpPr>
            <a:xfrm>
              <a:off x="5491748" y="1824736"/>
              <a:ext cx="4087453" cy="3768660"/>
              <a:chOff x="5491748" y="1824736"/>
              <a:chExt cx="4087453" cy="3768660"/>
            </a:xfrm>
          </p:grpSpPr>
          <p:sp>
            <p:nvSpPr>
              <p:cNvPr id="175" name="사각형: 둥근 모서리 174">
                <a:extLst>
                  <a:ext uri="{FF2B5EF4-FFF2-40B4-BE49-F238E27FC236}">
                    <a16:creationId xmlns:a16="http://schemas.microsoft.com/office/drawing/2014/main" id="{CD0CDE75-DC20-077E-ACA1-05504B82B8B9}"/>
                  </a:ext>
                </a:extLst>
              </p:cNvPr>
              <p:cNvSpPr/>
              <p:nvPr/>
            </p:nvSpPr>
            <p:spPr>
              <a:xfrm rot="5400000" flipH="1">
                <a:off x="5800677" y="1814871"/>
                <a:ext cx="3640044" cy="3917005"/>
              </a:xfrm>
              <a:prstGeom prst="roundRect">
                <a:avLst>
                  <a:gd name="adj" fmla="val 4856"/>
                </a:avLst>
              </a:prstGeom>
              <a:solidFill>
                <a:srgbClr val="D8E2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5629" rIns="0" bIns="0" rtlCol="0" anchor="ctr"/>
              <a:lstStyle/>
              <a:p>
                <a:pPr algn="ctr"/>
                <a:endParaRPr lang="ko-KR" altLang="en-US" sz="2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cxnSp>
            <p:nvCxnSpPr>
              <p:cNvPr id="194" name="직선 연결선 193">
                <a:extLst>
                  <a:ext uri="{FF2B5EF4-FFF2-40B4-BE49-F238E27FC236}">
                    <a16:creationId xmlns:a16="http://schemas.microsoft.com/office/drawing/2014/main" id="{18EC8D37-33D4-8847-F96E-3D79F27FA8B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735666" y="3147903"/>
                <a:ext cx="3753061" cy="0"/>
              </a:xfrm>
              <a:prstGeom prst="line">
                <a:avLst/>
              </a:prstGeom>
              <a:noFill/>
              <a:ln w="19050" cap="rnd">
                <a:solidFill>
                  <a:srgbClr val="3B709B">
                    <a:alpha val="50000"/>
                  </a:srgbClr>
                </a:solidFill>
                <a:prstDash val="sysDot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95" name="직선 연결선 194">
                <a:extLst>
                  <a:ext uri="{FF2B5EF4-FFF2-40B4-BE49-F238E27FC236}">
                    <a16:creationId xmlns:a16="http://schemas.microsoft.com/office/drawing/2014/main" id="{549E959C-E9C8-F817-2EF6-36E06E959CF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735666" y="4309001"/>
                <a:ext cx="3753061" cy="0"/>
              </a:xfrm>
              <a:prstGeom prst="line">
                <a:avLst/>
              </a:prstGeom>
              <a:noFill/>
              <a:ln w="19050" cap="rnd">
                <a:solidFill>
                  <a:srgbClr val="3B709B">
                    <a:alpha val="50000"/>
                  </a:srgbClr>
                </a:solidFill>
                <a:prstDash val="sysDot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pic>
            <p:nvPicPr>
              <p:cNvPr id="213" name="그림 51" descr="004.png">
                <a:extLst>
                  <a:ext uri="{FF2B5EF4-FFF2-40B4-BE49-F238E27FC236}">
                    <a16:creationId xmlns:a16="http://schemas.microsoft.com/office/drawing/2014/main" id="{A4459FE1-FC6B-56D7-F96E-8129D46508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5720" b="-1727"/>
              <a:stretch/>
            </p:blipFill>
            <p:spPr bwMode="auto">
              <a:xfrm flipH="1">
                <a:off x="5491748" y="1824736"/>
                <a:ext cx="358785" cy="3705267"/>
              </a:xfrm>
              <a:prstGeom prst="rect">
                <a:avLst/>
              </a:prstGeom>
            </p:spPr>
          </p:pic>
          <p:grpSp>
            <p:nvGrpSpPr>
              <p:cNvPr id="366" name="그룹 365">
                <a:extLst>
                  <a:ext uri="{FF2B5EF4-FFF2-40B4-BE49-F238E27FC236}">
                    <a16:creationId xmlns:a16="http://schemas.microsoft.com/office/drawing/2014/main" id="{1AA5055E-8C86-90F0-9F6A-4525130B6E1A}"/>
                  </a:ext>
                </a:extLst>
              </p:cNvPr>
              <p:cNvGrpSpPr/>
              <p:nvPr/>
            </p:nvGrpSpPr>
            <p:grpSpPr>
              <a:xfrm>
                <a:off x="5760263" y="2052659"/>
                <a:ext cx="3728461" cy="985316"/>
                <a:chOff x="5820266" y="2038322"/>
                <a:chExt cx="3732794" cy="995580"/>
              </a:xfrm>
            </p:grpSpPr>
            <p:grpSp>
              <p:nvGrpSpPr>
                <p:cNvPr id="72" name="그룹 71">
                  <a:extLst>
                    <a:ext uri="{FF2B5EF4-FFF2-40B4-BE49-F238E27FC236}">
                      <a16:creationId xmlns:a16="http://schemas.microsoft.com/office/drawing/2014/main" id="{90EF340E-7572-3903-5B5D-F0B409D18E2C}"/>
                    </a:ext>
                  </a:extLst>
                </p:cNvPr>
                <p:cNvGrpSpPr/>
                <p:nvPr/>
              </p:nvGrpSpPr>
              <p:grpSpPr>
                <a:xfrm>
                  <a:off x="5820266" y="2038322"/>
                  <a:ext cx="1184779" cy="995580"/>
                  <a:chOff x="5820266" y="2038322"/>
                  <a:chExt cx="1184779" cy="995580"/>
                </a:xfrm>
              </p:grpSpPr>
              <p:sp>
                <p:nvSpPr>
                  <p:cNvPr id="52" name="사각형: 둥근 모서리 51">
                    <a:extLst>
                      <a:ext uri="{FF2B5EF4-FFF2-40B4-BE49-F238E27FC236}">
                        <a16:creationId xmlns:a16="http://schemas.microsoft.com/office/drawing/2014/main" id="{F6F72CF4-BBC1-D9E0-C010-9D6EDA8EB70B}"/>
                      </a:ext>
                    </a:extLst>
                  </p:cNvPr>
                  <p:cNvSpPr/>
                  <p:nvPr/>
                </p:nvSpPr>
                <p:spPr>
                  <a:xfrm>
                    <a:off x="5820266" y="2038322"/>
                    <a:ext cx="1184779" cy="995580"/>
                  </a:xfrm>
                  <a:prstGeom prst="roundRect">
                    <a:avLst>
                      <a:gd name="adj" fmla="val 8514"/>
                    </a:avLst>
                  </a:prstGeom>
                  <a:solidFill>
                    <a:schemeClr val="bg1"/>
                  </a:solidFill>
                  <a:ln w="19050">
                    <a:solidFill>
                      <a:srgbClr val="B5C8D9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20" name="TextBox 219">
                    <a:extLst>
                      <a:ext uri="{FF2B5EF4-FFF2-40B4-BE49-F238E27FC236}">
                        <a16:creationId xmlns:a16="http://schemas.microsoft.com/office/drawing/2014/main" id="{42A0B88D-CFBC-ED13-1307-AE97E8A90DD6}"/>
                      </a:ext>
                    </a:extLst>
                  </p:cNvPr>
                  <p:cNvSpPr txBox="1"/>
                  <p:nvPr/>
                </p:nvSpPr>
                <p:spPr>
                  <a:xfrm>
                    <a:off x="5927536" y="2349522"/>
                    <a:ext cx="970238" cy="37317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anchor="ctr">
                    <a:spAutoFit/>
                  </a:bodyPr>
                  <a:lstStyle/>
                  <a:p>
                    <a:pPr algn="ctr"/>
                    <a:r>
                      <a:rPr lang="ko-KR" altLang="en-US" sz="1200" spc="-49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국민 인적부담</a:t>
                    </a:r>
                    <a:endParaRPr lang="en-US" altLang="ko-KR" sz="12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endParaRPr>
                  </a:p>
                  <a:p>
                    <a:pPr algn="ctr"/>
                    <a:r>
                      <a:rPr lang="ko-KR" altLang="en-US" sz="1200" spc="-49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경감</a:t>
                    </a:r>
                    <a:endParaRPr lang="ko-KR" altLang="en-US" sz="12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grpSp>
              <p:nvGrpSpPr>
                <p:cNvPr id="71" name="그룹 70">
                  <a:extLst>
                    <a:ext uri="{FF2B5EF4-FFF2-40B4-BE49-F238E27FC236}">
                      <a16:creationId xmlns:a16="http://schemas.microsoft.com/office/drawing/2014/main" id="{5D8BF21B-B124-66D6-4183-E6696D535F9E}"/>
                    </a:ext>
                  </a:extLst>
                </p:cNvPr>
                <p:cNvGrpSpPr/>
                <p:nvPr/>
              </p:nvGrpSpPr>
              <p:grpSpPr>
                <a:xfrm>
                  <a:off x="7094271" y="2038322"/>
                  <a:ext cx="1184779" cy="995580"/>
                  <a:chOff x="7111526" y="2038322"/>
                  <a:chExt cx="1184779" cy="995580"/>
                </a:xfrm>
              </p:grpSpPr>
              <p:sp>
                <p:nvSpPr>
                  <p:cNvPr id="53" name="사각형: 둥근 모서리 52">
                    <a:extLst>
                      <a:ext uri="{FF2B5EF4-FFF2-40B4-BE49-F238E27FC236}">
                        <a16:creationId xmlns:a16="http://schemas.microsoft.com/office/drawing/2014/main" id="{3138ED1C-388E-0D9F-05AA-3F4ED2A611CC}"/>
                      </a:ext>
                    </a:extLst>
                  </p:cNvPr>
                  <p:cNvSpPr/>
                  <p:nvPr/>
                </p:nvSpPr>
                <p:spPr>
                  <a:xfrm>
                    <a:off x="7111526" y="2038322"/>
                    <a:ext cx="1184779" cy="995580"/>
                  </a:xfrm>
                  <a:prstGeom prst="roundRect">
                    <a:avLst>
                      <a:gd name="adj" fmla="val 8514"/>
                    </a:avLst>
                  </a:prstGeom>
                  <a:solidFill>
                    <a:schemeClr val="bg1"/>
                  </a:solidFill>
                  <a:ln w="19050">
                    <a:solidFill>
                      <a:srgbClr val="B5C8D9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22" name="TextBox 221">
                    <a:extLst>
                      <a:ext uri="{FF2B5EF4-FFF2-40B4-BE49-F238E27FC236}">
                        <a16:creationId xmlns:a16="http://schemas.microsoft.com/office/drawing/2014/main" id="{586D1EBF-9E70-A7E5-11BB-A055E6920F34}"/>
                      </a:ext>
                    </a:extLst>
                  </p:cNvPr>
                  <p:cNvSpPr txBox="1"/>
                  <p:nvPr/>
                </p:nvSpPr>
                <p:spPr>
                  <a:xfrm>
                    <a:off x="7292684" y="2256229"/>
                    <a:ext cx="822462" cy="55976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anchor="ctr">
                    <a:spAutoFit/>
                  </a:bodyPr>
                  <a:lstStyle/>
                  <a:p>
                    <a:pPr algn="ctr"/>
                    <a:r>
                      <a:rPr lang="ko-KR" altLang="en-US" sz="1200" spc="-49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군 특수분야</a:t>
                    </a:r>
                    <a:endParaRPr lang="en-US" altLang="ko-KR" sz="12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endParaRPr>
                  </a:p>
                  <a:p>
                    <a:pPr algn="ctr"/>
                    <a:r>
                      <a:rPr lang="ko-KR" altLang="en-US" sz="1200" spc="-49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전문가 확보</a:t>
                    </a:r>
                    <a:endParaRPr lang="en-US" altLang="ko-KR" sz="12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endParaRPr>
                  </a:p>
                  <a:p>
                    <a:pPr algn="ctr"/>
                    <a:r>
                      <a:rPr lang="ko-KR" altLang="en-US" sz="1200" spc="-49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용이</a:t>
                    </a:r>
                  </a:p>
                </p:txBody>
              </p:sp>
            </p:grpSp>
            <p:grpSp>
              <p:nvGrpSpPr>
                <p:cNvPr id="70" name="그룹 69">
                  <a:extLst>
                    <a:ext uri="{FF2B5EF4-FFF2-40B4-BE49-F238E27FC236}">
                      <a16:creationId xmlns:a16="http://schemas.microsoft.com/office/drawing/2014/main" id="{D8810FD0-F990-1D42-ADE4-4894267F28DF}"/>
                    </a:ext>
                  </a:extLst>
                </p:cNvPr>
                <p:cNvGrpSpPr/>
                <p:nvPr/>
              </p:nvGrpSpPr>
              <p:grpSpPr>
                <a:xfrm>
                  <a:off x="8368281" y="2038322"/>
                  <a:ext cx="1184779" cy="995580"/>
                  <a:chOff x="8402786" y="2038322"/>
                  <a:chExt cx="1184779" cy="995580"/>
                </a:xfrm>
              </p:grpSpPr>
              <p:sp>
                <p:nvSpPr>
                  <p:cNvPr id="54" name="사각형: 둥근 모서리 53">
                    <a:extLst>
                      <a:ext uri="{FF2B5EF4-FFF2-40B4-BE49-F238E27FC236}">
                        <a16:creationId xmlns:a16="http://schemas.microsoft.com/office/drawing/2014/main" id="{B83C92F1-5839-D501-1408-BE2D4CB6FD93}"/>
                      </a:ext>
                    </a:extLst>
                  </p:cNvPr>
                  <p:cNvSpPr/>
                  <p:nvPr/>
                </p:nvSpPr>
                <p:spPr>
                  <a:xfrm>
                    <a:off x="8402786" y="2038322"/>
                    <a:ext cx="1184779" cy="995580"/>
                  </a:xfrm>
                  <a:prstGeom prst="roundRect">
                    <a:avLst>
                      <a:gd name="adj" fmla="val 8514"/>
                    </a:avLst>
                  </a:prstGeom>
                  <a:solidFill>
                    <a:schemeClr val="bg1"/>
                  </a:solidFill>
                  <a:ln w="19050">
                    <a:solidFill>
                      <a:srgbClr val="B5C8D9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24" name="TextBox 223">
                    <a:extLst>
                      <a:ext uri="{FF2B5EF4-FFF2-40B4-BE49-F238E27FC236}">
                        <a16:creationId xmlns:a16="http://schemas.microsoft.com/office/drawing/2014/main" id="{B0556B95-533E-5648-8BED-EF8E013731D2}"/>
                      </a:ext>
                    </a:extLst>
                  </p:cNvPr>
                  <p:cNvSpPr txBox="1"/>
                  <p:nvPr/>
                </p:nvSpPr>
                <p:spPr>
                  <a:xfrm>
                    <a:off x="8583945" y="2256229"/>
                    <a:ext cx="822462" cy="55976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anchor="ctr">
                    <a:spAutoFit/>
                  </a:bodyPr>
                  <a:lstStyle/>
                  <a:p>
                    <a:pPr algn="ctr"/>
                    <a:r>
                      <a:rPr lang="ko-KR" altLang="en-US" sz="1200" spc="-49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자율적</a:t>
                    </a:r>
                    <a:endParaRPr lang="en-US" altLang="ko-KR" sz="12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endParaRPr>
                  </a:p>
                  <a:p>
                    <a:pPr algn="ctr"/>
                    <a:r>
                      <a:rPr lang="ko-KR" altLang="en-US" sz="1200" spc="-49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의사에 의한</a:t>
                    </a:r>
                    <a:br>
                      <a:rPr lang="ko-KR" altLang="en-US" sz="1200" spc="-49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</a:br>
                    <a:r>
                      <a:rPr lang="ko-KR" altLang="en-US" sz="1200" spc="-49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동기 부여</a:t>
                    </a:r>
                  </a:p>
                </p:txBody>
              </p:sp>
            </p:grpSp>
          </p:grpSp>
          <p:grpSp>
            <p:nvGrpSpPr>
              <p:cNvPr id="365" name="그룹 364">
                <a:extLst>
                  <a:ext uri="{FF2B5EF4-FFF2-40B4-BE49-F238E27FC236}">
                    <a16:creationId xmlns:a16="http://schemas.microsoft.com/office/drawing/2014/main" id="{616A37CC-FA4E-00D9-E890-23ED424BB861}"/>
                  </a:ext>
                </a:extLst>
              </p:cNvPr>
              <p:cNvGrpSpPr/>
              <p:nvPr/>
            </p:nvGrpSpPr>
            <p:grpSpPr>
              <a:xfrm>
                <a:off x="5760263" y="3227867"/>
                <a:ext cx="1829192" cy="457340"/>
                <a:chOff x="5820266" y="3225772"/>
                <a:chExt cx="1848898" cy="462104"/>
              </a:xfrm>
            </p:grpSpPr>
            <p:sp>
              <p:nvSpPr>
                <p:cNvPr id="42" name="사각형: 둥근 모서리 41">
                  <a:extLst>
                    <a:ext uri="{FF2B5EF4-FFF2-40B4-BE49-F238E27FC236}">
                      <a16:creationId xmlns:a16="http://schemas.microsoft.com/office/drawing/2014/main" id="{0B5CD690-6454-C62B-756A-8C0725993E78}"/>
                    </a:ext>
                  </a:extLst>
                </p:cNvPr>
                <p:cNvSpPr/>
                <p:nvPr/>
              </p:nvSpPr>
              <p:spPr>
                <a:xfrm>
                  <a:off x="5820266" y="3225772"/>
                  <a:ext cx="1848898" cy="462104"/>
                </a:xfrm>
                <a:prstGeom prst="roundRect">
                  <a:avLst>
                    <a:gd name="adj" fmla="val 17750"/>
                  </a:avLst>
                </a:prstGeom>
                <a:solidFill>
                  <a:schemeClr val="bg1"/>
                </a:solidFill>
                <a:ln w="19050">
                  <a:solidFill>
                    <a:srgbClr val="B5C8D9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228" name="TextBox 227">
                  <a:extLst>
                    <a:ext uri="{FF2B5EF4-FFF2-40B4-BE49-F238E27FC236}">
                      <a16:creationId xmlns:a16="http://schemas.microsoft.com/office/drawing/2014/main" id="{71F02D36-8D6C-A384-5F2F-5808F151871F}"/>
                    </a:ext>
                  </a:extLst>
                </p:cNvPr>
                <p:cNvSpPr txBox="1"/>
                <p:nvPr/>
              </p:nvSpPr>
              <p:spPr>
                <a:xfrm>
                  <a:off x="5946764" y="3363529"/>
                  <a:ext cx="1595905" cy="18659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ctr">
                  <a:spAutoFit/>
                </a:bodyPr>
                <a:lstStyle/>
                <a:p>
                  <a:pPr algn="ctr"/>
                  <a:r>
                    <a:rPr lang="ko-KR" altLang="en-US" sz="12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막대한 국가 예산 소요</a:t>
                  </a:r>
                </a:p>
              </p:txBody>
            </p:sp>
          </p:grpSp>
          <p:grpSp>
            <p:nvGrpSpPr>
              <p:cNvPr id="69" name="그룹 68">
                <a:extLst>
                  <a:ext uri="{FF2B5EF4-FFF2-40B4-BE49-F238E27FC236}">
                    <a16:creationId xmlns:a16="http://schemas.microsoft.com/office/drawing/2014/main" id="{DE4B8C07-B96A-86A5-5561-4355914ACBEC}"/>
                  </a:ext>
                </a:extLst>
              </p:cNvPr>
              <p:cNvGrpSpPr/>
              <p:nvPr/>
            </p:nvGrpSpPr>
            <p:grpSpPr>
              <a:xfrm>
                <a:off x="5760263" y="3757196"/>
                <a:ext cx="1829192" cy="457340"/>
                <a:chOff x="5820266" y="3760615"/>
                <a:chExt cx="1848898" cy="462104"/>
              </a:xfrm>
            </p:grpSpPr>
            <p:sp>
              <p:nvSpPr>
                <p:cNvPr id="43" name="사각형: 둥근 모서리 42">
                  <a:extLst>
                    <a:ext uri="{FF2B5EF4-FFF2-40B4-BE49-F238E27FC236}">
                      <a16:creationId xmlns:a16="http://schemas.microsoft.com/office/drawing/2014/main" id="{EA128263-55C1-6FB4-4FDD-013490A64045}"/>
                    </a:ext>
                  </a:extLst>
                </p:cNvPr>
                <p:cNvSpPr/>
                <p:nvPr/>
              </p:nvSpPr>
              <p:spPr>
                <a:xfrm>
                  <a:off x="5820266" y="3760615"/>
                  <a:ext cx="1848898" cy="462104"/>
                </a:xfrm>
                <a:prstGeom prst="roundRect">
                  <a:avLst>
                    <a:gd name="adj" fmla="val 17750"/>
                  </a:avLst>
                </a:prstGeom>
                <a:solidFill>
                  <a:schemeClr val="bg1"/>
                </a:solidFill>
                <a:ln w="19050">
                  <a:solidFill>
                    <a:srgbClr val="B5C8D9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230" name="TextBox 229">
                  <a:extLst>
                    <a:ext uri="{FF2B5EF4-FFF2-40B4-BE49-F238E27FC236}">
                      <a16:creationId xmlns:a16="http://schemas.microsoft.com/office/drawing/2014/main" id="{B2CD52B4-250E-FFCC-3406-4B82C676D241}"/>
                    </a:ext>
                  </a:extLst>
                </p:cNvPr>
                <p:cNvSpPr txBox="1"/>
                <p:nvPr/>
              </p:nvSpPr>
              <p:spPr>
                <a:xfrm>
                  <a:off x="6180342" y="3813704"/>
                  <a:ext cx="1128747" cy="37317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ctr">
                  <a:spAutoFit/>
                </a:bodyPr>
                <a:lstStyle/>
                <a:p>
                  <a:pPr algn="ctr"/>
                  <a:r>
                    <a:rPr lang="ko-KR" altLang="en-US" sz="12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유사시 예비전력</a:t>
                  </a:r>
                  <a:br>
                    <a:rPr lang="ko-KR" altLang="en-US" sz="12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</a:br>
                  <a:r>
                    <a:rPr lang="ko-KR" altLang="en-US" sz="12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확보 곤란</a:t>
                  </a:r>
                </a:p>
              </p:txBody>
            </p:sp>
          </p:grpSp>
          <p:grpSp>
            <p:nvGrpSpPr>
              <p:cNvPr id="68" name="그룹 67">
                <a:extLst>
                  <a:ext uri="{FF2B5EF4-FFF2-40B4-BE49-F238E27FC236}">
                    <a16:creationId xmlns:a16="http://schemas.microsoft.com/office/drawing/2014/main" id="{2E994F6D-2BC0-7AE8-1F35-D8AED0D4C79C}"/>
                  </a:ext>
                </a:extLst>
              </p:cNvPr>
              <p:cNvGrpSpPr/>
              <p:nvPr/>
            </p:nvGrpSpPr>
            <p:grpSpPr>
              <a:xfrm>
                <a:off x="7659532" y="3227867"/>
                <a:ext cx="1829192" cy="457340"/>
                <a:chOff x="7738667" y="3225772"/>
                <a:chExt cx="1848898" cy="462104"/>
              </a:xfrm>
            </p:grpSpPr>
            <p:sp>
              <p:nvSpPr>
                <p:cNvPr id="56" name="사각형: 둥근 모서리 55">
                  <a:extLst>
                    <a:ext uri="{FF2B5EF4-FFF2-40B4-BE49-F238E27FC236}">
                      <a16:creationId xmlns:a16="http://schemas.microsoft.com/office/drawing/2014/main" id="{DB817101-3481-D77A-5B1D-F36B91588404}"/>
                    </a:ext>
                  </a:extLst>
                </p:cNvPr>
                <p:cNvSpPr/>
                <p:nvPr/>
              </p:nvSpPr>
              <p:spPr>
                <a:xfrm>
                  <a:off x="7738667" y="3225772"/>
                  <a:ext cx="1848898" cy="462104"/>
                </a:xfrm>
                <a:prstGeom prst="roundRect">
                  <a:avLst>
                    <a:gd name="adj" fmla="val 17750"/>
                  </a:avLst>
                </a:prstGeom>
                <a:solidFill>
                  <a:schemeClr val="bg1"/>
                </a:solidFill>
                <a:ln w="19050">
                  <a:solidFill>
                    <a:srgbClr val="B5C8D9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232" name="TextBox 231">
                  <a:extLst>
                    <a:ext uri="{FF2B5EF4-FFF2-40B4-BE49-F238E27FC236}">
                      <a16:creationId xmlns:a16="http://schemas.microsoft.com/office/drawing/2014/main" id="{CB150C3A-B5F6-7E0E-62D1-C71DC8287966}"/>
                    </a:ext>
                  </a:extLst>
                </p:cNvPr>
                <p:cNvSpPr txBox="1"/>
                <p:nvPr/>
              </p:nvSpPr>
              <p:spPr>
                <a:xfrm>
                  <a:off x="7865164" y="3278861"/>
                  <a:ext cx="1595905" cy="37317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ctr">
                  <a:spAutoFit/>
                </a:bodyPr>
                <a:lstStyle/>
                <a:p>
                  <a:pPr algn="ctr"/>
                  <a:r>
                    <a:rPr lang="ko-KR" altLang="en-US" sz="12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안보위기가</a:t>
                  </a:r>
                  <a:br>
                    <a:rPr lang="ko-KR" altLang="en-US" sz="12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</a:br>
                  <a:r>
                    <a:rPr lang="ko-KR" altLang="en-US" sz="12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비교적 큰 경우 부적절</a:t>
                  </a:r>
                </a:p>
              </p:txBody>
            </p:sp>
          </p:grpSp>
          <p:grpSp>
            <p:nvGrpSpPr>
              <p:cNvPr id="67" name="그룹 66">
                <a:extLst>
                  <a:ext uri="{FF2B5EF4-FFF2-40B4-BE49-F238E27FC236}">
                    <a16:creationId xmlns:a16="http://schemas.microsoft.com/office/drawing/2014/main" id="{5157E499-CCC0-FCB3-2156-71EB8D63D23A}"/>
                  </a:ext>
                </a:extLst>
              </p:cNvPr>
              <p:cNvGrpSpPr/>
              <p:nvPr/>
            </p:nvGrpSpPr>
            <p:grpSpPr>
              <a:xfrm>
                <a:off x="7659532" y="3757196"/>
                <a:ext cx="1829192" cy="457340"/>
                <a:chOff x="7738667" y="3760615"/>
                <a:chExt cx="1848898" cy="462104"/>
              </a:xfrm>
            </p:grpSpPr>
            <p:sp>
              <p:nvSpPr>
                <p:cNvPr id="57" name="사각형: 둥근 모서리 56">
                  <a:extLst>
                    <a:ext uri="{FF2B5EF4-FFF2-40B4-BE49-F238E27FC236}">
                      <a16:creationId xmlns:a16="http://schemas.microsoft.com/office/drawing/2014/main" id="{853B6168-BB64-D400-C677-E422D377D900}"/>
                    </a:ext>
                  </a:extLst>
                </p:cNvPr>
                <p:cNvSpPr/>
                <p:nvPr/>
              </p:nvSpPr>
              <p:spPr>
                <a:xfrm>
                  <a:off x="7738667" y="3760615"/>
                  <a:ext cx="1848898" cy="462104"/>
                </a:xfrm>
                <a:prstGeom prst="roundRect">
                  <a:avLst>
                    <a:gd name="adj" fmla="val 17750"/>
                  </a:avLst>
                </a:prstGeom>
                <a:solidFill>
                  <a:schemeClr val="bg1"/>
                </a:solidFill>
                <a:ln w="19050">
                  <a:solidFill>
                    <a:srgbClr val="B5C8D9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234" name="TextBox 233">
                  <a:extLst>
                    <a:ext uri="{FF2B5EF4-FFF2-40B4-BE49-F238E27FC236}">
                      <a16:creationId xmlns:a16="http://schemas.microsoft.com/office/drawing/2014/main" id="{7AB4CEF7-A982-1C87-EEB0-AE6CC54E24ED}"/>
                    </a:ext>
                  </a:extLst>
                </p:cNvPr>
                <p:cNvSpPr txBox="1"/>
                <p:nvPr/>
              </p:nvSpPr>
              <p:spPr>
                <a:xfrm>
                  <a:off x="7790567" y="3813704"/>
                  <a:ext cx="1745099" cy="37317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ctr">
                  <a:spAutoFit/>
                </a:bodyPr>
                <a:lstStyle/>
                <a:p>
                  <a:pPr algn="ctr"/>
                  <a:r>
                    <a:rPr lang="ko-KR" altLang="en-US" sz="12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총 인구대비 군대규모가 </a:t>
                  </a:r>
                  <a:br>
                    <a:rPr lang="ko-KR" altLang="en-US" sz="12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</a:br>
                  <a:r>
                    <a:rPr lang="ko-KR" altLang="en-US" sz="12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큰 경우 부적절</a:t>
                  </a:r>
                </a:p>
              </p:txBody>
            </p:sp>
          </p:grpSp>
          <p:grpSp>
            <p:nvGrpSpPr>
              <p:cNvPr id="364" name="그룹 363">
                <a:extLst>
                  <a:ext uri="{FF2B5EF4-FFF2-40B4-BE49-F238E27FC236}">
                    <a16:creationId xmlns:a16="http://schemas.microsoft.com/office/drawing/2014/main" id="{E7EFB06D-976F-731E-8F26-76183DA08D2B}"/>
                  </a:ext>
                </a:extLst>
              </p:cNvPr>
              <p:cNvGrpSpPr/>
              <p:nvPr/>
            </p:nvGrpSpPr>
            <p:grpSpPr>
              <a:xfrm>
                <a:off x="6536576" y="4597315"/>
                <a:ext cx="2160795" cy="526453"/>
                <a:chOff x="6582530" y="4609481"/>
                <a:chExt cx="2183303" cy="531937"/>
              </a:xfrm>
            </p:grpSpPr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860A0D96-332E-44E6-BE87-36D1A21F6546}"/>
                    </a:ext>
                  </a:extLst>
                </p:cNvPr>
                <p:cNvSpPr txBox="1"/>
                <p:nvPr/>
              </p:nvSpPr>
              <p:spPr>
                <a:xfrm>
                  <a:off x="6653904" y="4954828"/>
                  <a:ext cx="298285" cy="18659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ko-KR" altLang="en-US" sz="12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미국</a:t>
                  </a:r>
                </a:p>
              </p:txBody>
            </p:sp>
            <p:sp>
              <p:nvSpPr>
                <p:cNvPr id="102" name="TextBox 101">
                  <a:extLst>
                    <a:ext uri="{FF2B5EF4-FFF2-40B4-BE49-F238E27FC236}">
                      <a16:creationId xmlns:a16="http://schemas.microsoft.com/office/drawing/2014/main" id="{AF772E26-030E-410B-8625-FCE8F0A9BEE5}"/>
                    </a:ext>
                  </a:extLst>
                </p:cNvPr>
                <p:cNvSpPr txBox="1"/>
                <p:nvPr/>
              </p:nvSpPr>
              <p:spPr>
                <a:xfrm>
                  <a:off x="8008422" y="4954828"/>
                  <a:ext cx="447427" cy="18659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ko-KR" altLang="en-US" sz="12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프랑스</a:t>
                  </a:r>
                </a:p>
              </p:txBody>
            </p:sp>
            <p:pic>
              <p:nvPicPr>
                <p:cNvPr id="166" name="그림 165" descr="img_d13.png"/>
                <p:cNvPicPr>
                  <a:picLocks noChangeAspect="1"/>
                </p:cNvPicPr>
                <p:nvPr/>
              </p:nvPicPr>
              <p:blipFill>
                <a:blip r:embed="rId4" cstate="print"/>
                <a:stretch>
                  <a:fillRect/>
                </a:stretch>
              </p:blipFill>
              <p:spPr>
                <a:xfrm>
                  <a:off x="6658876" y="4683766"/>
                  <a:ext cx="354907" cy="187207"/>
                </a:xfrm>
                <a:prstGeom prst="rect">
                  <a:avLst/>
                </a:prstGeom>
              </p:spPr>
            </p:pic>
            <p:grpSp>
              <p:nvGrpSpPr>
                <p:cNvPr id="340" name="그룹 339">
                  <a:extLst>
                    <a:ext uri="{FF2B5EF4-FFF2-40B4-BE49-F238E27FC236}">
                      <a16:creationId xmlns:a16="http://schemas.microsoft.com/office/drawing/2014/main" id="{E3C2DB0B-EA4F-761C-A3EB-A1EECF9059CB}"/>
                    </a:ext>
                  </a:extLst>
                </p:cNvPr>
                <p:cNvGrpSpPr/>
                <p:nvPr/>
              </p:nvGrpSpPr>
              <p:grpSpPr>
                <a:xfrm>
                  <a:off x="6582530" y="4611623"/>
                  <a:ext cx="429392" cy="269021"/>
                  <a:chOff x="4876006" y="3348037"/>
                  <a:chExt cx="258603" cy="162019"/>
                </a:xfrm>
                <a:effectLst>
                  <a:outerShdw blurRad="12700" dist="12700" dir="2700000" algn="tl" rotWithShape="0">
                    <a:prstClr val="black">
                      <a:alpha val="20000"/>
                    </a:prstClr>
                  </a:outerShdw>
                </a:effectLst>
              </p:grpSpPr>
              <p:sp>
                <p:nvSpPr>
                  <p:cNvPr id="157" name="자유형: 도형 156">
                    <a:extLst>
                      <a:ext uri="{FF2B5EF4-FFF2-40B4-BE49-F238E27FC236}">
                        <a16:creationId xmlns:a16="http://schemas.microsoft.com/office/drawing/2014/main" id="{7B390412-4AF7-32BB-6820-316CC095CA98}"/>
                      </a:ext>
                    </a:extLst>
                  </p:cNvPr>
                  <p:cNvSpPr/>
                  <p:nvPr/>
                </p:nvSpPr>
                <p:spPr>
                  <a:xfrm>
                    <a:off x="4993925" y="3360514"/>
                    <a:ext cx="140303" cy="12572"/>
                  </a:xfrm>
                  <a:custGeom>
                    <a:avLst/>
                    <a:gdLst>
                      <a:gd name="connsiteX0" fmla="*/ 0 w 140303"/>
                      <a:gd name="connsiteY0" fmla="*/ 0 h 12572"/>
                      <a:gd name="connsiteX1" fmla="*/ 140303 w 140303"/>
                      <a:gd name="connsiteY1" fmla="*/ 0 h 12572"/>
                      <a:gd name="connsiteX2" fmla="*/ 140303 w 140303"/>
                      <a:gd name="connsiteY2" fmla="*/ 12573 h 12572"/>
                      <a:gd name="connsiteX3" fmla="*/ 0 w 140303"/>
                      <a:gd name="connsiteY3" fmla="*/ 12573 h 12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0303" h="12572">
                        <a:moveTo>
                          <a:pt x="0" y="0"/>
                        </a:moveTo>
                        <a:lnTo>
                          <a:pt x="140303" y="0"/>
                        </a:lnTo>
                        <a:lnTo>
                          <a:pt x="140303" y="12573"/>
                        </a:lnTo>
                        <a:lnTo>
                          <a:pt x="0" y="1257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58" name="자유형: 도형 157">
                    <a:extLst>
                      <a:ext uri="{FF2B5EF4-FFF2-40B4-BE49-F238E27FC236}">
                        <a16:creationId xmlns:a16="http://schemas.microsoft.com/office/drawing/2014/main" id="{D2C25A01-F095-6CF7-9E74-D5417A3BA743}"/>
                      </a:ext>
                    </a:extLst>
                  </p:cNvPr>
                  <p:cNvSpPr/>
                  <p:nvPr/>
                </p:nvSpPr>
                <p:spPr>
                  <a:xfrm>
                    <a:off x="4993925" y="3410330"/>
                    <a:ext cx="140303" cy="12287"/>
                  </a:xfrm>
                  <a:custGeom>
                    <a:avLst/>
                    <a:gdLst>
                      <a:gd name="connsiteX0" fmla="*/ 0 w 140303"/>
                      <a:gd name="connsiteY0" fmla="*/ 0 h 12287"/>
                      <a:gd name="connsiteX1" fmla="*/ 140303 w 140303"/>
                      <a:gd name="connsiteY1" fmla="*/ 0 h 12287"/>
                      <a:gd name="connsiteX2" fmla="*/ 140303 w 140303"/>
                      <a:gd name="connsiteY2" fmla="*/ 12287 h 12287"/>
                      <a:gd name="connsiteX3" fmla="*/ 0 w 140303"/>
                      <a:gd name="connsiteY3" fmla="*/ 12287 h 1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0303" h="12287">
                        <a:moveTo>
                          <a:pt x="0" y="0"/>
                        </a:moveTo>
                        <a:lnTo>
                          <a:pt x="140303" y="0"/>
                        </a:lnTo>
                        <a:lnTo>
                          <a:pt x="140303" y="12287"/>
                        </a:lnTo>
                        <a:lnTo>
                          <a:pt x="0" y="1228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59" name="자유형: 도형 158">
                    <a:extLst>
                      <a:ext uri="{FF2B5EF4-FFF2-40B4-BE49-F238E27FC236}">
                        <a16:creationId xmlns:a16="http://schemas.microsoft.com/office/drawing/2014/main" id="{FCCDBA40-4E89-EB9E-AA27-E7D379DEFBA1}"/>
                      </a:ext>
                    </a:extLst>
                  </p:cNvPr>
                  <p:cNvSpPr/>
                  <p:nvPr/>
                </p:nvSpPr>
                <p:spPr>
                  <a:xfrm>
                    <a:off x="4876006" y="3435095"/>
                    <a:ext cx="258222" cy="12287"/>
                  </a:xfrm>
                  <a:custGeom>
                    <a:avLst/>
                    <a:gdLst>
                      <a:gd name="connsiteX0" fmla="*/ 258223 w 258222"/>
                      <a:gd name="connsiteY0" fmla="*/ 0 h 12287"/>
                      <a:gd name="connsiteX1" fmla="*/ 117920 w 258222"/>
                      <a:gd name="connsiteY1" fmla="*/ 0 h 12287"/>
                      <a:gd name="connsiteX2" fmla="*/ 117920 w 258222"/>
                      <a:gd name="connsiteY2" fmla="*/ 190 h 12287"/>
                      <a:gd name="connsiteX3" fmla="*/ 0 w 258222"/>
                      <a:gd name="connsiteY3" fmla="*/ 190 h 12287"/>
                      <a:gd name="connsiteX4" fmla="*/ 0 w 258222"/>
                      <a:gd name="connsiteY4" fmla="*/ 12287 h 12287"/>
                      <a:gd name="connsiteX5" fmla="*/ 258223 w 258222"/>
                      <a:gd name="connsiteY5" fmla="*/ 12287 h 12287"/>
                      <a:gd name="connsiteX6" fmla="*/ 258223 w 258222"/>
                      <a:gd name="connsiteY6" fmla="*/ 0 h 1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8222" h="12287">
                        <a:moveTo>
                          <a:pt x="258223" y="0"/>
                        </a:moveTo>
                        <a:lnTo>
                          <a:pt x="117920" y="0"/>
                        </a:lnTo>
                        <a:lnTo>
                          <a:pt x="117920" y="190"/>
                        </a:lnTo>
                        <a:lnTo>
                          <a:pt x="0" y="190"/>
                        </a:lnTo>
                        <a:lnTo>
                          <a:pt x="0" y="12287"/>
                        </a:lnTo>
                        <a:lnTo>
                          <a:pt x="258223" y="12287"/>
                        </a:lnTo>
                        <a:lnTo>
                          <a:pt x="258223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60" name="자유형: 도형 159">
                    <a:extLst>
                      <a:ext uri="{FF2B5EF4-FFF2-40B4-BE49-F238E27FC236}">
                        <a16:creationId xmlns:a16="http://schemas.microsoft.com/office/drawing/2014/main" id="{28780E47-C6F3-2A93-996F-923B7B2A0054}"/>
                      </a:ext>
                    </a:extLst>
                  </p:cNvPr>
                  <p:cNvSpPr/>
                  <p:nvPr/>
                </p:nvSpPr>
                <p:spPr>
                  <a:xfrm>
                    <a:off x="4876006" y="3459860"/>
                    <a:ext cx="258222" cy="12287"/>
                  </a:xfrm>
                  <a:custGeom>
                    <a:avLst/>
                    <a:gdLst>
                      <a:gd name="connsiteX0" fmla="*/ 0 w 258222"/>
                      <a:gd name="connsiteY0" fmla="*/ 0 h 12287"/>
                      <a:gd name="connsiteX1" fmla="*/ 258223 w 258222"/>
                      <a:gd name="connsiteY1" fmla="*/ 0 h 12287"/>
                      <a:gd name="connsiteX2" fmla="*/ 258223 w 258222"/>
                      <a:gd name="connsiteY2" fmla="*/ 12287 h 12287"/>
                      <a:gd name="connsiteX3" fmla="*/ 0 w 258222"/>
                      <a:gd name="connsiteY3" fmla="*/ 12287 h 1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222" h="12287">
                        <a:moveTo>
                          <a:pt x="0" y="0"/>
                        </a:moveTo>
                        <a:lnTo>
                          <a:pt x="258223" y="0"/>
                        </a:lnTo>
                        <a:lnTo>
                          <a:pt x="258223" y="12287"/>
                        </a:lnTo>
                        <a:lnTo>
                          <a:pt x="0" y="1228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61" name="자유형: 도형 160">
                    <a:extLst>
                      <a:ext uri="{FF2B5EF4-FFF2-40B4-BE49-F238E27FC236}">
                        <a16:creationId xmlns:a16="http://schemas.microsoft.com/office/drawing/2014/main" id="{9B689B7B-E4FE-5C34-67B0-8BEF16318A02}"/>
                      </a:ext>
                    </a:extLst>
                  </p:cNvPr>
                  <p:cNvSpPr/>
                  <p:nvPr/>
                </p:nvSpPr>
                <p:spPr>
                  <a:xfrm>
                    <a:off x="4993925" y="3385565"/>
                    <a:ext cx="140303" cy="12287"/>
                  </a:xfrm>
                  <a:custGeom>
                    <a:avLst/>
                    <a:gdLst>
                      <a:gd name="connsiteX0" fmla="*/ 0 w 140303"/>
                      <a:gd name="connsiteY0" fmla="*/ 0 h 12287"/>
                      <a:gd name="connsiteX1" fmla="*/ 140303 w 140303"/>
                      <a:gd name="connsiteY1" fmla="*/ 0 h 12287"/>
                      <a:gd name="connsiteX2" fmla="*/ 140303 w 140303"/>
                      <a:gd name="connsiteY2" fmla="*/ 12287 h 12287"/>
                      <a:gd name="connsiteX3" fmla="*/ 0 w 140303"/>
                      <a:gd name="connsiteY3" fmla="*/ 12287 h 1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0303" h="12287">
                        <a:moveTo>
                          <a:pt x="0" y="0"/>
                        </a:moveTo>
                        <a:lnTo>
                          <a:pt x="140303" y="0"/>
                        </a:lnTo>
                        <a:lnTo>
                          <a:pt x="140303" y="12287"/>
                        </a:lnTo>
                        <a:lnTo>
                          <a:pt x="0" y="1228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63" name="자유형: 도형 162">
                    <a:extLst>
                      <a:ext uri="{FF2B5EF4-FFF2-40B4-BE49-F238E27FC236}">
                        <a16:creationId xmlns:a16="http://schemas.microsoft.com/office/drawing/2014/main" id="{6CF5089E-D0C5-F4E7-23A2-68CF54CACD13}"/>
                      </a:ext>
                    </a:extLst>
                  </p:cNvPr>
                  <p:cNvSpPr/>
                  <p:nvPr/>
                </p:nvSpPr>
                <p:spPr>
                  <a:xfrm>
                    <a:off x="4876006" y="3484625"/>
                    <a:ext cx="258222" cy="12287"/>
                  </a:xfrm>
                  <a:custGeom>
                    <a:avLst/>
                    <a:gdLst>
                      <a:gd name="connsiteX0" fmla="*/ 0 w 258222"/>
                      <a:gd name="connsiteY0" fmla="*/ 0 h 12287"/>
                      <a:gd name="connsiteX1" fmla="*/ 258223 w 258222"/>
                      <a:gd name="connsiteY1" fmla="*/ 0 h 12287"/>
                      <a:gd name="connsiteX2" fmla="*/ 258223 w 258222"/>
                      <a:gd name="connsiteY2" fmla="*/ 12287 h 12287"/>
                      <a:gd name="connsiteX3" fmla="*/ 0 w 258222"/>
                      <a:gd name="connsiteY3" fmla="*/ 12287 h 1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222" h="12287">
                        <a:moveTo>
                          <a:pt x="0" y="0"/>
                        </a:moveTo>
                        <a:lnTo>
                          <a:pt x="258223" y="0"/>
                        </a:lnTo>
                        <a:lnTo>
                          <a:pt x="258223" y="12287"/>
                        </a:lnTo>
                        <a:lnTo>
                          <a:pt x="0" y="1228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69" name="자유형: 도형 168">
                    <a:extLst>
                      <a:ext uri="{FF2B5EF4-FFF2-40B4-BE49-F238E27FC236}">
                        <a16:creationId xmlns:a16="http://schemas.microsoft.com/office/drawing/2014/main" id="{04A089CF-7539-98AC-9567-8E20CA876A4A}"/>
                      </a:ext>
                    </a:extLst>
                  </p:cNvPr>
                  <p:cNvSpPr/>
                  <p:nvPr/>
                </p:nvSpPr>
                <p:spPr>
                  <a:xfrm>
                    <a:off x="4876006" y="3496912"/>
                    <a:ext cx="258603" cy="13144"/>
                  </a:xfrm>
                  <a:custGeom>
                    <a:avLst/>
                    <a:gdLst>
                      <a:gd name="connsiteX0" fmla="*/ 258223 w 258603"/>
                      <a:gd name="connsiteY0" fmla="*/ 0 h 13144"/>
                      <a:gd name="connsiteX1" fmla="*/ 258223 w 258603"/>
                      <a:gd name="connsiteY1" fmla="*/ 12859 h 13144"/>
                      <a:gd name="connsiteX2" fmla="*/ 0 w 258603"/>
                      <a:gd name="connsiteY2" fmla="*/ 12859 h 13144"/>
                      <a:gd name="connsiteX3" fmla="*/ 0 w 258603"/>
                      <a:gd name="connsiteY3" fmla="*/ 13145 h 13144"/>
                      <a:gd name="connsiteX4" fmla="*/ 258604 w 258603"/>
                      <a:gd name="connsiteY4" fmla="*/ 13145 h 13144"/>
                      <a:gd name="connsiteX5" fmla="*/ 258604 w 258603"/>
                      <a:gd name="connsiteY5" fmla="*/ 0 h 13144"/>
                      <a:gd name="connsiteX6" fmla="*/ 258223 w 258603"/>
                      <a:gd name="connsiteY6" fmla="*/ 0 h 13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8603" h="13144">
                        <a:moveTo>
                          <a:pt x="258223" y="0"/>
                        </a:moveTo>
                        <a:lnTo>
                          <a:pt x="258223" y="12859"/>
                        </a:lnTo>
                        <a:lnTo>
                          <a:pt x="0" y="12859"/>
                        </a:lnTo>
                        <a:lnTo>
                          <a:pt x="0" y="13145"/>
                        </a:lnTo>
                        <a:lnTo>
                          <a:pt x="258604" y="13145"/>
                        </a:lnTo>
                        <a:lnTo>
                          <a:pt x="258604" y="0"/>
                        </a:lnTo>
                        <a:lnTo>
                          <a:pt x="258223" y="0"/>
                        </a:lnTo>
                        <a:close/>
                      </a:path>
                    </a:pathLst>
                  </a:custGeom>
                  <a:solidFill>
                    <a:srgbClr val="CB072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70" name="자유형: 도형 169">
                    <a:extLst>
                      <a:ext uri="{FF2B5EF4-FFF2-40B4-BE49-F238E27FC236}">
                        <a16:creationId xmlns:a16="http://schemas.microsoft.com/office/drawing/2014/main" id="{06365D7B-4228-E4E5-C853-817C4BEAEFC7}"/>
                      </a:ext>
                    </a:extLst>
                  </p:cNvPr>
                  <p:cNvSpPr/>
                  <p:nvPr/>
                </p:nvSpPr>
                <p:spPr>
                  <a:xfrm>
                    <a:off x="4876006" y="3496912"/>
                    <a:ext cx="258222" cy="12858"/>
                  </a:xfrm>
                  <a:custGeom>
                    <a:avLst/>
                    <a:gdLst>
                      <a:gd name="connsiteX0" fmla="*/ 0 w 258222"/>
                      <a:gd name="connsiteY0" fmla="*/ 0 h 12858"/>
                      <a:gd name="connsiteX1" fmla="*/ 258223 w 258222"/>
                      <a:gd name="connsiteY1" fmla="*/ 0 h 12858"/>
                      <a:gd name="connsiteX2" fmla="*/ 258223 w 258222"/>
                      <a:gd name="connsiteY2" fmla="*/ 12859 h 12858"/>
                      <a:gd name="connsiteX3" fmla="*/ 0 w 258222"/>
                      <a:gd name="connsiteY3" fmla="*/ 12859 h 12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222" h="12858">
                        <a:moveTo>
                          <a:pt x="0" y="0"/>
                        </a:moveTo>
                        <a:lnTo>
                          <a:pt x="258223" y="0"/>
                        </a:lnTo>
                        <a:lnTo>
                          <a:pt x="258223" y="12859"/>
                        </a:lnTo>
                        <a:lnTo>
                          <a:pt x="0" y="12859"/>
                        </a:lnTo>
                        <a:close/>
                      </a:path>
                    </a:pathLst>
                  </a:custGeom>
                  <a:solidFill>
                    <a:srgbClr val="CB072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71" name="자유형: 도형 170">
                    <a:extLst>
                      <a:ext uri="{FF2B5EF4-FFF2-40B4-BE49-F238E27FC236}">
                        <a16:creationId xmlns:a16="http://schemas.microsoft.com/office/drawing/2014/main" id="{7D2073FE-6E00-D6C8-C9F8-261DB1902644}"/>
                      </a:ext>
                    </a:extLst>
                  </p:cNvPr>
                  <p:cNvSpPr/>
                  <p:nvPr/>
                </p:nvSpPr>
                <p:spPr>
                  <a:xfrm>
                    <a:off x="5134228" y="3472147"/>
                    <a:ext cx="95" cy="12477"/>
                  </a:xfrm>
                  <a:custGeom>
                    <a:avLst/>
                    <a:gdLst>
                      <a:gd name="connsiteX0" fmla="*/ 0 w 95"/>
                      <a:gd name="connsiteY0" fmla="*/ 0 h 12477"/>
                      <a:gd name="connsiteX1" fmla="*/ 95 w 95"/>
                      <a:gd name="connsiteY1" fmla="*/ 0 h 12477"/>
                      <a:gd name="connsiteX2" fmla="*/ 95 w 95"/>
                      <a:gd name="connsiteY2" fmla="*/ 12478 h 12477"/>
                      <a:gd name="connsiteX3" fmla="*/ 0 w 95"/>
                      <a:gd name="connsiteY3" fmla="*/ 12478 h 1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" h="12477">
                        <a:moveTo>
                          <a:pt x="0" y="0"/>
                        </a:moveTo>
                        <a:lnTo>
                          <a:pt x="95" y="0"/>
                        </a:lnTo>
                        <a:lnTo>
                          <a:pt x="95" y="12478"/>
                        </a:lnTo>
                        <a:lnTo>
                          <a:pt x="0" y="12478"/>
                        </a:lnTo>
                        <a:close/>
                      </a:path>
                    </a:pathLst>
                  </a:custGeom>
                  <a:solidFill>
                    <a:srgbClr val="CB072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72" name="자유형: 도형 171">
                    <a:extLst>
                      <a:ext uri="{FF2B5EF4-FFF2-40B4-BE49-F238E27FC236}">
                        <a16:creationId xmlns:a16="http://schemas.microsoft.com/office/drawing/2014/main" id="{49560EE4-3415-4990-A40A-5D62CE7E98BE}"/>
                      </a:ext>
                    </a:extLst>
                  </p:cNvPr>
                  <p:cNvSpPr/>
                  <p:nvPr/>
                </p:nvSpPr>
                <p:spPr>
                  <a:xfrm>
                    <a:off x="4876006" y="3472147"/>
                    <a:ext cx="258222" cy="12477"/>
                  </a:xfrm>
                  <a:custGeom>
                    <a:avLst/>
                    <a:gdLst>
                      <a:gd name="connsiteX0" fmla="*/ 0 w 258222"/>
                      <a:gd name="connsiteY0" fmla="*/ 0 h 12477"/>
                      <a:gd name="connsiteX1" fmla="*/ 258223 w 258222"/>
                      <a:gd name="connsiteY1" fmla="*/ 0 h 12477"/>
                      <a:gd name="connsiteX2" fmla="*/ 258223 w 258222"/>
                      <a:gd name="connsiteY2" fmla="*/ 12478 h 12477"/>
                      <a:gd name="connsiteX3" fmla="*/ 0 w 258222"/>
                      <a:gd name="connsiteY3" fmla="*/ 12478 h 1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222" h="12477">
                        <a:moveTo>
                          <a:pt x="0" y="0"/>
                        </a:moveTo>
                        <a:lnTo>
                          <a:pt x="258223" y="0"/>
                        </a:lnTo>
                        <a:lnTo>
                          <a:pt x="258223" y="12478"/>
                        </a:lnTo>
                        <a:lnTo>
                          <a:pt x="0" y="12478"/>
                        </a:lnTo>
                        <a:close/>
                      </a:path>
                    </a:pathLst>
                  </a:custGeom>
                  <a:solidFill>
                    <a:srgbClr val="CB072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73" name="자유형: 도형 172">
                    <a:extLst>
                      <a:ext uri="{FF2B5EF4-FFF2-40B4-BE49-F238E27FC236}">
                        <a16:creationId xmlns:a16="http://schemas.microsoft.com/office/drawing/2014/main" id="{63522FCE-65D1-A150-49DE-90D78650DDFF}"/>
                      </a:ext>
                    </a:extLst>
                  </p:cNvPr>
                  <p:cNvSpPr/>
                  <p:nvPr/>
                </p:nvSpPr>
                <p:spPr>
                  <a:xfrm>
                    <a:off x="5134228" y="3447382"/>
                    <a:ext cx="95" cy="12477"/>
                  </a:xfrm>
                  <a:custGeom>
                    <a:avLst/>
                    <a:gdLst>
                      <a:gd name="connsiteX0" fmla="*/ 0 w 95"/>
                      <a:gd name="connsiteY0" fmla="*/ 0 h 12477"/>
                      <a:gd name="connsiteX1" fmla="*/ 95 w 95"/>
                      <a:gd name="connsiteY1" fmla="*/ 0 h 12477"/>
                      <a:gd name="connsiteX2" fmla="*/ 95 w 95"/>
                      <a:gd name="connsiteY2" fmla="*/ 12478 h 12477"/>
                      <a:gd name="connsiteX3" fmla="*/ 0 w 95"/>
                      <a:gd name="connsiteY3" fmla="*/ 12478 h 1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" h="12477">
                        <a:moveTo>
                          <a:pt x="0" y="0"/>
                        </a:moveTo>
                        <a:lnTo>
                          <a:pt x="95" y="0"/>
                        </a:lnTo>
                        <a:lnTo>
                          <a:pt x="95" y="12478"/>
                        </a:lnTo>
                        <a:lnTo>
                          <a:pt x="0" y="12478"/>
                        </a:lnTo>
                        <a:close/>
                      </a:path>
                    </a:pathLst>
                  </a:custGeom>
                  <a:solidFill>
                    <a:srgbClr val="CB072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74" name="자유형: 도형 173">
                    <a:extLst>
                      <a:ext uri="{FF2B5EF4-FFF2-40B4-BE49-F238E27FC236}">
                        <a16:creationId xmlns:a16="http://schemas.microsoft.com/office/drawing/2014/main" id="{E5E922F4-386B-561E-3DDF-34D0A700F873}"/>
                      </a:ext>
                    </a:extLst>
                  </p:cNvPr>
                  <p:cNvSpPr/>
                  <p:nvPr/>
                </p:nvSpPr>
                <p:spPr>
                  <a:xfrm>
                    <a:off x="4876006" y="3447382"/>
                    <a:ext cx="258222" cy="12477"/>
                  </a:xfrm>
                  <a:custGeom>
                    <a:avLst/>
                    <a:gdLst>
                      <a:gd name="connsiteX0" fmla="*/ 0 w 258222"/>
                      <a:gd name="connsiteY0" fmla="*/ 0 h 12477"/>
                      <a:gd name="connsiteX1" fmla="*/ 258223 w 258222"/>
                      <a:gd name="connsiteY1" fmla="*/ 0 h 12477"/>
                      <a:gd name="connsiteX2" fmla="*/ 258223 w 258222"/>
                      <a:gd name="connsiteY2" fmla="*/ 12478 h 12477"/>
                      <a:gd name="connsiteX3" fmla="*/ 0 w 258222"/>
                      <a:gd name="connsiteY3" fmla="*/ 12478 h 1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222" h="12477">
                        <a:moveTo>
                          <a:pt x="0" y="0"/>
                        </a:moveTo>
                        <a:lnTo>
                          <a:pt x="258223" y="0"/>
                        </a:lnTo>
                        <a:lnTo>
                          <a:pt x="258223" y="12478"/>
                        </a:lnTo>
                        <a:lnTo>
                          <a:pt x="0" y="12478"/>
                        </a:lnTo>
                        <a:close/>
                      </a:path>
                    </a:pathLst>
                  </a:custGeom>
                  <a:solidFill>
                    <a:srgbClr val="CB072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76" name="자유형: 도형 175">
                    <a:extLst>
                      <a:ext uri="{FF2B5EF4-FFF2-40B4-BE49-F238E27FC236}">
                        <a16:creationId xmlns:a16="http://schemas.microsoft.com/office/drawing/2014/main" id="{B3CC6D7E-462A-9A43-7B37-9702C8286860}"/>
                      </a:ext>
                    </a:extLst>
                  </p:cNvPr>
                  <p:cNvSpPr/>
                  <p:nvPr/>
                </p:nvSpPr>
                <p:spPr>
                  <a:xfrm>
                    <a:off x="5134228" y="3422617"/>
                    <a:ext cx="95" cy="12477"/>
                  </a:xfrm>
                  <a:custGeom>
                    <a:avLst/>
                    <a:gdLst>
                      <a:gd name="connsiteX0" fmla="*/ 0 w 95"/>
                      <a:gd name="connsiteY0" fmla="*/ 0 h 12477"/>
                      <a:gd name="connsiteX1" fmla="*/ 95 w 95"/>
                      <a:gd name="connsiteY1" fmla="*/ 0 h 12477"/>
                      <a:gd name="connsiteX2" fmla="*/ 95 w 95"/>
                      <a:gd name="connsiteY2" fmla="*/ 12478 h 12477"/>
                      <a:gd name="connsiteX3" fmla="*/ 0 w 95"/>
                      <a:gd name="connsiteY3" fmla="*/ 12478 h 1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" h="12477">
                        <a:moveTo>
                          <a:pt x="0" y="0"/>
                        </a:moveTo>
                        <a:lnTo>
                          <a:pt x="95" y="0"/>
                        </a:lnTo>
                        <a:lnTo>
                          <a:pt x="95" y="12478"/>
                        </a:lnTo>
                        <a:lnTo>
                          <a:pt x="0" y="12478"/>
                        </a:lnTo>
                        <a:close/>
                      </a:path>
                    </a:pathLst>
                  </a:custGeom>
                  <a:solidFill>
                    <a:srgbClr val="CB072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77" name="자유형: 도형 176">
                    <a:extLst>
                      <a:ext uri="{FF2B5EF4-FFF2-40B4-BE49-F238E27FC236}">
                        <a16:creationId xmlns:a16="http://schemas.microsoft.com/office/drawing/2014/main" id="{64E5D199-ABAC-3112-B751-76A92E181B30}"/>
                      </a:ext>
                    </a:extLst>
                  </p:cNvPr>
                  <p:cNvSpPr/>
                  <p:nvPr/>
                </p:nvSpPr>
                <p:spPr>
                  <a:xfrm>
                    <a:off x="4993925" y="3422617"/>
                    <a:ext cx="140303" cy="12477"/>
                  </a:xfrm>
                  <a:custGeom>
                    <a:avLst/>
                    <a:gdLst>
                      <a:gd name="connsiteX0" fmla="*/ 0 w 140303"/>
                      <a:gd name="connsiteY0" fmla="*/ 0 h 12477"/>
                      <a:gd name="connsiteX1" fmla="*/ 140303 w 140303"/>
                      <a:gd name="connsiteY1" fmla="*/ 0 h 12477"/>
                      <a:gd name="connsiteX2" fmla="*/ 140303 w 140303"/>
                      <a:gd name="connsiteY2" fmla="*/ 12478 h 12477"/>
                      <a:gd name="connsiteX3" fmla="*/ 0 w 140303"/>
                      <a:gd name="connsiteY3" fmla="*/ 12478 h 1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0303" h="12477">
                        <a:moveTo>
                          <a:pt x="0" y="0"/>
                        </a:moveTo>
                        <a:lnTo>
                          <a:pt x="140303" y="0"/>
                        </a:lnTo>
                        <a:lnTo>
                          <a:pt x="140303" y="12478"/>
                        </a:lnTo>
                        <a:lnTo>
                          <a:pt x="0" y="12478"/>
                        </a:lnTo>
                        <a:close/>
                      </a:path>
                    </a:pathLst>
                  </a:custGeom>
                  <a:solidFill>
                    <a:srgbClr val="CB072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80" name="자유형: 도형 179">
                    <a:extLst>
                      <a:ext uri="{FF2B5EF4-FFF2-40B4-BE49-F238E27FC236}">
                        <a16:creationId xmlns:a16="http://schemas.microsoft.com/office/drawing/2014/main" id="{F9BAF371-E9EC-12AF-8DAF-D9268B3B88EE}"/>
                      </a:ext>
                    </a:extLst>
                  </p:cNvPr>
                  <p:cNvSpPr/>
                  <p:nvPr/>
                </p:nvSpPr>
                <p:spPr>
                  <a:xfrm>
                    <a:off x="5134228" y="3397852"/>
                    <a:ext cx="95" cy="12477"/>
                  </a:xfrm>
                  <a:custGeom>
                    <a:avLst/>
                    <a:gdLst>
                      <a:gd name="connsiteX0" fmla="*/ 0 w 95"/>
                      <a:gd name="connsiteY0" fmla="*/ 0 h 12477"/>
                      <a:gd name="connsiteX1" fmla="*/ 95 w 95"/>
                      <a:gd name="connsiteY1" fmla="*/ 0 h 12477"/>
                      <a:gd name="connsiteX2" fmla="*/ 95 w 95"/>
                      <a:gd name="connsiteY2" fmla="*/ 12478 h 12477"/>
                      <a:gd name="connsiteX3" fmla="*/ 0 w 95"/>
                      <a:gd name="connsiteY3" fmla="*/ 12478 h 1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" h="12477">
                        <a:moveTo>
                          <a:pt x="0" y="0"/>
                        </a:moveTo>
                        <a:lnTo>
                          <a:pt x="95" y="0"/>
                        </a:lnTo>
                        <a:lnTo>
                          <a:pt x="95" y="12478"/>
                        </a:lnTo>
                        <a:lnTo>
                          <a:pt x="0" y="12478"/>
                        </a:lnTo>
                        <a:close/>
                      </a:path>
                    </a:pathLst>
                  </a:custGeom>
                  <a:solidFill>
                    <a:srgbClr val="CB072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81" name="자유형: 도형 180">
                    <a:extLst>
                      <a:ext uri="{FF2B5EF4-FFF2-40B4-BE49-F238E27FC236}">
                        <a16:creationId xmlns:a16="http://schemas.microsoft.com/office/drawing/2014/main" id="{480197B0-4C61-F9C7-06F2-F61507A18991}"/>
                      </a:ext>
                    </a:extLst>
                  </p:cNvPr>
                  <p:cNvSpPr/>
                  <p:nvPr/>
                </p:nvSpPr>
                <p:spPr>
                  <a:xfrm>
                    <a:off x="4993925" y="3397852"/>
                    <a:ext cx="140303" cy="12477"/>
                  </a:xfrm>
                  <a:custGeom>
                    <a:avLst/>
                    <a:gdLst>
                      <a:gd name="connsiteX0" fmla="*/ 0 w 140303"/>
                      <a:gd name="connsiteY0" fmla="*/ 0 h 12477"/>
                      <a:gd name="connsiteX1" fmla="*/ 140303 w 140303"/>
                      <a:gd name="connsiteY1" fmla="*/ 0 h 12477"/>
                      <a:gd name="connsiteX2" fmla="*/ 140303 w 140303"/>
                      <a:gd name="connsiteY2" fmla="*/ 12478 h 12477"/>
                      <a:gd name="connsiteX3" fmla="*/ 0 w 140303"/>
                      <a:gd name="connsiteY3" fmla="*/ 12478 h 1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0303" h="12477">
                        <a:moveTo>
                          <a:pt x="0" y="0"/>
                        </a:moveTo>
                        <a:lnTo>
                          <a:pt x="140303" y="0"/>
                        </a:lnTo>
                        <a:lnTo>
                          <a:pt x="140303" y="12478"/>
                        </a:lnTo>
                        <a:lnTo>
                          <a:pt x="0" y="12478"/>
                        </a:lnTo>
                        <a:close/>
                      </a:path>
                    </a:pathLst>
                  </a:custGeom>
                  <a:solidFill>
                    <a:srgbClr val="CB072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87" name="자유형: 도형 186">
                    <a:extLst>
                      <a:ext uri="{FF2B5EF4-FFF2-40B4-BE49-F238E27FC236}">
                        <a16:creationId xmlns:a16="http://schemas.microsoft.com/office/drawing/2014/main" id="{77E3FA97-1F0A-5E0F-255F-A3F8CCC95CB7}"/>
                      </a:ext>
                    </a:extLst>
                  </p:cNvPr>
                  <p:cNvSpPr/>
                  <p:nvPr/>
                </p:nvSpPr>
                <p:spPr>
                  <a:xfrm>
                    <a:off x="5134228" y="3373087"/>
                    <a:ext cx="95" cy="12477"/>
                  </a:xfrm>
                  <a:custGeom>
                    <a:avLst/>
                    <a:gdLst>
                      <a:gd name="connsiteX0" fmla="*/ 0 w 95"/>
                      <a:gd name="connsiteY0" fmla="*/ 0 h 12477"/>
                      <a:gd name="connsiteX1" fmla="*/ 95 w 95"/>
                      <a:gd name="connsiteY1" fmla="*/ 0 h 12477"/>
                      <a:gd name="connsiteX2" fmla="*/ 95 w 95"/>
                      <a:gd name="connsiteY2" fmla="*/ 12478 h 12477"/>
                      <a:gd name="connsiteX3" fmla="*/ 0 w 95"/>
                      <a:gd name="connsiteY3" fmla="*/ 12478 h 1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" h="12477">
                        <a:moveTo>
                          <a:pt x="0" y="0"/>
                        </a:moveTo>
                        <a:lnTo>
                          <a:pt x="95" y="0"/>
                        </a:lnTo>
                        <a:lnTo>
                          <a:pt x="95" y="12478"/>
                        </a:lnTo>
                        <a:lnTo>
                          <a:pt x="0" y="12478"/>
                        </a:lnTo>
                        <a:close/>
                      </a:path>
                    </a:pathLst>
                  </a:custGeom>
                  <a:solidFill>
                    <a:srgbClr val="CB072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96" name="자유형: 도형 195">
                    <a:extLst>
                      <a:ext uri="{FF2B5EF4-FFF2-40B4-BE49-F238E27FC236}">
                        <a16:creationId xmlns:a16="http://schemas.microsoft.com/office/drawing/2014/main" id="{ABA6B7CA-7811-4ABE-04C9-409CF3D59FEB}"/>
                      </a:ext>
                    </a:extLst>
                  </p:cNvPr>
                  <p:cNvSpPr/>
                  <p:nvPr/>
                </p:nvSpPr>
                <p:spPr>
                  <a:xfrm>
                    <a:off x="4993925" y="3373087"/>
                    <a:ext cx="140303" cy="12477"/>
                  </a:xfrm>
                  <a:custGeom>
                    <a:avLst/>
                    <a:gdLst>
                      <a:gd name="connsiteX0" fmla="*/ 0 w 140303"/>
                      <a:gd name="connsiteY0" fmla="*/ 0 h 12477"/>
                      <a:gd name="connsiteX1" fmla="*/ 140303 w 140303"/>
                      <a:gd name="connsiteY1" fmla="*/ 0 h 12477"/>
                      <a:gd name="connsiteX2" fmla="*/ 140303 w 140303"/>
                      <a:gd name="connsiteY2" fmla="*/ 12478 h 12477"/>
                      <a:gd name="connsiteX3" fmla="*/ 0 w 140303"/>
                      <a:gd name="connsiteY3" fmla="*/ 12478 h 1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0303" h="12477">
                        <a:moveTo>
                          <a:pt x="0" y="0"/>
                        </a:moveTo>
                        <a:lnTo>
                          <a:pt x="140303" y="0"/>
                        </a:lnTo>
                        <a:lnTo>
                          <a:pt x="140303" y="12478"/>
                        </a:lnTo>
                        <a:lnTo>
                          <a:pt x="0" y="12478"/>
                        </a:lnTo>
                        <a:close/>
                      </a:path>
                    </a:pathLst>
                  </a:custGeom>
                  <a:solidFill>
                    <a:srgbClr val="CB072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97" name="자유형: 도형 196">
                    <a:extLst>
                      <a:ext uri="{FF2B5EF4-FFF2-40B4-BE49-F238E27FC236}">
                        <a16:creationId xmlns:a16="http://schemas.microsoft.com/office/drawing/2014/main" id="{EEE22C0A-6AC0-675E-EC58-D35B021F8421}"/>
                      </a:ext>
                    </a:extLst>
                  </p:cNvPr>
                  <p:cNvSpPr/>
                  <p:nvPr/>
                </p:nvSpPr>
                <p:spPr>
                  <a:xfrm>
                    <a:off x="4993925" y="3348037"/>
                    <a:ext cx="140398" cy="12477"/>
                  </a:xfrm>
                  <a:custGeom>
                    <a:avLst/>
                    <a:gdLst>
                      <a:gd name="connsiteX0" fmla="*/ 140303 w 140398"/>
                      <a:gd name="connsiteY0" fmla="*/ 95 h 12477"/>
                      <a:gd name="connsiteX1" fmla="*/ 140303 w 140398"/>
                      <a:gd name="connsiteY1" fmla="*/ 12478 h 12477"/>
                      <a:gd name="connsiteX2" fmla="*/ 140399 w 140398"/>
                      <a:gd name="connsiteY2" fmla="*/ 12478 h 12477"/>
                      <a:gd name="connsiteX3" fmla="*/ 140399 w 140398"/>
                      <a:gd name="connsiteY3" fmla="*/ 0 h 12477"/>
                      <a:gd name="connsiteX4" fmla="*/ 0 w 140398"/>
                      <a:gd name="connsiteY4" fmla="*/ 0 h 12477"/>
                      <a:gd name="connsiteX5" fmla="*/ 0 w 140398"/>
                      <a:gd name="connsiteY5" fmla="*/ 95 h 12477"/>
                      <a:gd name="connsiteX6" fmla="*/ 140303 w 140398"/>
                      <a:gd name="connsiteY6" fmla="*/ 95 h 1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0398" h="12477">
                        <a:moveTo>
                          <a:pt x="140303" y="95"/>
                        </a:moveTo>
                        <a:lnTo>
                          <a:pt x="140303" y="12478"/>
                        </a:lnTo>
                        <a:lnTo>
                          <a:pt x="140399" y="12478"/>
                        </a:lnTo>
                        <a:lnTo>
                          <a:pt x="140399" y="0"/>
                        </a:lnTo>
                        <a:lnTo>
                          <a:pt x="0" y="0"/>
                        </a:lnTo>
                        <a:lnTo>
                          <a:pt x="0" y="95"/>
                        </a:lnTo>
                        <a:lnTo>
                          <a:pt x="140303" y="95"/>
                        </a:lnTo>
                        <a:close/>
                      </a:path>
                    </a:pathLst>
                  </a:custGeom>
                  <a:solidFill>
                    <a:srgbClr val="CB072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98" name="자유형: 도형 197">
                    <a:extLst>
                      <a:ext uri="{FF2B5EF4-FFF2-40B4-BE49-F238E27FC236}">
                        <a16:creationId xmlns:a16="http://schemas.microsoft.com/office/drawing/2014/main" id="{FA3298A0-6F32-FF99-375C-DD88C3AFE66B}"/>
                      </a:ext>
                    </a:extLst>
                  </p:cNvPr>
                  <p:cNvSpPr/>
                  <p:nvPr/>
                </p:nvSpPr>
                <p:spPr>
                  <a:xfrm>
                    <a:off x="4993925" y="3348132"/>
                    <a:ext cx="140303" cy="12382"/>
                  </a:xfrm>
                  <a:custGeom>
                    <a:avLst/>
                    <a:gdLst>
                      <a:gd name="connsiteX0" fmla="*/ 0 w 140303"/>
                      <a:gd name="connsiteY0" fmla="*/ 0 h 12382"/>
                      <a:gd name="connsiteX1" fmla="*/ 140303 w 140303"/>
                      <a:gd name="connsiteY1" fmla="*/ 0 h 12382"/>
                      <a:gd name="connsiteX2" fmla="*/ 140303 w 140303"/>
                      <a:gd name="connsiteY2" fmla="*/ 12382 h 12382"/>
                      <a:gd name="connsiteX3" fmla="*/ 0 w 140303"/>
                      <a:gd name="connsiteY3" fmla="*/ 12382 h 12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0303" h="12382">
                        <a:moveTo>
                          <a:pt x="0" y="0"/>
                        </a:moveTo>
                        <a:lnTo>
                          <a:pt x="140303" y="0"/>
                        </a:lnTo>
                        <a:lnTo>
                          <a:pt x="140303" y="12382"/>
                        </a:lnTo>
                        <a:lnTo>
                          <a:pt x="0" y="12382"/>
                        </a:lnTo>
                        <a:close/>
                      </a:path>
                    </a:pathLst>
                  </a:custGeom>
                  <a:solidFill>
                    <a:srgbClr val="CB072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99" name="자유형: 도형 198">
                    <a:extLst>
                      <a:ext uri="{FF2B5EF4-FFF2-40B4-BE49-F238E27FC236}">
                        <a16:creationId xmlns:a16="http://schemas.microsoft.com/office/drawing/2014/main" id="{04E1F433-B5EB-5C8F-9EB0-9A21D9555C8B}"/>
                      </a:ext>
                    </a:extLst>
                  </p:cNvPr>
                  <p:cNvSpPr/>
                  <p:nvPr/>
                </p:nvSpPr>
                <p:spPr>
                  <a:xfrm>
                    <a:off x="4876006" y="3360514"/>
                    <a:ext cx="117919" cy="12573"/>
                  </a:xfrm>
                  <a:custGeom>
                    <a:avLst/>
                    <a:gdLst>
                      <a:gd name="connsiteX0" fmla="*/ 8096 w 117919"/>
                      <a:gd name="connsiteY0" fmla="*/ 12097 h 12573"/>
                      <a:gd name="connsiteX1" fmla="*/ 9716 w 117919"/>
                      <a:gd name="connsiteY1" fmla="*/ 8858 h 12573"/>
                      <a:gd name="connsiteX2" fmla="*/ 11335 w 117919"/>
                      <a:gd name="connsiteY2" fmla="*/ 12097 h 12573"/>
                      <a:gd name="connsiteX3" fmla="*/ 14764 w 117919"/>
                      <a:gd name="connsiteY3" fmla="*/ 12573 h 12573"/>
                      <a:gd name="connsiteX4" fmla="*/ 24384 w 117919"/>
                      <a:gd name="connsiteY4" fmla="*/ 12573 h 12573"/>
                      <a:gd name="connsiteX5" fmla="*/ 27813 w 117919"/>
                      <a:gd name="connsiteY5" fmla="*/ 12097 h 12573"/>
                      <a:gd name="connsiteX6" fmla="*/ 29432 w 117919"/>
                      <a:gd name="connsiteY6" fmla="*/ 8858 h 12573"/>
                      <a:gd name="connsiteX7" fmla="*/ 31052 w 117919"/>
                      <a:gd name="connsiteY7" fmla="*/ 12097 h 12573"/>
                      <a:gd name="connsiteX8" fmla="*/ 34481 w 117919"/>
                      <a:gd name="connsiteY8" fmla="*/ 12573 h 12573"/>
                      <a:gd name="connsiteX9" fmla="*/ 44101 w 117919"/>
                      <a:gd name="connsiteY9" fmla="*/ 12573 h 12573"/>
                      <a:gd name="connsiteX10" fmla="*/ 47530 w 117919"/>
                      <a:gd name="connsiteY10" fmla="*/ 12097 h 12573"/>
                      <a:gd name="connsiteX11" fmla="*/ 49149 w 117919"/>
                      <a:gd name="connsiteY11" fmla="*/ 8858 h 12573"/>
                      <a:gd name="connsiteX12" fmla="*/ 50768 w 117919"/>
                      <a:gd name="connsiteY12" fmla="*/ 12097 h 12573"/>
                      <a:gd name="connsiteX13" fmla="*/ 54197 w 117919"/>
                      <a:gd name="connsiteY13" fmla="*/ 12573 h 12573"/>
                      <a:gd name="connsiteX14" fmla="*/ 63818 w 117919"/>
                      <a:gd name="connsiteY14" fmla="*/ 12573 h 12573"/>
                      <a:gd name="connsiteX15" fmla="*/ 67247 w 117919"/>
                      <a:gd name="connsiteY15" fmla="*/ 12097 h 12573"/>
                      <a:gd name="connsiteX16" fmla="*/ 68866 w 117919"/>
                      <a:gd name="connsiteY16" fmla="*/ 8858 h 12573"/>
                      <a:gd name="connsiteX17" fmla="*/ 70485 w 117919"/>
                      <a:gd name="connsiteY17" fmla="*/ 12097 h 12573"/>
                      <a:gd name="connsiteX18" fmla="*/ 73914 w 117919"/>
                      <a:gd name="connsiteY18" fmla="*/ 12573 h 12573"/>
                      <a:gd name="connsiteX19" fmla="*/ 83534 w 117919"/>
                      <a:gd name="connsiteY19" fmla="*/ 12573 h 12573"/>
                      <a:gd name="connsiteX20" fmla="*/ 87059 w 117919"/>
                      <a:gd name="connsiteY20" fmla="*/ 12097 h 12573"/>
                      <a:gd name="connsiteX21" fmla="*/ 88583 w 117919"/>
                      <a:gd name="connsiteY21" fmla="*/ 8858 h 12573"/>
                      <a:gd name="connsiteX22" fmla="*/ 90202 w 117919"/>
                      <a:gd name="connsiteY22" fmla="*/ 12097 h 12573"/>
                      <a:gd name="connsiteX23" fmla="*/ 93631 w 117919"/>
                      <a:gd name="connsiteY23" fmla="*/ 12573 h 12573"/>
                      <a:gd name="connsiteX24" fmla="*/ 103346 w 117919"/>
                      <a:gd name="connsiteY24" fmla="*/ 12573 h 12573"/>
                      <a:gd name="connsiteX25" fmla="*/ 106775 w 117919"/>
                      <a:gd name="connsiteY25" fmla="*/ 12097 h 12573"/>
                      <a:gd name="connsiteX26" fmla="*/ 108299 w 117919"/>
                      <a:gd name="connsiteY26" fmla="*/ 8858 h 12573"/>
                      <a:gd name="connsiteX27" fmla="*/ 109919 w 117919"/>
                      <a:gd name="connsiteY27" fmla="*/ 12097 h 12573"/>
                      <a:gd name="connsiteX28" fmla="*/ 113348 w 117919"/>
                      <a:gd name="connsiteY28" fmla="*/ 12573 h 12573"/>
                      <a:gd name="connsiteX29" fmla="*/ 117920 w 117919"/>
                      <a:gd name="connsiteY29" fmla="*/ 12573 h 12573"/>
                      <a:gd name="connsiteX30" fmla="*/ 117920 w 117919"/>
                      <a:gd name="connsiteY30" fmla="*/ 0 h 12573"/>
                      <a:gd name="connsiteX31" fmla="*/ 111347 w 117919"/>
                      <a:gd name="connsiteY31" fmla="*/ 0 h 12573"/>
                      <a:gd name="connsiteX32" fmla="*/ 111538 w 117919"/>
                      <a:gd name="connsiteY32" fmla="*/ 1334 h 12573"/>
                      <a:gd name="connsiteX33" fmla="*/ 109061 w 117919"/>
                      <a:gd name="connsiteY33" fmla="*/ 0 h 12573"/>
                      <a:gd name="connsiteX34" fmla="*/ 107633 w 117919"/>
                      <a:gd name="connsiteY34" fmla="*/ 0 h 12573"/>
                      <a:gd name="connsiteX35" fmla="*/ 105156 w 117919"/>
                      <a:gd name="connsiteY35" fmla="*/ 1334 h 12573"/>
                      <a:gd name="connsiteX36" fmla="*/ 105347 w 117919"/>
                      <a:gd name="connsiteY36" fmla="*/ 0 h 12573"/>
                      <a:gd name="connsiteX37" fmla="*/ 99251 w 117919"/>
                      <a:gd name="connsiteY37" fmla="*/ 0 h 12573"/>
                      <a:gd name="connsiteX38" fmla="*/ 100203 w 117919"/>
                      <a:gd name="connsiteY38" fmla="*/ 1905 h 12573"/>
                      <a:gd name="connsiteX39" fmla="*/ 103823 w 117919"/>
                      <a:gd name="connsiteY39" fmla="*/ 2381 h 12573"/>
                      <a:gd name="connsiteX40" fmla="*/ 101156 w 117919"/>
                      <a:gd name="connsiteY40" fmla="*/ 4953 h 12573"/>
                      <a:gd name="connsiteX41" fmla="*/ 101822 w 117919"/>
                      <a:gd name="connsiteY41" fmla="*/ 8477 h 12573"/>
                      <a:gd name="connsiteX42" fmla="*/ 98584 w 117919"/>
                      <a:gd name="connsiteY42" fmla="*/ 6858 h 12573"/>
                      <a:gd name="connsiteX43" fmla="*/ 95345 w 117919"/>
                      <a:gd name="connsiteY43" fmla="*/ 8477 h 12573"/>
                      <a:gd name="connsiteX44" fmla="*/ 96012 w 117919"/>
                      <a:gd name="connsiteY44" fmla="*/ 4953 h 12573"/>
                      <a:gd name="connsiteX45" fmla="*/ 93345 w 117919"/>
                      <a:gd name="connsiteY45" fmla="*/ 2381 h 12573"/>
                      <a:gd name="connsiteX46" fmla="*/ 96965 w 117919"/>
                      <a:gd name="connsiteY46" fmla="*/ 1905 h 12573"/>
                      <a:gd name="connsiteX47" fmla="*/ 97917 w 117919"/>
                      <a:gd name="connsiteY47" fmla="*/ 0 h 12573"/>
                      <a:gd name="connsiteX48" fmla="*/ 91631 w 117919"/>
                      <a:gd name="connsiteY48" fmla="*/ 0 h 12573"/>
                      <a:gd name="connsiteX49" fmla="*/ 91821 w 117919"/>
                      <a:gd name="connsiteY49" fmla="*/ 1334 h 12573"/>
                      <a:gd name="connsiteX50" fmla="*/ 89345 w 117919"/>
                      <a:gd name="connsiteY50" fmla="*/ 0 h 12573"/>
                      <a:gd name="connsiteX51" fmla="*/ 87916 w 117919"/>
                      <a:gd name="connsiteY51" fmla="*/ 0 h 12573"/>
                      <a:gd name="connsiteX52" fmla="*/ 85344 w 117919"/>
                      <a:gd name="connsiteY52" fmla="*/ 1334 h 12573"/>
                      <a:gd name="connsiteX53" fmla="*/ 85630 w 117919"/>
                      <a:gd name="connsiteY53" fmla="*/ 0 h 12573"/>
                      <a:gd name="connsiteX54" fmla="*/ 79343 w 117919"/>
                      <a:gd name="connsiteY54" fmla="*/ 0 h 12573"/>
                      <a:gd name="connsiteX55" fmla="*/ 80201 w 117919"/>
                      <a:gd name="connsiteY55" fmla="*/ 1619 h 12573"/>
                      <a:gd name="connsiteX56" fmla="*/ 83820 w 117919"/>
                      <a:gd name="connsiteY56" fmla="*/ 2191 h 12573"/>
                      <a:gd name="connsiteX57" fmla="*/ 81248 w 117919"/>
                      <a:gd name="connsiteY57" fmla="*/ 4667 h 12573"/>
                      <a:gd name="connsiteX58" fmla="*/ 81820 w 117919"/>
                      <a:gd name="connsiteY58" fmla="*/ 8287 h 12573"/>
                      <a:gd name="connsiteX59" fmla="*/ 78581 w 117919"/>
                      <a:gd name="connsiteY59" fmla="*/ 6572 h 12573"/>
                      <a:gd name="connsiteX60" fmla="*/ 75438 w 117919"/>
                      <a:gd name="connsiteY60" fmla="*/ 8287 h 12573"/>
                      <a:gd name="connsiteX61" fmla="*/ 76010 w 117919"/>
                      <a:gd name="connsiteY61" fmla="*/ 4667 h 12573"/>
                      <a:gd name="connsiteX62" fmla="*/ 73438 w 117919"/>
                      <a:gd name="connsiteY62" fmla="*/ 2191 h 12573"/>
                      <a:gd name="connsiteX63" fmla="*/ 76962 w 117919"/>
                      <a:gd name="connsiteY63" fmla="*/ 1619 h 12573"/>
                      <a:gd name="connsiteX64" fmla="*/ 77819 w 117919"/>
                      <a:gd name="connsiteY64" fmla="*/ 0 h 12573"/>
                      <a:gd name="connsiteX65" fmla="*/ 71914 w 117919"/>
                      <a:gd name="connsiteY65" fmla="*/ 0 h 12573"/>
                      <a:gd name="connsiteX66" fmla="*/ 72104 w 117919"/>
                      <a:gd name="connsiteY66" fmla="*/ 1334 h 12573"/>
                      <a:gd name="connsiteX67" fmla="*/ 69533 w 117919"/>
                      <a:gd name="connsiteY67" fmla="*/ 0 h 12573"/>
                      <a:gd name="connsiteX68" fmla="*/ 68199 w 117919"/>
                      <a:gd name="connsiteY68" fmla="*/ 0 h 12573"/>
                      <a:gd name="connsiteX69" fmla="*/ 65627 w 117919"/>
                      <a:gd name="connsiteY69" fmla="*/ 1334 h 12573"/>
                      <a:gd name="connsiteX70" fmla="*/ 65913 w 117919"/>
                      <a:gd name="connsiteY70" fmla="*/ 0 h 12573"/>
                      <a:gd name="connsiteX71" fmla="*/ 59627 w 117919"/>
                      <a:gd name="connsiteY71" fmla="*/ 0 h 12573"/>
                      <a:gd name="connsiteX72" fmla="*/ 60770 w 117919"/>
                      <a:gd name="connsiteY72" fmla="*/ 2286 h 12573"/>
                      <a:gd name="connsiteX73" fmla="*/ 64389 w 117919"/>
                      <a:gd name="connsiteY73" fmla="*/ 2762 h 12573"/>
                      <a:gd name="connsiteX74" fmla="*/ 61817 w 117919"/>
                      <a:gd name="connsiteY74" fmla="*/ 5334 h 12573"/>
                      <a:gd name="connsiteX75" fmla="*/ 62389 w 117919"/>
                      <a:gd name="connsiteY75" fmla="*/ 8858 h 12573"/>
                      <a:gd name="connsiteX76" fmla="*/ 59150 w 117919"/>
                      <a:gd name="connsiteY76" fmla="*/ 7239 h 12573"/>
                      <a:gd name="connsiteX77" fmla="*/ 55912 w 117919"/>
                      <a:gd name="connsiteY77" fmla="*/ 8858 h 12573"/>
                      <a:gd name="connsiteX78" fmla="*/ 56579 w 117919"/>
                      <a:gd name="connsiteY78" fmla="*/ 5334 h 12573"/>
                      <a:gd name="connsiteX79" fmla="*/ 53912 w 117919"/>
                      <a:gd name="connsiteY79" fmla="*/ 2762 h 12573"/>
                      <a:gd name="connsiteX80" fmla="*/ 57531 w 117919"/>
                      <a:gd name="connsiteY80" fmla="*/ 2286 h 12573"/>
                      <a:gd name="connsiteX81" fmla="*/ 58674 w 117919"/>
                      <a:gd name="connsiteY81" fmla="*/ 0 h 12573"/>
                      <a:gd name="connsiteX82" fmla="*/ 52102 w 117919"/>
                      <a:gd name="connsiteY82" fmla="*/ 0 h 12573"/>
                      <a:gd name="connsiteX83" fmla="*/ 52388 w 117919"/>
                      <a:gd name="connsiteY83" fmla="*/ 1334 h 12573"/>
                      <a:gd name="connsiteX84" fmla="*/ 49816 w 117919"/>
                      <a:gd name="connsiteY84" fmla="*/ 0 h 12573"/>
                      <a:gd name="connsiteX85" fmla="*/ 48482 w 117919"/>
                      <a:gd name="connsiteY85" fmla="*/ 0 h 12573"/>
                      <a:gd name="connsiteX86" fmla="*/ 45911 w 117919"/>
                      <a:gd name="connsiteY86" fmla="*/ 1334 h 12573"/>
                      <a:gd name="connsiteX87" fmla="*/ 46196 w 117919"/>
                      <a:gd name="connsiteY87" fmla="*/ 0 h 12573"/>
                      <a:gd name="connsiteX88" fmla="*/ 40481 w 117919"/>
                      <a:gd name="connsiteY88" fmla="*/ 0 h 12573"/>
                      <a:gd name="connsiteX89" fmla="*/ 41529 w 117919"/>
                      <a:gd name="connsiteY89" fmla="*/ 2191 h 12573"/>
                      <a:gd name="connsiteX90" fmla="*/ 45148 w 117919"/>
                      <a:gd name="connsiteY90" fmla="*/ 2667 h 12573"/>
                      <a:gd name="connsiteX91" fmla="*/ 42482 w 117919"/>
                      <a:gd name="connsiteY91" fmla="*/ 5239 h 12573"/>
                      <a:gd name="connsiteX92" fmla="*/ 43148 w 117919"/>
                      <a:gd name="connsiteY92" fmla="*/ 8763 h 12573"/>
                      <a:gd name="connsiteX93" fmla="*/ 39910 w 117919"/>
                      <a:gd name="connsiteY93" fmla="*/ 7049 h 12573"/>
                      <a:gd name="connsiteX94" fmla="*/ 36671 w 117919"/>
                      <a:gd name="connsiteY94" fmla="*/ 8763 h 12573"/>
                      <a:gd name="connsiteX95" fmla="*/ 37338 w 117919"/>
                      <a:gd name="connsiteY95" fmla="*/ 5239 h 12573"/>
                      <a:gd name="connsiteX96" fmla="*/ 34766 w 117919"/>
                      <a:gd name="connsiteY96" fmla="*/ 2667 h 12573"/>
                      <a:gd name="connsiteX97" fmla="*/ 38291 w 117919"/>
                      <a:gd name="connsiteY97" fmla="*/ 2191 h 12573"/>
                      <a:gd name="connsiteX98" fmla="*/ 39338 w 117919"/>
                      <a:gd name="connsiteY98" fmla="*/ 0 h 12573"/>
                      <a:gd name="connsiteX99" fmla="*/ 32480 w 117919"/>
                      <a:gd name="connsiteY99" fmla="*/ 0 h 12573"/>
                      <a:gd name="connsiteX100" fmla="*/ 32671 w 117919"/>
                      <a:gd name="connsiteY100" fmla="*/ 1334 h 12573"/>
                      <a:gd name="connsiteX101" fmla="*/ 30099 w 117919"/>
                      <a:gd name="connsiteY101" fmla="*/ 0 h 12573"/>
                      <a:gd name="connsiteX102" fmla="*/ 28766 w 117919"/>
                      <a:gd name="connsiteY102" fmla="*/ 0 h 12573"/>
                      <a:gd name="connsiteX103" fmla="*/ 26194 w 117919"/>
                      <a:gd name="connsiteY103" fmla="*/ 1334 h 12573"/>
                      <a:gd name="connsiteX104" fmla="*/ 26480 w 117919"/>
                      <a:gd name="connsiteY104" fmla="*/ 0 h 12573"/>
                      <a:gd name="connsiteX105" fmla="*/ 20003 w 117919"/>
                      <a:gd name="connsiteY105" fmla="*/ 0 h 12573"/>
                      <a:gd name="connsiteX106" fmla="*/ 21336 w 117919"/>
                      <a:gd name="connsiteY106" fmla="*/ 2667 h 12573"/>
                      <a:gd name="connsiteX107" fmla="*/ 24860 w 117919"/>
                      <a:gd name="connsiteY107" fmla="*/ 3239 h 12573"/>
                      <a:gd name="connsiteX108" fmla="*/ 22289 w 117919"/>
                      <a:gd name="connsiteY108" fmla="*/ 5715 h 12573"/>
                      <a:gd name="connsiteX109" fmla="*/ 22955 w 117919"/>
                      <a:gd name="connsiteY109" fmla="*/ 9239 h 12573"/>
                      <a:gd name="connsiteX110" fmla="*/ 19622 w 117919"/>
                      <a:gd name="connsiteY110" fmla="*/ 7620 h 12573"/>
                      <a:gd name="connsiteX111" fmla="*/ 16478 w 117919"/>
                      <a:gd name="connsiteY111" fmla="*/ 9239 h 12573"/>
                      <a:gd name="connsiteX112" fmla="*/ 17050 w 117919"/>
                      <a:gd name="connsiteY112" fmla="*/ 5715 h 12573"/>
                      <a:gd name="connsiteX113" fmla="*/ 14478 w 117919"/>
                      <a:gd name="connsiteY113" fmla="*/ 3239 h 12573"/>
                      <a:gd name="connsiteX114" fmla="*/ 18098 w 117919"/>
                      <a:gd name="connsiteY114" fmla="*/ 2667 h 12573"/>
                      <a:gd name="connsiteX115" fmla="*/ 19431 w 117919"/>
                      <a:gd name="connsiteY115" fmla="*/ 0 h 12573"/>
                      <a:gd name="connsiteX116" fmla="*/ 12668 w 117919"/>
                      <a:gd name="connsiteY116" fmla="*/ 0 h 12573"/>
                      <a:gd name="connsiteX117" fmla="*/ 12954 w 117919"/>
                      <a:gd name="connsiteY117" fmla="*/ 1334 h 12573"/>
                      <a:gd name="connsiteX118" fmla="*/ 10382 w 117919"/>
                      <a:gd name="connsiteY118" fmla="*/ 0 h 12573"/>
                      <a:gd name="connsiteX119" fmla="*/ 9049 w 117919"/>
                      <a:gd name="connsiteY119" fmla="*/ 0 h 12573"/>
                      <a:gd name="connsiteX120" fmla="*/ 6477 w 117919"/>
                      <a:gd name="connsiteY120" fmla="*/ 1334 h 12573"/>
                      <a:gd name="connsiteX121" fmla="*/ 6763 w 117919"/>
                      <a:gd name="connsiteY121" fmla="*/ 0 h 12573"/>
                      <a:gd name="connsiteX122" fmla="*/ 0 w 117919"/>
                      <a:gd name="connsiteY122" fmla="*/ 0 h 12573"/>
                      <a:gd name="connsiteX123" fmla="*/ 0 w 117919"/>
                      <a:gd name="connsiteY123" fmla="*/ 12573 h 12573"/>
                      <a:gd name="connsiteX124" fmla="*/ 4667 w 117919"/>
                      <a:gd name="connsiteY124" fmla="*/ 12573 h 12573"/>
                      <a:gd name="connsiteX125" fmla="*/ 8096 w 117919"/>
                      <a:gd name="connsiteY125" fmla="*/ 12097 h 12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</a:cxnLst>
                    <a:rect l="l" t="t" r="r" b="b"/>
                    <a:pathLst>
                      <a:path w="117919" h="12573">
                        <a:moveTo>
                          <a:pt x="8096" y="12097"/>
                        </a:moveTo>
                        <a:lnTo>
                          <a:pt x="9716" y="8858"/>
                        </a:lnTo>
                        <a:lnTo>
                          <a:pt x="11335" y="12097"/>
                        </a:lnTo>
                        <a:lnTo>
                          <a:pt x="14764" y="12573"/>
                        </a:lnTo>
                        <a:lnTo>
                          <a:pt x="24384" y="12573"/>
                        </a:lnTo>
                        <a:lnTo>
                          <a:pt x="27813" y="12097"/>
                        </a:lnTo>
                        <a:lnTo>
                          <a:pt x="29432" y="8858"/>
                        </a:lnTo>
                        <a:lnTo>
                          <a:pt x="31052" y="12097"/>
                        </a:lnTo>
                        <a:lnTo>
                          <a:pt x="34481" y="12573"/>
                        </a:lnTo>
                        <a:lnTo>
                          <a:pt x="44101" y="12573"/>
                        </a:lnTo>
                        <a:lnTo>
                          <a:pt x="47530" y="12097"/>
                        </a:lnTo>
                        <a:lnTo>
                          <a:pt x="49149" y="8858"/>
                        </a:lnTo>
                        <a:lnTo>
                          <a:pt x="50768" y="12097"/>
                        </a:lnTo>
                        <a:lnTo>
                          <a:pt x="54197" y="12573"/>
                        </a:lnTo>
                        <a:lnTo>
                          <a:pt x="63818" y="12573"/>
                        </a:lnTo>
                        <a:lnTo>
                          <a:pt x="67247" y="12097"/>
                        </a:lnTo>
                        <a:lnTo>
                          <a:pt x="68866" y="8858"/>
                        </a:lnTo>
                        <a:lnTo>
                          <a:pt x="70485" y="12097"/>
                        </a:lnTo>
                        <a:lnTo>
                          <a:pt x="73914" y="12573"/>
                        </a:lnTo>
                        <a:lnTo>
                          <a:pt x="83534" y="12573"/>
                        </a:lnTo>
                        <a:lnTo>
                          <a:pt x="87059" y="12097"/>
                        </a:lnTo>
                        <a:lnTo>
                          <a:pt x="88583" y="8858"/>
                        </a:lnTo>
                        <a:lnTo>
                          <a:pt x="90202" y="12097"/>
                        </a:lnTo>
                        <a:lnTo>
                          <a:pt x="93631" y="12573"/>
                        </a:lnTo>
                        <a:lnTo>
                          <a:pt x="103346" y="12573"/>
                        </a:lnTo>
                        <a:lnTo>
                          <a:pt x="106775" y="12097"/>
                        </a:lnTo>
                        <a:lnTo>
                          <a:pt x="108299" y="8858"/>
                        </a:lnTo>
                        <a:lnTo>
                          <a:pt x="109919" y="12097"/>
                        </a:lnTo>
                        <a:lnTo>
                          <a:pt x="113348" y="12573"/>
                        </a:lnTo>
                        <a:lnTo>
                          <a:pt x="117920" y="12573"/>
                        </a:lnTo>
                        <a:lnTo>
                          <a:pt x="117920" y="0"/>
                        </a:lnTo>
                        <a:lnTo>
                          <a:pt x="111347" y="0"/>
                        </a:lnTo>
                        <a:lnTo>
                          <a:pt x="111538" y="1334"/>
                        </a:lnTo>
                        <a:lnTo>
                          <a:pt x="109061" y="0"/>
                        </a:lnTo>
                        <a:lnTo>
                          <a:pt x="107633" y="0"/>
                        </a:lnTo>
                        <a:lnTo>
                          <a:pt x="105156" y="1334"/>
                        </a:lnTo>
                        <a:lnTo>
                          <a:pt x="105347" y="0"/>
                        </a:lnTo>
                        <a:lnTo>
                          <a:pt x="99251" y="0"/>
                        </a:lnTo>
                        <a:lnTo>
                          <a:pt x="100203" y="1905"/>
                        </a:lnTo>
                        <a:lnTo>
                          <a:pt x="103823" y="2381"/>
                        </a:lnTo>
                        <a:lnTo>
                          <a:pt x="101156" y="4953"/>
                        </a:lnTo>
                        <a:lnTo>
                          <a:pt x="101822" y="8477"/>
                        </a:lnTo>
                        <a:lnTo>
                          <a:pt x="98584" y="6858"/>
                        </a:lnTo>
                        <a:lnTo>
                          <a:pt x="95345" y="8477"/>
                        </a:lnTo>
                        <a:lnTo>
                          <a:pt x="96012" y="4953"/>
                        </a:lnTo>
                        <a:lnTo>
                          <a:pt x="93345" y="2381"/>
                        </a:lnTo>
                        <a:lnTo>
                          <a:pt x="96965" y="1905"/>
                        </a:lnTo>
                        <a:lnTo>
                          <a:pt x="97917" y="0"/>
                        </a:lnTo>
                        <a:lnTo>
                          <a:pt x="91631" y="0"/>
                        </a:lnTo>
                        <a:lnTo>
                          <a:pt x="91821" y="1334"/>
                        </a:lnTo>
                        <a:lnTo>
                          <a:pt x="89345" y="0"/>
                        </a:lnTo>
                        <a:lnTo>
                          <a:pt x="87916" y="0"/>
                        </a:lnTo>
                        <a:lnTo>
                          <a:pt x="85344" y="1334"/>
                        </a:lnTo>
                        <a:lnTo>
                          <a:pt x="85630" y="0"/>
                        </a:lnTo>
                        <a:lnTo>
                          <a:pt x="79343" y="0"/>
                        </a:lnTo>
                        <a:lnTo>
                          <a:pt x="80201" y="1619"/>
                        </a:lnTo>
                        <a:lnTo>
                          <a:pt x="83820" y="2191"/>
                        </a:lnTo>
                        <a:lnTo>
                          <a:pt x="81248" y="4667"/>
                        </a:lnTo>
                        <a:lnTo>
                          <a:pt x="81820" y="8287"/>
                        </a:lnTo>
                        <a:lnTo>
                          <a:pt x="78581" y="6572"/>
                        </a:lnTo>
                        <a:lnTo>
                          <a:pt x="75438" y="8287"/>
                        </a:lnTo>
                        <a:lnTo>
                          <a:pt x="76010" y="4667"/>
                        </a:lnTo>
                        <a:lnTo>
                          <a:pt x="73438" y="2191"/>
                        </a:lnTo>
                        <a:lnTo>
                          <a:pt x="76962" y="1619"/>
                        </a:lnTo>
                        <a:lnTo>
                          <a:pt x="77819" y="0"/>
                        </a:lnTo>
                        <a:lnTo>
                          <a:pt x="71914" y="0"/>
                        </a:lnTo>
                        <a:lnTo>
                          <a:pt x="72104" y="1334"/>
                        </a:lnTo>
                        <a:lnTo>
                          <a:pt x="69533" y="0"/>
                        </a:lnTo>
                        <a:lnTo>
                          <a:pt x="68199" y="0"/>
                        </a:lnTo>
                        <a:lnTo>
                          <a:pt x="65627" y="1334"/>
                        </a:lnTo>
                        <a:lnTo>
                          <a:pt x="65913" y="0"/>
                        </a:lnTo>
                        <a:lnTo>
                          <a:pt x="59627" y="0"/>
                        </a:lnTo>
                        <a:lnTo>
                          <a:pt x="60770" y="2286"/>
                        </a:lnTo>
                        <a:lnTo>
                          <a:pt x="64389" y="2762"/>
                        </a:lnTo>
                        <a:lnTo>
                          <a:pt x="61817" y="5334"/>
                        </a:lnTo>
                        <a:lnTo>
                          <a:pt x="62389" y="8858"/>
                        </a:lnTo>
                        <a:lnTo>
                          <a:pt x="59150" y="7239"/>
                        </a:lnTo>
                        <a:lnTo>
                          <a:pt x="55912" y="8858"/>
                        </a:lnTo>
                        <a:lnTo>
                          <a:pt x="56579" y="5334"/>
                        </a:lnTo>
                        <a:lnTo>
                          <a:pt x="53912" y="2762"/>
                        </a:lnTo>
                        <a:lnTo>
                          <a:pt x="57531" y="2286"/>
                        </a:lnTo>
                        <a:lnTo>
                          <a:pt x="58674" y="0"/>
                        </a:lnTo>
                        <a:lnTo>
                          <a:pt x="52102" y="0"/>
                        </a:lnTo>
                        <a:lnTo>
                          <a:pt x="52388" y="1334"/>
                        </a:lnTo>
                        <a:lnTo>
                          <a:pt x="49816" y="0"/>
                        </a:lnTo>
                        <a:lnTo>
                          <a:pt x="48482" y="0"/>
                        </a:lnTo>
                        <a:lnTo>
                          <a:pt x="45911" y="1334"/>
                        </a:lnTo>
                        <a:lnTo>
                          <a:pt x="46196" y="0"/>
                        </a:lnTo>
                        <a:lnTo>
                          <a:pt x="40481" y="0"/>
                        </a:lnTo>
                        <a:lnTo>
                          <a:pt x="41529" y="2191"/>
                        </a:lnTo>
                        <a:lnTo>
                          <a:pt x="45148" y="2667"/>
                        </a:lnTo>
                        <a:lnTo>
                          <a:pt x="42482" y="5239"/>
                        </a:lnTo>
                        <a:lnTo>
                          <a:pt x="43148" y="8763"/>
                        </a:lnTo>
                        <a:lnTo>
                          <a:pt x="39910" y="7049"/>
                        </a:lnTo>
                        <a:lnTo>
                          <a:pt x="36671" y="8763"/>
                        </a:lnTo>
                        <a:lnTo>
                          <a:pt x="37338" y="5239"/>
                        </a:lnTo>
                        <a:lnTo>
                          <a:pt x="34766" y="2667"/>
                        </a:lnTo>
                        <a:lnTo>
                          <a:pt x="38291" y="2191"/>
                        </a:lnTo>
                        <a:lnTo>
                          <a:pt x="39338" y="0"/>
                        </a:lnTo>
                        <a:lnTo>
                          <a:pt x="32480" y="0"/>
                        </a:lnTo>
                        <a:lnTo>
                          <a:pt x="32671" y="1334"/>
                        </a:lnTo>
                        <a:lnTo>
                          <a:pt x="30099" y="0"/>
                        </a:lnTo>
                        <a:lnTo>
                          <a:pt x="28766" y="0"/>
                        </a:lnTo>
                        <a:lnTo>
                          <a:pt x="26194" y="1334"/>
                        </a:lnTo>
                        <a:lnTo>
                          <a:pt x="26480" y="0"/>
                        </a:lnTo>
                        <a:lnTo>
                          <a:pt x="20003" y="0"/>
                        </a:lnTo>
                        <a:lnTo>
                          <a:pt x="21336" y="2667"/>
                        </a:lnTo>
                        <a:lnTo>
                          <a:pt x="24860" y="3239"/>
                        </a:lnTo>
                        <a:lnTo>
                          <a:pt x="22289" y="5715"/>
                        </a:lnTo>
                        <a:lnTo>
                          <a:pt x="22955" y="9239"/>
                        </a:lnTo>
                        <a:lnTo>
                          <a:pt x="19622" y="7620"/>
                        </a:lnTo>
                        <a:lnTo>
                          <a:pt x="16478" y="9239"/>
                        </a:lnTo>
                        <a:lnTo>
                          <a:pt x="17050" y="5715"/>
                        </a:lnTo>
                        <a:lnTo>
                          <a:pt x="14478" y="3239"/>
                        </a:lnTo>
                        <a:lnTo>
                          <a:pt x="18098" y="2667"/>
                        </a:lnTo>
                        <a:lnTo>
                          <a:pt x="19431" y="0"/>
                        </a:lnTo>
                        <a:lnTo>
                          <a:pt x="12668" y="0"/>
                        </a:lnTo>
                        <a:lnTo>
                          <a:pt x="12954" y="1334"/>
                        </a:lnTo>
                        <a:lnTo>
                          <a:pt x="10382" y="0"/>
                        </a:lnTo>
                        <a:lnTo>
                          <a:pt x="9049" y="0"/>
                        </a:lnTo>
                        <a:lnTo>
                          <a:pt x="6477" y="1334"/>
                        </a:lnTo>
                        <a:lnTo>
                          <a:pt x="6763" y="0"/>
                        </a:lnTo>
                        <a:lnTo>
                          <a:pt x="0" y="0"/>
                        </a:lnTo>
                        <a:lnTo>
                          <a:pt x="0" y="12573"/>
                        </a:lnTo>
                        <a:lnTo>
                          <a:pt x="4667" y="12573"/>
                        </a:lnTo>
                        <a:lnTo>
                          <a:pt x="8096" y="12097"/>
                        </a:lnTo>
                        <a:close/>
                      </a:path>
                    </a:pathLst>
                  </a:custGeom>
                  <a:solidFill>
                    <a:srgbClr val="032A7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00" name="자유형: 도형 199">
                    <a:extLst>
                      <a:ext uri="{FF2B5EF4-FFF2-40B4-BE49-F238E27FC236}">
                        <a16:creationId xmlns:a16="http://schemas.microsoft.com/office/drawing/2014/main" id="{5BDD0EBF-FEB6-513A-507C-DC8668418F54}"/>
                      </a:ext>
                    </a:extLst>
                  </p:cNvPr>
                  <p:cNvSpPr/>
                  <p:nvPr/>
                </p:nvSpPr>
                <p:spPr>
                  <a:xfrm>
                    <a:off x="4876006" y="3410330"/>
                    <a:ext cx="117919" cy="12287"/>
                  </a:xfrm>
                  <a:custGeom>
                    <a:avLst/>
                    <a:gdLst>
                      <a:gd name="connsiteX0" fmla="*/ 9716 w 117919"/>
                      <a:gd name="connsiteY0" fmla="*/ 9430 h 12287"/>
                      <a:gd name="connsiteX1" fmla="*/ 11144 w 117919"/>
                      <a:gd name="connsiteY1" fmla="*/ 12287 h 12287"/>
                      <a:gd name="connsiteX2" fmla="*/ 28004 w 117919"/>
                      <a:gd name="connsiteY2" fmla="*/ 12287 h 12287"/>
                      <a:gd name="connsiteX3" fmla="*/ 29432 w 117919"/>
                      <a:gd name="connsiteY3" fmla="*/ 9430 h 12287"/>
                      <a:gd name="connsiteX4" fmla="*/ 30861 w 117919"/>
                      <a:gd name="connsiteY4" fmla="*/ 12287 h 12287"/>
                      <a:gd name="connsiteX5" fmla="*/ 47720 w 117919"/>
                      <a:gd name="connsiteY5" fmla="*/ 12287 h 12287"/>
                      <a:gd name="connsiteX6" fmla="*/ 49149 w 117919"/>
                      <a:gd name="connsiteY6" fmla="*/ 9430 h 12287"/>
                      <a:gd name="connsiteX7" fmla="*/ 50578 w 117919"/>
                      <a:gd name="connsiteY7" fmla="*/ 12287 h 12287"/>
                      <a:gd name="connsiteX8" fmla="*/ 67437 w 117919"/>
                      <a:gd name="connsiteY8" fmla="*/ 12287 h 12287"/>
                      <a:gd name="connsiteX9" fmla="*/ 68866 w 117919"/>
                      <a:gd name="connsiteY9" fmla="*/ 9430 h 12287"/>
                      <a:gd name="connsiteX10" fmla="*/ 70295 w 117919"/>
                      <a:gd name="connsiteY10" fmla="*/ 12287 h 12287"/>
                      <a:gd name="connsiteX11" fmla="*/ 87249 w 117919"/>
                      <a:gd name="connsiteY11" fmla="*/ 12287 h 12287"/>
                      <a:gd name="connsiteX12" fmla="*/ 88678 w 117919"/>
                      <a:gd name="connsiteY12" fmla="*/ 9430 h 12287"/>
                      <a:gd name="connsiteX13" fmla="*/ 90107 w 117919"/>
                      <a:gd name="connsiteY13" fmla="*/ 12287 h 12287"/>
                      <a:gd name="connsiteX14" fmla="*/ 106966 w 117919"/>
                      <a:gd name="connsiteY14" fmla="*/ 12287 h 12287"/>
                      <a:gd name="connsiteX15" fmla="*/ 108395 w 117919"/>
                      <a:gd name="connsiteY15" fmla="*/ 9430 h 12287"/>
                      <a:gd name="connsiteX16" fmla="*/ 109823 w 117919"/>
                      <a:gd name="connsiteY16" fmla="*/ 12287 h 12287"/>
                      <a:gd name="connsiteX17" fmla="*/ 117920 w 117919"/>
                      <a:gd name="connsiteY17" fmla="*/ 12287 h 12287"/>
                      <a:gd name="connsiteX18" fmla="*/ 117920 w 117919"/>
                      <a:gd name="connsiteY18" fmla="*/ 0 h 12287"/>
                      <a:gd name="connsiteX19" fmla="*/ 111252 w 117919"/>
                      <a:gd name="connsiteY19" fmla="*/ 0 h 12287"/>
                      <a:gd name="connsiteX20" fmla="*/ 111633 w 117919"/>
                      <a:gd name="connsiteY20" fmla="*/ 2191 h 12287"/>
                      <a:gd name="connsiteX21" fmla="*/ 108395 w 117919"/>
                      <a:gd name="connsiteY21" fmla="*/ 476 h 12287"/>
                      <a:gd name="connsiteX22" fmla="*/ 105156 w 117919"/>
                      <a:gd name="connsiteY22" fmla="*/ 2191 h 12287"/>
                      <a:gd name="connsiteX23" fmla="*/ 105537 w 117919"/>
                      <a:gd name="connsiteY23" fmla="*/ 0 h 12287"/>
                      <a:gd name="connsiteX24" fmla="*/ 91535 w 117919"/>
                      <a:gd name="connsiteY24" fmla="*/ 0 h 12287"/>
                      <a:gd name="connsiteX25" fmla="*/ 91916 w 117919"/>
                      <a:gd name="connsiteY25" fmla="*/ 2191 h 12287"/>
                      <a:gd name="connsiteX26" fmla="*/ 88678 w 117919"/>
                      <a:gd name="connsiteY26" fmla="*/ 476 h 12287"/>
                      <a:gd name="connsiteX27" fmla="*/ 85439 w 117919"/>
                      <a:gd name="connsiteY27" fmla="*/ 2191 h 12287"/>
                      <a:gd name="connsiteX28" fmla="*/ 85820 w 117919"/>
                      <a:gd name="connsiteY28" fmla="*/ 0 h 12287"/>
                      <a:gd name="connsiteX29" fmla="*/ 78677 w 117919"/>
                      <a:gd name="connsiteY29" fmla="*/ 0 h 12287"/>
                      <a:gd name="connsiteX30" fmla="*/ 80296 w 117919"/>
                      <a:gd name="connsiteY30" fmla="*/ 3239 h 12287"/>
                      <a:gd name="connsiteX31" fmla="*/ 83915 w 117919"/>
                      <a:gd name="connsiteY31" fmla="*/ 3810 h 12287"/>
                      <a:gd name="connsiteX32" fmla="*/ 81344 w 117919"/>
                      <a:gd name="connsiteY32" fmla="*/ 6286 h 12287"/>
                      <a:gd name="connsiteX33" fmla="*/ 81915 w 117919"/>
                      <a:gd name="connsiteY33" fmla="*/ 9906 h 12287"/>
                      <a:gd name="connsiteX34" fmla="*/ 78677 w 117919"/>
                      <a:gd name="connsiteY34" fmla="*/ 8192 h 12287"/>
                      <a:gd name="connsiteX35" fmla="*/ 75438 w 117919"/>
                      <a:gd name="connsiteY35" fmla="*/ 9906 h 12287"/>
                      <a:gd name="connsiteX36" fmla="*/ 76010 w 117919"/>
                      <a:gd name="connsiteY36" fmla="*/ 6286 h 12287"/>
                      <a:gd name="connsiteX37" fmla="*/ 73438 w 117919"/>
                      <a:gd name="connsiteY37" fmla="*/ 3810 h 12287"/>
                      <a:gd name="connsiteX38" fmla="*/ 77057 w 117919"/>
                      <a:gd name="connsiteY38" fmla="*/ 3239 h 12287"/>
                      <a:gd name="connsiteX39" fmla="*/ 78677 w 117919"/>
                      <a:gd name="connsiteY39" fmla="*/ 0 h 12287"/>
                      <a:gd name="connsiteX40" fmla="*/ 71819 w 117919"/>
                      <a:gd name="connsiteY40" fmla="*/ 0 h 12287"/>
                      <a:gd name="connsiteX41" fmla="*/ 72200 w 117919"/>
                      <a:gd name="connsiteY41" fmla="*/ 2191 h 12287"/>
                      <a:gd name="connsiteX42" fmla="*/ 68961 w 117919"/>
                      <a:gd name="connsiteY42" fmla="*/ 476 h 12287"/>
                      <a:gd name="connsiteX43" fmla="*/ 65723 w 117919"/>
                      <a:gd name="connsiteY43" fmla="*/ 2191 h 12287"/>
                      <a:gd name="connsiteX44" fmla="*/ 66104 w 117919"/>
                      <a:gd name="connsiteY44" fmla="*/ 0 h 12287"/>
                      <a:gd name="connsiteX45" fmla="*/ 52102 w 117919"/>
                      <a:gd name="connsiteY45" fmla="*/ 0 h 12287"/>
                      <a:gd name="connsiteX46" fmla="*/ 52483 w 117919"/>
                      <a:gd name="connsiteY46" fmla="*/ 2191 h 12287"/>
                      <a:gd name="connsiteX47" fmla="*/ 49244 w 117919"/>
                      <a:gd name="connsiteY47" fmla="*/ 476 h 12287"/>
                      <a:gd name="connsiteX48" fmla="*/ 46006 w 117919"/>
                      <a:gd name="connsiteY48" fmla="*/ 2191 h 12287"/>
                      <a:gd name="connsiteX49" fmla="*/ 46387 w 117919"/>
                      <a:gd name="connsiteY49" fmla="*/ 0 h 12287"/>
                      <a:gd name="connsiteX50" fmla="*/ 32385 w 117919"/>
                      <a:gd name="connsiteY50" fmla="*/ 0 h 12287"/>
                      <a:gd name="connsiteX51" fmla="*/ 32766 w 117919"/>
                      <a:gd name="connsiteY51" fmla="*/ 2191 h 12287"/>
                      <a:gd name="connsiteX52" fmla="*/ 29528 w 117919"/>
                      <a:gd name="connsiteY52" fmla="*/ 476 h 12287"/>
                      <a:gd name="connsiteX53" fmla="*/ 26289 w 117919"/>
                      <a:gd name="connsiteY53" fmla="*/ 2191 h 12287"/>
                      <a:gd name="connsiteX54" fmla="*/ 26670 w 117919"/>
                      <a:gd name="connsiteY54" fmla="*/ 0 h 12287"/>
                      <a:gd name="connsiteX55" fmla="*/ 12573 w 117919"/>
                      <a:gd name="connsiteY55" fmla="*/ 0 h 12287"/>
                      <a:gd name="connsiteX56" fmla="*/ 12954 w 117919"/>
                      <a:gd name="connsiteY56" fmla="*/ 2191 h 12287"/>
                      <a:gd name="connsiteX57" fmla="*/ 9716 w 117919"/>
                      <a:gd name="connsiteY57" fmla="*/ 476 h 12287"/>
                      <a:gd name="connsiteX58" fmla="*/ 6477 w 117919"/>
                      <a:gd name="connsiteY58" fmla="*/ 2191 h 12287"/>
                      <a:gd name="connsiteX59" fmla="*/ 6858 w 117919"/>
                      <a:gd name="connsiteY59" fmla="*/ 0 h 12287"/>
                      <a:gd name="connsiteX60" fmla="*/ 0 w 117919"/>
                      <a:gd name="connsiteY60" fmla="*/ 0 h 12287"/>
                      <a:gd name="connsiteX61" fmla="*/ 0 w 117919"/>
                      <a:gd name="connsiteY61" fmla="*/ 12287 h 12287"/>
                      <a:gd name="connsiteX62" fmla="*/ 8287 w 117919"/>
                      <a:gd name="connsiteY62" fmla="*/ 12287 h 12287"/>
                      <a:gd name="connsiteX63" fmla="*/ 9716 w 117919"/>
                      <a:gd name="connsiteY63" fmla="*/ 9430 h 12287"/>
                      <a:gd name="connsiteX64" fmla="*/ 96965 w 117919"/>
                      <a:gd name="connsiteY64" fmla="*/ 3429 h 12287"/>
                      <a:gd name="connsiteX65" fmla="*/ 98584 w 117919"/>
                      <a:gd name="connsiteY65" fmla="*/ 190 h 12287"/>
                      <a:gd name="connsiteX66" fmla="*/ 100203 w 117919"/>
                      <a:gd name="connsiteY66" fmla="*/ 3429 h 12287"/>
                      <a:gd name="connsiteX67" fmla="*/ 103823 w 117919"/>
                      <a:gd name="connsiteY67" fmla="*/ 3905 h 12287"/>
                      <a:gd name="connsiteX68" fmla="*/ 101251 w 117919"/>
                      <a:gd name="connsiteY68" fmla="*/ 6382 h 12287"/>
                      <a:gd name="connsiteX69" fmla="*/ 101918 w 117919"/>
                      <a:gd name="connsiteY69" fmla="*/ 10001 h 12287"/>
                      <a:gd name="connsiteX70" fmla="*/ 98679 w 117919"/>
                      <a:gd name="connsiteY70" fmla="*/ 8287 h 12287"/>
                      <a:gd name="connsiteX71" fmla="*/ 95441 w 117919"/>
                      <a:gd name="connsiteY71" fmla="*/ 10001 h 12287"/>
                      <a:gd name="connsiteX72" fmla="*/ 96107 w 117919"/>
                      <a:gd name="connsiteY72" fmla="*/ 6382 h 12287"/>
                      <a:gd name="connsiteX73" fmla="*/ 93536 w 117919"/>
                      <a:gd name="connsiteY73" fmla="*/ 3905 h 12287"/>
                      <a:gd name="connsiteX74" fmla="*/ 97155 w 117919"/>
                      <a:gd name="connsiteY74" fmla="*/ 3429 h 12287"/>
                      <a:gd name="connsiteX75" fmla="*/ 57531 w 117919"/>
                      <a:gd name="connsiteY75" fmla="*/ 3810 h 12287"/>
                      <a:gd name="connsiteX76" fmla="*/ 59150 w 117919"/>
                      <a:gd name="connsiteY76" fmla="*/ 571 h 12287"/>
                      <a:gd name="connsiteX77" fmla="*/ 60770 w 117919"/>
                      <a:gd name="connsiteY77" fmla="*/ 3810 h 12287"/>
                      <a:gd name="connsiteX78" fmla="*/ 64389 w 117919"/>
                      <a:gd name="connsiteY78" fmla="*/ 4286 h 12287"/>
                      <a:gd name="connsiteX79" fmla="*/ 61817 w 117919"/>
                      <a:gd name="connsiteY79" fmla="*/ 6763 h 12287"/>
                      <a:gd name="connsiteX80" fmla="*/ 62389 w 117919"/>
                      <a:gd name="connsiteY80" fmla="*/ 10287 h 12287"/>
                      <a:gd name="connsiteX81" fmla="*/ 59150 w 117919"/>
                      <a:gd name="connsiteY81" fmla="*/ 8573 h 12287"/>
                      <a:gd name="connsiteX82" fmla="*/ 55912 w 117919"/>
                      <a:gd name="connsiteY82" fmla="*/ 10287 h 12287"/>
                      <a:gd name="connsiteX83" fmla="*/ 56483 w 117919"/>
                      <a:gd name="connsiteY83" fmla="*/ 6763 h 12287"/>
                      <a:gd name="connsiteX84" fmla="*/ 53912 w 117919"/>
                      <a:gd name="connsiteY84" fmla="*/ 4286 h 12287"/>
                      <a:gd name="connsiteX85" fmla="*/ 57531 w 117919"/>
                      <a:gd name="connsiteY85" fmla="*/ 3810 h 12287"/>
                      <a:gd name="connsiteX86" fmla="*/ 38291 w 117919"/>
                      <a:gd name="connsiteY86" fmla="*/ 3715 h 12287"/>
                      <a:gd name="connsiteX87" fmla="*/ 39910 w 117919"/>
                      <a:gd name="connsiteY87" fmla="*/ 476 h 12287"/>
                      <a:gd name="connsiteX88" fmla="*/ 41529 w 117919"/>
                      <a:gd name="connsiteY88" fmla="*/ 3715 h 12287"/>
                      <a:gd name="connsiteX89" fmla="*/ 45148 w 117919"/>
                      <a:gd name="connsiteY89" fmla="*/ 4286 h 12287"/>
                      <a:gd name="connsiteX90" fmla="*/ 42482 w 117919"/>
                      <a:gd name="connsiteY90" fmla="*/ 6763 h 12287"/>
                      <a:gd name="connsiteX91" fmla="*/ 43148 w 117919"/>
                      <a:gd name="connsiteY91" fmla="*/ 10287 h 12287"/>
                      <a:gd name="connsiteX92" fmla="*/ 39910 w 117919"/>
                      <a:gd name="connsiteY92" fmla="*/ 8573 h 12287"/>
                      <a:gd name="connsiteX93" fmla="*/ 36671 w 117919"/>
                      <a:gd name="connsiteY93" fmla="*/ 10287 h 12287"/>
                      <a:gd name="connsiteX94" fmla="*/ 37338 w 117919"/>
                      <a:gd name="connsiteY94" fmla="*/ 6763 h 12287"/>
                      <a:gd name="connsiteX95" fmla="*/ 34766 w 117919"/>
                      <a:gd name="connsiteY95" fmla="*/ 4286 h 12287"/>
                      <a:gd name="connsiteX96" fmla="*/ 38386 w 117919"/>
                      <a:gd name="connsiteY96" fmla="*/ 3715 h 12287"/>
                      <a:gd name="connsiteX97" fmla="*/ 18098 w 117919"/>
                      <a:gd name="connsiteY97" fmla="*/ 4191 h 12287"/>
                      <a:gd name="connsiteX98" fmla="*/ 19622 w 117919"/>
                      <a:gd name="connsiteY98" fmla="*/ 952 h 12287"/>
                      <a:gd name="connsiteX99" fmla="*/ 21241 w 117919"/>
                      <a:gd name="connsiteY99" fmla="*/ 4191 h 12287"/>
                      <a:gd name="connsiteX100" fmla="*/ 24860 w 117919"/>
                      <a:gd name="connsiteY100" fmla="*/ 4763 h 12287"/>
                      <a:gd name="connsiteX101" fmla="*/ 22289 w 117919"/>
                      <a:gd name="connsiteY101" fmla="*/ 7239 h 12287"/>
                      <a:gd name="connsiteX102" fmla="*/ 22860 w 117919"/>
                      <a:gd name="connsiteY102" fmla="*/ 10858 h 12287"/>
                      <a:gd name="connsiteX103" fmla="*/ 19622 w 117919"/>
                      <a:gd name="connsiteY103" fmla="*/ 9239 h 12287"/>
                      <a:gd name="connsiteX104" fmla="*/ 16383 w 117919"/>
                      <a:gd name="connsiteY104" fmla="*/ 10858 h 12287"/>
                      <a:gd name="connsiteX105" fmla="*/ 17050 w 117919"/>
                      <a:gd name="connsiteY105" fmla="*/ 7239 h 12287"/>
                      <a:gd name="connsiteX106" fmla="*/ 14478 w 117919"/>
                      <a:gd name="connsiteY106" fmla="*/ 4763 h 12287"/>
                      <a:gd name="connsiteX107" fmla="*/ 18098 w 117919"/>
                      <a:gd name="connsiteY107" fmla="*/ 4191 h 1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</a:cxnLst>
                    <a:rect l="l" t="t" r="r" b="b"/>
                    <a:pathLst>
                      <a:path w="117919" h="12287">
                        <a:moveTo>
                          <a:pt x="9716" y="9430"/>
                        </a:moveTo>
                        <a:lnTo>
                          <a:pt x="11144" y="12287"/>
                        </a:lnTo>
                        <a:lnTo>
                          <a:pt x="28004" y="12287"/>
                        </a:lnTo>
                        <a:lnTo>
                          <a:pt x="29432" y="9430"/>
                        </a:lnTo>
                        <a:lnTo>
                          <a:pt x="30861" y="12287"/>
                        </a:lnTo>
                        <a:lnTo>
                          <a:pt x="47720" y="12287"/>
                        </a:lnTo>
                        <a:lnTo>
                          <a:pt x="49149" y="9430"/>
                        </a:lnTo>
                        <a:lnTo>
                          <a:pt x="50578" y="12287"/>
                        </a:lnTo>
                        <a:lnTo>
                          <a:pt x="67437" y="12287"/>
                        </a:lnTo>
                        <a:lnTo>
                          <a:pt x="68866" y="9430"/>
                        </a:lnTo>
                        <a:lnTo>
                          <a:pt x="70295" y="12287"/>
                        </a:lnTo>
                        <a:lnTo>
                          <a:pt x="87249" y="12287"/>
                        </a:lnTo>
                        <a:lnTo>
                          <a:pt x="88678" y="9430"/>
                        </a:lnTo>
                        <a:lnTo>
                          <a:pt x="90107" y="12287"/>
                        </a:lnTo>
                        <a:lnTo>
                          <a:pt x="106966" y="12287"/>
                        </a:lnTo>
                        <a:lnTo>
                          <a:pt x="108395" y="9430"/>
                        </a:lnTo>
                        <a:lnTo>
                          <a:pt x="109823" y="12287"/>
                        </a:lnTo>
                        <a:lnTo>
                          <a:pt x="117920" y="12287"/>
                        </a:lnTo>
                        <a:lnTo>
                          <a:pt x="117920" y="0"/>
                        </a:lnTo>
                        <a:lnTo>
                          <a:pt x="111252" y="0"/>
                        </a:lnTo>
                        <a:lnTo>
                          <a:pt x="111633" y="2191"/>
                        </a:lnTo>
                        <a:lnTo>
                          <a:pt x="108395" y="476"/>
                        </a:lnTo>
                        <a:lnTo>
                          <a:pt x="105156" y="2191"/>
                        </a:lnTo>
                        <a:lnTo>
                          <a:pt x="105537" y="0"/>
                        </a:lnTo>
                        <a:lnTo>
                          <a:pt x="91535" y="0"/>
                        </a:lnTo>
                        <a:lnTo>
                          <a:pt x="91916" y="2191"/>
                        </a:lnTo>
                        <a:lnTo>
                          <a:pt x="88678" y="476"/>
                        </a:lnTo>
                        <a:lnTo>
                          <a:pt x="85439" y="2191"/>
                        </a:lnTo>
                        <a:lnTo>
                          <a:pt x="85820" y="0"/>
                        </a:lnTo>
                        <a:lnTo>
                          <a:pt x="78677" y="0"/>
                        </a:lnTo>
                        <a:lnTo>
                          <a:pt x="80296" y="3239"/>
                        </a:lnTo>
                        <a:lnTo>
                          <a:pt x="83915" y="3810"/>
                        </a:lnTo>
                        <a:lnTo>
                          <a:pt x="81344" y="6286"/>
                        </a:lnTo>
                        <a:lnTo>
                          <a:pt x="81915" y="9906"/>
                        </a:lnTo>
                        <a:lnTo>
                          <a:pt x="78677" y="8192"/>
                        </a:lnTo>
                        <a:lnTo>
                          <a:pt x="75438" y="9906"/>
                        </a:lnTo>
                        <a:lnTo>
                          <a:pt x="76010" y="6286"/>
                        </a:lnTo>
                        <a:lnTo>
                          <a:pt x="73438" y="3810"/>
                        </a:lnTo>
                        <a:lnTo>
                          <a:pt x="77057" y="3239"/>
                        </a:lnTo>
                        <a:lnTo>
                          <a:pt x="78677" y="0"/>
                        </a:lnTo>
                        <a:lnTo>
                          <a:pt x="71819" y="0"/>
                        </a:lnTo>
                        <a:lnTo>
                          <a:pt x="72200" y="2191"/>
                        </a:lnTo>
                        <a:lnTo>
                          <a:pt x="68961" y="476"/>
                        </a:lnTo>
                        <a:lnTo>
                          <a:pt x="65723" y="2191"/>
                        </a:lnTo>
                        <a:lnTo>
                          <a:pt x="66104" y="0"/>
                        </a:lnTo>
                        <a:lnTo>
                          <a:pt x="52102" y="0"/>
                        </a:lnTo>
                        <a:lnTo>
                          <a:pt x="52483" y="2191"/>
                        </a:lnTo>
                        <a:lnTo>
                          <a:pt x="49244" y="476"/>
                        </a:lnTo>
                        <a:lnTo>
                          <a:pt x="46006" y="2191"/>
                        </a:lnTo>
                        <a:lnTo>
                          <a:pt x="46387" y="0"/>
                        </a:lnTo>
                        <a:lnTo>
                          <a:pt x="32385" y="0"/>
                        </a:lnTo>
                        <a:lnTo>
                          <a:pt x="32766" y="2191"/>
                        </a:lnTo>
                        <a:lnTo>
                          <a:pt x="29528" y="476"/>
                        </a:lnTo>
                        <a:lnTo>
                          <a:pt x="26289" y="2191"/>
                        </a:lnTo>
                        <a:lnTo>
                          <a:pt x="26670" y="0"/>
                        </a:lnTo>
                        <a:lnTo>
                          <a:pt x="12573" y="0"/>
                        </a:lnTo>
                        <a:lnTo>
                          <a:pt x="12954" y="2191"/>
                        </a:lnTo>
                        <a:lnTo>
                          <a:pt x="9716" y="476"/>
                        </a:lnTo>
                        <a:lnTo>
                          <a:pt x="6477" y="2191"/>
                        </a:lnTo>
                        <a:lnTo>
                          <a:pt x="6858" y="0"/>
                        </a:lnTo>
                        <a:lnTo>
                          <a:pt x="0" y="0"/>
                        </a:lnTo>
                        <a:lnTo>
                          <a:pt x="0" y="12287"/>
                        </a:lnTo>
                        <a:lnTo>
                          <a:pt x="8287" y="12287"/>
                        </a:lnTo>
                        <a:lnTo>
                          <a:pt x="9716" y="9430"/>
                        </a:lnTo>
                        <a:close/>
                        <a:moveTo>
                          <a:pt x="96965" y="3429"/>
                        </a:moveTo>
                        <a:lnTo>
                          <a:pt x="98584" y="190"/>
                        </a:lnTo>
                        <a:lnTo>
                          <a:pt x="100203" y="3429"/>
                        </a:lnTo>
                        <a:lnTo>
                          <a:pt x="103823" y="3905"/>
                        </a:lnTo>
                        <a:lnTo>
                          <a:pt x="101251" y="6382"/>
                        </a:lnTo>
                        <a:lnTo>
                          <a:pt x="101918" y="10001"/>
                        </a:lnTo>
                        <a:lnTo>
                          <a:pt x="98679" y="8287"/>
                        </a:lnTo>
                        <a:lnTo>
                          <a:pt x="95441" y="10001"/>
                        </a:lnTo>
                        <a:lnTo>
                          <a:pt x="96107" y="6382"/>
                        </a:lnTo>
                        <a:lnTo>
                          <a:pt x="93536" y="3905"/>
                        </a:lnTo>
                        <a:lnTo>
                          <a:pt x="97155" y="3429"/>
                        </a:lnTo>
                        <a:close/>
                        <a:moveTo>
                          <a:pt x="57531" y="3810"/>
                        </a:moveTo>
                        <a:lnTo>
                          <a:pt x="59150" y="571"/>
                        </a:lnTo>
                        <a:lnTo>
                          <a:pt x="60770" y="3810"/>
                        </a:lnTo>
                        <a:lnTo>
                          <a:pt x="64389" y="4286"/>
                        </a:lnTo>
                        <a:lnTo>
                          <a:pt x="61817" y="6763"/>
                        </a:lnTo>
                        <a:lnTo>
                          <a:pt x="62389" y="10287"/>
                        </a:lnTo>
                        <a:lnTo>
                          <a:pt x="59150" y="8573"/>
                        </a:lnTo>
                        <a:lnTo>
                          <a:pt x="55912" y="10287"/>
                        </a:lnTo>
                        <a:lnTo>
                          <a:pt x="56483" y="6763"/>
                        </a:lnTo>
                        <a:lnTo>
                          <a:pt x="53912" y="4286"/>
                        </a:lnTo>
                        <a:lnTo>
                          <a:pt x="57531" y="3810"/>
                        </a:lnTo>
                        <a:close/>
                        <a:moveTo>
                          <a:pt x="38291" y="3715"/>
                        </a:moveTo>
                        <a:lnTo>
                          <a:pt x="39910" y="476"/>
                        </a:lnTo>
                        <a:lnTo>
                          <a:pt x="41529" y="3715"/>
                        </a:lnTo>
                        <a:lnTo>
                          <a:pt x="45148" y="4286"/>
                        </a:lnTo>
                        <a:lnTo>
                          <a:pt x="42482" y="6763"/>
                        </a:lnTo>
                        <a:lnTo>
                          <a:pt x="43148" y="10287"/>
                        </a:lnTo>
                        <a:lnTo>
                          <a:pt x="39910" y="8573"/>
                        </a:lnTo>
                        <a:lnTo>
                          <a:pt x="36671" y="10287"/>
                        </a:lnTo>
                        <a:lnTo>
                          <a:pt x="37338" y="6763"/>
                        </a:lnTo>
                        <a:lnTo>
                          <a:pt x="34766" y="4286"/>
                        </a:lnTo>
                        <a:lnTo>
                          <a:pt x="38386" y="3715"/>
                        </a:lnTo>
                        <a:close/>
                        <a:moveTo>
                          <a:pt x="18098" y="4191"/>
                        </a:moveTo>
                        <a:lnTo>
                          <a:pt x="19622" y="952"/>
                        </a:lnTo>
                        <a:lnTo>
                          <a:pt x="21241" y="4191"/>
                        </a:lnTo>
                        <a:lnTo>
                          <a:pt x="24860" y="4763"/>
                        </a:lnTo>
                        <a:lnTo>
                          <a:pt x="22289" y="7239"/>
                        </a:lnTo>
                        <a:lnTo>
                          <a:pt x="22860" y="10858"/>
                        </a:lnTo>
                        <a:lnTo>
                          <a:pt x="19622" y="9239"/>
                        </a:lnTo>
                        <a:lnTo>
                          <a:pt x="16383" y="10858"/>
                        </a:lnTo>
                        <a:lnTo>
                          <a:pt x="17050" y="7239"/>
                        </a:lnTo>
                        <a:lnTo>
                          <a:pt x="14478" y="4763"/>
                        </a:lnTo>
                        <a:lnTo>
                          <a:pt x="18098" y="4191"/>
                        </a:lnTo>
                        <a:close/>
                      </a:path>
                    </a:pathLst>
                  </a:custGeom>
                  <a:solidFill>
                    <a:srgbClr val="032A7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01" name="자유형: 도형 200">
                    <a:extLst>
                      <a:ext uri="{FF2B5EF4-FFF2-40B4-BE49-F238E27FC236}">
                        <a16:creationId xmlns:a16="http://schemas.microsoft.com/office/drawing/2014/main" id="{34F6E79B-2FD9-F961-9D1C-70F8E2FABFB3}"/>
                      </a:ext>
                    </a:extLst>
                  </p:cNvPr>
                  <p:cNvSpPr/>
                  <p:nvPr/>
                </p:nvSpPr>
                <p:spPr>
                  <a:xfrm>
                    <a:off x="4876006" y="3435095"/>
                    <a:ext cx="117919" cy="190"/>
                  </a:xfrm>
                  <a:custGeom>
                    <a:avLst/>
                    <a:gdLst>
                      <a:gd name="connsiteX0" fmla="*/ 0 w 117919"/>
                      <a:gd name="connsiteY0" fmla="*/ 0 h 190"/>
                      <a:gd name="connsiteX1" fmla="*/ 117920 w 117919"/>
                      <a:gd name="connsiteY1" fmla="*/ 0 h 190"/>
                      <a:gd name="connsiteX2" fmla="*/ 117920 w 117919"/>
                      <a:gd name="connsiteY2" fmla="*/ 191 h 190"/>
                      <a:gd name="connsiteX3" fmla="*/ 0 w 117919"/>
                      <a:gd name="connsiteY3" fmla="*/ 191 h 1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919" h="190">
                        <a:moveTo>
                          <a:pt x="0" y="0"/>
                        </a:moveTo>
                        <a:lnTo>
                          <a:pt x="117920" y="0"/>
                        </a:lnTo>
                        <a:lnTo>
                          <a:pt x="117920" y="191"/>
                        </a:lnTo>
                        <a:lnTo>
                          <a:pt x="0" y="191"/>
                        </a:lnTo>
                        <a:close/>
                      </a:path>
                    </a:pathLst>
                  </a:custGeom>
                  <a:solidFill>
                    <a:srgbClr val="032A7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03" name="자유형: 도형 202">
                    <a:extLst>
                      <a:ext uri="{FF2B5EF4-FFF2-40B4-BE49-F238E27FC236}">
                        <a16:creationId xmlns:a16="http://schemas.microsoft.com/office/drawing/2014/main" id="{7D6628E6-B90A-CD5F-BD99-583D8C94B54A}"/>
                      </a:ext>
                    </a:extLst>
                  </p:cNvPr>
                  <p:cNvSpPr/>
                  <p:nvPr/>
                </p:nvSpPr>
                <p:spPr>
                  <a:xfrm>
                    <a:off x="4876006" y="3385660"/>
                    <a:ext cx="118014" cy="12287"/>
                  </a:xfrm>
                  <a:custGeom>
                    <a:avLst/>
                    <a:gdLst>
                      <a:gd name="connsiteX0" fmla="*/ 18098 w 118014"/>
                      <a:gd name="connsiteY0" fmla="*/ 11811 h 12287"/>
                      <a:gd name="connsiteX1" fmla="*/ 19622 w 118014"/>
                      <a:gd name="connsiteY1" fmla="*/ 8572 h 12287"/>
                      <a:gd name="connsiteX2" fmla="*/ 21241 w 118014"/>
                      <a:gd name="connsiteY2" fmla="*/ 11811 h 12287"/>
                      <a:gd name="connsiteX3" fmla="*/ 24194 w 118014"/>
                      <a:gd name="connsiteY3" fmla="*/ 12287 h 12287"/>
                      <a:gd name="connsiteX4" fmla="*/ 35052 w 118014"/>
                      <a:gd name="connsiteY4" fmla="*/ 12287 h 12287"/>
                      <a:gd name="connsiteX5" fmla="*/ 34576 w 118014"/>
                      <a:gd name="connsiteY5" fmla="*/ 11906 h 12287"/>
                      <a:gd name="connsiteX6" fmla="*/ 38195 w 118014"/>
                      <a:gd name="connsiteY6" fmla="*/ 11430 h 12287"/>
                      <a:gd name="connsiteX7" fmla="*/ 39815 w 118014"/>
                      <a:gd name="connsiteY7" fmla="*/ 8191 h 12287"/>
                      <a:gd name="connsiteX8" fmla="*/ 41434 w 118014"/>
                      <a:gd name="connsiteY8" fmla="*/ 11430 h 12287"/>
                      <a:gd name="connsiteX9" fmla="*/ 45053 w 118014"/>
                      <a:gd name="connsiteY9" fmla="*/ 11906 h 12287"/>
                      <a:gd name="connsiteX10" fmla="*/ 44577 w 118014"/>
                      <a:gd name="connsiteY10" fmla="*/ 12287 h 12287"/>
                      <a:gd name="connsiteX11" fmla="*/ 54197 w 118014"/>
                      <a:gd name="connsiteY11" fmla="*/ 12287 h 12287"/>
                      <a:gd name="connsiteX12" fmla="*/ 53816 w 118014"/>
                      <a:gd name="connsiteY12" fmla="*/ 12002 h 12287"/>
                      <a:gd name="connsiteX13" fmla="*/ 57436 w 118014"/>
                      <a:gd name="connsiteY13" fmla="*/ 11525 h 12287"/>
                      <a:gd name="connsiteX14" fmla="*/ 59055 w 118014"/>
                      <a:gd name="connsiteY14" fmla="*/ 8287 h 12287"/>
                      <a:gd name="connsiteX15" fmla="*/ 60674 w 118014"/>
                      <a:gd name="connsiteY15" fmla="*/ 11525 h 12287"/>
                      <a:gd name="connsiteX16" fmla="*/ 64294 w 118014"/>
                      <a:gd name="connsiteY16" fmla="*/ 12002 h 12287"/>
                      <a:gd name="connsiteX17" fmla="*/ 64008 w 118014"/>
                      <a:gd name="connsiteY17" fmla="*/ 12287 h 12287"/>
                      <a:gd name="connsiteX18" fmla="*/ 74295 w 118014"/>
                      <a:gd name="connsiteY18" fmla="*/ 12287 h 12287"/>
                      <a:gd name="connsiteX19" fmla="*/ 73343 w 118014"/>
                      <a:gd name="connsiteY19" fmla="*/ 11335 h 12287"/>
                      <a:gd name="connsiteX20" fmla="*/ 76962 w 118014"/>
                      <a:gd name="connsiteY20" fmla="*/ 10859 h 12287"/>
                      <a:gd name="connsiteX21" fmla="*/ 78581 w 118014"/>
                      <a:gd name="connsiteY21" fmla="*/ 7620 h 12287"/>
                      <a:gd name="connsiteX22" fmla="*/ 80201 w 118014"/>
                      <a:gd name="connsiteY22" fmla="*/ 10859 h 12287"/>
                      <a:gd name="connsiteX23" fmla="*/ 83820 w 118014"/>
                      <a:gd name="connsiteY23" fmla="*/ 11335 h 12287"/>
                      <a:gd name="connsiteX24" fmla="*/ 82868 w 118014"/>
                      <a:gd name="connsiteY24" fmla="*/ 12287 h 12287"/>
                      <a:gd name="connsiteX25" fmla="*/ 94107 w 118014"/>
                      <a:gd name="connsiteY25" fmla="*/ 12287 h 12287"/>
                      <a:gd name="connsiteX26" fmla="*/ 93440 w 118014"/>
                      <a:gd name="connsiteY26" fmla="*/ 11621 h 12287"/>
                      <a:gd name="connsiteX27" fmla="*/ 97060 w 118014"/>
                      <a:gd name="connsiteY27" fmla="*/ 11049 h 12287"/>
                      <a:gd name="connsiteX28" fmla="*/ 98679 w 118014"/>
                      <a:gd name="connsiteY28" fmla="*/ 7810 h 12287"/>
                      <a:gd name="connsiteX29" fmla="*/ 100298 w 118014"/>
                      <a:gd name="connsiteY29" fmla="*/ 11049 h 12287"/>
                      <a:gd name="connsiteX30" fmla="*/ 103918 w 118014"/>
                      <a:gd name="connsiteY30" fmla="*/ 11621 h 12287"/>
                      <a:gd name="connsiteX31" fmla="*/ 103251 w 118014"/>
                      <a:gd name="connsiteY31" fmla="*/ 12287 h 12287"/>
                      <a:gd name="connsiteX32" fmla="*/ 118015 w 118014"/>
                      <a:gd name="connsiteY32" fmla="*/ 12287 h 12287"/>
                      <a:gd name="connsiteX33" fmla="*/ 118015 w 118014"/>
                      <a:gd name="connsiteY33" fmla="*/ 0 h 12287"/>
                      <a:gd name="connsiteX34" fmla="*/ 101822 w 118014"/>
                      <a:gd name="connsiteY34" fmla="*/ 0 h 12287"/>
                      <a:gd name="connsiteX35" fmla="*/ 101822 w 118014"/>
                      <a:gd name="connsiteY35" fmla="*/ 572 h 12287"/>
                      <a:gd name="connsiteX36" fmla="*/ 100870 w 118014"/>
                      <a:gd name="connsiteY36" fmla="*/ 0 h 12287"/>
                      <a:gd name="connsiteX37" fmla="*/ 96584 w 118014"/>
                      <a:gd name="connsiteY37" fmla="*/ 0 h 12287"/>
                      <a:gd name="connsiteX38" fmla="*/ 95441 w 118014"/>
                      <a:gd name="connsiteY38" fmla="*/ 572 h 12287"/>
                      <a:gd name="connsiteX39" fmla="*/ 95441 w 118014"/>
                      <a:gd name="connsiteY39" fmla="*/ 0 h 12287"/>
                      <a:gd name="connsiteX40" fmla="*/ 81915 w 118014"/>
                      <a:gd name="connsiteY40" fmla="*/ 0 h 12287"/>
                      <a:gd name="connsiteX41" fmla="*/ 81915 w 118014"/>
                      <a:gd name="connsiteY41" fmla="*/ 286 h 12287"/>
                      <a:gd name="connsiteX42" fmla="*/ 81344 w 118014"/>
                      <a:gd name="connsiteY42" fmla="*/ 0 h 12287"/>
                      <a:gd name="connsiteX43" fmla="*/ 76105 w 118014"/>
                      <a:gd name="connsiteY43" fmla="*/ 0 h 12287"/>
                      <a:gd name="connsiteX44" fmla="*/ 75533 w 118014"/>
                      <a:gd name="connsiteY44" fmla="*/ 286 h 12287"/>
                      <a:gd name="connsiteX45" fmla="*/ 75533 w 118014"/>
                      <a:gd name="connsiteY45" fmla="*/ 0 h 12287"/>
                      <a:gd name="connsiteX46" fmla="*/ 62389 w 118014"/>
                      <a:gd name="connsiteY46" fmla="*/ 0 h 12287"/>
                      <a:gd name="connsiteX47" fmla="*/ 62579 w 118014"/>
                      <a:gd name="connsiteY47" fmla="*/ 953 h 12287"/>
                      <a:gd name="connsiteX48" fmla="*/ 60770 w 118014"/>
                      <a:gd name="connsiteY48" fmla="*/ 0 h 12287"/>
                      <a:gd name="connsiteX49" fmla="*/ 57912 w 118014"/>
                      <a:gd name="connsiteY49" fmla="*/ 0 h 12287"/>
                      <a:gd name="connsiteX50" fmla="*/ 56102 w 118014"/>
                      <a:gd name="connsiteY50" fmla="*/ 953 h 12287"/>
                      <a:gd name="connsiteX51" fmla="*/ 56293 w 118014"/>
                      <a:gd name="connsiteY51" fmla="*/ 0 h 12287"/>
                      <a:gd name="connsiteX52" fmla="*/ 43148 w 118014"/>
                      <a:gd name="connsiteY52" fmla="*/ 0 h 12287"/>
                      <a:gd name="connsiteX53" fmla="*/ 43339 w 118014"/>
                      <a:gd name="connsiteY53" fmla="*/ 857 h 12287"/>
                      <a:gd name="connsiteX54" fmla="*/ 41720 w 118014"/>
                      <a:gd name="connsiteY54" fmla="*/ 0 h 12287"/>
                      <a:gd name="connsiteX55" fmla="*/ 38386 w 118014"/>
                      <a:gd name="connsiteY55" fmla="*/ 0 h 12287"/>
                      <a:gd name="connsiteX56" fmla="*/ 36767 w 118014"/>
                      <a:gd name="connsiteY56" fmla="*/ 857 h 12287"/>
                      <a:gd name="connsiteX57" fmla="*/ 36957 w 118014"/>
                      <a:gd name="connsiteY57" fmla="*/ 0 h 12287"/>
                      <a:gd name="connsiteX58" fmla="*/ 22860 w 118014"/>
                      <a:gd name="connsiteY58" fmla="*/ 0 h 12287"/>
                      <a:gd name="connsiteX59" fmla="*/ 23051 w 118014"/>
                      <a:gd name="connsiteY59" fmla="*/ 1334 h 12287"/>
                      <a:gd name="connsiteX60" fmla="*/ 20479 w 118014"/>
                      <a:gd name="connsiteY60" fmla="*/ 0 h 12287"/>
                      <a:gd name="connsiteX61" fmla="*/ 19145 w 118014"/>
                      <a:gd name="connsiteY61" fmla="*/ 0 h 12287"/>
                      <a:gd name="connsiteX62" fmla="*/ 16574 w 118014"/>
                      <a:gd name="connsiteY62" fmla="*/ 1334 h 12287"/>
                      <a:gd name="connsiteX63" fmla="*/ 16764 w 118014"/>
                      <a:gd name="connsiteY63" fmla="*/ 0 h 12287"/>
                      <a:gd name="connsiteX64" fmla="*/ 0 w 118014"/>
                      <a:gd name="connsiteY64" fmla="*/ 0 h 12287"/>
                      <a:gd name="connsiteX65" fmla="*/ 0 w 118014"/>
                      <a:gd name="connsiteY65" fmla="*/ 12287 h 12287"/>
                      <a:gd name="connsiteX66" fmla="*/ 15145 w 118014"/>
                      <a:gd name="connsiteY66" fmla="*/ 12287 h 12287"/>
                      <a:gd name="connsiteX67" fmla="*/ 18098 w 118014"/>
                      <a:gd name="connsiteY67" fmla="*/ 11811 h 12287"/>
                      <a:gd name="connsiteX68" fmla="*/ 106775 w 118014"/>
                      <a:gd name="connsiteY68" fmla="*/ 3619 h 12287"/>
                      <a:gd name="connsiteX69" fmla="*/ 108395 w 118014"/>
                      <a:gd name="connsiteY69" fmla="*/ 381 h 12287"/>
                      <a:gd name="connsiteX70" fmla="*/ 110014 w 118014"/>
                      <a:gd name="connsiteY70" fmla="*/ 3619 h 12287"/>
                      <a:gd name="connsiteX71" fmla="*/ 113633 w 118014"/>
                      <a:gd name="connsiteY71" fmla="*/ 4096 h 12287"/>
                      <a:gd name="connsiteX72" fmla="*/ 111062 w 118014"/>
                      <a:gd name="connsiteY72" fmla="*/ 6668 h 12287"/>
                      <a:gd name="connsiteX73" fmla="*/ 111633 w 118014"/>
                      <a:gd name="connsiteY73" fmla="*/ 10287 h 12287"/>
                      <a:gd name="connsiteX74" fmla="*/ 108395 w 118014"/>
                      <a:gd name="connsiteY74" fmla="*/ 8572 h 12287"/>
                      <a:gd name="connsiteX75" fmla="*/ 105156 w 118014"/>
                      <a:gd name="connsiteY75" fmla="*/ 10287 h 12287"/>
                      <a:gd name="connsiteX76" fmla="*/ 105728 w 118014"/>
                      <a:gd name="connsiteY76" fmla="*/ 6668 h 12287"/>
                      <a:gd name="connsiteX77" fmla="*/ 103156 w 118014"/>
                      <a:gd name="connsiteY77" fmla="*/ 4096 h 12287"/>
                      <a:gd name="connsiteX78" fmla="*/ 106775 w 118014"/>
                      <a:gd name="connsiteY78" fmla="*/ 3619 h 12287"/>
                      <a:gd name="connsiteX79" fmla="*/ 87059 w 118014"/>
                      <a:gd name="connsiteY79" fmla="*/ 3619 h 12287"/>
                      <a:gd name="connsiteX80" fmla="*/ 88678 w 118014"/>
                      <a:gd name="connsiteY80" fmla="*/ 381 h 12287"/>
                      <a:gd name="connsiteX81" fmla="*/ 90297 w 118014"/>
                      <a:gd name="connsiteY81" fmla="*/ 3619 h 12287"/>
                      <a:gd name="connsiteX82" fmla="*/ 93917 w 118014"/>
                      <a:gd name="connsiteY82" fmla="*/ 4096 h 12287"/>
                      <a:gd name="connsiteX83" fmla="*/ 91250 w 118014"/>
                      <a:gd name="connsiteY83" fmla="*/ 6668 h 12287"/>
                      <a:gd name="connsiteX84" fmla="*/ 91916 w 118014"/>
                      <a:gd name="connsiteY84" fmla="*/ 10287 h 12287"/>
                      <a:gd name="connsiteX85" fmla="*/ 88678 w 118014"/>
                      <a:gd name="connsiteY85" fmla="*/ 8572 h 12287"/>
                      <a:gd name="connsiteX86" fmla="*/ 85439 w 118014"/>
                      <a:gd name="connsiteY86" fmla="*/ 10287 h 12287"/>
                      <a:gd name="connsiteX87" fmla="*/ 86106 w 118014"/>
                      <a:gd name="connsiteY87" fmla="*/ 6668 h 12287"/>
                      <a:gd name="connsiteX88" fmla="*/ 83439 w 118014"/>
                      <a:gd name="connsiteY88" fmla="*/ 4096 h 12287"/>
                      <a:gd name="connsiteX89" fmla="*/ 87059 w 118014"/>
                      <a:gd name="connsiteY89" fmla="*/ 3619 h 12287"/>
                      <a:gd name="connsiteX90" fmla="*/ 67342 w 118014"/>
                      <a:gd name="connsiteY90" fmla="*/ 3619 h 12287"/>
                      <a:gd name="connsiteX91" fmla="*/ 68961 w 118014"/>
                      <a:gd name="connsiteY91" fmla="*/ 381 h 12287"/>
                      <a:gd name="connsiteX92" fmla="*/ 70580 w 118014"/>
                      <a:gd name="connsiteY92" fmla="*/ 3619 h 12287"/>
                      <a:gd name="connsiteX93" fmla="*/ 74200 w 118014"/>
                      <a:gd name="connsiteY93" fmla="*/ 4096 h 12287"/>
                      <a:gd name="connsiteX94" fmla="*/ 71628 w 118014"/>
                      <a:gd name="connsiteY94" fmla="*/ 6668 h 12287"/>
                      <a:gd name="connsiteX95" fmla="*/ 72295 w 118014"/>
                      <a:gd name="connsiteY95" fmla="*/ 10287 h 12287"/>
                      <a:gd name="connsiteX96" fmla="*/ 69056 w 118014"/>
                      <a:gd name="connsiteY96" fmla="*/ 8572 h 12287"/>
                      <a:gd name="connsiteX97" fmla="*/ 65818 w 118014"/>
                      <a:gd name="connsiteY97" fmla="*/ 10287 h 12287"/>
                      <a:gd name="connsiteX98" fmla="*/ 66485 w 118014"/>
                      <a:gd name="connsiteY98" fmla="*/ 6668 h 12287"/>
                      <a:gd name="connsiteX99" fmla="*/ 63818 w 118014"/>
                      <a:gd name="connsiteY99" fmla="*/ 4096 h 12287"/>
                      <a:gd name="connsiteX100" fmla="*/ 67437 w 118014"/>
                      <a:gd name="connsiteY100" fmla="*/ 3619 h 12287"/>
                      <a:gd name="connsiteX101" fmla="*/ 47625 w 118014"/>
                      <a:gd name="connsiteY101" fmla="*/ 3619 h 12287"/>
                      <a:gd name="connsiteX102" fmla="*/ 49244 w 118014"/>
                      <a:gd name="connsiteY102" fmla="*/ 381 h 12287"/>
                      <a:gd name="connsiteX103" fmla="*/ 50864 w 118014"/>
                      <a:gd name="connsiteY103" fmla="*/ 3619 h 12287"/>
                      <a:gd name="connsiteX104" fmla="*/ 54483 w 118014"/>
                      <a:gd name="connsiteY104" fmla="*/ 4096 h 12287"/>
                      <a:gd name="connsiteX105" fmla="*/ 51911 w 118014"/>
                      <a:gd name="connsiteY105" fmla="*/ 6668 h 12287"/>
                      <a:gd name="connsiteX106" fmla="*/ 52483 w 118014"/>
                      <a:gd name="connsiteY106" fmla="*/ 10287 h 12287"/>
                      <a:gd name="connsiteX107" fmla="*/ 49244 w 118014"/>
                      <a:gd name="connsiteY107" fmla="*/ 8572 h 12287"/>
                      <a:gd name="connsiteX108" fmla="*/ 46006 w 118014"/>
                      <a:gd name="connsiteY108" fmla="*/ 10287 h 12287"/>
                      <a:gd name="connsiteX109" fmla="*/ 46673 w 118014"/>
                      <a:gd name="connsiteY109" fmla="*/ 6668 h 12287"/>
                      <a:gd name="connsiteX110" fmla="*/ 44101 w 118014"/>
                      <a:gd name="connsiteY110" fmla="*/ 4096 h 12287"/>
                      <a:gd name="connsiteX111" fmla="*/ 47720 w 118014"/>
                      <a:gd name="connsiteY111" fmla="*/ 3619 h 12287"/>
                      <a:gd name="connsiteX112" fmla="*/ 27908 w 118014"/>
                      <a:gd name="connsiteY112" fmla="*/ 3619 h 12287"/>
                      <a:gd name="connsiteX113" fmla="*/ 29528 w 118014"/>
                      <a:gd name="connsiteY113" fmla="*/ 381 h 12287"/>
                      <a:gd name="connsiteX114" fmla="*/ 31052 w 118014"/>
                      <a:gd name="connsiteY114" fmla="*/ 3619 h 12287"/>
                      <a:gd name="connsiteX115" fmla="*/ 34671 w 118014"/>
                      <a:gd name="connsiteY115" fmla="*/ 4096 h 12287"/>
                      <a:gd name="connsiteX116" fmla="*/ 32099 w 118014"/>
                      <a:gd name="connsiteY116" fmla="*/ 6668 h 12287"/>
                      <a:gd name="connsiteX117" fmla="*/ 32671 w 118014"/>
                      <a:gd name="connsiteY117" fmla="*/ 10287 h 12287"/>
                      <a:gd name="connsiteX118" fmla="*/ 29432 w 118014"/>
                      <a:gd name="connsiteY118" fmla="*/ 8572 h 12287"/>
                      <a:gd name="connsiteX119" fmla="*/ 26194 w 118014"/>
                      <a:gd name="connsiteY119" fmla="*/ 10287 h 12287"/>
                      <a:gd name="connsiteX120" fmla="*/ 26765 w 118014"/>
                      <a:gd name="connsiteY120" fmla="*/ 6668 h 12287"/>
                      <a:gd name="connsiteX121" fmla="*/ 24194 w 118014"/>
                      <a:gd name="connsiteY121" fmla="*/ 4096 h 12287"/>
                      <a:gd name="connsiteX122" fmla="*/ 27813 w 118014"/>
                      <a:gd name="connsiteY122" fmla="*/ 3619 h 12287"/>
                      <a:gd name="connsiteX123" fmla="*/ 9811 w 118014"/>
                      <a:gd name="connsiteY123" fmla="*/ 8572 h 12287"/>
                      <a:gd name="connsiteX124" fmla="*/ 6572 w 118014"/>
                      <a:gd name="connsiteY124" fmla="*/ 10287 h 12287"/>
                      <a:gd name="connsiteX125" fmla="*/ 7144 w 118014"/>
                      <a:gd name="connsiteY125" fmla="*/ 6668 h 12287"/>
                      <a:gd name="connsiteX126" fmla="*/ 4572 w 118014"/>
                      <a:gd name="connsiteY126" fmla="*/ 4096 h 12287"/>
                      <a:gd name="connsiteX127" fmla="*/ 8192 w 118014"/>
                      <a:gd name="connsiteY127" fmla="*/ 3619 h 12287"/>
                      <a:gd name="connsiteX128" fmla="*/ 9811 w 118014"/>
                      <a:gd name="connsiteY128" fmla="*/ 381 h 12287"/>
                      <a:gd name="connsiteX129" fmla="*/ 11430 w 118014"/>
                      <a:gd name="connsiteY129" fmla="*/ 3619 h 12287"/>
                      <a:gd name="connsiteX130" fmla="*/ 15050 w 118014"/>
                      <a:gd name="connsiteY130" fmla="*/ 4096 h 12287"/>
                      <a:gd name="connsiteX131" fmla="*/ 12478 w 118014"/>
                      <a:gd name="connsiteY131" fmla="*/ 6668 h 12287"/>
                      <a:gd name="connsiteX132" fmla="*/ 13145 w 118014"/>
                      <a:gd name="connsiteY132" fmla="*/ 10287 h 12287"/>
                      <a:gd name="connsiteX133" fmla="*/ 9906 w 118014"/>
                      <a:gd name="connsiteY133" fmla="*/ 8572 h 1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</a:cxnLst>
                    <a:rect l="l" t="t" r="r" b="b"/>
                    <a:pathLst>
                      <a:path w="118014" h="12287">
                        <a:moveTo>
                          <a:pt x="18098" y="11811"/>
                        </a:moveTo>
                        <a:lnTo>
                          <a:pt x="19622" y="8572"/>
                        </a:lnTo>
                        <a:lnTo>
                          <a:pt x="21241" y="11811"/>
                        </a:lnTo>
                        <a:lnTo>
                          <a:pt x="24194" y="12287"/>
                        </a:lnTo>
                        <a:lnTo>
                          <a:pt x="35052" y="12287"/>
                        </a:lnTo>
                        <a:lnTo>
                          <a:pt x="34576" y="11906"/>
                        </a:lnTo>
                        <a:lnTo>
                          <a:pt x="38195" y="11430"/>
                        </a:lnTo>
                        <a:lnTo>
                          <a:pt x="39815" y="8191"/>
                        </a:lnTo>
                        <a:lnTo>
                          <a:pt x="41434" y="11430"/>
                        </a:lnTo>
                        <a:lnTo>
                          <a:pt x="45053" y="11906"/>
                        </a:lnTo>
                        <a:lnTo>
                          <a:pt x="44577" y="12287"/>
                        </a:lnTo>
                        <a:lnTo>
                          <a:pt x="54197" y="12287"/>
                        </a:lnTo>
                        <a:lnTo>
                          <a:pt x="53816" y="12002"/>
                        </a:lnTo>
                        <a:lnTo>
                          <a:pt x="57436" y="11525"/>
                        </a:lnTo>
                        <a:lnTo>
                          <a:pt x="59055" y="8287"/>
                        </a:lnTo>
                        <a:lnTo>
                          <a:pt x="60674" y="11525"/>
                        </a:lnTo>
                        <a:lnTo>
                          <a:pt x="64294" y="12002"/>
                        </a:lnTo>
                        <a:lnTo>
                          <a:pt x="64008" y="12287"/>
                        </a:lnTo>
                        <a:lnTo>
                          <a:pt x="74295" y="12287"/>
                        </a:lnTo>
                        <a:lnTo>
                          <a:pt x="73343" y="11335"/>
                        </a:lnTo>
                        <a:lnTo>
                          <a:pt x="76962" y="10859"/>
                        </a:lnTo>
                        <a:lnTo>
                          <a:pt x="78581" y="7620"/>
                        </a:lnTo>
                        <a:lnTo>
                          <a:pt x="80201" y="10859"/>
                        </a:lnTo>
                        <a:lnTo>
                          <a:pt x="83820" y="11335"/>
                        </a:lnTo>
                        <a:lnTo>
                          <a:pt x="82868" y="12287"/>
                        </a:lnTo>
                        <a:lnTo>
                          <a:pt x="94107" y="12287"/>
                        </a:lnTo>
                        <a:lnTo>
                          <a:pt x="93440" y="11621"/>
                        </a:lnTo>
                        <a:lnTo>
                          <a:pt x="97060" y="11049"/>
                        </a:lnTo>
                        <a:lnTo>
                          <a:pt x="98679" y="7810"/>
                        </a:lnTo>
                        <a:lnTo>
                          <a:pt x="100298" y="11049"/>
                        </a:lnTo>
                        <a:lnTo>
                          <a:pt x="103918" y="11621"/>
                        </a:lnTo>
                        <a:lnTo>
                          <a:pt x="103251" y="12287"/>
                        </a:lnTo>
                        <a:lnTo>
                          <a:pt x="118015" y="12287"/>
                        </a:lnTo>
                        <a:lnTo>
                          <a:pt x="118015" y="0"/>
                        </a:lnTo>
                        <a:lnTo>
                          <a:pt x="101822" y="0"/>
                        </a:lnTo>
                        <a:lnTo>
                          <a:pt x="101822" y="572"/>
                        </a:lnTo>
                        <a:cubicBezTo>
                          <a:pt x="101822" y="572"/>
                          <a:pt x="100870" y="0"/>
                          <a:pt x="100870" y="0"/>
                        </a:cubicBezTo>
                        <a:lnTo>
                          <a:pt x="96584" y="0"/>
                        </a:lnTo>
                        <a:lnTo>
                          <a:pt x="95441" y="572"/>
                        </a:lnTo>
                        <a:lnTo>
                          <a:pt x="95441" y="0"/>
                        </a:lnTo>
                        <a:cubicBezTo>
                          <a:pt x="95441" y="0"/>
                          <a:pt x="81915" y="0"/>
                          <a:pt x="81915" y="0"/>
                        </a:cubicBezTo>
                        <a:lnTo>
                          <a:pt x="81915" y="286"/>
                        </a:lnTo>
                        <a:cubicBezTo>
                          <a:pt x="81915" y="286"/>
                          <a:pt x="81344" y="0"/>
                          <a:pt x="81344" y="0"/>
                        </a:cubicBezTo>
                        <a:lnTo>
                          <a:pt x="76105" y="0"/>
                        </a:lnTo>
                        <a:lnTo>
                          <a:pt x="75533" y="286"/>
                        </a:lnTo>
                        <a:lnTo>
                          <a:pt x="75533" y="0"/>
                        </a:lnTo>
                        <a:cubicBezTo>
                          <a:pt x="75533" y="0"/>
                          <a:pt x="62389" y="0"/>
                          <a:pt x="62389" y="0"/>
                        </a:cubicBezTo>
                        <a:lnTo>
                          <a:pt x="62579" y="953"/>
                        </a:lnTo>
                        <a:lnTo>
                          <a:pt x="60770" y="0"/>
                        </a:lnTo>
                        <a:lnTo>
                          <a:pt x="57912" y="0"/>
                        </a:lnTo>
                        <a:lnTo>
                          <a:pt x="56102" y="953"/>
                        </a:lnTo>
                        <a:lnTo>
                          <a:pt x="56293" y="0"/>
                        </a:lnTo>
                        <a:lnTo>
                          <a:pt x="43148" y="0"/>
                        </a:lnTo>
                        <a:lnTo>
                          <a:pt x="43339" y="857"/>
                        </a:lnTo>
                        <a:lnTo>
                          <a:pt x="41720" y="0"/>
                        </a:lnTo>
                        <a:lnTo>
                          <a:pt x="38386" y="0"/>
                        </a:lnTo>
                        <a:lnTo>
                          <a:pt x="36767" y="857"/>
                        </a:lnTo>
                        <a:lnTo>
                          <a:pt x="36957" y="0"/>
                        </a:lnTo>
                        <a:lnTo>
                          <a:pt x="22860" y="0"/>
                        </a:lnTo>
                        <a:lnTo>
                          <a:pt x="23051" y="1334"/>
                        </a:lnTo>
                        <a:lnTo>
                          <a:pt x="20479" y="0"/>
                        </a:lnTo>
                        <a:lnTo>
                          <a:pt x="19145" y="0"/>
                        </a:lnTo>
                        <a:lnTo>
                          <a:pt x="16574" y="1334"/>
                        </a:lnTo>
                        <a:lnTo>
                          <a:pt x="16764" y="0"/>
                        </a:lnTo>
                        <a:lnTo>
                          <a:pt x="0" y="0"/>
                        </a:lnTo>
                        <a:lnTo>
                          <a:pt x="0" y="12287"/>
                        </a:lnTo>
                        <a:lnTo>
                          <a:pt x="15145" y="12287"/>
                        </a:lnTo>
                        <a:lnTo>
                          <a:pt x="18098" y="11811"/>
                        </a:lnTo>
                        <a:close/>
                        <a:moveTo>
                          <a:pt x="106775" y="3619"/>
                        </a:moveTo>
                        <a:lnTo>
                          <a:pt x="108395" y="381"/>
                        </a:lnTo>
                        <a:lnTo>
                          <a:pt x="110014" y="3619"/>
                        </a:lnTo>
                        <a:lnTo>
                          <a:pt x="113633" y="4096"/>
                        </a:lnTo>
                        <a:lnTo>
                          <a:pt x="111062" y="6668"/>
                        </a:lnTo>
                        <a:lnTo>
                          <a:pt x="111633" y="10287"/>
                        </a:lnTo>
                        <a:lnTo>
                          <a:pt x="108395" y="8572"/>
                        </a:lnTo>
                        <a:lnTo>
                          <a:pt x="105156" y="10287"/>
                        </a:lnTo>
                        <a:lnTo>
                          <a:pt x="105728" y="6668"/>
                        </a:lnTo>
                        <a:lnTo>
                          <a:pt x="103156" y="4096"/>
                        </a:lnTo>
                        <a:lnTo>
                          <a:pt x="106775" y="3619"/>
                        </a:lnTo>
                        <a:close/>
                        <a:moveTo>
                          <a:pt x="87059" y="3619"/>
                        </a:moveTo>
                        <a:lnTo>
                          <a:pt x="88678" y="381"/>
                        </a:lnTo>
                        <a:lnTo>
                          <a:pt x="90297" y="3619"/>
                        </a:lnTo>
                        <a:lnTo>
                          <a:pt x="93917" y="4096"/>
                        </a:lnTo>
                        <a:lnTo>
                          <a:pt x="91250" y="6668"/>
                        </a:lnTo>
                        <a:lnTo>
                          <a:pt x="91916" y="10287"/>
                        </a:lnTo>
                        <a:lnTo>
                          <a:pt x="88678" y="8572"/>
                        </a:lnTo>
                        <a:lnTo>
                          <a:pt x="85439" y="10287"/>
                        </a:lnTo>
                        <a:lnTo>
                          <a:pt x="86106" y="6668"/>
                        </a:lnTo>
                        <a:lnTo>
                          <a:pt x="83439" y="4096"/>
                        </a:lnTo>
                        <a:lnTo>
                          <a:pt x="87059" y="3619"/>
                        </a:lnTo>
                        <a:close/>
                        <a:moveTo>
                          <a:pt x="67342" y="3619"/>
                        </a:moveTo>
                        <a:lnTo>
                          <a:pt x="68961" y="381"/>
                        </a:lnTo>
                        <a:lnTo>
                          <a:pt x="70580" y="3619"/>
                        </a:lnTo>
                        <a:lnTo>
                          <a:pt x="74200" y="4096"/>
                        </a:lnTo>
                        <a:lnTo>
                          <a:pt x="71628" y="6668"/>
                        </a:lnTo>
                        <a:lnTo>
                          <a:pt x="72295" y="10287"/>
                        </a:lnTo>
                        <a:lnTo>
                          <a:pt x="69056" y="8572"/>
                        </a:lnTo>
                        <a:lnTo>
                          <a:pt x="65818" y="10287"/>
                        </a:lnTo>
                        <a:lnTo>
                          <a:pt x="66485" y="6668"/>
                        </a:lnTo>
                        <a:lnTo>
                          <a:pt x="63818" y="4096"/>
                        </a:lnTo>
                        <a:lnTo>
                          <a:pt x="67437" y="3619"/>
                        </a:lnTo>
                        <a:close/>
                        <a:moveTo>
                          <a:pt x="47625" y="3619"/>
                        </a:moveTo>
                        <a:lnTo>
                          <a:pt x="49244" y="381"/>
                        </a:lnTo>
                        <a:lnTo>
                          <a:pt x="50864" y="3619"/>
                        </a:lnTo>
                        <a:lnTo>
                          <a:pt x="54483" y="4096"/>
                        </a:lnTo>
                        <a:lnTo>
                          <a:pt x="51911" y="6668"/>
                        </a:lnTo>
                        <a:lnTo>
                          <a:pt x="52483" y="10287"/>
                        </a:lnTo>
                        <a:lnTo>
                          <a:pt x="49244" y="8572"/>
                        </a:lnTo>
                        <a:lnTo>
                          <a:pt x="46006" y="10287"/>
                        </a:lnTo>
                        <a:lnTo>
                          <a:pt x="46673" y="6668"/>
                        </a:lnTo>
                        <a:lnTo>
                          <a:pt x="44101" y="4096"/>
                        </a:lnTo>
                        <a:lnTo>
                          <a:pt x="47720" y="3619"/>
                        </a:lnTo>
                        <a:close/>
                        <a:moveTo>
                          <a:pt x="27908" y="3619"/>
                        </a:moveTo>
                        <a:lnTo>
                          <a:pt x="29528" y="381"/>
                        </a:lnTo>
                        <a:lnTo>
                          <a:pt x="31052" y="3619"/>
                        </a:lnTo>
                        <a:lnTo>
                          <a:pt x="34671" y="4096"/>
                        </a:lnTo>
                        <a:lnTo>
                          <a:pt x="32099" y="6668"/>
                        </a:lnTo>
                        <a:lnTo>
                          <a:pt x="32671" y="10287"/>
                        </a:lnTo>
                        <a:lnTo>
                          <a:pt x="29432" y="8572"/>
                        </a:lnTo>
                        <a:lnTo>
                          <a:pt x="26194" y="10287"/>
                        </a:lnTo>
                        <a:lnTo>
                          <a:pt x="26765" y="6668"/>
                        </a:lnTo>
                        <a:lnTo>
                          <a:pt x="24194" y="4096"/>
                        </a:lnTo>
                        <a:lnTo>
                          <a:pt x="27813" y="3619"/>
                        </a:lnTo>
                        <a:close/>
                        <a:moveTo>
                          <a:pt x="9811" y="8572"/>
                        </a:moveTo>
                        <a:lnTo>
                          <a:pt x="6572" y="10287"/>
                        </a:lnTo>
                        <a:lnTo>
                          <a:pt x="7144" y="6668"/>
                        </a:lnTo>
                        <a:lnTo>
                          <a:pt x="4572" y="4096"/>
                        </a:lnTo>
                        <a:lnTo>
                          <a:pt x="8192" y="3619"/>
                        </a:lnTo>
                        <a:lnTo>
                          <a:pt x="9811" y="381"/>
                        </a:lnTo>
                        <a:lnTo>
                          <a:pt x="11430" y="3619"/>
                        </a:lnTo>
                        <a:lnTo>
                          <a:pt x="15050" y="4096"/>
                        </a:lnTo>
                        <a:lnTo>
                          <a:pt x="12478" y="6668"/>
                        </a:lnTo>
                        <a:lnTo>
                          <a:pt x="13145" y="10287"/>
                        </a:lnTo>
                        <a:lnTo>
                          <a:pt x="9906" y="8572"/>
                        </a:lnTo>
                        <a:close/>
                      </a:path>
                    </a:pathLst>
                  </a:custGeom>
                  <a:solidFill>
                    <a:srgbClr val="032A7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05" name="자유형: 도형 204">
                    <a:extLst>
                      <a:ext uri="{FF2B5EF4-FFF2-40B4-BE49-F238E27FC236}">
                        <a16:creationId xmlns:a16="http://schemas.microsoft.com/office/drawing/2014/main" id="{046ED604-EC5F-6559-884A-BA579151BCD9}"/>
                      </a:ext>
                    </a:extLst>
                  </p:cNvPr>
                  <p:cNvSpPr/>
                  <p:nvPr/>
                </p:nvSpPr>
                <p:spPr>
                  <a:xfrm>
                    <a:off x="4876006" y="3422617"/>
                    <a:ext cx="117919" cy="12477"/>
                  </a:xfrm>
                  <a:custGeom>
                    <a:avLst/>
                    <a:gdLst>
                      <a:gd name="connsiteX0" fmla="*/ 117920 w 117919"/>
                      <a:gd name="connsiteY0" fmla="*/ 0 h 12477"/>
                      <a:gd name="connsiteX1" fmla="*/ 109728 w 117919"/>
                      <a:gd name="connsiteY1" fmla="*/ 0 h 12477"/>
                      <a:gd name="connsiteX2" fmla="*/ 109919 w 117919"/>
                      <a:gd name="connsiteY2" fmla="*/ 381 h 12477"/>
                      <a:gd name="connsiteX3" fmla="*/ 113538 w 117919"/>
                      <a:gd name="connsiteY3" fmla="*/ 952 h 12477"/>
                      <a:gd name="connsiteX4" fmla="*/ 110966 w 117919"/>
                      <a:gd name="connsiteY4" fmla="*/ 3429 h 12477"/>
                      <a:gd name="connsiteX5" fmla="*/ 111538 w 117919"/>
                      <a:gd name="connsiteY5" fmla="*/ 7048 h 12477"/>
                      <a:gd name="connsiteX6" fmla="*/ 108299 w 117919"/>
                      <a:gd name="connsiteY6" fmla="*/ 5334 h 12477"/>
                      <a:gd name="connsiteX7" fmla="*/ 105156 w 117919"/>
                      <a:gd name="connsiteY7" fmla="*/ 7048 h 12477"/>
                      <a:gd name="connsiteX8" fmla="*/ 105728 w 117919"/>
                      <a:gd name="connsiteY8" fmla="*/ 3429 h 12477"/>
                      <a:gd name="connsiteX9" fmla="*/ 103156 w 117919"/>
                      <a:gd name="connsiteY9" fmla="*/ 952 h 12477"/>
                      <a:gd name="connsiteX10" fmla="*/ 106775 w 117919"/>
                      <a:gd name="connsiteY10" fmla="*/ 381 h 12477"/>
                      <a:gd name="connsiteX11" fmla="*/ 106966 w 117919"/>
                      <a:gd name="connsiteY11" fmla="*/ 0 h 12477"/>
                      <a:gd name="connsiteX12" fmla="*/ 90011 w 117919"/>
                      <a:gd name="connsiteY12" fmla="*/ 0 h 12477"/>
                      <a:gd name="connsiteX13" fmla="*/ 90202 w 117919"/>
                      <a:gd name="connsiteY13" fmla="*/ 381 h 12477"/>
                      <a:gd name="connsiteX14" fmla="*/ 93821 w 117919"/>
                      <a:gd name="connsiteY14" fmla="*/ 952 h 12477"/>
                      <a:gd name="connsiteX15" fmla="*/ 91154 w 117919"/>
                      <a:gd name="connsiteY15" fmla="*/ 3429 h 12477"/>
                      <a:gd name="connsiteX16" fmla="*/ 91821 w 117919"/>
                      <a:gd name="connsiteY16" fmla="*/ 7048 h 12477"/>
                      <a:gd name="connsiteX17" fmla="*/ 88583 w 117919"/>
                      <a:gd name="connsiteY17" fmla="*/ 5334 h 12477"/>
                      <a:gd name="connsiteX18" fmla="*/ 85344 w 117919"/>
                      <a:gd name="connsiteY18" fmla="*/ 7048 h 12477"/>
                      <a:gd name="connsiteX19" fmla="*/ 86011 w 117919"/>
                      <a:gd name="connsiteY19" fmla="*/ 3429 h 12477"/>
                      <a:gd name="connsiteX20" fmla="*/ 83344 w 117919"/>
                      <a:gd name="connsiteY20" fmla="*/ 952 h 12477"/>
                      <a:gd name="connsiteX21" fmla="*/ 87059 w 117919"/>
                      <a:gd name="connsiteY21" fmla="*/ 381 h 12477"/>
                      <a:gd name="connsiteX22" fmla="*/ 87249 w 117919"/>
                      <a:gd name="connsiteY22" fmla="*/ 0 h 12477"/>
                      <a:gd name="connsiteX23" fmla="*/ 70295 w 117919"/>
                      <a:gd name="connsiteY23" fmla="*/ 0 h 12477"/>
                      <a:gd name="connsiteX24" fmla="*/ 70485 w 117919"/>
                      <a:gd name="connsiteY24" fmla="*/ 381 h 12477"/>
                      <a:gd name="connsiteX25" fmla="*/ 74105 w 117919"/>
                      <a:gd name="connsiteY25" fmla="*/ 952 h 12477"/>
                      <a:gd name="connsiteX26" fmla="*/ 71533 w 117919"/>
                      <a:gd name="connsiteY26" fmla="*/ 3429 h 12477"/>
                      <a:gd name="connsiteX27" fmla="*/ 72104 w 117919"/>
                      <a:gd name="connsiteY27" fmla="*/ 7048 h 12477"/>
                      <a:gd name="connsiteX28" fmla="*/ 68866 w 117919"/>
                      <a:gd name="connsiteY28" fmla="*/ 5334 h 12477"/>
                      <a:gd name="connsiteX29" fmla="*/ 65627 w 117919"/>
                      <a:gd name="connsiteY29" fmla="*/ 7048 h 12477"/>
                      <a:gd name="connsiteX30" fmla="*/ 66294 w 117919"/>
                      <a:gd name="connsiteY30" fmla="*/ 3429 h 12477"/>
                      <a:gd name="connsiteX31" fmla="*/ 63627 w 117919"/>
                      <a:gd name="connsiteY31" fmla="*/ 952 h 12477"/>
                      <a:gd name="connsiteX32" fmla="*/ 67247 w 117919"/>
                      <a:gd name="connsiteY32" fmla="*/ 381 h 12477"/>
                      <a:gd name="connsiteX33" fmla="*/ 67437 w 117919"/>
                      <a:gd name="connsiteY33" fmla="*/ 0 h 12477"/>
                      <a:gd name="connsiteX34" fmla="*/ 50578 w 117919"/>
                      <a:gd name="connsiteY34" fmla="*/ 0 h 12477"/>
                      <a:gd name="connsiteX35" fmla="*/ 50768 w 117919"/>
                      <a:gd name="connsiteY35" fmla="*/ 381 h 12477"/>
                      <a:gd name="connsiteX36" fmla="*/ 54388 w 117919"/>
                      <a:gd name="connsiteY36" fmla="*/ 952 h 12477"/>
                      <a:gd name="connsiteX37" fmla="*/ 51816 w 117919"/>
                      <a:gd name="connsiteY37" fmla="*/ 3429 h 12477"/>
                      <a:gd name="connsiteX38" fmla="*/ 52388 w 117919"/>
                      <a:gd name="connsiteY38" fmla="*/ 7048 h 12477"/>
                      <a:gd name="connsiteX39" fmla="*/ 49149 w 117919"/>
                      <a:gd name="connsiteY39" fmla="*/ 5334 h 12477"/>
                      <a:gd name="connsiteX40" fmla="*/ 45911 w 117919"/>
                      <a:gd name="connsiteY40" fmla="*/ 7048 h 12477"/>
                      <a:gd name="connsiteX41" fmla="*/ 46577 w 117919"/>
                      <a:gd name="connsiteY41" fmla="*/ 3429 h 12477"/>
                      <a:gd name="connsiteX42" fmla="*/ 43910 w 117919"/>
                      <a:gd name="connsiteY42" fmla="*/ 952 h 12477"/>
                      <a:gd name="connsiteX43" fmla="*/ 47530 w 117919"/>
                      <a:gd name="connsiteY43" fmla="*/ 381 h 12477"/>
                      <a:gd name="connsiteX44" fmla="*/ 47720 w 117919"/>
                      <a:gd name="connsiteY44" fmla="*/ 0 h 12477"/>
                      <a:gd name="connsiteX45" fmla="*/ 30861 w 117919"/>
                      <a:gd name="connsiteY45" fmla="*/ 0 h 12477"/>
                      <a:gd name="connsiteX46" fmla="*/ 31052 w 117919"/>
                      <a:gd name="connsiteY46" fmla="*/ 381 h 12477"/>
                      <a:gd name="connsiteX47" fmla="*/ 34671 w 117919"/>
                      <a:gd name="connsiteY47" fmla="*/ 952 h 12477"/>
                      <a:gd name="connsiteX48" fmla="*/ 32099 w 117919"/>
                      <a:gd name="connsiteY48" fmla="*/ 3429 h 12477"/>
                      <a:gd name="connsiteX49" fmla="*/ 32671 w 117919"/>
                      <a:gd name="connsiteY49" fmla="*/ 7048 h 12477"/>
                      <a:gd name="connsiteX50" fmla="*/ 29432 w 117919"/>
                      <a:gd name="connsiteY50" fmla="*/ 5334 h 12477"/>
                      <a:gd name="connsiteX51" fmla="*/ 26194 w 117919"/>
                      <a:gd name="connsiteY51" fmla="*/ 7048 h 12477"/>
                      <a:gd name="connsiteX52" fmla="*/ 26861 w 117919"/>
                      <a:gd name="connsiteY52" fmla="*/ 3429 h 12477"/>
                      <a:gd name="connsiteX53" fmla="*/ 24194 w 117919"/>
                      <a:gd name="connsiteY53" fmla="*/ 952 h 12477"/>
                      <a:gd name="connsiteX54" fmla="*/ 27813 w 117919"/>
                      <a:gd name="connsiteY54" fmla="*/ 381 h 12477"/>
                      <a:gd name="connsiteX55" fmla="*/ 28004 w 117919"/>
                      <a:gd name="connsiteY55" fmla="*/ 0 h 12477"/>
                      <a:gd name="connsiteX56" fmla="*/ 11144 w 117919"/>
                      <a:gd name="connsiteY56" fmla="*/ 0 h 12477"/>
                      <a:gd name="connsiteX57" fmla="*/ 11335 w 117919"/>
                      <a:gd name="connsiteY57" fmla="*/ 381 h 12477"/>
                      <a:gd name="connsiteX58" fmla="*/ 14954 w 117919"/>
                      <a:gd name="connsiteY58" fmla="*/ 952 h 12477"/>
                      <a:gd name="connsiteX59" fmla="*/ 12287 w 117919"/>
                      <a:gd name="connsiteY59" fmla="*/ 3429 h 12477"/>
                      <a:gd name="connsiteX60" fmla="*/ 12954 w 117919"/>
                      <a:gd name="connsiteY60" fmla="*/ 7048 h 12477"/>
                      <a:gd name="connsiteX61" fmla="*/ 9716 w 117919"/>
                      <a:gd name="connsiteY61" fmla="*/ 5334 h 12477"/>
                      <a:gd name="connsiteX62" fmla="*/ 6477 w 117919"/>
                      <a:gd name="connsiteY62" fmla="*/ 7048 h 12477"/>
                      <a:gd name="connsiteX63" fmla="*/ 7144 w 117919"/>
                      <a:gd name="connsiteY63" fmla="*/ 3429 h 12477"/>
                      <a:gd name="connsiteX64" fmla="*/ 4477 w 117919"/>
                      <a:gd name="connsiteY64" fmla="*/ 952 h 12477"/>
                      <a:gd name="connsiteX65" fmla="*/ 8096 w 117919"/>
                      <a:gd name="connsiteY65" fmla="*/ 381 h 12477"/>
                      <a:gd name="connsiteX66" fmla="*/ 8287 w 117919"/>
                      <a:gd name="connsiteY66" fmla="*/ 0 h 12477"/>
                      <a:gd name="connsiteX67" fmla="*/ 0 w 117919"/>
                      <a:gd name="connsiteY67" fmla="*/ 0 h 12477"/>
                      <a:gd name="connsiteX68" fmla="*/ 0 w 117919"/>
                      <a:gd name="connsiteY68" fmla="*/ 12478 h 12477"/>
                      <a:gd name="connsiteX69" fmla="*/ 117920 w 117919"/>
                      <a:gd name="connsiteY69" fmla="*/ 12478 h 12477"/>
                      <a:gd name="connsiteX70" fmla="*/ 117920 w 117919"/>
                      <a:gd name="connsiteY70" fmla="*/ 0 h 1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</a:cxnLst>
                    <a:rect l="l" t="t" r="r" b="b"/>
                    <a:pathLst>
                      <a:path w="117919" h="12477">
                        <a:moveTo>
                          <a:pt x="117920" y="0"/>
                        </a:moveTo>
                        <a:lnTo>
                          <a:pt x="109728" y="0"/>
                        </a:lnTo>
                        <a:lnTo>
                          <a:pt x="109919" y="381"/>
                        </a:lnTo>
                        <a:lnTo>
                          <a:pt x="113538" y="952"/>
                        </a:lnTo>
                        <a:lnTo>
                          <a:pt x="110966" y="3429"/>
                        </a:lnTo>
                        <a:lnTo>
                          <a:pt x="111538" y="7048"/>
                        </a:lnTo>
                        <a:lnTo>
                          <a:pt x="108299" y="5334"/>
                        </a:lnTo>
                        <a:lnTo>
                          <a:pt x="105156" y="7048"/>
                        </a:lnTo>
                        <a:lnTo>
                          <a:pt x="105728" y="3429"/>
                        </a:lnTo>
                        <a:lnTo>
                          <a:pt x="103156" y="952"/>
                        </a:lnTo>
                        <a:lnTo>
                          <a:pt x="106775" y="381"/>
                        </a:lnTo>
                        <a:lnTo>
                          <a:pt x="106966" y="0"/>
                        </a:lnTo>
                        <a:lnTo>
                          <a:pt x="90011" y="0"/>
                        </a:lnTo>
                        <a:lnTo>
                          <a:pt x="90202" y="381"/>
                        </a:lnTo>
                        <a:lnTo>
                          <a:pt x="93821" y="952"/>
                        </a:lnTo>
                        <a:lnTo>
                          <a:pt x="91154" y="3429"/>
                        </a:lnTo>
                        <a:lnTo>
                          <a:pt x="91821" y="7048"/>
                        </a:lnTo>
                        <a:lnTo>
                          <a:pt x="88583" y="5334"/>
                        </a:lnTo>
                        <a:lnTo>
                          <a:pt x="85344" y="7048"/>
                        </a:lnTo>
                        <a:lnTo>
                          <a:pt x="86011" y="3429"/>
                        </a:lnTo>
                        <a:lnTo>
                          <a:pt x="83344" y="952"/>
                        </a:lnTo>
                        <a:lnTo>
                          <a:pt x="87059" y="381"/>
                        </a:lnTo>
                        <a:lnTo>
                          <a:pt x="87249" y="0"/>
                        </a:lnTo>
                        <a:lnTo>
                          <a:pt x="70295" y="0"/>
                        </a:lnTo>
                        <a:lnTo>
                          <a:pt x="70485" y="381"/>
                        </a:lnTo>
                        <a:lnTo>
                          <a:pt x="74105" y="952"/>
                        </a:lnTo>
                        <a:lnTo>
                          <a:pt x="71533" y="3429"/>
                        </a:lnTo>
                        <a:lnTo>
                          <a:pt x="72104" y="7048"/>
                        </a:lnTo>
                        <a:lnTo>
                          <a:pt x="68866" y="5334"/>
                        </a:lnTo>
                        <a:lnTo>
                          <a:pt x="65627" y="7048"/>
                        </a:lnTo>
                        <a:lnTo>
                          <a:pt x="66294" y="3429"/>
                        </a:lnTo>
                        <a:lnTo>
                          <a:pt x="63627" y="952"/>
                        </a:lnTo>
                        <a:lnTo>
                          <a:pt x="67247" y="381"/>
                        </a:lnTo>
                        <a:lnTo>
                          <a:pt x="67437" y="0"/>
                        </a:lnTo>
                        <a:lnTo>
                          <a:pt x="50578" y="0"/>
                        </a:lnTo>
                        <a:lnTo>
                          <a:pt x="50768" y="381"/>
                        </a:lnTo>
                        <a:lnTo>
                          <a:pt x="54388" y="952"/>
                        </a:lnTo>
                        <a:lnTo>
                          <a:pt x="51816" y="3429"/>
                        </a:lnTo>
                        <a:lnTo>
                          <a:pt x="52388" y="7048"/>
                        </a:lnTo>
                        <a:lnTo>
                          <a:pt x="49149" y="5334"/>
                        </a:lnTo>
                        <a:lnTo>
                          <a:pt x="45911" y="7048"/>
                        </a:lnTo>
                        <a:lnTo>
                          <a:pt x="46577" y="3429"/>
                        </a:lnTo>
                        <a:lnTo>
                          <a:pt x="43910" y="952"/>
                        </a:lnTo>
                        <a:lnTo>
                          <a:pt x="47530" y="381"/>
                        </a:lnTo>
                        <a:lnTo>
                          <a:pt x="47720" y="0"/>
                        </a:lnTo>
                        <a:lnTo>
                          <a:pt x="30861" y="0"/>
                        </a:lnTo>
                        <a:lnTo>
                          <a:pt x="31052" y="381"/>
                        </a:lnTo>
                        <a:lnTo>
                          <a:pt x="34671" y="952"/>
                        </a:lnTo>
                        <a:lnTo>
                          <a:pt x="32099" y="3429"/>
                        </a:lnTo>
                        <a:lnTo>
                          <a:pt x="32671" y="7048"/>
                        </a:lnTo>
                        <a:lnTo>
                          <a:pt x="29432" y="5334"/>
                        </a:lnTo>
                        <a:lnTo>
                          <a:pt x="26194" y="7048"/>
                        </a:lnTo>
                        <a:lnTo>
                          <a:pt x="26861" y="3429"/>
                        </a:lnTo>
                        <a:lnTo>
                          <a:pt x="24194" y="952"/>
                        </a:lnTo>
                        <a:lnTo>
                          <a:pt x="27813" y="381"/>
                        </a:lnTo>
                        <a:lnTo>
                          <a:pt x="28004" y="0"/>
                        </a:lnTo>
                        <a:lnTo>
                          <a:pt x="11144" y="0"/>
                        </a:lnTo>
                        <a:lnTo>
                          <a:pt x="11335" y="381"/>
                        </a:lnTo>
                        <a:lnTo>
                          <a:pt x="14954" y="952"/>
                        </a:lnTo>
                        <a:lnTo>
                          <a:pt x="12287" y="3429"/>
                        </a:lnTo>
                        <a:lnTo>
                          <a:pt x="12954" y="7048"/>
                        </a:lnTo>
                        <a:lnTo>
                          <a:pt x="9716" y="5334"/>
                        </a:lnTo>
                        <a:lnTo>
                          <a:pt x="6477" y="7048"/>
                        </a:lnTo>
                        <a:lnTo>
                          <a:pt x="7144" y="3429"/>
                        </a:lnTo>
                        <a:lnTo>
                          <a:pt x="4477" y="952"/>
                        </a:lnTo>
                        <a:lnTo>
                          <a:pt x="8096" y="381"/>
                        </a:lnTo>
                        <a:lnTo>
                          <a:pt x="8287" y="0"/>
                        </a:lnTo>
                        <a:lnTo>
                          <a:pt x="0" y="0"/>
                        </a:lnTo>
                        <a:lnTo>
                          <a:pt x="0" y="12478"/>
                        </a:lnTo>
                        <a:lnTo>
                          <a:pt x="117920" y="12478"/>
                        </a:lnTo>
                        <a:lnTo>
                          <a:pt x="117920" y="0"/>
                        </a:lnTo>
                        <a:close/>
                      </a:path>
                    </a:pathLst>
                  </a:custGeom>
                  <a:solidFill>
                    <a:srgbClr val="032A7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06" name="자유형: 도형 205">
                    <a:extLst>
                      <a:ext uri="{FF2B5EF4-FFF2-40B4-BE49-F238E27FC236}">
                        <a16:creationId xmlns:a16="http://schemas.microsoft.com/office/drawing/2014/main" id="{3C1B37FB-7524-C4F0-C321-A3AD5C9BDF1E}"/>
                      </a:ext>
                    </a:extLst>
                  </p:cNvPr>
                  <p:cNvSpPr/>
                  <p:nvPr/>
                </p:nvSpPr>
                <p:spPr>
                  <a:xfrm>
                    <a:off x="4876006" y="3397852"/>
                    <a:ext cx="117919" cy="12477"/>
                  </a:xfrm>
                  <a:custGeom>
                    <a:avLst/>
                    <a:gdLst>
                      <a:gd name="connsiteX0" fmla="*/ 7144 w 117919"/>
                      <a:gd name="connsiteY0" fmla="*/ 11049 h 12477"/>
                      <a:gd name="connsiteX1" fmla="*/ 4477 w 117919"/>
                      <a:gd name="connsiteY1" fmla="*/ 8573 h 12477"/>
                      <a:gd name="connsiteX2" fmla="*/ 8096 w 117919"/>
                      <a:gd name="connsiteY2" fmla="*/ 8001 h 12477"/>
                      <a:gd name="connsiteX3" fmla="*/ 9716 w 117919"/>
                      <a:gd name="connsiteY3" fmla="*/ 4763 h 12477"/>
                      <a:gd name="connsiteX4" fmla="*/ 11335 w 117919"/>
                      <a:gd name="connsiteY4" fmla="*/ 8001 h 12477"/>
                      <a:gd name="connsiteX5" fmla="*/ 14954 w 117919"/>
                      <a:gd name="connsiteY5" fmla="*/ 8573 h 12477"/>
                      <a:gd name="connsiteX6" fmla="*/ 12287 w 117919"/>
                      <a:gd name="connsiteY6" fmla="*/ 11049 h 12477"/>
                      <a:gd name="connsiteX7" fmla="*/ 12573 w 117919"/>
                      <a:gd name="connsiteY7" fmla="*/ 12478 h 12477"/>
                      <a:gd name="connsiteX8" fmla="*/ 26575 w 117919"/>
                      <a:gd name="connsiteY8" fmla="*/ 12478 h 12477"/>
                      <a:gd name="connsiteX9" fmla="*/ 26861 w 117919"/>
                      <a:gd name="connsiteY9" fmla="*/ 11049 h 12477"/>
                      <a:gd name="connsiteX10" fmla="*/ 24194 w 117919"/>
                      <a:gd name="connsiteY10" fmla="*/ 8573 h 12477"/>
                      <a:gd name="connsiteX11" fmla="*/ 27813 w 117919"/>
                      <a:gd name="connsiteY11" fmla="*/ 8001 h 12477"/>
                      <a:gd name="connsiteX12" fmla="*/ 29432 w 117919"/>
                      <a:gd name="connsiteY12" fmla="*/ 4763 h 12477"/>
                      <a:gd name="connsiteX13" fmla="*/ 31052 w 117919"/>
                      <a:gd name="connsiteY13" fmla="*/ 8001 h 12477"/>
                      <a:gd name="connsiteX14" fmla="*/ 34671 w 117919"/>
                      <a:gd name="connsiteY14" fmla="*/ 8573 h 12477"/>
                      <a:gd name="connsiteX15" fmla="*/ 32099 w 117919"/>
                      <a:gd name="connsiteY15" fmla="*/ 11049 h 12477"/>
                      <a:gd name="connsiteX16" fmla="*/ 32290 w 117919"/>
                      <a:gd name="connsiteY16" fmla="*/ 12478 h 12477"/>
                      <a:gd name="connsiteX17" fmla="*/ 46292 w 117919"/>
                      <a:gd name="connsiteY17" fmla="*/ 12478 h 12477"/>
                      <a:gd name="connsiteX18" fmla="*/ 46577 w 117919"/>
                      <a:gd name="connsiteY18" fmla="*/ 11049 h 12477"/>
                      <a:gd name="connsiteX19" fmla="*/ 43910 w 117919"/>
                      <a:gd name="connsiteY19" fmla="*/ 8573 h 12477"/>
                      <a:gd name="connsiteX20" fmla="*/ 47530 w 117919"/>
                      <a:gd name="connsiteY20" fmla="*/ 8001 h 12477"/>
                      <a:gd name="connsiteX21" fmla="*/ 49149 w 117919"/>
                      <a:gd name="connsiteY21" fmla="*/ 4763 h 12477"/>
                      <a:gd name="connsiteX22" fmla="*/ 50768 w 117919"/>
                      <a:gd name="connsiteY22" fmla="*/ 8001 h 12477"/>
                      <a:gd name="connsiteX23" fmla="*/ 54388 w 117919"/>
                      <a:gd name="connsiteY23" fmla="*/ 8573 h 12477"/>
                      <a:gd name="connsiteX24" fmla="*/ 51816 w 117919"/>
                      <a:gd name="connsiteY24" fmla="*/ 11049 h 12477"/>
                      <a:gd name="connsiteX25" fmla="*/ 52007 w 117919"/>
                      <a:gd name="connsiteY25" fmla="*/ 12478 h 12477"/>
                      <a:gd name="connsiteX26" fmla="*/ 66008 w 117919"/>
                      <a:gd name="connsiteY26" fmla="*/ 12478 h 12477"/>
                      <a:gd name="connsiteX27" fmla="*/ 66294 w 117919"/>
                      <a:gd name="connsiteY27" fmla="*/ 11049 h 12477"/>
                      <a:gd name="connsiteX28" fmla="*/ 63627 w 117919"/>
                      <a:gd name="connsiteY28" fmla="*/ 8573 h 12477"/>
                      <a:gd name="connsiteX29" fmla="*/ 67247 w 117919"/>
                      <a:gd name="connsiteY29" fmla="*/ 8001 h 12477"/>
                      <a:gd name="connsiteX30" fmla="*/ 68866 w 117919"/>
                      <a:gd name="connsiteY30" fmla="*/ 4763 h 12477"/>
                      <a:gd name="connsiteX31" fmla="*/ 70485 w 117919"/>
                      <a:gd name="connsiteY31" fmla="*/ 8001 h 12477"/>
                      <a:gd name="connsiteX32" fmla="*/ 74105 w 117919"/>
                      <a:gd name="connsiteY32" fmla="*/ 8573 h 12477"/>
                      <a:gd name="connsiteX33" fmla="*/ 71533 w 117919"/>
                      <a:gd name="connsiteY33" fmla="*/ 11049 h 12477"/>
                      <a:gd name="connsiteX34" fmla="*/ 71723 w 117919"/>
                      <a:gd name="connsiteY34" fmla="*/ 12478 h 12477"/>
                      <a:gd name="connsiteX35" fmla="*/ 78581 w 117919"/>
                      <a:gd name="connsiteY35" fmla="*/ 12478 h 12477"/>
                      <a:gd name="connsiteX36" fmla="*/ 78581 w 117919"/>
                      <a:gd name="connsiteY36" fmla="*/ 12478 h 12477"/>
                      <a:gd name="connsiteX37" fmla="*/ 78581 w 117919"/>
                      <a:gd name="connsiteY37" fmla="*/ 12478 h 12477"/>
                      <a:gd name="connsiteX38" fmla="*/ 85725 w 117919"/>
                      <a:gd name="connsiteY38" fmla="*/ 12478 h 12477"/>
                      <a:gd name="connsiteX39" fmla="*/ 86011 w 117919"/>
                      <a:gd name="connsiteY39" fmla="*/ 11049 h 12477"/>
                      <a:gd name="connsiteX40" fmla="*/ 83344 w 117919"/>
                      <a:gd name="connsiteY40" fmla="*/ 8573 h 12477"/>
                      <a:gd name="connsiteX41" fmla="*/ 87059 w 117919"/>
                      <a:gd name="connsiteY41" fmla="*/ 8001 h 12477"/>
                      <a:gd name="connsiteX42" fmla="*/ 88583 w 117919"/>
                      <a:gd name="connsiteY42" fmla="*/ 4763 h 12477"/>
                      <a:gd name="connsiteX43" fmla="*/ 90202 w 117919"/>
                      <a:gd name="connsiteY43" fmla="*/ 8001 h 12477"/>
                      <a:gd name="connsiteX44" fmla="*/ 93821 w 117919"/>
                      <a:gd name="connsiteY44" fmla="*/ 8573 h 12477"/>
                      <a:gd name="connsiteX45" fmla="*/ 91154 w 117919"/>
                      <a:gd name="connsiteY45" fmla="*/ 11049 h 12477"/>
                      <a:gd name="connsiteX46" fmla="*/ 91440 w 117919"/>
                      <a:gd name="connsiteY46" fmla="*/ 12478 h 12477"/>
                      <a:gd name="connsiteX47" fmla="*/ 105442 w 117919"/>
                      <a:gd name="connsiteY47" fmla="*/ 12478 h 12477"/>
                      <a:gd name="connsiteX48" fmla="*/ 105728 w 117919"/>
                      <a:gd name="connsiteY48" fmla="*/ 11049 h 12477"/>
                      <a:gd name="connsiteX49" fmla="*/ 103156 w 117919"/>
                      <a:gd name="connsiteY49" fmla="*/ 8573 h 12477"/>
                      <a:gd name="connsiteX50" fmla="*/ 106775 w 117919"/>
                      <a:gd name="connsiteY50" fmla="*/ 8001 h 12477"/>
                      <a:gd name="connsiteX51" fmla="*/ 108299 w 117919"/>
                      <a:gd name="connsiteY51" fmla="*/ 4763 h 12477"/>
                      <a:gd name="connsiteX52" fmla="*/ 109919 w 117919"/>
                      <a:gd name="connsiteY52" fmla="*/ 8001 h 12477"/>
                      <a:gd name="connsiteX53" fmla="*/ 113538 w 117919"/>
                      <a:gd name="connsiteY53" fmla="*/ 8573 h 12477"/>
                      <a:gd name="connsiteX54" fmla="*/ 110966 w 117919"/>
                      <a:gd name="connsiteY54" fmla="*/ 11049 h 12477"/>
                      <a:gd name="connsiteX55" fmla="*/ 111157 w 117919"/>
                      <a:gd name="connsiteY55" fmla="*/ 12478 h 12477"/>
                      <a:gd name="connsiteX56" fmla="*/ 117920 w 117919"/>
                      <a:gd name="connsiteY56" fmla="*/ 12478 h 12477"/>
                      <a:gd name="connsiteX57" fmla="*/ 117920 w 117919"/>
                      <a:gd name="connsiteY57" fmla="*/ 0 h 12477"/>
                      <a:gd name="connsiteX58" fmla="*/ 103061 w 117919"/>
                      <a:gd name="connsiteY58" fmla="*/ 0 h 12477"/>
                      <a:gd name="connsiteX59" fmla="*/ 101156 w 117919"/>
                      <a:gd name="connsiteY59" fmla="*/ 1905 h 12477"/>
                      <a:gd name="connsiteX60" fmla="*/ 101822 w 117919"/>
                      <a:gd name="connsiteY60" fmla="*/ 5429 h 12477"/>
                      <a:gd name="connsiteX61" fmla="*/ 98584 w 117919"/>
                      <a:gd name="connsiteY61" fmla="*/ 3715 h 12477"/>
                      <a:gd name="connsiteX62" fmla="*/ 95345 w 117919"/>
                      <a:gd name="connsiteY62" fmla="*/ 5429 h 12477"/>
                      <a:gd name="connsiteX63" fmla="*/ 96012 w 117919"/>
                      <a:gd name="connsiteY63" fmla="*/ 1905 h 12477"/>
                      <a:gd name="connsiteX64" fmla="*/ 94107 w 117919"/>
                      <a:gd name="connsiteY64" fmla="*/ 0 h 12477"/>
                      <a:gd name="connsiteX65" fmla="*/ 82868 w 117919"/>
                      <a:gd name="connsiteY65" fmla="*/ 0 h 12477"/>
                      <a:gd name="connsiteX66" fmla="*/ 81248 w 117919"/>
                      <a:gd name="connsiteY66" fmla="*/ 1619 h 12477"/>
                      <a:gd name="connsiteX67" fmla="*/ 81820 w 117919"/>
                      <a:gd name="connsiteY67" fmla="*/ 5239 h 12477"/>
                      <a:gd name="connsiteX68" fmla="*/ 78581 w 117919"/>
                      <a:gd name="connsiteY68" fmla="*/ 3524 h 12477"/>
                      <a:gd name="connsiteX69" fmla="*/ 75438 w 117919"/>
                      <a:gd name="connsiteY69" fmla="*/ 5239 h 12477"/>
                      <a:gd name="connsiteX70" fmla="*/ 76010 w 117919"/>
                      <a:gd name="connsiteY70" fmla="*/ 1619 h 12477"/>
                      <a:gd name="connsiteX71" fmla="*/ 74295 w 117919"/>
                      <a:gd name="connsiteY71" fmla="*/ 0 h 12477"/>
                      <a:gd name="connsiteX72" fmla="*/ 64008 w 117919"/>
                      <a:gd name="connsiteY72" fmla="*/ 0 h 12477"/>
                      <a:gd name="connsiteX73" fmla="*/ 61817 w 117919"/>
                      <a:gd name="connsiteY73" fmla="*/ 2191 h 12477"/>
                      <a:gd name="connsiteX74" fmla="*/ 62389 w 117919"/>
                      <a:gd name="connsiteY74" fmla="*/ 5810 h 12477"/>
                      <a:gd name="connsiteX75" fmla="*/ 59150 w 117919"/>
                      <a:gd name="connsiteY75" fmla="*/ 4096 h 12477"/>
                      <a:gd name="connsiteX76" fmla="*/ 55912 w 117919"/>
                      <a:gd name="connsiteY76" fmla="*/ 5810 h 12477"/>
                      <a:gd name="connsiteX77" fmla="*/ 56579 w 117919"/>
                      <a:gd name="connsiteY77" fmla="*/ 2191 h 12477"/>
                      <a:gd name="connsiteX78" fmla="*/ 54293 w 117919"/>
                      <a:gd name="connsiteY78" fmla="*/ 0 h 12477"/>
                      <a:gd name="connsiteX79" fmla="*/ 44672 w 117919"/>
                      <a:gd name="connsiteY79" fmla="*/ 0 h 12477"/>
                      <a:gd name="connsiteX80" fmla="*/ 42482 w 117919"/>
                      <a:gd name="connsiteY80" fmla="*/ 2095 h 12477"/>
                      <a:gd name="connsiteX81" fmla="*/ 43148 w 117919"/>
                      <a:gd name="connsiteY81" fmla="*/ 5715 h 12477"/>
                      <a:gd name="connsiteX82" fmla="*/ 39910 w 117919"/>
                      <a:gd name="connsiteY82" fmla="*/ 4001 h 12477"/>
                      <a:gd name="connsiteX83" fmla="*/ 36671 w 117919"/>
                      <a:gd name="connsiteY83" fmla="*/ 5715 h 12477"/>
                      <a:gd name="connsiteX84" fmla="*/ 37338 w 117919"/>
                      <a:gd name="connsiteY84" fmla="*/ 2095 h 12477"/>
                      <a:gd name="connsiteX85" fmla="*/ 35147 w 117919"/>
                      <a:gd name="connsiteY85" fmla="*/ 0 h 12477"/>
                      <a:gd name="connsiteX86" fmla="*/ 24289 w 117919"/>
                      <a:gd name="connsiteY86" fmla="*/ 0 h 12477"/>
                      <a:gd name="connsiteX87" fmla="*/ 24860 w 117919"/>
                      <a:gd name="connsiteY87" fmla="*/ 95 h 12477"/>
                      <a:gd name="connsiteX88" fmla="*/ 22289 w 117919"/>
                      <a:gd name="connsiteY88" fmla="*/ 2667 h 12477"/>
                      <a:gd name="connsiteX89" fmla="*/ 22955 w 117919"/>
                      <a:gd name="connsiteY89" fmla="*/ 6191 h 12477"/>
                      <a:gd name="connsiteX90" fmla="*/ 19622 w 117919"/>
                      <a:gd name="connsiteY90" fmla="*/ 4477 h 12477"/>
                      <a:gd name="connsiteX91" fmla="*/ 16478 w 117919"/>
                      <a:gd name="connsiteY91" fmla="*/ 6191 h 12477"/>
                      <a:gd name="connsiteX92" fmla="*/ 17050 w 117919"/>
                      <a:gd name="connsiteY92" fmla="*/ 2667 h 12477"/>
                      <a:gd name="connsiteX93" fmla="*/ 14478 w 117919"/>
                      <a:gd name="connsiteY93" fmla="*/ 95 h 12477"/>
                      <a:gd name="connsiteX94" fmla="*/ 15145 w 117919"/>
                      <a:gd name="connsiteY94" fmla="*/ 0 h 12477"/>
                      <a:gd name="connsiteX95" fmla="*/ 0 w 117919"/>
                      <a:gd name="connsiteY95" fmla="*/ 0 h 12477"/>
                      <a:gd name="connsiteX96" fmla="*/ 0 w 117919"/>
                      <a:gd name="connsiteY96" fmla="*/ 12478 h 12477"/>
                      <a:gd name="connsiteX97" fmla="*/ 6858 w 117919"/>
                      <a:gd name="connsiteY97" fmla="*/ 12478 h 12477"/>
                      <a:gd name="connsiteX98" fmla="*/ 7144 w 117919"/>
                      <a:gd name="connsiteY98" fmla="*/ 11049 h 1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</a:cxnLst>
                    <a:rect l="l" t="t" r="r" b="b"/>
                    <a:pathLst>
                      <a:path w="117919" h="12477">
                        <a:moveTo>
                          <a:pt x="7144" y="11049"/>
                        </a:moveTo>
                        <a:lnTo>
                          <a:pt x="4477" y="8573"/>
                        </a:lnTo>
                        <a:lnTo>
                          <a:pt x="8096" y="8001"/>
                        </a:lnTo>
                        <a:lnTo>
                          <a:pt x="9716" y="4763"/>
                        </a:lnTo>
                        <a:lnTo>
                          <a:pt x="11335" y="8001"/>
                        </a:lnTo>
                        <a:lnTo>
                          <a:pt x="14954" y="8573"/>
                        </a:lnTo>
                        <a:lnTo>
                          <a:pt x="12287" y="11049"/>
                        </a:lnTo>
                        <a:lnTo>
                          <a:pt x="12573" y="12478"/>
                        </a:lnTo>
                        <a:lnTo>
                          <a:pt x="26575" y="12478"/>
                        </a:lnTo>
                        <a:lnTo>
                          <a:pt x="26861" y="11049"/>
                        </a:lnTo>
                        <a:lnTo>
                          <a:pt x="24194" y="8573"/>
                        </a:lnTo>
                        <a:lnTo>
                          <a:pt x="27813" y="8001"/>
                        </a:lnTo>
                        <a:lnTo>
                          <a:pt x="29432" y="4763"/>
                        </a:lnTo>
                        <a:lnTo>
                          <a:pt x="31052" y="8001"/>
                        </a:lnTo>
                        <a:lnTo>
                          <a:pt x="34671" y="8573"/>
                        </a:lnTo>
                        <a:lnTo>
                          <a:pt x="32099" y="11049"/>
                        </a:lnTo>
                        <a:lnTo>
                          <a:pt x="32290" y="12478"/>
                        </a:lnTo>
                        <a:lnTo>
                          <a:pt x="46292" y="12478"/>
                        </a:lnTo>
                        <a:lnTo>
                          <a:pt x="46577" y="11049"/>
                        </a:lnTo>
                        <a:lnTo>
                          <a:pt x="43910" y="8573"/>
                        </a:lnTo>
                        <a:lnTo>
                          <a:pt x="47530" y="8001"/>
                        </a:lnTo>
                        <a:lnTo>
                          <a:pt x="49149" y="4763"/>
                        </a:lnTo>
                        <a:lnTo>
                          <a:pt x="50768" y="8001"/>
                        </a:lnTo>
                        <a:lnTo>
                          <a:pt x="54388" y="8573"/>
                        </a:lnTo>
                        <a:lnTo>
                          <a:pt x="51816" y="11049"/>
                        </a:lnTo>
                        <a:lnTo>
                          <a:pt x="52007" y="12478"/>
                        </a:lnTo>
                        <a:lnTo>
                          <a:pt x="66008" y="12478"/>
                        </a:lnTo>
                        <a:lnTo>
                          <a:pt x="66294" y="11049"/>
                        </a:lnTo>
                        <a:lnTo>
                          <a:pt x="63627" y="8573"/>
                        </a:lnTo>
                        <a:lnTo>
                          <a:pt x="67247" y="8001"/>
                        </a:lnTo>
                        <a:lnTo>
                          <a:pt x="68866" y="4763"/>
                        </a:lnTo>
                        <a:lnTo>
                          <a:pt x="70485" y="8001"/>
                        </a:lnTo>
                        <a:lnTo>
                          <a:pt x="74105" y="8573"/>
                        </a:lnTo>
                        <a:lnTo>
                          <a:pt x="71533" y="11049"/>
                        </a:lnTo>
                        <a:lnTo>
                          <a:pt x="71723" y="12478"/>
                        </a:lnTo>
                        <a:lnTo>
                          <a:pt x="78581" y="12478"/>
                        </a:lnTo>
                        <a:lnTo>
                          <a:pt x="78581" y="12478"/>
                        </a:lnTo>
                        <a:lnTo>
                          <a:pt x="78581" y="12478"/>
                        </a:lnTo>
                        <a:lnTo>
                          <a:pt x="85725" y="12478"/>
                        </a:lnTo>
                        <a:lnTo>
                          <a:pt x="86011" y="11049"/>
                        </a:lnTo>
                        <a:lnTo>
                          <a:pt x="83344" y="8573"/>
                        </a:lnTo>
                        <a:lnTo>
                          <a:pt x="87059" y="8001"/>
                        </a:lnTo>
                        <a:lnTo>
                          <a:pt x="88583" y="4763"/>
                        </a:lnTo>
                        <a:lnTo>
                          <a:pt x="90202" y="8001"/>
                        </a:lnTo>
                        <a:lnTo>
                          <a:pt x="93821" y="8573"/>
                        </a:lnTo>
                        <a:lnTo>
                          <a:pt x="91154" y="11049"/>
                        </a:lnTo>
                        <a:lnTo>
                          <a:pt x="91440" y="12478"/>
                        </a:lnTo>
                        <a:lnTo>
                          <a:pt x="105442" y="12478"/>
                        </a:lnTo>
                        <a:lnTo>
                          <a:pt x="105728" y="11049"/>
                        </a:lnTo>
                        <a:lnTo>
                          <a:pt x="103156" y="8573"/>
                        </a:lnTo>
                        <a:lnTo>
                          <a:pt x="106775" y="8001"/>
                        </a:lnTo>
                        <a:lnTo>
                          <a:pt x="108299" y="4763"/>
                        </a:lnTo>
                        <a:lnTo>
                          <a:pt x="109919" y="8001"/>
                        </a:lnTo>
                        <a:lnTo>
                          <a:pt x="113538" y="8573"/>
                        </a:lnTo>
                        <a:lnTo>
                          <a:pt x="110966" y="11049"/>
                        </a:lnTo>
                        <a:lnTo>
                          <a:pt x="111157" y="12478"/>
                        </a:lnTo>
                        <a:lnTo>
                          <a:pt x="117920" y="12478"/>
                        </a:lnTo>
                        <a:lnTo>
                          <a:pt x="117920" y="0"/>
                        </a:lnTo>
                        <a:lnTo>
                          <a:pt x="103061" y="0"/>
                        </a:lnTo>
                        <a:lnTo>
                          <a:pt x="101156" y="1905"/>
                        </a:lnTo>
                        <a:lnTo>
                          <a:pt x="101822" y="5429"/>
                        </a:lnTo>
                        <a:lnTo>
                          <a:pt x="98584" y="3715"/>
                        </a:lnTo>
                        <a:lnTo>
                          <a:pt x="95345" y="5429"/>
                        </a:lnTo>
                        <a:lnTo>
                          <a:pt x="96012" y="1905"/>
                        </a:lnTo>
                        <a:lnTo>
                          <a:pt x="94107" y="0"/>
                        </a:lnTo>
                        <a:lnTo>
                          <a:pt x="82868" y="0"/>
                        </a:lnTo>
                        <a:lnTo>
                          <a:pt x="81248" y="1619"/>
                        </a:lnTo>
                        <a:lnTo>
                          <a:pt x="81820" y="5239"/>
                        </a:lnTo>
                        <a:lnTo>
                          <a:pt x="78581" y="3524"/>
                        </a:lnTo>
                        <a:lnTo>
                          <a:pt x="75438" y="5239"/>
                        </a:lnTo>
                        <a:lnTo>
                          <a:pt x="76010" y="1619"/>
                        </a:lnTo>
                        <a:lnTo>
                          <a:pt x="74295" y="0"/>
                        </a:lnTo>
                        <a:lnTo>
                          <a:pt x="64008" y="0"/>
                        </a:lnTo>
                        <a:lnTo>
                          <a:pt x="61817" y="2191"/>
                        </a:lnTo>
                        <a:lnTo>
                          <a:pt x="62389" y="5810"/>
                        </a:lnTo>
                        <a:lnTo>
                          <a:pt x="59150" y="4096"/>
                        </a:lnTo>
                        <a:lnTo>
                          <a:pt x="55912" y="5810"/>
                        </a:lnTo>
                        <a:lnTo>
                          <a:pt x="56579" y="2191"/>
                        </a:lnTo>
                        <a:lnTo>
                          <a:pt x="54293" y="0"/>
                        </a:lnTo>
                        <a:lnTo>
                          <a:pt x="44672" y="0"/>
                        </a:lnTo>
                        <a:lnTo>
                          <a:pt x="42482" y="2095"/>
                        </a:lnTo>
                        <a:lnTo>
                          <a:pt x="43148" y="5715"/>
                        </a:lnTo>
                        <a:lnTo>
                          <a:pt x="39910" y="4001"/>
                        </a:lnTo>
                        <a:lnTo>
                          <a:pt x="36671" y="5715"/>
                        </a:lnTo>
                        <a:lnTo>
                          <a:pt x="37338" y="2095"/>
                        </a:lnTo>
                        <a:lnTo>
                          <a:pt x="35147" y="0"/>
                        </a:lnTo>
                        <a:lnTo>
                          <a:pt x="24289" y="0"/>
                        </a:lnTo>
                        <a:lnTo>
                          <a:pt x="24860" y="95"/>
                        </a:lnTo>
                        <a:lnTo>
                          <a:pt x="22289" y="2667"/>
                        </a:lnTo>
                        <a:lnTo>
                          <a:pt x="22955" y="6191"/>
                        </a:lnTo>
                        <a:lnTo>
                          <a:pt x="19622" y="4477"/>
                        </a:lnTo>
                        <a:lnTo>
                          <a:pt x="16478" y="6191"/>
                        </a:lnTo>
                        <a:lnTo>
                          <a:pt x="17050" y="2667"/>
                        </a:lnTo>
                        <a:lnTo>
                          <a:pt x="14478" y="95"/>
                        </a:lnTo>
                        <a:lnTo>
                          <a:pt x="15145" y="0"/>
                        </a:lnTo>
                        <a:lnTo>
                          <a:pt x="0" y="0"/>
                        </a:lnTo>
                        <a:lnTo>
                          <a:pt x="0" y="12478"/>
                        </a:lnTo>
                        <a:lnTo>
                          <a:pt x="6858" y="12478"/>
                        </a:lnTo>
                        <a:lnTo>
                          <a:pt x="7144" y="11049"/>
                        </a:lnTo>
                        <a:close/>
                      </a:path>
                    </a:pathLst>
                  </a:custGeom>
                  <a:solidFill>
                    <a:srgbClr val="032A7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07" name="자유형: 도형 206">
                    <a:extLst>
                      <a:ext uri="{FF2B5EF4-FFF2-40B4-BE49-F238E27FC236}">
                        <a16:creationId xmlns:a16="http://schemas.microsoft.com/office/drawing/2014/main" id="{72E2305B-77D7-3C0C-803C-8BB025F39616}"/>
                      </a:ext>
                    </a:extLst>
                  </p:cNvPr>
                  <p:cNvSpPr/>
                  <p:nvPr/>
                </p:nvSpPr>
                <p:spPr>
                  <a:xfrm>
                    <a:off x="4952015" y="3384231"/>
                    <a:ext cx="5238" cy="1333"/>
                  </a:xfrm>
                  <a:custGeom>
                    <a:avLst/>
                    <a:gdLst>
                      <a:gd name="connsiteX0" fmla="*/ 0 w 5238"/>
                      <a:gd name="connsiteY0" fmla="*/ 1334 h 1333"/>
                      <a:gd name="connsiteX1" fmla="*/ 5239 w 5238"/>
                      <a:gd name="connsiteY1" fmla="*/ 1334 h 1333"/>
                      <a:gd name="connsiteX2" fmla="*/ 2572 w 5238"/>
                      <a:gd name="connsiteY2" fmla="*/ 0 h 1333"/>
                      <a:gd name="connsiteX3" fmla="*/ 0 w 5238"/>
                      <a:gd name="connsiteY3" fmla="*/ 1334 h 13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38" h="1333">
                        <a:moveTo>
                          <a:pt x="0" y="1334"/>
                        </a:moveTo>
                        <a:lnTo>
                          <a:pt x="5239" y="1334"/>
                        </a:lnTo>
                        <a:lnTo>
                          <a:pt x="2572" y="0"/>
                        </a:lnTo>
                        <a:lnTo>
                          <a:pt x="0" y="1334"/>
                        </a:lnTo>
                        <a:close/>
                      </a:path>
                    </a:pathLst>
                  </a:custGeom>
                  <a:solidFill>
                    <a:srgbClr val="032A7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08" name="자유형: 도형 207">
                    <a:extLst>
                      <a:ext uri="{FF2B5EF4-FFF2-40B4-BE49-F238E27FC236}">
                        <a16:creationId xmlns:a16="http://schemas.microsoft.com/office/drawing/2014/main" id="{07B97DEA-0F12-10FC-3D02-1F18E49AA30C}"/>
                      </a:ext>
                    </a:extLst>
                  </p:cNvPr>
                  <p:cNvSpPr/>
                  <p:nvPr/>
                </p:nvSpPr>
                <p:spPr>
                  <a:xfrm>
                    <a:off x="4972398" y="3384517"/>
                    <a:ext cx="4381" cy="1047"/>
                  </a:xfrm>
                  <a:custGeom>
                    <a:avLst/>
                    <a:gdLst>
                      <a:gd name="connsiteX0" fmla="*/ 0 w 4381"/>
                      <a:gd name="connsiteY0" fmla="*/ 1048 h 1047"/>
                      <a:gd name="connsiteX1" fmla="*/ 4382 w 4381"/>
                      <a:gd name="connsiteY1" fmla="*/ 1048 h 1047"/>
                      <a:gd name="connsiteX2" fmla="*/ 2191 w 4381"/>
                      <a:gd name="connsiteY2" fmla="*/ 0 h 1047"/>
                      <a:gd name="connsiteX3" fmla="*/ 0 w 4381"/>
                      <a:gd name="connsiteY3" fmla="*/ 1048 h 10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81" h="1047">
                        <a:moveTo>
                          <a:pt x="0" y="1048"/>
                        </a:moveTo>
                        <a:lnTo>
                          <a:pt x="4382" y="1048"/>
                        </a:lnTo>
                        <a:lnTo>
                          <a:pt x="2191" y="0"/>
                        </a:lnTo>
                        <a:lnTo>
                          <a:pt x="0" y="1048"/>
                        </a:lnTo>
                        <a:close/>
                      </a:path>
                    </a:pathLst>
                  </a:custGeom>
                  <a:solidFill>
                    <a:srgbClr val="032A7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09" name="자유형: 도형 208">
                    <a:extLst>
                      <a:ext uri="{FF2B5EF4-FFF2-40B4-BE49-F238E27FC236}">
                        <a16:creationId xmlns:a16="http://schemas.microsoft.com/office/drawing/2014/main" id="{87AF1643-46F9-0481-2BAC-7507FA44A76B}"/>
                      </a:ext>
                    </a:extLst>
                  </p:cNvPr>
                  <p:cNvSpPr/>
                  <p:nvPr/>
                </p:nvSpPr>
                <p:spPr>
                  <a:xfrm>
                    <a:off x="4895056" y="3385279"/>
                    <a:ext cx="1333" cy="285"/>
                  </a:xfrm>
                  <a:custGeom>
                    <a:avLst/>
                    <a:gdLst>
                      <a:gd name="connsiteX0" fmla="*/ 0 w 1333"/>
                      <a:gd name="connsiteY0" fmla="*/ 286 h 285"/>
                      <a:gd name="connsiteX1" fmla="*/ 1334 w 1333"/>
                      <a:gd name="connsiteY1" fmla="*/ 286 h 285"/>
                      <a:gd name="connsiteX2" fmla="*/ 571 w 1333"/>
                      <a:gd name="connsiteY2" fmla="*/ 0 h 285"/>
                      <a:gd name="connsiteX3" fmla="*/ 0 w 1333"/>
                      <a:gd name="connsiteY3" fmla="*/ 286 h 2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3" h="285">
                        <a:moveTo>
                          <a:pt x="0" y="286"/>
                        </a:moveTo>
                        <a:lnTo>
                          <a:pt x="1334" y="286"/>
                        </a:lnTo>
                        <a:lnTo>
                          <a:pt x="571" y="0"/>
                        </a:lnTo>
                        <a:lnTo>
                          <a:pt x="0" y="286"/>
                        </a:lnTo>
                        <a:close/>
                      </a:path>
                    </a:pathLst>
                  </a:custGeom>
                  <a:solidFill>
                    <a:srgbClr val="032A7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10" name="자유형: 도형 209">
                    <a:extLst>
                      <a:ext uri="{FF2B5EF4-FFF2-40B4-BE49-F238E27FC236}">
                        <a16:creationId xmlns:a16="http://schemas.microsoft.com/office/drawing/2014/main" id="{CDEC9069-3A44-7247-1D58-0D9B0986DDF8}"/>
                      </a:ext>
                    </a:extLst>
                  </p:cNvPr>
                  <p:cNvSpPr/>
                  <p:nvPr/>
                </p:nvSpPr>
                <p:spPr>
                  <a:xfrm>
                    <a:off x="4914296" y="3384708"/>
                    <a:ext cx="3238" cy="857"/>
                  </a:xfrm>
                  <a:custGeom>
                    <a:avLst/>
                    <a:gdLst>
                      <a:gd name="connsiteX0" fmla="*/ 0 w 3238"/>
                      <a:gd name="connsiteY0" fmla="*/ 857 h 857"/>
                      <a:gd name="connsiteX1" fmla="*/ 3239 w 3238"/>
                      <a:gd name="connsiteY1" fmla="*/ 857 h 857"/>
                      <a:gd name="connsiteX2" fmla="*/ 1619 w 3238"/>
                      <a:gd name="connsiteY2" fmla="*/ 0 h 857"/>
                      <a:gd name="connsiteX3" fmla="*/ 0 w 3238"/>
                      <a:gd name="connsiteY3" fmla="*/ 857 h 8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8" h="857">
                        <a:moveTo>
                          <a:pt x="0" y="857"/>
                        </a:moveTo>
                        <a:lnTo>
                          <a:pt x="3239" y="857"/>
                        </a:lnTo>
                        <a:lnTo>
                          <a:pt x="1619" y="0"/>
                        </a:lnTo>
                        <a:lnTo>
                          <a:pt x="0" y="857"/>
                        </a:lnTo>
                        <a:close/>
                      </a:path>
                    </a:pathLst>
                  </a:custGeom>
                  <a:solidFill>
                    <a:srgbClr val="032A7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11" name="자유형: 도형 210">
                    <a:extLst>
                      <a:ext uri="{FF2B5EF4-FFF2-40B4-BE49-F238E27FC236}">
                        <a16:creationId xmlns:a16="http://schemas.microsoft.com/office/drawing/2014/main" id="{ED983A9F-2D02-7D64-5232-E70BBC4A0A8E}"/>
                      </a:ext>
                    </a:extLst>
                  </p:cNvPr>
                  <p:cNvSpPr/>
                  <p:nvPr/>
                </p:nvSpPr>
                <p:spPr>
                  <a:xfrm>
                    <a:off x="4876006" y="3373087"/>
                    <a:ext cx="117919" cy="12477"/>
                  </a:xfrm>
                  <a:custGeom>
                    <a:avLst/>
                    <a:gdLst>
                      <a:gd name="connsiteX0" fmla="*/ 17050 w 117919"/>
                      <a:gd name="connsiteY0" fmla="*/ 10287 h 12477"/>
                      <a:gd name="connsiteX1" fmla="*/ 14478 w 117919"/>
                      <a:gd name="connsiteY1" fmla="*/ 7715 h 12477"/>
                      <a:gd name="connsiteX2" fmla="*/ 18098 w 117919"/>
                      <a:gd name="connsiteY2" fmla="*/ 7239 h 12477"/>
                      <a:gd name="connsiteX3" fmla="*/ 19622 w 117919"/>
                      <a:gd name="connsiteY3" fmla="*/ 4000 h 12477"/>
                      <a:gd name="connsiteX4" fmla="*/ 21336 w 117919"/>
                      <a:gd name="connsiteY4" fmla="*/ 7239 h 12477"/>
                      <a:gd name="connsiteX5" fmla="*/ 24860 w 117919"/>
                      <a:gd name="connsiteY5" fmla="*/ 7715 h 12477"/>
                      <a:gd name="connsiteX6" fmla="*/ 22289 w 117919"/>
                      <a:gd name="connsiteY6" fmla="*/ 10287 h 12477"/>
                      <a:gd name="connsiteX7" fmla="*/ 22670 w 117919"/>
                      <a:gd name="connsiteY7" fmla="*/ 12478 h 12477"/>
                      <a:gd name="connsiteX8" fmla="*/ 36862 w 117919"/>
                      <a:gd name="connsiteY8" fmla="*/ 12478 h 12477"/>
                      <a:gd name="connsiteX9" fmla="*/ 37338 w 117919"/>
                      <a:gd name="connsiteY9" fmla="*/ 9811 h 12477"/>
                      <a:gd name="connsiteX10" fmla="*/ 34766 w 117919"/>
                      <a:gd name="connsiteY10" fmla="*/ 7239 h 12477"/>
                      <a:gd name="connsiteX11" fmla="*/ 38291 w 117919"/>
                      <a:gd name="connsiteY11" fmla="*/ 6763 h 12477"/>
                      <a:gd name="connsiteX12" fmla="*/ 39910 w 117919"/>
                      <a:gd name="connsiteY12" fmla="*/ 3524 h 12477"/>
                      <a:gd name="connsiteX13" fmla="*/ 41529 w 117919"/>
                      <a:gd name="connsiteY13" fmla="*/ 6763 h 12477"/>
                      <a:gd name="connsiteX14" fmla="*/ 45148 w 117919"/>
                      <a:gd name="connsiteY14" fmla="*/ 7239 h 12477"/>
                      <a:gd name="connsiteX15" fmla="*/ 42482 w 117919"/>
                      <a:gd name="connsiteY15" fmla="*/ 9811 h 12477"/>
                      <a:gd name="connsiteX16" fmla="*/ 42958 w 117919"/>
                      <a:gd name="connsiteY16" fmla="*/ 12478 h 12477"/>
                      <a:gd name="connsiteX17" fmla="*/ 56102 w 117919"/>
                      <a:gd name="connsiteY17" fmla="*/ 12478 h 12477"/>
                      <a:gd name="connsiteX18" fmla="*/ 56579 w 117919"/>
                      <a:gd name="connsiteY18" fmla="*/ 9906 h 12477"/>
                      <a:gd name="connsiteX19" fmla="*/ 53912 w 117919"/>
                      <a:gd name="connsiteY19" fmla="*/ 7334 h 12477"/>
                      <a:gd name="connsiteX20" fmla="*/ 57531 w 117919"/>
                      <a:gd name="connsiteY20" fmla="*/ 6858 h 12477"/>
                      <a:gd name="connsiteX21" fmla="*/ 59150 w 117919"/>
                      <a:gd name="connsiteY21" fmla="*/ 3619 h 12477"/>
                      <a:gd name="connsiteX22" fmla="*/ 60770 w 117919"/>
                      <a:gd name="connsiteY22" fmla="*/ 6858 h 12477"/>
                      <a:gd name="connsiteX23" fmla="*/ 64389 w 117919"/>
                      <a:gd name="connsiteY23" fmla="*/ 7334 h 12477"/>
                      <a:gd name="connsiteX24" fmla="*/ 61817 w 117919"/>
                      <a:gd name="connsiteY24" fmla="*/ 9906 h 12477"/>
                      <a:gd name="connsiteX25" fmla="*/ 62198 w 117919"/>
                      <a:gd name="connsiteY25" fmla="*/ 12478 h 12477"/>
                      <a:gd name="connsiteX26" fmla="*/ 75438 w 117919"/>
                      <a:gd name="connsiteY26" fmla="*/ 12478 h 12477"/>
                      <a:gd name="connsiteX27" fmla="*/ 76010 w 117919"/>
                      <a:gd name="connsiteY27" fmla="*/ 9239 h 12477"/>
                      <a:gd name="connsiteX28" fmla="*/ 73438 w 117919"/>
                      <a:gd name="connsiteY28" fmla="*/ 6763 h 12477"/>
                      <a:gd name="connsiteX29" fmla="*/ 76962 w 117919"/>
                      <a:gd name="connsiteY29" fmla="*/ 6191 h 12477"/>
                      <a:gd name="connsiteX30" fmla="*/ 78581 w 117919"/>
                      <a:gd name="connsiteY30" fmla="*/ 2953 h 12477"/>
                      <a:gd name="connsiteX31" fmla="*/ 80201 w 117919"/>
                      <a:gd name="connsiteY31" fmla="*/ 6191 h 12477"/>
                      <a:gd name="connsiteX32" fmla="*/ 83820 w 117919"/>
                      <a:gd name="connsiteY32" fmla="*/ 6763 h 12477"/>
                      <a:gd name="connsiteX33" fmla="*/ 81248 w 117919"/>
                      <a:gd name="connsiteY33" fmla="*/ 9239 h 12477"/>
                      <a:gd name="connsiteX34" fmla="*/ 81725 w 117919"/>
                      <a:gd name="connsiteY34" fmla="*/ 12478 h 12477"/>
                      <a:gd name="connsiteX35" fmla="*/ 95441 w 117919"/>
                      <a:gd name="connsiteY35" fmla="*/ 12478 h 12477"/>
                      <a:gd name="connsiteX36" fmla="*/ 96012 w 117919"/>
                      <a:gd name="connsiteY36" fmla="*/ 9525 h 12477"/>
                      <a:gd name="connsiteX37" fmla="*/ 93345 w 117919"/>
                      <a:gd name="connsiteY37" fmla="*/ 6953 h 12477"/>
                      <a:gd name="connsiteX38" fmla="*/ 96965 w 117919"/>
                      <a:gd name="connsiteY38" fmla="*/ 6477 h 12477"/>
                      <a:gd name="connsiteX39" fmla="*/ 98584 w 117919"/>
                      <a:gd name="connsiteY39" fmla="*/ 3238 h 12477"/>
                      <a:gd name="connsiteX40" fmla="*/ 100203 w 117919"/>
                      <a:gd name="connsiteY40" fmla="*/ 6477 h 12477"/>
                      <a:gd name="connsiteX41" fmla="*/ 103823 w 117919"/>
                      <a:gd name="connsiteY41" fmla="*/ 6953 h 12477"/>
                      <a:gd name="connsiteX42" fmla="*/ 101156 w 117919"/>
                      <a:gd name="connsiteY42" fmla="*/ 9525 h 12477"/>
                      <a:gd name="connsiteX43" fmla="*/ 101727 w 117919"/>
                      <a:gd name="connsiteY43" fmla="*/ 12478 h 12477"/>
                      <a:gd name="connsiteX44" fmla="*/ 117920 w 117919"/>
                      <a:gd name="connsiteY44" fmla="*/ 12478 h 12477"/>
                      <a:gd name="connsiteX45" fmla="*/ 117920 w 117919"/>
                      <a:gd name="connsiteY45" fmla="*/ 0 h 12477"/>
                      <a:gd name="connsiteX46" fmla="*/ 113348 w 117919"/>
                      <a:gd name="connsiteY46" fmla="*/ 0 h 12477"/>
                      <a:gd name="connsiteX47" fmla="*/ 113538 w 117919"/>
                      <a:gd name="connsiteY47" fmla="*/ 0 h 12477"/>
                      <a:gd name="connsiteX48" fmla="*/ 110966 w 117919"/>
                      <a:gd name="connsiteY48" fmla="*/ 2572 h 12477"/>
                      <a:gd name="connsiteX49" fmla="*/ 111538 w 117919"/>
                      <a:gd name="connsiteY49" fmla="*/ 6096 h 12477"/>
                      <a:gd name="connsiteX50" fmla="*/ 108299 w 117919"/>
                      <a:gd name="connsiteY50" fmla="*/ 4477 h 12477"/>
                      <a:gd name="connsiteX51" fmla="*/ 105156 w 117919"/>
                      <a:gd name="connsiteY51" fmla="*/ 6096 h 12477"/>
                      <a:gd name="connsiteX52" fmla="*/ 105728 w 117919"/>
                      <a:gd name="connsiteY52" fmla="*/ 2572 h 12477"/>
                      <a:gd name="connsiteX53" fmla="*/ 103156 w 117919"/>
                      <a:gd name="connsiteY53" fmla="*/ 0 h 12477"/>
                      <a:gd name="connsiteX54" fmla="*/ 103346 w 117919"/>
                      <a:gd name="connsiteY54" fmla="*/ 0 h 12477"/>
                      <a:gd name="connsiteX55" fmla="*/ 93631 w 117919"/>
                      <a:gd name="connsiteY55" fmla="*/ 0 h 12477"/>
                      <a:gd name="connsiteX56" fmla="*/ 93821 w 117919"/>
                      <a:gd name="connsiteY56" fmla="*/ 0 h 12477"/>
                      <a:gd name="connsiteX57" fmla="*/ 91154 w 117919"/>
                      <a:gd name="connsiteY57" fmla="*/ 2572 h 12477"/>
                      <a:gd name="connsiteX58" fmla="*/ 91821 w 117919"/>
                      <a:gd name="connsiteY58" fmla="*/ 6096 h 12477"/>
                      <a:gd name="connsiteX59" fmla="*/ 88583 w 117919"/>
                      <a:gd name="connsiteY59" fmla="*/ 4477 h 12477"/>
                      <a:gd name="connsiteX60" fmla="*/ 85344 w 117919"/>
                      <a:gd name="connsiteY60" fmla="*/ 6096 h 12477"/>
                      <a:gd name="connsiteX61" fmla="*/ 86011 w 117919"/>
                      <a:gd name="connsiteY61" fmla="*/ 2572 h 12477"/>
                      <a:gd name="connsiteX62" fmla="*/ 83344 w 117919"/>
                      <a:gd name="connsiteY62" fmla="*/ 0 h 12477"/>
                      <a:gd name="connsiteX63" fmla="*/ 83534 w 117919"/>
                      <a:gd name="connsiteY63" fmla="*/ 0 h 12477"/>
                      <a:gd name="connsiteX64" fmla="*/ 73914 w 117919"/>
                      <a:gd name="connsiteY64" fmla="*/ 0 h 12477"/>
                      <a:gd name="connsiteX65" fmla="*/ 74105 w 117919"/>
                      <a:gd name="connsiteY65" fmla="*/ 0 h 12477"/>
                      <a:gd name="connsiteX66" fmla="*/ 71533 w 117919"/>
                      <a:gd name="connsiteY66" fmla="*/ 2572 h 12477"/>
                      <a:gd name="connsiteX67" fmla="*/ 72104 w 117919"/>
                      <a:gd name="connsiteY67" fmla="*/ 6096 h 12477"/>
                      <a:gd name="connsiteX68" fmla="*/ 68866 w 117919"/>
                      <a:gd name="connsiteY68" fmla="*/ 4477 h 12477"/>
                      <a:gd name="connsiteX69" fmla="*/ 65627 w 117919"/>
                      <a:gd name="connsiteY69" fmla="*/ 6096 h 12477"/>
                      <a:gd name="connsiteX70" fmla="*/ 66294 w 117919"/>
                      <a:gd name="connsiteY70" fmla="*/ 2572 h 12477"/>
                      <a:gd name="connsiteX71" fmla="*/ 63627 w 117919"/>
                      <a:gd name="connsiteY71" fmla="*/ 0 h 12477"/>
                      <a:gd name="connsiteX72" fmla="*/ 63818 w 117919"/>
                      <a:gd name="connsiteY72" fmla="*/ 0 h 12477"/>
                      <a:gd name="connsiteX73" fmla="*/ 54197 w 117919"/>
                      <a:gd name="connsiteY73" fmla="*/ 0 h 12477"/>
                      <a:gd name="connsiteX74" fmla="*/ 54388 w 117919"/>
                      <a:gd name="connsiteY74" fmla="*/ 0 h 12477"/>
                      <a:gd name="connsiteX75" fmla="*/ 51816 w 117919"/>
                      <a:gd name="connsiteY75" fmla="*/ 2572 h 12477"/>
                      <a:gd name="connsiteX76" fmla="*/ 52388 w 117919"/>
                      <a:gd name="connsiteY76" fmla="*/ 6096 h 12477"/>
                      <a:gd name="connsiteX77" fmla="*/ 49149 w 117919"/>
                      <a:gd name="connsiteY77" fmla="*/ 4477 h 12477"/>
                      <a:gd name="connsiteX78" fmla="*/ 45911 w 117919"/>
                      <a:gd name="connsiteY78" fmla="*/ 6096 h 12477"/>
                      <a:gd name="connsiteX79" fmla="*/ 46577 w 117919"/>
                      <a:gd name="connsiteY79" fmla="*/ 2572 h 12477"/>
                      <a:gd name="connsiteX80" fmla="*/ 43910 w 117919"/>
                      <a:gd name="connsiteY80" fmla="*/ 0 h 12477"/>
                      <a:gd name="connsiteX81" fmla="*/ 44101 w 117919"/>
                      <a:gd name="connsiteY81" fmla="*/ 0 h 12477"/>
                      <a:gd name="connsiteX82" fmla="*/ 34481 w 117919"/>
                      <a:gd name="connsiteY82" fmla="*/ 0 h 12477"/>
                      <a:gd name="connsiteX83" fmla="*/ 34671 w 117919"/>
                      <a:gd name="connsiteY83" fmla="*/ 0 h 12477"/>
                      <a:gd name="connsiteX84" fmla="*/ 32099 w 117919"/>
                      <a:gd name="connsiteY84" fmla="*/ 2572 h 12477"/>
                      <a:gd name="connsiteX85" fmla="*/ 32671 w 117919"/>
                      <a:gd name="connsiteY85" fmla="*/ 6096 h 12477"/>
                      <a:gd name="connsiteX86" fmla="*/ 29432 w 117919"/>
                      <a:gd name="connsiteY86" fmla="*/ 4477 h 12477"/>
                      <a:gd name="connsiteX87" fmla="*/ 26194 w 117919"/>
                      <a:gd name="connsiteY87" fmla="*/ 6096 h 12477"/>
                      <a:gd name="connsiteX88" fmla="*/ 26861 w 117919"/>
                      <a:gd name="connsiteY88" fmla="*/ 2572 h 12477"/>
                      <a:gd name="connsiteX89" fmla="*/ 24194 w 117919"/>
                      <a:gd name="connsiteY89" fmla="*/ 0 h 12477"/>
                      <a:gd name="connsiteX90" fmla="*/ 24384 w 117919"/>
                      <a:gd name="connsiteY90" fmla="*/ 0 h 12477"/>
                      <a:gd name="connsiteX91" fmla="*/ 14764 w 117919"/>
                      <a:gd name="connsiteY91" fmla="*/ 0 h 12477"/>
                      <a:gd name="connsiteX92" fmla="*/ 14954 w 117919"/>
                      <a:gd name="connsiteY92" fmla="*/ 0 h 12477"/>
                      <a:gd name="connsiteX93" fmla="*/ 12287 w 117919"/>
                      <a:gd name="connsiteY93" fmla="*/ 2572 h 12477"/>
                      <a:gd name="connsiteX94" fmla="*/ 12954 w 117919"/>
                      <a:gd name="connsiteY94" fmla="*/ 6096 h 12477"/>
                      <a:gd name="connsiteX95" fmla="*/ 9716 w 117919"/>
                      <a:gd name="connsiteY95" fmla="*/ 4477 h 12477"/>
                      <a:gd name="connsiteX96" fmla="*/ 6477 w 117919"/>
                      <a:gd name="connsiteY96" fmla="*/ 6096 h 12477"/>
                      <a:gd name="connsiteX97" fmla="*/ 7144 w 117919"/>
                      <a:gd name="connsiteY97" fmla="*/ 2572 h 12477"/>
                      <a:gd name="connsiteX98" fmla="*/ 4477 w 117919"/>
                      <a:gd name="connsiteY98" fmla="*/ 0 h 12477"/>
                      <a:gd name="connsiteX99" fmla="*/ 4667 w 117919"/>
                      <a:gd name="connsiteY99" fmla="*/ 0 h 12477"/>
                      <a:gd name="connsiteX100" fmla="*/ 0 w 117919"/>
                      <a:gd name="connsiteY100" fmla="*/ 0 h 12477"/>
                      <a:gd name="connsiteX101" fmla="*/ 0 w 117919"/>
                      <a:gd name="connsiteY101" fmla="*/ 12478 h 12477"/>
                      <a:gd name="connsiteX102" fmla="*/ 16669 w 117919"/>
                      <a:gd name="connsiteY102" fmla="*/ 12478 h 12477"/>
                      <a:gd name="connsiteX103" fmla="*/ 17050 w 117919"/>
                      <a:gd name="connsiteY103" fmla="*/ 10287 h 1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</a:cxnLst>
                    <a:rect l="l" t="t" r="r" b="b"/>
                    <a:pathLst>
                      <a:path w="117919" h="12477">
                        <a:moveTo>
                          <a:pt x="17050" y="10287"/>
                        </a:moveTo>
                        <a:lnTo>
                          <a:pt x="14478" y="7715"/>
                        </a:lnTo>
                        <a:lnTo>
                          <a:pt x="18098" y="7239"/>
                        </a:lnTo>
                        <a:lnTo>
                          <a:pt x="19622" y="4000"/>
                        </a:lnTo>
                        <a:lnTo>
                          <a:pt x="21336" y="7239"/>
                        </a:lnTo>
                        <a:lnTo>
                          <a:pt x="24860" y="7715"/>
                        </a:lnTo>
                        <a:lnTo>
                          <a:pt x="22289" y="10287"/>
                        </a:lnTo>
                        <a:lnTo>
                          <a:pt x="22670" y="12478"/>
                        </a:lnTo>
                        <a:lnTo>
                          <a:pt x="36862" y="12478"/>
                        </a:lnTo>
                        <a:lnTo>
                          <a:pt x="37338" y="9811"/>
                        </a:lnTo>
                        <a:lnTo>
                          <a:pt x="34766" y="7239"/>
                        </a:lnTo>
                        <a:lnTo>
                          <a:pt x="38291" y="6763"/>
                        </a:lnTo>
                        <a:lnTo>
                          <a:pt x="39910" y="3524"/>
                        </a:lnTo>
                        <a:lnTo>
                          <a:pt x="41529" y="6763"/>
                        </a:lnTo>
                        <a:lnTo>
                          <a:pt x="45148" y="7239"/>
                        </a:lnTo>
                        <a:lnTo>
                          <a:pt x="42482" y="9811"/>
                        </a:lnTo>
                        <a:lnTo>
                          <a:pt x="42958" y="12478"/>
                        </a:lnTo>
                        <a:lnTo>
                          <a:pt x="56102" y="12478"/>
                        </a:lnTo>
                        <a:lnTo>
                          <a:pt x="56579" y="9906"/>
                        </a:lnTo>
                        <a:lnTo>
                          <a:pt x="53912" y="7334"/>
                        </a:lnTo>
                        <a:lnTo>
                          <a:pt x="57531" y="6858"/>
                        </a:lnTo>
                        <a:lnTo>
                          <a:pt x="59150" y="3619"/>
                        </a:lnTo>
                        <a:lnTo>
                          <a:pt x="60770" y="6858"/>
                        </a:lnTo>
                        <a:lnTo>
                          <a:pt x="64389" y="7334"/>
                        </a:lnTo>
                        <a:lnTo>
                          <a:pt x="61817" y="9906"/>
                        </a:lnTo>
                        <a:lnTo>
                          <a:pt x="62198" y="12478"/>
                        </a:lnTo>
                        <a:lnTo>
                          <a:pt x="75438" y="12478"/>
                        </a:lnTo>
                        <a:lnTo>
                          <a:pt x="76010" y="9239"/>
                        </a:lnTo>
                        <a:lnTo>
                          <a:pt x="73438" y="6763"/>
                        </a:lnTo>
                        <a:lnTo>
                          <a:pt x="76962" y="6191"/>
                        </a:lnTo>
                        <a:lnTo>
                          <a:pt x="78581" y="2953"/>
                        </a:lnTo>
                        <a:lnTo>
                          <a:pt x="80201" y="6191"/>
                        </a:lnTo>
                        <a:lnTo>
                          <a:pt x="83820" y="6763"/>
                        </a:lnTo>
                        <a:lnTo>
                          <a:pt x="81248" y="9239"/>
                        </a:lnTo>
                        <a:lnTo>
                          <a:pt x="81725" y="12478"/>
                        </a:lnTo>
                        <a:lnTo>
                          <a:pt x="95441" y="12478"/>
                        </a:lnTo>
                        <a:lnTo>
                          <a:pt x="96012" y="9525"/>
                        </a:lnTo>
                        <a:lnTo>
                          <a:pt x="93345" y="6953"/>
                        </a:lnTo>
                        <a:lnTo>
                          <a:pt x="96965" y="6477"/>
                        </a:lnTo>
                        <a:lnTo>
                          <a:pt x="98584" y="3238"/>
                        </a:lnTo>
                        <a:lnTo>
                          <a:pt x="100203" y="6477"/>
                        </a:lnTo>
                        <a:lnTo>
                          <a:pt x="103823" y="6953"/>
                        </a:lnTo>
                        <a:lnTo>
                          <a:pt x="101156" y="9525"/>
                        </a:lnTo>
                        <a:lnTo>
                          <a:pt x="101727" y="12478"/>
                        </a:lnTo>
                        <a:lnTo>
                          <a:pt x="117920" y="12478"/>
                        </a:lnTo>
                        <a:lnTo>
                          <a:pt x="117920" y="0"/>
                        </a:lnTo>
                        <a:lnTo>
                          <a:pt x="113348" y="0"/>
                        </a:lnTo>
                        <a:lnTo>
                          <a:pt x="113538" y="0"/>
                        </a:lnTo>
                        <a:lnTo>
                          <a:pt x="110966" y="2572"/>
                        </a:lnTo>
                        <a:lnTo>
                          <a:pt x="111538" y="6096"/>
                        </a:lnTo>
                        <a:lnTo>
                          <a:pt x="108299" y="4477"/>
                        </a:lnTo>
                        <a:lnTo>
                          <a:pt x="105156" y="6096"/>
                        </a:lnTo>
                        <a:lnTo>
                          <a:pt x="105728" y="2572"/>
                        </a:lnTo>
                        <a:lnTo>
                          <a:pt x="103156" y="0"/>
                        </a:lnTo>
                        <a:lnTo>
                          <a:pt x="103346" y="0"/>
                        </a:lnTo>
                        <a:lnTo>
                          <a:pt x="93631" y="0"/>
                        </a:lnTo>
                        <a:lnTo>
                          <a:pt x="93821" y="0"/>
                        </a:lnTo>
                        <a:lnTo>
                          <a:pt x="91154" y="2572"/>
                        </a:lnTo>
                        <a:lnTo>
                          <a:pt x="91821" y="6096"/>
                        </a:lnTo>
                        <a:lnTo>
                          <a:pt x="88583" y="4477"/>
                        </a:lnTo>
                        <a:lnTo>
                          <a:pt x="85344" y="6096"/>
                        </a:lnTo>
                        <a:lnTo>
                          <a:pt x="86011" y="2572"/>
                        </a:lnTo>
                        <a:lnTo>
                          <a:pt x="83344" y="0"/>
                        </a:lnTo>
                        <a:lnTo>
                          <a:pt x="83534" y="0"/>
                        </a:lnTo>
                        <a:lnTo>
                          <a:pt x="73914" y="0"/>
                        </a:lnTo>
                        <a:lnTo>
                          <a:pt x="74105" y="0"/>
                        </a:lnTo>
                        <a:lnTo>
                          <a:pt x="71533" y="2572"/>
                        </a:lnTo>
                        <a:lnTo>
                          <a:pt x="72104" y="6096"/>
                        </a:lnTo>
                        <a:lnTo>
                          <a:pt x="68866" y="4477"/>
                        </a:lnTo>
                        <a:lnTo>
                          <a:pt x="65627" y="6096"/>
                        </a:lnTo>
                        <a:lnTo>
                          <a:pt x="66294" y="2572"/>
                        </a:lnTo>
                        <a:lnTo>
                          <a:pt x="63627" y="0"/>
                        </a:lnTo>
                        <a:lnTo>
                          <a:pt x="63818" y="0"/>
                        </a:lnTo>
                        <a:lnTo>
                          <a:pt x="54197" y="0"/>
                        </a:lnTo>
                        <a:lnTo>
                          <a:pt x="54388" y="0"/>
                        </a:lnTo>
                        <a:lnTo>
                          <a:pt x="51816" y="2572"/>
                        </a:lnTo>
                        <a:lnTo>
                          <a:pt x="52388" y="6096"/>
                        </a:lnTo>
                        <a:lnTo>
                          <a:pt x="49149" y="4477"/>
                        </a:lnTo>
                        <a:lnTo>
                          <a:pt x="45911" y="6096"/>
                        </a:lnTo>
                        <a:lnTo>
                          <a:pt x="46577" y="2572"/>
                        </a:lnTo>
                        <a:lnTo>
                          <a:pt x="43910" y="0"/>
                        </a:lnTo>
                        <a:lnTo>
                          <a:pt x="44101" y="0"/>
                        </a:lnTo>
                        <a:lnTo>
                          <a:pt x="34481" y="0"/>
                        </a:lnTo>
                        <a:lnTo>
                          <a:pt x="34671" y="0"/>
                        </a:lnTo>
                        <a:lnTo>
                          <a:pt x="32099" y="2572"/>
                        </a:lnTo>
                        <a:lnTo>
                          <a:pt x="32671" y="6096"/>
                        </a:lnTo>
                        <a:lnTo>
                          <a:pt x="29432" y="4477"/>
                        </a:lnTo>
                        <a:lnTo>
                          <a:pt x="26194" y="6096"/>
                        </a:lnTo>
                        <a:lnTo>
                          <a:pt x="26861" y="2572"/>
                        </a:lnTo>
                        <a:lnTo>
                          <a:pt x="24194" y="0"/>
                        </a:lnTo>
                        <a:lnTo>
                          <a:pt x="24384" y="0"/>
                        </a:lnTo>
                        <a:lnTo>
                          <a:pt x="14764" y="0"/>
                        </a:lnTo>
                        <a:lnTo>
                          <a:pt x="14954" y="0"/>
                        </a:lnTo>
                        <a:lnTo>
                          <a:pt x="12287" y="2572"/>
                        </a:lnTo>
                        <a:lnTo>
                          <a:pt x="12954" y="6096"/>
                        </a:lnTo>
                        <a:lnTo>
                          <a:pt x="9716" y="4477"/>
                        </a:lnTo>
                        <a:lnTo>
                          <a:pt x="6477" y="6096"/>
                        </a:lnTo>
                        <a:lnTo>
                          <a:pt x="7144" y="2572"/>
                        </a:lnTo>
                        <a:lnTo>
                          <a:pt x="4477" y="0"/>
                        </a:lnTo>
                        <a:lnTo>
                          <a:pt x="4667" y="0"/>
                        </a:lnTo>
                        <a:lnTo>
                          <a:pt x="0" y="0"/>
                        </a:lnTo>
                        <a:lnTo>
                          <a:pt x="0" y="12478"/>
                        </a:lnTo>
                        <a:lnTo>
                          <a:pt x="16669" y="12478"/>
                        </a:lnTo>
                        <a:lnTo>
                          <a:pt x="17050" y="10287"/>
                        </a:lnTo>
                        <a:close/>
                      </a:path>
                    </a:pathLst>
                  </a:custGeom>
                  <a:solidFill>
                    <a:srgbClr val="032A7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14" name="자유형: 도형 213">
                    <a:extLst>
                      <a:ext uri="{FF2B5EF4-FFF2-40B4-BE49-F238E27FC236}">
                        <a16:creationId xmlns:a16="http://schemas.microsoft.com/office/drawing/2014/main" id="{9CE2BFBF-9B16-F3C4-EF29-93447AFCD9E4}"/>
                      </a:ext>
                    </a:extLst>
                  </p:cNvPr>
                  <p:cNvSpPr/>
                  <p:nvPr/>
                </p:nvSpPr>
                <p:spPr>
                  <a:xfrm>
                    <a:off x="4933727" y="3384803"/>
                    <a:ext cx="2857" cy="762"/>
                  </a:xfrm>
                  <a:custGeom>
                    <a:avLst/>
                    <a:gdLst>
                      <a:gd name="connsiteX0" fmla="*/ 0 w 2857"/>
                      <a:gd name="connsiteY0" fmla="*/ 762 h 762"/>
                      <a:gd name="connsiteX1" fmla="*/ 2858 w 2857"/>
                      <a:gd name="connsiteY1" fmla="*/ 762 h 762"/>
                      <a:gd name="connsiteX2" fmla="*/ 1429 w 2857"/>
                      <a:gd name="connsiteY2" fmla="*/ 0 h 762"/>
                      <a:gd name="connsiteX3" fmla="*/ 0 w 2857"/>
                      <a:gd name="connsiteY3" fmla="*/ 762 h 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857" h="762">
                        <a:moveTo>
                          <a:pt x="0" y="762"/>
                        </a:moveTo>
                        <a:lnTo>
                          <a:pt x="2858" y="762"/>
                        </a:lnTo>
                        <a:lnTo>
                          <a:pt x="1429" y="0"/>
                        </a:lnTo>
                        <a:lnTo>
                          <a:pt x="0" y="762"/>
                        </a:lnTo>
                        <a:close/>
                      </a:path>
                    </a:pathLst>
                  </a:custGeom>
                  <a:solidFill>
                    <a:srgbClr val="032A7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17" name="자유형: 도형 216">
                    <a:extLst>
                      <a:ext uri="{FF2B5EF4-FFF2-40B4-BE49-F238E27FC236}">
                        <a16:creationId xmlns:a16="http://schemas.microsoft.com/office/drawing/2014/main" id="{46C0580C-CC7B-28BF-88B5-2D7E496DB076}"/>
                      </a:ext>
                    </a:extLst>
                  </p:cNvPr>
                  <p:cNvSpPr/>
                  <p:nvPr/>
                </p:nvSpPr>
                <p:spPr>
                  <a:xfrm>
                    <a:off x="4876006" y="3348037"/>
                    <a:ext cx="117919" cy="95"/>
                  </a:xfrm>
                  <a:custGeom>
                    <a:avLst/>
                    <a:gdLst>
                      <a:gd name="connsiteX0" fmla="*/ 0 w 117919"/>
                      <a:gd name="connsiteY0" fmla="*/ 0 h 95"/>
                      <a:gd name="connsiteX1" fmla="*/ 117920 w 117919"/>
                      <a:gd name="connsiteY1" fmla="*/ 0 h 95"/>
                      <a:gd name="connsiteX2" fmla="*/ 117920 w 117919"/>
                      <a:gd name="connsiteY2" fmla="*/ 95 h 95"/>
                      <a:gd name="connsiteX3" fmla="*/ 0 w 117919"/>
                      <a:gd name="connsiteY3" fmla="*/ 95 h 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919" h="95">
                        <a:moveTo>
                          <a:pt x="0" y="0"/>
                        </a:moveTo>
                        <a:lnTo>
                          <a:pt x="117920" y="0"/>
                        </a:lnTo>
                        <a:lnTo>
                          <a:pt x="117920" y="95"/>
                        </a:lnTo>
                        <a:lnTo>
                          <a:pt x="0" y="95"/>
                        </a:lnTo>
                        <a:close/>
                      </a:path>
                    </a:pathLst>
                  </a:custGeom>
                  <a:solidFill>
                    <a:srgbClr val="032A7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18" name="자유형: 도형 217">
                    <a:extLst>
                      <a:ext uri="{FF2B5EF4-FFF2-40B4-BE49-F238E27FC236}">
                        <a16:creationId xmlns:a16="http://schemas.microsoft.com/office/drawing/2014/main" id="{C3504E61-1B47-2BFF-3D65-C659DAB76E39}"/>
                      </a:ext>
                    </a:extLst>
                  </p:cNvPr>
                  <p:cNvSpPr/>
                  <p:nvPr/>
                </p:nvSpPr>
                <p:spPr>
                  <a:xfrm>
                    <a:off x="4904771" y="3360133"/>
                    <a:ext cx="1333" cy="380"/>
                  </a:xfrm>
                  <a:custGeom>
                    <a:avLst/>
                    <a:gdLst>
                      <a:gd name="connsiteX0" fmla="*/ 0 w 1333"/>
                      <a:gd name="connsiteY0" fmla="*/ 381 h 380"/>
                      <a:gd name="connsiteX1" fmla="*/ 1334 w 1333"/>
                      <a:gd name="connsiteY1" fmla="*/ 381 h 380"/>
                      <a:gd name="connsiteX2" fmla="*/ 667 w 1333"/>
                      <a:gd name="connsiteY2" fmla="*/ 0 h 380"/>
                      <a:gd name="connsiteX3" fmla="*/ 0 w 1333"/>
                      <a:gd name="connsiteY3" fmla="*/ 381 h 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3" h="380">
                        <a:moveTo>
                          <a:pt x="0" y="381"/>
                        </a:moveTo>
                        <a:lnTo>
                          <a:pt x="1334" y="381"/>
                        </a:lnTo>
                        <a:lnTo>
                          <a:pt x="667" y="0"/>
                        </a:lnTo>
                        <a:lnTo>
                          <a:pt x="0" y="381"/>
                        </a:lnTo>
                        <a:close/>
                      </a:path>
                    </a:pathLst>
                  </a:custGeom>
                  <a:solidFill>
                    <a:srgbClr val="032A7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25" name="자유형: 도형 224">
                    <a:extLst>
                      <a:ext uri="{FF2B5EF4-FFF2-40B4-BE49-F238E27FC236}">
                        <a16:creationId xmlns:a16="http://schemas.microsoft.com/office/drawing/2014/main" id="{0D7221E3-12F6-2F68-243B-04AA8004622A}"/>
                      </a:ext>
                    </a:extLst>
                  </p:cNvPr>
                  <p:cNvSpPr/>
                  <p:nvPr/>
                </p:nvSpPr>
                <p:spPr>
                  <a:xfrm>
                    <a:off x="4944204" y="3360133"/>
                    <a:ext cx="1333" cy="380"/>
                  </a:xfrm>
                  <a:custGeom>
                    <a:avLst/>
                    <a:gdLst>
                      <a:gd name="connsiteX0" fmla="*/ 0 w 1333"/>
                      <a:gd name="connsiteY0" fmla="*/ 381 h 380"/>
                      <a:gd name="connsiteX1" fmla="*/ 1334 w 1333"/>
                      <a:gd name="connsiteY1" fmla="*/ 381 h 380"/>
                      <a:gd name="connsiteX2" fmla="*/ 667 w 1333"/>
                      <a:gd name="connsiteY2" fmla="*/ 0 h 380"/>
                      <a:gd name="connsiteX3" fmla="*/ 0 w 1333"/>
                      <a:gd name="connsiteY3" fmla="*/ 381 h 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3" h="380">
                        <a:moveTo>
                          <a:pt x="0" y="381"/>
                        </a:moveTo>
                        <a:lnTo>
                          <a:pt x="1334" y="381"/>
                        </a:lnTo>
                        <a:lnTo>
                          <a:pt x="667" y="0"/>
                        </a:lnTo>
                        <a:lnTo>
                          <a:pt x="0" y="381"/>
                        </a:lnTo>
                        <a:close/>
                      </a:path>
                    </a:pathLst>
                  </a:custGeom>
                  <a:solidFill>
                    <a:srgbClr val="032A7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26" name="자유형: 도형 225">
                    <a:extLst>
                      <a:ext uri="{FF2B5EF4-FFF2-40B4-BE49-F238E27FC236}">
                        <a16:creationId xmlns:a16="http://schemas.microsoft.com/office/drawing/2014/main" id="{3C06A38F-9BFE-07EE-C876-00E4853F97DA}"/>
                      </a:ext>
                    </a:extLst>
                  </p:cNvPr>
                  <p:cNvSpPr/>
                  <p:nvPr/>
                </p:nvSpPr>
                <p:spPr>
                  <a:xfrm>
                    <a:off x="4885054" y="3360133"/>
                    <a:ext cx="1333" cy="380"/>
                  </a:xfrm>
                  <a:custGeom>
                    <a:avLst/>
                    <a:gdLst>
                      <a:gd name="connsiteX0" fmla="*/ 0 w 1333"/>
                      <a:gd name="connsiteY0" fmla="*/ 381 h 380"/>
                      <a:gd name="connsiteX1" fmla="*/ 1334 w 1333"/>
                      <a:gd name="connsiteY1" fmla="*/ 381 h 380"/>
                      <a:gd name="connsiteX2" fmla="*/ 667 w 1333"/>
                      <a:gd name="connsiteY2" fmla="*/ 0 h 380"/>
                      <a:gd name="connsiteX3" fmla="*/ 0 w 1333"/>
                      <a:gd name="connsiteY3" fmla="*/ 381 h 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3" h="380">
                        <a:moveTo>
                          <a:pt x="0" y="381"/>
                        </a:moveTo>
                        <a:lnTo>
                          <a:pt x="1334" y="381"/>
                        </a:lnTo>
                        <a:lnTo>
                          <a:pt x="667" y="0"/>
                        </a:lnTo>
                        <a:lnTo>
                          <a:pt x="0" y="381"/>
                        </a:lnTo>
                        <a:close/>
                      </a:path>
                    </a:pathLst>
                  </a:custGeom>
                  <a:solidFill>
                    <a:srgbClr val="032A7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36" name="자유형: 도형 235">
                    <a:extLst>
                      <a:ext uri="{FF2B5EF4-FFF2-40B4-BE49-F238E27FC236}">
                        <a16:creationId xmlns:a16="http://schemas.microsoft.com/office/drawing/2014/main" id="{54F884D0-75F2-9CA6-B8C2-349BED1BA008}"/>
                      </a:ext>
                    </a:extLst>
                  </p:cNvPr>
                  <p:cNvSpPr/>
                  <p:nvPr/>
                </p:nvSpPr>
                <p:spPr>
                  <a:xfrm>
                    <a:off x="4983638" y="3360133"/>
                    <a:ext cx="1428" cy="380"/>
                  </a:xfrm>
                  <a:custGeom>
                    <a:avLst/>
                    <a:gdLst>
                      <a:gd name="connsiteX0" fmla="*/ 0 w 1428"/>
                      <a:gd name="connsiteY0" fmla="*/ 381 h 380"/>
                      <a:gd name="connsiteX1" fmla="*/ 1429 w 1428"/>
                      <a:gd name="connsiteY1" fmla="*/ 381 h 380"/>
                      <a:gd name="connsiteX2" fmla="*/ 667 w 1428"/>
                      <a:gd name="connsiteY2" fmla="*/ 0 h 380"/>
                      <a:gd name="connsiteX3" fmla="*/ 0 w 1428"/>
                      <a:gd name="connsiteY3" fmla="*/ 381 h 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8" h="380">
                        <a:moveTo>
                          <a:pt x="0" y="381"/>
                        </a:moveTo>
                        <a:lnTo>
                          <a:pt x="1429" y="381"/>
                        </a:lnTo>
                        <a:lnTo>
                          <a:pt x="667" y="0"/>
                        </a:lnTo>
                        <a:lnTo>
                          <a:pt x="0" y="381"/>
                        </a:lnTo>
                        <a:close/>
                      </a:path>
                    </a:pathLst>
                  </a:custGeom>
                  <a:solidFill>
                    <a:srgbClr val="032A7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37" name="자유형: 도형 236">
                    <a:extLst>
                      <a:ext uri="{FF2B5EF4-FFF2-40B4-BE49-F238E27FC236}">
                        <a16:creationId xmlns:a16="http://schemas.microsoft.com/office/drawing/2014/main" id="{7363727A-B5C7-1FAE-D1BF-E7663D34D477}"/>
                      </a:ext>
                    </a:extLst>
                  </p:cNvPr>
                  <p:cNvSpPr/>
                  <p:nvPr/>
                </p:nvSpPr>
                <p:spPr>
                  <a:xfrm>
                    <a:off x="4924488" y="3360133"/>
                    <a:ext cx="1333" cy="380"/>
                  </a:xfrm>
                  <a:custGeom>
                    <a:avLst/>
                    <a:gdLst>
                      <a:gd name="connsiteX0" fmla="*/ 0 w 1333"/>
                      <a:gd name="connsiteY0" fmla="*/ 381 h 380"/>
                      <a:gd name="connsiteX1" fmla="*/ 1333 w 1333"/>
                      <a:gd name="connsiteY1" fmla="*/ 381 h 380"/>
                      <a:gd name="connsiteX2" fmla="*/ 667 w 1333"/>
                      <a:gd name="connsiteY2" fmla="*/ 0 h 380"/>
                      <a:gd name="connsiteX3" fmla="*/ 0 w 1333"/>
                      <a:gd name="connsiteY3" fmla="*/ 381 h 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3" h="380">
                        <a:moveTo>
                          <a:pt x="0" y="381"/>
                        </a:moveTo>
                        <a:lnTo>
                          <a:pt x="1333" y="381"/>
                        </a:lnTo>
                        <a:lnTo>
                          <a:pt x="667" y="0"/>
                        </a:lnTo>
                        <a:lnTo>
                          <a:pt x="0" y="381"/>
                        </a:lnTo>
                        <a:close/>
                      </a:path>
                    </a:pathLst>
                  </a:custGeom>
                  <a:solidFill>
                    <a:srgbClr val="032A7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38" name="자유형: 도형 237">
                    <a:extLst>
                      <a:ext uri="{FF2B5EF4-FFF2-40B4-BE49-F238E27FC236}">
                        <a16:creationId xmlns:a16="http://schemas.microsoft.com/office/drawing/2014/main" id="{EA2DE10D-5270-CCEF-F21C-644B6F5DAFD8}"/>
                      </a:ext>
                    </a:extLst>
                  </p:cNvPr>
                  <p:cNvSpPr/>
                  <p:nvPr/>
                </p:nvSpPr>
                <p:spPr>
                  <a:xfrm>
                    <a:off x="4963921" y="3360133"/>
                    <a:ext cx="1428" cy="380"/>
                  </a:xfrm>
                  <a:custGeom>
                    <a:avLst/>
                    <a:gdLst>
                      <a:gd name="connsiteX0" fmla="*/ 0 w 1428"/>
                      <a:gd name="connsiteY0" fmla="*/ 381 h 380"/>
                      <a:gd name="connsiteX1" fmla="*/ 1429 w 1428"/>
                      <a:gd name="connsiteY1" fmla="*/ 381 h 380"/>
                      <a:gd name="connsiteX2" fmla="*/ 667 w 1428"/>
                      <a:gd name="connsiteY2" fmla="*/ 0 h 380"/>
                      <a:gd name="connsiteX3" fmla="*/ 0 w 1428"/>
                      <a:gd name="connsiteY3" fmla="*/ 381 h 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8" h="380">
                        <a:moveTo>
                          <a:pt x="0" y="381"/>
                        </a:moveTo>
                        <a:lnTo>
                          <a:pt x="1429" y="381"/>
                        </a:lnTo>
                        <a:lnTo>
                          <a:pt x="667" y="0"/>
                        </a:lnTo>
                        <a:lnTo>
                          <a:pt x="0" y="381"/>
                        </a:lnTo>
                        <a:close/>
                      </a:path>
                    </a:pathLst>
                  </a:custGeom>
                  <a:solidFill>
                    <a:srgbClr val="032A7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39" name="자유형: 도형 238">
                    <a:extLst>
                      <a:ext uri="{FF2B5EF4-FFF2-40B4-BE49-F238E27FC236}">
                        <a16:creationId xmlns:a16="http://schemas.microsoft.com/office/drawing/2014/main" id="{24BE19CE-54CB-2776-1981-53F7AE8E656D}"/>
                      </a:ext>
                    </a:extLst>
                  </p:cNvPr>
                  <p:cNvSpPr/>
                  <p:nvPr/>
                </p:nvSpPr>
                <p:spPr>
                  <a:xfrm>
                    <a:off x="4876006" y="3348132"/>
                    <a:ext cx="117919" cy="12382"/>
                  </a:xfrm>
                  <a:custGeom>
                    <a:avLst/>
                    <a:gdLst>
                      <a:gd name="connsiteX0" fmla="*/ 7144 w 117919"/>
                      <a:gd name="connsiteY0" fmla="*/ 10192 h 12382"/>
                      <a:gd name="connsiteX1" fmla="*/ 4477 w 117919"/>
                      <a:gd name="connsiteY1" fmla="*/ 7620 h 12382"/>
                      <a:gd name="connsiteX2" fmla="*/ 8096 w 117919"/>
                      <a:gd name="connsiteY2" fmla="*/ 7144 h 12382"/>
                      <a:gd name="connsiteX3" fmla="*/ 9716 w 117919"/>
                      <a:gd name="connsiteY3" fmla="*/ 3905 h 12382"/>
                      <a:gd name="connsiteX4" fmla="*/ 11335 w 117919"/>
                      <a:gd name="connsiteY4" fmla="*/ 7144 h 12382"/>
                      <a:gd name="connsiteX5" fmla="*/ 14954 w 117919"/>
                      <a:gd name="connsiteY5" fmla="*/ 7620 h 12382"/>
                      <a:gd name="connsiteX6" fmla="*/ 12287 w 117919"/>
                      <a:gd name="connsiteY6" fmla="*/ 10192 h 12382"/>
                      <a:gd name="connsiteX7" fmla="*/ 12668 w 117919"/>
                      <a:gd name="connsiteY7" fmla="*/ 12382 h 12382"/>
                      <a:gd name="connsiteX8" fmla="*/ 19431 w 117919"/>
                      <a:gd name="connsiteY8" fmla="*/ 12382 h 12382"/>
                      <a:gd name="connsiteX9" fmla="*/ 19622 w 117919"/>
                      <a:gd name="connsiteY9" fmla="*/ 11811 h 12382"/>
                      <a:gd name="connsiteX10" fmla="*/ 20003 w 117919"/>
                      <a:gd name="connsiteY10" fmla="*/ 12382 h 12382"/>
                      <a:gd name="connsiteX11" fmla="*/ 26480 w 117919"/>
                      <a:gd name="connsiteY11" fmla="*/ 12382 h 12382"/>
                      <a:gd name="connsiteX12" fmla="*/ 26861 w 117919"/>
                      <a:gd name="connsiteY12" fmla="*/ 10192 h 12382"/>
                      <a:gd name="connsiteX13" fmla="*/ 24194 w 117919"/>
                      <a:gd name="connsiteY13" fmla="*/ 7620 h 12382"/>
                      <a:gd name="connsiteX14" fmla="*/ 27813 w 117919"/>
                      <a:gd name="connsiteY14" fmla="*/ 7144 h 12382"/>
                      <a:gd name="connsiteX15" fmla="*/ 29432 w 117919"/>
                      <a:gd name="connsiteY15" fmla="*/ 3905 h 12382"/>
                      <a:gd name="connsiteX16" fmla="*/ 31052 w 117919"/>
                      <a:gd name="connsiteY16" fmla="*/ 7144 h 12382"/>
                      <a:gd name="connsiteX17" fmla="*/ 34671 w 117919"/>
                      <a:gd name="connsiteY17" fmla="*/ 7620 h 12382"/>
                      <a:gd name="connsiteX18" fmla="*/ 32099 w 117919"/>
                      <a:gd name="connsiteY18" fmla="*/ 10192 h 12382"/>
                      <a:gd name="connsiteX19" fmla="*/ 32480 w 117919"/>
                      <a:gd name="connsiteY19" fmla="*/ 12382 h 12382"/>
                      <a:gd name="connsiteX20" fmla="*/ 39338 w 117919"/>
                      <a:gd name="connsiteY20" fmla="*/ 12382 h 12382"/>
                      <a:gd name="connsiteX21" fmla="*/ 39910 w 117919"/>
                      <a:gd name="connsiteY21" fmla="*/ 11335 h 12382"/>
                      <a:gd name="connsiteX22" fmla="*/ 40481 w 117919"/>
                      <a:gd name="connsiteY22" fmla="*/ 12382 h 12382"/>
                      <a:gd name="connsiteX23" fmla="*/ 46196 w 117919"/>
                      <a:gd name="connsiteY23" fmla="*/ 12382 h 12382"/>
                      <a:gd name="connsiteX24" fmla="*/ 46577 w 117919"/>
                      <a:gd name="connsiteY24" fmla="*/ 10192 h 12382"/>
                      <a:gd name="connsiteX25" fmla="*/ 43910 w 117919"/>
                      <a:gd name="connsiteY25" fmla="*/ 7620 h 12382"/>
                      <a:gd name="connsiteX26" fmla="*/ 47530 w 117919"/>
                      <a:gd name="connsiteY26" fmla="*/ 7144 h 12382"/>
                      <a:gd name="connsiteX27" fmla="*/ 49149 w 117919"/>
                      <a:gd name="connsiteY27" fmla="*/ 3905 h 12382"/>
                      <a:gd name="connsiteX28" fmla="*/ 50768 w 117919"/>
                      <a:gd name="connsiteY28" fmla="*/ 7144 h 12382"/>
                      <a:gd name="connsiteX29" fmla="*/ 54388 w 117919"/>
                      <a:gd name="connsiteY29" fmla="*/ 7620 h 12382"/>
                      <a:gd name="connsiteX30" fmla="*/ 51816 w 117919"/>
                      <a:gd name="connsiteY30" fmla="*/ 10192 h 12382"/>
                      <a:gd name="connsiteX31" fmla="*/ 52102 w 117919"/>
                      <a:gd name="connsiteY31" fmla="*/ 12382 h 12382"/>
                      <a:gd name="connsiteX32" fmla="*/ 58674 w 117919"/>
                      <a:gd name="connsiteY32" fmla="*/ 12382 h 12382"/>
                      <a:gd name="connsiteX33" fmla="*/ 59150 w 117919"/>
                      <a:gd name="connsiteY33" fmla="*/ 11430 h 12382"/>
                      <a:gd name="connsiteX34" fmla="*/ 59627 w 117919"/>
                      <a:gd name="connsiteY34" fmla="*/ 12382 h 12382"/>
                      <a:gd name="connsiteX35" fmla="*/ 65913 w 117919"/>
                      <a:gd name="connsiteY35" fmla="*/ 12382 h 12382"/>
                      <a:gd name="connsiteX36" fmla="*/ 66294 w 117919"/>
                      <a:gd name="connsiteY36" fmla="*/ 10192 h 12382"/>
                      <a:gd name="connsiteX37" fmla="*/ 63627 w 117919"/>
                      <a:gd name="connsiteY37" fmla="*/ 7620 h 12382"/>
                      <a:gd name="connsiteX38" fmla="*/ 67247 w 117919"/>
                      <a:gd name="connsiteY38" fmla="*/ 7144 h 12382"/>
                      <a:gd name="connsiteX39" fmla="*/ 68866 w 117919"/>
                      <a:gd name="connsiteY39" fmla="*/ 3905 h 12382"/>
                      <a:gd name="connsiteX40" fmla="*/ 70485 w 117919"/>
                      <a:gd name="connsiteY40" fmla="*/ 7144 h 12382"/>
                      <a:gd name="connsiteX41" fmla="*/ 74105 w 117919"/>
                      <a:gd name="connsiteY41" fmla="*/ 7620 h 12382"/>
                      <a:gd name="connsiteX42" fmla="*/ 71533 w 117919"/>
                      <a:gd name="connsiteY42" fmla="*/ 10192 h 12382"/>
                      <a:gd name="connsiteX43" fmla="*/ 71914 w 117919"/>
                      <a:gd name="connsiteY43" fmla="*/ 12382 h 12382"/>
                      <a:gd name="connsiteX44" fmla="*/ 77819 w 117919"/>
                      <a:gd name="connsiteY44" fmla="*/ 12382 h 12382"/>
                      <a:gd name="connsiteX45" fmla="*/ 78581 w 117919"/>
                      <a:gd name="connsiteY45" fmla="*/ 10763 h 12382"/>
                      <a:gd name="connsiteX46" fmla="*/ 79343 w 117919"/>
                      <a:gd name="connsiteY46" fmla="*/ 12382 h 12382"/>
                      <a:gd name="connsiteX47" fmla="*/ 85630 w 117919"/>
                      <a:gd name="connsiteY47" fmla="*/ 12382 h 12382"/>
                      <a:gd name="connsiteX48" fmla="*/ 86011 w 117919"/>
                      <a:gd name="connsiteY48" fmla="*/ 10192 h 12382"/>
                      <a:gd name="connsiteX49" fmla="*/ 83344 w 117919"/>
                      <a:gd name="connsiteY49" fmla="*/ 7620 h 12382"/>
                      <a:gd name="connsiteX50" fmla="*/ 87059 w 117919"/>
                      <a:gd name="connsiteY50" fmla="*/ 7144 h 12382"/>
                      <a:gd name="connsiteX51" fmla="*/ 88583 w 117919"/>
                      <a:gd name="connsiteY51" fmla="*/ 3905 h 12382"/>
                      <a:gd name="connsiteX52" fmla="*/ 90202 w 117919"/>
                      <a:gd name="connsiteY52" fmla="*/ 7144 h 12382"/>
                      <a:gd name="connsiteX53" fmla="*/ 93821 w 117919"/>
                      <a:gd name="connsiteY53" fmla="*/ 7620 h 12382"/>
                      <a:gd name="connsiteX54" fmla="*/ 91154 w 117919"/>
                      <a:gd name="connsiteY54" fmla="*/ 10192 h 12382"/>
                      <a:gd name="connsiteX55" fmla="*/ 91631 w 117919"/>
                      <a:gd name="connsiteY55" fmla="*/ 12382 h 12382"/>
                      <a:gd name="connsiteX56" fmla="*/ 97917 w 117919"/>
                      <a:gd name="connsiteY56" fmla="*/ 12382 h 12382"/>
                      <a:gd name="connsiteX57" fmla="*/ 98584 w 117919"/>
                      <a:gd name="connsiteY57" fmla="*/ 11049 h 12382"/>
                      <a:gd name="connsiteX58" fmla="*/ 99251 w 117919"/>
                      <a:gd name="connsiteY58" fmla="*/ 12382 h 12382"/>
                      <a:gd name="connsiteX59" fmla="*/ 105347 w 117919"/>
                      <a:gd name="connsiteY59" fmla="*/ 12382 h 12382"/>
                      <a:gd name="connsiteX60" fmla="*/ 105728 w 117919"/>
                      <a:gd name="connsiteY60" fmla="*/ 10192 h 12382"/>
                      <a:gd name="connsiteX61" fmla="*/ 103156 w 117919"/>
                      <a:gd name="connsiteY61" fmla="*/ 7620 h 12382"/>
                      <a:gd name="connsiteX62" fmla="*/ 106775 w 117919"/>
                      <a:gd name="connsiteY62" fmla="*/ 7144 h 12382"/>
                      <a:gd name="connsiteX63" fmla="*/ 108299 w 117919"/>
                      <a:gd name="connsiteY63" fmla="*/ 3905 h 12382"/>
                      <a:gd name="connsiteX64" fmla="*/ 109919 w 117919"/>
                      <a:gd name="connsiteY64" fmla="*/ 7144 h 12382"/>
                      <a:gd name="connsiteX65" fmla="*/ 113538 w 117919"/>
                      <a:gd name="connsiteY65" fmla="*/ 7620 h 12382"/>
                      <a:gd name="connsiteX66" fmla="*/ 110966 w 117919"/>
                      <a:gd name="connsiteY66" fmla="*/ 10192 h 12382"/>
                      <a:gd name="connsiteX67" fmla="*/ 111347 w 117919"/>
                      <a:gd name="connsiteY67" fmla="*/ 12382 h 12382"/>
                      <a:gd name="connsiteX68" fmla="*/ 117920 w 117919"/>
                      <a:gd name="connsiteY68" fmla="*/ 12382 h 12382"/>
                      <a:gd name="connsiteX69" fmla="*/ 117920 w 117919"/>
                      <a:gd name="connsiteY69" fmla="*/ 0 h 12382"/>
                      <a:gd name="connsiteX70" fmla="*/ 0 w 117919"/>
                      <a:gd name="connsiteY70" fmla="*/ 0 h 12382"/>
                      <a:gd name="connsiteX71" fmla="*/ 0 w 117919"/>
                      <a:gd name="connsiteY71" fmla="*/ 12382 h 12382"/>
                      <a:gd name="connsiteX72" fmla="*/ 6763 w 117919"/>
                      <a:gd name="connsiteY72" fmla="*/ 12382 h 12382"/>
                      <a:gd name="connsiteX73" fmla="*/ 7144 w 117919"/>
                      <a:gd name="connsiteY73" fmla="*/ 10192 h 12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</a:cxnLst>
                    <a:rect l="l" t="t" r="r" b="b"/>
                    <a:pathLst>
                      <a:path w="117919" h="12382">
                        <a:moveTo>
                          <a:pt x="7144" y="10192"/>
                        </a:moveTo>
                        <a:lnTo>
                          <a:pt x="4477" y="7620"/>
                        </a:lnTo>
                        <a:lnTo>
                          <a:pt x="8096" y="7144"/>
                        </a:lnTo>
                        <a:lnTo>
                          <a:pt x="9716" y="3905"/>
                        </a:lnTo>
                        <a:lnTo>
                          <a:pt x="11335" y="7144"/>
                        </a:lnTo>
                        <a:lnTo>
                          <a:pt x="14954" y="7620"/>
                        </a:lnTo>
                        <a:lnTo>
                          <a:pt x="12287" y="10192"/>
                        </a:lnTo>
                        <a:lnTo>
                          <a:pt x="12668" y="12382"/>
                        </a:lnTo>
                        <a:lnTo>
                          <a:pt x="19431" y="12382"/>
                        </a:lnTo>
                        <a:lnTo>
                          <a:pt x="19622" y="11811"/>
                        </a:lnTo>
                        <a:lnTo>
                          <a:pt x="20003" y="12382"/>
                        </a:lnTo>
                        <a:lnTo>
                          <a:pt x="26480" y="12382"/>
                        </a:lnTo>
                        <a:lnTo>
                          <a:pt x="26861" y="10192"/>
                        </a:lnTo>
                        <a:lnTo>
                          <a:pt x="24194" y="7620"/>
                        </a:lnTo>
                        <a:lnTo>
                          <a:pt x="27813" y="7144"/>
                        </a:lnTo>
                        <a:lnTo>
                          <a:pt x="29432" y="3905"/>
                        </a:lnTo>
                        <a:lnTo>
                          <a:pt x="31052" y="7144"/>
                        </a:lnTo>
                        <a:lnTo>
                          <a:pt x="34671" y="7620"/>
                        </a:lnTo>
                        <a:lnTo>
                          <a:pt x="32099" y="10192"/>
                        </a:lnTo>
                        <a:lnTo>
                          <a:pt x="32480" y="12382"/>
                        </a:lnTo>
                        <a:lnTo>
                          <a:pt x="39338" y="12382"/>
                        </a:lnTo>
                        <a:lnTo>
                          <a:pt x="39910" y="11335"/>
                        </a:lnTo>
                        <a:lnTo>
                          <a:pt x="40481" y="12382"/>
                        </a:lnTo>
                        <a:lnTo>
                          <a:pt x="46196" y="12382"/>
                        </a:lnTo>
                        <a:lnTo>
                          <a:pt x="46577" y="10192"/>
                        </a:lnTo>
                        <a:lnTo>
                          <a:pt x="43910" y="7620"/>
                        </a:lnTo>
                        <a:lnTo>
                          <a:pt x="47530" y="7144"/>
                        </a:lnTo>
                        <a:lnTo>
                          <a:pt x="49149" y="3905"/>
                        </a:lnTo>
                        <a:lnTo>
                          <a:pt x="50768" y="7144"/>
                        </a:lnTo>
                        <a:lnTo>
                          <a:pt x="54388" y="7620"/>
                        </a:lnTo>
                        <a:lnTo>
                          <a:pt x="51816" y="10192"/>
                        </a:lnTo>
                        <a:lnTo>
                          <a:pt x="52102" y="12382"/>
                        </a:lnTo>
                        <a:lnTo>
                          <a:pt x="58674" y="12382"/>
                        </a:lnTo>
                        <a:lnTo>
                          <a:pt x="59150" y="11430"/>
                        </a:lnTo>
                        <a:lnTo>
                          <a:pt x="59627" y="12382"/>
                        </a:lnTo>
                        <a:lnTo>
                          <a:pt x="65913" y="12382"/>
                        </a:lnTo>
                        <a:lnTo>
                          <a:pt x="66294" y="10192"/>
                        </a:lnTo>
                        <a:lnTo>
                          <a:pt x="63627" y="7620"/>
                        </a:lnTo>
                        <a:lnTo>
                          <a:pt x="67247" y="7144"/>
                        </a:lnTo>
                        <a:lnTo>
                          <a:pt x="68866" y="3905"/>
                        </a:lnTo>
                        <a:lnTo>
                          <a:pt x="70485" y="7144"/>
                        </a:lnTo>
                        <a:lnTo>
                          <a:pt x="74105" y="7620"/>
                        </a:lnTo>
                        <a:lnTo>
                          <a:pt x="71533" y="10192"/>
                        </a:lnTo>
                        <a:lnTo>
                          <a:pt x="71914" y="12382"/>
                        </a:lnTo>
                        <a:lnTo>
                          <a:pt x="77819" y="12382"/>
                        </a:lnTo>
                        <a:lnTo>
                          <a:pt x="78581" y="10763"/>
                        </a:lnTo>
                        <a:lnTo>
                          <a:pt x="79343" y="12382"/>
                        </a:lnTo>
                        <a:lnTo>
                          <a:pt x="85630" y="12382"/>
                        </a:lnTo>
                        <a:lnTo>
                          <a:pt x="86011" y="10192"/>
                        </a:lnTo>
                        <a:lnTo>
                          <a:pt x="83344" y="7620"/>
                        </a:lnTo>
                        <a:lnTo>
                          <a:pt x="87059" y="7144"/>
                        </a:lnTo>
                        <a:lnTo>
                          <a:pt x="88583" y="3905"/>
                        </a:lnTo>
                        <a:lnTo>
                          <a:pt x="90202" y="7144"/>
                        </a:lnTo>
                        <a:lnTo>
                          <a:pt x="93821" y="7620"/>
                        </a:lnTo>
                        <a:lnTo>
                          <a:pt x="91154" y="10192"/>
                        </a:lnTo>
                        <a:lnTo>
                          <a:pt x="91631" y="12382"/>
                        </a:lnTo>
                        <a:lnTo>
                          <a:pt x="97917" y="12382"/>
                        </a:lnTo>
                        <a:lnTo>
                          <a:pt x="98584" y="11049"/>
                        </a:lnTo>
                        <a:lnTo>
                          <a:pt x="99251" y="12382"/>
                        </a:lnTo>
                        <a:lnTo>
                          <a:pt x="105347" y="12382"/>
                        </a:lnTo>
                        <a:lnTo>
                          <a:pt x="105728" y="10192"/>
                        </a:lnTo>
                        <a:lnTo>
                          <a:pt x="103156" y="7620"/>
                        </a:lnTo>
                        <a:lnTo>
                          <a:pt x="106775" y="7144"/>
                        </a:lnTo>
                        <a:lnTo>
                          <a:pt x="108299" y="3905"/>
                        </a:lnTo>
                        <a:lnTo>
                          <a:pt x="109919" y="7144"/>
                        </a:lnTo>
                        <a:lnTo>
                          <a:pt x="113538" y="7620"/>
                        </a:lnTo>
                        <a:lnTo>
                          <a:pt x="110966" y="10192"/>
                        </a:lnTo>
                        <a:lnTo>
                          <a:pt x="111347" y="12382"/>
                        </a:lnTo>
                        <a:lnTo>
                          <a:pt x="117920" y="12382"/>
                        </a:lnTo>
                        <a:lnTo>
                          <a:pt x="117920" y="0"/>
                        </a:lnTo>
                        <a:lnTo>
                          <a:pt x="0" y="0"/>
                        </a:lnTo>
                        <a:lnTo>
                          <a:pt x="0" y="12382"/>
                        </a:lnTo>
                        <a:lnTo>
                          <a:pt x="6763" y="12382"/>
                        </a:lnTo>
                        <a:lnTo>
                          <a:pt x="7144" y="10192"/>
                        </a:lnTo>
                        <a:close/>
                      </a:path>
                    </a:pathLst>
                  </a:custGeom>
                  <a:solidFill>
                    <a:srgbClr val="032A7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40" name="자유형: 도형 239">
                    <a:extLst>
                      <a:ext uri="{FF2B5EF4-FFF2-40B4-BE49-F238E27FC236}">
                        <a16:creationId xmlns:a16="http://schemas.microsoft.com/office/drawing/2014/main" id="{56CA9E3B-3BD0-09A6-CEBB-EA778858B90B}"/>
                      </a:ext>
                    </a:extLst>
                  </p:cNvPr>
                  <p:cNvSpPr/>
                  <p:nvPr/>
                </p:nvSpPr>
                <p:spPr>
                  <a:xfrm>
                    <a:off x="4886388" y="3360514"/>
                    <a:ext cx="2571" cy="1333"/>
                  </a:xfrm>
                  <a:custGeom>
                    <a:avLst/>
                    <a:gdLst>
                      <a:gd name="connsiteX0" fmla="*/ 2572 w 2571"/>
                      <a:gd name="connsiteY0" fmla="*/ 1334 h 1333"/>
                      <a:gd name="connsiteX1" fmla="*/ 2286 w 2571"/>
                      <a:gd name="connsiteY1" fmla="*/ 0 h 1333"/>
                      <a:gd name="connsiteX2" fmla="*/ 0 w 2571"/>
                      <a:gd name="connsiteY2" fmla="*/ 0 h 1333"/>
                      <a:gd name="connsiteX3" fmla="*/ 2572 w 2571"/>
                      <a:gd name="connsiteY3" fmla="*/ 1334 h 13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1" h="1333">
                        <a:moveTo>
                          <a:pt x="2572" y="1334"/>
                        </a:moveTo>
                        <a:lnTo>
                          <a:pt x="2286" y="0"/>
                        </a:lnTo>
                        <a:lnTo>
                          <a:pt x="0" y="0"/>
                        </a:lnTo>
                        <a:lnTo>
                          <a:pt x="2572" y="1334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41" name="자유형: 도형 240">
                    <a:extLst>
                      <a:ext uri="{FF2B5EF4-FFF2-40B4-BE49-F238E27FC236}">
                        <a16:creationId xmlns:a16="http://schemas.microsoft.com/office/drawing/2014/main" id="{99BAD990-D4F7-5EAD-5A87-D0DAACB01F3B}"/>
                      </a:ext>
                    </a:extLst>
                  </p:cNvPr>
                  <p:cNvSpPr/>
                  <p:nvPr/>
                </p:nvSpPr>
                <p:spPr>
                  <a:xfrm>
                    <a:off x="4882483" y="3360514"/>
                    <a:ext cx="2571" cy="1333"/>
                  </a:xfrm>
                  <a:custGeom>
                    <a:avLst/>
                    <a:gdLst>
                      <a:gd name="connsiteX0" fmla="*/ 0 w 2571"/>
                      <a:gd name="connsiteY0" fmla="*/ 1334 h 1333"/>
                      <a:gd name="connsiteX1" fmla="*/ 2572 w 2571"/>
                      <a:gd name="connsiteY1" fmla="*/ 0 h 1333"/>
                      <a:gd name="connsiteX2" fmla="*/ 286 w 2571"/>
                      <a:gd name="connsiteY2" fmla="*/ 0 h 1333"/>
                      <a:gd name="connsiteX3" fmla="*/ 0 w 2571"/>
                      <a:gd name="connsiteY3" fmla="*/ 1334 h 13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1" h="1333">
                        <a:moveTo>
                          <a:pt x="0" y="1334"/>
                        </a:moveTo>
                        <a:lnTo>
                          <a:pt x="2572" y="0"/>
                        </a:lnTo>
                        <a:lnTo>
                          <a:pt x="286" y="0"/>
                        </a:lnTo>
                        <a:lnTo>
                          <a:pt x="0" y="1334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42" name="자유형: 도형 241">
                    <a:extLst>
                      <a:ext uri="{FF2B5EF4-FFF2-40B4-BE49-F238E27FC236}">
                        <a16:creationId xmlns:a16="http://schemas.microsoft.com/office/drawing/2014/main" id="{D0E18555-73CD-AD3E-A2AF-7A90D43B64D3}"/>
                      </a:ext>
                    </a:extLst>
                  </p:cNvPr>
                  <p:cNvSpPr/>
                  <p:nvPr/>
                </p:nvSpPr>
                <p:spPr>
                  <a:xfrm>
                    <a:off x="4880482" y="3352037"/>
                    <a:ext cx="10477" cy="8477"/>
                  </a:xfrm>
                  <a:custGeom>
                    <a:avLst/>
                    <a:gdLst>
                      <a:gd name="connsiteX0" fmla="*/ 10478 w 10477"/>
                      <a:gd name="connsiteY0" fmla="*/ 3715 h 8477"/>
                      <a:gd name="connsiteX1" fmla="*/ 6858 w 10477"/>
                      <a:gd name="connsiteY1" fmla="*/ 3239 h 8477"/>
                      <a:gd name="connsiteX2" fmla="*/ 5239 w 10477"/>
                      <a:gd name="connsiteY2" fmla="*/ 0 h 8477"/>
                      <a:gd name="connsiteX3" fmla="*/ 3620 w 10477"/>
                      <a:gd name="connsiteY3" fmla="*/ 3239 h 8477"/>
                      <a:gd name="connsiteX4" fmla="*/ 0 w 10477"/>
                      <a:gd name="connsiteY4" fmla="*/ 3715 h 8477"/>
                      <a:gd name="connsiteX5" fmla="*/ 2667 w 10477"/>
                      <a:gd name="connsiteY5" fmla="*/ 6287 h 8477"/>
                      <a:gd name="connsiteX6" fmla="*/ 2286 w 10477"/>
                      <a:gd name="connsiteY6" fmla="*/ 8477 h 8477"/>
                      <a:gd name="connsiteX7" fmla="*/ 4572 w 10477"/>
                      <a:gd name="connsiteY7" fmla="*/ 8477 h 8477"/>
                      <a:gd name="connsiteX8" fmla="*/ 5239 w 10477"/>
                      <a:gd name="connsiteY8" fmla="*/ 8096 h 8477"/>
                      <a:gd name="connsiteX9" fmla="*/ 5906 w 10477"/>
                      <a:gd name="connsiteY9" fmla="*/ 8477 h 8477"/>
                      <a:gd name="connsiteX10" fmla="*/ 8192 w 10477"/>
                      <a:gd name="connsiteY10" fmla="*/ 8477 h 8477"/>
                      <a:gd name="connsiteX11" fmla="*/ 7810 w 10477"/>
                      <a:gd name="connsiteY11" fmla="*/ 6287 h 8477"/>
                      <a:gd name="connsiteX12" fmla="*/ 10478 w 10477"/>
                      <a:gd name="connsiteY12" fmla="*/ 3715 h 8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0477" h="8477">
                        <a:moveTo>
                          <a:pt x="10478" y="3715"/>
                        </a:moveTo>
                        <a:lnTo>
                          <a:pt x="6858" y="3239"/>
                        </a:lnTo>
                        <a:lnTo>
                          <a:pt x="5239" y="0"/>
                        </a:lnTo>
                        <a:lnTo>
                          <a:pt x="3620" y="3239"/>
                        </a:lnTo>
                        <a:lnTo>
                          <a:pt x="0" y="3715"/>
                        </a:lnTo>
                        <a:lnTo>
                          <a:pt x="2667" y="6287"/>
                        </a:lnTo>
                        <a:lnTo>
                          <a:pt x="2286" y="8477"/>
                        </a:lnTo>
                        <a:lnTo>
                          <a:pt x="4572" y="8477"/>
                        </a:lnTo>
                        <a:lnTo>
                          <a:pt x="5239" y="8096"/>
                        </a:lnTo>
                        <a:lnTo>
                          <a:pt x="5906" y="8477"/>
                        </a:lnTo>
                        <a:lnTo>
                          <a:pt x="8192" y="8477"/>
                        </a:lnTo>
                        <a:lnTo>
                          <a:pt x="7810" y="6287"/>
                        </a:lnTo>
                        <a:lnTo>
                          <a:pt x="10478" y="3715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43" name="자유형: 도형 242">
                    <a:extLst>
                      <a:ext uri="{FF2B5EF4-FFF2-40B4-BE49-F238E27FC236}">
                        <a16:creationId xmlns:a16="http://schemas.microsoft.com/office/drawing/2014/main" id="{AF8DF3AF-B28C-EA37-1DF8-7A98B844FCBA}"/>
                      </a:ext>
                    </a:extLst>
                  </p:cNvPr>
                  <p:cNvSpPr/>
                  <p:nvPr/>
                </p:nvSpPr>
                <p:spPr>
                  <a:xfrm>
                    <a:off x="4890483" y="3360514"/>
                    <a:ext cx="10382" cy="9239"/>
                  </a:xfrm>
                  <a:custGeom>
                    <a:avLst/>
                    <a:gdLst>
                      <a:gd name="connsiteX0" fmla="*/ 3620 w 10382"/>
                      <a:gd name="connsiteY0" fmla="*/ 2667 h 9239"/>
                      <a:gd name="connsiteX1" fmla="*/ 0 w 10382"/>
                      <a:gd name="connsiteY1" fmla="*/ 3239 h 9239"/>
                      <a:gd name="connsiteX2" fmla="*/ 2572 w 10382"/>
                      <a:gd name="connsiteY2" fmla="*/ 5715 h 9239"/>
                      <a:gd name="connsiteX3" fmla="*/ 2000 w 10382"/>
                      <a:gd name="connsiteY3" fmla="*/ 9239 h 9239"/>
                      <a:gd name="connsiteX4" fmla="*/ 5143 w 10382"/>
                      <a:gd name="connsiteY4" fmla="*/ 7620 h 9239"/>
                      <a:gd name="connsiteX5" fmla="*/ 8477 w 10382"/>
                      <a:gd name="connsiteY5" fmla="*/ 9239 h 9239"/>
                      <a:gd name="connsiteX6" fmla="*/ 7810 w 10382"/>
                      <a:gd name="connsiteY6" fmla="*/ 5715 h 9239"/>
                      <a:gd name="connsiteX7" fmla="*/ 10382 w 10382"/>
                      <a:gd name="connsiteY7" fmla="*/ 3239 h 9239"/>
                      <a:gd name="connsiteX8" fmla="*/ 6858 w 10382"/>
                      <a:gd name="connsiteY8" fmla="*/ 2667 h 9239"/>
                      <a:gd name="connsiteX9" fmla="*/ 5524 w 10382"/>
                      <a:gd name="connsiteY9" fmla="*/ 0 h 9239"/>
                      <a:gd name="connsiteX10" fmla="*/ 4953 w 10382"/>
                      <a:gd name="connsiteY10" fmla="*/ 0 h 9239"/>
                      <a:gd name="connsiteX11" fmla="*/ 3620 w 10382"/>
                      <a:gd name="connsiteY11" fmla="*/ 2667 h 9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0382" h="9239">
                        <a:moveTo>
                          <a:pt x="3620" y="2667"/>
                        </a:moveTo>
                        <a:lnTo>
                          <a:pt x="0" y="3239"/>
                        </a:lnTo>
                        <a:lnTo>
                          <a:pt x="2572" y="5715"/>
                        </a:lnTo>
                        <a:lnTo>
                          <a:pt x="2000" y="9239"/>
                        </a:lnTo>
                        <a:lnTo>
                          <a:pt x="5143" y="7620"/>
                        </a:lnTo>
                        <a:lnTo>
                          <a:pt x="8477" y="9239"/>
                        </a:lnTo>
                        <a:lnTo>
                          <a:pt x="7810" y="5715"/>
                        </a:lnTo>
                        <a:lnTo>
                          <a:pt x="10382" y="3239"/>
                        </a:lnTo>
                        <a:lnTo>
                          <a:pt x="6858" y="2667"/>
                        </a:lnTo>
                        <a:lnTo>
                          <a:pt x="5524" y="0"/>
                        </a:lnTo>
                        <a:lnTo>
                          <a:pt x="4953" y="0"/>
                        </a:lnTo>
                        <a:lnTo>
                          <a:pt x="3620" y="2667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44" name="자유형: 도형 243">
                    <a:extLst>
                      <a:ext uri="{FF2B5EF4-FFF2-40B4-BE49-F238E27FC236}">
                        <a16:creationId xmlns:a16="http://schemas.microsoft.com/office/drawing/2014/main" id="{4085A37E-FD46-7FD5-4B60-9EDB3D5BC730}"/>
                      </a:ext>
                    </a:extLst>
                  </p:cNvPr>
                  <p:cNvSpPr/>
                  <p:nvPr/>
                </p:nvSpPr>
                <p:spPr>
                  <a:xfrm>
                    <a:off x="4895436" y="3359943"/>
                    <a:ext cx="571" cy="571"/>
                  </a:xfrm>
                  <a:custGeom>
                    <a:avLst/>
                    <a:gdLst>
                      <a:gd name="connsiteX0" fmla="*/ 0 w 571"/>
                      <a:gd name="connsiteY0" fmla="*/ 571 h 571"/>
                      <a:gd name="connsiteX1" fmla="*/ 571 w 571"/>
                      <a:gd name="connsiteY1" fmla="*/ 571 h 571"/>
                      <a:gd name="connsiteX2" fmla="*/ 190 w 571"/>
                      <a:gd name="connsiteY2" fmla="*/ 0 h 571"/>
                      <a:gd name="connsiteX3" fmla="*/ 0 w 571"/>
                      <a:gd name="connsiteY3" fmla="*/ 571 h 5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1" h="571">
                        <a:moveTo>
                          <a:pt x="0" y="571"/>
                        </a:moveTo>
                        <a:lnTo>
                          <a:pt x="571" y="571"/>
                        </a:lnTo>
                        <a:lnTo>
                          <a:pt x="190" y="0"/>
                        </a:lnTo>
                        <a:lnTo>
                          <a:pt x="0" y="571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45" name="자유형: 도형 244">
                    <a:extLst>
                      <a:ext uri="{FF2B5EF4-FFF2-40B4-BE49-F238E27FC236}">
                        <a16:creationId xmlns:a16="http://schemas.microsoft.com/office/drawing/2014/main" id="{98570177-2F71-0A66-2025-18803D497809}"/>
                      </a:ext>
                    </a:extLst>
                  </p:cNvPr>
                  <p:cNvSpPr/>
                  <p:nvPr/>
                </p:nvSpPr>
                <p:spPr>
                  <a:xfrm>
                    <a:off x="4896389" y="3385565"/>
                    <a:ext cx="2571" cy="1333"/>
                  </a:xfrm>
                  <a:custGeom>
                    <a:avLst/>
                    <a:gdLst>
                      <a:gd name="connsiteX0" fmla="*/ 2572 w 2571"/>
                      <a:gd name="connsiteY0" fmla="*/ 1333 h 1333"/>
                      <a:gd name="connsiteX1" fmla="*/ 2286 w 2571"/>
                      <a:gd name="connsiteY1" fmla="*/ 0 h 1333"/>
                      <a:gd name="connsiteX2" fmla="*/ 0 w 2571"/>
                      <a:gd name="connsiteY2" fmla="*/ 0 h 1333"/>
                      <a:gd name="connsiteX3" fmla="*/ 2572 w 2571"/>
                      <a:gd name="connsiteY3" fmla="*/ 1333 h 13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1" h="1333">
                        <a:moveTo>
                          <a:pt x="2572" y="1333"/>
                        </a:moveTo>
                        <a:lnTo>
                          <a:pt x="2286" y="0"/>
                        </a:lnTo>
                        <a:lnTo>
                          <a:pt x="0" y="0"/>
                        </a:lnTo>
                        <a:lnTo>
                          <a:pt x="2572" y="1333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46" name="자유형: 도형 245">
                    <a:extLst>
                      <a:ext uri="{FF2B5EF4-FFF2-40B4-BE49-F238E27FC236}">
                        <a16:creationId xmlns:a16="http://schemas.microsoft.com/office/drawing/2014/main" id="{0D64107E-0CE0-52EB-C645-DE04EAF768D8}"/>
                      </a:ext>
                    </a:extLst>
                  </p:cNvPr>
                  <p:cNvSpPr/>
                  <p:nvPr/>
                </p:nvSpPr>
                <p:spPr>
                  <a:xfrm>
                    <a:off x="4892484" y="3385565"/>
                    <a:ext cx="2571" cy="1333"/>
                  </a:xfrm>
                  <a:custGeom>
                    <a:avLst/>
                    <a:gdLst>
                      <a:gd name="connsiteX0" fmla="*/ 0 w 2571"/>
                      <a:gd name="connsiteY0" fmla="*/ 1333 h 1333"/>
                      <a:gd name="connsiteX1" fmla="*/ 2572 w 2571"/>
                      <a:gd name="connsiteY1" fmla="*/ 0 h 1333"/>
                      <a:gd name="connsiteX2" fmla="*/ 190 w 2571"/>
                      <a:gd name="connsiteY2" fmla="*/ 0 h 1333"/>
                      <a:gd name="connsiteX3" fmla="*/ 0 w 2571"/>
                      <a:gd name="connsiteY3" fmla="*/ 1333 h 13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1" h="1333">
                        <a:moveTo>
                          <a:pt x="0" y="1333"/>
                        </a:moveTo>
                        <a:lnTo>
                          <a:pt x="2572" y="0"/>
                        </a:lnTo>
                        <a:lnTo>
                          <a:pt x="190" y="0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47" name="자유형: 도형 246">
                    <a:extLst>
                      <a:ext uri="{FF2B5EF4-FFF2-40B4-BE49-F238E27FC236}">
                        <a16:creationId xmlns:a16="http://schemas.microsoft.com/office/drawing/2014/main" id="{F319A69E-6F50-1223-1DC0-C92594054A87}"/>
                      </a:ext>
                    </a:extLst>
                  </p:cNvPr>
                  <p:cNvSpPr/>
                  <p:nvPr/>
                </p:nvSpPr>
                <p:spPr>
                  <a:xfrm>
                    <a:off x="4890483" y="3377088"/>
                    <a:ext cx="10382" cy="8477"/>
                  </a:xfrm>
                  <a:custGeom>
                    <a:avLst/>
                    <a:gdLst>
                      <a:gd name="connsiteX0" fmla="*/ 10382 w 10382"/>
                      <a:gd name="connsiteY0" fmla="*/ 3715 h 8477"/>
                      <a:gd name="connsiteX1" fmla="*/ 6858 w 10382"/>
                      <a:gd name="connsiteY1" fmla="*/ 3239 h 8477"/>
                      <a:gd name="connsiteX2" fmla="*/ 5143 w 10382"/>
                      <a:gd name="connsiteY2" fmla="*/ 0 h 8477"/>
                      <a:gd name="connsiteX3" fmla="*/ 3620 w 10382"/>
                      <a:gd name="connsiteY3" fmla="*/ 3239 h 8477"/>
                      <a:gd name="connsiteX4" fmla="*/ 0 w 10382"/>
                      <a:gd name="connsiteY4" fmla="*/ 3715 h 8477"/>
                      <a:gd name="connsiteX5" fmla="*/ 2572 w 10382"/>
                      <a:gd name="connsiteY5" fmla="*/ 6287 h 8477"/>
                      <a:gd name="connsiteX6" fmla="*/ 2191 w 10382"/>
                      <a:gd name="connsiteY6" fmla="*/ 8477 h 8477"/>
                      <a:gd name="connsiteX7" fmla="*/ 4572 w 10382"/>
                      <a:gd name="connsiteY7" fmla="*/ 8477 h 8477"/>
                      <a:gd name="connsiteX8" fmla="*/ 5143 w 10382"/>
                      <a:gd name="connsiteY8" fmla="*/ 8192 h 8477"/>
                      <a:gd name="connsiteX9" fmla="*/ 5906 w 10382"/>
                      <a:gd name="connsiteY9" fmla="*/ 8477 h 8477"/>
                      <a:gd name="connsiteX10" fmla="*/ 8192 w 10382"/>
                      <a:gd name="connsiteY10" fmla="*/ 8477 h 8477"/>
                      <a:gd name="connsiteX11" fmla="*/ 7810 w 10382"/>
                      <a:gd name="connsiteY11" fmla="*/ 6287 h 8477"/>
                      <a:gd name="connsiteX12" fmla="*/ 10382 w 10382"/>
                      <a:gd name="connsiteY12" fmla="*/ 3715 h 8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0382" h="8477">
                        <a:moveTo>
                          <a:pt x="10382" y="3715"/>
                        </a:moveTo>
                        <a:lnTo>
                          <a:pt x="6858" y="3239"/>
                        </a:lnTo>
                        <a:lnTo>
                          <a:pt x="5143" y="0"/>
                        </a:lnTo>
                        <a:lnTo>
                          <a:pt x="3620" y="3239"/>
                        </a:lnTo>
                        <a:lnTo>
                          <a:pt x="0" y="3715"/>
                        </a:lnTo>
                        <a:lnTo>
                          <a:pt x="2572" y="6287"/>
                        </a:lnTo>
                        <a:lnTo>
                          <a:pt x="2191" y="8477"/>
                        </a:lnTo>
                        <a:lnTo>
                          <a:pt x="4572" y="8477"/>
                        </a:lnTo>
                        <a:lnTo>
                          <a:pt x="5143" y="8192"/>
                        </a:lnTo>
                        <a:lnTo>
                          <a:pt x="5906" y="8477"/>
                        </a:lnTo>
                        <a:lnTo>
                          <a:pt x="8192" y="8477"/>
                        </a:lnTo>
                        <a:lnTo>
                          <a:pt x="7810" y="6287"/>
                        </a:lnTo>
                        <a:lnTo>
                          <a:pt x="10382" y="3715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48" name="자유형: 도형 247">
                    <a:extLst>
                      <a:ext uri="{FF2B5EF4-FFF2-40B4-BE49-F238E27FC236}">
                        <a16:creationId xmlns:a16="http://schemas.microsoft.com/office/drawing/2014/main" id="{0BAEB8A4-2B30-FB31-26EA-542E2AC2573C}"/>
                      </a:ext>
                    </a:extLst>
                  </p:cNvPr>
                  <p:cNvSpPr/>
                  <p:nvPr/>
                </p:nvSpPr>
                <p:spPr>
                  <a:xfrm>
                    <a:off x="4891150" y="3394233"/>
                    <a:ext cx="9143" cy="3619"/>
                  </a:xfrm>
                  <a:custGeom>
                    <a:avLst/>
                    <a:gdLst>
                      <a:gd name="connsiteX0" fmla="*/ 4477 w 9143"/>
                      <a:gd name="connsiteY0" fmla="*/ 0 h 3619"/>
                      <a:gd name="connsiteX1" fmla="*/ 2953 w 9143"/>
                      <a:gd name="connsiteY1" fmla="*/ 3239 h 3619"/>
                      <a:gd name="connsiteX2" fmla="*/ 0 w 9143"/>
                      <a:gd name="connsiteY2" fmla="*/ 3620 h 3619"/>
                      <a:gd name="connsiteX3" fmla="*/ 9144 w 9143"/>
                      <a:gd name="connsiteY3" fmla="*/ 3620 h 3619"/>
                      <a:gd name="connsiteX4" fmla="*/ 6191 w 9143"/>
                      <a:gd name="connsiteY4" fmla="*/ 3239 h 3619"/>
                      <a:gd name="connsiteX5" fmla="*/ 4477 w 9143"/>
                      <a:gd name="connsiteY5" fmla="*/ 0 h 3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143" h="3619">
                        <a:moveTo>
                          <a:pt x="4477" y="0"/>
                        </a:moveTo>
                        <a:lnTo>
                          <a:pt x="2953" y="3239"/>
                        </a:lnTo>
                        <a:lnTo>
                          <a:pt x="0" y="3620"/>
                        </a:lnTo>
                        <a:lnTo>
                          <a:pt x="9144" y="3620"/>
                        </a:lnTo>
                        <a:lnTo>
                          <a:pt x="6191" y="3239"/>
                        </a:lnTo>
                        <a:lnTo>
                          <a:pt x="4477" y="0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49" name="자유형: 도형 248">
                    <a:extLst>
                      <a:ext uri="{FF2B5EF4-FFF2-40B4-BE49-F238E27FC236}">
                        <a16:creationId xmlns:a16="http://schemas.microsoft.com/office/drawing/2014/main" id="{B490F5A0-8C19-D972-CAF7-851438800934}"/>
                      </a:ext>
                    </a:extLst>
                  </p:cNvPr>
                  <p:cNvSpPr/>
                  <p:nvPr/>
                </p:nvSpPr>
                <p:spPr>
                  <a:xfrm>
                    <a:off x="4890483" y="3397852"/>
                    <a:ext cx="10382" cy="6191"/>
                  </a:xfrm>
                  <a:custGeom>
                    <a:avLst/>
                    <a:gdLst>
                      <a:gd name="connsiteX0" fmla="*/ 0 w 10382"/>
                      <a:gd name="connsiteY0" fmla="*/ 95 h 6191"/>
                      <a:gd name="connsiteX1" fmla="*/ 2572 w 10382"/>
                      <a:gd name="connsiteY1" fmla="*/ 2667 h 6191"/>
                      <a:gd name="connsiteX2" fmla="*/ 2000 w 10382"/>
                      <a:gd name="connsiteY2" fmla="*/ 6191 h 6191"/>
                      <a:gd name="connsiteX3" fmla="*/ 5143 w 10382"/>
                      <a:gd name="connsiteY3" fmla="*/ 4477 h 6191"/>
                      <a:gd name="connsiteX4" fmla="*/ 8477 w 10382"/>
                      <a:gd name="connsiteY4" fmla="*/ 6191 h 6191"/>
                      <a:gd name="connsiteX5" fmla="*/ 7810 w 10382"/>
                      <a:gd name="connsiteY5" fmla="*/ 2667 h 6191"/>
                      <a:gd name="connsiteX6" fmla="*/ 10382 w 10382"/>
                      <a:gd name="connsiteY6" fmla="*/ 95 h 6191"/>
                      <a:gd name="connsiteX7" fmla="*/ 9811 w 10382"/>
                      <a:gd name="connsiteY7" fmla="*/ 0 h 6191"/>
                      <a:gd name="connsiteX8" fmla="*/ 667 w 10382"/>
                      <a:gd name="connsiteY8" fmla="*/ 0 h 6191"/>
                      <a:gd name="connsiteX9" fmla="*/ 0 w 10382"/>
                      <a:gd name="connsiteY9" fmla="*/ 95 h 61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0382" h="6191">
                        <a:moveTo>
                          <a:pt x="0" y="95"/>
                        </a:moveTo>
                        <a:lnTo>
                          <a:pt x="2572" y="2667"/>
                        </a:lnTo>
                        <a:lnTo>
                          <a:pt x="2000" y="6191"/>
                        </a:lnTo>
                        <a:lnTo>
                          <a:pt x="5143" y="4477"/>
                        </a:lnTo>
                        <a:lnTo>
                          <a:pt x="8477" y="6191"/>
                        </a:lnTo>
                        <a:lnTo>
                          <a:pt x="7810" y="2667"/>
                        </a:lnTo>
                        <a:lnTo>
                          <a:pt x="10382" y="95"/>
                        </a:lnTo>
                        <a:lnTo>
                          <a:pt x="9811" y="0"/>
                        </a:lnTo>
                        <a:lnTo>
                          <a:pt x="667" y="0"/>
                        </a:lnTo>
                        <a:lnTo>
                          <a:pt x="0" y="95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50" name="자유형: 도형 249">
                    <a:extLst>
                      <a:ext uri="{FF2B5EF4-FFF2-40B4-BE49-F238E27FC236}">
                        <a16:creationId xmlns:a16="http://schemas.microsoft.com/office/drawing/2014/main" id="{B4F9DEDC-47E8-DCAE-04C1-CC9DB7D84151}"/>
                      </a:ext>
                    </a:extLst>
                  </p:cNvPr>
                  <p:cNvSpPr/>
                  <p:nvPr/>
                </p:nvSpPr>
                <p:spPr>
                  <a:xfrm>
                    <a:off x="4890483" y="3411282"/>
                    <a:ext cx="10382" cy="9905"/>
                  </a:xfrm>
                  <a:custGeom>
                    <a:avLst/>
                    <a:gdLst>
                      <a:gd name="connsiteX0" fmla="*/ 2000 w 10382"/>
                      <a:gd name="connsiteY0" fmla="*/ 9906 h 9905"/>
                      <a:gd name="connsiteX1" fmla="*/ 5143 w 10382"/>
                      <a:gd name="connsiteY1" fmla="*/ 8192 h 9905"/>
                      <a:gd name="connsiteX2" fmla="*/ 8477 w 10382"/>
                      <a:gd name="connsiteY2" fmla="*/ 9906 h 9905"/>
                      <a:gd name="connsiteX3" fmla="*/ 7810 w 10382"/>
                      <a:gd name="connsiteY3" fmla="*/ 6287 h 9905"/>
                      <a:gd name="connsiteX4" fmla="*/ 10382 w 10382"/>
                      <a:gd name="connsiteY4" fmla="*/ 3810 h 9905"/>
                      <a:gd name="connsiteX5" fmla="*/ 6858 w 10382"/>
                      <a:gd name="connsiteY5" fmla="*/ 3334 h 9905"/>
                      <a:gd name="connsiteX6" fmla="*/ 5143 w 10382"/>
                      <a:gd name="connsiteY6" fmla="*/ 0 h 9905"/>
                      <a:gd name="connsiteX7" fmla="*/ 3620 w 10382"/>
                      <a:gd name="connsiteY7" fmla="*/ 3334 h 9905"/>
                      <a:gd name="connsiteX8" fmla="*/ 0 w 10382"/>
                      <a:gd name="connsiteY8" fmla="*/ 3810 h 9905"/>
                      <a:gd name="connsiteX9" fmla="*/ 2572 w 10382"/>
                      <a:gd name="connsiteY9" fmla="*/ 6287 h 9905"/>
                      <a:gd name="connsiteX10" fmla="*/ 2000 w 10382"/>
                      <a:gd name="connsiteY10" fmla="*/ 9906 h 9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0382" h="9905">
                        <a:moveTo>
                          <a:pt x="2000" y="9906"/>
                        </a:moveTo>
                        <a:lnTo>
                          <a:pt x="5143" y="8192"/>
                        </a:lnTo>
                        <a:lnTo>
                          <a:pt x="8477" y="9906"/>
                        </a:lnTo>
                        <a:lnTo>
                          <a:pt x="7810" y="6287"/>
                        </a:lnTo>
                        <a:lnTo>
                          <a:pt x="10382" y="3810"/>
                        </a:lnTo>
                        <a:lnTo>
                          <a:pt x="6858" y="3334"/>
                        </a:lnTo>
                        <a:lnTo>
                          <a:pt x="5143" y="0"/>
                        </a:lnTo>
                        <a:lnTo>
                          <a:pt x="3620" y="3334"/>
                        </a:lnTo>
                        <a:lnTo>
                          <a:pt x="0" y="3810"/>
                        </a:lnTo>
                        <a:lnTo>
                          <a:pt x="2572" y="6287"/>
                        </a:lnTo>
                        <a:lnTo>
                          <a:pt x="2000" y="9906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51" name="자유형: 도형 250">
                    <a:extLst>
                      <a:ext uri="{FF2B5EF4-FFF2-40B4-BE49-F238E27FC236}">
                        <a16:creationId xmlns:a16="http://schemas.microsoft.com/office/drawing/2014/main" id="{B2CCE41B-77EC-5E7A-A563-F15BDE80D453}"/>
                      </a:ext>
                    </a:extLst>
                  </p:cNvPr>
                  <p:cNvSpPr/>
                  <p:nvPr/>
                </p:nvSpPr>
                <p:spPr>
                  <a:xfrm>
                    <a:off x="4910772" y="3360514"/>
                    <a:ext cx="10382" cy="8763"/>
                  </a:xfrm>
                  <a:custGeom>
                    <a:avLst/>
                    <a:gdLst>
                      <a:gd name="connsiteX0" fmla="*/ 3524 w 10382"/>
                      <a:gd name="connsiteY0" fmla="*/ 2191 h 8763"/>
                      <a:gd name="connsiteX1" fmla="*/ 0 w 10382"/>
                      <a:gd name="connsiteY1" fmla="*/ 2667 h 8763"/>
                      <a:gd name="connsiteX2" fmla="*/ 2572 w 10382"/>
                      <a:gd name="connsiteY2" fmla="*/ 5239 h 8763"/>
                      <a:gd name="connsiteX3" fmla="*/ 1905 w 10382"/>
                      <a:gd name="connsiteY3" fmla="*/ 8763 h 8763"/>
                      <a:gd name="connsiteX4" fmla="*/ 5143 w 10382"/>
                      <a:gd name="connsiteY4" fmla="*/ 7049 h 8763"/>
                      <a:gd name="connsiteX5" fmla="*/ 8382 w 10382"/>
                      <a:gd name="connsiteY5" fmla="*/ 8763 h 8763"/>
                      <a:gd name="connsiteX6" fmla="*/ 7715 w 10382"/>
                      <a:gd name="connsiteY6" fmla="*/ 5239 h 8763"/>
                      <a:gd name="connsiteX7" fmla="*/ 10382 w 10382"/>
                      <a:gd name="connsiteY7" fmla="*/ 2667 h 8763"/>
                      <a:gd name="connsiteX8" fmla="*/ 6763 w 10382"/>
                      <a:gd name="connsiteY8" fmla="*/ 2191 h 8763"/>
                      <a:gd name="connsiteX9" fmla="*/ 5715 w 10382"/>
                      <a:gd name="connsiteY9" fmla="*/ 0 h 8763"/>
                      <a:gd name="connsiteX10" fmla="*/ 4572 w 10382"/>
                      <a:gd name="connsiteY10" fmla="*/ 0 h 8763"/>
                      <a:gd name="connsiteX11" fmla="*/ 3524 w 10382"/>
                      <a:gd name="connsiteY11" fmla="*/ 2191 h 8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0382" h="8763">
                        <a:moveTo>
                          <a:pt x="3524" y="2191"/>
                        </a:moveTo>
                        <a:lnTo>
                          <a:pt x="0" y="2667"/>
                        </a:lnTo>
                        <a:lnTo>
                          <a:pt x="2572" y="5239"/>
                        </a:lnTo>
                        <a:lnTo>
                          <a:pt x="1905" y="8763"/>
                        </a:lnTo>
                        <a:lnTo>
                          <a:pt x="5143" y="7049"/>
                        </a:lnTo>
                        <a:lnTo>
                          <a:pt x="8382" y="8763"/>
                        </a:lnTo>
                        <a:lnTo>
                          <a:pt x="7715" y="5239"/>
                        </a:lnTo>
                        <a:lnTo>
                          <a:pt x="10382" y="2667"/>
                        </a:lnTo>
                        <a:lnTo>
                          <a:pt x="6763" y="2191"/>
                        </a:lnTo>
                        <a:lnTo>
                          <a:pt x="5715" y="0"/>
                        </a:lnTo>
                        <a:lnTo>
                          <a:pt x="4572" y="0"/>
                        </a:lnTo>
                        <a:lnTo>
                          <a:pt x="3524" y="2191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52" name="자유형: 도형 251">
                    <a:extLst>
                      <a:ext uri="{FF2B5EF4-FFF2-40B4-BE49-F238E27FC236}">
                        <a16:creationId xmlns:a16="http://schemas.microsoft.com/office/drawing/2014/main" id="{7814A160-A941-7B07-F648-594AD9731232}"/>
                      </a:ext>
                    </a:extLst>
                  </p:cNvPr>
                  <p:cNvSpPr/>
                  <p:nvPr/>
                </p:nvSpPr>
                <p:spPr>
                  <a:xfrm>
                    <a:off x="4915344" y="3359467"/>
                    <a:ext cx="1142" cy="1047"/>
                  </a:xfrm>
                  <a:custGeom>
                    <a:avLst/>
                    <a:gdLst>
                      <a:gd name="connsiteX0" fmla="*/ 0 w 1142"/>
                      <a:gd name="connsiteY0" fmla="*/ 1048 h 1047"/>
                      <a:gd name="connsiteX1" fmla="*/ 1143 w 1142"/>
                      <a:gd name="connsiteY1" fmla="*/ 1048 h 1047"/>
                      <a:gd name="connsiteX2" fmla="*/ 571 w 1142"/>
                      <a:gd name="connsiteY2" fmla="*/ 0 h 1047"/>
                      <a:gd name="connsiteX3" fmla="*/ 0 w 1142"/>
                      <a:gd name="connsiteY3" fmla="*/ 1048 h 10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42" h="1047">
                        <a:moveTo>
                          <a:pt x="0" y="1048"/>
                        </a:moveTo>
                        <a:lnTo>
                          <a:pt x="1143" y="1048"/>
                        </a:lnTo>
                        <a:lnTo>
                          <a:pt x="571" y="0"/>
                        </a:lnTo>
                        <a:lnTo>
                          <a:pt x="0" y="1048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53" name="자유형: 도형 252">
                    <a:extLst>
                      <a:ext uri="{FF2B5EF4-FFF2-40B4-BE49-F238E27FC236}">
                        <a16:creationId xmlns:a16="http://schemas.microsoft.com/office/drawing/2014/main" id="{354317F0-1AC4-33B8-C481-6BD677F17D12}"/>
                      </a:ext>
                    </a:extLst>
                  </p:cNvPr>
                  <p:cNvSpPr/>
                  <p:nvPr/>
                </p:nvSpPr>
                <p:spPr>
                  <a:xfrm>
                    <a:off x="4917535" y="3385565"/>
                    <a:ext cx="1619" cy="857"/>
                  </a:xfrm>
                  <a:custGeom>
                    <a:avLst/>
                    <a:gdLst>
                      <a:gd name="connsiteX0" fmla="*/ 1619 w 1619"/>
                      <a:gd name="connsiteY0" fmla="*/ 857 h 857"/>
                      <a:gd name="connsiteX1" fmla="*/ 1429 w 1619"/>
                      <a:gd name="connsiteY1" fmla="*/ 0 h 857"/>
                      <a:gd name="connsiteX2" fmla="*/ 0 w 1619"/>
                      <a:gd name="connsiteY2" fmla="*/ 0 h 857"/>
                      <a:gd name="connsiteX3" fmla="*/ 1619 w 1619"/>
                      <a:gd name="connsiteY3" fmla="*/ 857 h 8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19" h="857">
                        <a:moveTo>
                          <a:pt x="1619" y="857"/>
                        </a:moveTo>
                        <a:lnTo>
                          <a:pt x="1429" y="0"/>
                        </a:lnTo>
                        <a:lnTo>
                          <a:pt x="0" y="0"/>
                        </a:lnTo>
                        <a:lnTo>
                          <a:pt x="1619" y="857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54" name="자유형: 도형 253">
                    <a:extLst>
                      <a:ext uri="{FF2B5EF4-FFF2-40B4-BE49-F238E27FC236}">
                        <a16:creationId xmlns:a16="http://schemas.microsoft.com/office/drawing/2014/main" id="{0EEFB2BB-04DE-27FA-2F0B-4D097D98D53D}"/>
                      </a:ext>
                    </a:extLst>
                  </p:cNvPr>
                  <p:cNvSpPr/>
                  <p:nvPr/>
                </p:nvSpPr>
                <p:spPr>
                  <a:xfrm>
                    <a:off x="4912677" y="3385565"/>
                    <a:ext cx="1619" cy="857"/>
                  </a:xfrm>
                  <a:custGeom>
                    <a:avLst/>
                    <a:gdLst>
                      <a:gd name="connsiteX0" fmla="*/ 0 w 1619"/>
                      <a:gd name="connsiteY0" fmla="*/ 857 h 857"/>
                      <a:gd name="connsiteX1" fmla="*/ 1619 w 1619"/>
                      <a:gd name="connsiteY1" fmla="*/ 0 h 857"/>
                      <a:gd name="connsiteX2" fmla="*/ 190 w 1619"/>
                      <a:gd name="connsiteY2" fmla="*/ 0 h 857"/>
                      <a:gd name="connsiteX3" fmla="*/ 0 w 1619"/>
                      <a:gd name="connsiteY3" fmla="*/ 857 h 8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19" h="857">
                        <a:moveTo>
                          <a:pt x="0" y="857"/>
                        </a:moveTo>
                        <a:lnTo>
                          <a:pt x="1619" y="0"/>
                        </a:lnTo>
                        <a:lnTo>
                          <a:pt x="190" y="0"/>
                        </a:lnTo>
                        <a:lnTo>
                          <a:pt x="0" y="857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55" name="자유형: 도형 254">
                    <a:extLst>
                      <a:ext uri="{FF2B5EF4-FFF2-40B4-BE49-F238E27FC236}">
                        <a16:creationId xmlns:a16="http://schemas.microsoft.com/office/drawing/2014/main" id="{8B13D7F5-B968-D319-E975-8A707628F977}"/>
                      </a:ext>
                    </a:extLst>
                  </p:cNvPr>
                  <p:cNvSpPr/>
                  <p:nvPr/>
                </p:nvSpPr>
                <p:spPr>
                  <a:xfrm>
                    <a:off x="4910772" y="3376612"/>
                    <a:ext cx="10382" cy="8953"/>
                  </a:xfrm>
                  <a:custGeom>
                    <a:avLst/>
                    <a:gdLst>
                      <a:gd name="connsiteX0" fmla="*/ 10382 w 10382"/>
                      <a:gd name="connsiteY0" fmla="*/ 3715 h 8953"/>
                      <a:gd name="connsiteX1" fmla="*/ 6763 w 10382"/>
                      <a:gd name="connsiteY1" fmla="*/ 3238 h 8953"/>
                      <a:gd name="connsiteX2" fmla="*/ 5143 w 10382"/>
                      <a:gd name="connsiteY2" fmla="*/ 0 h 8953"/>
                      <a:gd name="connsiteX3" fmla="*/ 3524 w 10382"/>
                      <a:gd name="connsiteY3" fmla="*/ 3238 h 8953"/>
                      <a:gd name="connsiteX4" fmla="*/ 0 w 10382"/>
                      <a:gd name="connsiteY4" fmla="*/ 3715 h 8953"/>
                      <a:gd name="connsiteX5" fmla="*/ 2572 w 10382"/>
                      <a:gd name="connsiteY5" fmla="*/ 6287 h 8953"/>
                      <a:gd name="connsiteX6" fmla="*/ 2095 w 10382"/>
                      <a:gd name="connsiteY6" fmla="*/ 8954 h 8953"/>
                      <a:gd name="connsiteX7" fmla="*/ 3524 w 10382"/>
                      <a:gd name="connsiteY7" fmla="*/ 8954 h 8953"/>
                      <a:gd name="connsiteX8" fmla="*/ 5143 w 10382"/>
                      <a:gd name="connsiteY8" fmla="*/ 8096 h 8953"/>
                      <a:gd name="connsiteX9" fmla="*/ 6763 w 10382"/>
                      <a:gd name="connsiteY9" fmla="*/ 8954 h 8953"/>
                      <a:gd name="connsiteX10" fmla="*/ 8192 w 10382"/>
                      <a:gd name="connsiteY10" fmla="*/ 8954 h 8953"/>
                      <a:gd name="connsiteX11" fmla="*/ 7715 w 10382"/>
                      <a:gd name="connsiteY11" fmla="*/ 6287 h 8953"/>
                      <a:gd name="connsiteX12" fmla="*/ 10382 w 10382"/>
                      <a:gd name="connsiteY12" fmla="*/ 3715 h 8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0382" h="8953">
                        <a:moveTo>
                          <a:pt x="10382" y="3715"/>
                        </a:moveTo>
                        <a:lnTo>
                          <a:pt x="6763" y="3238"/>
                        </a:lnTo>
                        <a:lnTo>
                          <a:pt x="5143" y="0"/>
                        </a:lnTo>
                        <a:lnTo>
                          <a:pt x="3524" y="3238"/>
                        </a:lnTo>
                        <a:lnTo>
                          <a:pt x="0" y="3715"/>
                        </a:lnTo>
                        <a:lnTo>
                          <a:pt x="2572" y="6287"/>
                        </a:lnTo>
                        <a:lnTo>
                          <a:pt x="2095" y="8954"/>
                        </a:lnTo>
                        <a:lnTo>
                          <a:pt x="3524" y="8954"/>
                        </a:lnTo>
                        <a:lnTo>
                          <a:pt x="5143" y="8096"/>
                        </a:lnTo>
                        <a:lnTo>
                          <a:pt x="6763" y="8954"/>
                        </a:lnTo>
                        <a:lnTo>
                          <a:pt x="8192" y="8954"/>
                        </a:lnTo>
                        <a:lnTo>
                          <a:pt x="7715" y="6287"/>
                        </a:lnTo>
                        <a:lnTo>
                          <a:pt x="10382" y="3715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56" name="자유형: 도형 255">
                    <a:extLst>
                      <a:ext uri="{FF2B5EF4-FFF2-40B4-BE49-F238E27FC236}">
                        <a16:creationId xmlns:a16="http://schemas.microsoft.com/office/drawing/2014/main" id="{E1CB8432-D61D-74C6-5F2F-BB2CAE68FEB5}"/>
                      </a:ext>
                    </a:extLst>
                  </p:cNvPr>
                  <p:cNvSpPr/>
                  <p:nvPr/>
                </p:nvSpPr>
                <p:spPr>
                  <a:xfrm>
                    <a:off x="4910772" y="3393661"/>
                    <a:ext cx="10382" cy="4191"/>
                  </a:xfrm>
                  <a:custGeom>
                    <a:avLst/>
                    <a:gdLst>
                      <a:gd name="connsiteX0" fmla="*/ 6763 w 10382"/>
                      <a:gd name="connsiteY0" fmla="*/ 3239 h 4191"/>
                      <a:gd name="connsiteX1" fmla="*/ 5143 w 10382"/>
                      <a:gd name="connsiteY1" fmla="*/ 0 h 4191"/>
                      <a:gd name="connsiteX2" fmla="*/ 3524 w 10382"/>
                      <a:gd name="connsiteY2" fmla="*/ 3239 h 4191"/>
                      <a:gd name="connsiteX3" fmla="*/ 0 w 10382"/>
                      <a:gd name="connsiteY3" fmla="*/ 3810 h 4191"/>
                      <a:gd name="connsiteX4" fmla="*/ 381 w 10382"/>
                      <a:gd name="connsiteY4" fmla="*/ 4191 h 4191"/>
                      <a:gd name="connsiteX5" fmla="*/ 9906 w 10382"/>
                      <a:gd name="connsiteY5" fmla="*/ 4191 h 4191"/>
                      <a:gd name="connsiteX6" fmla="*/ 10382 w 10382"/>
                      <a:gd name="connsiteY6" fmla="*/ 3810 h 4191"/>
                      <a:gd name="connsiteX7" fmla="*/ 6763 w 10382"/>
                      <a:gd name="connsiteY7" fmla="*/ 3239 h 41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382" h="4191">
                        <a:moveTo>
                          <a:pt x="6763" y="3239"/>
                        </a:moveTo>
                        <a:lnTo>
                          <a:pt x="5143" y="0"/>
                        </a:lnTo>
                        <a:lnTo>
                          <a:pt x="3524" y="3239"/>
                        </a:lnTo>
                        <a:lnTo>
                          <a:pt x="0" y="3810"/>
                        </a:lnTo>
                        <a:lnTo>
                          <a:pt x="381" y="4191"/>
                        </a:lnTo>
                        <a:lnTo>
                          <a:pt x="9906" y="4191"/>
                        </a:lnTo>
                        <a:lnTo>
                          <a:pt x="10382" y="3810"/>
                        </a:lnTo>
                        <a:lnTo>
                          <a:pt x="6763" y="3239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57" name="자유형: 도형 256">
                    <a:extLst>
                      <a:ext uri="{FF2B5EF4-FFF2-40B4-BE49-F238E27FC236}">
                        <a16:creationId xmlns:a16="http://schemas.microsoft.com/office/drawing/2014/main" id="{DFB3C914-BF76-1B16-F30E-F88A3BA1A1C3}"/>
                      </a:ext>
                    </a:extLst>
                  </p:cNvPr>
                  <p:cNvSpPr/>
                  <p:nvPr/>
                </p:nvSpPr>
                <p:spPr>
                  <a:xfrm>
                    <a:off x="4911153" y="3397852"/>
                    <a:ext cx="9525" cy="5714"/>
                  </a:xfrm>
                  <a:custGeom>
                    <a:avLst/>
                    <a:gdLst>
                      <a:gd name="connsiteX0" fmla="*/ 2191 w 9525"/>
                      <a:gd name="connsiteY0" fmla="*/ 2095 h 5714"/>
                      <a:gd name="connsiteX1" fmla="*/ 1524 w 9525"/>
                      <a:gd name="connsiteY1" fmla="*/ 5715 h 5714"/>
                      <a:gd name="connsiteX2" fmla="*/ 4763 w 9525"/>
                      <a:gd name="connsiteY2" fmla="*/ 4001 h 5714"/>
                      <a:gd name="connsiteX3" fmla="*/ 8001 w 9525"/>
                      <a:gd name="connsiteY3" fmla="*/ 5715 h 5714"/>
                      <a:gd name="connsiteX4" fmla="*/ 7334 w 9525"/>
                      <a:gd name="connsiteY4" fmla="*/ 2095 h 5714"/>
                      <a:gd name="connsiteX5" fmla="*/ 9525 w 9525"/>
                      <a:gd name="connsiteY5" fmla="*/ 0 h 5714"/>
                      <a:gd name="connsiteX6" fmla="*/ 0 w 9525"/>
                      <a:gd name="connsiteY6" fmla="*/ 0 h 5714"/>
                      <a:gd name="connsiteX7" fmla="*/ 2191 w 9525"/>
                      <a:gd name="connsiteY7" fmla="*/ 2095 h 57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525" h="5714">
                        <a:moveTo>
                          <a:pt x="2191" y="2095"/>
                        </a:moveTo>
                        <a:lnTo>
                          <a:pt x="1524" y="5715"/>
                        </a:lnTo>
                        <a:lnTo>
                          <a:pt x="4763" y="4001"/>
                        </a:lnTo>
                        <a:lnTo>
                          <a:pt x="8001" y="5715"/>
                        </a:lnTo>
                        <a:lnTo>
                          <a:pt x="7334" y="2095"/>
                        </a:lnTo>
                        <a:lnTo>
                          <a:pt x="9525" y="0"/>
                        </a:lnTo>
                        <a:lnTo>
                          <a:pt x="0" y="0"/>
                        </a:lnTo>
                        <a:lnTo>
                          <a:pt x="2191" y="2095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58" name="자유형: 도형 257">
                    <a:extLst>
                      <a:ext uri="{FF2B5EF4-FFF2-40B4-BE49-F238E27FC236}">
                        <a16:creationId xmlns:a16="http://schemas.microsoft.com/office/drawing/2014/main" id="{2DF2175B-450E-1A44-3BF7-A780DB6F1B2D}"/>
                      </a:ext>
                    </a:extLst>
                  </p:cNvPr>
                  <p:cNvSpPr/>
                  <p:nvPr/>
                </p:nvSpPr>
                <p:spPr>
                  <a:xfrm>
                    <a:off x="4910772" y="3410806"/>
                    <a:ext cx="10382" cy="9810"/>
                  </a:xfrm>
                  <a:custGeom>
                    <a:avLst/>
                    <a:gdLst>
                      <a:gd name="connsiteX0" fmla="*/ 1905 w 10382"/>
                      <a:gd name="connsiteY0" fmla="*/ 9811 h 9810"/>
                      <a:gd name="connsiteX1" fmla="*/ 5143 w 10382"/>
                      <a:gd name="connsiteY1" fmla="*/ 8191 h 9810"/>
                      <a:gd name="connsiteX2" fmla="*/ 8382 w 10382"/>
                      <a:gd name="connsiteY2" fmla="*/ 9811 h 9810"/>
                      <a:gd name="connsiteX3" fmla="*/ 7715 w 10382"/>
                      <a:gd name="connsiteY3" fmla="*/ 6286 h 9810"/>
                      <a:gd name="connsiteX4" fmla="*/ 10382 w 10382"/>
                      <a:gd name="connsiteY4" fmla="*/ 3810 h 9810"/>
                      <a:gd name="connsiteX5" fmla="*/ 6763 w 10382"/>
                      <a:gd name="connsiteY5" fmla="*/ 3238 h 9810"/>
                      <a:gd name="connsiteX6" fmla="*/ 5143 w 10382"/>
                      <a:gd name="connsiteY6" fmla="*/ 0 h 9810"/>
                      <a:gd name="connsiteX7" fmla="*/ 3524 w 10382"/>
                      <a:gd name="connsiteY7" fmla="*/ 3238 h 9810"/>
                      <a:gd name="connsiteX8" fmla="*/ 0 w 10382"/>
                      <a:gd name="connsiteY8" fmla="*/ 3810 h 9810"/>
                      <a:gd name="connsiteX9" fmla="*/ 2572 w 10382"/>
                      <a:gd name="connsiteY9" fmla="*/ 6286 h 9810"/>
                      <a:gd name="connsiteX10" fmla="*/ 1905 w 10382"/>
                      <a:gd name="connsiteY10" fmla="*/ 9811 h 9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0382" h="9810">
                        <a:moveTo>
                          <a:pt x="1905" y="9811"/>
                        </a:moveTo>
                        <a:lnTo>
                          <a:pt x="5143" y="8191"/>
                        </a:lnTo>
                        <a:lnTo>
                          <a:pt x="8382" y="9811"/>
                        </a:lnTo>
                        <a:lnTo>
                          <a:pt x="7715" y="6286"/>
                        </a:lnTo>
                        <a:lnTo>
                          <a:pt x="10382" y="3810"/>
                        </a:lnTo>
                        <a:lnTo>
                          <a:pt x="6763" y="3238"/>
                        </a:lnTo>
                        <a:lnTo>
                          <a:pt x="5143" y="0"/>
                        </a:lnTo>
                        <a:lnTo>
                          <a:pt x="3524" y="3238"/>
                        </a:lnTo>
                        <a:lnTo>
                          <a:pt x="0" y="3810"/>
                        </a:lnTo>
                        <a:lnTo>
                          <a:pt x="2572" y="6286"/>
                        </a:lnTo>
                        <a:lnTo>
                          <a:pt x="1905" y="9811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59" name="자유형: 도형 258">
                    <a:extLst>
                      <a:ext uri="{FF2B5EF4-FFF2-40B4-BE49-F238E27FC236}">
                        <a16:creationId xmlns:a16="http://schemas.microsoft.com/office/drawing/2014/main" id="{483F33D0-F2EE-2B06-AC1C-E496E8338110}"/>
                      </a:ext>
                    </a:extLst>
                  </p:cNvPr>
                  <p:cNvSpPr/>
                  <p:nvPr/>
                </p:nvSpPr>
                <p:spPr>
                  <a:xfrm>
                    <a:off x="4929917" y="3360514"/>
                    <a:ext cx="10477" cy="8858"/>
                  </a:xfrm>
                  <a:custGeom>
                    <a:avLst/>
                    <a:gdLst>
                      <a:gd name="connsiteX0" fmla="*/ 3620 w 10477"/>
                      <a:gd name="connsiteY0" fmla="*/ 2286 h 8858"/>
                      <a:gd name="connsiteX1" fmla="*/ 0 w 10477"/>
                      <a:gd name="connsiteY1" fmla="*/ 2762 h 8858"/>
                      <a:gd name="connsiteX2" fmla="*/ 2667 w 10477"/>
                      <a:gd name="connsiteY2" fmla="*/ 5334 h 8858"/>
                      <a:gd name="connsiteX3" fmla="*/ 2000 w 10477"/>
                      <a:gd name="connsiteY3" fmla="*/ 8858 h 8858"/>
                      <a:gd name="connsiteX4" fmla="*/ 5239 w 10477"/>
                      <a:gd name="connsiteY4" fmla="*/ 7239 h 8858"/>
                      <a:gd name="connsiteX5" fmla="*/ 8477 w 10477"/>
                      <a:gd name="connsiteY5" fmla="*/ 8858 h 8858"/>
                      <a:gd name="connsiteX6" fmla="*/ 7906 w 10477"/>
                      <a:gd name="connsiteY6" fmla="*/ 5334 h 8858"/>
                      <a:gd name="connsiteX7" fmla="*/ 10478 w 10477"/>
                      <a:gd name="connsiteY7" fmla="*/ 2762 h 8858"/>
                      <a:gd name="connsiteX8" fmla="*/ 6858 w 10477"/>
                      <a:gd name="connsiteY8" fmla="*/ 2286 h 8858"/>
                      <a:gd name="connsiteX9" fmla="*/ 5715 w 10477"/>
                      <a:gd name="connsiteY9" fmla="*/ 0 h 8858"/>
                      <a:gd name="connsiteX10" fmla="*/ 4763 w 10477"/>
                      <a:gd name="connsiteY10" fmla="*/ 0 h 8858"/>
                      <a:gd name="connsiteX11" fmla="*/ 3620 w 10477"/>
                      <a:gd name="connsiteY11" fmla="*/ 2286 h 8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0477" h="8858">
                        <a:moveTo>
                          <a:pt x="3620" y="2286"/>
                        </a:moveTo>
                        <a:lnTo>
                          <a:pt x="0" y="2762"/>
                        </a:lnTo>
                        <a:lnTo>
                          <a:pt x="2667" y="5334"/>
                        </a:lnTo>
                        <a:lnTo>
                          <a:pt x="2000" y="8858"/>
                        </a:lnTo>
                        <a:lnTo>
                          <a:pt x="5239" y="7239"/>
                        </a:lnTo>
                        <a:lnTo>
                          <a:pt x="8477" y="8858"/>
                        </a:lnTo>
                        <a:lnTo>
                          <a:pt x="7906" y="5334"/>
                        </a:lnTo>
                        <a:lnTo>
                          <a:pt x="10478" y="2762"/>
                        </a:lnTo>
                        <a:lnTo>
                          <a:pt x="6858" y="2286"/>
                        </a:lnTo>
                        <a:lnTo>
                          <a:pt x="5715" y="0"/>
                        </a:lnTo>
                        <a:lnTo>
                          <a:pt x="4763" y="0"/>
                        </a:lnTo>
                        <a:lnTo>
                          <a:pt x="3620" y="2286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60" name="자유형: 도형 259">
                    <a:extLst>
                      <a:ext uri="{FF2B5EF4-FFF2-40B4-BE49-F238E27FC236}">
                        <a16:creationId xmlns:a16="http://schemas.microsoft.com/office/drawing/2014/main" id="{63A8C15B-A41D-7E75-D1EC-ECB5F6837D1B}"/>
                      </a:ext>
                    </a:extLst>
                  </p:cNvPr>
                  <p:cNvSpPr/>
                  <p:nvPr/>
                </p:nvSpPr>
                <p:spPr>
                  <a:xfrm>
                    <a:off x="4934679" y="3359562"/>
                    <a:ext cx="952" cy="952"/>
                  </a:xfrm>
                  <a:custGeom>
                    <a:avLst/>
                    <a:gdLst>
                      <a:gd name="connsiteX0" fmla="*/ 0 w 952"/>
                      <a:gd name="connsiteY0" fmla="*/ 952 h 952"/>
                      <a:gd name="connsiteX1" fmla="*/ 953 w 952"/>
                      <a:gd name="connsiteY1" fmla="*/ 952 h 952"/>
                      <a:gd name="connsiteX2" fmla="*/ 476 w 952"/>
                      <a:gd name="connsiteY2" fmla="*/ 0 h 952"/>
                      <a:gd name="connsiteX3" fmla="*/ 0 w 952"/>
                      <a:gd name="connsiteY3" fmla="*/ 952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952">
                        <a:moveTo>
                          <a:pt x="0" y="952"/>
                        </a:moveTo>
                        <a:lnTo>
                          <a:pt x="953" y="952"/>
                        </a:lnTo>
                        <a:lnTo>
                          <a:pt x="476" y="0"/>
                        </a:lnTo>
                        <a:lnTo>
                          <a:pt x="0" y="952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61" name="자유형: 도형 260">
                    <a:extLst>
                      <a:ext uri="{FF2B5EF4-FFF2-40B4-BE49-F238E27FC236}">
                        <a16:creationId xmlns:a16="http://schemas.microsoft.com/office/drawing/2014/main" id="{73BC75B2-08C3-C28A-1443-8BB995797949}"/>
                      </a:ext>
                    </a:extLst>
                  </p:cNvPr>
                  <p:cNvSpPr/>
                  <p:nvPr/>
                </p:nvSpPr>
                <p:spPr>
                  <a:xfrm>
                    <a:off x="4936585" y="3385565"/>
                    <a:ext cx="1809" cy="952"/>
                  </a:xfrm>
                  <a:custGeom>
                    <a:avLst/>
                    <a:gdLst>
                      <a:gd name="connsiteX0" fmla="*/ 1810 w 1809"/>
                      <a:gd name="connsiteY0" fmla="*/ 952 h 952"/>
                      <a:gd name="connsiteX1" fmla="*/ 1619 w 1809"/>
                      <a:gd name="connsiteY1" fmla="*/ 0 h 952"/>
                      <a:gd name="connsiteX2" fmla="*/ 0 w 1809"/>
                      <a:gd name="connsiteY2" fmla="*/ 0 h 952"/>
                      <a:gd name="connsiteX3" fmla="*/ 1810 w 1809"/>
                      <a:gd name="connsiteY3" fmla="*/ 952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09" h="952">
                        <a:moveTo>
                          <a:pt x="1810" y="952"/>
                        </a:moveTo>
                        <a:lnTo>
                          <a:pt x="1619" y="0"/>
                        </a:lnTo>
                        <a:lnTo>
                          <a:pt x="0" y="0"/>
                        </a:lnTo>
                        <a:lnTo>
                          <a:pt x="1810" y="952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62" name="자유형: 도형 261">
                    <a:extLst>
                      <a:ext uri="{FF2B5EF4-FFF2-40B4-BE49-F238E27FC236}">
                        <a16:creationId xmlns:a16="http://schemas.microsoft.com/office/drawing/2014/main" id="{0869F4A5-CC04-FC17-4ABC-B458BE17D78C}"/>
                      </a:ext>
                    </a:extLst>
                  </p:cNvPr>
                  <p:cNvSpPr/>
                  <p:nvPr/>
                </p:nvSpPr>
                <p:spPr>
                  <a:xfrm>
                    <a:off x="4931917" y="3385565"/>
                    <a:ext cx="1809" cy="952"/>
                  </a:xfrm>
                  <a:custGeom>
                    <a:avLst/>
                    <a:gdLst>
                      <a:gd name="connsiteX0" fmla="*/ 0 w 1809"/>
                      <a:gd name="connsiteY0" fmla="*/ 952 h 952"/>
                      <a:gd name="connsiteX1" fmla="*/ 1810 w 1809"/>
                      <a:gd name="connsiteY1" fmla="*/ 0 h 952"/>
                      <a:gd name="connsiteX2" fmla="*/ 190 w 1809"/>
                      <a:gd name="connsiteY2" fmla="*/ 0 h 952"/>
                      <a:gd name="connsiteX3" fmla="*/ 0 w 1809"/>
                      <a:gd name="connsiteY3" fmla="*/ 952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09" h="952">
                        <a:moveTo>
                          <a:pt x="0" y="952"/>
                        </a:moveTo>
                        <a:lnTo>
                          <a:pt x="1810" y="0"/>
                        </a:lnTo>
                        <a:lnTo>
                          <a:pt x="190" y="0"/>
                        </a:lnTo>
                        <a:lnTo>
                          <a:pt x="0" y="952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63" name="자유형: 도형 262">
                    <a:extLst>
                      <a:ext uri="{FF2B5EF4-FFF2-40B4-BE49-F238E27FC236}">
                        <a16:creationId xmlns:a16="http://schemas.microsoft.com/office/drawing/2014/main" id="{611CA079-ECED-4A7D-4BE0-DFA0067817F1}"/>
                      </a:ext>
                    </a:extLst>
                  </p:cNvPr>
                  <p:cNvSpPr/>
                  <p:nvPr/>
                </p:nvSpPr>
                <p:spPr>
                  <a:xfrm>
                    <a:off x="4929917" y="3376707"/>
                    <a:ext cx="10477" cy="8858"/>
                  </a:xfrm>
                  <a:custGeom>
                    <a:avLst/>
                    <a:gdLst>
                      <a:gd name="connsiteX0" fmla="*/ 10478 w 10477"/>
                      <a:gd name="connsiteY0" fmla="*/ 3715 h 8858"/>
                      <a:gd name="connsiteX1" fmla="*/ 6858 w 10477"/>
                      <a:gd name="connsiteY1" fmla="*/ 3238 h 8858"/>
                      <a:gd name="connsiteX2" fmla="*/ 5239 w 10477"/>
                      <a:gd name="connsiteY2" fmla="*/ 0 h 8858"/>
                      <a:gd name="connsiteX3" fmla="*/ 3620 w 10477"/>
                      <a:gd name="connsiteY3" fmla="*/ 3238 h 8858"/>
                      <a:gd name="connsiteX4" fmla="*/ 0 w 10477"/>
                      <a:gd name="connsiteY4" fmla="*/ 3715 h 8858"/>
                      <a:gd name="connsiteX5" fmla="*/ 2667 w 10477"/>
                      <a:gd name="connsiteY5" fmla="*/ 6287 h 8858"/>
                      <a:gd name="connsiteX6" fmla="*/ 2191 w 10477"/>
                      <a:gd name="connsiteY6" fmla="*/ 8858 h 8858"/>
                      <a:gd name="connsiteX7" fmla="*/ 3810 w 10477"/>
                      <a:gd name="connsiteY7" fmla="*/ 8858 h 8858"/>
                      <a:gd name="connsiteX8" fmla="*/ 5239 w 10477"/>
                      <a:gd name="connsiteY8" fmla="*/ 8096 h 8858"/>
                      <a:gd name="connsiteX9" fmla="*/ 6668 w 10477"/>
                      <a:gd name="connsiteY9" fmla="*/ 8858 h 8858"/>
                      <a:gd name="connsiteX10" fmla="*/ 8287 w 10477"/>
                      <a:gd name="connsiteY10" fmla="*/ 8858 h 8858"/>
                      <a:gd name="connsiteX11" fmla="*/ 7906 w 10477"/>
                      <a:gd name="connsiteY11" fmla="*/ 6287 h 8858"/>
                      <a:gd name="connsiteX12" fmla="*/ 10478 w 10477"/>
                      <a:gd name="connsiteY12" fmla="*/ 3715 h 8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0477" h="8858">
                        <a:moveTo>
                          <a:pt x="10478" y="3715"/>
                        </a:moveTo>
                        <a:lnTo>
                          <a:pt x="6858" y="3238"/>
                        </a:lnTo>
                        <a:lnTo>
                          <a:pt x="5239" y="0"/>
                        </a:lnTo>
                        <a:lnTo>
                          <a:pt x="3620" y="3238"/>
                        </a:lnTo>
                        <a:lnTo>
                          <a:pt x="0" y="3715"/>
                        </a:lnTo>
                        <a:lnTo>
                          <a:pt x="2667" y="6287"/>
                        </a:lnTo>
                        <a:lnTo>
                          <a:pt x="2191" y="8858"/>
                        </a:lnTo>
                        <a:lnTo>
                          <a:pt x="3810" y="8858"/>
                        </a:lnTo>
                        <a:lnTo>
                          <a:pt x="5239" y="8096"/>
                        </a:lnTo>
                        <a:lnTo>
                          <a:pt x="6668" y="8858"/>
                        </a:lnTo>
                        <a:lnTo>
                          <a:pt x="8287" y="8858"/>
                        </a:lnTo>
                        <a:lnTo>
                          <a:pt x="7906" y="6287"/>
                        </a:lnTo>
                        <a:lnTo>
                          <a:pt x="10478" y="3715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64" name="자유형: 도형 263">
                    <a:extLst>
                      <a:ext uri="{FF2B5EF4-FFF2-40B4-BE49-F238E27FC236}">
                        <a16:creationId xmlns:a16="http://schemas.microsoft.com/office/drawing/2014/main" id="{5F64D6C8-9744-4661-16BA-E27E837EDFA8}"/>
                      </a:ext>
                    </a:extLst>
                  </p:cNvPr>
                  <p:cNvSpPr/>
                  <p:nvPr/>
                </p:nvSpPr>
                <p:spPr>
                  <a:xfrm>
                    <a:off x="4929917" y="3393757"/>
                    <a:ext cx="10477" cy="4095"/>
                  </a:xfrm>
                  <a:custGeom>
                    <a:avLst/>
                    <a:gdLst>
                      <a:gd name="connsiteX0" fmla="*/ 6858 w 10477"/>
                      <a:gd name="connsiteY0" fmla="*/ 3334 h 4095"/>
                      <a:gd name="connsiteX1" fmla="*/ 5239 w 10477"/>
                      <a:gd name="connsiteY1" fmla="*/ 0 h 4095"/>
                      <a:gd name="connsiteX2" fmla="*/ 3620 w 10477"/>
                      <a:gd name="connsiteY2" fmla="*/ 3334 h 4095"/>
                      <a:gd name="connsiteX3" fmla="*/ 0 w 10477"/>
                      <a:gd name="connsiteY3" fmla="*/ 3810 h 4095"/>
                      <a:gd name="connsiteX4" fmla="*/ 381 w 10477"/>
                      <a:gd name="connsiteY4" fmla="*/ 4096 h 4095"/>
                      <a:gd name="connsiteX5" fmla="*/ 10096 w 10477"/>
                      <a:gd name="connsiteY5" fmla="*/ 4096 h 4095"/>
                      <a:gd name="connsiteX6" fmla="*/ 10478 w 10477"/>
                      <a:gd name="connsiteY6" fmla="*/ 3810 h 4095"/>
                      <a:gd name="connsiteX7" fmla="*/ 6858 w 10477"/>
                      <a:gd name="connsiteY7" fmla="*/ 3334 h 40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477" h="4095">
                        <a:moveTo>
                          <a:pt x="6858" y="3334"/>
                        </a:moveTo>
                        <a:lnTo>
                          <a:pt x="5239" y="0"/>
                        </a:lnTo>
                        <a:lnTo>
                          <a:pt x="3620" y="3334"/>
                        </a:lnTo>
                        <a:lnTo>
                          <a:pt x="0" y="3810"/>
                        </a:lnTo>
                        <a:lnTo>
                          <a:pt x="381" y="4096"/>
                        </a:lnTo>
                        <a:lnTo>
                          <a:pt x="10096" y="4096"/>
                        </a:lnTo>
                        <a:lnTo>
                          <a:pt x="10478" y="3810"/>
                        </a:lnTo>
                        <a:lnTo>
                          <a:pt x="6858" y="3334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65" name="자유형: 도형 264">
                    <a:extLst>
                      <a:ext uri="{FF2B5EF4-FFF2-40B4-BE49-F238E27FC236}">
                        <a16:creationId xmlns:a16="http://schemas.microsoft.com/office/drawing/2014/main" id="{8ACA5A7A-42C4-DC1F-0893-23BD21D9A363}"/>
                      </a:ext>
                    </a:extLst>
                  </p:cNvPr>
                  <p:cNvSpPr/>
                  <p:nvPr/>
                </p:nvSpPr>
                <p:spPr>
                  <a:xfrm>
                    <a:off x="4930298" y="3397852"/>
                    <a:ext cx="9715" cy="5810"/>
                  </a:xfrm>
                  <a:custGeom>
                    <a:avLst/>
                    <a:gdLst>
                      <a:gd name="connsiteX0" fmla="*/ 2286 w 9715"/>
                      <a:gd name="connsiteY0" fmla="*/ 2191 h 5810"/>
                      <a:gd name="connsiteX1" fmla="*/ 1619 w 9715"/>
                      <a:gd name="connsiteY1" fmla="*/ 5810 h 5810"/>
                      <a:gd name="connsiteX2" fmla="*/ 4858 w 9715"/>
                      <a:gd name="connsiteY2" fmla="*/ 4096 h 5810"/>
                      <a:gd name="connsiteX3" fmla="*/ 8096 w 9715"/>
                      <a:gd name="connsiteY3" fmla="*/ 5810 h 5810"/>
                      <a:gd name="connsiteX4" fmla="*/ 7525 w 9715"/>
                      <a:gd name="connsiteY4" fmla="*/ 2191 h 5810"/>
                      <a:gd name="connsiteX5" fmla="*/ 9716 w 9715"/>
                      <a:gd name="connsiteY5" fmla="*/ 0 h 5810"/>
                      <a:gd name="connsiteX6" fmla="*/ 0 w 9715"/>
                      <a:gd name="connsiteY6" fmla="*/ 0 h 5810"/>
                      <a:gd name="connsiteX7" fmla="*/ 2286 w 9715"/>
                      <a:gd name="connsiteY7" fmla="*/ 2191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715" h="5810">
                        <a:moveTo>
                          <a:pt x="2286" y="2191"/>
                        </a:moveTo>
                        <a:lnTo>
                          <a:pt x="1619" y="5810"/>
                        </a:lnTo>
                        <a:lnTo>
                          <a:pt x="4858" y="4096"/>
                        </a:lnTo>
                        <a:lnTo>
                          <a:pt x="8096" y="5810"/>
                        </a:lnTo>
                        <a:lnTo>
                          <a:pt x="7525" y="2191"/>
                        </a:lnTo>
                        <a:lnTo>
                          <a:pt x="9716" y="0"/>
                        </a:lnTo>
                        <a:lnTo>
                          <a:pt x="0" y="0"/>
                        </a:lnTo>
                        <a:lnTo>
                          <a:pt x="2286" y="2191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66" name="자유형: 도형 265">
                    <a:extLst>
                      <a:ext uri="{FF2B5EF4-FFF2-40B4-BE49-F238E27FC236}">
                        <a16:creationId xmlns:a16="http://schemas.microsoft.com/office/drawing/2014/main" id="{1D0F2FC2-9DD6-1423-1694-B5B3C6363074}"/>
                      </a:ext>
                    </a:extLst>
                  </p:cNvPr>
                  <p:cNvSpPr/>
                  <p:nvPr/>
                </p:nvSpPr>
                <p:spPr>
                  <a:xfrm>
                    <a:off x="4929917" y="3410901"/>
                    <a:ext cx="10477" cy="9905"/>
                  </a:xfrm>
                  <a:custGeom>
                    <a:avLst/>
                    <a:gdLst>
                      <a:gd name="connsiteX0" fmla="*/ 2000 w 10477"/>
                      <a:gd name="connsiteY0" fmla="*/ 9906 h 9905"/>
                      <a:gd name="connsiteX1" fmla="*/ 5239 w 10477"/>
                      <a:gd name="connsiteY1" fmla="*/ 8192 h 9905"/>
                      <a:gd name="connsiteX2" fmla="*/ 8477 w 10477"/>
                      <a:gd name="connsiteY2" fmla="*/ 9906 h 9905"/>
                      <a:gd name="connsiteX3" fmla="*/ 7906 w 10477"/>
                      <a:gd name="connsiteY3" fmla="*/ 6287 h 9905"/>
                      <a:gd name="connsiteX4" fmla="*/ 10478 w 10477"/>
                      <a:gd name="connsiteY4" fmla="*/ 3810 h 9905"/>
                      <a:gd name="connsiteX5" fmla="*/ 6858 w 10477"/>
                      <a:gd name="connsiteY5" fmla="*/ 3239 h 9905"/>
                      <a:gd name="connsiteX6" fmla="*/ 5239 w 10477"/>
                      <a:gd name="connsiteY6" fmla="*/ 0 h 9905"/>
                      <a:gd name="connsiteX7" fmla="*/ 3620 w 10477"/>
                      <a:gd name="connsiteY7" fmla="*/ 3239 h 9905"/>
                      <a:gd name="connsiteX8" fmla="*/ 0 w 10477"/>
                      <a:gd name="connsiteY8" fmla="*/ 3810 h 9905"/>
                      <a:gd name="connsiteX9" fmla="*/ 2667 w 10477"/>
                      <a:gd name="connsiteY9" fmla="*/ 6287 h 9905"/>
                      <a:gd name="connsiteX10" fmla="*/ 2000 w 10477"/>
                      <a:gd name="connsiteY10" fmla="*/ 9906 h 9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0477" h="9905">
                        <a:moveTo>
                          <a:pt x="2000" y="9906"/>
                        </a:moveTo>
                        <a:lnTo>
                          <a:pt x="5239" y="8192"/>
                        </a:lnTo>
                        <a:lnTo>
                          <a:pt x="8477" y="9906"/>
                        </a:lnTo>
                        <a:lnTo>
                          <a:pt x="7906" y="6287"/>
                        </a:lnTo>
                        <a:lnTo>
                          <a:pt x="10478" y="3810"/>
                        </a:lnTo>
                        <a:lnTo>
                          <a:pt x="6858" y="3239"/>
                        </a:lnTo>
                        <a:lnTo>
                          <a:pt x="5239" y="0"/>
                        </a:lnTo>
                        <a:lnTo>
                          <a:pt x="3620" y="3239"/>
                        </a:lnTo>
                        <a:lnTo>
                          <a:pt x="0" y="3810"/>
                        </a:lnTo>
                        <a:lnTo>
                          <a:pt x="2667" y="6287"/>
                        </a:lnTo>
                        <a:lnTo>
                          <a:pt x="2000" y="9906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67" name="자유형: 도형 266">
                    <a:extLst>
                      <a:ext uri="{FF2B5EF4-FFF2-40B4-BE49-F238E27FC236}">
                        <a16:creationId xmlns:a16="http://schemas.microsoft.com/office/drawing/2014/main" id="{DCE56104-E799-4164-1349-389467A471FF}"/>
                      </a:ext>
                    </a:extLst>
                  </p:cNvPr>
                  <p:cNvSpPr/>
                  <p:nvPr/>
                </p:nvSpPr>
                <p:spPr>
                  <a:xfrm>
                    <a:off x="4949443" y="3360514"/>
                    <a:ext cx="10382" cy="8286"/>
                  </a:xfrm>
                  <a:custGeom>
                    <a:avLst/>
                    <a:gdLst>
                      <a:gd name="connsiteX0" fmla="*/ 3524 w 10382"/>
                      <a:gd name="connsiteY0" fmla="*/ 1619 h 8286"/>
                      <a:gd name="connsiteX1" fmla="*/ 0 w 10382"/>
                      <a:gd name="connsiteY1" fmla="*/ 2191 h 8286"/>
                      <a:gd name="connsiteX2" fmla="*/ 2572 w 10382"/>
                      <a:gd name="connsiteY2" fmla="*/ 4667 h 8286"/>
                      <a:gd name="connsiteX3" fmla="*/ 2000 w 10382"/>
                      <a:gd name="connsiteY3" fmla="*/ 8287 h 8286"/>
                      <a:gd name="connsiteX4" fmla="*/ 5143 w 10382"/>
                      <a:gd name="connsiteY4" fmla="*/ 6572 h 8286"/>
                      <a:gd name="connsiteX5" fmla="*/ 8382 w 10382"/>
                      <a:gd name="connsiteY5" fmla="*/ 8287 h 8286"/>
                      <a:gd name="connsiteX6" fmla="*/ 7810 w 10382"/>
                      <a:gd name="connsiteY6" fmla="*/ 4667 h 8286"/>
                      <a:gd name="connsiteX7" fmla="*/ 10382 w 10382"/>
                      <a:gd name="connsiteY7" fmla="*/ 2191 h 8286"/>
                      <a:gd name="connsiteX8" fmla="*/ 6763 w 10382"/>
                      <a:gd name="connsiteY8" fmla="*/ 1619 h 8286"/>
                      <a:gd name="connsiteX9" fmla="*/ 5905 w 10382"/>
                      <a:gd name="connsiteY9" fmla="*/ 0 h 8286"/>
                      <a:gd name="connsiteX10" fmla="*/ 4382 w 10382"/>
                      <a:gd name="connsiteY10" fmla="*/ 0 h 8286"/>
                      <a:gd name="connsiteX11" fmla="*/ 3524 w 10382"/>
                      <a:gd name="connsiteY11" fmla="*/ 1619 h 8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0382" h="8286">
                        <a:moveTo>
                          <a:pt x="3524" y="1619"/>
                        </a:moveTo>
                        <a:lnTo>
                          <a:pt x="0" y="2191"/>
                        </a:lnTo>
                        <a:lnTo>
                          <a:pt x="2572" y="4667"/>
                        </a:lnTo>
                        <a:lnTo>
                          <a:pt x="2000" y="8287"/>
                        </a:lnTo>
                        <a:lnTo>
                          <a:pt x="5143" y="6572"/>
                        </a:lnTo>
                        <a:lnTo>
                          <a:pt x="8382" y="8287"/>
                        </a:lnTo>
                        <a:lnTo>
                          <a:pt x="7810" y="4667"/>
                        </a:lnTo>
                        <a:lnTo>
                          <a:pt x="10382" y="2191"/>
                        </a:lnTo>
                        <a:lnTo>
                          <a:pt x="6763" y="1619"/>
                        </a:lnTo>
                        <a:lnTo>
                          <a:pt x="5905" y="0"/>
                        </a:lnTo>
                        <a:lnTo>
                          <a:pt x="4382" y="0"/>
                        </a:lnTo>
                        <a:lnTo>
                          <a:pt x="3524" y="1619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68" name="자유형: 도형 267">
                    <a:extLst>
                      <a:ext uri="{FF2B5EF4-FFF2-40B4-BE49-F238E27FC236}">
                        <a16:creationId xmlns:a16="http://schemas.microsoft.com/office/drawing/2014/main" id="{42175891-B425-03EB-0700-39B9A67842C8}"/>
                      </a:ext>
                    </a:extLst>
                  </p:cNvPr>
                  <p:cNvSpPr/>
                  <p:nvPr/>
                </p:nvSpPr>
                <p:spPr>
                  <a:xfrm>
                    <a:off x="4953825" y="3358895"/>
                    <a:ext cx="1523" cy="1619"/>
                  </a:xfrm>
                  <a:custGeom>
                    <a:avLst/>
                    <a:gdLst>
                      <a:gd name="connsiteX0" fmla="*/ 0 w 1523"/>
                      <a:gd name="connsiteY0" fmla="*/ 1619 h 1619"/>
                      <a:gd name="connsiteX1" fmla="*/ 1524 w 1523"/>
                      <a:gd name="connsiteY1" fmla="*/ 1619 h 1619"/>
                      <a:gd name="connsiteX2" fmla="*/ 762 w 1523"/>
                      <a:gd name="connsiteY2" fmla="*/ 0 h 1619"/>
                      <a:gd name="connsiteX3" fmla="*/ 0 w 1523"/>
                      <a:gd name="connsiteY3" fmla="*/ 1619 h 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3" h="1619">
                        <a:moveTo>
                          <a:pt x="0" y="1619"/>
                        </a:moveTo>
                        <a:lnTo>
                          <a:pt x="1524" y="1619"/>
                        </a:lnTo>
                        <a:lnTo>
                          <a:pt x="762" y="0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69" name="자유형: 도형 268">
                    <a:extLst>
                      <a:ext uri="{FF2B5EF4-FFF2-40B4-BE49-F238E27FC236}">
                        <a16:creationId xmlns:a16="http://schemas.microsoft.com/office/drawing/2014/main" id="{D4111962-A017-145E-6ACA-2D5C37B8A13A}"/>
                      </a:ext>
                    </a:extLst>
                  </p:cNvPr>
                  <p:cNvSpPr/>
                  <p:nvPr/>
                </p:nvSpPr>
                <p:spPr>
                  <a:xfrm>
                    <a:off x="4957254" y="3385565"/>
                    <a:ext cx="571" cy="380"/>
                  </a:xfrm>
                  <a:custGeom>
                    <a:avLst/>
                    <a:gdLst>
                      <a:gd name="connsiteX0" fmla="*/ 572 w 571"/>
                      <a:gd name="connsiteY0" fmla="*/ 381 h 380"/>
                      <a:gd name="connsiteX1" fmla="*/ 476 w 571"/>
                      <a:gd name="connsiteY1" fmla="*/ 0 h 380"/>
                      <a:gd name="connsiteX2" fmla="*/ 0 w 571"/>
                      <a:gd name="connsiteY2" fmla="*/ 0 h 380"/>
                      <a:gd name="connsiteX3" fmla="*/ 572 w 571"/>
                      <a:gd name="connsiteY3" fmla="*/ 381 h 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1" h="380">
                        <a:moveTo>
                          <a:pt x="572" y="381"/>
                        </a:moveTo>
                        <a:lnTo>
                          <a:pt x="476" y="0"/>
                        </a:lnTo>
                        <a:lnTo>
                          <a:pt x="0" y="0"/>
                        </a:lnTo>
                        <a:lnTo>
                          <a:pt x="572" y="381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70" name="자유형: 도형 269">
                    <a:extLst>
                      <a:ext uri="{FF2B5EF4-FFF2-40B4-BE49-F238E27FC236}">
                        <a16:creationId xmlns:a16="http://schemas.microsoft.com/office/drawing/2014/main" id="{9BB2C074-6366-9B79-D63E-6FA78DA09F7E}"/>
                      </a:ext>
                    </a:extLst>
                  </p:cNvPr>
                  <p:cNvSpPr/>
                  <p:nvPr/>
                </p:nvSpPr>
                <p:spPr>
                  <a:xfrm>
                    <a:off x="4951444" y="3385565"/>
                    <a:ext cx="571" cy="380"/>
                  </a:xfrm>
                  <a:custGeom>
                    <a:avLst/>
                    <a:gdLst>
                      <a:gd name="connsiteX0" fmla="*/ 0 w 571"/>
                      <a:gd name="connsiteY0" fmla="*/ 381 h 380"/>
                      <a:gd name="connsiteX1" fmla="*/ 571 w 571"/>
                      <a:gd name="connsiteY1" fmla="*/ 0 h 380"/>
                      <a:gd name="connsiteX2" fmla="*/ 0 w 571"/>
                      <a:gd name="connsiteY2" fmla="*/ 0 h 380"/>
                      <a:gd name="connsiteX3" fmla="*/ 0 w 571"/>
                      <a:gd name="connsiteY3" fmla="*/ 381 h 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1" h="380">
                        <a:moveTo>
                          <a:pt x="0" y="381"/>
                        </a:moveTo>
                        <a:lnTo>
                          <a:pt x="571" y="0"/>
                        </a:lnTo>
                        <a:lnTo>
                          <a:pt x="0" y="0"/>
                        </a:lnTo>
                        <a:lnTo>
                          <a:pt x="0" y="381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71" name="자유형: 도형 270">
                    <a:extLst>
                      <a:ext uri="{FF2B5EF4-FFF2-40B4-BE49-F238E27FC236}">
                        <a16:creationId xmlns:a16="http://schemas.microsoft.com/office/drawing/2014/main" id="{15857040-CE9E-054C-C31C-01BD51500E02}"/>
                      </a:ext>
                    </a:extLst>
                  </p:cNvPr>
                  <p:cNvSpPr/>
                  <p:nvPr/>
                </p:nvSpPr>
                <p:spPr>
                  <a:xfrm>
                    <a:off x="4949443" y="3376040"/>
                    <a:ext cx="10382" cy="9525"/>
                  </a:xfrm>
                  <a:custGeom>
                    <a:avLst/>
                    <a:gdLst>
                      <a:gd name="connsiteX0" fmla="*/ 10382 w 10382"/>
                      <a:gd name="connsiteY0" fmla="*/ 3810 h 9525"/>
                      <a:gd name="connsiteX1" fmla="*/ 6763 w 10382"/>
                      <a:gd name="connsiteY1" fmla="*/ 3238 h 9525"/>
                      <a:gd name="connsiteX2" fmla="*/ 5143 w 10382"/>
                      <a:gd name="connsiteY2" fmla="*/ 0 h 9525"/>
                      <a:gd name="connsiteX3" fmla="*/ 3524 w 10382"/>
                      <a:gd name="connsiteY3" fmla="*/ 3238 h 9525"/>
                      <a:gd name="connsiteX4" fmla="*/ 0 w 10382"/>
                      <a:gd name="connsiteY4" fmla="*/ 3810 h 9525"/>
                      <a:gd name="connsiteX5" fmla="*/ 2572 w 10382"/>
                      <a:gd name="connsiteY5" fmla="*/ 6286 h 9525"/>
                      <a:gd name="connsiteX6" fmla="*/ 2000 w 10382"/>
                      <a:gd name="connsiteY6" fmla="*/ 9525 h 9525"/>
                      <a:gd name="connsiteX7" fmla="*/ 2572 w 10382"/>
                      <a:gd name="connsiteY7" fmla="*/ 9525 h 9525"/>
                      <a:gd name="connsiteX8" fmla="*/ 5143 w 10382"/>
                      <a:gd name="connsiteY8" fmla="*/ 8191 h 9525"/>
                      <a:gd name="connsiteX9" fmla="*/ 7810 w 10382"/>
                      <a:gd name="connsiteY9" fmla="*/ 9525 h 9525"/>
                      <a:gd name="connsiteX10" fmla="*/ 8287 w 10382"/>
                      <a:gd name="connsiteY10" fmla="*/ 9525 h 9525"/>
                      <a:gd name="connsiteX11" fmla="*/ 7810 w 10382"/>
                      <a:gd name="connsiteY11" fmla="*/ 6286 h 9525"/>
                      <a:gd name="connsiteX12" fmla="*/ 10382 w 10382"/>
                      <a:gd name="connsiteY12" fmla="*/ 3810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0382" h="9525">
                        <a:moveTo>
                          <a:pt x="10382" y="3810"/>
                        </a:moveTo>
                        <a:lnTo>
                          <a:pt x="6763" y="3238"/>
                        </a:lnTo>
                        <a:lnTo>
                          <a:pt x="5143" y="0"/>
                        </a:lnTo>
                        <a:lnTo>
                          <a:pt x="3524" y="3238"/>
                        </a:lnTo>
                        <a:lnTo>
                          <a:pt x="0" y="3810"/>
                        </a:lnTo>
                        <a:lnTo>
                          <a:pt x="2572" y="6286"/>
                        </a:lnTo>
                        <a:lnTo>
                          <a:pt x="2000" y="9525"/>
                        </a:lnTo>
                        <a:lnTo>
                          <a:pt x="2572" y="9525"/>
                        </a:lnTo>
                        <a:lnTo>
                          <a:pt x="5143" y="8191"/>
                        </a:lnTo>
                        <a:lnTo>
                          <a:pt x="7810" y="9525"/>
                        </a:lnTo>
                        <a:lnTo>
                          <a:pt x="8287" y="9525"/>
                        </a:lnTo>
                        <a:lnTo>
                          <a:pt x="7810" y="6286"/>
                        </a:lnTo>
                        <a:lnTo>
                          <a:pt x="10382" y="3810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72" name="자유형: 도형 271">
                    <a:extLst>
                      <a:ext uri="{FF2B5EF4-FFF2-40B4-BE49-F238E27FC236}">
                        <a16:creationId xmlns:a16="http://schemas.microsoft.com/office/drawing/2014/main" id="{E579FCF6-22E9-0CED-8744-0C5FE96DDA38}"/>
                      </a:ext>
                    </a:extLst>
                  </p:cNvPr>
                  <p:cNvSpPr/>
                  <p:nvPr/>
                </p:nvSpPr>
                <p:spPr>
                  <a:xfrm>
                    <a:off x="4949443" y="3393185"/>
                    <a:ext cx="10382" cy="4667"/>
                  </a:xfrm>
                  <a:custGeom>
                    <a:avLst/>
                    <a:gdLst>
                      <a:gd name="connsiteX0" fmla="*/ 6763 w 10382"/>
                      <a:gd name="connsiteY0" fmla="*/ 3239 h 4667"/>
                      <a:gd name="connsiteX1" fmla="*/ 5143 w 10382"/>
                      <a:gd name="connsiteY1" fmla="*/ 0 h 4667"/>
                      <a:gd name="connsiteX2" fmla="*/ 3524 w 10382"/>
                      <a:gd name="connsiteY2" fmla="*/ 3239 h 4667"/>
                      <a:gd name="connsiteX3" fmla="*/ 0 w 10382"/>
                      <a:gd name="connsiteY3" fmla="*/ 3715 h 4667"/>
                      <a:gd name="connsiteX4" fmla="*/ 857 w 10382"/>
                      <a:gd name="connsiteY4" fmla="*/ 4667 h 4667"/>
                      <a:gd name="connsiteX5" fmla="*/ 9430 w 10382"/>
                      <a:gd name="connsiteY5" fmla="*/ 4667 h 4667"/>
                      <a:gd name="connsiteX6" fmla="*/ 10382 w 10382"/>
                      <a:gd name="connsiteY6" fmla="*/ 3715 h 4667"/>
                      <a:gd name="connsiteX7" fmla="*/ 6763 w 10382"/>
                      <a:gd name="connsiteY7" fmla="*/ 3239 h 46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382" h="4667">
                        <a:moveTo>
                          <a:pt x="6763" y="3239"/>
                        </a:moveTo>
                        <a:lnTo>
                          <a:pt x="5143" y="0"/>
                        </a:lnTo>
                        <a:lnTo>
                          <a:pt x="3524" y="3239"/>
                        </a:lnTo>
                        <a:lnTo>
                          <a:pt x="0" y="3715"/>
                        </a:lnTo>
                        <a:lnTo>
                          <a:pt x="857" y="4667"/>
                        </a:lnTo>
                        <a:lnTo>
                          <a:pt x="9430" y="4667"/>
                        </a:lnTo>
                        <a:lnTo>
                          <a:pt x="10382" y="3715"/>
                        </a:lnTo>
                        <a:lnTo>
                          <a:pt x="6763" y="3239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73" name="자유형: 도형 272">
                    <a:extLst>
                      <a:ext uri="{FF2B5EF4-FFF2-40B4-BE49-F238E27FC236}">
                        <a16:creationId xmlns:a16="http://schemas.microsoft.com/office/drawing/2014/main" id="{E53458C1-9B29-F911-F84E-03E83F5EE3F6}"/>
                      </a:ext>
                    </a:extLst>
                  </p:cNvPr>
                  <p:cNvSpPr/>
                  <p:nvPr/>
                </p:nvSpPr>
                <p:spPr>
                  <a:xfrm>
                    <a:off x="4950301" y="3397852"/>
                    <a:ext cx="8572" cy="5238"/>
                  </a:xfrm>
                  <a:custGeom>
                    <a:avLst/>
                    <a:gdLst>
                      <a:gd name="connsiteX0" fmla="*/ 1714 w 8572"/>
                      <a:gd name="connsiteY0" fmla="*/ 1619 h 5238"/>
                      <a:gd name="connsiteX1" fmla="*/ 1143 w 8572"/>
                      <a:gd name="connsiteY1" fmla="*/ 5239 h 5238"/>
                      <a:gd name="connsiteX2" fmla="*/ 4286 w 8572"/>
                      <a:gd name="connsiteY2" fmla="*/ 3524 h 5238"/>
                      <a:gd name="connsiteX3" fmla="*/ 7525 w 8572"/>
                      <a:gd name="connsiteY3" fmla="*/ 5239 h 5238"/>
                      <a:gd name="connsiteX4" fmla="*/ 6953 w 8572"/>
                      <a:gd name="connsiteY4" fmla="*/ 1619 h 5238"/>
                      <a:gd name="connsiteX5" fmla="*/ 8572 w 8572"/>
                      <a:gd name="connsiteY5" fmla="*/ 0 h 5238"/>
                      <a:gd name="connsiteX6" fmla="*/ 0 w 8572"/>
                      <a:gd name="connsiteY6" fmla="*/ 0 h 5238"/>
                      <a:gd name="connsiteX7" fmla="*/ 1714 w 8572"/>
                      <a:gd name="connsiteY7" fmla="*/ 1619 h 52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72" h="5238">
                        <a:moveTo>
                          <a:pt x="1714" y="1619"/>
                        </a:moveTo>
                        <a:lnTo>
                          <a:pt x="1143" y="5239"/>
                        </a:lnTo>
                        <a:lnTo>
                          <a:pt x="4286" y="3524"/>
                        </a:lnTo>
                        <a:lnTo>
                          <a:pt x="7525" y="5239"/>
                        </a:lnTo>
                        <a:lnTo>
                          <a:pt x="6953" y="1619"/>
                        </a:lnTo>
                        <a:lnTo>
                          <a:pt x="8572" y="0"/>
                        </a:lnTo>
                        <a:lnTo>
                          <a:pt x="0" y="0"/>
                        </a:lnTo>
                        <a:lnTo>
                          <a:pt x="1714" y="1619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74" name="자유형: 도형 273">
                    <a:extLst>
                      <a:ext uri="{FF2B5EF4-FFF2-40B4-BE49-F238E27FC236}">
                        <a16:creationId xmlns:a16="http://schemas.microsoft.com/office/drawing/2014/main" id="{32A70B2B-D587-2AB4-B56E-CA7AA068F480}"/>
                      </a:ext>
                    </a:extLst>
                  </p:cNvPr>
                  <p:cNvSpPr/>
                  <p:nvPr/>
                </p:nvSpPr>
                <p:spPr>
                  <a:xfrm>
                    <a:off x="4949443" y="3410330"/>
                    <a:ext cx="10382" cy="9810"/>
                  </a:xfrm>
                  <a:custGeom>
                    <a:avLst/>
                    <a:gdLst>
                      <a:gd name="connsiteX0" fmla="*/ 3524 w 10382"/>
                      <a:gd name="connsiteY0" fmla="*/ 3239 h 9810"/>
                      <a:gd name="connsiteX1" fmla="*/ 0 w 10382"/>
                      <a:gd name="connsiteY1" fmla="*/ 3810 h 9810"/>
                      <a:gd name="connsiteX2" fmla="*/ 2572 w 10382"/>
                      <a:gd name="connsiteY2" fmla="*/ 6286 h 9810"/>
                      <a:gd name="connsiteX3" fmla="*/ 2000 w 10382"/>
                      <a:gd name="connsiteY3" fmla="*/ 9811 h 9810"/>
                      <a:gd name="connsiteX4" fmla="*/ 5143 w 10382"/>
                      <a:gd name="connsiteY4" fmla="*/ 8192 h 9810"/>
                      <a:gd name="connsiteX5" fmla="*/ 8382 w 10382"/>
                      <a:gd name="connsiteY5" fmla="*/ 9811 h 9810"/>
                      <a:gd name="connsiteX6" fmla="*/ 7810 w 10382"/>
                      <a:gd name="connsiteY6" fmla="*/ 6286 h 9810"/>
                      <a:gd name="connsiteX7" fmla="*/ 10382 w 10382"/>
                      <a:gd name="connsiteY7" fmla="*/ 3810 h 9810"/>
                      <a:gd name="connsiteX8" fmla="*/ 6763 w 10382"/>
                      <a:gd name="connsiteY8" fmla="*/ 3239 h 9810"/>
                      <a:gd name="connsiteX9" fmla="*/ 5143 w 10382"/>
                      <a:gd name="connsiteY9" fmla="*/ 0 h 9810"/>
                      <a:gd name="connsiteX10" fmla="*/ 5143 w 10382"/>
                      <a:gd name="connsiteY10" fmla="*/ 0 h 9810"/>
                      <a:gd name="connsiteX11" fmla="*/ 3524 w 10382"/>
                      <a:gd name="connsiteY11" fmla="*/ 3239 h 9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0382" h="9810">
                        <a:moveTo>
                          <a:pt x="3524" y="3239"/>
                        </a:moveTo>
                        <a:lnTo>
                          <a:pt x="0" y="3810"/>
                        </a:lnTo>
                        <a:lnTo>
                          <a:pt x="2572" y="6286"/>
                        </a:lnTo>
                        <a:lnTo>
                          <a:pt x="2000" y="9811"/>
                        </a:lnTo>
                        <a:lnTo>
                          <a:pt x="5143" y="8192"/>
                        </a:lnTo>
                        <a:lnTo>
                          <a:pt x="8382" y="9811"/>
                        </a:lnTo>
                        <a:lnTo>
                          <a:pt x="7810" y="6286"/>
                        </a:lnTo>
                        <a:lnTo>
                          <a:pt x="10382" y="3810"/>
                        </a:lnTo>
                        <a:lnTo>
                          <a:pt x="6763" y="3239"/>
                        </a:lnTo>
                        <a:lnTo>
                          <a:pt x="5143" y="0"/>
                        </a:lnTo>
                        <a:lnTo>
                          <a:pt x="5143" y="0"/>
                        </a:lnTo>
                        <a:lnTo>
                          <a:pt x="3524" y="3239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75" name="자유형: 도형 274">
                    <a:extLst>
                      <a:ext uri="{FF2B5EF4-FFF2-40B4-BE49-F238E27FC236}">
                        <a16:creationId xmlns:a16="http://schemas.microsoft.com/office/drawing/2014/main" id="{796D2298-2201-3031-7BBF-FA0E29F4B72E}"/>
                      </a:ext>
                    </a:extLst>
                  </p:cNvPr>
                  <p:cNvSpPr/>
                  <p:nvPr/>
                </p:nvSpPr>
                <p:spPr>
                  <a:xfrm>
                    <a:off x="4969351" y="3360514"/>
                    <a:ext cx="10477" cy="8477"/>
                  </a:xfrm>
                  <a:custGeom>
                    <a:avLst/>
                    <a:gdLst>
                      <a:gd name="connsiteX0" fmla="*/ 3620 w 10477"/>
                      <a:gd name="connsiteY0" fmla="*/ 1905 h 8477"/>
                      <a:gd name="connsiteX1" fmla="*/ 0 w 10477"/>
                      <a:gd name="connsiteY1" fmla="*/ 2381 h 8477"/>
                      <a:gd name="connsiteX2" fmla="*/ 2667 w 10477"/>
                      <a:gd name="connsiteY2" fmla="*/ 4953 h 8477"/>
                      <a:gd name="connsiteX3" fmla="*/ 2000 w 10477"/>
                      <a:gd name="connsiteY3" fmla="*/ 8477 h 8477"/>
                      <a:gd name="connsiteX4" fmla="*/ 5239 w 10477"/>
                      <a:gd name="connsiteY4" fmla="*/ 6858 h 8477"/>
                      <a:gd name="connsiteX5" fmla="*/ 8477 w 10477"/>
                      <a:gd name="connsiteY5" fmla="*/ 8477 h 8477"/>
                      <a:gd name="connsiteX6" fmla="*/ 7810 w 10477"/>
                      <a:gd name="connsiteY6" fmla="*/ 4953 h 8477"/>
                      <a:gd name="connsiteX7" fmla="*/ 10477 w 10477"/>
                      <a:gd name="connsiteY7" fmla="*/ 2381 h 8477"/>
                      <a:gd name="connsiteX8" fmla="*/ 6858 w 10477"/>
                      <a:gd name="connsiteY8" fmla="*/ 1905 h 8477"/>
                      <a:gd name="connsiteX9" fmla="*/ 5905 w 10477"/>
                      <a:gd name="connsiteY9" fmla="*/ 0 h 8477"/>
                      <a:gd name="connsiteX10" fmla="*/ 4572 w 10477"/>
                      <a:gd name="connsiteY10" fmla="*/ 0 h 8477"/>
                      <a:gd name="connsiteX11" fmla="*/ 3620 w 10477"/>
                      <a:gd name="connsiteY11" fmla="*/ 1905 h 8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0477" h="8477">
                        <a:moveTo>
                          <a:pt x="3620" y="1905"/>
                        </a:moveTo>
                        <a:lnTo>
                          <a:pt x="0" y="2381"/>
                        </a:lnTo>
                        <a:lnTo>
                          <a:pt x="2667" y="4953"/>
                        </a:lnTo>
                        <a:lnTo>
                          <a:pt x="2000" y="8477"/>
                        </a:lnTo>
                        <a:lnTo>
                          <a:pt x="5239" y="6858"/>
                        </a:lnTo>
                        <a:lnTo>
                          <a:pt x="8477" y="8477"/>
                        </a:lnTo>
                        <a:lnTo>
                          <a:pt x="7810" y="4953"/>
                        </a:lnTo>
                        <a:lnTo>
                          <a:pt x="10477" y="2381"/>
                        </a:lnTo>
                        <a:lnTo>
                          <a:pt x="6858" y="1905"/>
                        </a:lnTo>
                        <a:lnTo>
                          <a:pt x="5905" y="0"/>
                        </a:lnTo>
                        <a:lnTo>
                          <a:pt x="4572" y="0"/>
                        </a:lnTo>
                        <a:lnTo>
                          <a:pt x="3620" y="1905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76" name="자유형: 도형 275">
                    <a:extLst>
                      <a:ext uri="{FF2B5EF4-FFF2-40B4-BE49-F238E27FC236}">
                        <a16:creationId xmlns:a16="http://schemas.microsoft.com/office/drawing/2014/main" id="{77DFCF47-287B-9D22-4D03-C5A28E87675A}"/>
                      </a:ext>
                    </a:extLst>
                  </p:cNvPr>
                  <p:cNvSpPr/>
                  <p:nvPr/>
                </p:nvSpPr>
                <p:spPr>
                  <a:xfrm>
                    <a:off x="4973922" y="3359181"/>
                    <a:ext cx="1333" cy="1333"/>
                  </a:xfrm>
                  <a:custGeom>
                    <a:avLst/>
                    <a:gdLst>
                      <a:gd name="connsiteX0" fmla="*/ 0 w 1333"/>
                      <a:gd name="connsiteY0" fmla="*/ 1333 h 1333"/>
                      <a:gd name="connsiteX1" fmla="*/ 1334 w 1333"/>
                      <a:gd name="connsiteY1" fmla="*/ 1333 h 1333"/>
                      <a:gd name="connsiteX2" fmla="*/ 667 w 1333"/>
                      <a:gd name="connsiteY2" fmla="*/ 0 h 1333"/>
                      <a:gd name="connsiteX3" fmla="*/ 0 w 1333"/>
                      <a:gd name="connsiteY3" fmla="*/ 1333 h 13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3" h="1333">
                        <a:moveTo>
                          <a:pt x="0" y="1333"/>
                        </a:moveTo>
                        <a:lnTo>
                          <a:pt x="1334" y="1333"/>
                        </a:lnTo>
                        <a:lnTo>
                          <a:pt x="667" y="0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77" name="자유형: 도형 276">
                    <a:extLst>
                      <a:ext uri="{FF2B5EF4-FFF2-40B4-BE49-F238E27FC236}">
                        <a16:creationId xmlns:a16="http://schemas.microsoft.com/office/drawing/2014/main" id="{3462D64D-6D74-2990-913E-5B2749DBB2B9}"/>
                      </a:ext>
                    </a:extLst>
                  </p:cNvPr>
                  <p:cNvSpPr/>
                  <p:nvPr/>
                </p:nvSpPr>
                <p:spPr>
                  <a:xfrm>
                    <a:off x="4976780" y="3385565"/>
                    <a:ext cx="1047" cy="571"/>
                  </a:xfrm>
                  <a:custGeom>
                    <a:avLst/>
                    <a:gdLst>
                      <a:gd name="connsiteX0" fmla="*/ 1048 w 1047"/>
                      <a:gd name="connsiteY0" fmla="*/ 571 h 571"/>
                      <a:gd name="connsiteX1" fmla="*/ 953 w 1047"/>
                      <a:gd name="connsiteY1" fmla="*/ 0 h 571"/>
                      <a:gd name="connsiteX2" fmla="*/ 0 w 1047"/>
                      <a:gd name="connsiteY2" fmla="*/ 0 h 571"/>
                      <a:gd name="connsiteX3" fmla="*/ 1048 w 1047"/>
                      <a:gd name="connsiteY3" fmla="*/ 571 h 5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571">
                        <a:moveTo>
                          <a:pt x="1048" y="571"/>
                        </a:moveTo>
                        <a:lnTo>
                          <a:pt x="953" y="0"/>
                        </a:lnTo>
                        <a:lnTo>
                          <a:pt x="0" y="0"/>
                        </a:lnTo>
                        <a:lnTo>
                          <a:pt x="1048" y="571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78" name="자유형: 도형 277">
                    <a:extLst>
                      <a:ext uri="{FF2B5EF4-FFF2-40B4-BE49-F238E27FC236}">
                        <a16:creationId xmlns:a16="http://schemas.microsoft.com/office/drawing/2014/main" id="{F2F13795-361A-6D0E-C83F-65459769AA31}"/>
                      </a:ext>
                    </a:extLst>
                  </p:cNvPr>
                  <p:cNvSpPr/>
                  <p:nvPr/>
                </p:nvSpPr>
                <p:spPr>
                  <a:xfrm>
                    <a:off x="4971351" y="3385565"/>
                    <a:ext cx="1047" cy="571"/>
                  </a:xfrm>
                  <a:custGeom>
                    <a:avLst/>
                    <a:gdLst>
                      <a:gd name="connsiteX0" fmla="*/ 0 w 1047"/>
                      <a:gd name="connsiteY0" fmla="*/ 571 h 571"/>
                      <a:gd name="connsiteX1" fmla="*/ 1048 w 1047"/>
                      <a:gd name="connsiteY1" fmla="*/ 0 h 571"/>
                      <a:gd name="connsiteX2" fmla="*/ 95 w 1047"/>
                      <a:gd name="connsiteY2" fmla="*/ 0 h 571"/>
                      <a:gd name="connsiteX3" fmla="*/ 0 w 1047"/>
                      <a:gd name="connsiteY3" fmla="*/ 571 h 5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571">
                        <a:moveTo>
                          <a:pt x="0" y="571"/>
                        </a:moveTo>
                        <a:lnTo>
                          <a:pt x="1048" y="0"/>
                        </a:lnTo>
                        <a:lnTo>
                          <a:pt x="95" y="0"/>
                        </a:lnTo>
                        <a:lnTo>
                          <a:pt x="0" y="571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79" name="자유형: 도형 278">
                    <a:extLst>
                      <a:ext uri="{FF2B5EF4-FFF2-40B4-BE49-F238E27FC236}">
                        <a16:creationId xmlns:a16="http://schemas.microsoft.com/office/drawing/2014/main" id="{F42B6BCD-642B-EA34-A09D-E49E985C2746}"/>
                      </a:ext>
                    </a:extLst>
                  </p:cNvPr>
                  <p:cNvSpPr/>
                  <p:nvPr/>
                </p:nvSpPr>
                <p:spPr>
                  <a:xfrm>
                    <a:off x="4969351" y="3376326"/>
                    <a:ext cx="10477" cy="9239"/>
                  </a:xfrm>
                  <a:custGeom>
                    <a:avLst/>
                    <a:gdLst>
                      <a:gd name="connsiteX0" fmla="*/ 10477 w 10477"/>
                      <a:gd name="connsiteY0" fmla="*/ 3715 h 9239"/>
                      <a:gd name="connsiteX1" fmla="*/ 6858 w 10477"/>
                      <a:gd name="connsiteY1" fmla="*/ 3238 h 9239"/>
                      <a:gd name="connsiteX2" fmla="*/ 5239 w 10477"/>
                      <a:gd name="connsiteY2" fmla="*/ 0 h 9239"/>
                      <a:gd name="connsiteX3" fmla="*/ 3620 w 10477"/>
                      <a:gd name="connsiteY3" fmla="*/ 3238 h 9239"/>
                      <a:gd name="connsiteX4" fmla="*/ 0 w 10477"/>
                      <a:gd name="connsiteY4" fmla="*/ 3715 h 9239"/>
                      <a:gd name="connsiteX5" fmla="*/ 2667 w 10477"/>
                      <a:gd name="connsiteY5" fmla="*/ 6287 h 9239"/>
                      <a:gd name="connsiteX6" fmla="*/ 2096 w 10477"/>
                      <a:gd name="connsiteY6" fmla="*/ 9239 h 9239"/>
                      <a:gd name="connsiteX7" fmla="*/ 3048 w 10477"/>
                      <a:gd name="connsiteY7" fmla="*/ 9239 h 9239"/>
                      <a:gd name="connsiteX8" fmla="*/ 5239 w 10477"/>
                      <a:gd name="connsiteY8" fmla="*/ 8191 h 9239"/>
                      <a:gd name="connsiteX9" fmla="*/ 7429 w 10477"/>
                      <a:gd name="connsiteY9" fmla="*/ 9239 h 9239"/>
                      <a:gd name="connsiteX10" fmla="*/ 8382 w 10477"/>
                      <a:gd name="connsiteY10" fmla="*/ 9239 h 9239"/>
                      <a:gd name="connsiteX11" fmla="*/ 7810 w 10477"/>
                      <a:gd name="connsiteY11" fmla="*/ 6287 h 9239"/>
                      <a:gd name="connsiteX12" fmla="*/ 10477 w 10477"/>
                      <a:gd name="connsiteY12" fmla="*/ 3715 h 9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0477" h="9239">
                        <a:moveTo>
                          <a:pt x="10477" y="3715"/>
                        </a:moveTo>
                        <a:lnTo>
                          <a:pt x="6858" y="3238"/>
                        </a:lnTo>
                        <a:lnTo>
                          <a:pt x="5239" y="0"/>
                        </a:lnTo>
                        <a:lnTo>
                          <a:pt x="3620" y="3238"/>
                        </a:lnTo>
                        <a:lnTo>
                          <a:pt x="0" y="3715"/>
                        </a:lnTo>
                        <a:lnTo>
                          <a:pt x="2667" y="6287"/>
                        </a:lnTo>
                        <a:lnTo>
                          <a:pt x="2096" y="9239"/>
                        </a:lnTo>
                        <a:lnTo>
                          <a:pt x="3048" y="9239"/>
                        </a:lnTo>
                        <a:lnTo>
                          <a:pt x="5239" y="8191"/>
                        </a:lnTo>
                        <a:lnTo>
                          <a:pt x="7429" y="9239"/>
                        </a:lnTo>
                        <a:lnTo>
                          <a:pt x="8382" y="9239"/>
                        </a:lnTo>
                        <a:lnTo>
                          <a:pt x="7810" y="6287"/>
                        </a:lnTo>
                        <a:lnTo>
                          <a:pt x="10477" y="3715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80" name="자유형: 도형 279">
                    <a:extLst>
                      <a:ext uri="{FF2B5EF4-FFF2-40B4-BE49-F238E27FC236}">
                        <a16:creationId xmlns:a16="http://schemas.microsoft.com/office/drawing/2014/main" id="{0575A081-8550-0A34-2180-1AC39CF3D53C}"/>
                      </a:ext>
                    </a:extLst>
                  </p:cNvPr>
                  <p:cNvSpPr/>
                  <p:nvPr/>
                </p:nvSpPr>
                <p:spPr>
                  <a:xfrm>
                    <a:off x="4969351" y="3393471"/>
                    <a:ext cx="10477" cy="4381"/>
                  </a:xfrm>
                  <a:custGeom>
                    <a:avLst/>
                    <a:gdLst>
                      <a:gd name="connsiteX0" fmla="*/ 6858 w 10477"/>
                      <a:gd name="connsiteY0" fmla="*/ 3239 h 4381"/>
                      <a:gd name="connsiteX1" fmla="*/ 5239 w 10477"/>
                      <a:gd name="connsiteY1" fmla="*/ 0 h 4381"/>
                      <a:gd name="connsiteX2" fmla="*/ 3620 w 10477"/>
                      <a:gd name="connsiteY2" fmla="*/ 3239 h 4381"/>
                      <a:gd name="connsiteX3" fmla="*/ 0 w 10477"/>
                      <a:gd name="connsiteY3" fmla="*/ 3715 h 4381"/>
                      <a:gd name="connsiteX4" fmla="*/ 762 w 10477"/>
                      <a:gd name="connsiteY4" fmla="*/ 4382 h 4381"/>
                      <a:gd name="connsiteX5" fmla="*/ 9715 w 10477"/>
                      <a:gd name="connsiteY5" fmla="*/ 4382 h 4381"/>
                      <a:gd name="connsiteX6" fmla="*/ 10477 w 10477"/>
                      <a:gd name="connsiteY6" fmla="*/ 3715 h 4381"/>
                      <a:gd name="connsiteX7" fmla="*/ 6858 w 10477"/>
                      <a:gd name="connsiteY7" fmla="*/ 3239 h 4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477" h="4381">
                        <a:moveTo>
                          <a:pt x="6858" y="3239"/>
                        </a:moveTo>
                        <a:lnTo>
                          <a:pt x="5239" y="0"/>
                        </a:lnTo>
                        <a:lnTo>
                          <a:pt x="3620" y="3239"/>
                        </a:lnTo>
                        <a:lnTo>
                          <a:pt x="0" y="3715"/>
                        </a:lnTo>
                        <a:lnTo>
                          <a:pt x="762" y="4382"/>
                        </a:lnTo>
                        <a:lnTo>
                          <a:pt x="9715" y="4382"/>
                        </a:lnTo>
                        <a:lnTo>
                          <a:pt x="10477" y="3715"/>
                        </a:lnTo>
                        <a:lnTo>
                          <a:pt x="6858" y="3239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81" name="자유형: 도형 280">
                    <a:extLst>
                      <a:ext uri="{FF2B5EF4-FFF2-40B4-BE49-F238E27FC236}">
                        <a16:creationId xmlns:a16="http://schemas.microsoft.com/office/drawing/2014/main" id="{8C6FE0CD-01F4-4505-681F-7227AFEF94B1}"/>
                      </a:ext>
                    </a:extLst>
                  </p:cNvPr>
                  <p:cNvSpPr/>
                  <p:nvPr/>
                </p:nvSpPr>
                <p:spPr>
                  <a:xfrm>
                    <a:off x="4970113" y="3397852"/>
                    <a:ext cx="8953" cy="5429"/>
                  </a:xfrm>
                  <a:custGeom>
                    <a:avLst/>
                    <a:gdLst>
                      <a:gd name="connsiteX0" fmla="*/ 1905 w 8953"/>
                      <a:gd name="connsiteY0" fmla="*/ 1905 h 5429"/>
                      <a:gd name="connsiteX1" fmla="*/ 1238 w 8953"/>
                      <a:gd name="connsiteY1" fmla="*/ 5429 h 5429"/>
                      <a:gd name="connsiteX2" fmla="*/ 4477 w 8953"/>
                      <a:gd name="connsiteY2" fmla="*/ 3715 h 5429"/>
                      <a:gd name="connsiteX3" fmla="*/ 7715 w 8953"/>
                      <a:gd name="connsiteY3" fmla="*/ 5429 h 5429"/>
                      <a:gd name="connsiteX4" fmla="*/ 7048 w 8953"/>
                      <a:gd name="connsiteY4" fmla="*/ 1905 h 5429"/>
                      <a:gd name="connsiteX5" fmla="*/ 8953 w 8953"/>
                      <a:gd name="connsiteY5" fmla="*/ 0 h 5429"/>
                      <a:gd name="connsiteX6" fmla="*/ 0 w 8953"/>
                      <a:gd name="connsiteY6" fmla="*/ 0 h 5429"/>
                      <a:gd name="connsiteX7" fmla="*/ 1905 w 8953"/>
                      <a:gd name="connsiteY7" fmla="*/ 1905 h 5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953" h="5429">
                        <a:moveTo>
                          <a:pt x="1905" y="1905"/>
                        </a:moveTo>
                        <a:lnTo>
                          <a:pt x="1238" y="5429"/>
                        </a:lnTo>
                        <a:lnTo>
                          <a:pt x="4477" y="3715"/>
                        </a:lnTo>
                        <a:lnTo>
                          <a:pt x="7715" y="5429"/>
                        </a:lnTo>
                        <a:lnTo>
                          <a:pt x="7048" y="1905"/>
                        </a:lnTo>
                        <a:lnTo>
                          <a:pt x="8953" y="0"/>
                        </a:lnTo>
                        <a:lnTo>
                          <a:pt x="0" y="0"/>
                        </a:lnTo>
                        <a:lnTo>
                          <a:pt x="1905" y="1905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82" name="자유형: 도형 281">
                    <a:extLst>
                      <a:ext uri="{FF2B5EF4-FFF2-40B4-BE49-F238E27FC236}">
                        <a16:creationId xmlns:a16="http://schemas.microsoft.com/office/drawing/2014/main" id="{F06678F4-25CD-D749-688C-2DD25FAF1019}"/>
                      </a:ext>
                    </a:extLst>
                  </p:cNvPr>
                  <p:cNvSpPr/>
                  <p:nvPr/>
                </p:nvSpPr>
                <p:spPr>
                  <a:xfrm>
                    <a:off x="4969351" y="3410520"/>
                    <a:ext cx="10477" cy="9905"/>
                  </a:xfrm>
                  <a:custGeom>
                    <a:avLst/>
                    <a:gdLst>
                      <a:gd name="connsiteX0" fmla="*/ 2000 w 10477"/>
                      <a:gd name="connsiteY0" fmla="*/ 9906 h 9905"/>
                      <a:gd name="connsiteX1" fmla="*/ 5239 w 10477"/>
                      <a:gd name="connsiteY1" fmla="*/ 8192 h 9905"/>
                      <a:gd name="connsiteX2" fmla="*/ 8477 w 10477"/>
                      <a:gd name="connsiteY2" fmla="*/ 9906 h 9905"/>
                      <a:gd name="connsiteX3" fmla="*/ 7810 w 10477"/>
                      <a:gd name="connsiteY3" fmla="*/ 6286 h 9905"/>
                      <a:gd name="connsiteX4" fmla="*/ 10477 w 10477"/>
                      <a:gd name="connsiteY4" fmla="*/ 3810 h 9905"/>
                      <a:gd name="connsiteX5" fmla="*/ 6858 w 10477"/>
                      <a:gd name="connsiteY5" fmla="*/ 3334 h 9905"/>
                      <a:gd name="connsiteX6" fmla="*/ 5239 w 10477"/>
                      <a:gd name="connsiteY6" fmla="*/ 0 h 9905"/>
                      <a:gd name="connsiteX7" fmla="*/ 3620 w 10477"/>
                      <a:gd name="connsiteY7" fmla="*/ 3334 h 9905"/>
                      <a:gd name="connsiteX8" fmla="*/ 0 w 10477"/>
                      <a:gd name="connsiteY8" fmla="*/ 3810 h 9905"/>
                      <a:gd name="connsiteX9" fmla="*/ 2667 w 10477"/>
                      <a:gd name="connsiteY9" fmla="*/ 6286 h 9905"/>
                      <a:gd name="connsiteX10" fmla="*/ 2000 w 10477"/>
                      <a:gd name="connsiteY10" fmla="*/ 9906 h 9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0477" h="9905">
                        <a:moveTo>
                          <a:pt x="2000" y="9906"/>
                        </a:moveTo>
                        <a:lnTo>
                          <a:pt x="5239" y="8192"/>
                        </a:lnTo>
                        <a:lnTo>
                          <a:pt x="8477" y="9906"/>
                        </a:lnTo>
                        <a:lnTo>
                          <a:pt x="7810" y="6286"/>
                        </a:lnTo>
                        <a:lnTo>
                          <a:pt x="10477" y="3810"/>
                        </a:lnTo>
                        <a:lnTo>
                          <a:pt x="6858" y="3334"/>
                        </a:lnTo>
                        <a:lnTo>
                          <a:pt x="5239" y="0"/>
                        </a:lnTo>
                        <a:lnTo>
                          <a:pt x="3620" y="3334"/>
                        </a:lnTo>
                        <a:lnTo>
                          <a:pt x="0" y="3810"/>
                        </a:lnTo>
                        <a:lnTo>
                          <a:pt x="2667" y="6286"/>
                        </a:lnTo>
                        <a:lnTo>
                          <a:pt x="2000" y="9906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83" name="자유형: 도형 282">
                    <a:extLst>
                      <a:ext uri="{FF2B5EF4-FFF2-40B4-BE49-F238E27FC236}">
                        <a16:creationId xmlns:a16="http://schemas.microsoft.com/office/drawing/2014/main" id="{79ADAA67-2EF0-75AC-78D6-7767EB50AE6E}"/>
                      </a:ext>
                    </a:extLst>
                  </p:cNvPr>
                  <p:cNvSpPr/>
                  <p:nvPr/>
                </p:nvSpPr>
                <p:spPr>
                  <a:xfrm>
                    <a:off x="4880673" y="3369373"/>
                    <a:ext cx="10096" cy="3714"/>
                  </a:xfrm>
                  <a:custGeom>
                    <a:avLst/>
                    <a:gdLst>
                      <a:gd name="connsiteX0" fmla="*/ 5048 w 10096"/>
                      <a:gd name="connsiteY0" fmla="*/ 0 h 3714"/>
                      <a:gd name="connsiteX1" fmla="*/ 3429 w 10096"/>
                      <a:gd name="connsiteY1" fmla="*/ 3238 h 3714"/>
                      <a:gd name="connsiteX2" fmla="*/ 0 w 10096"/>
                      <a:gd name="connsiteY2" fmla="*/ 3715 h 3714"/>
                      <a:gd name="connsiteX3" fmla="*/ 10096 w 10096"/>
                      <a:gd name="connsiteY3" fmla="*/ 3715 h 3714"/>
                      <a:gd name="connsiteX4" fmla="*/ 6668 w 10096"/>
                      <a:gd name="connsiteY4" fmla="*/ 3238 h 3714"/>
                      <a:gd name="connsiteX5" fmla="*/ 5048 w 10096"/>
                      <a:gd name="connsiteY5" fmla="*/ 0 h 37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096" h="3714">
                        <a:moveTo>
                          <a:pt x="5048" y="0"/>
                        </a:moveTo>
                        <a:lnTo>
                          <a:pt x="3429" y="3238"/>
                        </a:lnTo>
                        <a:lnTo>
                          <a:pt x="0" y="3715"/>
                        </a:lnTo>
                        <a:lnTo>
                          <a:pt x="10096" y="3715"/>
                        </a:lnTo>
                        <a:lnTo>
                          <a:pt x="6668" y="3238"/>
                        </a:lnTo>
                        <a:lnTo>
                          <a:pt x="5048" y="0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84" name="자유형: 도형 283">
                    <a:extLst>
                      <a:ext uri="{FF2B5EF4-FFF2-40B4-BE49-F238E27FC236}">
                        <a16:creationId xmlns:a16="http://schemas.microsoft.com/office/drawing/2014/main" id="{DD559865-3488-9385-E962-FF091640B380}"/>
                      </a:ext>
                    </a:extLst>
                  </p:cNvPr>
                  <p:cNvSpPr/>
                  <p:nvPr/>
                </p:nvSpPr>
                <p:spPr>
                  <a:xfrm>
                    <a:off x="4880482" y="3373087"/>
                    <a:ext cx="10477" cy="6095"/>
                  </a:xfrm>
                  <a:custGeom>
                    <a:avLst/>
                    <a:gdLst>
                      <a:gd name="connsiteX0" fmla="*/ 0 w 10477"/>
                      <a:gd name="connsiteY0" fmla="*/ 0 h 6095"/>
                      <a:gd name="connsiteX1" fmla="*/ 2667 w 10477"/>
                      <a:gd name="connsiteY1" fmla="*/ 2572 h 6095"/>
                      <a:gd name="connsiteX2" fmla="*/ 2000 w 10477"/>
                      <a:gd name="connsiteY2" fmla="*/ 6096 h 6095"/>
                      <a:gd name="connsiteX3" fmla="*/ 5239 w 10477"/>
                      <a:gd name="connsiteY3" fmla="*/ 4477 h 6095"/>
                      <a:gd name="connsiteX4" fmla="*/ 8477 w 10477"/>
                      <a:gd name="connsiteY4" fmla="*/ 6096 h 6095"/>
                      <a:gd name="connsiteX5" fmla="*/ 7810 w 10477"/>
                      <a:gd name="connsiteY5" fmla="*/ 2572 h 6095"/>
                      <a:gd name="connsiteX6" fmla="*/ 10478 w 10477"/>
                      <a:gd name="connsiteY6" fmla="*/ 0 h 6095"/>
                      <a:gd name="connsiteX7" fmla="*/ 10287 w 10477"/>
                      <a:gd name="connsiteY7" fmla="*/ 0 h 6095"/>
                      <a:gd name="connsiteX8" fmla="*/ 191 w 10477"/>
                      <a:gd name="connsiteY8" fmla="*/ 0 h 6095"/>
                      <a:gd name="connsiteX9" fmla="*/ 0 w 10477"/>
                      <a:gd name="connsiteY9" fmla="*/ 0 h 60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0477" h="6095">
                        <a:moveTo>
                          <a:pt x="0" y="0"/>
                        </a:moveTo>
                        <a:lnTo>
                          <a:pt x="2667" y="2572"/>
                        </a:lnTo>
                        <a:lnTo>
                          <a:pt x="2000" y="6096"/>
                        </a:lnTo>
                        <a:lnTo>
                          <a:pt x="5239" y="4477"/>
                        </a:lnTo>
                        <a:lnTo>
                          <a:pt x="8477" y="6096"/>
                        </a:lnTo>
                        <a:lnTo>
                          <a:pt x="7810" y="2572"/>
                        </a:lnTo>
                        <a:lnTo>
                          <a:pt x="10478" y="0"/>
                        </a:lnTo>
                        <a:lnTo>
                          <a:pt x="10287" y="0"/>
                        </a:lnTo>
                        <a:lnTo>
                          <a:pt x="191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85" name="자유형: 도형 284">
                    <a:extLst>
                      <a:ext uri="{FF2B5EF4-FFF2-40B4-BE49-F238E27FC236}">
                        <a16:creationId xmlns:a16="http://schemas.microsoft.com/office/drawing/2014/main" id="{8DD7C3C5-5B7F-00F8-8810-FC07049CA5F7}"/>
                      </a:ext>
                    </a:extLst>
                  </p:cNvPr>
                  <p:cNvSpPr/>
                  <p:nvPr/>
                </p:nvSpPr>
                <p:spPr>
                  <a:xfrm>
                    <a:off x="4880482" y="3386041"/>
                    <a:ext cx="10477" cy="9810"/>
                  </a:xfrm>
                  <a:custGeom>
                    <a:avLst/>
                    <a:gdLst>
                      <a:gd name="connsiteX0" fmla="*/ 10478 w 10477"/>
                      <a:gd name="connsiteY0" fmla="*/ 3715 h 9810"/>
                      <a:gd name="connsiteX1" fmla="*/ 6858 w 10477"/>
                      <a:gd name="connsiteY1" fmla="*/ 3238 h 9810"/>
                      <a:gd name="connsiteX2" fmla="*/ 5239 w 10477"/>
                      <a:gd name="connsiteY2" fmla="*/ 0 h 9810"/>
                      <a:gd name="connsiteX3" fmla="*/ 3620 w 10477"/>
                      <a:gd name="connsiteY3" fmla="*/ 3238 h 9810"/>
                      <a:gd name="connsiteX4" fmla="*/ 0 w 10477"/>
                      <a:gd name="connsiteY4" fmla="*/ 3715 h 9810"/>
                      <a:gd name="connsiteX5" fmla="*/ 2667 w 10477"/>
                      <a:gd name="connsiteY5" fmla="*/ 6287 h 9810"/>
                      <a:gd name="connsiteX6" fmla="*/ 2000 w 10477"/>
                      <a:gd name="connsiteY6" fmla="*/ 9811 h 9810"/>
                      <a:gd name="connsiteX7" fmla="*/ 5239 w 10477"/>
                      <a:gd name="connsiteY7" fmla="*/ 8096 h 9810"/>
                      <a:gd name="connsiteX8" fmla="*/ 8477 w 10477"/>
                      <a:gd name="connsiteY8" fmla="*/ 9811 h 9810"/>
                      <a:gd name="connsiteX9" fmla="*/ 7810 w 10477"/>
                      <a:gd name="connsiteY9" fmla="*/ 6287 h 9810"/>
                      <a:gd name="connsiteX10" fmla="*/ 10478 w 10477"/>
                      <a:gd name="connsiteY10" fmla="*/ 3715 h 9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0477" h="9810">
                        <a:moveTo>
                          <a:pt x="10478" y="3715"/>
                        </a:moveTo>
                        <a:lnTo>
                          <a:pt x="6858" y="3238"/>
                        </a:lnTo>
                        <a:lnTo>
                          <a:pt x="5239" y="0"/>
                        </a:lnTo>
                        <a:lnTo>
                          <a:pt x="3620" y="3238"/>
                        </a:lnTo>
                        <a:lnTo>
                          <a:pt x="0" y="3715"/>
                        </a:lnTo>
                        <a:lnTo>
                          <a:pt x="2667" y="6287"/>
                        </a:lnTo>
                        <a:lnTo>
                          <a:pt x="2000" y="9811"/>
                        </a:lnTo>
                        <a:lnTo>
                          <a:pt x="5239" y="8096"/>
                        </a:lnTo>
                        <a:lnTo>
                          <a:pt x="8477" y="9811"/>
                        </a:lnTo>
                        <a:lnTo>
                          <a:pt x="7810" y="6287"/>
                        </a:lnTo>
                        <a:lnTo>
                          <a:pt x="10478" y="3715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86" name="자유형: 도형 285">
                    <a:extLst>
                      <a:ext uri="{FF2B5EF4-FFF2-40B4-BE49-F238E27FC236}">
                        <a16:creationId xmlns:a16="http://schemas.microsoft.com/office/drawing/2014/main" id="{5D84D377-EF0D-7787-D2C1-426A3A7C53A9}"/>
                      </a:ext>
                    </a:extLst>
                  </p:cNvPr>
                  <p:cNvSpPr/>
                  <p:nvPr/>
                </p:nvSpPr>
                <p:spPr>
                  <a:xfrm>
                    <a:off x="4882483" y="3410330"/>
                    <a:ext cx="6477" cy="2190"/>
                  </a:xfrm>
                  <a:custGeom>
                    <a:avLst/>
                    <a:gdLst>
                      <a:gd name="connsiteX0" fmla="*/ 0 w 6477"/>
                      <a:gd name="connsiteY0" fmla="*/ 2191 h 2190"/>
                      <a:gd name="connsiteX1" fmla="*/ 3238 w 6477"/>
                      <a:gd name="connsiteY1" fmla="*/ 476 h 2190"/>
                      <a:gd name="connsiteX2" fmla="*/ 6477 w 6477"/>
                      <a:gd name="connsiteY2" fmla="*/ 2191 h 2190"/>
                      <a:gd name="connsiteX3" fmla="*/ 6096 w 6477"/>
                      <a:gd name="connsiteY3" fmla="*/ 0 h 2190"/>
                      <a:gd name="connsiteX4" fmla="*/ 381 w 6477"/>
                      <a:gd name="connsiteY4" fmla="*/ 0 h 2190"/>
                      <a:gd name="connsiteX5" fmla="*/ 0 w 6477"/>
                      <a:gd name="connsiteY5" fmla="*/ 2191 h 21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477" h="2190">
                        <a:moveTo>
                          <a:pt x="0" y="2191"/>
                        </a:moveTo>
                        <a:lnTo>
                          <a:pt x="3238" y="476"/>
                        </a:lnTo>
                        <a:lnTo>
                          <a:pt x="6477" y="2191"/>
                        </a:lnTo>
                        <a:lnTo>
                          <a:pt x="6096" y="0"/>
                        </a:lnTo>
                        <a:lnTo>
                          <a:pt x="381" y="0"/>
                        </a:lnTo>
                        <a:lnTo>
                          <a:pt x="0" y="2191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87" name="자유형: 도형 286">
                    <a:extLst>
                      <a:ext uri="{FF2B5EF4-FFF2-40B4-BE49-F238E27FC236}">
                        <a16:creationId xmlns:a16="http://schemas.microsoft.com/office/drawing/2014/main" id="{F150C911-0E08-4A48-2F0E-FFC3E56EC59E}"/>
                      </a:ext>
                    </a:extLst>
                  </p:cNvPr>
                  <p:cNvSpPr/>
                  <p:nvPr/>
                </p:nvSpPr>
                <p:spPr>
                  <a:xfrm>
                    <a:off x="4880482" y="3402615"/>
                    <a:ext cx="10477" cy="7715"/>
                  </a:xfrm>
                  <a:custGeom>
                    <a:avLst/>
                    <a:gdLst>
                      <a:gd name="connsiteX0" fmla="*/ 10478 w 10477"/>
                      <a:gd name="connsiteY0" fmla="*/ 3810 h 7715"/>
                      <a:gd name="connsiteX1" fmla="*/ 6858 w 10477"/>
                      <a:gd name="connsiteY1" fmla="*/ 3239 h 7715"/>
                      <a:gd name="connsiteX2" fmla="*/ 5239 w 10477"/>
                      <a:gd name="connsiteY2" fmla="*/ 0 h 7715"/>
                      <a:gd name="connsiteX3" fmla="*/ 3620 w 10477"/>
                      <a:gd name="connsiteY3" fmla="*/ 3239 h 7715"/>
                      <a:gd name="connsiteX4" fmla="*/ 0 w 10477"/>
                      <a:gd name="connsiteY4" fmla="*/ 3810 h 7715"/>
                      <a:gd name="connsiteX5" fmla="*/ 2667 w 10477"/>
                      <a:gd name="connsiteY5" fmla="*/ 6286 h 7715"/>
                      <a:gd name="connsiteX6" fmla="*/ 2381 w 10477"/>
                      <a:gd name="connsiteY6" fmla="*/ 7715 h 7715"/>
                      <a:gd name="connsiteX7" fmla="*/ 8096 w 10477"/>
                      <a:gd name="connsiteY7" fmla="*/ 7715 h 7715"/>
                      <a:gd name="connsiteX8" fmla="*/ 7810 w 10477"/>
                      <a:gd name="connsiteY8" fmla="*/ 6286 h 7715"/>
                      <a:gd name="connsiteX9" fmla="*/ 10478 w 10477"/>
                      <a:gd name="connsiteY9" fmla="*/ 3810 h 7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0477" h="7715">
                        <a:moveTo>
                          <a:pt x="10478" y="3810"/>
                        </a:moveTo>
                        <a:lnTo>
                          <a:pt x="6858" y="3239"/>
                        </a:lnTo>
                        <a:lnTo>
                          <a:pt x="5239" y="0"/>
                        </a:lnTo>
                        <a:lnTo>
                          <a:pt x="3620" y="3239"/>
                        </a:lnTo>
                        <a:lnTo>
                          <a:pt x="0" y="3810"/>
                        </a:lnTo>
                        <a:lnTo>
                          <a:pt x="2667" y="6286"/>
                        </a:lnTo>
                        <a:lnTo>
                          <a:pt x="2381" y="7715"/>
                        </a:lnTo>
                        <a:lnTo>
                          <a:pt x="8096" y="7715"/>
                        </a:lnTo>
                        <a:lnTo>
                          <a:pt x="7810" y="6286"/>
                        </a:lnTo>
                        <a:lnTo>
                          <a:pt x="10478" y="3810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88" name="자유형: 도형 287">
                    <a:extLst>
                      <a:ext uri="{FF2B5EF4-FFF2-40B4-BE49-F238E27FC236}">
                        <a16:creationId xmlns:a16="http://schemas.microsoft.com/office/drawing/2014/main" id="{C5A5C034-468C-187F-A54F-209D5F060115}"/>
                      </a:ext>
                    </a:extLst>
                  </p:cNvPr>
                  <p:cNvSpPr/>
                  <p:nvPr/>
                </p:nvSpPr>
                <p:spPr>
                  <a:xfrm>
                    <a:off x="4884292" y="3419760"/>
                    <a:ext cx="2857" cy="2857"/>
                  </a:xfrm>
                  <a:custGeom>
                    <a:avLst/>
                    <a:gdLst>
                      <a:gd name="connsiteX0" fmla="*/ 0 w 2857"/>
                      <a:gd name="connsiteY0" fmla="*/ 2857 h 2857"/>
                      <a:gd name="connsiteX1" fmla="*/ 2857 w 2857"/>
                      <a:gd name="connsiteY1" fmla="*/ 2857 h 2857"/>
                      <a:gd name="connsiteX2" fmla="*/ 1429 w 2857"/>
                      <a:gd name="connsiteY2" fmla="*/ 0 h 2857"/>
                      <a:gd name="connsiteX3" fmla="*/ 0 w 2857"/>
                      <a:gd name="connsiteY3" fmla="*/ 2857 h 28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857" h="2857">
                        <a:moveTo>
                          <a:pt x="0" y="2857"/>
                        </a:moveTo>
                        <a:lnTo>
                          <a:pt x="2857" y="2857"/>
                        </a:lnTo>
                        <a:lnTo>
                          <a:pt x="1429" y="0"/>
                        </a:lnTo>
                        <a:lnTo>
                          <a:pt x="0" y="2857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89" name="자유형: 도형 288">
                    <a:extLst>
                      <a:ext uri="{FF2B5EF4-FFF2-40B4-BE49-F238E27FC236}">
                        <a16:creationId xmlns:a16="http://schemas.microsoft.com/office/drawing/2014/main" id="{F6B30E6E-1B9B-8B50-57E0-15B9C193769C}"/>
                      </a:ext>
                    </a:extLst>
                  </p:cNvPr>
                  <p:cNvSpPr/>
                  <p:nvPr/>
                </p:nvSpPr>
                <p:spPr>
                  <a:xfrm>
                    <a:off x="4880482" y="3422617"/>
                    <a:ext cx="10477" cy="7048"/>
                  </a:xfrm>
                  <a:custGeom>
                    <a:avLst/>
                    <a:gdLst>
                      <a:gd name="connsiteX0" fmla="*/ 3620 w 10477"/>
                      <a:gd name="connsiteY0" fmla="*/ 381 h 7048"/>
                      <a:gd name="connsiteX1" fmla="*/ 0 w 10477"/>
                      <a:gd name="connsiteY1" fmla="*/ 952 h 7048"/>
                      <a:gd name="connsiteX2" fmla="*/ 2667 w 10477"/>
                      <a:gd name="connsiteY2" fmla="*/ 3429 h 7048"/>
                      <a:gd name="connsiteX3" fmla="*/ 2000 w 10477"/>
                      <a:gd name="connsiteY3" fmla="*/ 7048 h 7048"/>
                      <a:gd name="connsiteX4" fmla="*/ 5239 w 10477"/>
                      <a:gd name="connsiteY4" fmla="*/ 5334 h 7048"/>
                      <a:gd name="connsiteX5" fmla="*/ 8477 w 10477"/>
                      <a:gd name="connsiteY5" fmla="*/ 7048 h 7048"/>
                      <a:gd name="connsiteX6" fmla="*/ 7810 w 10477"/>
                      <a:gd name="connsiteY6" fmla="*/ 3429 h 7048"/>
                      <a:gd name="connsiteX7" fmla="*/ 10478 w 10477"/>
                      <a:gd name="connsiteY7" fmla="*/ 952 h 7048"/>
                      <a:gd name="connsiteX8" fmla="*/ 6858 w 10477"/>
                      <a:gd name="connsiteY8" fmla="*/ 381 h 7048"/>
                      <a:gd name="connsiteX9" fmla="*/ 6667 w 10477"/>
                      <a:gd name="connsiteY9" fmla="*/ 0 h 7048"/>
                      <a:gd name="connsiteX10" fmla="*/ 3810 w 10477"/>
                      <a:gd name="connsiteY10" fmla="*/ 0 h 7048"/>
                      <a:gd name="connsiteX11" fmla="*/ 3620 w 10477"/>
                      <a:gd name="connsiteY11" fmla="*/ 381 h 70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0477" h="7048">
                        <a:moveTo>
                          <a:pt x="3620" y="381"/>
                        </a:moveTo>
                        <a:lnTo>
                          <a:pt x="0" y="952"/>
                        </a:lnTo>
                        <a:lnTo>
                          <a:pt x="2667" y="3429"/>
                        </a:lnTo>
                        <a:lnTo>
                          <a:pt x="2000" y="7048"/>
                        </a:lnTo>
                        <a:lnTo>
                          <a:pt x="5239" y="5334"/>
                        </a:lnTo>
                        <a:lnTo>
                          <a:pt x="8477" y="7048"/>
                        </a:lnTo>
                        <a:lnTo>
                          <a:pt x="7810" y="3429"/>
                        </a:lnTo>
                        <a:lnTo>
                          <a:pt x="10478" y="952"/>
                        </a:lnTo>
                        <a:lnTo>
                          <a:pt x="6858" y="381"/>
                        </a:lnTo>
                        <a:lnTo>
                          <a:pt x="6667" y="0"/>
                        </a:lnTo>
                        <a:lnTo>
                          <a:pt x="3810" y="0"/>
                        </a:lnTo>
                        <a:lnTo>
                          <a:pt x="3620" y="381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90" name="자유형: 도형 289">
                    <a:extLst>
                      <a:ext uri="{FF2B5EF4-FFF2-40B4-BE49-F238E27FC236}">
                        <a16:creationId xmlns:a16="http://schemas.microsoft.com/office/drawing/2014/main" id="{04688FFE-5548-95BC-7956-9F72E9149D83}"/>
                      </a:ext>
                    </a:extLst>
                  </p:cNvPr>
                  <p:cNvSpPr/>
                  <p:nvPr/>
                </p:nvSpPr>
                <p:spPr>
                  <a:xfrm>
                    <a:off x="4906105" y="3360514"/>
                    <a:ext cx="2571" cy="1333"/>
                  </a:xfrm>
                  <a:custGeom>
                    <a:avLst/>
                    <a:gdLst>
                      <a:gd name="connsiteX0" fmla="*/ 2572 w 2571"/>
                      <a:gd name="connsiteY0" fmla="*/ 1334 h 1333"/>
                      <a:gd name="connsiteX1" fmla="*/ 2381 w 2571"/>
                      <a:gd name="connsiteY1" fmla="*/ 0 h 1333"/>
                      <a:gd name="connsiteX2" fmla="*/ 0 w 2571"/>
                      <a:gd name="connsiteY2" fmla="*/ 0 h 1333"/>
                      <a:gd name="connsiteX3" fmla="*/ 2572 w 2571"/>
                      <a:gd name="connsiteY3" fmla="*/ 1334 h 13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1" h="1333">
                        <a:moveTo>
                          <a:pt x="2572" y="1334"/>
                        </a:moveTo>
                        <a:lnTo>
                          <a:pt x="2381" y="0"/>
                        </a:lnTo>
                        <a:lnTo>
                          <a:pt x="0" y="0"/>
                        </a:lnTo>
                        <a:lnTo>
                          <a:pt x="2572" y="1334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91" name="자유형: 도형 290">
                    <a:extLst>
                      <a:ext uri="{FF2B5EF4-FFF2-40B4-BE49-F238E27FC236}">
                        <a16:creationId xmlns:a16="http://schemas.microsoft.com/office/drawing/2014/main" id="{6C341099-3D82-6D2B-15E7-EAB3622FC18A}"/>
                      </a:ext>
                    </a:extLst>
                  </p:cNvPr>
                  <p:cNvSpPr/>
                  <p:nvPr/>
                </p:nvSpPr>
                <p:spPr>
                  <a:xfrm>
                    <a:off x="4902199" y="3360514"/>
                    <a:ext cx="2571" cy="1333"/>
                  </a:xfrm>
                  <a:custGeom>
                    <a:avLst/>
                    <a:gdLst>
                      <a:gd name="connsiteX0" fmla="*/ 0 w 2571"/>
                      <a:gd name="connsiteY0" fmla="*/ 1334 h 1333"/>
                      <a:gd name="connsiteX1" fmla="*/ 2572 w 2571"/>
                      <a:gd name="connsiteY1" fmla="*/ 0 h 1333"/>
                      <a:gd name="connsiteX2" fmla="*/ 286 w 2571"/>
                      <a:gd name="connsiteY2" fmla="*/ 0 h 1333"/>
                      <a:gd name="connsiteX3" fmla="*/ 0 w 2571"/>
                      <a:gd name="connsiteY3" fmla="*/ 1334 h 13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1" h="1333">
                        <a:moveTo>
                          <a:pt x="0" y="1334"/>
                        </a:moveTo>
                        <a:lnTo>
                          <a:pt x="2572" y="0"/>
                        </a:lnTo>
                        <a:lnTo>
                          <a:pt x="286" y="0"/>
                        </a:lnTo>
                        <a:lnTo>
                          <a:pt x="0" y="1334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92" name="자유형: 도형 291">
                    <a:extLst>
                      <a:ext uri="{FF2B5EF4-FFF2-40B4-BE49-F238E27FC236}">
                        <a16:creationId xmlns:a16="http://schemas.microsoft.com/office/drawing/2014/main" id="{96B1F0F6-42A0-CE89-C455-CCF247C33D7E}"/>
                      </a:ext>
                    </a:extLst>
                  </p:cNvPr>
                  <p:cNvSpPr/>
                  <p:nvPr/>
                </p:nvSpPr>
                <p:spPr>
                  <a:xfrm>
                    <a:off x="4900199" y="3352037"/>
                    <a:ext cx="10477" cy="8477"/>
                  </a:xfrm>
                  <a:custGeom>
                    <a:avLst/>
                    <a:gdLst>
                      <a:gd name="connsiteX0" fmla="*/ 10478 w 10477"/>
                      <a:gd name="connsiteY0" fmla="*/ 3715 h 8477"/>
                      <a:gd name="connsiteX1" fmla="*/ 6858 w 10477"/>
                      <a:gd name="connsiteY1" fmla="*/ 3239 h 8477"/>
                      <a:gd name="connsiteX2" fmla="*/ 5239 w 10477"/>
                      <a:gd name="connsiteY2" fmla="*/ 0 h 8477"/>
                      <a:gd name="connsiteX3" fmla="*/ 3620 w 10477"/>
                      <a:gd name="connsiteY3" fmla="*/ 3239 h 8477"/>
                      <a:gd name="connsiteX4" fmla="*/ 0 w 10477"/>
                      <a:gd name="connsiteY4" fmla="*/ 3715 h 8477"/>
                      <a:gd name="connsiteX5" fmla="*/ 2667 w 10477"/>
                      <a:gd name="connsiteY5" fmla="*/ 6287 h 8477"/>
                      <a:gd name="connsiteX6" fmla="*/ 2286 w 10477"/>
                      <a:gd name="connsiteY6" fmla="*/ 8477 h 8477"/>
                      <a:gd name="connsiteX7" fmla="*/ 4572 w 10477"/>
                      <a:gd name="connsiteY7" fmla="*/ 8477 h 8477"/>
                      <a:gd name="connsiteX8" fmla="*/ 5239 w 10477"/>
                      <a:gd name="connsiteY8" fmla="*/ 8096 h 8477"/>
                      <a:gd name="connsiteX9" fmla="*/ 5906 w 10477"/>
                      <a:gd name="connsiteY9" fmla="*/ 8477 h 8477"/>
                      <a:gd name="connsiteX10" fmla="*/ 8287 w 10477"/>
                      <a:gd name="connsiteY10" fmla="*/ 8477 h 8477"/>
                      <a:gd name="connsiteX11" fmla="*/ 7906 w 10477"/>
                      <a:gd name="connsiteY11" fmla="*/ 6287 h 8477"/>
                      <a:gd name="connsiteX12" fmla="*/ 10478 w 10477"/>
                      <a:gd name="connsiteY12" fmla="*/ 3715 h 8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0477" h="8477">
                        <a:moveTo>
                          <a:pt x="10478" y="3715"/>
                        </a:moveTo>
                        <a:lnTo>
                          <a:pt x="6858" y="3239"/>
                        </a:lnTo>
                        <a:lnTo>
                          <a:pt x="5239" y="0"/>
                        </a:lnTo>
                        <a:lnTo>
                          <a:pt x="3620" y="3239"/>
                        </a:lnTo>
                        <a:lnTo>
                          <a:pt x="0" y="3715"/>
                        </a:lnTo>
                        <a:lnTo>
                          <a:pt x="2667" y="6287"/>
                        </a:lnTo>
                        <a:lnTo>
                          <a:pt x="2286" y="8477"/>
                        </a:lnTo>
                        <a:lnTo>
                          <a:pt x="4572" y="8477"/>
                        </a:lnTo>
                        <a:lnTo>
                          <a:pt x="5239" y="8096"/>
                        </a:lnTo>
                        <a:lnTo>
                          <a:pt x="5906" y="8477"/>
                        </a:lnTo>
                        <a:lnTo>
                          <a:pt x="8287" y="8477"/>
                        </a:lnTo>
                        <a:lnTo>
                          <a:pt x="7906" y="6287"/>
                        </a:lnTo>
                        <a:lnTo>
                          <a:pt x="10478" y="3715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93" name="자유형: 도형 292">
                    <a:extLst>
                      <a:ext uri="{FF2B5EF4-FFF2-40B4-BE49-F238E27FC236}">
                        <a16:creationId xmlns:a16="http://schemas.microsoft.com/office/drawing/2014/main" id="{9EBC3AF8-B426-1C01-57ED-B61A7F4D6C04}"/>
                      </a:ext>
                    </a:extLst>
                  </p:cNvPr>
                  <p:cNvSpPr/>
                  <p:nvPr/>
                </p:nvSpPr>
                <p:spPr>
                  <a:xfrm>
                    <a:off x="4900389" y="3369373"/>
                    <a:ext cx="10096" cy="3714"/>
                  </a:xfrm>
                  <a:custGeom>
                    <a:avLst/>
                    <a:gdLst>
                      <a:gd name="connsiteX0" fmla="*/ 5048 w 10096"/>
                      <a:gd name="connsiteY0" fmla="*/ 0 h 3714"/>
                      <a:gd name="connsiteX1" fmla="*/ 3429 w 10096"/>
                      <a:gd name="connsiteY1" fmla="*/ 3238 h 3714"/>
                      <a:gd name="connsiteX2" fmla="*/ 0 w 10096"/>
                      <a:gd name="connsiteY2" fmla="*/ 3715 h 3714"/>
                      <a:gd name="connsiteX3" fmla="*/ 10096 w 10096"/>
                      <a:gd name="connsiteY3" fmla="*/ 3715 h 3714"/>
                      <a:gd name="connsiteX4" fmla="*/ 6668 w 10096"/>
                      <a:gd name="connsiteY4" fmla="*/ 3238 h 3714"/>
                      <a:gd name="connsiteX5" fmla="*/ 5048 w 10096"/>
                      <a:gd name="connsiteY5" fmla="*/ 0 h 37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096" h="3714">
                        <a:moveTo>
                          <a:pt x="5048" y="0"/>
                        </a:moveTo>
                        <a:lnTo>
                          <a:pt x="3429" y="3238"/>
                        </a:lnTo>
                        <a:lnTo>
                          <a:pt x="0" y="3715"/>
                        </a:lnTo>
                        <a:lnTo>
                          <a:pt x="10096" y="3715"/>
                        </a:lnTo>
                        <a:lnTo>
                          <a:pt x="6668" y="3238"/>
                        </a:lnTo>
                        <a:lnTo>
                          <a:pt x="5048" y="0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94" name="자유형: 도형 293">
                    <a:extLst>
                      <a:ext uri="{FF2B5EF4-FFF2-40B4-BE49-F238E27FC236}">
                        <a16:creationId xmlns:a16="http://schemas.microsoft.com/office/drawing/2014/main" id="{70D5FF33-F874-F9F0-2F15-92594238F407}"/>
                      </a:ext>
                    </a:extLst>
                  </p:cNvPr>
                  <p:cNvSpPr/>
                  <p:nvPr/>
                </p:nvSpPr>
                <p:spPr>
                  <a:xfrm>
                    <a:off x="4900199" y="3373087"/>
                    <a:ext cx="10477" cy="6095"/>
                  </a:xfrm>
                  <a:custGeom>
                    <a:avLst/>
                    <a:gdLst>
                      <a:gd name="connsiteX0" fmla="*/ 0 w 10477"/>
                      <a:gd name="connsiteY0" fmla="*/ 0 h 6095"/>
                      <a:gd name="connsiteX1" fmla="*/ 2667 w 10477"/>
                      <a:gd name="connsiteY1" fmla="*/ 2572 h 6095"/>
                      <a:gd name="connsiteX2" fmla="*/ 2000 w 10477"/>
                      <a:gd name="connsiteY2" fmla="*/ 6096 h 6095"/>
                      <a:gd name="connsiteX3" fmla="*/ 5239 w 10477"/>
                      <a:gd name="connsiteY3" fmla="*/ 4477 h 6095"/>
                      <a:gd name="connsiteX4" fmla="*/ 8477 w 10477"/>
                      <a:gd name="connsiteY4" fmla="*/ 6096 h 6095"/>
                      <a:gd name="connsiteX5" fmla="*/ 7906 w 10477"/>
                      <a:gd name="connsiteY5" fmla="*/ 2572 h 6095"/>
                      <a:gd name="connsiteX6" fmla="*/ 10478 w 10477"/>
                      <a:gd name="connsiteY6" fmla="*/ 0 h 6095"/>
                      <a:gd name="connsiteX7" fmla="*/ 10287 w 10477"/>
                      <a:gd name="connsiteY7" fmla="*/ 0 h 6095"/>
                      <a:gd name="connsiteX8" fmla="*/ 190 w 10477"/>
                      <a:gd name="connsiteY8" fmla="*/ 0 h 6095"/>
                      <a:gd name="connsiteX9" fmla="*/ 0 w 10477"/>
                      <a:gd name="connsiteY9" fmla="*/ 0 h 60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0477" h="6095">
                        <a:moveTo>
                          <a:pt x="0" y="0"/>
                        </a:moveTo>
                        <a:lnTo>
                          <a:pt x="2667" y="2572"/>
                        </a:lnTo>
                        <a:lnTo>
                          <a:pt x="2000" y="6096"/>
                        </a:lnTo>
                        <a:lnTo>
                          <a:pt x="5239" y="4477"/>
                        </a:lnTo>
                        <a:lnTo>
                          <a:pt x="8477" y="6096"/>
                        </a:lnTo>
                        <a:lnTo>
                          <a:pt x="7906" y="2572"/>
                        </a:lnTo>
                        <a:lnTo>
                          <a:pt x="10478" y="0"/>
                        </a:lnTo>
                        <a:lnTo>
                          <a:pt x="10287" y="0"/>
                        </a:lnTo>
                        <a:lnTo>
                          <a:pt x="19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95" name="자유형: 도형 294">
                    <a:extLst>
                      <a:ext uri="{FF2B5EF4-FFF2-40B4-BE49-F238E27FC236}">
                        <a16:creationId xmlns:a16="http://schemas.microsoft.com/office/drawing/2014/main" id="{003C7367-DD71-C1D2-2E26-D6CF8936B78B}"/>
                      </a:ext>
                    </a:extLst>
                  </p:cNvPr>
                  <p:cNvSpPr/>
                  <p:nvPr/>
                </p:nvSpPr>
                <p:spPr>
                  <a:xfrm>
                    <a:off x="4900199" y="3386041"/>
                    <a:ext cx="10477" cy="9810"/>
                  </a:xfrm>
                  <a:custGeom>
                    <a:avLst/>
                    <a:gdLst>
                      <a:gd name="connsiteX0" fmla="*/ 2000 w 10477"/>
                      <a:gd name="connsiteY0" fmla="*/ 9811 h 9810"/>
                      <a:gd name="connsiteX1" fmla="*/ 5239 w 10477"/>
                      <a:gd name="connsiteY1" fmla="*/ 8096 h 9810"/>
                      <a:gd name="connsiteX2" fmla="*/ 8477 w 10477"/>
                      <a:gd name="connsiteY2" fmla="*/ 9811 h 9810"/>
                      <a:gd name="connsiteX3" fmla="*/ 7906 w 10477"/>
                      <a:gd name="connsiteY3" fmla="*/ 6287 h 9810"/>
                      <a:gd name="connsiteX4" fmla="*/ 10478 w 10477"/>
                      <a:gd name="connsiteY4" fmla="*/ 3715 h 9810"/>
                      <a:gd name="connsiteX5" fmla="*/ 6858 w 10477"/>
                      <a:gd name="connsiteY5" fmla="*/ 3238 h 9810"/>
                      <a:gd name="connsiteX6" fmla="*/ 5239 w 10477"/>
                      <a:gd name="connsiteY6" fmla="*/ 0 h 9810"/>
                      <a:gd name="connsiteX7" fmla="*/ 3620 w 10477"/>
                      <a:gd name="connsiteY7" fmla="*/ 3238 h 9810"/>
                      <a:gd name="connsiteX8" fmla="*/ 0 w 10477"/>
                      <a:gd name="connsiteY8" fmla="*/ 3715 h 9810"/>
                      <a:gd name="connsiteX9" fmla="*/ 2667 w 10477"/>
                      <a:gd name="connsiteY9" fmla="*/ 6287 h 9810"/>
                      <a:gd name="connsiteX10" fmla="*/ 2000 w 10477"/>
                      <a:gd name="connsiteY10" fmla="*/ 9811 h 9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0477" h="9810">
                        <a:moveTo>
                          <a:pt x="2000" y="9811"/>
                        </a:moveTo>
                        <a:lnTo>
                          <a:pt x="5239" y="8096"/>
                        </a:lnTo>
                        <a:lnTo>
                          <a:pt x="8477" y="9811"/>
                        </a:lnTo>
                        <a:lnTo>
                          <a:pt x="7906" y="6287"/>
                        </a:lnTo>
                        <a:lnTo>
                          <a:pt x="10478" y="3715"/>
                        </a:lnTo>
                        <a:lnTo>
                          <a:pt x="6858" y="3238"/>
                        </a:lnTo>
                        <a:lnTo>
                          <a:pt x="5239" y="0"/>
                        </a:lnTo>
                        <a:lnTo>
                          <a:pt x="3620" y="3238"/>
                        </a:lnTo>
                        <a:lnTo>
                          <a:pt x="0" y="3715"/>
                        </a:lnTo>
                        <a:lnTo>
                          <a:pt x="2667" y="6287"/>
                        </a:lnTo>
                        <a:lnTo>
                          <a:pt x="2000" y="9811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96" name="자유형: 도형 295">
                    <a:extLst>
                      <a:ext uri="{FF2B5EF4-FFF2-40B4-BE49-F238E27FC236}">
                        <a16:creationId xmlns:a16="http://schemas.microsoft.com/office/drawing/2014/main" id="{08C50706-D3AB-684F-D3CF-F6CE290CBED0}"/>
                      </a:ext>
                    </a:extLst>
                  </p:cNvPr>
                  <p:cNvSpPr/>
                  <p:nvPr/>
                </p:nvSpPr>
                <p:spPr>
                  <a:xfrm>
                    <a:off x="4902199" y="3410330"/>
                    <a:ext cx="6477" cy="2190"/>
                  </a:xfrm>
                  <a:custGeom>
                    <a:avLst/>
                    <a:gdLst>
                      <a:gd name="connsiteX0" fmla="*/ 0 w 6477"/>
                      <a:gd name="connsiteY0" fmla="*/ 2191 h 2190"/>
                      <a:gd name="connsiteX1" fmla="*/ 3238 w 6477"/>
                      <a:gd name="connsiteY1" fmla="*/ 476 h 2190"/>
                      <a:gd name="connsiteX2" fmla="*/ 6477 w 6477"/>
                      <a:gd name="connsiteY2" fmla="*/ 2191 h 2190"/>
                      <a:gd name="connsiteX3" fmla="*/ 6096 w 6477"/>
                      <a:gd name="connsiteY3" fmla="*/ 0 h 2190"/>
                      <a:gd name="connsiteX4" fmla="*/ 381 w 6477"/>
                      <a:gd name="connsiteY4" fmla="*/ 0 h 2190"/>
                      <a:gd name="connsiteX5" fmla="*/ 0 w 6477"/>
                      <a:gd name="connsiteY5" fmla="*/ 2191 h 21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477" h="2190">
                        <a:moveTo>
                          <a:pt x="0" y="2191"/>
                        </a:moveTo>
                        <a:lnTo>
                          <a:pt x="3238" y="476"/>
                        </a:lnTo>
                        <a:lnTo>
                          <a:pt x="6477" y="2191"/>
                        </a:lnTo>
                        <a:lnTo>
                          <a:pt x="6096" y="0"/>
                        </a:lnTo>
                        <a:lnTo>
                          <a:pt x="381" y="0"/>
                        </a:lnTo>
                        <a:lnTo>
                          <a:pt x="0" y="2191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97" name="자유형: 도형 296">
                    <a:extLst>
                      <a:ext uri="{FF2B5EF4-FFF2-40B4-BE49-F238E27FC236}">
                        <a16:creationId xmlns:a16="http://schemas.microsoft.com/office/drawing/2014/main" id="{4289A652-89E5-FF72-BDC5-1E501B88BB3F}"/>
                      </a:ext>
                    </a:extLst>
                  </p:cNvPr>
                  <p:cNvSpPr/>
                  <p:nvPr/>
                </p:nvSpPr>
                <p:spPr>
                  <a:xfrm>
                    <a:off x="4900199" y="3402615"/>
                    <a:ext cx="10477" cy="7715"/>
                  </a:xfrm>
                  <a:custGeom>
                    <a:avLst/>
                    <a:gdLst>
                      <a:gd name="connsiteX0" fmla="*/ 10478 w 10477"/>
                      <a:gd name="connsiteY0" fmla="*/ 3810 h 7715"/>
                      <a:gd name="connsiteX1" fmla="*/ 6858 w 10477"/>
                      <a:gd name="connsiteY1" fmla="*/ 3239 h 7715"/>
                      <a:gd name="connsiteX2" fmla="*/ 5239 w 10477"/>
                      <a:gd name="connsiteY2" fmla="*/ 0 h 7715"/>
                      <a:gd name="connsiteX3" fmla="*/ 3620 w 10477"/>
                      <a:gd name="connsiteY3" fmla="*/ 3239 h 7715"/>
                      <a:gd name="connsiteX4" fmla="*/ 0 w 10477"/>
                      <a:gd name="connsiteY4" fmla="*/ 3810 h 7715"/>
                      <a:gd name="connsiteX5" fmla="*/ 2667 w 10477"/>
                      <a:gd name="connsiteY5" fmla="*/ 6286 h 7715"/>
                      <a:gd name="connsiteX6" fmla="*/ 2381 w 10477"/>
                      <a:gd name="connsiteY6" fmla="*/ 7715 h 7715"/>
                      <a:gd name="connsiteX7" fmla="*/ 8096 w 10477"/>
                      <a:gd name="connsiteY7" fmla="*/ 7715 h 7715"/>
                      <a:gd name="connsiteX8" fmla="*/ 7906 w 10477"/>
                      <a:gd name="connsiteY8" fmla="*/ 6286 h 7715"/>
                      <a:gd name="connsiteX9" fmla="*/ 10478 w 10477"/>
                      <a:gd name="connsiteY9" fmla="*/ 3810 h 7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0477" h="7715">
                        <a:moveTo>
                          <a:pt x="10478" y="3810"/>
                        </a:moveTo>
                        <a:lnTo>
                          <a:pt x="6858" y="3239"/>
                        </a:lnTo>
                        <a:lnTo>
                          <a:pt x="5239" y="0"/>
                        </a:lnTo>
                        <a:lnTo>
                          <a:pt x="3620" y="3239"/>
                        </a:lnTo>
                        <a:lnTo>
                          <a:pt x="0" y="3810"/>
                        </a:lnTo>
                        <a:lnTo>
                          <a:pt x="2667" y="6286"/>
                        </a:lnTo>
                        <a:lnTo>
                          <a:pt x="2381" y="7715"/>
                        </a:lnTo>
                        <a:lnTo>
                          <a:pt x="8096" y="7715"/>
                        </a:lnTo>
                        <a:lnTo>
                          <a:pt x="7906" y="6286"/>
                        </a:lnTo>
                        <a:lnTo>
                          <a:pt x="10478" y="3810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98" name="자유형: 도형 297">
                    <a:extLst>
                      <a:ext uri="{FF2B5EF4-FFF2-40B4-BE49-F238E27FC236}">
                        <a16:creationId xmlns:a16="http://schemas.microsoft.com/office/drawing/2014/main" id="{9AC31DED-FB8C-8C58-FC79-5DDC9742E8A3}"/>
                      </a:ext>
                    </a:extLst>
                  </p:cNvPr>
                  <p:cNvSpPr/>
                  <p:nvPr/>
                </p:nvSpPr>
                <p:spPr>
                  <a:xfrm>
                    <a:off x="4904009" y="3419760"/>
                    <a:ext cx="2857" cy="2857"/>
                  </a:xfrm>
                  <a:custGeom>
                    <a:avLst/>
                    <a:gdLst>
                      <a:gd name="connsiteX0" fmla="*/ 0 w 2857"/>
                      <a:gd name="connsiteY0" fmla="*/ 2857 h 2857"/>
                      <a:gd name="connsiteX1" fmla="*/ 2857 w 2857"/>
                      <a:gd name="connsiteY1" fmla="*/ 2857 h 2857"/>
                      <a:gd name="connsiteX2" fmla="*/ 1429 w 2857"/>
                      <a:gd name="connsiteY2" fmla="*/ 0 h 2857"/>
                      <a:gd name="connsiteX3" fmla="*/ 0 w 2857"/>
                      <a:gd name="connsiteY3" fmla="*/ 2857 h 28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857" h="2857">
                        <a:moveTo>
                          <a:pt x="0" y="2857"/>
                        </a:moveTo>
                        <a:lnTo>
                          <a:pt x="2857" y="2857"/>
                        </a:lnTo>
                        <a:lnTo>
                          <a:pt x="1429" y="0"/>
                        </a:lnTo>
                        <a:lnTo>
                          <a:pt x="0" y="2857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99" name="자유형: 도형 298">
                    <a:extLst>
                      <a:ext uri="{FF2B5EF4-FFF2-40B4-BE49-F238E27FC236}">
                        <a16:creationId xmlns:a16="http://schemas.microsoft.com/office/drawing/2014/main" id="{4A00FF6F-4BF9-22C9-EB98-A141BE1503C0}"/>
                      </a:ext>
                    </a:extLst>
                  </p:cNvPr>
                  <p:cNvSpPr/>
                  <p:nvPr/>
                </p:nvSpPr>
                <p:spPr>
                  <a:xfrm>
                    <a:off x="4900199" y="3422617"/>
                    <a:ext cx="10477" cy="7048"/>
                  </a:xfrm>
                  <a:custGeom>
                    <a:avLst/>
                    <a:gdLst>
                      <a:gd name="connsiteX0" fmla="*/ 3620 w 10477"/>
                      <a:gd name="connsiteY0" fmla="*/ 381 h 7048"/>
                      <a:gd name="connsiteX1" fmla="*/ 0 w 10477"/>
                      <a:gd name="connsiteY1" fmla="*/ 952 h 7048"/>
                      <a:gd name="connsiteX2" fmla="*/ 2667 w 10477"/>
                      <a:gd name="connsiteY2" fmla="*/ 3429 h 7048"/>
                      <a:gd name="connsiteX3" fmla="*/ 2000 w 10477"/>
                      <a:gd name="connsiteY3" fmla="*/ 7048 h 7048"/>
                      <a:gd name="connsiteX4" fmla="*/ 5239 w 10477"/>
                      <a:gd name="connsiteY4" fmla="*/ 5334 h 7048"/>
                      <a:gd name="connsiteX5" fmla="*/ 8477 w 10477"/>
                      <a:gd name="connsiteY5" fmla="*/ 7048 h 7048"/>
                      <a:gd name="connsiteX6" fmla="*/ 7906 w 10477"/>
                      <a:gd name="connsiteY6" fmla="*/ 3429 h 7048"/>
                      <a:gd name="connsiteX7" fmla="*/ 10478 w 10477"/>
                      <a:gd name="connsiteY7" fmla="*/ 952 h 7048"/>
                      <a:gd name="connsiteX8" fmla="*/ 6858 w 10477"/>
                      <a:gd name="connsiteY8" fmla="*/ 381 h 7048"/>
                      <a:gd name="connsiteX9" fmla="*/ 6668 w 10477"/>
                      <a:gd name="connsiteY9" fmla="*/ 0 h 7048"/>
                      <a:gd name="connsiteX10" fmla="*/ 3810 w 10477"/>
                      <a:gd name="connsiteY10" fmla="*/ 0 h 7048"/>
                      <a:gd name="connsiteX11" fmla="*/ 3620 w 10477"/>
                      <a:gd name="connsiteY11" fmla="*/ 381 h 70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0477" h="7048">
                        <a:moveTo>
                          <a:pt x="3620" y="381"/>
                        </a:moveTo>
                        <a:lnTo>
                          <a:pt x="0" y="952"/>
                        </a:lnTo>
                        <a:lnTo>
                          <a:pt x="2667" y="3429"/>
                        </a:lnTo>
                        <a:lnTo>
                          <a:pt x="2000" y="7048"/>
                        </a:lnTo>
                        <a:lnTo>
                          <a:pt x="5239" y="5334"/>
                        </a:lnTo>
                        <a:lnTo>
                          <a:pt x="8477" y="7048"/>
                        </a:lnTo>
                        <a:lnTo>
                          <a:pt x="7906" y="3429"/>
                        </a:lnTo>
                        <a:lnTo>
                          <a:pt x="10478" y="952"/>
                        </a:lnTo>
                        <a:lnTo>
                          <a:pt x="6858" y="381"/>
                        </a:lnTo>
                        <a:lnTo>
                          <a:pt x="6668" y="0"/>
                        </a:lnTo>
                        <a:lnTo>
                          <a:pt x="3810" y="0"/>
                        </a:lnTo>
                        <a:lnTo>
                          <a:pt x="3620" y="381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300" name="자유형: 도형 299">
                    <a:extLst>
                      <a:ext uri="{FF2B5EF4-FFF2-40B4-BE49-F238E27FC236}">
                        <a16:creationId xmlns:a16="http://schemas.microsoft.com/office/drawing/2014/main" id="{F652E6E2-104D-9BDD-E3ED-AD93B7B5BDAC}"/>
                      </a:ext>
                    </a:extLst>
                  </p:cNvPr>
                  <p:cNvSpPr/>
                  <p:nvPr/>
                </p:nvSpPr>
                <p:spPr>
                  <a:xfrm>
                    <a:off x="4925821" y="3360514"/>
                    <a:ext cx="2571" cy="1333"/>
                  </a:xfrm>
                  <a:custGeom>
                    <a:avLst/>
                    <a:gdLst>
                      <a:gd name="connsiteX0" fmla="*/ 2572 w 2571"/>
                      <a:gd name="connsiteY0" fmla="*/ 1334 h 1333"/>
                      <a:gd name="connsiteX1" fmla="*/ 2286 w 2571"/>
                      <a:gd name="connsiteY1" fmla="*/ 0 h 1333"/>
                      <a:gd name="connsiteX2" fmla="*/ 0 w 2571"/>
                      <a:gd name="connsiteY2" fmla="*/ 0 h 1333"/>
                      <a:gd name="connsiteX3" fmla="*/ 2572 w 2571"/>
                      <a:gd name="connsiteY3" fmla="*/ 1334 h 13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1" h="1333">
                        <a:moveTo>
                          <a:pt x="2572" y="1334"/>
                        </a:moveTo>
                        <a:lnTo>
                          <a:pt x="2286" y="0"/>
                        </a:lnTo>
                        <a:lnTo>
                          <a:pt x="0" y="0"/>
                        </a:lnTo>
                        <a:lnTo>
                          <a:pt x="2572" y="1334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301" name="자유형: 도형 300">
                    <a:extLst>
                      <a:ext uri="{FF2B5EF4-FFF2-40B4-BE49-F238E27FC236}">
                        <a16:creationId xmlns:a16="http://schemas.microsoft.com/office/drawing/2014/main" id="{30334BAC-A4A6-C77D-5DC4-B977E299BBB7}"/>
                      </a:ext>
                    </a:extLst>
                  </p:cNvPr>
                  <p:cNvSpPr/>
                  <p:nvPr/>
                </p:nvSpPr>
                <p:spPr>
                  <a:xfrm>
                    <a:off x="4921916" y="3360514"/>
                    <a:ext cx="2571" cy="1333"/>
                  </a:xfrm>
                  <a:custGeom>
                    <a:avLst/>
                    <a:gdLst>
                      <a:gd name="connsiteX0" fmla="*/ 0 w 2571"/>
                      <a:gd name="connsiteY0" fmla="*/ 1334 h 1333"/>
                      <a:gd name="connsiteX1" fmla="*/ 2572 w 2571"/>
                      <a:gd name="connsiteY1" fmla="*/ 0 h 1333"/>
                      <a:gd name="connsiteX2" fmla="*/ 286 w 2571"/>
                      <a:gd name="connsiteY2" fmla="*/ 0 h 1333"/>
                      <a:gd name="connsiteX3" fmla="*/ 0 w 2571"/>
                      <a:gd name="connsiteY3" fmla="*/ 1334 h 13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1" h="1333">
                        <a:moveTo>
                          <a:pt x="0" y="1334"/>
                        </a:moveTo>
                        <a:lnTo>
                          <a:pt x="2572" y="0"/>
                        </a:lnTo>
                        <a:lnTo>
                          <a:pt x="286" y="0"/>
                        </a:lnTo>
                        <a:lnTo>
                          <a:pt x="0" y="1334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302" name="자유형: 도형 301">
                    <a:extLst>
                      <a:ext uri="{FF2B5EF4-FFF2-40B4-BE49-F238E27FC236}">
                        <a16:creationId xmlns:a16="http://schemas.microsoft.com/office/drawing/2014/main" id="{B9647F4F-8EA8-9A1B-00FD-E4D85D5FBBC5}"/>
                      </a:ext>
                    </a:extLst>
                  </p:cNvPr>
                  <p:cNvSpPr/>
                  <p:nvPr/>
                </p:nvSpPr>
                <p:spPr>
                  <a:xfrm>
                    <a:off x="4919916" y="3352037"/>
                    <a:ext cx="10477" cy="8477"/>
                  </a:xfrm>
                  <a:custGeom>
                    <a:avLst/>
                    <a:gdLst>
                      <a:gd name="connsiteX0" fmla="*/ 10477 w 10477"/>
                      <a:gd name="connsiteY0" fmla="*/ 3715 h 8477"/>
                      <a:gd name="connsiteX1" fmla="*/ 6858 w 10477"/>
                      <a:gd name="connsiteY1" fmla="*/ 3239 h 8477"/>
                      <a:gd name="connsiteX2" fmla="*/ 5239 w 10477"/>
                      <a:gd name="connsiteY2" fmla="*/ 0 h 8477"/>
                      <a:gd name="connsiteX3" fmla="*/ 3619 w 10477"/>
                      <a:gd name="connsiteY3" fmla="*/ 3239 h 8477"/>
                      <a:gd name="connsiteX4" fmla="*/ 0 w 10477"/>
                      <a:gd name="connsiteY4" fmla="*/ 3715 h 8477"/>
                      <a:gd name="connsiteX5" fmla="*/ 2667 w 10477"/>
                      <a:gd name="connsiteY5" fmla="*/ 6287 h 8477"/>
                      <a:gd name="connsiteX6" fmla="*/ 2286 w 10477"/>
                      <a:gd name="connsiteY6" fmla="*/ 8477 h 8477"/>
                      <a:gd name="connsiteX7" fmla="*/ 4572 w 10477"/>
                      <a:gd name="connsiteY7" fmla="*/ 8477 h 8477"/>
                      <a:gd name="connsiteX8" fmla="*/ 5239 w 10477"/>
                      <a:gd name="connsiteY8" fmla="*/ 8096 h 8477"/>
                      <a:gd name="connsiteX9" fmla="*/ 5905 w 10477"/>
                      <a:gd name="connsiteY9" fmla="*/ 8477 h 8477"/>
                      <a:gd name="connsiteX10" fmla="*/ 8191 w 10477"/>
                      <a:gd name="connsiteY10" fmla="*/ 8477 h 8477"/>
                      <a:gd name="connsiteX11" fmla="*/ 7906 w 10477"/>
                      <a:gd name="connsiteY11" fmla="*/ 6287 h 8477"/>
                      <a:gd name="connsiteX12" fmla="*/ 10477 w 10477"/>
                      <a:gd name="connsiteY12" fmla="*/ 3715 h 8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0477" h="8477">
                        <a:moveTo>
                          <a:pt x="10477" y="3715"/>
                        </a:moveTo>
                        <a:lnTo>
                          <a:pt x="6858" y="3239"/>
                        </a:lnTo>
                        <a:lnTo>
                          <a:pt x="5239" y="0"/>
                        </a:lnTo>
                        <a:lnTo>
                          <a:pt x="3619" y="3239"/>
                        </a:lnTo>
                        <a:lnTo>
                          <a:pt x="0" y="3715"/>
                        </a:lnTo>
                        <a:lnTo>
                          <a:pt x="2667" y="6287"/>
                        </a:lnTo>
                        <a:lnTo>
                          <a:pt x="2286" y="8477"/>
                        </a:lnTo>
                        <a:lnTo>
                          <a:pt x="4572" y="8477"/>
                        </a:lnTo>
                        <a:lnTo>
                          <a:pt x="5239" y="8096"/>
                        </a:lnTo>
                        <a:lnTo>
                          <a:pt x="5905" y="8477"/>
                        </a:lnTo>
                        <a:lnTo>
                          <a:pt x="8191" y="8477"/>
                        </a:lnTo>
                        <a:lnTo>
                          <a:pt x="7906" y="6287"/>
                        </a:lnTo>
                        <a:lnTo>
                          <a:pt x="10477" y="3715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303" name="자유형: 도형 302">
                    <a:extLst>
                      <a:ext uri="{FF2B5EF4-FFF2-40B4-BE49-F238E27FC236}">
                        <a16:creationId xmlns:a16="http://schemas.microsoft.com/office/drawing/2014/main" id="{AE828302-2C5A-4BA7-0390-949CA9C4E6AB}"/>
                      </a:ext>
                    </a:extLst>
                  </p:cNvPr>
                  <p:cNvSpPr/>
                  <p:nvPr/>
                </p:nvSpPr>
                <p:spPr>
                  <a:xfrm>
                    <a:off x="4920106" y="3369373"/>
                    <a:ext cx="10096" cy="3714"/>
                  </a:xfrm>
                  <a:custGeom>
                    <a:avLst/>
                    <a:gdLst>
                      <a:gd name="connsiteX0" fmla="*/ 5048 w 10096"/>
                      <a:gd name="connsiteY0" fmla="*/ 0 h 3714"/>
                      <a:gd name="connsiteX1" fmla="*/ 3429 w 10096"/>
                      <a:gd name="connsiteY1" fmla="*/ 3238 h 3714"/>
                      <a:gd name="connsiteX2" fmla="*/ 0 w 10096"/>
                      <a:gd name="connsiteY2" fmla="*/ 3715 h 3714"/>
                      <a:gd name="connsiteX3" fmla="*/ 10096 w 10096"/>
                      <a:gd name="connsiteY3" fmla="*/ 3715 h 3714"/>
                      <a:gd name="connsiteX4" fmla="*/ 6667 w 10096"/>
                      <a:gd name="connsiteY4" fmla="*/ 3238 h 3714"/>
                      <a:gd name="connsiteX5" fmla="*/ 5048 w 10096"/>
                      <a:gd name="connsiteY5" fmla="*/ 0 h 37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096" h="3714">
                        <a:moveTo>
                          <a:pt x="5048" y="0"/>
                        </a:moveTo>
                        <a:lnTo>
                          <a:pt x="3429" y="3238"/>
                        </a:lnTo>
                        <a:lnTo>
                          <a:pt x="0" y="3715"/>
                        </a:lnTo>
                        <a:lnTo>
                          <a:pt x="10096" y="3715"/>
                        </a:lnTo>
                        <a:lnTo>
                          <a:pt x="6667" y="3238"/>
                        </a:lnTo>
                        <a:lnTo>
                          <a:pt x="5048" y="0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304" name="자유형: 도형 303">
                    <a:extLst>
                      <a:ext uri="{FF2B5EF4-FFF2-40B4-BE49-F238E27FC236}">
                        <a16:creationId xmlns:a16="http://schemas.microsoft.com/office/drawing/2014/main" id="{79E53F46-A664-998B-C50C-C14A349D95BC}"/>
                      </a:ext>
                    </a:extLst>
                  </p:cNvPr>
                  <p:cNvSpPr/>
                  <p:nvPr/>
                </p:nvSpPr>
                <p:spPr>
                  <a:xfrm>
                    <a:off x="4919916" y="3373087"/>
                    <a:ext cx="10477" cy="6095"/>
                  </a:xfrm>
                  <a:custGeom>
                    <a:avLst/>
                    <a:gdLst>
                      <a:gd name="connsiteX0" fmla="*/ 0 w 10477"/>
                      <a:gd name="connsiteY0" fmla="*/ 0 h 6095"/>
                      <a:gd name="connsiteX1" fmla="*/ 2667 w 10477"/>
                      <a:gd name="connsiteY1" fmla="*/ 2572 h 6095"/>
                      <a:gd name="connsiteX2" fmla="*/ 2000 w 10477"/>
                      <a:gd name="connsiteY2" fmla="*/ 6096 h 6095"/>
                      <a:gd name="connsiteX3" fmla="*/ 5239 w 10477"/>
                      <a:gd name="connsiteY3" fmla="*/ 4477 h 6095"/>
                      <a:gd name="connsiteX4" fmla="*/ 8477 w 10477"/>
                      <a:gd name="connsiteY4" fmla="*/ 6096 h 6095"/>
                      <a:gd name="connsiteX5" fmla="*/ 7906 w 10477"/>
                      <a:gd name="connsiteY5" fmla="*/ 2572 h 6095"/>
                      <a:gd name="connsiteX6" fmla="*/ 10477 w 10477"/>
                      <a:gd name="connsiteY6" fmla="*/ 0 h 6095"/>
                      <a:gd name="connsiteX7" fmla="*/ 10287 w 10477"/>
                      <a:gd name="connsiteY7" fmla="*/ 0 h 6095"/>
                      <a:gd name="connsiteX8" fmla="*/ 190 w 10477"/>
                      <a:gd name="connsiteY8" fmla="*/ 0 h 6095"/>
                      <a:gd name="connsiteX9" fmla="*/ 0 w 10477"/>
                      <a:gd name="connsiteY9" fmla="*/ 0 h 60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0477" h="6095">
                        <a:moveTo>
                          <a:pt x="0" y="0"/>
                        </a:moveTo>
                        <a:lnTo>
                          <a:pt x="2667" y="2572"/>
                        </a:lnTo>
                        <a:lnTo>
                          <a:pt x="2000" y="6096"/>
                        </a:lnTo>
                        <a:lnTo>
                          <a:pt x="5239" y="4477"/>
                        </a:lnTo>
                        <a:lnTo>
                          <a:pt x="8477" y="6096"/>
                        </a:lnTo>
                        <a:lnTo>
                          <a:pt x="7906" y="2572"/>
                        </a:lnTo>
                        <a:lnTo>
                          <a:pt x="10477" y="0"/>
                        </a:lnTo>
                        <a:lnTo>
                          <a:pt x="10287" y="0"/>
                        </a:lnTo>
                        <a:lnTo>
                          <a:pt x="19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305" name="자유형: 도형 304">
                    <a:extLst>
                      <a:ext uri="{FF2B5EF4-FFF2-40B4-BE49-F238E27FC236}">
                        <a16:creationId xmlns:a16="http://schemas.microsoft.com/office/drawing/2014/main" id="{1B2D7579-F13D-767A-D07D-CDB5C3EFF390}"/>
                      </a:ext>
                    </a:extLst>
                  </p:cNvPr>
                  <p:cNvSpPr/>
                  <p:nvPr/>
                </p:nvSpPr>
                <p:spPr>
                  <a:xfrm>
                    <a:off x="4919916" y="3386041"/>
                    <a:ext cx="10477" cy="9810"/>
                  </a:xfrm>
                  <a:custGeom>
                    <a:avLst/>
                    <a:gdLst>
                      <a:gd name="connsiteX0" fmla="*/ 2000 w 10477"/>
                      <a:gd name="connsiteY0" fmla="*/ 9811 h 9810"/>
                      <a:gd name="connsiteX1" fmla="*/ 5239 w 10477"/>
                      <a:gd name="connsiteY1" fmla="*/ 8096 h 9810"/>
                      <a:gd name="connsiteX2" fmla="*/ 8477 w 10477"/>
                      <a:gd name="connsiteY2" fmla="*/ 9811 h 9810"/>
                      <a:gd name="connsiteX3" fmla="*/ 7906 w 10477"/>
                      <a:gd name="connsiteY3" fmla="*/ 6287 h 9810"/>
                      <a:gd name="connsiteX4" fmla="*/ 10477 w 10477"/>
                      <a:gd name="connsiteY4" fmla="*/ 3715 h 9810"/>
                      <a:gd name="connsiteX5" fmla="*/ 6858 w 10477"/>
                      <a:gd name="connsiteY5" fmla="*/ 3238 h 9810"/>
                      <a:gd name="connsiteX6" fmla="*/ 5239 w 10477"/>
                      <a:gd name="connsiteY6" fmla="*/ 0 h 9810"/>
                      <a:gd name="connsiteX7" fmla="*/ 3619 w 10477"/>
                      <a:gd name="connsiteY7" fmla="*/ 3238 h 9810"/>
                      <a:gd name="connsiteX8" fmla="*/ 0 w 10477"/>
                      <a:gd name="connsiteY8" fmla="*/ 3715 h 9810"/>
                      <a:gd name="connsiteX9" fmla="*/ 2667 w 10477"/>
                      <a:gd name="connsiteY9" fmla="*/ 6287 h 9810"/>
                      <a:gd name="connsiteX10" fmla="*/ 2000 w 10477"/>
                      <a:gd name="connsiteY10" fmla="*/ 9811 h 9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0477" h="9810">
                        <a:moveTo>
                          <a:pt x="2000" y="9811"/>
                        </a:moveTo>
                        <a:lnTo>
                          <a:pt x="5239" y="8096"/>
                        </a:lnTo>
                        <a:lnTo>
                          <a:pt x="8477" y="9811"/>
                        </a:lnTo>
                        <a:lnTo>
                          <a:pt x="7906" y="6287"/>
                        </a:lnTo>
                        <a:lnTo>
                          <a:pt x="10477" y="3715"/>
                        </a:lnTo>
                        <a:lnTo>
                          <a:pt x="6858" y="3238"/>
                        </a:lnTo>
                        <a:lnTo>
                          <a:pt x="5239" y="0"/>
                        </a:lnTo>
                        <a:lnTo>
                          <a:pt x="3619" y="3238"/>
                        </a:lnTo>
                        <a:lnTo>
                          <a:pt x="0" y="3715"/>
                        </a:lnTo>
                        <a:lnTo>
                          <a:pt x="2667" y="6287"/>
                        </a:lnTo>
                        <a:lnTo>
                          <a:pt x="2000" y="9811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306" name="자유형: 도형 305">
                    <a:extLst>
                      <a:ext uri="{FF2B5EF4-FFF2-40B4-BE49-F238E27FC236}">
                        <a16:creationId xmlns:a16="http://schemas.microsoft.com/office/drawing/2014/main" id="{4230CE11-ABDA-D0A1-A59D-CD9A6E012904}"/>
                      </a:ext>
                    </a:extLst>
                  </p:cNvPr>
                  <p:cNvSpPr/>
                  <p:nvPr/>
                </p:nvSpPr>
                <p:spPr>
                  <a:xfrm>
                    <a:off x="4921916" y="3410330"/>
                    <a:ext cx="6476" cy="2190"/>
                  </a:xfrm>
                  <a:custGeom>
                    <a:avLst/>
                    <a:gdLst>
                      <a:gd name="connsiteX0" fmla="*/ 0 w 6476"/>
                      <a:gd name="connsiteY0" fmla="*/ 2191 h 2190"/>
                      <a:gd name="connsiteX1" fmla="*/ 3238 w 6476"/>
                      <a:gd name="connsiteY1" fmla="*/ 476 h 2190"/>
                      <a:gd name="connsiteX2" fmla="*/ 6477 w 6476"/>
                      <a:gd name="connsiteY2" fmla="*/ 2191 h 2190"/>
                      <a:gd name="connsiteX3" fmla="*/ 6096 w 6476"/>
                      <a:gd name="connsiteY3" fmla="*/ 0 h 2190"/>
                      <a:gd name="connsiteX4" fmla="*/ 381 w 6476"/>
                      <a:gd name="connsiteY4" fmla="*/ 0 h 2190"/>
                      <a:gd name="connsiteX5" fmla="*/ 0 w 6476"/>
                      <a:gd name="connsiteY5" fmla="*/ 2191 h 21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476" h="2190">
                        <a:moveTo>
                          <a:pt x="0" y="2191"/>
                        </a:moveTo>
                        <a:lnTo>
                          <a:pt x="3238" y="476"/>
                        </a:lnTo>
                        <a:lnTo>
                          <a:pt x="6477" y="2191"/>
                        </a:lnTo>
                        <a:lnTo>
                          <a:pt x="6096" y="0"/>
                        </a:lnTo>
                        <a:lnTo>
                          <a:pt x="381" y="0"/>
                        </a:lnTo>
                        <a:lnTo>
                          <a:pt x="0" y="2191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307" name="자유형: 도형 306">
                    <a:extLst>
                      <a:ext uri="{FF2B5EF4-FFF2-40B4-BE49-F238E27FC236}">
                        <a16:creationId xmlns:a16="http://schemas.microsoft.com/office/drawing/2014/main" id="{94EE12EC-4FAF-DA18-EF90-C8D22F523477}"/>
                      </a:ext>
                    </a:extLst>
                  </p:cNvPr>
                  <p:cNvSpPr/>
                  <p:nvPr/>
                </p:nvSpPr>
                <p:spPr>
                  <a:xfrm>
                    <a:off x="4919916" y="3402615"/>
                    <a:ext cx="10477" cy="7715"/>
                  </a:xfrm>
                  <a:custGeom>
                    <a:avLst/>
                    <a:gdLst>
                      <a:gd name="connsiteX0" fmla="*/ 10477 w 10477"/>
                      <a:gd name="connsiteY0" fmla="*/ 3810 h 7715"/>
                      <a:gd name="connsiteX1" fmla="*/ 6858 w 10477"/>
                      <a:gd name="connsiteY1" fmla="*/ 3239 h 7715"/>
                      <a:gd name="connsiteX2" fmla="*/ 5239 w 10477"/>
                      <a:gd name="connsiteY2" fmla="*/ 0 h 7715"/>
                      <a:gd name="connsiteX3" fmla="*/ 3619 w 10477"/>
                      <a:gd name="connsiteY3" fmla="*/ 3239 h 7715"/>
                      <a:gd name="connsiteX4" fmla="*/ 0 w 10477"/>
                      <a:gd name="connsiteY4" fmla="*/ 3810 h 7715"/>
                      <a:gd name="connsiteX5" fmla="*/ 2667 w 10477"/>
                      <a:gd name="connsiteY5" fmla="*/ 6286 h 7715"/>
                      <a:gd name="connsiteX6" fmla="*/ 2381 w 10477"/>
                      <a:gd name="connsiteY6" fmla="*/ 7715 h 7715"/>
                      <a:gd name="connsiteX7" fmla="*/ 8096 w 10477"/>
                      <a:gd name="connsiteY7" fmla="*/ 7715 h 7715"/>
                      <a:gd name="connsiteX8" fmla="*/ 7906 w 10477"/>
                      <a:gd name="connsiteY8" fmla="*/ 6286 h 7715"/>
                      <a:gd name="connsiteX9" fmla="*/ 10477 w 10477"/>
                      <a:gd name="connsiteY9" fmla="*/ 3810 h 7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0477" h="7715">
                        <a:moveTo>
                          <a:pt x="10477" y="3810"/>
                        </a:moveTo>
                        <a:lnTo>
                          <a:pt x="6858" y="3239"/>
                        </a:lnTo>
                        <a:lnTo>
                          <a:pt x="5239" y="0"/>
                        </a:lnTo>
                        <a:lnTo>
                          <a:pt x="3619" y="3239"/>
                        </a:lnTo>
                        <a:lnTo>
                          <a:pt x="0" y="3810"/>
                        </a:lnTo>
                        <a:lnTo>
                          <a:pt x="2667" y="6286"/>
                        </a:lnTo>
                        <a:lnTo>
                          <a:pt x="2381" y="7715"/>
                        </a:lnTo>
                        <a:lnTo>
                          <a:pt x="8096" y="7715"/>
                        </a:lnTo>
                        <a:lnTo>
                          <a:pt x="7906" y="6286"/>
                        </a:lnTo>
                        <a:lnTo>
                          <a:pt x="10477" y="3810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308" name="자유형: 도형 307">
                    <a:extLst>
                      <a:ext uri="{FF2B5EF4-FFF2-40B4-BE49-F238E27FC236}">
                        <a16:creationId xmlns:a16="http://schemas.microsoft.com/office/drawing/2014/main" id="{BFA4F067-F01C-DF3D-3B7C-537E5A55E330}"/>
                      </a:ext>
                    </a:extLst>
                  </p:cNvPr>
                  <p:cNvSpPr/>
                  <p:nvPr/>
                </p:nvSpPr>
                <p:spPr>
                  <a:xfrm>
                    <a:off x="4923726" y="3419760"/>
                    <a:ext cx="2857" cy="2857"/>
                  </a:xfrm>
                  <a:custGeom>
                    <a:avLst/>
                    <a:gdLst>
                      <a:gd name="connsiteX0" fmla="*/ 0 w 2857"/>
                      <a:gd name="connsiteY0" fmla="*/ 2857 h 2857"/>
                      <a:gd name="connsiteX1" fmla="*/ 2857 w 2857"/>
                      <a:gd name="connsiteY1" fmla="*/ 2857 h 2857"/>
                      <a:gd name="connsiteX2" fmla="*/ 1429 w 2857"/>
                      <a:gd name="connsiteY2" fmla="*/ 0 h 2857"/>
                      <a:gd name="connsiteX3" fmla="*/ 0 w 2857"/>
                      <a:gd name="connsiteY3" fmla="*/ 2857 h 28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857" h="2857">
                        <a:moveTo>
                          <a:pt x="0" y="2857"/>
                        </a:moveTo>
                        <a:lnTo>
                          <a:pt x="2857" y="2857"/>
                        </a:lnTo>
                        <a:lnTo>
                          <a:pt x="1429" y="0"/>
                        </a:lnTo>
                        <a:lnTo>
                          <a:pt x="0" y="2857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309" name="자유형: 도형 308">
                    <a:extLst>
                      <a:ext uri="{FF2B5EF4-FFF2-40B4-BE49-F238E27FC236}">
                        <a16:creationId xmlns:a16="http://schemas.microsoft.com/office/drawing/2014/main" id="{3AA5AD07-7492-8B03-ED74-DE601DD97AF0}"/>
                      </a:ext>
                    </a:extLst>
                  </p:cNvPr>
                  <p:cNvSpPr/>
                  <p:nvPr/>
                </p:nvSpPr>
                <p:spPr>
                  <a:xfrm>
                    <a:off x="4919916" y="3422617"/>
                    <a:ext cx="10477" cy="7048"/>
                  </a:xfrm>
                  <a:custGeom>
                    <a:avLst/>
                    <a:gdLst>
                      <a:gd name="connsiteX0" fmla="*/ 3619 w 10477"/>
                      <a:gd name="connsiteY0" fmla="*/ 381 h 7048"/>
                      <a:gd name="connsiteX1" fmla="*/ 0 w 10477"/>
                      <a:gd name="connsiteY1" fmla="*/ 952 h 7048"/>
                      <a:gd name="connsiteX2" fmla="*/ 2667 w 10477"/>
                      <a:gd name="connsiteY2" fmla="*/ 3429 h 7048"/>
                      <a:gd name="connsiteX3" fmla="*/ 2000 w 10477"/>
                      <a:gd name="connsiteY3" fmla="*/ 7048 h 7048"/>
                      <a:gd name="connsiteX4" fmla="*/ 5239 w 10477"/>
                      <a:gd name="connsiteY4" fmla="*/ 5334 h 7048"/>
                      <a:gd name="connsiteX5" fmla="*/ 8477 w 10477"/>
                      <a:gd name="connsiteY5" fmla="*/ 7048 h 7048"/>
                      <a:gd name="connsiteX6" fmla="*/ 7906 w 10477"/>
                      <a:gd name="connsiteY6" fmla="*/ 3429 h 7048"/>
                      <a:gd name="connsiteX7" fmla="*/ 10477 w 10477"/>
                      <a:gd name="connsiteY7" fmla="*/ 952 h 7048"/>
                      <a:gd name="connsiteX8" fmla="*/ 6858 w 10477"/>
                      <a:gd name="connsiteY8" fmla="*/ 381 h 7048"/>
                      <a:gd name="connsiteX9" fmla="*/ 6667 w 10477"/>
                      <a:gd name="connsiteY9" fmla="*/ 0 h 7048"/>
                      <a:gd name="connsiteX10" fmla="*/ 3810 w 10477"/>
                      <a:gd name="connsiteY10" fmla="*/ 0 h 7048"/>
                      <a:gd name="connsiteX11" fmla="*/ 3619 w 10477"/>
                      <a:gd name="connsiteY11" fmla="*/ 381 h 70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0477" h="7048">
                        <a:moveTo>
                          <a:pt x="3619" y="381"/>
                        </a:moveTo>
                        <a:lnTo>
                          <a:pt x="0" y="952"/>
                        </a:lnTo>
                        <a:lnTo>
                          <a:pt x="2667" y="3429"/>
                        </a:lnTo>
                        <a:lnTo>
                          <a:pt x="2000" y="7048"/>
                        </a:lnTo>
                        <a:lnTo>
                          <a:pt x="5239" y="5334"/>
                        </a:lnTo>
                        <a:lnTo>
                          <a:pt x="8477" y="7048"/>
                        </a:lnTo>
                        <a:lnTo>
                          <a:pt x="7906" y="3429"/>
                        </a:lnTo>
                        <a:lnTo>
                          <a:pt x="10477" y="952"/>
                        </a:lnTo>
                        <a:lnTo>
                          <a:pt x="6858" y="381"/>
                        </a:lnTo>
                        <a:lnTo>
                          <a:pt x="6667" y="0"/>
                        </a:lnTo>
                        <a:lnTo>
                          <a:pt x="3810" y="0"/>
                        </a:lnTo>
                        <a:lnTo>
                          <a:pt x="3619" y="381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310" name="자유형: 도형 309">
                    <a:extLst>
                      <a:ext uri="{FF2B5EF4-FFF2-40B4-BE49-F238E27FC236}">
                        <a16:creationId xmlns:a16="http://schemas.microsoft.com/office/drawing/2014/main" id="{AC570469-2C20-8AA2-2B9E-E2C35EDA12A3}"/>
                      </a:ext>
                    </a:extLst>
                  </p:cNvPr>
                  <p:cNvSpPr/>
                  <p:nvPr/>
                </p:nvSpPr>
                <p:spPr>
                  <a:xfrm>
                    <a:off x="4941633" y="3360514"/>
                    <a:ext cx="2571" cy="1333"/>
                  </a:xfrm>
                  <a:custGeom>
                    <a:avLst/>
                    <a:gdLst>
                      <a:gd name="connsiteX0" fmla="*/ 0 w 2571"/>
                      <a:gd name="connsiteY0" fmla="*/ 1334 h 1333"/>
                      <a:gd name="connsiteX1" fmla="*/ 2572 w 2571"/>
                      <a:gd name="connsiteY1" fmla="*/ 0 h 1333"/>
                      <a:gd name="connsiteX2" fmla="*/ 286 w 2571"/>
                      <a:gd name="connsiteY2" fmla="*/ 0 h 1333"/>
                      <a:gd name="connsiteX3" fmla="*/ 0 w 2571"/>
                      <a:gd name="connsiteY3" fmla="*/ 1334 h 13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1" h="1333">
                        <a:moveTo>
                          <a:pt x="0" y="1334"/>
                        </a:moveTo>
                        <a:lnTo>
                          <a:pt x="2572" y="0"/>
                        </a:lnTo>
                        <a:lnTo>
                          <a:pt x="286" y="0"/>
                        </a:lnTo>
                        <a:lnTo>
                          <a:pt x="0" y="1334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311" name="자유형: 도형 310">
                    <a:extLst>
                      <a:ext uri="{FF2B5EF4-FFF2-40B4-BE49-F238E27FC236}">
                        <a16:creationId xmlns:a16="http://schemas.microsoft.com/office/drawing/2014/main" id="{14E1DF5C-6965-B4AA-818B-8379ED69B1CE}"/>
                      </a:ext>
                    </a:extLst>
                  </p:cNvPr>
                  <p:cNvSpPr/>
                  <p:nvPr/>
                </p:nvSpPr>
                <p:spPr>
                  <a:xfrm>
                    <a:off x="4945538" y="3360514"/>
                    <a:ext cx="2571" cy="1333"/>
                  </a:xfrm>
                  <a:custGeom>
                    <a:avLst/>
                    <a:gdLst>
                      <a:gd name="connsiteX0" fmla="*/ 2572 w 2571"/>
                      <a:gd name="connsiteY0" fmla="*/ 1334 h 1333"/>
                      <a:gd name="connsiteX1" fmla="*/ 2381 w 2571"/>
                      <a:gd name="connsiteY1" fmla="*/ 0 h 1333"/>
                      <a:gd name="connsiteX2" fmla="*/ 0 w 2571"/>
                      <a:gd name="connsiteY2" fmla="*/ 0 h 1333"/>
                      <a:gd name="connsiteX3" fmla="*/ 2572 w 2571"/>
                      <a:gd name="connsiteY3" fmla="*/ 1334 h 13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1" h="1333">
                        <a:moveTo>
                          <a:pt x="2572" y="1334"/>
                        </a:moveTo>
                        <a:lnTo>
                          <a:pt x="2381" y="0"/>
                        </a:lnTo>
                        <a:lnTo>
                          <a:pt x="0" y="0"/>
                        </a:lnTo>
                        <a:lnTo>
                          <a:pt x="2572" y="1334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312" name="자유형: 도형 311">
                    <a:extLst>
                      <a:ext uri="{FF2B5EF4-FFF2-40B4-BE49-F238E27FC236}">
                        <a16:creationId xmlns:a16="http://schemas.microsoft.com/office/drawing/2014/main" id="{2DABB403-4676-5E8D-BBBE-7B844E705AF5}"/>
                      </a:ext>
                    </a:extLst>
                  </p:cNvPr>
                  <p:cNvSpPr/>
                  <p:nvPr/>
                </p:nvSpPr>
                <p:spPr>
                  <a:xfrm>
                    <a:off x="4939632" y="3352037"/>
                    <a:ext cx="10477" cy="8477"/>
                  </a:xfrm>
                  <a:custGeom>
                    <a:avLst/>
                    <a:gdLst>
                      <a:gd name="connsiteX0" fmla="*/ 10478 w 10477"/>
                      <a:gd name="connsiteY0" fmla="*/ 3715 h 8477"/>
                      <a:gd name="connsiteX1" fmla="*/ 6858 w 10477"/>
                      <a:gd name="connsiteY1" fmla="*/ 3239 h 8477"/>
                      <a:gd name="connsiteX2" fmla="*/ 5239 w 10477"/>
                      <a:gd name="connsiteY2" fmla="*/ 0 h 8477"/>
                      <a:gd name="connsiteX3" fmla="*/ 3620 w 10477"/>
                      <a:gd name="connsiteY3" fmla="*/ 3239 h 8477"/>
                      <a:gd name="connsiteX4" fmla="*/ 0 w 10477"/>
                      <a:gd name="connsiteY4" fmla="*/ 3715 h 8477"/>
                      <a:gd name="connsiteX5" fmla="*/ 2667 w 10477"/>
                      <a:gd name="connsiteY5" fmla="*/ 6287 h 8477"/>
                      <a:gd name="connsiteX6" fmla="*/ 2286 w 10477"/>
                      <a:gd name="connsiteY6" fmla="*/ 8477 h 8477"/>
                      <a:gd name="connsiteX7" fmla="*/ 4572 w 10477"/>
                      <a:gd name="connsiteY7" fmla="*/ 8477 h 8477"/>
                      <a:gd name="connsiteX8" fmla="*/ 5239 w 10477"/>
                      <a:gd name="connsiteY8" fmla="*/ 8096 h 8477"/>
                      <a:gd name="connsiteX9" fmla="*/ 5906 w 10477"/>
                      <a:gd name="connsiteY9" fmla="*/ 8477 h 8477"/>
                      <a:gd name="connsiteX10" fmla="*/ 8287 w 10477"/>
                      <a:gd name="connsiteY10" fmla="*/ 8477 h 8477"/>
                      <a:gd name="connsiteX11" fmla="*/ 7906 w 10477"/>
                      <a:gd name="connsiteY11" fmla="*/ 6287 h 8477"/>
                      <a:gd name="connsiteX12" fmla="*/ 10478 w 10477"/>
                      <a:gd name="connsiteY12" fmla="*/ 3715 h 8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0477" h="8477">
                        <a:moveTo>
                          <a:pt x="10478" y="3715"/>
                        </a:moveTo>
                        <a:lnTo>
                          <a:pt x="6858" y="3239"/>
                        </a:lnTo>
                        <a:lnTo>
                          <a:pt x="5239" y="0"/>
                        </a:lnTo>
                        <a:lnTo>
                          <a:pt x="3620" y="3239"/>
                        </a:lnTo>
                        <a:lnTo>
                          <a:pt x="0" y="3715"/>
                        </a:lnTo>
                        <a:lnTo>
                          <a:pt x="2667" y="6287"/>
                        </a:lnTo>
                        <a:lnTo>
                          <a:pt x="2286" y="8477"/>
                        </a:lnTo>
                        <a:lnTo>
                          <a:pt x="4572" y="8477"/>
                        </a:lnTo>
                        <a:lnTo>
                          <a:pt x="5239" y="8096"/>
                        </a:lnTo>
                        <a:lnTo>
                          <a:pt x="5906" y="8477"/>
                        </a:lnTo>
                        <a:lnTo>
                          <a:pt x="8287" y="8477"/>
                        </a:lnTo>
                        <a:lnTo>
                          <a:pt x="7906" y="6287"/>
                        </a:lnTo>
                        <a:lnTo>
                          <a:pt x="10478" y="3715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313" name="자유형: 도형 312">
                    <a:extLst>
                      <a:ext uri="{FF2B5EF4-FFF2-40B4-BE49-F238E27FC236}">
                        <a16:creationId xmlns:a16="http://schemas.microsoft.com/office/drawing/2014/main" id="{1C59AB3E-E989-6233-8BA5-05E55061F8FA}"/>
                      </a:ext>
                    </a:extLst>
                  </p:cNvPr>
                  <p:cNvSpPr/>
                  <p:nvPr/>
                </p:nvSpPr>
                <p:spPr>
                  <a:xfrm>
                    <a:off x="4939823" y="3369373"/>
                    <a:ext cx="10096" cy="3714"/>
                  </a:xfrm>
                  <a:custGeom>
                    <a:avLst/>
                    <a:gdLst>
                      <a:gd name="connsiteX0" fmla="*/ 5048 w 10096"/>
                      <a:gd name="connsiteY0" fmla="*/ 0 h 3714"/>
                      <a:gd name="connsiteX1" fmla="*/ 3429 w 10096"/>
                      <a:gd name="connsiteY1" fmla="*/ 3238 h 3714"/>
                      <a:gd name="connsiteX2" fmla="*/ 0 w 10096"/>
                      <a:gd name="connsiteY2" fmla="*/ 3715 h 3714"/>
                      <a:gd name="connsiteX3" fmla="*/ 10097 w 10096"/>
                      <a:gd name="connsiteY3" fmla="*/ 3715 h 3714"/>
                      <a:gd name="connsiteX4" fmla="*/ 6668 w 10096"/>
                      <a:gd name="connsiteY4" fmla="*/ 3238 h 3714"/>
                      <a:gd name="connsiteX5" fmla="*/ 5048 w 10096"/>
                      <a:gd name="connsiteY5" fmla="*/ 0 h 37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096" h="3714">
                        <a:moveTo>
                          <a:pt x="5048" y="0"/>
                        </a:moveTo>
                        <a:lnTo>
                          <a:pt x="3429" y="3238"/>
                        </a:lnTo>
                        <a:lnTo>
                          <a:pt x="0" y="3715"/>
                        </a:lnTo>
                        <a:lnTo>
                          <a:pt x="10097" y="3715"/>
                        </a:lnTo>
                        <a:lnTo>
                          <a:pt x="6668" y="3238"/>
                        </a:lnTo>
                        <a:lnTo>
                          <a:pt x="5048" y="0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314" name="자유형: 도형 313">
                    <a:extLst>
                      <a:ext uri="{FF2B5EF4-FFF2-40B4-BE49-F238E27FC236}">
                        <a16:creationId xmlns:a16="http://schemas.microsoft.com/office/drawing/2014/main" id="{3F14E0D6-38B6-F1E8-E714-228E56BEFA9E}"/>
                      </a:ext>
                    </a:extLst>
                  </p:cNvPr>
                  <p:cNvSpPr/>
                  <p:nvPr/>
                </p:nvSpPr>
                <p:spPr>
                  <a:xfrm>
                    <a:off x="4939632" y="3373087"/>
                    <a:ext cx="10477" cy="6095"/>
                  </a:xfrm>
                  <a:custGeom>
                    <a:avLst/>
                    <a:gdLst>
                      <a:gd name="connsiteX0" fmla="*/ 0 w 10477"/>
                      <a:gd name="connsiteY0" fmla="*/ 0 h 6095"/>
                      <a:gd name="connsiteX1" fmla="*/ 2667 w 10477"/>
                      <a:gd name="connsiteY1" fmla="*/ 2572 h 6095"/>
                      <a:gd name="connsiteX2" fmla="*/ 2000 w 10477"/>
                      <a:gd name="connsiteY2" fmla="*/ 6096 h 6095"/>
                      <a:gd name="connsiteX3" fmla="*/ 5239 w 10477"/>
                      <a:gd name="connsiteY3" fmla="*/ 4477 h 6095"/>
                      <a:gd name="connsiteX4" fmla="*/ 8477 w 10477"/>
                      <a:gd name="connsiteY4" fmla="*/ 6096 h 6095"/>
                      <a:gd name="connsiteX5" fmla="*/ 7906 w 10477"/>
                      <a:gd name="connsiteY5" fmla="*/ 2572 h 6095"/>
                      <a:gd name="connsiteX6" fmla="*/ 10478 w 10477"/>
                      <a:gd name="connsiteY6" fmla="*/ 0 h 6095"/>
                      <a:gd name="connsiteX7" fmla="*/ 10287 w 10477"/>
                      <a:gd name="connsiteY7" fmla="*/ 0 h 6095"/>
                      <a:gd name="connsiteX8" fmla="*/ 190 w 10477"/>
                      <a:gd name="connsiteY8" fmla="*/ 0 h 6095"/>
                      <a:gd name="connsiteX9" fmla="*/ 0 w 10477"/>
                      <a:gd name="connsiteY9" fmla="*/ 0 h 60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0477" h="6095">
                        <a:moveTo>
                          <a:pt x="0" y="0"/>
                        </a:moveTo>
                        <a:lnTo>
                          <a:pt x="2667" y="2572"/>
                        </a:lnTo>
                        <a:lnTo>
                          <a:pt x="2000" y="6096"/>
                        </a:lnTo>
                        <a:lnTo>
                          <a:pt x="5239" y="4477"/>
                        </a:lnTo>
                        <a:lnTo>
                          <a:pt x="8477" y="6096"/>
                        </a:lnTo>
                        <a:lnTo>
                          <a:pt x="7906" y="2572"/>
                        </a:lnTo>
                        <a:lnTo>
                          <a:pt x="10478" y="0"/>
                        </a:lnTo>
                        <a:lnTo>
                          <a:pt x="10287" y="0"/>
                        </a:lnTo>
                        <a:lnTo>
                          <a:pt x="19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315" name="자유형: 도형 314">
                    <a:extLst>
                      <a:ext uri="{FF2B5EF4-FFF2-40B4-BE49-F238E27FC236}">
                        <a16:creationId xmlns:a16="http://schemas.microsoft.com/office/drawing/2014/main" id="{25E32F99-EAF4-F78A-EF1B-282C4F8B65D5}"/>
                      </a:ext>
                    </a:extLst>
                  </p:cNvPr>
                  <p:cNvSpPr/>
                  <p:nvPr/>
                </p:nvSpPr>
                <p:spPr>
                  <a:xfrm>
                    <a:off x="4939632" y="3386041"/>
                    <a:ext cx="10477" cy="9810"/>
                  </a:xfrm>
                  <a:custGeom>
                    <a:avLst/>
                    <a:gdLst>
                      <a:gd name="connsiteX0" fmla="*/ 2000 w 10477"/>
                      <a:gd name="connsiteY0" fmla="*/ 9811 h 9810"/>
                      <a:gd name="connsiteX1" fmla="*/ 5239 w 10477"/>
                      <a:gd name="connsiteY1" fmla="*/ 8096 h 9810"/>
                      <a:gd name="connsiteX2" fmla="*/ 8477 w 10477"/>
                      <a:gd name="connsiteY2" fmla="*/ 9811 h 9810"/>
                      <a:gd name="connsiteX3" fmla="*/ 7906 w 10477"/>
                      <a:gd name="connsiteY3" fmla="*/ 6287 h 9810"/>
                      <a:gd name="connsiteX4" fmla="*/ 10478 w 10477"/>
                      <a:gd name="connsiteY4" fmla="*/ 3715 h 9810"/>
                      <a:gd name="connsiteX5" fmla="*/ 6858 w 10477"/>
                      <a:gd name="connsiteY5" fmla="*/ 3238 h 9810"/>
                      <a:gd name="connsiteX6" fmla="*/ 5239 w 10477"/>
                      <a:gd name="connsiteY6" fmla="*/ 0 h 9810"/>
                      <a:gd name="connsiteX7" fmla="*/ 3620 w 10477"/>
                      <a:gd name="connsiteY7" fmla="*/ 3238 h 9810"/>
                      <a:gd name="connsiteX8" fmla="*/ 0 w 10477"/>
                      <a:gd name="connsiteY8" fmla="*/ 3715 h 9810"/>
                      <a:gd name="connsiteX9" fmla="*/ 2667 w 10477"/>
                      <a:gd name="connsiteY9" fmla="*/ 6287 h 9810"/>
                      <a:gd name="connsiteX10" fmla="*/ 2000 w 10477"/>
                      <a:gd name="connsiteY10" fmla="*/ 9811 h 9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0477" h="9810">
                        <a:moveTo>
                          <a:pt x="2000" y="9811"/>
                        </a:moveTo>
                        <a:lnTo>
                          <a:pt x="5239" y="8096"/>
                        </a:lnTo>
                        <a:lnTo>
                          <a:pt x="8477" y="9811"/>
                        </a:lnTo>
                        <a:lnTo>
                          <a:pt x="7906" y="6287"/>
                        </a:lnTo>
                        <a:lnTo>
                          <a:pt x="10478" y="3715"/>
                        </a:lnTo>
                        <a:lnTo>
                          <a:pt x="6858" y="3238"/>
                        </a:lnTo>
                        <a:lnTo>
                          <a:pt x="5239" y="0"/>
                        </a:lnTo>
                        <a:lnTo>
                          <a:pt x="3620" y="3238"/>
                        </a:lnTo>
                        <a:lnTo>
                          <a:pt x="0" y="3715"/>
                        </a:lnTo>
                        <a:lnTo>
                          <a:pt x="2667" y="6287"/>
                        </a:lnTo>
                        <a:lnTo>
                          <a:pt x="2000" y="9811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316" name="자유형: 도형 315">
                    <a:extLst>
                      <a:ext uri="{FF2B5EF4-FFF2-40B4-BE49-F238E27FC236}">
                        <a16:creationId xmlns:a16="http://schemas.microsoft.com/office/drawing/2014/main" id="{BA7800BB-A0E2-137F-D015-16CF5C55D685}"/>
                      </a:ext>
                    </a:extLst>
                  </p:cNvPr>
                  <p:cNvSpPr/>
                  <p:nvPr/>
                </p:nvSpPr>
                <p:spPr>
                  <a:xfrm>
                    <a:off x="4941633" y="3410330"/>
                    <a:ext cx="6477" cy="2190"/>
                  </a:xfrm>
                  <a:custGeom>
                    <a:avLst/>
                    <a:gdLst>
                      <a:gd name="connsiteX0" fmla="*/ 0 w 6477"/>
                      <a:gd name="connsiteY0" fmla="*/ 2191 h 2190"/>
                      <a:gd name="connsiteX1" fmla="*/ 3239 w 6477"/>
                      <a:gd name="connsiteY1" fmla="*/ 476 h 2190"/>
                      <a:gd name="connsiteX2" fmla="*/ 6477 w 6477"/>
                      <a:gd name="connsiteY2" fmla="*/ 2191 h 2190"/>
                      <a:gd name="connsiteX3" fmla="*/ 6096 w 6477"/>
                      <a:gd name="connsiteY3" fmla="*/ 0 h 2190"/>
                      <a:gd name="connsiteX4" fmla="*/ 381 w 6477"/>
                      <a:gd name="connsiteY4" fmla="*/ 0 h 2190"/>
                      <a:gd name="connsiteX5" fmla="*/ 0 w 6477"/>
                      <a:gd name="connsiteY5" fmla="*/ 2191 h 21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477" h="2190">
                        <a:moveTo>
                          <a:pt x="0" y="2191"/>
                        </a:moveTo>
                        <a:lnTo>
                          <a:pt x="3239" y="476"/>
                        </a:lnTo>
                        <a:lnTo>
                          <a:pt x="6477" y="2191"/>
                        </a:lnTo>
                        <a:lnTo>
                          <a:pt x="6096" y="0"/>
                        </a:lnTo>
                        <a:lnTo>
                          <a:pt x="381" y="0"/>
                        </a:lnTo>
                        <a:lnTo>
                          <a:pt x="0" y="2191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317" name="자유형: 도형 316">
                    <a:extLst>
                      <a:ext uri="{FF2B5EF4-FFF2-40B4-BE49-F238E27FC236}">
                        <a16:creationId xmlns:a16="http://schemas.microsoft.com/office/drawing/2014/main" id="{443638B5-C9B8-7A4A-4BDE-3D667E0F7312}"/>
                      </a:ext>
                    </a:extLst>
                  </p:cNvPr>
                  <p:cNvSpPr/>
                  <p:nvPr/>
                </p:nvSpPr>
                <p:spPr>
                  <a:xfrm>
                    <a:off x="4939632" y="3402615"/>
                    <a:ext cx="10477" cy="7715"/>
                  </a:xfrm>
                  <a:custGeom>
                    <a:avLst/>
                    <a:gdLst>
                      <a:gd name="connsiteX0" fmla="*/ 10478 w 10477"/>
                      <a:gd name="connsiteY0" fmla="*/ 3810 h 7715"/>
                      <a:gd name="connsiteX1" fmla="*/ 6858 w 10477"/>
                      <a:gd name="connsiteY1" fmla="*/ 3239 h 7715"/>
                      <a:gd name="connsiteX2" fmla="*/ 5239 w 10477"/>
                      <a:gd name="connsiteY2" fmla="*/ 0 h 7715"/>
                      <a:gd name="connsiteX3" fmla="*/ 3620 w 10477"/>
                      <a:gd name="connsiteY3" fmla="*/ 3239 h 7715"/>
                      <a:gd name="connsiteX4" fmla="*/ 0 w 10477"/>
                      <a:gd name="connsiteY4" fmla="*/ 3810 h 7715"/>
                      <a:gd name="connsiteX5" fmla="*/ 2667 w 10477"/>
                      <a:gd name="connsiteY5" fmla="*/ 6286 h 7715"/>
                      <a:gd name="connsiteX6" fmla="*/ 2381 w 10477"/>
                      <a:gd name="connsiteY6" fmla="*/ 7715 h 7715"/>
                      <a:gd name="connsiteX7" fmla="*/ 8096 w 10477"/>
                      <a:gd name="connsiteY7" fmla="*/ 7715 h 7715"/>
                      <a:gd name="connsiteX8" fmla="*/ 7906 w 10477"/>
                      <a:gd name="connsiteY8" fmla="*/ 6286 h 7715"/>
                      <a:gd name="connsiteX9" fmla="*/ 10478 w 10477"/>
                      <a:gd name="connsiteY9" fmla="*/ 3810 h 7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0477" h="7715">
                        <a:moveTo>
                          <a:pt x="10478" y="3810"/>
                        </a:moveTo>
                        <a:lnTo>
                          <a:pt x="6858" y="3239"/>
                        </a:lnTo>
                        <a:lnTo>
                          <a:pt x="5239" y="0"/>
                        </a:lnTo>
                        <a:lnTo>
                          <a:pt x="3620" y="3239"/>
                        </a:lnTo>
                        <a:lnTo>
                          <a:pt x="0" y="3810"/>
                        </a:lnTo>
                        <a:lnTo>
                          <a:pt x="2667" y="6286"/>
                        </a:lnTo>
                        <a:lnTo>
                          <a:pt x="2381" y="7715"/>
                        </a:lnTo>
                        <a:lnTo>
                          <a:pt x="8096" y="7715"/>
                        </a:lnTo>
                        <a:lnTo>
                          <a:pt x="7906" y="6286"/>
                        </a:lnTo>
                        <a:lnTo>
                          <a:pt x="10478" y="3810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318" name="자유형: 도형 317">
                    <a:extLst>
                      <a:ext uri="{FF2B5EF4-FFF2-40B4-BE49-F238E27FC236}">
                        <a16:creationId xmlns:a16="http://schemas.microsoft.com/office/drawing/2014/main" id="{5F99AFB9-9043-40DA-DACA-5D9F03217D18}"/>
                      </a:ext>
                    </a:extLst>
                  </p:cNvPr>
                  <p:cNvSpPr/>
                  <p:nvPr/>
                </p:nvSpPr>
                <p:spPr>
                  <a:xfrm>
                    <a:off x="4943442" y="3419760"/>
                    <a:ext cx="2857" cy="2857"/>
                  </a:xfrm>
                  <a:custGeom>
                    <a:avLst/>
                    <a:gdLst>
                      <a:gd name="connsiteX0" fmla="*/ 0 w 2857"/>
                      <a:gd name="connsiteY0" fmla="*/ 2857 h 2857"/>
                      <a:gd name="connsiteX1" fmla="*/ 2858 w 2857"/>
                      <a:gd name="connsiteY1" fmla="*/ 2857 h 2857"/>
                      <a:gd name="connsiteX2" fmla="*/ 1429 w 2857"/>
                      <a:gd name="connsiteY2" fmla="*/ 0 h 2857"/>
                      <a:gd name="connsiteX3" fmla="*/ 0 w 2857"/>
                      <a:gd name="connsiteY3" fmla="*/ 2857 h 28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857" h="2857">
                        <a:moveTo>
                          <a:pt x="0" y="2857"/>
                        </a:moveTo>
                        <a:lnTo>
                          <a:pt x="2858" y="2857"/>
                        </a:lnTo>
                        <a:lnTo>
                          <a:pt x="1429" y="0"/>
                        </a:lnTo>
                        <a:lnTo>
                          <a:pt x="0" y="2857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319" name="자유형: 도형 318">
                    <a:extLst>
                      <a:ext uri="{FF2B5EF4-FFF2-40B4-BE49-F238E27FC236}">
                        <a16:creationId xmlns:a16="http://schemas.microsoft.com/office/drawing/2014/main" id="{8A8E7067-4BA6-D951-5745-D87610FA8803}"/>
                      </a:ext>
                    </a:extLst>
                  </p:cNvPr>
                  <p:cNvSpPr/>
                  <p:nvPr/>
                </p:nvSpPr>
                <p:spPr>
                  <a:xfrm>
                    <a:off x="4939632" y="3422617"/>
                    <a:ext cx="10477" cy="7048"/>
                  </a:xfrm>
                  <a:custGeom>
                    <a:avLst/>
                    <a:gdLst>
                      <a:gd name="connsiteX0" fmla="*/ 3620 w 10477"/>
                      <a:gd name="connsiteY0" fmla="*/ 381 h 7048"/>
                      <a:gd name="connsiteX1" fmla="*/ 0 w 10477"/>
                      <a:gd name="connsiteY1" fmla="*/ 952 h 7048"/>
                      <a:gd name="connsiteX2" fmla="*/ 2667 w 10477"/>
                      <a:gd name="connsiteY2" fmla="*/ 3429 h 7048"/>
                      <a:gd name="connsiteX3" fmla="*/ 2000 w 10477"/>
                      <a:gd name="connsiteY3" fmla="*/ 7048 h 7048"/>
                      <a:gd name="connsiteX4" fmla="*/ 5239 w 10477"/>
                      <a:gd name="connsiteY4" fmla="*/ 5334 h 7048"/>
                      <a:gd name="connsiteX5" fmla="*/ 8477 w 10477"/>
                      <a:gd name="connsiteY5" fmla="*/ 7048 h 7048"/>
                      <a:gd name="connsiteX6" fmla="*/ 7906 w 10477"/>
                      <a:gd name="connsiteY6" fmla="*/ 3429 h 7048"/>
                      <a:gd name="connsiteX7" fmla="*/ 10478 w 10477"/>
                      <a:gd name="connsiteY7" fmla="*/ 952 h 7048"/>
                      <a:gd name="connsiteX8" fmla="*/ 6858 w 10477"/>
                      <a:gd name="connsiteY8" fmla="*/ 381 h 7048"/>
                      <a:gd name="connsiteX9" fmla="*/ 6668 w 10477"/>
                      <a:gd name="connsiteY9" fmla="*/ 0 h 7048"/>
                      <a:gd name="connsiteX10" fmla="*/ 3810 w 10477"/>
                      <a:gd name="connsiteY10" fmla="*/ 0 h 7048"/>
                      <a:gd name="connsiteX11" fmla="*/ 3620 w 10477"/>
                      <a:gd name="connsiteY11" fmla="*/ 381 h 70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0477" h="7048">
                        <a:moveTo>
                          <a:pt x="3620" y="381"/>
                        </a:moveTo>
                        <a:lnTo>
                          <a:pt x="0" y="952"/>
                        </a:lnTo>
                        <a:lnTo>
                          <a:pt x="2667" y="3429"/>
                        </a:lnTo>
                        <a:lnTo>
                          <a:pt x="2000" y="7048"/>
                        </a:lnTo>
                        <a:lnTo>
                          <a:pt x="5239" y="5334"/>
                        </a:lnTo>
                        <a:lnTo>
                          <a:pt x="8477" y="7048"/>
                        </a:lnTo>
                        <a:lnTo>
                          <a:pt x="7906" y="3429"/>
                        </a:lnTo>
                        <a:lnTo>
                          <a:pt x="10478" y="952"/>
                        </a:lnTo>
                        <a:lnTo>
                          <a:pt x="6858" y="381"/>
                        </a:lnTo>
                        <a:lnTo>
                          <a:pt x="6668" y="0"/>
                        </a:lnTo>
                        <a:lnTo>
                          <a:pt x="3810" y="0"/>
                        </a:lnTo>
                        <a:lnTo>
                          <a:pt x="3620" y="381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320" name="자유형: 도형 319">
                    <a:extLst>
                      <a:ext uri="{FF2B5EF4-FFF2-40B4-BE49-F238E27FC236}">
                        <a16:creationId xmlns:a16="http://schemas.microsoft.com/office/drawing/2014/main" id="{B834ED85-2AF8-319E-D6BC-17F8DA73F50D}"/>
                      </a:ext>
                    </a:extLst>
                  </p:cNvPr>
                  <p:cNvSpPr/>
                  <p:nvPr/>
                </p:nvSpPr>
                <p:spPr>
                  <a:xfrm>
                    <a:off x="4965350" y="3360514"/>
                    <a:ext cx="2476" cy="1333"/>
                  </a:xfrm>
                  <a:custGeom>
                    <a:avLst/>
                    <a:gdLst>
                      <a:gd name="connsiteX0" fmla="*/ 2477 w 2476"/>
                      <a:gd name="connsiteY0" fmla="*/ 1334 h 1333"/>
                      <a:gd name="connsiteX1" fmla="*/ 2286 w 2476"/>
                      <a:gd name="connsiteY1" fmla="*/ 0 h 1333"/>
                      <a:gd name="connsiteX2" fmla="*/ 0 w 2476"/>
                      <a:gd name="connsiteY2" fmla="*/ 0 h 1333"/>
                      <a:gd name="connsiteX3" fmla="*/ 2477 w 2476"/>
                      <a:gd name="connsiteY3" fmla="*/ 1334 h 13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76" h="1333">
                        <a:moveTo>
                          <a:pt x="2477" y="1334"/>
                        </a:moveTo>
                        <a:lnTo>
                          <a:pt x="2286" y="0"/>
                        </a:lnTo>
                        <a:lnTo>
                          <a:pt x="0" y="0"/>
                        </a:lnTo>
                        <a:lnTo>
                          <a:pt x="2477" y="1334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321" name="자유형: 도형 320">
                    <a:extLst>
                      <a:ext uri="{FF2B5EF4-FFF2-40B4-BE49-F238E27FC236}">
                        <a16:creationId xmlns:a16="http://schemas.microsoft.com/office/drawing/2014/main" id="{0D236DF8-2E88-76D2-FDF4-F4070DE65E55}"/>
                      </a:ext>
                    </a:extLst>
                  </p:cNvPr>
                  <p:cNvSpPr/>
                  <p:nvPr/>
                </p:nvSpPr>
                <p:spPr>
                  <a:xfrm>
                    <a:off x="4961350" y="3360514"/>
                    <a:ext cx="2571" cy="1333"/>
                  </a:xfrm>
                  <a:custGeom>
                    <a:avLst/>
                    <a:gdLst>
                      <a:gd name="connsiteX0" fmla="*/ 0 w 2571"/>
                      <a:gd name="connsiteY0" fmla="*/ 1334 h 1333"/>
                      <a:gd name="connsiteX1" fmla="*/ 2572 w 2571"/>
                      <a:gd name="connsiteY1" fmla="*/ 0 h 1333"/>
                      <a:gd name="connsiteX2" fmla="*/ 286 w 2571"/>
                      <a:gd name="connsiteY2" fmla="*/ 0 h 1333"/>
                      <a:gd name="connsiteX3" fmla="*/ 0 w 2571"/>
                      <a:gd name="connsiteY3" fmla="*/ 1334 h 13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1" h="1333">
                        <a:moveTo>
                          <a:pt x="0" y="1334"/>
                        </a:moveTo>
                        <a:lnTo>
                          <a:pt x="2572" y="0"/>
                        </a:lnTo>
                        <a:lnTo>
                          <a:pt x="286" y="0"/>
                        </a:lnTo>
                        <a:lnTo>
                          <a:pt x="0" y="1334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322" name="자유형: 도형 321">
                    <a:extLst>
                      <a:ext uri="{FF2B5EF4-FFF2-40B4-BE49-F238E27FC236}">
                        <a16:creationId xmlns:a16="http://schemas.microsoft.com/office/drawing/2014/main" id="{5366AE28-7E8B-CFE2-4EAB-F085E60D77B9}"/>
                      </a:ext>
                    </a:extLst>
                  </p:cNvPr>
                  <p:cNvSpPr/>
                  <p:nvPr/>
                </p:nvSpPr>
                <p:spPr>
                  <a:xfrm>
                    <a:off x="4959349" y="3352037"/>
                    <a:ext cx="10477" cy="8477"/>
                  </a:xfrm>
                  <a:custGeom>
                    <a:avLst/>
                    <a:gdLst>
                      <a:gd name="connsiteX0" fmla="*/ 10478 w 10477"/>
                      <a:gd name="connsiteY0" fmla="*/ 3715 h 8477"/>
                      <a:gd name="connsiteX1" fmla="*/ 6858 w 10477"/>
                      <a:gd name="connsiteY1" fmla="*/ 3239 h 8477"/>
                      <a:gd name="connsiteX2" fmla="*/ 5239 w 10477"/>
                      <a:gd name="connsiteY2" fmla="*/ 0 h 8477"/>
                      <a:gd name="connsiteX3" fmla="*/ 3715 w 10477"/>
                      <a:gd name="connsiteY3" fmla="*/ 3239 h 8477"/>
                      <a:gd name="connsiteX4" fmla="*/ 0 w 10477"/>
                      <a:gd name="connsiteY4" fmla="*/ 3715 h 8477"/>
                      <a:gd name="connsiteX5" fmla="*/ 2667 w 10477"/>
                      <a:gd name="connsiteY5" fmla="*/ 6287 h 8477"/>
                      <a:gd name="connsiteX6" fmla="*/ 2286 w 10477"/>
                      <a:gd name="connsiteY6" fmla="*/ 8477 h 8477"/>
                      <a:gd name="connsiteX7" fmla="*/ 4572 w 10477"/>
                      <a:gd name="connsiteY7" fmla="*/ 8477 h 8477"/>
                      <a:gd name="connsiteX8" fmla="*/ 5239 w 10477"/>
                      <a:gd name="connsiteY8" fmla="*/ 8096 h 8477"/>
                      <a:gd name="connsiteX9" fmla="*/ 6001 w 10477"/>
                      <a:gd name="connsiteY9" fmla="*/ 8477 h 8477"/>
                      <a:gd name="connsiteX10" fmla="*/ 8287 w 10477"/>
                      <a:gd name="connsiteY10" fmla="*/ 8477 h 8477"/>
                      <a:gd name="connsiteX11" fmla="*/ 7810 w 10477"/>
                      <a:gd name="connsiteY11" fmla="*/ 6287 h 8477"/>
                      <a:gd name="connsiteX12" fmla="*/ 10478 w 10477"/>
                      <a:gd name="connsiteY12" fmla="*/ 3715 h 8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0477" h="8477">
                        <a:moveTo>
                          <a:pt x="10478" y="3715"/>
                        </a:moveTo>
                        <a:lnTo>
                          <a:pt x="6858" y="3239"/>
                        </a:lnTo>
                        <a:lnTo>
                          <a:pt x="5239" y="0"/>
                        </a:lnTo>
                        <a:lnTo>
                          <a:pt x="3715" y="3239"/>
                        </a:lnTo>
                        <a:lnTo>
                          <a:pt x="0" y="3715"/>
                        </a:lnTo>
                        <a:lnTo>
                          <a:pt x="2667" y="6287"/>
                        </a:lnTo>
                        <a:lnTo>
                          <a:pt x="2286" y="8477"/>
                        </a:lnTo>
                        <a:lnTo>
                          <a:pt x="4572" y="8477"/>
                        </a:lnTo>
                        <a:lnTo>
                          <a:pt x="5239" y="8096"/>
                        </a:lnTo>
                        <a:lnTo>
                          <a:pt x="6001" y="8477"/>
                        </a:lnTo>
                        <a:lnTo>
                          <a:pt x="8287" y="8477"/>
                        </a:lnTo>
                        <a:lnTo>
                          <a:pt x="7810" y="6287"/>
                        </a:lnTo>
                        <a:lnTo>
                          <a:pt x="10478" y="3715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323" name="자유형: 도형 322">
                    <a:extLst>
                      <a:ext uri="{FF2B5EF4-FFF2-40B4-BE49-F238E27FC236}">
                        <a16:creationId xmlns:a16="http://schemas.microsoft.com/office/drawing/2014/main" id="{623FA037-4BB0-5653-2324-14C0F01893C5}"/>
                      </a:ext>
                    </a:extLst>
                  </p:cNvPr>
                  <p:cNvSpPr/>
                  <p:nvPr/>
                </p:nvSpPr>
                <p:spPr>
                  <a:xfrm>
                    <a:off x="4959540" y="3369373"/>
                    <a:ext cx="10096" cy="3714"/>
                  </a:xfrm>
                  <a:custGeom>
                    <a:avLst/>
                    <a:gdLst>
                      <a:gd name="connsiteX0" fmla="*/ 5048 w 10096"/>
                      <a:gd name="connsiteY0" fmla="*/ 0 h 3714"/>
                      <a:gd name="connsiteX1" fmla="*/ 3524 w 10096"/>
                      <a:gd name="connsiteY1" fmla="*/ 3238 h 3714"/>
                      <a:gd name="connsiteX2" fmla="*/ 0 w 10096"/>
                      <a:gd name="connsiteY2" fmla="*/ 3715 h 3714"/>
                      <a:gd name="connsiteX3" fmla="*/ 10096 w 10096"/>
                      <a:gd name="connsiteY3" fmla="*/ 3715 h 3714"/>
                      <a:gd name="connsiteX4" fmla="*/ 6667 w 10096"/>
                      <a:gd name="connsiteY4" fmla="*/ 3238 h 3714"/>
                      <a:gd name="connsiteX5" fmla="*/ 5048 w 10096"/>
                      <a:gd name="connsiteY5" fmla="*/ 0 h 37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096" h="3714">
                        <a:moveTo>
                          <a:pt x="5048" y="0"/>
                        </a:moveTo>
                        <a:lnTo>
                          <a:pt x="3524" y="3238"/>
                        </a:lnTo>
                        <a:lnTo>
                          <a:pt x="0" y="3715"/>
                        </a:lnTo>
                        <a:lnTo>
                          <a:pt x="10096" y="3715"/>
                        </a:lnTo>
                        <a:lnTo>
                          <a:pt x="6667" y="3238"/>
                        </a:lnTo>
                        <a:lnTo>
                          <a:pt x="5048" y="0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324" name="자유형: 도형 323">
                    <a:extLst>
                      <a:ext uri="{FF2B5EF4-FFF2-40B4-BE49-F238E27FC236}">
                        <a16:creationId xmlns:a16="http://schemas.microsoft.com/office/drawing/2014/main" id="{53DD02F6-89A6-F072-BB6C-78ADEDC0424E}"/>
                      </a:ext>
                    </a:extLst>
                  </p:cNvPr>
                  <p:cNvSpPr/>
                  <p:nvPr/>
                </p:nvSpPr>
                <p:spPr>
                  <a:xfrm>
                    <a:off x="4959349" y="3373087"/>
                    <a:ext cx="10477" cy="6095"/>
                  </a:xfrm>
                  <a:custGeom>
                    <a:avLst/>
                    <a:gdLst>
                      <a:gd name="connsiteX0" fmla="*/ 0 w 10477"/>
                      <a:gd name="connsiteY0" fmla="*/ 0 h 6095"/>
                      <a:gd name="connsiteX1" fmla="*/ 2667 w 10477"/>
                      <a:gd name="connsiteY1" fmla="*/ 2572 h 6095"/>
                      <a:gd name="connsiteX2" fmla="*/ 2000 w 10477"/>
                      <a:gd name="connsiteY2" fmla="*/ 6096 h 6095"/>
                      <a:gd name="connsiteX3" fmla="*/ 5239 w 10477"/>
                      <a:gd name="connsiteY3" fmla="*/ 4477 h 6095"/>
                      <a:gd name="connsiteX4" fmla="*/ 8477 w 10477"/>
                      <a:gd name="connsiteY4" fmla="*/ 6096 h 6095"/>
                      <a:gd name="connsiteX5" fmla="*/ 7810 w 10477"/>
                      <a:gd name="connsiteY5" fmla="*/ 2572 h 6095"/>
                      <a:gd name="connsiteX6" fmla="*/ 10478 w 10477"/>
                      <a:gd name="connsiteY6" fmla="*/ 0 h 6095"/>
                      <a:gd name="connsiteX7" fmla="*/ 10287 w 10477"/>
                      <a:gd name="connsiteY7" fmla="*/ 0 h 6095"/>
                      <a:gd name="connsiteX8" fmla="*/ 191 w 10477"/>
                      <a:gd name="connsiteY8" fmla="*/ 0 h 6095"/>
                      <a:gd name="connsiteX9" fmla="*/ 0 w 10477"/>
                      <a:gd name="connsiteY9" fmla="*/ 0 h 60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0477" h="6095">
                        <a:moveTo>
                          <a:pt x="0" y="0"/>
                        </a:moveTo>
                        <a:lnTo>
                          <a:pt x="2667" y="2572"/>
                        </a:lnTo>
                        <a:lnTo>
                          <a:pt x="2000" y="6096"/>
                        </a:lnTo>
                        <a:lnTo>
                          <a:pt x="5239" y="4477"/>
                        </a:lnTo>
                        <a:lnTo>
                          <a:pt x="8477" y="6096"/>
                        </a:lnTo>
                        <a:lnTo>
                          <a:pt x="7810" y="2572"/>
                        </a:lnTo>
                        <a:lnTo>
                          <a:pt x="10478" y="0"/>
                        </a:lnTo>
                        <a:lnTo>
                          <a:pt x="10287" y="0"/>
                        </a:lnTo>
                        <a:lnTo>
                          <a:pt x="191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325" name="자유형: 도형 324">
                    <a:extLst>
                      <a:ext uri="{FF2B5EF4-FFF2-40B4-BE49-F238E27FC236}">
                        <a16:creationId xmlns:a16="http://schemas.microsoft.com/office/drawing/2014/main" id="{DC533A59-F26F-A95D-7C37-F673E9489C25}"/>
                      </a:ext>
                    </a:extLst>
                  </p:cNvPr>
                  <p:cNvSpPr/>
                  <p:nvPr/>
                </p:nvSpPr>
                <p:spPr>
                  <a:xfrm>
                    <a:off x="4959349" y="3386041"/>
                    <a:ext cx="10477" cy="9810"/>
                  </a:xfrm>
                  <a:custGeom>
                    <a:avLst/>
                    <a:gdLst>
                      <a:gd name="connsiteX0" fmla="*/ 2000 w 10477"/>
                      <a:gd name="connsiteY0" fmla="*/ 9811 h 9810"/>
                      <a:gd name="connsiteX1" fmla="*/ 5239 w 10477"/>
                      <a:gd name="connsiteY1" fmla="*/ 8096 h 9810"/>
                      <a:gd name="connsiteX2" fmla="*/ 8477 w 10477"/>
                      <a:gd name="connsiteY2" fmla="*/ 9811 h 9810"/>
                      <a:gd name="connsiteX3" fmla="*/ 7810 w 10477"/>
                      <a:gd name="connsiteY3" fmla="*/ 6287 h 9810"/>
                      <a:gd name="connsiteX4" fmla="*/ 10478 w 10477"/>
                      <a:gd name="connsiteY4" fmla="*/ 3715 h 9810"/>
                      <a:gd name="connsiteX5" fmla="*/ 6858 w 10477"/>
                      <a:gd name="connsiteY5" fmla="*/ 3238 h 9810"/>
                      <a:gd name="connsiteX6" fmla="*/ 5239 w 10477"/>
                      <a:gd name="connsiteY6" fmla="*/ 0 h 9810"/>
                      <a:gd name="connsiteX7" fmla="*/ 3715 w 10477"/>
                      <a:gd name="connsiteY7" fmla="*/ 3238 h 9810"/>
                      <a:gd name="connsiteX8" fmla="*/ 0 w 10477"/>
                      <a:gd name="connsiteY8" fmla="*/ 3715 h 9810"/>
                      <a:gd name="connsiteX9" fmla="*/ 2667 w 10477"/>
                      <a:gd name="connsiteY9" fmla="*/ 6287 h 9810"/>
                      <a:gd name="connsiteX10" fmla="*/ 2000 w 10477"/>
                      <a:gd name="connsiteY10" fmla="*/ 9811 h 9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0477" h="9810">
                        <a:moveTo>
                          <a:pt x="2000" y="9811"/>
                        </a:moveTo>
                        <a:lnTo>
                          <a:pt x="5239" y="8096"/>
                        </a:lnTo>
                        <a:lnTo>
                          <a:pt x="8477" y="9811"/>
                        </a:lnTo>
                        <a:lnTo>
                          <a:pt x="7810" y="6287"/>
                        </a:lnTo>
                        <a:lnTo>
                          <a:pt x="10478" y="3715"/>
                        </a:lnTo>
                        <a:lnTo>
                          <a:pt x="6858" y="3238"/>
                        </a:lnTo>
                        <a:lnTo>
                          <a:pt x="5239" y="0"/>
                        </a:lnTo>
                        <a:lnTo>
                          <a:pt x="3715" y="3238"/>
                        </a:lnTo>
                        <a:lnTo>
                          <a:pt x="0" y="3715"/>
                        </a:lnTo>
                        <a:lnTo>
                          <a:pt x="2667" y="6287"/>
                        </a:lnTo>
                        <a:lnTo>
                          <a:pt x="2000" y="9811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326" name="자유형: 도형 325">
                    <a:extLst>
                      <a:ext uri="{FF2B5EF4-FFF2-40B4-BE49-F238E27FC236}">
                        <a16:creationId xmlns:a16="http://schemas.microsoft.com/office/drawing/2014/main" id="{E3FA0528-16E4-9E46-9BDF-F45DA4B34AFF}"/>
                      </a:ext>
                    </a:extLst>
                  </p:cNvPr>
                  <p:cNvSpPr/>
                  <p:nvPr/>
                </p:nvSpPr>
                <p:spPr>
                  <a:xfrm>
                    <a:off x="4961350" y="3410330"/>
                    <a:ext cx="6477" cy="2190"/>
                  </a:xfrm>
                  <a:custGeom>
                    <a:avLst/>
                    <a:gdLst>
                      <a:gd name="connsiteX0" fmla="*/ 0 w 6477"/>
                      <a:gd name="connsiteY0" fmla="*/ 2191 h 2190"/>
                      <a:gd name="connsiteX1" fmla="*/ 3239 w 6477"/>
                      <a:gd name="connsiteY1" fmla="*/ 476 h 2190"/>
                      <a:gd name="connsiteX2" fmla="*/ 6477 w 6477"/>
                      <a:gd name="connsiteY2" fmla="*/ 2191 h 2190"/>
                      <a:gd name="connsiteX3" fmla="*/ 6096 w 6477"/>
                      <a:gd name="connsiteY3" fmla="*/ 0 h 2190"/>
                      <a:gd name="connsiteX4" fmla="*/ 381 w 6477"/>
                      <a:gd name="connsiteY4" fmla="*/ 0 h 2190"/>
                      <a:gd name="connsiteX5" fmla="*/ 0 w 6477"/>
                      <a:gd name="connsiteY5" fmla="*/ 2191 h 21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477" h="2190">
                        <a:moveTo>
                          <a:pt x="0" y="2191"/>
                        </a:moveTo>
                        <a:lnTo>
                          <a:pt x="3239" y="476"/>
                        </a:lnTo>
                        <a:lnTo>
                          <a:pt x="6477" y="2191"/>
                        </a:lnTo>
                        <a:lnTo>
                          <a:pt x="6096" y="0"/>
                        </a:lnTo>
                        <a:lnTo>
                          <a:pt x="381" y="0"/>
                        </a:lnTo>
                        <a:lnTo>
                          <a:pt x="0" y="2191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327" name="자유형: 도형 326">
                    <a:extLst>
                      <a:ext uri="{FF2B5EF4-FFF2-40B4-BE49-F238E27FC236}">
                        <a16:creationId xmlns:a16="http://schemas.microsoft.com/office/drawing/2014/main" id="{57C6ABD8-A0C2-5A1D-4462-1860F0F44C82}"/>
                      </a:ext>
                    </a:extLst>
                  </p:cNvPr>
                  <p:cNvSpPr/>
                  <p:nvPr/>
                </p:nvSpPr>
                <p:spPr>
                  <a:xfrm>
                    <a:off x="4959349" y="3402615"/>
                    <a:ext cx="10477" cy="7715"/>
                  </a:xfrm>
                  <a:custGeom>
                    <a:avLst/>
                    <a:gdLst>
                      <a:gd name="connsiteX0" fmla="*/ 10478 w 10477"/>
                      <a:gd name="connsiteY0" fmla="*/ 3810 h 7715"/>
                      <a:gd name="connsiteX1" fmla="*/ 6858 w 10477"/>
                      <a:gd name="connsiteY1" fmla="*/ 3239 h 7715"/>
                      <a:gd name="connsiteX2" fmla="*/ 5239 w 10477"/>
                      <a:gd name="connsiteY2" fmla="*/ 0 h 7715"/>
                      <a:gd name="connsiteX3" fmla="*/ 3715 w 10477"/>
                      <a:gd name="connsiteY3" fmla="*/ 3239 h 7715"/>
                      <a:gd name="connsiteX4" fmla="*/ 0 w 10477"/>
                      <a:gd name="connsiteY4" fmla="*/ 3810 h 7715"/>
                      <a:gd name="connsiteX5" fmla="*/ 2667 w 10477"/>
                      <a:gd name="connsiteY5" fmla="*/ 6286 h 7715"/>
                      <a:gd name="connsiteX6" fmla="*/ 2381 w 10477"/>
                      <a:gd name="connsiteY6" fmla="*/ 7715 h 7715"/>
                      <a:gd name="connsiteX7" fmla="*/ 8096 w 10477"/>
                      <a:gd name="connsiteY7" fmla="*/ 7715 h 7715"/>
                      <a:gd name="connsiteX8" fmla="*/ 7810 w 10477"/>
                      <a:gd name="connsiteY8" fmla="*/ 6286 h 7715"/>
                      <a:gd name="connsiteX9" fmla="*/ 10478 w 10477"/>
                      <a:gd name="connsiteY9" fmla="*/ 3810 h 7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0477" h="7715">
                        <a:moveTo>
                          <a:pt x="10478" y="3810"/>
                        </a:moveTo>
                        <a:lnTo>
                          <a:pt x="6858" y="3239"/>
                        </a:lnTo>
                        <a:lnTo>
                          <a:pt x="5239" y="0"/>
                        </a:lnTo>
                        <a:lnTo>
                          <a:pt x="3715" y="3239"/>
                        </a:lnTo>
                        <a:lnTo>
                          <a:pt x="0" y="3810"/>
                        </a:lnTo>
                        <a:lnTo>
                          <a:pt x="2667" y="6286"/>
                        </a:lnTo>
                        <a:lnTo>
                          <a:pt x="2381" y="7715"/>
                        </a:lnTo>
                        <a:lnTo>
                          <a:pt x="8096" y="7715"/>
                        </a:lnTo>
                        <a:lnTo>
                          <a:pt x="7810" y="6286"/>
                        </a:lnTo>
                        <a:lnTo>
                          <a:pt x="10478" y="3810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328" name="자유형: 도형 327">
                    <a:extLst>
                      <a:ext uri="{FF2B5EF4-FFF2-40B4-BE49-F238E27FC236}">
                        <a16:creationId xmlns:a16="http://schemas.microsoft.com/office/drawing/2014/main" id="{49165BA5-FDD0-9A5D-5778-F18EFC459653}"/>
                      </a:ext>
                    </a:extLst>
                  </p:cNvPr>
                  <p:cNvSpPr/>
                  <p:nvPr/>
                </p:nvSpPr>
                <p:spPr>
                  <a:xfrm>
                    <a:off x="4963254" y="3419760"/>
                    <a:ext cx="2762" cy="2857"/>
                  </a:xfrm>
                  <a:custGeom>
                    <a:avLst/>
                    <a:gdLst>
                      <a:gd name="connsiteX0" fmla="*/ 0 w 2762"/>
                      <a:gd name="connsiteY0" fmla="*/ 2857 h 2857"/>
                      <a:gd name="connsiteX1" fmla="*/ 2762 w 2762"/>
                      <a:gd name="connsiteY1" fmla="*/ 2857 h 2857"/>
                      <a:gd name="connsiteX2" fmla="*/ 1334 w 2762"/>
                      <a:gd name="connsiteY2" fmla="*/ 0 h 2857"/>
                      <a:gd name="connsiteX3" fmla="*/ 0 w 2762"/>
                      <a:gd name="connsiteY3" fmla="*/ 2857 h 28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2" h="2857">
                        <a:moveTo>
                          <a:pt x="0" y="2857"/>
                        </a:moveTo>
                        <a:lnTo>
                          <a:pt x="2762" y="2857"/>
                        </a:lnTo>
                        <a:lnTo>
                          <a:pt x="1334" y="0"/>
                        </a:lnTo>
                        <a:lnTo>
                          <a:pt x="0" y="2857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329" name="자유형: 도형 328">
                    <a:extLst>
                      <a:ext uri="{FF2B5EF4-FFF2-40B4-BE49-F238E27FC236}">
                        <a16:creationId xmlns:a16="http://schemas.microsoft.com/office/drawing/2014/main" id="{E08BFF2E-82DA-992F-7298-2BE0A790B313}"/>
                      </a:ext>
                    </a:extLst>
                  </p:cNvPr>
                  <p:cNvSpPr/>
                  <p:nvPr/>
                </p:nvSpPr>
                <p:spPr>
                  <a:xfrm>
                    <a:off x="4959349" y="3422617"/>
                    <a:ext cx="10477" cy="7048"/>
                  </a:xfrm>
                  <a:custGeom>
                    <a:avLst/>
                    <a:gdLst>
                      <a:gd name="connsiteX0" fmla="*/ 3715 w 10477"/>
                      <a:gd name="connsiteY0" fmla="*/ 381 h 7048"/>
                      <a:gd name="connsiteX1" fmla="*/ 0 w 10477"/>
                      <a:gd name="connsiteY1" fmla="*/ 952 h 7048"/>
                      <a:gd name="connsiteX2" fmla="*/ 2667 w 10477"/>
                      <a:gd name="connsiteY2" fmla="*/ 3429 h 7048"/>
                      <a:gd name="connsiteX3" fmla="*/ 2000 w 10477"/>
                      <a:gd name="connsiteY3" fmla="*/ 7048 h 7048"/>
                      <a:gd name="connsiteX4" fmla="*/ 5239 w 10477"/>
                      <a:gd name="connsiteY4" fmla="*/ 5334 h 7048"/>
                      <a:gd name="connsiteX5" fmla="*/ 8477 w 10477"/>
                      <a:gd name="connsiteY5" fmla="*/ 7048 h 7048"/>
                      <a:gd name="connsiteX6" fmla="*/ 7810 w 10477"/>
                      <a:gd name="connsiteY6" fmla="*/ 3429 h 7048"/>
                      <a:gd name="connsiteX7" fmla="*/ 10478 w 10477"/>
                      <a:gd name="connsiteY7" fmla="*/ 952 h 7048"/>
                      <a:gd name="connsiteX8" fmla="*/ 6858 w 10477"/>
                      <a:gd name="connsiteY8" fmla="*/ 381 h 7048"/>
                      <a:gd name="connsiteX9" fmla="*/ 6667 w 10477"/>
                      <a:gd name="connsiteY9" fmla="*/ 0 h 7048"/>
                      <a:gd name="connsiteX10" fmla="*/ 3905 w 10477"/>
                      <a:gd name="connsiteY10" fmla="*/ 0 h 7048"/>
                      <a:gd name="connsiteX11" fmla="*/ 3715 w 10477"/>
                      <a:gd name="connsiteY11" fmla="*/ 381 h 70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0477" h="7048">
                        <a:moveTo>
                          <a:pt x="3715" y="381"/>
                        </a:moveTo>
                        <a:lnTo>
                          <a:pt x="0" y="952"/>
                        </a:lnTo>
                        <a:lnTo>
                          <a:pt x="2667" y="3429"/>
                        </a:lnTo>
                        <a:lnTo>
                          <a:pt x="2000" y="7048"/>
                        </a:lnTo>
                        <a:lnTo>
                          <a:pt x="5239" y="5334"/>
                        </a:lnTo>
                        <a:lnTo>
                          <a:pt x="8477" y="7048"/>
                        </a:lnTo>
                        <a:lnTo>
                          <a:pt x="7810" y="3429"/>
                        </a:lnTo>
                        <a:lnTo>
                          <a:pt x="10478" y="952"/>
                        </a:lnTo>
                        <a:lnTo>
                          <a:pt x="6858" y="381"/>
                        </a:lnTo>
                        <a:lnTo>
                          <a:pt x="6667" y="0"/>
                        </a:lnTo>
                        <a:lnTo>
                          <a:pt x="3905" y="0"/>
                        </a:lnTo>
                        <a:lnTo>
                          <a:pt x="3715" y="381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330" name="자유형: 도형 329">
                    <a:extLst>
                      <a:ext uri="{FF2B5EF4-FFF2-40B4-BE49-F238E27FC236}">
                        <a16:creationId xmlns:a16="http://schemas.microsoft.com/office/drawing/2014/main" id="{D3FA77C3-0F35-B4FB-0863-4A6F0411C17B}"/>
                      </a:ext>
                    </a:extLst>
                  </p:cNvPr>
                  <p:cNvSpPr/>
                  <p:nvPr/>
                </p:nvSpPr>
                <p:spPr>
                  <a:xfrm>
                    <a:off x="4985067" y="3360514"/>
                    <a:ext cx="2476" cy="1333"/>
                  </a:xfrm>
                  <a:custGeom>
                    <a:avLst/>
                    <a:gdLst>
                      <a:gd name="connsiteX0" fmla="*/ 2477 w 2476"/>
                      <a:gd name="connsiteY0" fmla="*/ 1334 h 1333"/>
                      <a:gd name="connsiteX1" fmla="*/ 2286 w 2476"/>
                      <a:gd name="connsiteY1" fmla="*/ 0 h 1333"/>
                      <a:gd name="connsiteX2" fmla="*/ 0 w 2476"/>
                      <a:gd name="connsiteY2" fmla="*/ 0 h 1333"/>
                      <a:gd name="connsiteX3" fmla="*/ 2477 w 2476"/>
                      <a:gd name="connsiteY3" fmla="*/ 1334 h 13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76" h="1333">
                        <a:moveTo>
                          <a:pt x="2477" y="1334"/>
                        </a:moveTo>
                        <a:lnTo>
                          <a:pt x="2286" y="0"/>
                        </a:lnTo>
                        <a:lnTo>
                          <a:pt x="0" y="0"/>
                        </a:lnTo>
                        <a:lnTo>
                          <a:pt x="2477" y="1334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331" name="자유형: 도형 330">
                    <a:extLst>
                      <a:ext uri="{FF2B5EF4-FFF2-40B4-BE49-F238E27FC236}">
                        <a16:creationId xmlns:a16="http://schemas.microsoft.com/office/drawing/2014/main" id="{BB527A05-DD18-1BC1-5B95-6F2F08C26EF7}"/>
                      </a:ext>
                    </a:extLst>
                  </p:cNvPr>
                  <p:cNvSpPr/>
                  <p:nvPr/>
                </p:nvSpPr>
                <p:spPr>
                  <a:xfrm>
                    <a:off x="4981161" y="3360514"/>
                    <a:ext cx="2476" cy="1333"/>
                  </a:xfrm>
                  <a:custGeom>
                    <a:avLst/>
                    <a:gdLst>
                      <a:gd name="connsiteX0" fmla="*/ 0 w 2476"/>
                      <a:gd name="connsiteY0" fmla="*/ 1334 h 1333"/>
                      <a:gd name="connsiteX1" fmla="*/ 2477 w 2476"/>
                      <a:gd name="connsiteY1" fmla="*/ 0 h 1333"/>
                      <a:gd name="connsiteX2" fmla="*/ 191 w 2476"/>
                      <a:gd name="connsiteY2" fmla="*/ 0 h 1333"/>
                      <a:gd name="connsiteX3" fmla="*/ 0 w 2476"/>
                      <a:gd name="connsiteY3" fmla="*/ 1334 h 13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76" h="1333">
                        <a:moveTo>
                          <a:pt x="0" y="1334"/>
                        </a:moveTo>
                        <a:lnTo>
                          <a:pt x="2477" y="0"/>
                        </a:lnTo>
                        <a:lnTo>
                          <a:pt x="191" y="0"/>
                        </a:lnTo>
                        <a:lnTo>
                          <a:pt x="0" y="1334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332" name="자유형: 도형 331">
                    <a:extLst>
                      <a:ext uri="{FF2B5EF4-FFF2-40B4-BE49-F238E27FC236}">
                        <a16:creationId xmlns:a16="http://schemas.microsoft.com/office/drawing/2014/main" id="{001EC259-320C-04FD-B400-9F6DDB340622}"/>
                      </a:ext>
                    </a:extLst>
                  </p:cNvPr>
                  <p:cNvSpPr/>
                  <p:nvPr/>
                </p:nvSpPr>
                <p:spPr>
                  <a:xfrm>
                    <a:off x="4979161" y="3352037"/>
                    <a:ext cx="10382" cy="8477"/>
                  </a:xfrm>
                  <a:custGeom>
                    <a:avLst/>
                    <a:gdLst>
                      <a:gd name="connsiteX0" fmla="*/ 10382 w 10382"/>
                      <a:gd name="connsiteY0" fmla="*/ 3715 h 8477"/>
                      <a:gd name="connsiteX1" fmla="*/ 6763 w 10382"/>
                      <a:gd name="connsiteY1" fmla="*/ 3239 h 8477"/>
                      <a:gd name="connsiteX2" fmla="*/ 5143 w 10382"/>
                      <a:gd name="connsiteY2" fmla="*/ 0 h 8477"/>
                      <a:gd name="connsiteX3" fmla="*/ 3620 w 10382"/>
                      <a:gd name="connsiteY3" fmla="*/ 3239 h 8477"/>
                      <a:gd name="connsiteX4" fmla="*/ 0 w 10382"/>
                      <a:gd name="connsiteY4" fmla="*/ 3715 h 8477"/>
                      <a:gd name="connsiteX5" fmla="*/ 2572 w 10382"/>
                      <a:gd name="connsiteY5" fmla="*/ 6287 h 8477"/>
                      <a:gd name="connsiteX6" fmla="*/ 2191 w 10382"/>
                      <a:gd name="connsiteY6" fmla="*/ 8477 h 8477"/>
                      <a:gd name="connsiteX7" fmla="*/ 4477 w 10382"/>
                      <a:gd name="connsiteY7" fmla="*/ 8477 h 8477"/>
                      <a:gd name="connsiteX8" fmla="*/ 5143 w 10382"/>
                      <a:gd name="connsiteY8" fmla="*/ 8096 h 8477"/>
                      <a:gd name="connsiteX9" fmla="*/ 5905 w 10382"/>
                      <a:gd name="connsiteY9" fmla="*/ 8477 h 8477"/>
                      <a:gd name="connsiteX10" fmla="*/ 8191 w 10382"/>
                      <a:gd name="connsiteY10" fmla="*/ 8477 h 8477"/>
                      <a:gd name="connsiteX11" fmla="*/ 7810 w 10382"/>
                      <a:gd name="connsiteY11" fmla="*/ 6287 h 8477"/>
                      <a:gd name="connsiteX12" fmla="*/ 10382 w 10382"/>
                      <a:gd name="connsiteY12" fmla="*/ 3715 h 8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0382" h="8477">
                        <a:moveTo>
                          <a:pt x="10382" y="3715"/>
                        </a:moveTo>
                        <a:lnTo>
                          <a:pt x="6763" y="3239"/>
                        </a:lnTo>
                        <a:lnTo>
                          <a:pt x="5143" y="0"/>
                        </a:lnTo>
                        <a:lnTo>
                          <a:pt x="3620" y="3239"/>
                        </a:lnTo>
                        <a:lnTo>
                          <a:pt x="0" y="3715"/>
                        </a:lnTo>
                        <a:lnTo>
                          <a:pt x="2572" y="6287"/>
                        </a:lnTo>
                        <a:lnTo>
                          <a:pt x="2191" y="8477"/>
                        </a:lnTo>
                        <a:lnTo>
                          <a:pt x="4477" y="8477"/>
                        </a:lnTo>
                        <a:lnTo>
                          <a:pt x="5143" y="8096"/>
                        </a:lnTo>
                        <a:lnTo>
                          <a:pt x="5905" y="8477"/>
                        </a:lnTo>
                        <a:lnTo>
                          <a:pt x="8191" y="8477"/>
                        </a:lnTo>
                        <a:lnTo>
                          <a:pt x="7810" y="6287"/>
                        </a:lnTo>
                        <a:lnTo>
                          <a:pt x="10382" y="3715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333" name="자유형: 도형 332">
                    <a:extLst>
                      <a:ext uri="{FF2B5EF4-FFF2-40B4-BE49-F238E27FC236}">
                        <a16:creationId xmlns:a16="http://schemas.microsoft.com/office/drawing/2014/main" id="{D2FAA703-4D4B-584F-FB90-5A4432D41AA9}"/>
                      </a:ext>
                    </a:extLst>
                  </p:cNvPr>
                  <p:cNvSpPr/>
                  <p:nvPr/>
                </p:nvSpPr>
                <p:spPr>
                  <a:xfrm>
                    <a:off x="4979352" y="3369373"/>
                    <a:ext cx="10001" cy="3714"/>
                  </a:xfrm>
                  <a:custGeom>
                    <a:avLst/>
                    <a:gdLst>
                      <a:gd name="connsiteX0" fmla="*/ 4953 w 10001"/>
                      <a:gd name="connsiteY0" fmla="*/ 0 h 3714"/>
                      <a:gd name="connsiteX1" fmla="*/ 3429 w 10001"/>
                      <a:gd name="connsiteY1" fmla="*/ 3238 h 3714"/>
                      <a:gd name="connsiteX2" fmla="*/ 0 w 10001"/>
                      <a:gd name="connsiteY2" fmla="*/ 3715 h 3714"/>
                      <a:gd name="connsiteX3" fmla="*/ 10001 w 10001"/>
                      <a:gd name="connsiteY3" fmla="*/ 3715 h 3714"/>
                      <a:gd name="connsiteX4" fmla="*/ 6572 w 10001"/>
                      <a:gd name="connsiteY4" fmla="*/ 3238 h 3714"/>
                      <a:gd name="connsiteX5" fmla="*/ 4953 w 10001"/>
                      <a:gd name="connsiteY5" fmla="*/ 0 h 37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001" h="3714">
                        <a:moveTo>
                          <a:pt x="4953" y="0"/>
                        </a:moveTo>
                        <a:lnTo>
                          <a:pt x="3429" y="3238"/>
                        </a:lnTo>
                        <a:lnTo>
                          <a:pt x="0" y="3715"/>
                        </a:lnTo>
                        <a:lnTo>
                          <a:pt x="10001" y="3715"/>
                        </a:lnTo>
                        <a:lnTo>
                          <a:pt x="6572" y="3238"/>
                        </a:lnTo>
                        <a:lnTo>
                          <a:pt x="4953" y="0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334" name="자유형: 도형 333">
                    <a:extLst>
                      <a:ext uri="{FF2B5EF4-FFF2-40B4-BE49-F238E27FC236}">
                        <a16:creationId xmlns:a16="http://schemas.microsoft.com/office/drawing/2014/main" id="{521B325A-E1D0-9434-4AE6-299790B7B437}"/>
                      </a:ext>
                    </a:extLst>
                  </p:cNvPr>
                  <p:cNvSpPr/>
                  <p:nvPr/>
                </p:nvSpPr>
                <p:spPr>
                  <a:xfrm>
                    <a:off x="4979161" y="3373087"/>
                    <a:ext cx="10382" cy="6095"/>
                  </a:xfrm>
                  <a:custGeom>
                    <a:avLst/>
                    <a:gdLst>
                      <a:gd name="connsiteX0" fmla="*/ 0 w 10382"/>
                      <a:gd name="connsiteY0" fmla="*/ 0 h 6095"/>
                      <a:gd name="connsiteX1" fmla="*/ 2572 w 10382"/>
                      <a:gd name="connsiteY1" fmla="*/ 2572 h 6095"/>
                      <a:gd name="connsiteX2" fmla="*/ 2000 w 10382"/>
                      <a:gd name="connsiteY2" fmla="*/ 6096 h 6095"/>
                      <a:gd name="connsiteX3" fmla="*/ 5143 w 10382"/>
                      <a:gd name="connsiteY3" fmla="*/ 4477 h 6095"/>
                      <a:gd name="connsiteX4" fmla="*/ 8382 w 10382"/>
                      <a:gd name="connsiteY4" fmla="*/ 6096 h 6095"/>
                      <a:gd name="connsiteX5" fmla="*/ 7810 w 10382"/>
                      <a:gd name="connsiteY5" fmla="*/ 2572 h 6095"/>
                      <a:gd name="connsiteX6" fmla="*/ 10382 w 10382"/>
                      <a:gd name="connsiteY6" fmla="*/ 0 h 6095"/>
                      <a:gd name="connsiteX7" fmla="*/ 10192 w 10382"/>
                      <a:gd name="connsiteY7" fmla="*/ 0 h 6095"/>
                      <a:gd name="connsiteX8" fmla="*/ 191 w 10382"/>
                      <a:gd name="connsiteY8" fmla="*/ 0 h 6095"/>
                      <a:gd name="connsiteX9" fmla="*/ 0 w 10382"/>
                      <a:gd name="connsiteY9" fmla="*/ 0 h 60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0382" h="6095">
                        <a:moveTo>
                          <a:pt x="0" y="0"/>
                        </a:moveTo>
                        <a:lnTo>
                          <a:pt x="2572" y="2572"/>
                        </a:lnTo>
                        <a:lnTo>
                          <a:pt x="2000" y="6096"/>
                        </a:lnTo>
                        <a:lnTo>
                          <a:pt x="5143" y="4477"/>
                        </a:lnTo>
                        <a:lnTo>
                          <a:pt x="8382" y="6096"/>
                        </a:lnTo>
                        <a:lnTo>
                          <a:pt x="7810" y="2572"/>
                        </a:lnTo>
                        <a:lnTo>
                          <a:pt x="10382" y="0"/>
                        </a:lnTo>
                        <a:lnTo>
                          <a:pt x="10192" y="0"/>
                        </a:lnTo>
                        <a:lnTo>
                          <a:pt x="191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335" name="자유형: 도형 334">
                    <a:extLst>
                      <a:ext uri="{FF2B5EF4-FFF2-40B4-BE49-F238E27FC236}">
                        <a16:creationId xmlns:a16="http://schemas.microsoft.com/office/drawing/2014/main" id="{E7A57F0F-B197-CF54-CDBC-1C42CC1220DA}"/>
                      </a:ext>
                    </a:extLst>
                  </p:cNvPr>
                  <p:cNvSpPr/>
                  <p:nvPr/>
                </p:nvSpPr>
                <p:spPr>
                  <a:xfrm>
                    <a:off x="4979161" y="3386041"/>
                    <a:ext cx="10382" cy="9810"/>
                  </a:xfrm>
                  <a:custGeom>
                    <a:avLst/>
                    <a:gdLst>
                      <a:gd name="connsiteX0" fmla="*/ 2000 w 10382"/>
                      <a:gd name="connsiteY0" fmla="*/ 9811 h 9810"/>
                      <a:gd name="connsiteX1" fmla="*/ 5143 w 10382"/>
                      <a:gd name="connsiteY1" fmla="*/ 8096 h 9810"/>
                      <a:gd name="connsiteX2" fmla="*/ 8382 w 10382"/>
                      <a:gd name="connsiteY2" fmla="*/ 9811 h 9810"/>
                      <a:gd name="connsiteX3" fmla="*/ 7810 w 10382"/>
                      <a:gd name="connsiteY3" fmla="*/ 6287 h 9810"/>
                      <a:gd name="connsiteX4" fmla="*/ 10382 w 10382"/>
                      <a:gd name="connsiteY4" fmla="*/ 3715 h 9810"/>
                      <a:gd name="connsiteX5" fmla="*/ 6763 w 10382"/>
                      <a:gd name="connsiteY5" fmla="*/ 3238 h 9810"/>
                      <a:gd name="connsiteX6" fmla="*/ 5143 w 10382"/>
                      <a:gd name="connsiteY6" fmla="*/ 0 h 9810"/>
                      <a:gd name="connsiteX7" fmla="*/ 3620 w 10382"/>
                      <a:gd name="connsiteY7" fmla="*/ 3238 h 9810"/>
                      <a:gd name="connsiteX8" fmla="*/ 0 w 10382"/>
                      <a:gd name="connsiteY8" fmla="*/ 3715 h 9810"/>
                      <a:gd name="connsiteX9" fmla="*/ 2572 w 10382"/>
                      <a:gd name="connsiteY9" fmla="*/ 6287 h 9810"/>
                      <a:gd name="connsiteX10" fmla="*/ 2000 w 10382"/>
                      <a:gd name="connsiteY10" fmla="*/ 9811 h 9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0382" h="9810">
                        <a:moveTo>
                          <a:pt x="2000" y="9811"/>
                        </a:moveTo>
                        <a:lnTo>
                          <a:pt x="5143" y="8096"/>
                        </a:lnTo>
                        <a:lnTo>
                          <a:pt x="8382" y="9811"/>
                        </a:lnTo>
                        <a:lnTo>
                          <a:pt x="7810" y="6287"/>
                        </a:lnTo>
                        <a:lnTo>
                          <a:pt x="10382" y="3715"/>
                        </a:lnTo>
                        <a:lnTo>
                          <a:pt x="6763" y="3238"/>
                        </a:lnTo>
                        <a:lnTo>
                          <a:pt x="5143" y="0"/>
                        </a:lnTo>
                        <a:lnTo>
                          <a:pt x="3620" y="3238"/>
                        </a:lnTo>
                        <a:lnTo>
                          <a:pt x="0" y="3715"/>
                        </a:lnTo>
                        <a:lnTo>
                          <a:pt x="2572" y="6287"/>
                        </a:lnTo>
                        <a:lnTo>
                          <a:pt x="2000" y="9811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336" name="자유형: 도형 335">
                    <a:extLst>
                      <a:ext uri="{FF2B5EF4-FFF2-40B4-BE49-F238E27FC236}">
                        <a16:creationId xmlns:a16="http://schemas.microsoft.com/office/drawing/2014/main" id="{A1EFE753-D49A-C6D1-43AE-5001283F1E6F}"/>
                      </a:ext>
                    </a:extLst>
                  </p:cNvPr>
                  <p:cNvSpPr/>
                  <p:nvPr/>
                </p:nvSpPr>
                <p:spPr>
                  <a:xfrm>
                    <a:off x="4981161" y="3410330"/>
                    <a:ext cx="6381" cy="2190"/>
                  </a:xfrm>
                  <a:custGeom>
                    <a:avLst/>
                    <a:gdLst>
                      <a:gd name="connsiteX0" fmla="*/ 0 w 6381"/>
                      <a:gd name="connsiteY0" fmla="*/ 2191 h 2190"/>
                      <a:gd name="connsiteX1" fmla="*/ 3143 w 6381"/>
                      <a:gd name="connsiteY1" fmla="*/ 476 h 2190"/>
                      <a:gd name="connsiteX2" fmla="*/ 6382 w 6381"/>
                      <a:gd name="connsiteY2" fmla="*/ 2191 h 2190"/>
                      <a:gd name="connsiteX3" fmla="*/ 6001 w 6381"/>
                      <a:gd name="connsiteY3" fmla="*/ 0 h 2190"/>
                      <a:gd name="connsiteX4" fmla="*/ 286 w 6381"/>
                      <a:gd name="connsiteY4" fmla="*/ 0 h 2190"/>
                      <a:gd name="connsiteX5" fmla="*/ 0 w 6381"/>
                      <a:gd name="connsiteY5" fmla="*/ 2191 h 21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81" h="2190">
                        <a:moveTo>
                          <a:pt x="0" y="2191"/>
                        </a:moveTo>
                        <a:lnTo>
                          <a:pt x="3143" y="476"/>
                        </a:lnTo>
                        <a:lnTo>
                          <a:pt x="6382" y="2191"/>
                        </a:lnTo>
                        <a:lnTo>
                          <a:pt x="6001" y="0"/>
                        </a:lnTo>
                        <a:lnTo>
                          <a:pt x="286" y="0"/>
                        </a:lnTo>
                        <a:lnTo>
                          <a:pt x="0" y="2191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337" name="자유형: 도형 336">
                    <a:extLst>
                      <a:ext uri="{FF2B5EF4-FFF2-40B4-BE49-F238E27FC236}">
                        <a16:creationId xmlns:a16="http://schemas.microsoft.com/office/drawing/2014/main" id="{C19BA485-D96E-2352-F322-4448FDAD3775}"/>
                      </a:ext>
                    </a:extLst>
                  </p:cNvPr>
                  <p:cNvSpPr/>
                  <p:nvPr/>
                </p:nvSpPr>
                <p:spPr>
                  <a:xfrm>
                    <a:off x="4979161" y="3402615"/>
                    <a:ext cx="10382" cy="7715"/>
                  </a:xfrm>
                  <a:custGeom>
                    <a:avLst/>
                    <a:gdLst>
                      <a:gd name="connsiteX0" fmla="*/ 10382 w 10382"/>
                      <a:gd name="connsiteY0" fmla="*/ 3810 h 7715"/>
                      <a:gd name="connsiteX1" fmla="*/ 6763 w 10382"/>
                      <a:gd name="connsiteY1" fmla="*/ 3239 h 7715"/>
                      <a:gd name="connsiteX2" fmla="*/ 5143 w 10382"/>
                      <a:gd name="connsiteY2" fmla="*/ 0 h 7715"/>
                      <a:gd name="connsiteX3" fmla="*/ 3620 w 10382"/>
                      <a:gd name="connsiteY3" fmla="*/ 3239 h 7715"/>
                      <a:gd name="connsiteX4" fmla="*/ 0 w 10382"/>
                      <a:gd name="connsiteY4" fmla="*/ 3810 h 7715"/>
                      <a:gd name="connsiteX5" fmla="*/ 2572 w 10382"/>
                      <a:gd name="connsiteY5" fmla="*/ 6286 h 7715"/>
                      <a:gd name="connsiteX6" fmla="*/ 2286 w 10382"/>
                      <a:gd name="connsiteY6" fmla="*/ 7715 h 7715"/>
                      <a:gd name="connsiteX7" fmla="*/ 8001 w 10382"/>
                      <a:gd name="connsiteY7" fmla="*/ 7715 h 7715"/>
                      <a:gd name="connsiteX8" fmla="*/ 7810 w 10382"/>
                      <a:gd name="connsiteY8" fmla="*/ 6286 h 7715"/>
                      <a:gd name="connsiteX9" fmla="*/ 10382 w 10382"/>
                      <a:gd name="connsiteY9" fmla="*/ 3810 h 7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0382" h="7715">
                        <a:moveTo>
                          <a:pt x="10382" y="3810"/>
                        </a:moveTo>
                        <a:lnTo>
                          <a:pt x="6763" y="3239"/>
                        </a:lnTo>
                        <a:lnTo>
                          <a:pt x="5143" y="0"/>
                        </a:lnTo>
                        <a:lnTo>
                          <a:pt x="3620" y="3239"/>
                        </a:lnTo>
                        <a:lnTo>
                          <a:pt x="0" y="3810"/>
                        </a:lnTo>
                        <a:lnTo>
                          <a:pt x="2572" y="6286"/>
                        </a:lnTo>
                        <a:lnTo>
                          <a:pt x="2286" y="7715"/>
                        </a:lnTo>
                        <a:lnTo>
                          <a:pt x="8001" y="7715"/>
                        </a:lnTo>
                        <a:lnTo>
                          <a:pt x="7810" y="6286"/>
                        </a:lnTo>
                        <a:lnTo>
                          <a:pt x="10382" y="3810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338" name="자유형: 도형 337">
                    <a:extLst>
                      <a:ext uri="{FF2B5EF4-FFF2-40B4-BE49-F238E27FC236}">
                        <a16:creationId xmlns:a16="http://schemas.microsoft.com/office/drawing/2014/main" id="{8770844A-9A38-46BF-2161-7C59CEF30415}"/>
                      </a:ext>
                    </a:extLst>
                  </p:cNvPr>
                  <p:cNvSpPr/>
                  <p:nvPr/>
                </p:nvSpPr>
                <p:spPr>
                  <a:xfrm>
                    <a:off x="4982971" y="3419760"/>
                    <a:ext cx="2762" cy="2857"/>
                  </a:xfrm>
                  <a:custGeom>
                    <a:avLst/>
                    <a:gdLst>
                      <a:gd name="connsiteX0" fmla="*/ 0 w 2762"/>
                      <a:gd name="connsiteY0" fmla="*/ 2857 h 2857"/>
                      <a:gd name="connsiteX1" fmla="*/ 2762 w 2762"/>
                      <a:gd name="connsiteY1" fmla="*/ 2857 h 2857"/>
                      <a:gd name="connsiteX2" fmla="*/ 1334 w 2762"/>
                      <a:gd name="connsiteY2" fmla="*/ 0 h 2857"/>
                      <a:gd name="connsiteX3" fmla="*/ 0 w 2762"/>
                      <a:gd name="connsiteY3" fmla="*/ 2857 h 28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2" h="2857">
                        <a:moveTo>
                          <a:pt x="0" y="2857"/>
                        </a:moveTo>
                        <a:lnTo>
                          <a:pt x="2762" y="2857"/>
                        </a:lnTo>
                        <a:lnTo>
                          <a:pt x="1334" y="0"/>
                        </a:lnTo>
                        <a:lnTo>
                          <a:pt x="0" y="2857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339" name="자유형: 도형 338">
                    <a:extLst>
                      <a:ext uri="{FF2B5EF4-FFF2-40B4-BE49-F238E27FC236}">
                        <a16:creationId xmlns:a16="http://schemas.microsoft.com/office/drawing/2014/main" id="{2DCFD0E0-48E1-CAD5-C1A2-591DD66C5F5E}"/>
                      </a:ext>
                    </a:extLst>
                  </p:cNvPr>
                  <p:cNvSpPr/>
                  <p:nvPr/>
                </p:nvSpPr>
                <p:spPr>
                  <a:xfrm>
                    <a:off x="4979161" y="3422617"/>
                    <a:ext cx="10382" cy="7048"/>
                  </a:xfrm>
                  <a:custGeom>
                    <a:avLst/>
                    <a:gdLst>
                      <a:gd name="connsiteX0" fmla="*/ 3620 w 10382"/>
                      <a:gd name="connsiteY0" fmla="*/ 381 h 7048"/>
                      <a:gd name="connsiteX1" fmla="*/ 0 w 10382"/>
                      <a:gd name="connsiteY1" fmla="*/ 952 h 7048"/>
                      <a:gd name="connsiteX2" fmla="*/ 2572 w 10382"/>
                      <a:gd name="connsiteY2" fmla="*/ 3429 h 7048"/>
                      <a:gd name="connsiteX3" fmla="*/ 2000 w 10382"/>
                      <a:gd name="connsiteY3" fmla="*/ 7048 h 7048"/>
                      <a:gd name="connsiteX4" fmla="*/ 5143 w 10382"/>
                      <a:gd name="connsiteY4" fmla="*/ 5334 h 7048"/>
                      <a:gd name="connsiteX5" fmla="*/ 8382 w 10382"/>
                      <a:gd name="connsiteY5" fmla="*/ 7048 h 7048"/>
                      <a:gd name="connsiteX6" fmla="*/ 7810 w 10382"/>
                      <a:gd name="connsiteY6" fmla="*/ 3429 h 7048"/>
                      <a:gd name="connsiteX7" fmla="*/ 10382 w 10382"/>
                      <a:gd name="connsiteY7" fmla="*/ 952 h 7048"/>
                      <a:gd name="connsiteX8" fmla="*/ 6763 w 10382"/>
                      <a:gd name="connsiteY8" fmla="*/ 381 h 7048"/>
                      <a:gd name="connsiteX9" fmla="*/ 6572 w 10382"/>
                      <a:gd name="connsiteY9" fmla="*/ 0 h 7048"/>
                      <a:gd name="connsiteX10" fmla="*/ 3810 w 10382"/>
                      <a:gd name="connsiteY10" fmla="*/ 0 h 7048"/>
                      <a:gd name="connsiteX11" fmla="*/ 3620 w 10382"/>
                      <a:gd name="connsiteY11" fmla="*/ 381 h 70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0382" h="7048">
                        <a:moveTo>
                          <a:pt x="3620" y="381"/>
                        </a:moveTo>
                        <a:lnTo>
                          <a:pt x="0" y="952"/>
                        </a:lnTo>
                        <a:lnTo>
                          <a:pt x="2572" y="3429"/>
                        </a:lnTo>
                        <a:lnTo>
                          <a:pt x="2000" y="7048"/>
                        </a:lnTo>
                        <a:lnTo>
                          <a:pt x="5143" y="5334"/>
                        </a:lnTo>
                        <a:lnTo>
                          <a:pt x="8382" y="7048"/>
                        </a:lnTo>
                        <a:lnTo>
                          <a:pt x="7810" y="3429"/>
                        </a:lnTo>
                        <a:lnTo>
                          <a:pt x="10382" y="952"/>
                        </a:lnTo>
                        <a:lnTo>
                          <a:pt x="6763" y="381"/>
                        </a:lnTo>
                        <a:lnTo>
                          <a:pt x="6572" y="0"/>
                        </a:lnTo>
                        <a:lnTo>
                          <a:pt x="3810" y="0"/>
                        </a:lnTo>
                        <a:lnTo>
                          <a:pt x="3620" y="381"/>
                        </a:lnTo>
                        <a:close/>
                      </a:path>
                    </a:pathLst>
                  </a:custGeom>
                  <a:solidFill>
                    <a:srgbClr val="FCFCF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sp>
              <p:nvSpPr>
                <p:cNvPr id="342" name="TextBox 341">
                  <a:extLst>
                    <a:ext uri="{FF2B5EF4-FFF2-40B4-BE49-F238E27FC236}">
                      <a16:creationId xmlns:a16="http://schemas.microsoft.com/office/drawing/2014/main" id="{5278FDDC-1B20-7B01-B433-12E170911E84}"/>
                    </a:ext>
                  </a:extLst>
                </p:cNvPr>
                <p:cNvSpPr txBox="1"/>
                <p:nvPr/>
              </p:nvSpPr>
              <p:spPr>
                <a:xfrm>
                  <a:off x="8616689" y="4661414"/>
                  <a:ext cx="149144" cy="18659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ko-KR" altLang="en-US" sz="12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등</a:t>
                  </a:r>
                </a:p>
              </p:txBody>
            </p:sp>
            <p:sp>
              <p:nvSpPr>
                <p:cNvPr id="351" name="TextBox 350">
                  <a:extLst>
                    <a:ext uri="{FF2B5EF4-FFF2-40B4-BE49-F238E27FC236}">
                      <a16:creationId xmlns:a16="http://schemas.microsoft.com/office/drawing/2014/main" id="{A1EB74F4-D57A-7A5E-2EE7-3466F4F1C6FC}"/>
                    </a:ext>
                  </a:extLst>
                </p:cNvPr>
                <p:cNvSpPr txBox="1"/>
                <p:nvPr/>
              </p:nvSpPr>
              <p:spPr>
                <a:xfrm>
                  <a:off x="7305360" y="4954828"/>
                  <a:ext cx="447427" cy="18659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ko-KR" altLang="en-US" sz="12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캐나다</a:t>
                  </a:r>
                </a:p>
              </p:txBody>
            </p:sp>
            <p:grpSp>
              <p:nvGrpSpPr>
                <p:cNvPr id="352" name="그룹 351">
                  <a:extLst>
                    <a:ext uri="{FF2B5EF4-FFF2-40B4-BE49-F238E27FC236}">
                      <a16:creationId xmlns:a16="http://schemas.microsoft.com/office/drawing/2014/main" id="{56ABE6D5-9E09-6B2D-777D-6C33D28F7266}"/>
                    </a:ext>
                  </a:extLst>
                </p:cNvPr>
                <p:cNvGrpSpPr/>
                <p:nvPr/>
              </p:nvGrpSpPr>
              <p:grpSpPr>
                <a:xfrm>
                  <a:off x="7316328" y="4609481"/>
                  <a:ext cx="425489" cy="267824"/>
                  <a:chOff x="4876006" y="3348037"/>
                  <a:chExt cx="256794" cy="161639"/>
                </a:xfrm>
                <a:effectLst>
                  <a:outerShdw blurRad="12700" dist="12700" dir="2700000" algn="tl" rotWithShape="0">
                    <a:prstClr val="black">
                      <a:alpha val="20000"/>
                    </a:prstClr>
                  </a:outerShdw>
                </a:effectLst>
              </p:grpSpPr>
              <p:sp>
                <p:nvSpPr>
                  <p:cNvPr id="353" name="자유형: 도형 352">
                    <a:extLst>
                      <a:ext uri="{FF2B5EF4-FFF2-40B4-BE49-F238E27FC236}">
                        <a16:creationId xmlns:a16="http://schemas.microsoft.com/office/drawing/2014/main" id="{9C633D1C-3FC7-6343-6984-3BA1DCC8CCA3}"/>
                      </a:ext>
                    </a:extLst>
                  </p:cNvPr>
                  <p:cNvSpPr/>
                  <p:nvPr/>
                </p:nvSpPr>
                <p:spPr>
                  <a:xfrm>
                    <a:off x="4876006" y="3348037"/>
                    <a:ext cx="256794" cy="161544"/>
                  </a:xfrm>
                  <a:custGeom>
                    <a:avLst/>
                    <a:gdLst>
                      <a:gd name="connsiteX0" fmla="*/ 0 w 256794"/>
                      <a:gd name="connsiteY0" fmla="*/ 0 h 161544"/>
                      <a:gd name="connsiteX1" fmla="*/ 256794 w 256794"/>
                      <a:gd name="connsiteY1" fmla="*/ 0 h 161544"/>
                      <a:gd name="connsiteX2" fmla="*/ 256794 w 256794"/>
                      <a:gd name="connsiteY2" fmla="*/ 161544 h 161544"/>
                      <a:gd name="connsiteX3" fmla="*/ 0 w 256794"/>
                      <a:gd name="connsiteY3" fmla="*/ 161544 h 161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94" h="161544">
                        <a:moveTo>
                          <a:pt x="0" y="0"/>
                        </a:moveTo>
                        <a:lnTo>
                          <a:pt x="256794" y="0"/>
                        </a:lnTo>
                        <a:lnTo>
                          <a:pt x="256794" y="161544"/>
                        </a:lnTo>
                        <a:lnTo>
                          <a:pt x="0" y="1615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354" name="자유형: 도형 353">
                    <a:extLst>
                      <a:ext uri="{FF2B5EF4-FFF2-40B4-BE49-F238E27FC236}">
                        <a16:creationId xmlns:a16="http://schemas.microsoft.com/office/drawing/2014/main" id="{E8315DE2-AA2E-A222-027F-CDE08CCDDD14}"/>
                      </a:ext>
                    </a:extLst>
                  </p:cNvPr>
                  <p:cNvSpPr/>
                  <p:nvPr/>
                </p:nvSpPr>
                <p:spPr>
                  <a:xfrm>
                    <a:off x="4876006" y="3348037"/>
                    <a:ext cx="63055" cy="161639"/>
                  </a:xfrm>
                  <a:custGeom>
                    <a:avLst/>
                    <a:gdLst>
                      <a:gd name="connsiteX0" fmla="*/ 0 w 63055"/>
                      <a:gd name="connsiteY0" fmla="*/ 0 h 161639"/>
                      <a:gd name="connsiteX1" fmla="*/ 63056 w 63055"/>
                      <a:gd name="connsiteY1" fmla="*/ 0 h 161639"/>
                      <a:gd name="connsiteX2" fmla="*/ 63056 w 63055"/>
                      <a:gd name="connsiteY2" fmla="*/ 161639 h 161639"/>
                      <a:gd name="connsiteX3" fmla="*/ 0 w 63055"/>
                      <a:gd name="connsiteY3" fmla="*/ 161639 h 1616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055" h="161639">
                        <a:moveTo>
                          <a:pt x="0" y="0"/>
                        </a:moveTo>
                        <a:lnTo>
                          <a:pt x="63056" y="0"/>
                        </a:lnTo>
                        <a:lnTo>
                          <a:pt x="63056" y="161639"/>
                        </a:lnTo>
                        <a:lnTo>
                          <a:pt x="0" y="161639"/>
                        </a:lnTo>
                        <a:close/>
                      </a:path>
                    </a:pathLst>
                  </a:custGeom>
                  <a:solidFill>
                    <a:srgbClr val="CB072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355" name="자유형: 도형 354">
                    <a:extLst>
                      <a:ext uri="{FF2B5EF4-FFF2-40B4-BE49-F238E27FC236}">
                        <a16:creationId xmlns:a16="http://schemas.microsoft.com/office/drawing/2014/main" id="{F68DF5FA-136D-5B49-4E70-507E108BFFB4}"/>
                      </a:ext>
                    </a:extLst>
                  </p:cNvPr>
                  <p:cNvSpPr/>
                  <p:nvPr/>
                </p:nvSpPr>
                <p:spPr>
                  <a:xfrm>
                    <a:off x="5069744" y="3348037"/>
                    <a:ext cx="63055" cy="161639"/>
                  </a:xfrm>
                  <a:custGeom>
                    <a:avLst/>
                    <a:gdLst>
                      <a:gd name="connsiteX0" fmla="*/ 0 w 63055"/>
                      <a:gd name="connsiteY0" fmla="*/ 0 h 161639"/>
                      <a:gd name="connsiteX1" fmla="*/ 63056 w 63055"/>
                      <a:gd name="connsiteY1" fmla="*/ 0 h 161639"/>
                      <a:gd name="connsiteX2" fmla="*/ 63056 w 63055"/>
                      <a:gd name="connsiteY2" fmla="*/ 161639 h 161639"/>
                      <a:gd name="connsiteX3" fmla="*/ 0 w 63055"/>
                      <a:gd name="connsiteY3" fmla="*/ 161639 h 1616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055" h="161639">
                        <a:moveTo>
                          <a:pt x="0" y="0"/>
                        </a:moveTo>
                        <a:lnTo>
                          <a:pt x="63056" y="0"/>
                        </a:lnTo>
                        <a:lnTo>
                          <a:pt x="63056" y="161639"/>
                        </a:lnTo>
                        <a:lnTo>
                          <a:pt x="0" y="161639"/>
                        </a:lnTo>
                        <a:close/>
                      </a:path>
                    </a:pathLst>
                  </a:custGeom>
                  <a:solidFill>
                    <a:srgbClr val="CB072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356" name="자유형: 도형 355">
                    <a:extLst>
                      <a:ext uri="{FF2B5EF4-FFF2-40B4-BE49-F238E27FC236}">
                        <a16:creationId xmlns:a16="http://schemas.microsoft.com/office/drawing/2014/main" id="{694CD95A-8A56-EEEF-3876-93F72B8A822F}"/>
                      </a:ext>
                    </a:extLst>
                  </p:cNvPr>
                  <p:cNvSpPr/>
                  <p:nvPr/>
                </p:nvSpPr>
                <p:spPr>
                  <a:xfrm>
                    <a:off x="4949634" y="3369944"/>
                    <a:ext cx="109156" cy="118014"/>
                  </a:xfrm>
                  <a:custGeom>
                    <a:avLst/>
                    <a:gdLst>
                      <a:gd name="connsiteX0" fmla="*/ 83915 w 109156"/>
                      <a:gd name="connsiteY0" fmla="*/ 80772 h 118014"/>
                      <a:gd name="connsiteX1" fmla="*/ 109157 w 109156"/>
                      <a:gd name="connsiteY1" fmla="*/ 59531 h 118014"/>
                      <a:gd name="connsiteX2" fmla="*/ 106013 w 109156"/>
                      <a:gd name="connsiteY2" fmla="*/ 58579 h 118014"/>
                      <a:gd name="connsiteX3" fmla="*/ 103060 w 109156"/>
                      <a:gd name="connsiteY3" fmla="*/ 52959 h 118014"/>
                      <a:gd name="connsiteX4" fmla="*/ 107347 w 109156"/>
                      <a:gd name="connsiteY4" fmla="*/ 37148 h 118014"/>
                      <a:gd name="connsiteX5" fmla="*/ 95536 w 109156"/>
                      <a:gd name="connsiteY5" fmla="*/ 40196 h 118014"/>
                      <a:gd name="connsiteX6" fmla="*/ 89440 w 109156"/>
                      <a:gd name="connsiteY6" fmla="*/ 38100 h 118014"/>
                      <a:gd name="connsiteX7" fmla="*/ 86868 w 109156"/>
                      <a:gd name="connsiteY7" fmla="*/ 32290 h 118014"/>
                      <a:gd name="connsiteX8" fmla="*/ 74009 w 109156"/>
                      <a:gd name="connsiteY8" fmla="*/ 46577 h 118014"/>
                      <a:gd name="connsiteX9" fmla="*/ 70295 w 109156"/>
                      <a:gd name="connsiteY9" fmla="*/ 44387 h 118014"/>
                      <a:gd name="connsiteX10" fmla="*/ 76486 w 109156"/>
                      <a:gd name="connsiteY10" fmla="*/ 14288 h 118014"/>
                      <a:gd name="connsiteX11" fmla="*/ 66770 w 109156"/>
                      <a:gd name="connsiteY11" fmla="*/ 20003 h 118014"/>
                      <a:gd name="connsiteX12" fmla="*/ 64675 w 109156"/>
                      <a:gd name="connsiteY12" fmla="*/ 19717 h 118014"/>
                      <a:gd name="connsiteX13" fmla="*/ 54578 w 109156"/>
                      <a:gd name="connsiteY13" fmla="*/ 0 h 118014"/>
                      <a:gd name="connsiteX14" fmla="*/ 44482 w 109156"/>
                      <a:gd name="connsiteY14" fmla="*/ 19717 h 118014"/>
                      <a:gd name="connsiteX15" fmla="*/ 42386 w 109156"/>
                      <a:gd name="connsiteY15" fmla="*/ 20003 h 118014"/>
                      <a:gd name="connsiteX16" fmla="*/ 32671 w 109156"/>
                      <a:gd name="connsiteY16" fmla="*/ 14288 h 118014"/>
                      <a:gd name="connsiteX17" fmla="*/ 38862 w 109156"/>
                      <a:gd name="connsiteY17" fmla="*/ 44387 h 118014"/>
                      <a:gd name="connsiteX18" fmla="*/ 35147 w 109156"/>
                      <a:gd name="connsiteY18" fmla="*/ 46577 h 118014"/>
                      <a:gd name="connsiteX19" fmla="*/ 22288 w 109156"/>
                      <a:gd name="connsiteY19" fmla="*/ 32290 h 118014"/>
                      <a:gd name="connsiteX20" fmla="*/ 19717 w 109156"/>
                      <a:gd name="connsiteY20" fmla="*/ 38100 h 118014"/>
                      <a:gd name="connsiteX21" fmla="*/ 13621 w 109156"/>
                      <a:gd name="connsiteY21" fmla="*/ 40196 h 118014"/>
                      <a:gd name="connsiteX22" fmla="*/ 1810 w 109156"/>
                      <a:gd name="connsiteY22" fmla="*/ 37148 h 118014"/>
                      <a:gd name="connsiteX23" fmla="*/ 6096 w 109156"/>
                      <a:gd name="connsiteY23" fmla="*/ 52959 h 118014"/>
                      <a:gd name="connsiteX24" fmla="*/ 3143 w 109156"/>
                      <a:gd name="connsiteY24" fmla="*/ 58579 h 118014"/>
                      <a:gd name="connsiteX25" fmla="*/ 0 w 109156"/>
                      <a:gd name="connsiteY25" fmla="*/ 59531 h 118014"/>
                      <a:gd name="connsiteX26" fmla="*/ 25241 w 109156"/>
                      <a:gd name="connsiteY26" fmla="*/ 80772 h 118014"/>
                      <a:gd name="connsiteX27" fmla="*/ 26575 w 109156"/>
                      <a:gd name="connsiteY27" fmla="*/ 87344 h 118014"/>
                      <a:gd name="connsiteX28" fmla="*/ 24003 w 109156"/>
                      <a:gd name="connsiteY28" fmla="*/ 93250 h 118014"/>
                      <a:gd name="connsiteX29" fmla="*/ 50387 w 109156"/>
                      <a:gd name="connsiteY29" fmla="*/ 89440 h 118014"/>
                      <a:gd name="connsiteX30" fmla="*/ 53150 w 109156"/>
                      <a:gd name="connsiteY30" fmla="*/ 91916 h 118014"/>
                      <a:gd name="connsiteX31" fmla="*/ 51911 w 109156"/>
                      <a:gd name="connsiteY31" fmla="*/ 118015 h 118014"/>
                      <a:gd name="connsiteX32" fmla="*/ 57055 w 109156"/>
                      <a:gd name="connsiteY32" fmla="*/ 118015 h 118014"/>
                      <a:gd name="connsiteX33" fmla="*/ 55817 w 109156"/>
                      <a:gd name="connsiteY33" fmla="*/ 91916 h 118014"/>
                      <a:gd name="connsiteX34" fmla="*/ 58579 w 109156"/>
                      <a:gd name="connsiteY34" fmla="*/ 89440 h 118014"/>
                      <a:gd name="connsiteX35" fmla="*/ 84963 w 109156"/>
                      <a:gd name="connsiteY35" fmla="*/ 93250 h 118014"/>
                      <a:gd name="connsiteX36" fmla="*/ 82391 w 109156"/>
                      <a:gd name="connsiteY36" fmla="*/ 87344 h 118014"/>
                      <a:gd name="connsiteX37" fmla="*/ 83725 w 109156"/>
                      <a:gd name="connsiteY37" fmla="*/ 80772 h 1180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109156" h="118014">
                        <a:moveTo>
                          <a:pt x="83915" y="80772"/>
                        </a:moveTo>
                        <a:lnTo>
                          <a:pt x="109157" y="59531"/>
                        </a:lnTo>
                        <a:lnTo>
                          <a:pt x="106013" y="58579"/>
                        </a:lnTo>
                        <a:cubicBezTo>
                          <a:pt x="101822" y="57436"/>
                          <a:pt x="103060" y="52959"/>
                          <a:pt x="103060" y="52959"/>
                        </a:cubicBezTo>
                        <a:lnTo>
                          <a:pt x="107347" y="37148"/>
                        </a:lnTo>
                        <a:lnTo>
                          <a:pt x="95536" y="40196"/>
                        </a:lnTo>
                        <a:cubicBezTo>
                          <a:pt x="89535" y="41243"/>
                          <a:pt x="89440" y="38100"/>
                          <a:pt x="89440" y="38100"/>
                        </a:cubicBezTo>
                        <a:lnTo>
                          <a:pt x="86868" y="32290"/>
                        </a:lnTo>
                        <a:lnTo>
                          <a:pt x="74009" y="46577"/>
                        </a:lnTo>
                        <a:cubicBezTo>
                          <a:pt x="69914" y="49530"/>
                          <a:pt x="70295" y="44387"/>
                          <a:pt x="70295" y="44387"/>
                        </a:cubicBezTo>
                        <a:lnTo>
                          <a:pt x="76486" y="14288"/>
                        </a:lnTo>
                        <a:cubicBezTo>
                          <a:pt x="76486" y="14288"/>
                          <a:pt x="68485" y="19431"/>
                          <a:pt x="66770" y="20003"/>
                        </a:cubicBezTo>
                        <a:cubicBezTo>
                          <a:pt x="65151" y="20574"/>
                          <a:pt x="64675" y="19717"/>
                          <a:pt x="64675" y="19717"/>
                        </a:cubicBezTo>
                        <a:lnTo>
                          <a:pt x="54578" y="0"/>
                        </a:lnTo>
                        <a:lnTo>
                          <a:pt x="44482" y="19717"/>
                        </a:lnTo>
                        <a:cubicBezTo>
                          <a:pt x="44482" y="19717"/>
                          <a:pt x="44006" y="20669"/>
                          <a:pt x="42386" y="20003"/>
                        </a:cubicBezTo>
                        <a:cubicBezTo>
                          <a:pt x="40767" y="19431"/>
                          <a:pt x="32671" y="14288"/>
                          <a:pt x="32671" y="14288"/>
                        </a:cubicBezTo>
                        <a:lnTo>
                          <a:pt x="38862" y="44387"/>
                        </a:lnTo>
                        <a:cubicBezTo>
                          <a:pt x="38862" y="44387"/>
                          <a:pt x="39243" y="49530"/>
                          <a:pt x="35147" y="46577"/>
                        </a:cubicBezTo>
                        <a:lnTo>
                          <a:pt x="22288" y="32290"/>
                        </a:lnTo>
                        <a:lnTo>
                          <a:pt x="19717" y="38100"/>
                        </a:lnTo>
                        <a:cubicBezTo>
                          <a:pt x="19717" y="38100"/>
                          <a:pt x="19717" y="41243"/>
                          <a:pt x="13621" y="40196"/>
                        </a:cubicBezTo>
                        <a:lnTo>
                          <a:pt x="1810" y="37148"/>
                        </a:lnTo>
                        <a:lnTo>
                          <a:pt x="6096" y="52959"/>
                        </a:lnTo>
                        <a:cubicBezTo>
                          <a:pt x="6096" y="52959"/>
                          <a:pt x="7334" y="57436"/>
                          <a:pt x="3143" y="58579"/>
                        </a:cubicBezTo>
                        <a:lnTo>
                          <a:pt x="0" y="59531"/>
                        </a:lnTo>
                        <a:lnTo>
                          <a:pt x="25241" y="80772"/>
                        </a:lnTo>
                        <a:cubicBezTo>
                          <a:pt x="25241" y="80772"/>
                          <a:pt x="28289" y="82772"/>
                          <a:pt x="26575" y="87344"/>
                        </a:cubicBezTo>
                        <a:lnTo>
                          <a:pt x="24003" y="93250"/>
                        </a:lnTo>
                        <a:lnTo>
                          <a:pt x="50387" y="89440"/>
                        </a:lnTo>
                        <a:cubicBezTo>
                          <a:pt x="50387" y="89440"/>
                          <a:pt x="53340" y="88964"/>
                          <a:pt x="53150" y="91916"/>
                        </a:cubicBezTo>
                        <a:lnTo>
                          <a:pt x="51911" y="118015"/>
                        </a:lnTo>
                        <a:lnTo>
                          <a:pt x="57055" y="118015"/>
                        </a:lnTo>
                        <a:lnTo>
                          <a:pt x="55817" y="91916"/>
                        </a:lnTo>
                        <a:cubicBezTo>
                          <a:pt x="55626" y="88868"/>
                          <a:pt x="58579" y="89440"/>
                          <a:pt x="58579" y="89440"/>
                        </a:cubicBezTo>
                        <a:lnTo>
                          <a:pt x="84963" y="93250"/>
                        </a:lnTo>
                        <a:lnTo>
                          <a:pt x="82391" y="87344"/>
                        </a:lnTo>
                        <a:cubicBezTo>
                          <a:pt x="80677" y="82772"/>
                          <a:pt x="83725" y="80772"/>
                          <a:pt x="83725" y="80772"/>
                        </a:cubicBezTo>
                        <a:close/>
                      </a:path>
                    </a:pathLst>
                  </a:custGeom>
                  <a:solidFill>
                    <a:srgbClr val="CB072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grpSp>
              <p:nvGrpSpPr>
                <p:cNvPr id="363" name="그룹 362">
                  <a:extLst>
                    <a:ext uri="{FF2B5EF4-FFF2-40B4-BE49-F238E27FC236}">
                      <a16:creationId xmlns:a16="http://schemas.microsoft.com/office/drawing/2014/main" id="{C0E048B1-9733-D89E-A0DD-D7CA9260B25A}"/>
                    </a:ext>
                  </a:extLst>
                </p:cNvPr>
                <p:cNvGrpSpPr/>
                <p:nvPr/>
              </p:nvGrpSpPr>
              <p:grpSpPr>
                <a:xfrm>
                  <a:off x="8018628" y="4611150"/>
                  <a:ext cx="427013" cy="266154"/>
                  <a:chOff x="4876006" y="3348037"/>
                  <a:chExt cx="258413" cy="161067"/>
                </a:xfrm>
                <a:effectLst>
                  <a:outerShdw blurRad="12700" dist="12700" dir="2700000" algn="tl" rotWithShape="0">
                    <a:prstClr val="black">
                      <a:alpha val="20000"/>
                    </a:prstClr>
                  </a:outerShdw>
                </a:effectLst>
              </p:grpSpPr>
              <p:sp>
                <p:nvSpPr>
                  <p:cNvPr id="360" name="자유형: 도형 359">
                    <a:extLst>
                      <a:ext uri="{FF2B5EF4-FFF2-40B4-BE49-F238E27FC236}">
                        <a16:creationId xmlns:a16="http://schemas.microsoft.com/office/drawing/2014/main" id="{959ECC51-7B3B-C0FB-7EF5-E63C1527ECF5}"/>
                      </a:ext>
                    </a:extLst>
                  </p:cNvPr>
                  <p:cNvSpPr/>
                  <p:nvPr/>
                </p:nvSpPr>
                <p:spPr>
                  <a:xfrm>
                    <a:off x="4961731" y="3348037"/>
                    <a:ext cx="85439" cy="161067"/>
                  </a:xfrm>
                  <a:custGeom>
                    <a:avLst/>
                    <a:gdLst>
                      <a:gd name="connsiteX0" fmla="*/ 0 w 85439"/>
                      <a:gd name="connsiteY0" fmla="*/ 0 h 161067"/>
                      <a:gd name="connsiteX1" fmla="*/ 85439 w 85439"/>
                      <a:gd name="connsiteY1" fmla="*/ 0 h 161067"/>
                      <a:gd name="connsiteX2" fmla="*/ 85439 w 85439"/>
                      <a:gd name="connsiteY2" fmla="*/ 161068 h 161067"/>
                      <a:gd name="connsiteX3" fmla="*/ 0 w 85439"/>
                      <a:gd name="connsiteY3" fmla="*/ 161068 h 161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439" h="161067">
                        <a:moveTo>
                          <a:pt x="0" y="0"/>
                        </a:moveTo>
                        <a:lnTo>
                          <a:pt x="85439" y="0"/>
                        </a:lnTo>
                        <a:lnTo>
                          <a:pt x="85439" y="161068"/>
                        </a:lnTo>
                        <a:lnTo>
                          <a:pt x="0" y="16106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361" name="자유형: 도형 360">
                    <a:extLst>
                      <a:ext uri="{FF2B5EF4-FFF2-40B4-BE49-F238E27FC236}">
                        <a16:creationId xmlns:a16="http://schemas.microsoft.com/office/drawing/2014/main" id="{A54BA601-3379-C993-40BF-E3C92B4C2E2E}"/>
                      </a:ext>
                    </a:extLst>
                  </p:cNvPr>
                  <p:cNvSpPr/>
                  <p:nvPr/>
                </p:nvSpPr>
                <p:spPr>
                  <a:xfrm>
                    <a:off x="4876006" y="3348037"/>
                    <a:ext cx="85725" cy="161067"/>
                  </a:xfrm>
                  <a:custGeom>
                    <a:avLst/>
                    <a:gdLst>
                      <a:gd name="connsiteX0" fmla="*/ 0 w 85725"/>
                      <a:gd name="connsiteY0" fmla="*/ 0 h 161067"/>
                      <a:gd name="connsiteX1" fmla="*/ 85725 w 85725"/>
                      <a:gd name="connsiteY1" fmla="*/ 0 h 161067"/>
                      <a:gd name="connsiteX2" fmla="*/ 85725 w 85725"/>
                      <a:gd name="connsiteY2" fmla="*/ 161068 h 161067"/>
                      <a:gd name="connsiteX3" fmla="*/ 0 w 85725"/>
                      <a:gd name="connsiteY3" fmla="*/ 161068 h 161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161067">
                        <a:moveTo>
                          <a:pt x="0" y="0"/>
                        </a:moveTo>
                        <a:lnTo>
                          <a:pt x="85725" y="0"/>
                        </a:lnTo>
                        <a:lnTo>
                          <a:pt x="85725" y="161068"/>
                        </a:lnTo>
                        <a:lnTo>
                          <a:pt x="0" y="161068"/>
                        </a:lnTo>
                        <a:close/>
                      </a:path>
                    </a:pathLst>
                  </a:custGeom>
                  <a:solidFill>
                    <a:srgbClr val="0037A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362" name="자유형: 도형 361">
                    <a:extLst>
                      <a:ext uri="{FF2B5EF4-FFF2-40B4-BE49-F238E27FC236}">
                        <a16:creationId xmlns:a16="http://schemas.microsoft.com/office/drawing/2014/main" id="{257941CC-84BB-A98A-2B0A-C83064C3DABD}"/>
                      </a:ext>
                    </a:extLst>
                  </p:cNvPr>
                  <p:cNvSpPr/>
                  <p:nvPr/>
                </p:nvSpPr>
                <p:spPr>
                  <a:xfrm>
                    <a:off x="5047170" y="3348037"/>
                    <a:ext cx="87249" cy="161067"/>
                  </a:xfrm>
                  <a:custGeom>
                    <a:avLst/>
                    <a:gdLst>
                      <a:gd name="connsiteX0" fmla="*/ 0 w 87249"/>
                      <a:gd name="connsiteY0" fmla="*/ 0 h 161067"/>
                      <a:gd name="connsiteX1" fmla="*/ 87249 w 87249"/>
                      <a:gd name="connsiteY1" fmla="*/ 0 h 161067"/>
                      <a:gd name="connsiteX2" fmla="*/ 87249 w 87249"/>
                      <a:gd name="connsiteY2" fmla="*/ 161068 h 161067"/>
                      <a:gd name="connsiteX3" fmla="*/ 0 w 87249"/>
                      <a:gd name="connsiteY3" fmla="*/ 161068 h 161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49" h="161067">
                        <a:moveTo>
                          <a:pt x="0" y="0"/>
                        </a:moveTo>
                        <a:lnTo>
                          <a:pt x="87249" y="0"/>
                        </a:lnTo>
                        <a:lnTo>
                          <a:pt x="87249" y="161068"/>
                        </a:lnTo>
                        <a:lnTo>
                          <a:pt x="0" y="161068"/>
                        </a:lnTo>
                        <a:close/>
                      </a:path>
                    </a:pathLst>
                  </a:custGeom>
                  <a:solidFill>
                    <a:srgbClr val="CB072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</p:grpSp>
          </p:grpSp>
        </p:grpSp>
        <p:grpSp>
          <p:nvGrpSpPr>
            <p:cNvPr id="29" name="그룹 28">
              <a:extLst>
                <a:ext uri="{FF2B5EF4-FFF2-40B4-BE49-F238E27FC236}">
                  <a16:creationId xmlns:a16="http://schemas.microsoft.com/office/drawing/2014/main" id="{9BB1167F-8F16-647E-CB2C-317628AEAA82}"/>
                </a:ext>
              </a:extLst>
            </p:cNvPr>
            <p:cNvGrpSpPr/>
            <p:nvPr/>
          </p:nvGrpSpPr>
          <p:grpSpPr>
            <a:xfrm>
              <a:off x="6980359" y="1117577"/>
              <a:ext cx="1110230" cy="754221"/>
              <a:chOff x="6980359" y="1117577"/>
              <a:chExt cx="1110230" cy="754221"/>
            </a:xfrm>
          </p:grpSpPr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BE02D4AA-1EB8-6DC0-1C64-F199144BB996}"/>
                  </a:ext>
                </a:extLst>
              </p:cNvPr>
              <p:cNvSpPr txBox="1"/>
              <p:nvPr/>
            </p:nvSpPr>
            <p:spPr>
              <a:xfrm>
                <a:off x="7027931" y="1440911"/>
                <a:ext cx="1058367" cy="430887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r>
                  <a:rPr lang="ko-KR" altLang="en-US" sz="28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09B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모병제</a:t>
                </a:r>
              </a:p>
            </p:txBody>
          </p:sp>
          <p:grpSp>
            <p:nvGrpSpPr>
              <p:cNvPr id="25" name="그룹 24">
                <a:extLst>
                  <a:ext uri="{FF2B5EF4-FFF2-40B4-BE49-F238E27FC236}">
                    <a16:creationId xmlns:a16="http://schemas.microsoft.com/office/drawing/2014/main" id="{D8B8F219-886F-F59B-6E11-7AB926234B31}"/>
                  </a:ext>
                </a:extLst>
              </p:cNvPr>
              <p:cNvGrpSpPr/>
              <p:nvPr/>
            </p:nvGrpSpPr>
            <p:grpSpPr>
              <a:xfrm>
                <a:off x="6980359" y="1117577"/>
                <a:ext cx="1110230" cy="251772"/>
                <a:chOff x="1750786" y="1076793"/>
                <a:chExt cx="1355369" cy="259508"/>
              </a:xfrm>
            </p:grpSpPr>
            <p:sp>
              <p:nvSpPr>
                <p:cNvPr id="26" name="사각형: 둥근 모서리 25">
                  <a:extLst>
                    <a:ext uri="{FF2B5EF4-FFF2-40B4-BE49-F238E27FC236}">
                      <a16:creationId xmlns:a16="http://schemas.microsoft.com/office/drawing/2014/main" id="{AF468553-387F-49AF-8A15-850BCDCC8B1A}"/>
                    </a:ext>
                  </a:extLst>
                </p:cNvPr>
                <p:cNvSpPr/>
                <p:nvPr/>
              </p:nvSpPr>
              <p:spPr>
                <a:xfrm>
                  <a:off x="1750786" y="1076793"/>
                  <a:ext cx="1355369" cy="25950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3B709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35629" rIns="0" bIns="0" rtlCol="0" anchor="ctr"/>
                <a:lstStyle/>
                <a:p>
                  <a:endParaRPr lang="ko-KR" altLang="en-US" sz="16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F432A87-8F4A-1072-8264-BF76A1C673D1}"/>
                    </a:ext>
                  </a:extLst>
                </p:cNvPr>
                <p:cNvSpPr txBox="1"/>
                <p:nvPr/>
              </p:nvSpPr>
              <p:spPr>
                <a:xfrm>
                  <a:off x="1838962" y="1107992"/>
                  <a:ext cx="1179022" cy="2220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ctr">
                    <a:defRPr/>
                  </a:pPr>
                  <a:r>
                    <a:rPr lang="ko-KR" altLang="en-US" sz="1400" spc="-49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chemeClr val="bg1"/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지원병 제도</a:t>
                  </a:r>
                </a:p>
              </p:txBody>
            </p:sp>
          </p:grpSp>
        </p:grp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A886A35F-6591-5B8D-6EE9-1C750713154D}"/>
              </a:ext>
            </a:extLst>
          </p:cNvPr>
          <p:cNvGrpSpPr/>
          <p:nvPr/>
        </p:nvGrpSpPr>
        <p:grpSpPr>
          <a:xfrm>
            <a:off x="0" y="4702187"/>
            <a:ext cx="9906001" cy="1754133"/>
            <a:chOff x="0" y="4702187"/>
            <a:chExt cx="9906001" cy="1754133"/>
          </a:xfrm>
        </p:grpSpPr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E1328CE4-7EEF-C2A9-8FED-5A9B14018918}"/>
                </a:ext>
              </a:extLst>
            </p:cNvPr>
            <p:cNvGrpSpPr/>
            <p:nvPr/>
          </p:nvGrpSpPr>
          <p:grpSpPr>
            <a:xfrm>
              <a:off x="0" y="5370922"/>
              <a:ext cx="9906001" cy="1085398"/>
              <a:chOff x="0" y="5370922"/>
              <a:chExt cx="9906001" cy="1085398"/>
            </a:xfrm>
          </p:grpSpPr>
          <p:sp>
            <p:nvSpPr>
              <p:cNvPr id="30" name="직사각형 29">
                <a:extLst>
                  <a:ext uri="{FF2B5EF4-FFF2-40B4-BE49-F238E27FC236}">
                    <a16:creationId xmlns:a16="http://schemas.microsoft.com/office/drawing/2014/main" id="{E80AEC6E-63B3-4963-91F0-09BCBE6836A2}"/>
                  </a:ext>
                </a:extLst>
              </p:cNvPr>
              <p:cNvSpPr/>
              <p:nvPr/>
            </p:nvSpPr>
            <p:spPr>
              <a:xfrm>
                <a:off x="0" y="5370922"/>
                <a:ext cx="9906000" cy="872343"/>
              </a:xfrm>
              <a:prstGeom prst="rect">
                <a:avLst/>
              </a:prstGeom>
              <a:solidFill>
                <a:srgbClr val="F38E0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5629" rIns="0" bIns="0" rtlCol="0" anchor="ctr"/>
              <a:lstStyle/>
              <a:p>
                <a:pPr algn="ctr"/>
                <a:endParaRPr lang="en-US" altLang="ko-KR" sz="2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D354605D-355A-2E8C-A680-B60683097C47}"/>
                  </a:ext>
                </a:extLst>
              </p:cNvPr>
              <p:cNvSpPr txBox="1"/>
              <p:nvPr/>
            </p:nvSpPr>
            <p:spPr>
              <a:xfrm>
                <a:off x="2806580" y="5459869"/>
                <a:ext cx="4292843" cy="713085"/>
              </a:xfrm>
              <a:prstGeom prst="rect">
                <a:avLst/>
              </a:prstGeom>
              <a:noFill/>
            </p:spPr>
            <p:txBody>
              <a:bodyPr wrap="none" lIns="0" tIns="35629" rIns="0" bIns="0" anchor="ctr">
                <a:spAutoFit/>
              </a:bodyPr>
              <a:lstStyle/>
              <a:p>
                <a:pPr algn="ctr"/>
                <a:r>
                  <a:rPr lang="ko-KR" altLang="en-US" sz="28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우리나라는 </a:t>
                </a:r>
                <a:r>
                  <a:rPr lang="ko-KR" altLang="en-US" sz="28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1E3E67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징병제</a:t>
                </a:r>
                <a:r>
                  <a:rPr lang="ko-KR" altLang="en-US" sz="28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 채택</a:t>
                </a:r>
                <a:r>
                  <a:rPr lang="en-US" altLang="ko-KR" sz="24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/>
                </a:r>
                <a:br>
                  <a:rPr lang="en-US" altLang="ko-KR" sz="24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</a:br>
                <a:r>
                  <a:rPr lang="en-US" altLang="ko-KR" sz="16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(</a:t>
                </a:r>
                <a:r>
                  <a:rPr lang="ko-KR" altLang="en-US" sz="16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장교 </a:t>
                </a:r>
                <a:r>
                  <a:rPr lang="en-US" altLang="ko-KR" sz="16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· </a:t>
                </a:r>
                <a:r>
                  <a:rPr lang="ko-KR" altLang="en-US" sz="16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부사관은 모병제인 직업군인제 성격</a:t>
                </a:r>
                <a:r>
                  <a:rPr lang="en-US" altLang="ko-KR" sz="16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)</a:t>
                </a:r>
                <a:endParaRPr lang="en-US" altLang="ko-KR" sz="2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pic>
            <p:nvPicPr>
              <p:cNvPr id="235" name="그림 51" descr="004.png">
                <a:extLst>
                  <a:ext uri="{FF2B5EF4-FFF2-40B4-BE49-F238E27FC236}">
                    <a16:creationId xmlns:a16="http://schemas.microsoft.com/office/drawing/2014/main" id="{510BA453-79AE-31D9-91DC-A8F517B15D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5720" b="-1727"/>
              <a:stretch/>
            </p:blipFill>
            <p:spPr bwMode="auto">
              <a:xfrm rot="16200000" flipH="1" flipV="1">
                <a:off x="4773608" y="1323928"/>
                <a:ext cx="358785" cy="9906000"/>
              </a:xfrm>
              <a:prstGeom prst="rect">
                <a:avLst/>
              </a:prstGeom>
            </p:spPr>
          </p:pic>
        </p:grpSp>
        <p:pic>
          <p:nvPicPr>
            <p:cNvPr id="13" name="그림 12" descr="텍스트이(가) 표시된 사진&#10;&#10;자동 생성된 설명">
              <a:extLst>
                <a:ext uri="{FF2B5EF4-FFF2-40B4-BE49-F238E27FC236}">
                  <a16:creationId xmlns:a16="http://schemas.microsoft.com/office/drawing/2014/main" id="{C8384C28-9259-72E7-0672-1729F4247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00336" y="4702187"/>
              <a:ext cx="1083638" cy="15260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600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>
            <a:extLst>
              <a:ext uri="{FF2B5EF4-FFF2-40B4-BE49-F238E27FC236}">
                <a16:creationId xmlns:a16="http://schemas.microsoft.com/office/drawing/2014/main" id="{3B41CABD-1B6E-4637-662D-2F29ACE37ECC}"/>
              </a:ext>
            </a:extLst>
          </p:cNvPr>
          <p:cNvGrpSpPr/>
          <p:nvPr/>
        </p:nvGrpSpPr>
        <p:grpSpPr>
          <a:xfrm>
            <a:off x="323850" y="3038729"/>
            <a:ext cx="9578289" cy="3432241"/>
            <a:chOff x="323850" y="3038729"/>
            <a:chExt cx="9578289" cy="3432241"/>
          </a:xfrm>
        </p:grpSpPr>
        <p:grpSp>
          <p:nvGrpSpPr>
            <p:cNvPr id="2" name="그룹 1">
              <a:extLst>
                <a:ext uri="{FF2B5EF4-FFF2-40B4-BE49-F238E27FC236}">
                  <a16:creationId xmlns:a16="http://schemas.microsoft.com/office/drawing/2014/main" id="{73FFBBCA-5D15-1766-26E9-31623FB22FE1}"/>
                </a:ext>
              </a:extLst>
            </p:cNvPr>
            <p:cNvGrpSpPr/>
            <p:nvPr/>
          </p:nvGrpSpPr>
          <p:grpSpPr>
            <a:xfrm>
              <a:off x="4992060" y="3602216"/>
              <a:ext cx="4910079" cy="2617802"/>
              <a:chOff x="4992060" y="3602216"/>
              <a:chExt cx="4910079" cy="2617802"/>
            </a:xfrm>
          </p:grpSpPr>
          <p:sp>
            <p:nvSpPr>
              <p:cNvPr id="88" name="직사각형 87">
                <a:extLst>
                  <a:ext uri="{FF2B5EF4-FFF2-40B4-BE49-F238E27FC236}">
                    <a16:creationId xmlns:a16="http://schemas.microsoft.com/office/drawing/2014/main" id="{95D00D2D-5699-5781-9CAD-0FA6A328A291}"/>
                  </a:ext>
                </a:extLst>
              </p:cNvPr>
              <p:cNvSpPr/>
              <p:nvPr/>
            </p:nvSpPr>
            <p:spPr>
              <a:xfrm>
                <a:off x="5023078" y="3738612"/>
                <a:ext cx="4879061" cy="2345010"/>
              </a:xfrm>
              <a:prstGeom prst="rect">
                <a:avLst/>
              </a:prstGeom>
              <a:solidFill>
                <a:srgbClr val="FFE8A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5629" rIns="0" bIns="0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400" b="0" i="0" u="none" strike="noStrike" kern="1200" cap="none" spc="-49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grpSp>
            <p:nvGrpSpPr>
              <p:cNvPr id="89" name="그룹 88">
                <a:extLst>
                  <a:ext uri="{FF2B5EF4-FFF2-40B4-BE49-F238E27FC236}">
                    <a16:creationId xmlns:a16="http://schemas.microsoft.com/office/drawing/2014/main" id="{38F15965-AFCC-EDC0-D106-F70A7BC4D51D}"/>
                  </a:ext>
                </a:extLst>
              </p:cNvPr>
              <p:cNvGrpSpPr/>
              <p:nvPr/>
            </p:nvGrpSpPr>
            <p:grpSpPr>
              <a:xfrm>
                <a:off x="4992060" y="3602216"/>
                <a:ext cx="317569" cy="2617802"/>
                <a:chOff x="4992060" y="3600551"/>
                <a:chExt cx="317569" cy="2617802"/>
              </a:xfrm>
            </p:grpSpPr>
            <p:sp>
              <p:nvSpPr>
                <p:cNvPr id="90" name="자유형: 도형 89">
                  <a:extLst>
                    <a:ext uri="{FF2B5EF4-FFF2-40B4-BE49-F238E27FC236}">
                      <a16:creationId xmlns:a16="http://schemas.microsoft.com/office/drawing/2014/main" id="{9D9B310A-54C7-262A-DAA9-2CEC799F9335}"/>
                    </a:ext>
                  </a:extLst>
                </p:cNvPr>
                <p:cNvSpPr/>
                <p:nvPr/>
              </p:nvSpPr>
              <p:spPr>
                <a:xfrm flipV="1">
                  <a:off x="4992060" y="6081957"/>
                  <a:ext cx="317569" cy="136396"/>
                </a:xfrm>
                <a:custGeom>
                  <a:avLst/>
                  <a:gdLst>
                    <a:gd name="connsiteX0" fmla="*/ 95250 w 698500"/>
                    <a:gd name="connsiteY0" fmla="*/ 0 h 165100"/>
                    <a:gd name="connsiteX1" fmla="*/ 298450 w 698500"/>
                    <a:gd name="connsiteY1" fmla="*/ 0 h 165100"/>
                    <a:gd name="connsiteX2" fmla="*/ 698500 w 698500"/>
                    <a:gd name="connsiteY2" fmla="*/ 165100 h 165100"/>
                    <a:gd name="connsiteX3" fmla="*/ 0 w 698500"/>
                    <a:gd name="connsiteY3" fmla="*/ 165100 h 165100"/>
                    <a:gd name="connsiteX4" fmla="*/ 95250 w 698500"/>
                    <a:gd name="connsiteY4" fmla="*/ 0 h 165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98500" h="165100">
                      <a:moveTo>
                        <a:pt x="95250" y="0"/>
                      </a:moveTo>
                      <a:lnTo>
                        <a:pt x="298450" y="0"/>
                      </a:lnTo>
                      <a:lnTo>
                        <a:pt x="698500" y="165100"/>
                      </a:lnTo>
                      <a:lnTo>
                        <a:pt x="0" y="165100"/>
                      </a:lnTo>
                      <a:lnTo>
                        <a:pt x="95250" y="0"/>
                      </a:lnTo>
                      <a:close/>
                    </a:path>
                  </a:pathLst>
                </a:custGeom>
                <a:solidFill>
                  <a:srgbClr val="FFE8A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35629" rIns="0" bIns="0"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400" b="0" i="0" u="none" strike="noStrike" kern="1200" cap="none" spc="-4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91" name="자유형: 도형 90">
                  <a:extLst>
                    <a:ext uri="{FF2B5EF4-FFF2-40B4-BE49-F238E27FC236}">
                      <a16:creationId xmlns:a16="http://schemas.microsoft.com/office/drawing/2014/main" id="{45218813-5FF2-0894-0F0B-54C55C32D631}"/>
                    </a:ext>
                  </a:extLst>
                </p:cNvPr>
                <p:cNvSpPr/>
                <p:nvPr/>
              </p:nvSpPr>
              <p:spPr>
                <a:xfrm>
                  <a:off x="4992060" y="3600551"/>
                  <a:ext cx="317569" cy="136396"/>
                </a:xfrm>
                <a:custGeom>
                  <a:avLst/>
                  <a:gdLst>
                    <a:gd name="connsiteX0" fmla="*/ 95250 w 698500"/>
                    <a:gd name="connsiteY0" fmla="*/ 0 h 165100"/>
                    <a:gd name="connsiteX1" fmla="*/ 298450 w 698500"/>
                    <a:gd name="connsiteY1" fmla="*/ 0 h 165100"/>
                    <a:gd name="connsiteX2" fmla="*/ 698500 w 698500"/>
                    <a:gd name="connsiteY2" fmla="*/ 165100 h 165100"/>
                    <a:gd name="connsiteX3" fmla="*/ 0 w 698500"/>
                    <a:gd name="connsiteY3" fmla="*/ 165100 h 165100"/>
                    <a:gd name="connsiteX4" fmla="*/ 95250 w 698500"/>
                    <a:gd name="connsiteY4" fmla="*/ 0 h 165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98500" h="165100">
                      <a:moveTo>
                        <a:pt x="95250" y="0"/>
                      </a:moveTo>
                      <a:lnTo>
                        <a:pt x="298450" y="0"/>
                      </a:lnTo>
                      <a:lnTo>
                        <a:pt x="698500" y="165100"/>
                      </a:lnTo>
                      <a:lnTo>
                        <a:pt x="0" y="165100"/>
                      </a:lnTo>
                      <a:lnTo>
                        <a:pt x="95250" y="0"/>
                      </a:lnTo>
                      <a:close/>
                    </a:path>
                  </a:pathLst>
                </a:custGeom>
                <a:solidFill>
                  <a:srgbClr val="FFE8A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35629" rIns="0" bIns="0"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400" b="0" i="0" u="none" strike="noStrike" kern="1200" cap="none" spc="-4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</p:grp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2680DDA4-E8FD-8879-BD4B-D107A0BFCDBB}"/>
                </a:ext>
              </a:extLst>
            </p:cNvPr>
            <p:cNvSpPr txBox="1"/>
            <p:nvPr/>
          </p:nvSpPr>
          <p:spPr>
            <a:xfrm>
              <a:off x="323852" y="3079366"/>
              <a:ext cx="1966885" cy="430887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800" b="0" i="0" u="none" strike="noStrike" kern="1200" cap="none" spc="-5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B7253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병무청 임무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39BF2EC2-3C7E-78D8-D6EE-D407E4EDE539}"/>
                </a:ext>
              </a:extLst>
            </p:cNvPr>
            <p:cNvSpPr txBox="1"/>
            <p:nvPr/>
          </p:nvSpPr>
          <p:spPr>
            <a:xfrm>
              <a:off x="2244651" y="3038729"/>
              <a:ext cx="2920671" cy="430887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0" i="0" u="none" strike="noStrike" kern="1200" cap="none" spc="-5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징집과 소집 및 전시 병력동원</a:t>
              </a:r>
              <a:r>
                <a:rPr kumimoji="0" lang="en-US" altLang="ko-KR" sz="1400" b="0" i="0" u="none" strike="noStrike" kern="1200" cap="none" spc="-5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,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0" i="0" u="none" strike="noStrike" kern="1200" cap="none" spc="-5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그 밖의 병무행정에 관한 사무 관장</a:t>
              </a:r>
            </a:p>
          </p:txBody>
        </p:sp>
        <p:pic>
          <p:nvPicPr>
            <p:cNvPr id="97" name="그림 96">
              <a:extLst>
                <a:ext uri="{FF2B5EF4-FFF2-40B4-BE49-F238E27FC236}">
                  <a16:creationId xmlns:a16="http://schemas.microsoft.com/office/drawing/2014/main" id="{CE23EE96-B204-4973-BC1E-A43AFE7E8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0888" y="3574493"/>
              <a:ext cx="2463146" cy="2896477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BEF0BC7E-C8B2-FBEE-AB78-818E5394F792}"/>
                </a:ext>
              </a:extLst>
            </p:cNvPr>
            <p:cNvSpPr txBox="1"/>
            <p:nvPr/>
          </p:nvSpPr>
          <p:spPr>
            <a:xfrm>
              <a:off x="5441030" y="4458540"/>
              <a:ext cx="904094" cy="369332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400" b="0" i="0" u="none" strike="noStrike" kern="1200" cap="none" spc="-5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B7253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힘찬이</a:t>
              </a:r>
            </a:p>
          </p:txBody>
        </p:sp>
        <p:grpSp>
          <p:nvGrpSpPr>
            <p:cNvPr id="100" name="그룹 99">
              <a:extLst>
                <a:ext uri="{FF2B5EF4-FFF2-40B4-BE49-F238E27FC236}">
                  <a16:creationId xmlns:a16="http://schemas.microsoft.com/office/drawing/2014/main" id="{E352AB84-3014-510E-BC57-86EC051A9A44}"/>
                </a:ext>
              </a:extLst>
            </p:cNvPr>
            <p:cNvGrpSpPr/>
            <p:nvPr/>
          </p:nvGrpSpPr>
          <p:grpSpPr>
            <a:xfrm>
              <a:off x="5352649" y="4181476"/>
              <a:ext cx="898153" cy="217292"/>
              <a:chOff x="5419324" y="4106935"/>
              <a:chExt cx="898153" cy="217292"/>
            </a:xfrm>
          </p:grpSpPr>
          <p:sp>
            <p:nvSpPr>
              <p:cNvPr id="102" name="사각형: 둥근 모서리 101">
                <a:extLst>
                  <a:ext uri="{FF2B5EF4-FFF2-40B4-BE49-F238E27FC236}">
                    <a16:creationId xmlns:a16="http://schemas.microsoft.com/office/drawing/2014/main" id="{AC6FCD90-1AB4-8B4C-9D71-039AC9163B1F}"/>
                  </a:ext>
                </a:extLst>
              </p:cNvPr>
              <p:cNvSpPr/>
              <p:nvPr/>
            </p:nvSpPr>
            <p:spPr>
              <a:xfrm>
                <a:off x="5419324" y="4106935"/>
                <a:ext cx="898153" cy="21729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5875">
                <a:solidFill>
                  <a:srgbClr val="3B7253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C5D9ED7F-F4A0-8718-FE55-D9387BEBE00A}"/>
                  </a:ext>
                </a:extLst>
              </p:cNvPr>
              <p:cNvSpPr txBox="1"/>
              <p:nvPr/>
            </p:nvSpPr>
            <p:spPr>
              <a:xfrm>
                <a:off x="5493297" y="4143237"/>
                <a:ext cx="750206" cy="16927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100" b="0" i="0" u="none" strike="noStrike" kern="1200" cap="none" spc="-5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253"/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캐릭터 소개</a:t>
                </a:r>
              </a:p>
            </p:txBody>
          </p:sp>
        </p:grp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1C3AE2F1-CF63-3E4B-507B-439875F8A04A}"/>
                </a:ext>
              </a:extLst>
            </p:cNvPr>
            <p:cNvSpPr txBox="1"/>
            <p:nvPr/>
          </p:nvSpPr>
          <p:spPr>
            <a:xfrm>
              <a:off x="5441030" y="4829769"/>
              <a:ext cx="1933222" cy="784830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150" b="0" i="0" u="none" strike="noStrike" kern="1200" cap="none" spc="-5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병무청 대표 브랜드캐릭터로</a:t>
              </a:r>
              <a:r>
                <a:rPr kumimoji="0" lang="en-US" altLang="ko-KR" sz="1150" b="0" i="0" u="none" strike="noStrike" kern="1200" cap="none" spc="-5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,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150" b="0" i="0" u="none" strike="noStrike" kern="1200" cap="none" spc="-5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국방을 수호하는 든든하고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150" b="0" i="0" u="none" strike="noStrike" kern="1200" cap="none" spc="-50" normalizeH="0" baseline="0" noProof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씩씩한 </a:t>
              </a:r>
              <a:r>
                <a:rPr kumimoji="0" lang="ko-KR" altLang="en-US" sz="1150" b="0" i="0" u="none" strike="noStrike" kern="1200" cap="none" spc="-5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이미지를 풍기는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150" b="0" i="0" u="none" strike="noStrike" kern="1200" cap="none" spc="-5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호랑이를 모티브로 제작</a:t>
              </a:r>
            </a:p>
          </p:txBody>
        </p:sp>
        <p:grpSp>
          <p:nvGrpSpPr>
            <p:cNvPr id="69" name="그룹 68">
              <a:extLst>
                <a:ext uri="{FF2B5EF4-FFF2-40B4-BE49-F238E27FC236}">
                  <a16:creationId xmlns:a16="http://schemas.microsoft.com/office/drawing/2014/main" id="{BCF77314-C9D4-DA7A-69EF-BA1101FDCF40}"/>
                </a:ext>
              </a:extLst>
            </p:cNvPr>
            <p:cNvGrpSpPr/>
            <p:nvPr/>
          </p:nvGrpSpPr>
          <p:grpSpPr>
            <a:xfrm>
              <a:off x="323850" y="3548435"/>
              <a:ext cx="4806950" cy="2725365"/>
              <a:chOff x="323850" y="3548435"/>
              <a:chExt cx="4806950" cy="2725365"/>
            </a:xfrm>
          </p:grpSpPr>
          <p:sp>
            <p:nvSpPr>
              <p:cNvPr id="92" name="사각형: 둥근 모서리 91">
                <a:extLst>
                  <a:ext uri="{FF2B5EF4-FFF2-40B4-BE49-F238E27FC236}">
                    <a16:creationId xmlns:a16="http://schemas.microsoft.com/office/drawing/2014/main" id="{FD571713-90FE-B10F-6A19-4B01204B556C}"/>
                  </a:ext>
                </a:extLst>
              </p:cNvPr>
              <p:cNvSpPr/>
              <p:nvPr/>
            </p:nvSpPr>
            <p:spPr>
              <a:xfrm rot="10800000" flipH="1" flipV="1">
                <a:off x="323850" y="3548435"/>
                <a:ext cx="4806950" cy="2725365"/>
              </a:xfrm>
              <a:prstGeom prst="roundRect">
                <a:avLst>
                  <a:gd name="adj" fmla="val 2612"/>
                </a:avLst>
              </a:prstGeom>
              <a:solidFill>
                <a:srgbClr val="3B72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6000" rIns="0" bIns="0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600" b="0" i="0" u="none" strike="noStrike" kern="1200" cap="none" spc="-5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BEB776BC-31AC-A9A7-7073-3F853F7BD65E}"/>
                  </a:ext>
                </a:extLst>
              </p:cNvPr>
              <p:cNvSpPr txBox="1"/>
              <p:nvPr/>
            </p:nvSpPr>
            <p:spPr>
              <a:xfrm>
                <a:off x="2102153" y="3596810"/>
                <a:ext cx="1250343" cy="304699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800" b="0" i="0" u="none" strike="noStrike" kern="1200" cap="none" spc="-5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병무청 기능</a:t>
                </a:r>
              </a:p>
            </p:txBody>
          </p:sp>
          <p:sp>
            <p:nvSpPr>
              <p:cNvPr id="96" name="사각형: 둥근 모서리 95">
                <a:extLst>
                  <a:ext uri="{FF2B5EF4-FFF2-40B4-BE49-F238E27FC236}">
                    <a16:creationId xmlns:a16="http://schemas.microsoft.com/office/drawing/2014/main" id="{476B0457-9BFA-4882-BAEA-1560E208ACE7}"/>
                  </a:ext>
                </a:extLst>
              </p:cNvPr>
              <p:cNvSpPr/>
              <p:nvPr/>
            </p:nvSpPr>
            <p:spPr>
              <a:xfrm>
                <a:off x="451379" y="3952294"/>
                <a:ext cx="4551891" cy="2188156"/>
              </a:xfrm>
              <a:prstGeom prst="roundRect">
                <a:avLst>
                  <a:gd name="adj" fmla="val 4216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dist="38100" dir="162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문체부 제목 돋음체" panose="020B0609000101010101" pitchFamily="49" charset="-127"/>
                </a:endParaRPr>
              </a:p>
            </p:txBody>
          </p:sp>
          <p:grpSp>
            <p:nvGrpSpPr>
              <p:cNvPr id="68" name="그룹 67">
                <a:extLst>
                  <a:ext uri="{FF2B5EF4-FFF2-40B4-BE49-F238E27FC236}">
                    <a16:creationId xmlns:a16="http://schemas.microsoft.com/office/drawing/2014/main" id="{B7D37CAC-D09E-868A-D03F-5495637785DD}"/>
                  </a:ext>
                </a:extLst>
              </p:cNvPr>
              <p:cNvGrpSpPr/>
              <p:nvPr/>
            </p:nvGrpSpPr>
            <p:grpSpPr>
              <a:xfrm>
                <a:off x="584091" y="4076298"/>
                <a:ext cx="3208994" cy="1961462"/>
                <a:chOff x="584091" y="4076298"/>
                <a:chExt cx="3208994" cy="1961462"/>
              </a:xfrm>
            </p:grpSpPr>
            <p:grpSp>
              <p:nvGrpSpPr>
                <p:cNvPr id="60" name="그룹 59">
                  <a:extLst>
                    <a:ext uri="{FF2B5EF4-FFF2-40B4-BE49-F238E27FC236}">
                      <a16:creationId xmlns:a16="http://schemas.microsoft.com/office/drawing/2014/main" id="{376AD7E7-7065-9FB6-E927-D94A8C701189}"/>
                    </a:ext>
                  </a:extLst>
                </p:cNvPr>
                <p:cNvGrpSpPr/>
                <p:nvPr/>
              </p:nvGrpSpPr>
              <p:grpSpPr>
                <a:xfrm>
                  <a:off x="584091" y="4076298"/>
                  <a:ext cx="3208994" cy="169277"/>
                  <a:chOff x="584091" y="4076298"/>
                  <a:chExt cx="3208994" cy="169277"/>
                </a:xfrm>
              </p:grpSpPr>
              <p:sp>
                <p:nvSpPr>
                  <p:cNvPr id="210" name="TextBox 209">
                    <a:extLst>
                      <a:ext uri="{FF2B5EF4-FFF2-40B4-BE49-F238E27FC236}">
                        <a16:creationId xmlns:a16="http://schemas.microsoft.com/office/drawing/2014/main" id="{608D3067-9653-89F2-02BB-60DF828D40BF}"/>
                      </a:ext>
                    </a:extLst>
                  </p:cNvPr>
                  <p:cNvSpPr txBox="1"/>
                  <p:nvPr/>
                </p:nvSpPr>
                <p:spPr>
                  <a:xfrm>
                    <a:off x="773027" y="4076298"/>
                    <a:ext cx="3020058" cy="1692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anchor="ctr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ko-KR" altLang="en-US" sz="11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병역자원 관리</a:t>
                    </a:r>
                    <a:r>
                      <a:rPr kumimoji="0" lang="en-US" altLang="ko-KR" sz="11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, </a:t>
                    </a:r>
                    <a:r>
                      <a:rPr kumimoji="0" lang="ko-KR" altLang="en-US" sz="11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병역판정검사 및 각종 병역처분</a:t>
                    </a:r>
                  </a:p>
                </p:txBody>
              </p:sp>
              <p:sp>
                <p:nvSpPr>
                  <p:cNvPr id="211" name="자유형: 도형 210">
                    <a:extLst>
                      <a:ext uri="{FF2B5EF4-FFF2-40B4-BE49-F238E27FC236}">
                        <a16:creationId xmlns:a16="http://schemas.microsoft.com/office/drawing/2014/main" id="{DF834CE1-6B25-8914-55EB-22CDAF6FAB20}"/>
                      </a:ext>
                    </a:extLst>
                  </p:cNvPr>
                  <p:cNvSpPr/>
                  <p:nvPr/>
                </p:nvSpPr>
                <p:spPr>
                  <a:xfrm rot="19785720">
                    <a:off x="584091" y="4083459"/>
                    <a:ext cx="127934" cy="127934"/>
                  </a:xfrm>
                  <a:custGeom>
                    <a:avLst/>
                    <a:gdLst>
                      <a:gd name="connsiteX0" fmla="*/ 293469 w 388800"/>
                      <a:gd name="connsiteY0" fmla="*/ 26584 h 390378"/>
                      <a:gd name="connsiteX1" fmla="*/ 383906 w 388800"/>
                      <a:gd name="connsiteY1" fmla="*/ 145462 h 390378"/>
                      <a:gd name="connsiteX2" fmla="*/ 384849 w 388800"/>
                      <a:gd name="connsiteY2" fmla="*/ 159850 h 390378"/>
                      <a:gd name="connsiteX3" fmla="*/ 379712 w 388800"/>
                      <a:gd name="connsiteY3" fmla="*/ 160058 h 390378"/>
                      <a:gd name="connsiteX4" fmla="*/ 205133 w 388800"/>
                      <a:gd name="connsiteY4" fmla="*/ 240823 h 390378"/>
                      <a:gd name="connsiteX5" fmla="*/ 205134 w 388800"/>
                      <a:gd name="connsiteY5" fmla="*/ 120135 h 390378"/>
                      <a:gd name="connsiteX6" fmla="*/ 179865 w 388800"/>
                      <a:gd name="connsiteY6" fmla="*/ 94866 h 390378"/>
                      <a:gd name="connsiteX7" fmla="*/ 154597 w 388800"/>
                      <a:gd name="connsiteY7" fmla="*/ 120135 h 390378"/>
                      <a:gd name="connsiteX8" fmla="*/ 154596 w 388800"/>
                      <a:gd name="connsiteY8" fmla="*/ 275198 h 390378"/>
                      <a:gd name="connsiteX9" fmla="*/ 161997 w 388800"/>
                      <a:gd name="connsiteY9" fmla="*/ 293065 h 390378"/>
                      <a:gd name="connsiteX10" fmla="*/ 169401 w 388800"/>
                      <a:gd name="connsiteY10" fmla="*/ 296131 h 390378"/>
                      <a:gd name="connsiteX11" fmla="*/ 174110 w 388800"/>
                      <a:gd name="connsiteY11" fmla="*/ 300473 h 390378"/>
                      <a:gd name="connsiteX12" fmla="*/ 179366 w 388800"/>
                      <a:gd name="connsiteY12" fmla="*/ 300259 h 390378"/>
                      <a:gd name="connsiteX13" fmla="*/ 179865 w 388800"/>
                      <a:gd name="connsiteY13" fmla="*/ 300466 h 390378"/>
                      <a:gd name="connsiteX14" fmla="*/ 179864 w 388800"/>
                      <a:gd name="connsiteY14" fmla="*/ 300468 h 390378"/>
                      <a:gd name="connsiteX15" fmla="*/ 180475 w 388800"/>
                      <a:gd name="connsiteY15" fmla="*/ 300214 h 390378"/>
                      <a:gd name="connsiteX16" fmla="*/ 192527 w 388800"/>
                      <a:gd name="connsiteY16" fmla="*/ 299724 h 390378"/>
                      <a:gd name="connsiteX17" fmla="*/ 388088 w 388800"/>
                      <a:gd name="connsiteY17" fmla="*/ 209254 h 390378"/>
                      <a:gd name="connsiteX18" fmla="*/ 388800 w 388800"/>
                      <a:gd name="connsiteY18" fmla="*/ 220118 h 390378"/>
                      <a:gd name="connsiteX19" fmla="*/ 363794 w 388800"/>
                      <a:gd name="connsiteY19" fmla="*/ 293469 h 390378"/>
                      <a:gd name="connsiteX20" fmla="*/ 96909 w 388800"/>
                      <a:gd name="connsiteY20" fmla="*/ 363794 h 390378"/>
                      <a:gd name="connsiteX21" fmla="*/ 26584 w 388800"/>
                      <a:gd name="connsiteY21" fmla="*/ 96909 h 390378"/>
                      <a:gd name="connsiteX22" fmla="*/ 293469 w 388800"/>
                      <a:gd name="connsiteY22" fmla="*/ 26584 h 390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8800" h="390378">
                        <a:moveTo>
                          <a:pt x="293469" y="26584"/>
                        </a:moveTo>
                        <a:cubicBezTo>
                          <a:pt x="340028" y="53723"/>
                          <a:pt x="371179" y="97165"/>
                          <a:pt x="383906" y="145462"/>
                        </a:cubicBezTo>
                        <a:lnTo>
                          <a:pt x="384849" y="159850"/>
                        </a:lnTo>
                        <a:lnTo>
                          <a:pt x="379712" y="160058"/>
                        </a:lnTo>
                        <a:lnTo>
                          <a:pt x="205133" y="240823"/>
                        </a:lnTo>
                        <a:lnTo>
                          <a:pt x="205134" y="120135"/>
                        </a:lnTo>
                        <a:cubicBezTo>
                          <a:pt x="205134" y="106180"/>
                          <a:pt x="193821" y="94866"/>
                          <a:pt x="179865" y="94866"/>
                        </a:cubicBezTo>
                        <a:cubicBezTo>
                          <a:pt x="165909" y="94866"/>
                          <a:pt x="154596" y="106179"/>
                          <a:pt x="154597" y="120135"/>
                        </a:cubicBezTo>
                        <a:lnTo>
                          <a:pt x="154596" y="275198"/>
                        </a:lnTo>
                        <a:cubicBezTo>
                          <a:pt x="154596" y="282175"/>
                          <a:pt x="157424" y="288492"/>
                          <a:pt x="161997" y="293065"/>
                        </a:cubicBezTo>
                        <a:lnTo>
                          <a:pt x="169401" y="296131"/>
                        </a:lnTo>
                        <a:lnTo>
                          <a:pt x="174110" y="300473"/>
                        </a:lnTo>
                        <a:lnTo>
                          <a:pt x="179366" y="300259"/>
                        </a:lnTo>
                        <a:lnTo>
                          <a:pt x="179865" y="300466"/>
                        </a:lnTo>
                        <a:lnTo>
                          <a:pt x="179864" y="300468"/>
                        </a:lnTo>
                        <a:lnTo>
                          <a:pt x="180475" y="300214"/>
                        </a:lnTo>
                        <a:lnTo>
                          <a:pt x="192527" y="299724"/>
                        </a:lnTo>
                        <a:lnTo>
                          <a:pt x="388088" y="209254"/>
                        </a:lnTo>
                        <a:lnTo>
                          <a:pt x="388800" y="220118"/>
                        </a:lnTo>
                        <a:cubicBezTo>
                          <a:pt x="385573" y="245262"/>
                          <a:pt x="377364" y="270190"/>
                          <a:pt x="363794" y="293469"/>
                        </a:cubicBezTo>
                        <a:cubicBezTo>
                          <a:pt x="309515" y="386587"/>
                          <a:pt x="190027" y="418073"/>
                          <a:pt x="96909" y="363794"/>
                        </a:cubicBezTo>
                        <a:cubicBezTo>
                          <a:pt x="3791" y="309515"/>
                          <a:pt x="-27695" y="190027"/>
                          <a:pt x="26584" y="96909"/>
                        </a:cubicBezTo>
                        <a:cubicBezTo>
                          <a:pt x="80863" y="3791"/>
                          <a:pt x="200351" y="-27695"/>
                          <a:pt x="293469" y="26584"/>
                        </a:cubicBezTo>
                        <a:close/>
                      </a:path>
                    </a:pathLst>
                  </a:custGeom>
                  <a:solidFill>
                    <a:srgbClr val="3B725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10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grpSp>
              <p:nvGrpSpPr>
                <p:cNvPr id="61" name="그룹 60">
                  <a:extLst>
                    <a:ext uri="{FF2B5EF4-FFF2-40B4-BE49-F238E27FC236}">
                      <a16:creationId xmlns:a16="http://schemas.microsoft.com/office/drawing/2014/main" id="{7ED0FF24-41EA-B2C0-C515-CF25E78EAAC2}"/>
                    </a:ext>
                  </a:extLst>
                </p:cNvPr>
                <p:cNvGrpSpPr/>
                <p:nvPr/>
              </p:nvGrpSpPr>
              <p:grpSpPr>
                <a:xfrm>
                  <a:off x="584091" y="4332324"/>
                  <a:ext cx="2862745" cy="169277"/>
                  <a:chOff x="584091" y="4332324"/>
                  <a:chExt cx="2862745" cy="169277"/>
                </a:xfrm>
              </p:grpSpPr>
              <p:sp>
                <p:nvSpPr>
                  <p:cNvPr id="208" name="TextBox 207">
                    <a:extLst>
                      <a:ext uri="{FF2B5EF4-FFF2-40B4-BE49-F238E27FC236}">
                        <a16:creationId xmlns:a16="http://schemas.microsoft.com/office/drawing/2014/main" id="{3541DE74-ABC9-CAB0-9D60-34B668EEA83F}"/>
                      </a:ext>
                    </a:extLst>
                  </p:cNvPr>
                  <p:cNvSpPr txBox="1"/>
                  <p:nvPr/>
                </p:nvSpPr>
                <p:spPr>
                  <a:xfrm>
                    <a:off x="773027" y="4332324"/>
                    <a:ext cx="2673809" cy="1692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anchor="ctr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ko-KR" altLang="en-US" sz="11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현역병 입영 및 사회복무요원 소집과 관리</a:t>
                    </a:r>
                  </a:p>
                </p:txBody>
              </p:sp>
              <p:sp>
                <p:nvSpPr>
                  <p:cNvPr id="209" name="자유형: 도형 208">
                    <a:extLst>
                      <a:ext uri="{FF2B5EF4-FFF2-40B4-BE49-F238E27FC236}">
                        <a16:creationId xmlns:a16="http://schemas.microsoft.com/office/drawing/2014/main" id="{D2716E2E-F21B-3090-064E-B73A76A7B175}"/>
                      </a:ext>
                    </a:extLst>
                  </p:cNvPr>
                  <p:cNvSpPr/>
                  <p:nvPr/>
                </p:nvSpPr>
                <p:spPr>
                  <a:xfrm rot="19785720">
                    <a:off x="584091" y="4339485"/>
                    <a:ext cx="127934" cy="127934"/>
                  </a:xfrm>
                  <a:custGeom>
                    <a:avLst/>
                    <a:gdLst>
                      <a:gd name="connsiteX0" fmla="*/ 293469 w 388800"/>
                      <a:gd name="connsiteY0" fmla="*/ 26584 h 390378"/>
                      <a:gd name="connsiteX1" fmla="*/ 383906 w 388800"/>
                      <a:gd name="connsiteY1" fmla="*/ 145462 h 390378"/>
                      <a:gd name="connsiteX2" fmla="*/ 384849 w 388800"/>
                      <a:gd name="connsiteY2" fmla="*/ 159850 h 390378"/>
                      <a:gd name="connsiteX3" fmla="*/ 379712 w 388800"/>
                      <a:gd name="connsiteY3" fmla="*/ 160058 h 390378"/>
                      <a:gd name="connsiteX4" fmla="*/ 205133 w 388800"/>
                      <a:gd name="connsiteY4" fmla="*/ 240823 h 390378"/>
                      <a:gd name="connsiteX5" fmla="*/ 205134 w 388800"/>
                      <a:gd name="connsiteY5" fmla="*/ 120135 h 390378"/>
                      <a:gd name="connsiteX6" fmla="*/ 179865 w 388800"/>
                      <a:gd name="connsiteY6" fmla="*/ 94866 h 390378"/>
                      <a:gd name="connsiteX7" fmla="*/ 154597 w 388800"/>
                      <a:gd name="connsiteY7" fmla="*/ 120135 h 390378"/>
                      <a:gd name="connsiteX8" fmla="*/ 154596 w 388800"/>
                      <a:gd name="connsiteY8" fmla="*/ 275198 h 390378"/>
                      <a:gd name="connsiteX9" fmla="*/ 161997 w 388800"/>
                      <a:gd name="connsiteY9" fmla="*/ 293065 h 390378"/>
                      <a:gd name="connsiteX10" fmla="*/ 169401 w 388800"/>
                      <a:gd name="connsiteY10" fmla="*/ 296131 h 390378"/>
                      <a:gd name="connsiteX11" fmla="*/ 174110 w 388800"/>
                      <a:gd name="connsiteY11" fmla="*/ 300473 h 390378"/>
                      <a:gd name="connsiteX12" fmla="*/ 179366 w 388800"/>
                      <a:gd name="connsiteY12" fmla="*/ 300259 h 390378"/>
                      <a:gd name="connsiteX13" fmla="*/ 179865 w 388800"/>
                      <a:gd name="connsiteY13" fmla="*/ 300466 h 390378"/>
                      <a:gd name="connsiteX14" fmla="*/ 179864 w 388800"/>
                      <a:gd name="connsiteY14" fmla="*/ 300468 h 390378"/>
                      <a:gd name="connsiteX15" fmla="*/ 180475 w 388800"/>
                      <a:gd name="connsiteY15" fmla="*/ 300214 h 390378"/>
                      <a:gd name="connsiteX16" fmla="*/ 192527 w 388800"/>
                      <a:gd name="connsiteY16" fmla="*/ 299724 h 390378"/>
                      <a:gd name="connsiteX17" fmla="*/ 388088 w 388800"/>
                      <a:gd name="connsiteY17" fmla="*/ 209254 h 390378"/>
                      <a:gd name="connsiteX18" fmla="*/ 388800 w 388800"/>
                      <a:gd name="connsiteY18" fmla="*/ 220118 h 390378"/>
                      <a:gd name="connsiteX19" fmla="*/ 363794 w 388800"/>
                      <a:gd name="connsiteY19" fmla="*/ 293469 h 390378"/>
                      <a:gd name="connsiteX20" fmla="*/ 96909 w 388800"/>
                      <a:gd name="connsiteY20" fmla="*/ 363794 h 390378"/>
                      <a:gd name="connsiteX21" fmla="*/ 26584 w 388800"/>
                      <a:gd name="connsiteY21" fmla="*/ 96909 h 390378"/>
                      <a:gd name="connsiteX22" fmla="*/ 293469 w 388800"/>
                      <a:gd name="connsiteY22" fmla="*/ 26584 h 390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8800" h="390378">
                        <a:moveTo>
                          <a:pt x="293469" y="26584"/>
                        </a:moveTo>
                        <a:cubicBezTo>
                          <a:pt x="340028" y="53723"/>
                          <a:pt x="371179" y="97165"/>
                          <a:pt x="383906" y="145462"/>
                        </a:cubicBezTo>
                        <a:lnTo>
                          <a:pt x="384849" y="159850"/>
                        </a:lnTo>
                        <a:lnTo>
                          <a:pt x="379712" y="160058"/>
                        </a:lnTo>
                        <a:lnTo>
                          <a:pt x="205133" y="240823"/>
                        </a:lnTo>
                        <a:lnTo>
                          <a:pt x="205134" y="120135"/>
                        </a:lnTo>
                        <a:cubicBezTo>
                          <a:pt x="205134" y="106180"/>
                          <a:pt x="193821" y="94866"/>
                          <a:pt x="179865" y="94866"/>
                        </a:cubicBezTo>
                        <a:cubicBezTo>
                          <a:pt x="165909" y="94866"/>
                          <a:pt x="154596" y="106179"/>
                          <a:pt x="154597" y="120135"/>
                        </a:cubicBezTo>
                        <a:lnTo>
                          <a:pt x="154596" y="275198"/>
                        </a:lnTo>
                        <a:cubicBezTo>
                          <a:pt x="154596" y="282175"/>
                          <a:pt x="157424" y="288492"/>
                          <a:pt x="161997" y="293065"/>
                        </a:cubicBezTo>
                        <a:lnTo>
                          <a:pt x="169401" y="296131"/>
                        </a:lnTo>
                        <a:lnTo>
                          <a:pt x="174110" y="300473"/>
                        </a:lnTo>
                        <a:lnTo>
                          <a:pt x="179366" y="300259"/>
                        </a:lnTo>
                        <a:lnTo>
                          <a:pt x="179865" y="300466"/>
                        </a:lnTo>
                        <a:lnTo>
                          <a:pt x="179864" y="300468"/>
                        </a:lnTo>
                        <a:lnTo>
                          <a:pt x="180475" y="300214"/>
                        </a:lnTo>
                        <a:lnTo>
                          <a:pt x="192527" y="299724"/>
                        </a:lnTo>
                        <a:lnTo>
                          <a:pt x="388088" y="209254"/>
                        </a:lnTo>
                        <a:lnTo>
                          <a:pt x="388800" y="220118"/>
                        </a:lnTo>
                        <a:cubicBezTo>
                          <a:pt x="385573" y="245262"/>
                          <a:pt x="377364" y="270190"/>
                          <a:pt x="363794" y="293469"/>
                        </a:cubicBezTo>
                        <a:cubicBezTo>
                          <a:pt x="309515" y="386587"/>
                          <a:pt x="190027" y="418073"/>
                          <a:pt x="96909" y="363794"/>
                        </a:cubicBezTo>
                        <a:cubicBezTo>
                          <a:pt x="3791" y="309515"/>
                          <a:pt x="-27695" y="190027"/>
                          <a:pt x="26584" y="96909"/>
                        </a:cubicBezTo>
                        <a:cubicBezTo>
                          <a:pt x="80863" y="3791"/>
                          <a:pt x="200351" y="-27695"/>
                          <a:pt x="293469" y="26584"/>
                        </a:cubicBezTo>
                        <a:close/>
                      </a:path>
                    </a:pathLst>
                  </a:custGeom>
                  <a:solidFill>
                    <a:srgbClr val="3B725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10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grpSp>
              <p:nvGrpSpPr>
                <p:cNvPr id="62" name="그룹 61">
                  <a:extLst>
                    <a:ext uri="{FF2B5EF4-FFF2-40B4-BE49-F238E27FC236}">
                      <a16:creationId xmlns:a16="http://schemas.microsoft.com/office/drawing/2014/main" id="{C7B7400A-EBE0-E6A2-1F20-2011A023B6B4}"/>
                    </a:ext>
                  </a:extLst>
                </p:cNvPr>
                <p:cNvGrpSpPr/>
                <p:nvPr/>
              </p:nvGrpSpPr>
              <p:grpSpPr>
                <a:xfrm>
                  <a:off x="584091" y="4588350"/>
                  <a:ext cx="1631639" cy="169277"/>
                  <a:chOff x="584091" y="4588350"/>
                  <a:chExt cx="1631639" cy="169277"/>
                </a:xfrm>
              </p:grpSpPr>
              <p:sp>
                <p:nvSpPr>
                  <p:cNvPr id="206" name="TextBox 205">
                    <a:extLst>
                      <a:ext uri="{FF2B5EF4-FFF2-40B4-BE49-F238E27FC236}">
                        <a16:creationId xmlns:a16="http://schemas.microsoft.com/office/drawing/2014/main" id="{0F8707B3-FA39-1580-F288-0E218489E6D4}"/>
                      </a:ext>
                    </a:extLst>
                  </p:cNvPr>
                  <p:cNvSpPr txBox="1"/>
                  <p:nvPr/>
                </p:nvSpPr>
                <p:spPr>
                  <a:xfrm>
                    <a:off x="773027" y="4588350"/>
                    <a:ext cx="1442703" cy="1692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anchor="ctr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ko-KR" altLang="en-US" sz="11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예비군의 편성 및 관리</a:t>
                    </a:r>
                  </a:p>
                </p:txBody>
              </p:sp>
              <p:sp>
                <p:nvSpPr>
                  <p:cNvPr id="207" name="자유형: 도형 206">
                    <a:extLst>
                      <a:ext uri="{FF2B5EF4-FFF2-40B4-BE49-F238E27FC236}">
                        <a16:creationId xmlns:a16="http://schemas.microsoft.com/office/drawing/2014/main" id="{A8AD9E34-0952-5368-B005-4D3D7B7DBB41}"/>
                      </a:ext>
                    </a:extLst>
                  </p:cNvPr>
                  <p:cNvSpPr/>
                  <p:nvPr/>
                </p:nvSpPr>
                <p:spPr>
                  <a:xfrm rot="19785720">
                    <a:off x="584091" y="4595511"/>
                    <a:ext cx="127934" cy="127934"/>
                  </a:xfrm>
                  <a:custGeom>
                    <a:avLst/>
                    <a:gdLst>
                      <a:gd name="connsiteX0" fmla="*/ 293469 w 388800"/>
                      <a:gd name="connsiteY0" fmla="*/ 26584 h 390378"/>
                      <a:gd name="connsiteX1" fmla="*/ 383906 w 388800"/>
                      <a:gd name="connsiteY1" fmla="*/ 145462 h 390378"/>
                      <a:gd name="connsiteX2" fmla="*/ 384849 w 388800"/>
                      <a:gd name="connsiteY2" fmla="*/ 159850 h 390378"/>
                      <a:gd name="connsiteX3" fmla="*/ 379712 w 388800"/>
                      <a:gd name="connsiteY3" fmla="*/ 160058 h 390378"/>
                      <a:gd name="connsiteX4" fmla="*/ 205133 w 388800"/>
                      <a:gd name="connsiteY4" fmla="*/ 240823 h 390378"/>
                      <a:gd name="connsiteX5" fmla="*/ 205134 w 388800"/>
                      <a:gd name="connsiteY5" fmla="*/ 120135 h 390378"/>
                      <a:gd name="connsiteX6" fmla="*/ 179865 w 388800"/>
                      <a:gd name="connsiteY6" fmla="*/ 94866 h 390378"/>
                      <a:gd name="connsiteX7" fmla="*/ 154597 w 388800"/>
                      <a:gd name="connsiteY7" fmla="*/ 120135 h 390378"/>
                      <a:gd name="connsiteX8" fmla="*/ 154596 w 388800"/>
                      <a:gd name="connsiteY8" fmla="*/ 275198 h 390378"/>
                      <a:gd name="connsiteX9" fmla="*/ 161997 w 388800"/>
                      <a:gd name="connsiteY9" fmla="*/ 293065 h 390378"/>
                      <a:gd name="connsiteX10" fmla="*/ 169401 w 388800"/>
                      <a:gd name="connsiteY10" fmla="*/ 296131 h 390378"/>
                      <a:gd name="connsiteX11" fmla="*/ 174110 w 388800"/>
                      <a:gd name="connsiteY11" fmla="*/ 300473 h 390378"/>
                      <a:gd name="connsiteX12" fmla="*/ 179366 w 388800"/>
                      <a:gd name="connsiteY12" fmla="*/ 300259 h 390378"/>
                      <a:gd name="connsiteX13" fmla="*/ 179865 w 388800"/>
                      <a:gd name="connsiteY13" fmla="*/ 300466 h 390378"/>
                      <a:gd name="connsiteX14" fmla="*/ 179864 w 388800"/>
                      <a:gd name="connsiteY14" fmla="*/ 300468 h 390378"/>
                      <a:gd name="connsiteX15" fmla="*/ 180475 w 388800"/>
                      <a:gd name="connsiteY15" fmla="*/ 300214 h 390378"/>
                      <a:gd name="connsiteX16" fmla="*/ 192527 w 388800"/>
                      <a:gd name="connsiteY16" fmla="*/ 299724 h 390378"/>
                      <a:gd name="connsiteX17" fmla="*/ 388088 w 388800"/>
                      <a:gd name="connsiteY17" fmla="*/ 209254 h 390378"/>
                      <a:gd name="connsiteX18" fmla="*/ 388800 w 388800"/>
                      <a:gd name="connsiteY18" fmla="*/ 220118 h 390378"/>
                      <a:gd name="connsiteX19" fmla="*/ 363794 w 388800"/>
                      <a:gd name="connsiteY19" fmla="*/ 293469 h 390378"/>
                      <a:gd name="connsiteX20" fmla="*/ 96909 w 388800"/>
                      <a:gd name="connsiteY20" fmla="*/ 363794 h 390378"/>
                      <a:gd name="connsiteX21" fmla="*/ 26584 w 388800"/>
                      <a:gd name="connsiteY21" fmla="*/ 96909 h 390378"/>
                      <a:gd name="connsiteX22" fmla="*/ 293469 w 388800"/>
                      <a:gd name="connsiteY22" fmla="*/ 26584 h 390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8800" h="390378">
                        <a:moveTo>
                          <a:pt x="293469" y="26584"/>
                        </a:moveTo>
                        <a:cubicBezTo>
                          <a:pt x="340028" y="53723"/>
                          <a:pt x="371179" y="97165"/>
                          <a:pt x="383906" y="145462"/>
                        </a:cubicBezTo>
                        <a:lnTo>
                          <a:pt x="384849" y="159850"/>
                        </a:lnTo>
                        <a:lnTo>
                          <a:pt x="379712" y="160058"/>
                        </a:lnTo>
                        <a:lnTo>
                          <a:pt x="205133" y="240823"/>
                        </a:lnTo>
                        <a:lnTo>
                          <a:pt x="205134" y="120135"/>
                        </a:lnTo>
                        <a:cubicBezTo>
                          <a:pt x="205134" y="106180"/>
                          <a:pt x="193821" y="94866"/>
                          <a:pt x="179865" y="94866"/>
                        </a:cubicBezTo>
                        <a:cubicBezTo>
                          <a:pt x="165909" y="94866"/>
                          <a:pt x="154596" y="106179"/>
                          <a:pt x="154597" y="120135"/>
                        </a:cubicBezTo>
                        <a:lnTo>
                          <a:pt x="154596" y="275198"/>
                        </a:lnTo>
                        <a:cubicBezTo>
                          <a:pt x="154596" y="282175"/>
                          <a:pt x="157424" y="288492"/>
                          <a:pt x="161997" y="293065"/>
                        </a:cubicBezTo>
                        <a:lnTo>
                          <a:pt x="169401" y="296131"/>
                        </a:lnTo>
                        <a:lnTo>
                          <a:pt x="174110" y="300473"/>
                        </a:lnTo>
                        <a:lnTo>
                          <a:pt x="179366" y="300259"/>
                        </a:lnTo>
                        <a:lnTo>
                          <a:pt x="179865" y="300466"/>
                        </a:lnTo>
                        <a:lnTo>
                          <a:pt x="179864" y="300468"/>
                        </a:lnTo>
                        <a:lnTo>
                          <a:pt x="180475" y="300214"/>
                        </a:lnTo>
                        <a:lnTo>
                          <a:pt x="192527" y="299724"/>
                        </a:lnTo>
                        <a:lnTo>
                          <a:pt x="388088" y="209254"/>
                        </a:lnTo>
                        <a:lnTo>
                          <a:pt x="388800" y="220118"/>
                        </a:lnTo>
                        <a:cubicBezTo>
                          <a:pt x="385573" y="245262"/>
                          <a:pt x="377364" y="270190"/>
                          <a:pt x="363794" y="293469"/>
                        </a:cubicBezTo>
                        <a:cubicBezTo>
                          <a:pt x="309515" y="386587"/>
                          <a:pt x="190027" y="418073"/>
                          <a:pt x="96909" y="363794"/>
                        </a:cubicBezTo>
                        <a:cubicBezTo>
                          <a:pt x="3791" y="309515"/>
                          <a:pt x="-27695" y="190027"/>
                          <a:pt x="26584" y="96909"/>
                        </a:cubicBezTo>
                        <a:cubicBezTo>
                          <a:pt x="80863" y="3791"/>
                          <a:pt x="200351" y="-27695"/>
                          <a:pt x="293469" y="26584"/>
                        </a:cubicBezTo>
                        <a:close/>
                      </a:path>
                    </a:pathLst>
                  </a:custGeom>
                  <a:solidFill>
                    <a:srgbClr val="3B725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10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grpSp>
              <p:nvGrpSpPr>
                <p:cNvPr id="64" name="그룹 63">
                  <a:extLst>
                    <a:ext uri="{FF2B5EF4-FFF2-40B4-BE49-F238E27FC236}">
                      <a16:creationId xmlns:a16="http://schemas.microsoft.com/office/drawing/2014/main" id="{39A0BD39-1D55-A339-98A5-C959DEF82657}"/>
                    </a:ext>
                  </a:extLst>
                </p:cNvPr>
                <p:cNvGrpSpPr/>
                <p:nvPr/>
              </p:nvGrpSpPr>
              <p:grpSpPr>
                <a:xfrm>
                  <a:off x="584091" y="4844376"/>
                  <a:ext cx="1900943" cy="169277"/>
                  <a:chOff x="584091" y="4844376"/>
                  <a:chExt cx="1900943" cy="169277"/>
                </a:xfrm>
              </p:grpSpPr>
              <p:sp>
                <p:nvSpPr>
                  <p:cNvPr id="204" name="TextBox 203">
                    <a:extLst>
                      <a:ext uri="{FF2B5EF4-FFF2-40B4-BE49-F238E27FC236}">
                        <a16:creationId xmlns:a16="http://schemas.microsoft.com/office/drawing/2014/main" id="{8AE1F9B8-B42E-1B2D-740A-2D52A8505ACE}"/>
                      </a:ext>
                    </a:extLst>
                  </p:cNvPr>
                  <p:cNvSpPr txBox="1"/>
                  <p:nvPr/>
                </p:nvSpPr>
                <p:spPr>
                  <a:xfrm>
                    <a:off x="773027" y="4844376"/>
                    <a:ext cx="1712007" cy="1692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anchor="ctr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ko-KR" altLang="en-US" sz="11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전시 병력동원 및 훈련소집</a:t>
                    </a:r>
                  </a:p>
                </p:txBody>
              </p:sp>
              <p:sp>
                <p:nvSpPr>
                  <p:cNvPr id="205" name="자유형: 도형 204">
                    <a:extLst>
                      <a:ext uri="{FF2B5EF4-FFF2-40B4-BE49-F238E27FC236}">
                        <a16:creationId xmlns:a16="http://schemas.microsoft.com/office/drawing/2014/main" id="{8B823645-C983-5ECB-F5B6-C9714FC0BB26}"/>
                      </a:ext>
                    </a:extLst>
                  </p:cNvPr>
                  <p:cNvSpPr/>
                  <p:nvPr/>
                </p:nvSpPr>
                <p:spPr>
                  <a:xfrm rot="19785720">
                    <a:off x="584091" y="4851537"/>
                    <a:ext cx="127934" cy="127934"/>
                  </a:xfrm>
                  <a:custGeom>
                    <a:avLst/>
                    <a:gdLst>
                      <a:gd name="connsiteX0" fmla="*/ 293469 w 388800"/>
                      <a:gd name="connsiteY0" fmla="*/ 26584 h 390378"/>
                      <a:gd name="connsiteX1" fmla="*/ 383906 w 388800"/>
                      <a:gd name="connsiteY1" fmla="*/ 145462 h 390378"/>
                      <a:gd name="connsiteX2" fmla="*/ 384849 w 388800"/>
                      <a:gd name="connsiteY2" fmla="*/ 159850 h 390378"/>
                      <a:gd name="connsiteX3" fmla="*/ 379712 w 388800"/>
                      <a:gd name="connsiteY3" fmla="*/ 160058 h 390378"/>
                      <a:gd name="connsiteX4" fmla="*/ 205133 w 388800"/>
                      <a:gd name="connsiteY4" fmla="*/ 240823 h 390378"/>
                      <a:gd name="connsiteX5" fmla="*/ 205134 w 388800"/>
                      <a:gd name="connsiteY5" fmla="*/ 120135 h 390378"/>
                      <a:gd name="connsiteX6" fmla="*/ 179865 w 388800"/>
                      <a:gd name="connsiteY6" fmla="*/ 94866 h 390378"/>
                      <a:gd name="connsiteX7" fmla="*/ 154597 w 388800"/>
                      <a:gd name="connsiteY7" fmla="*/ 120135 h 390378"/>
                      <a:gd name="connsiteX8" fmla="*/ 154596 w 388800"/>
                      <a:gd name="connsiteY8" fmla="*/ 275198 h 390378"/>
                      <a:gd name="connsiteX9" fmla="*/ 161997 w 388800"/>
                      <a:gd name="connsiteY9" fmla="*/ 293065 h 390378"/>
                      <a:gd name="connsiteX10" fmla="*/ 169401 w 388800"/>
                      <a:gd name="connsiteY10" fmla="*/ 296131 h 390378"/>
                      <a:gd name="connsiteX11" fmla="*/ 174110 w 388800"/>
                      <a:gd name="connsiteY11" fmla="*/ 300473 h 390378"/>
                      <a:gd name="connsiteX12" fmla="*/ 179366 w 388800"/>
                      <a:gd name="connsiteY12" fmla="*/ 300259 h 390378"/>
                      <a:gd name="connsiteX13" fmla="*/ 179865 w 388800"/>
                      <a:gd name="connsiteY13" fmla="*/ 300466 h 390378"/>
                      <a:gd name="connsiteX14" fmla="*/ 179864 w 388800"/>
                      <a:gd name="connsiteY14" fmla="*/ 300468 h 390378"/>
                      <a:gd name="connsiteX15" fmla="*/ 180475 w 388800"/>
                      <a:gd name="connsiteY15" fmla="*/ 300214 h 390378"/>
                      <a:gd name="connsiteX16" fmla="*/ 192527 w 388800"/>
                      <a:gd name="connsiteY16" fmla="*/ 299724 h 390378"/>
                      <a:gd name="connsiteX17" fmla="*/ 388088 w 388800"/>
                      <a:gd name="connsiteY17" fmla="*/ 209254 h 390378"/>
                      <a:gd name="connsiteX18" fmla="*/ 388800 w 388800"/>
                      <a:gd name="connsiteY18" fmla="*/ 220118 h 390378"/>
                      <a:gd name="connsiteX19" fmla="*/ 363794 w 388800"/>
                      <a:gd name="connsiteY19" fmla="*/ 293469 h 390378"/>
                      <a:gd name="connsiteX20" fmla="*/ 96909 w 388800"/>
                      <a:gd name="connsiteY20" fmla="*/ 363794 h 390378"/>
                      <a:gd name="connsiteX21" fmla="*/ 26584 w 388800"/>
                      <a:gd name="connsiteY21" fmla="*/ 96909 h 390378"/>
                      <a:gd name="connsiteX22" fmla="*/ 293469 w 388800"/>
                      <a:gd name="connsiteY22" fmla="*/ 26584 h 390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8800" h="390378">
                        <a:moveTo>
                          <a:pt x="293469" y="26584"/>
                        </a:moveTo>
                        <a:cubicBezTo>
                          <a:pt x="340028" y="53723"/>
                          <a:pt x="371179" y="97165"/>
                          <a:pt x="383906" y="145462"/>
                        </a:cubicBezTo>
                        <a:lnTo>
                          <a:pt x="384849" y="159850"/>
                        </a:lnTo>
                        <a:lnTo>
                          <a:pt x="379712" y="160058"/>
                        </a:lnTo>
                        <a:lnTo>
                          <a:pt x="205133" y="240823"/>
                        </a:lnTo>
                        <a:lnTo>
                          <a:pt x="205134" y="120135"/>
                        </a:lnTo>
                        <a:cubicBezTo>
                          <a:pt x="205134" y="106180"/>
                          <a:pt x="193821" y="94866"/>
                          <a:pt x="179865" y="94866"/>
                        </a:cubicBezTo>
                        <a:cubicBezTo>
                          <a:pt x="165909" y="94866"/>
                          <a:pt x="154596" y="106179"/>
                          <a:pt x="154597" y="120135"/>
                        </a:cubicBezTo>
                        <a:lnTo>
                          <a:pt x="154596" y="275198"/>
                        </a:lnTo>
                        <a:cubicBezTo>
                          <a:pt x="154596" y="282175"/>
                          <a:pt x="157424" y="288492"/>
                          <a:pt x="161997" y="293065"/>
                        </a:cubicBezTo>
                        <a:lnTo>
                          <a:pt x="169401" y="296131"/>
                        </a:lnTo>
                        <a:lnTo>
                          <a:pt x="174110" y="300473"/>
                        </a:lnTo>
                        <a:lnTo>
                          <a:pt x="179366" y="300259"/>
                        </a:lnTo>
                        <a:lnTo>
                          <a:pt x="179865" y="300466"/>
                        </a:lnTo>
                        <a:lnTo>
                          <a:pt x="179864" y="300468"/>
                        </a:lnTo>
                        <a:lnTo>
                          <a:pt x="180475" y="300214"/>
                        </a:lnTo>
                        <a:lnTo>
                          <a:pt x="192527" y="299724"/>
                        </a:lnTo>
                        <a:lnTo>
                          <a:pt x="388088" y="209254"/>
                        </a:lnTo>
                        <a:lnTo>
                          <a:pt x="388800" y="220118"/>
                        </a:lnTo>
                        <a:cubicBezTo>
                          <a:pt x="385573" y="245262"/>
                          <a:pt x="377364" y="270190"/>
                          <a:pt x="363794" y="293469"/>
                        </a:cubicBezTo>
                        <a:cubicBezTo>
                          <a:pt x="309515" y="386587"/>
                          <a:pt x="190027" y="418073"/>
                          <a:pt x="96909" y="363794"/>
                        </a:cubicBezTo>
                        <a:cubicBezTo>
                          <a:pt x="3791" y="309515"/>
                          <a:pt x="-27695" y="190027"/>
                          <a:pt x="26584" y="96909"/>
                        </a:cubicBezTo>
                        <a:cubicBezTo>
                          <a:pt x="80863" y="3791"/>
                          <a:pt x="200351" y="-27695"/>
                          <a:pt x="293469" y="26584"/>
                        </a:cubicBezTo>
                        <a:close/>
                      </a:path>
                    </a:pathLst>
                  </a:custGeom>
                  <a:solidFill>
                    <a:srgbClr val="3B725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10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grpSp>
              <p:nvGrpSpPr>
                <p:cNvPr id="63" name="그룹 62">
                  <a:extLst>
                    <a:ext uri="{FF2B5EF4-FFF2-40B4-BE49-F238E27FC236}">
                      <a16:creationId xmlns:a16="http://schemas.microsoft.com/office/drawing/2014/main" id="{DD868B4A-00DF-0018-41BC-68EA0C5999F8}"/>
                    </a:ext>
                  </a:extLst>
                </p:cNvPr>
                <p:cNvGrpSpPr/>
                <p:nvPr/>
              </p:nvGrpSpPr>
              <p:grpSpPr>
                <a:xfrm>
                  <a:off x="584091" y="5100402"/>
                  <a:ext cx="2920453" cy="169277"/>
                  <a:chOff x="584091" y="5100402"/>
                  <a:chExt cx="2920453" cy="169277"/>
                </a:xfrm>
              </p:grpSpPr>
              <p:sp>
                <p:nvSpPr>
                  <p:cNvPr id="202" name="TextBox 201">
                    <a:extLst>
                      <a:ext uri="{FF2B5EF4-FFF2-40B4-BE49-F238E27FC236}">
                        <a16:creationId xmlns:a16="http://schemas.microsoft.com/office/drawing/2014/main" id="{D84F44F5-B535-7029-F20E-8BAE2154C591}"/>
                      </a:ext>
                    </a:extLst>
                  </p:cNvPr>
                  <p:cNvSpPr txBox="1"/>
                  <p:nvPr/>
                </p:nvSpPr>
                <p:spPr>
                  <a:xfrm>
                    <a:off x="773027" y="5100402"/>
                    <a:ext cx="2731517" cy="1692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anchor="ctr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ko-KR" altLang="en-US" sz="11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전문연구요원 및 산업기능요원 등 자원관리</a:t>
                    </a:r>
                  </a:p>
                </p:txBody>
              </p:sp>
              <p:sp>
                <p:nvSpPr>
                  <p:cNvPr id="203" name="자유형: 도형 202">
                    <a:extLst>
                      <a:ext uri="{FF2B5EF4-FFF2-40B4-BE49-F238E27FC236}">
                        <a16:creationId xmlns:a16="http://schemas.microsoft.com/office/drawing/2014/main" id="{E9D7CB50-4BE8-73FB-E3F2-20EE591EB7AC}"/>
                      </a:ext>
                    </a:extLst>
                  </p:cNvPr>
                  <p:cNvSpPr/>
                  <p:nvPr/>
                </p:nvSpPr>
                <p:spPr>
                  <a:xfrm rot="19785720">
                    <a:off x="584091" y="5107563"/>
                    <a:ext cx="127934" cy="127934"/>
                  </a:xfrm>
                  <a:custGeom>
                    <a:avLst/>
                    <a:gdLst>
                      <a:gd name="connsiteX0" fmla="*/ 293469 w 388800"/>
                      <a:gd name="connsiteY0" fmla="*/ 26584 h 390378"/>
                      <a:gd name="connsiteX1" fmla="*/ 383906 w 388800"/>
                      <a:gd name="connsiteY1" fmla="*/ 145462 h 390378"/>
                      <a:gd name="connsiteX2" fmla="*/ 384849 w 388800"/>
                      <a:gd name="connsiteY2" fmla="*/ 159850 h 390378"/>
                      <a:gd name="connsiteX3" fmla="*/ 379712 w 388800"/>
                      <a:gd name="connsiteY3" fmla="*/ 160058 h 390378"/>
                      <a:gd name="connsiteX4" fmla="*/ 205133 w 388800"/>
                      <a:gd name="connsiteY4" fmla="*/ 240823 h 390378"/>
                      <a:gd name="connsiteX5" fmla="*/ 205134 w 388800"/>
                      <a:gd name="connsiteY5" fmla="*/ 120135 h 390378"/>
                      <a:gd name="connsiteX6" fmla="*/ 179865 w 388800"/>
                      <a:gd name="connsiteY6" fmla="*/ 94866 h 390378"/>
                      <a:gd name="connsiteX7" fmla="*/ 154597 w 388800"/>
                      <a:gd name="connsiteY7" fmla="*/ 120135 h 390378"/>
                      <a:gd name="connsiteX8" fmla="*/ 154596 w 388800"/>
                      <a:gd name="connsiteY8" fmla="*/ 275198 h 390378"/>
                      <a:gd name="connsiteX9" fmla="*/ 161997 w 388800"/>
                      <a:gd name="connsiteY9" fmla="*/ 293065 h 390378"/>
                      <a:gd name="connsiteX10" fmla="*/ 169401 w 388800"/>
                      <a:gd name="connsiteY10" fmla="*/ 296131 h 390378"/>
                      <a:gd name="connsiteX11" fmla="*/ 174110 w 388800"/>
                      <a:gd name="connsiteY11" fmla="*/ 300473 h 390378"/>
                      <a:gd name="connsiteX12" fmla="*/ 179366 w 388800"/>
                      <a:gd name="connsiteY12" fmla="*/ 300259 h 390378"/>
                      <a:gd name="connsiteX13" fmla="*/ 179865 w 388800"/>
                      <a:gd name="connsiteY13" fmla="*/ 300466 h 390378"/>
                      <a:gd name="connsiteX14" fmla="*/ 179864 w 388800"/>
                      <a:gd name="connsiteY14" fmla="*/ 300468 h 390378"/>
                      <a:gd name="connsiteX15" fmla="*/ 180475 w 388800"/>
                      <a:gd name="connsiteY15" fmla="*/ 300214 h 390378"/>
                      <a:gd name="connsiteX16" fmla="*/ 192527 w 388800"/>
                      <a:gd name="connsiteY16" fmla="*/ 299724 h 390378"/>
                      <a:gd name="connsiteX17" fmla="*/ 388088 w 388800"/>
                      <a:gd name="connsiteY17" fmla="*/ 209254 h 390378"/>
                      <a:gd name="connsiteX18" fmla="*/ 388800 w 388800"/>
                      <a:gd name="connsiteY18" fmla="*/ 220118 h 390378"/>
                      <a:gd name="connsiteX19" fmla="*/ 363794 w 388800"/>
                      <a:gd name="connsiteY19" fmla="*/ 293469 h 390378"/>
                      <a:gd name="connsiteX20" fmla="*/ 96909 w 388800"/>
                      <a:gd name="connsiteY20" fmla="*/ 363794 h 390378"/>
                      <a:gd name="connsiteX21" fmla="*/ 26584 w 388800"/>
                      <a:gd name="connsiteY21" fmla="*/ 96909 h 390378"/>
                      <a:gd name="connsiteX22" fmla="*/ 293469 w 388800"/>
                      <a:gd name="connsiteY22" fmla="*/ 26584 h 390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8800" h="390378">
                        <a:moveTo>
                          <a:pt x="293469" y="26584"/>
                        </a:moveTo>
                        <a:cubicBezTo>
                          <a:pt x="340028" y="53723"/>
                          <a:pt x="371179" y="97165"/>
                          <a:pt x="383906" y="145462"/>
                        </a:cubicBezTo>
                        <a:lnTo>
                          <a:pt x="384849" y="159850"/>
                        </a:lnTo>
                        <a:lnTo>
                          <a:pt x="379712" y="160058"/>
                        </a:lnTo>
                        <a:lnTo>
                          <a:pt x="205133" y="240823"/>
                        </a:lnTo>
                        <a:lnTo>
                          <a:pt x="205134" y="120135"/>
                        </a:lnTo>
                        <a:cubicBezTo>
                          <a:pt x="205134" y="106180"/>
                          <a:pt x="193821" y="94866"/>
                          <a:pt x="179865" y="94866"/>
                        </a:cubicBezTo>
                        <a:cubicBezTo>
                          <a:pt x="165909" y="94866"/>
                          <a:pt x="154596" y="106179"/>
                          <a:pt x="154597" y="120135"/>
                        </a:cubicBezTo>
                        <a:lnTo>
                          <a:pt x="154596" y="275198"/>
                        </a:lnTo>
                        <a:cubicBezTo>
                          <a:pt x="154596" y="282175"/>
                          <a:pt x="157424" y="288492"/>
                          <a:pt x="161997" y="293065"/>
                        </a:cubicBezTo>
                        <a:lnTo>
                          <a:pt x="169401" y="296131"/>
                        </a:lnTo>
                        <a:lnTo>
                          <a:pt x="174110" y="300473"/>
                        </a:lnTo>
                        <a:lnTo>
                          <a:pt x="179366" y="300259"/>
                        </a:lnTo>
                        <a:lnTo>
                          <a:pt x="179865" y="300466"/>
                        </a:lnTo>
                        <a:lnTo>
                          <a:pt x="179864" y="300468"/>
                        </a:lnTo>
                        <a:lnTo>
                          <a:pt x="180475" y="300214"/>
                        </a:lnTo>
                        <a:lnTo>
                          <a:pt x="192527" y="299724"/>
                        </a:lnTo>
                        <a:lnTo>
                          <a:pt x="388088" y="209254"/>
                        </a:lnTo>
                        <a:lnTo>
                          <a:pt x="388800" y="220118"/>
                        </a:lnTo>
                        <a:cubicBezTo>
                          <a:pt x="385573" y="245262"/>
                          <a:pt x="377364" y="270190"/>
                          <a:pt x="363794" y="293469"/>
                        </a:cubicBezTo>
                        <a:cubicBezTo>
                          <a:pt x="309515" y="386587"/>
                          <a:pt x="190027" y="418073"/>
                          <a:pt x="96909" y="363794"/>
                        </a:cubicBezTo>
                        <a:cubicBezTo>
                          <a:pt x="3791" y="309515"/>
                          <a:pt x="-27695" y="190027"/>
                          <a:pt x="26584" y="96909"/>
                        </a:cubicBezTo>
                        <a:cubicBezTo>
                          <a:pt x="80863" y="3791"/>
                          <a:pt x="200351" y="-27695"/>
                          <a:pt x="293469" y="26584"/>
                        </a:cubicBezTo>
                        <a:close/>
                      </a:path>
                    </a:pathLst>
                  </a:custGeom>
                  <a:solidFill>
                    <a:srgbClr val="3B725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10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grpSp>
              <p:nvGrpSpPr>
                <p:cNvPr id="65" name="그룹 64">
                  <a:extLst>
                    <a:ext uri="{FF2B5EF4-FFF2-40B4-BE49-F238E27FC236}">
                      <a16:creationId xmlns:a16="http://schemas.microsoft.com/office/drawing/2014/main" id="{17C83899-99A6-7CFC-EDDC-5486C00BC2C4}"/>
                    </a:ext>
                  </a:extLst>
                </p:cNvPr>
                <p:cNvGrpSpPr/>
                <p:nvPr/>
              </p:nvGrpSpPr>
              <p:grpSpPr>
                <a:xfrm>
                  <a:off x="584091" y="5356428"/>
                  <a:ext cx="1747055" cy="169277"/>
                  <a:chOff x="584091" y="5356428"/>
                  <a:chExt cx="1747055" cy="169277"/>
                </a:xfrm>
              </p:grpSpPr>
              <p:sp>
                <p:nvSpPr>
                  <p:cNvPr id="200" name="TextBox 199">
                    <a:extLst>
                      <a:ext uri="{FF2B5EF4-FFF2-40B4-BE49-F238E27FC236}">
                        <a16:creationId xmlns:a16="http://schemas.microsoft.com/office/drawing/2014/main" id="{7AFFAC76-B1C9-1438-C5E7-765218AA5DA8}"/>
                      </a:ext>
                    </a:extLst>
                  </p:cNvPr>
                  <p:cNvSpPr txBox="1"/>
                  <p:nvPr/>
                </p:nvSpPr>
                <p:spPr>
                  <a:xfrm>
                    <a:off x="773027" y="5356428"/>
                    <a:ext cx="1558119" cy="1692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anchor="ctr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ko-KR" altLang="en-US" sz="11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병역의무자 국외여행허가</a:t>
                    </a:r>
                  </a:p>
                </p:txBody>
              </p:sp>
              <p:sp>
                <p:nvSpPr>
                  <p:cNvPr id="201" name="자유형: 도형 200">
                    <a:extLst>
                      <a:ext uri="{FF2B5EF4-FFF2-40B4-BE49-F238E27FC236}">
                        <a16:creationId xmlns:a16="http://schemas.microsoft.com/office/drawing/2014/main" id="{33396AD1-3616-46EA-6E97-81D1BAC63FC4}"/>
                      </a:ext>
                    </a:extLst>
                  </p:cNvPr>
                  <p:cNvSpPr/>
                  <p:nvPr/>
                </p:nvSpPr>
                <p:spPr>
                  <a:xfrm rot="19785720">
                    <a:off x="584091" y="5363589"/>
                    <a:ext cx="127934" cy="127934"/>
                  </a:xfrm>
                  <a:custGeom>
                    <a:avLst/>
                    <a:gdLst>
                      <a:gd name="connsiteX0" fmla="*/ 293469 w 388800"/>
                      <a:gd name="connsiteY0" fmla="*/ 26584 h 390378"/>
                      <a:gd name="connsiteX1" fmla="*/ 383906 w 388800"/>
                      <a:gd name="connsiteY1" fmla="*/ 145462 h 390378"/>
                      <a:gd name="connsiteX2" fmla="*/ 384849 w 388800"/>
                      <a:gd name="connsiteY2" fmla="*/ 159850 h 390378"/>
                      <a:gd name="connsiteX3" fmla="*/ 379712 w 388800"/>
                      <a:gd name="connsiteY3" fmla="*/ 160058 h 390378"/>
                      <a:gd name="connsiteX4" fmla="*/ 205133 w 388800"/>
                      <a:gd name="connsiteY4" fmla="*/ 240823 h 390378"/>
                      <a:gd name="connsiteX5" fmla="*/ 205134 w 388800"/>
                      <a:gd name="connsiteY5" fmla="*/ 120135 h 390378"/>
                      <a:gd name="connsiteX6" fmla="*/ 179865 w 388800"/>
                      <a:gd name="connsiteY6" fmla="*/ 94866 h 390378"/>
                      <a:gd name="connsiteX7" fmla="*/ 154597 w 388800"/>
                      <a:gd name="connsiteY7" fmla="*/ 120135 h 390378"/>
                      <a:gd name="connsiteX8" fmla="*/ 154596 w 388800"/>
                      <a:gd name="connsiteY8" fmla="*/ 275198 h 390378"/>
                      <a:gd name="connsiteX9" fmla="*/ 161997 w 388800"/>
                      <a:gd name="connsiteY9" fmla="*/ 293065 h 390378"/>
                      <a:gd name="connsiteX10" fmla="*/ 169401 w 388800"/>
                      <a:gd name="connsiteY10" fmla="*/ 296131 h 390378"/>
                      <a:gd name="connsiteX11" fmla="*/ 174110 w 388800"/>
                      <a:gd name="connsiteY11" fmla="*/ 300473 h 390378"/>
                      <a:gd name="connsiteX12" fmla="*/ 179366 w 388800"/>
                      <a:gd name="connsiteY12" fmla="*/ 300259 h 390378"/>
                      <a:gd name="connsiteX13" fmla="*/ 179865 w 388800"/>
                      <a:gd name="connsiteY13" fmla="*/ 300466 h 390378"/>
                      <a:gd name="connsiteX14" fmla="*/ 179864 w 388800"/>
                      <a:gd name="connsiteY14" fmla="*/ 300468 h 390378"/>
                      <a:gd name="connsiteX15" fmla="*/ 180475 w 388800"/>
                      <a:gd name="connsiteY15" fmla="*/ 300214 h 390378"/>
                      <a:gd name="connsiteX16" fmla="*/ 192527 w 388800"/>
                      <a:gd name="connsiteY16" fmla="*/ 299724 h 390378"/>
                      <a:gd name="connsiteX17" fmla="*/ 388088 w 388800"/>
                      <a:gd name="connsiteY17" fmla="*/ 209254 h 390378"/>
                      <a:gd name="connsiteX18" fmla="*/ 388800 w 388800"/>
                      <a:gd name="connsiteY18" fmla="*/ 220118 h 390378"/>
                      <a:gd name="connsiteX19" fmla="*/ 363794 w 388800"/>
                      <a:gd name="connsiteY19" fmla="*/ 293469 h 390378"/>
                      <a:gd name="connsiteX20" fmla="*/ 96909 w 388800"/>
                      <a:gd name="connsiteY20" fmla="*/ 363794 h 390378"/>
                      <a:gd name="connsiteX21" fmla="*/ 26584 w 388800"/>
                      <a:gd name="connsiteY21" fmla="*/ 96909 h 390378"/>
                      <a:gd name="connsiteX22" fmla="*/ 293469 w 388800"/>
                      <a:gd name="connsiteY22" fmla="*/ 26584 h 390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8800" h="390378">
                        <a:moveTo>
                          <a:pt x="293469" y="26584"/>
                        </a:moveTo>
                        <a:cubicBezTo>
                          <a:pt x="340028" y="53723"/>
                          <a:pt x="371179" y="97165"/>
                          <a:pt x="383906" y="145462"/>
                        </a:cubicBezTo>
                        <a:lnTo>
                          <a:pt x="384849" y="159850"/>
                        </a:lnTo>
                        <a:lnTo>
                          <a:pt x="379712" y="160058"/>
                        </a:lnTo>
                        <a:lnTo>
                          <a:pt x="205133" y="240823"/>
                        </a:lnTo>
                        <a:lnTo>
                          <a:pt x="205134" y="120135"/>
                        </a:lnTo>
                        <a:cubicBezTo>
                          <a:pt x="205134" y="106180"/>
                          <a:pt x="193821" y="94866"/>
                          <a:pt x="179865" y="94866"/>
                        </a:cubicBezTo>
                        <a:cubicBezTo>
                          <a:pt x="165909" y="94866"/>
                          <a:pt x="154596" y="106179"/>
                          <a:pt x="154597" y="120135"/>
                        </a:cubicBezTo>
                        <a:lnTo>
                          <a:pt x="154596" y="275198"/>
                        </a:lnTo>
                        <a:cubicBezTo>
                          <a:pt x="154596" y="282175"/>
                          <a:pt x="157424" y="288492"/>
                          <a:pt x="161997" y="293065"/>
                        </a:cubicBezTo>
                        <a:lnTo>
                          <a:pt x="169401" y="296131"/>
                        </a:lnTo>
                        <a:lnTo>
                          <a:pt x="174110" y="300473"/>
                        </a:lnTo>
                        <a:lnTo>
                          <a:pt x="179366" y="300259"/>
                        </a:lnTo>
                        <a:lnTo>
                          <a:pt x="179865" y="300466"/>
                        </a:lnTo>
                        <a:lnTo>
                          <a:pt x="179864" y="300468"/>
                        </a:lnTo>
                        <a:lnTo>
                          <a:pt x="180475" y="300214"/>
                        </a:lnTo>
                        <a:lnTo>
                          <a:pt x="192527" y="299724"/>
                        </a:lnTo>
                        <a:lnTo>
                          <a:pt x="388088" y="209254"/>
                        </a:lnTo>
                        <a:lnTo>
                          <a:pt x="388800" y="220118"/>
                        </a:lnTo>
                        <a:cubicBezTo>
                          <a:pt x="385573" y="245262"/>
                          <a:pt x="377364" y="270190"/>
                          <a:pt x="363794" y="293469"/>
                        </a:cubicBezTo>
                        <a:cubicBezTo>
                          <a:pt x="309515" y="386587"/>
                          <a:pt x="190027" y="418073"/>
                          <a:pt x="96909" y="363794"/>
                        </a:cubicBezTo>
                        <a:cubicBezTo>
                          <a:pt x="3791" y="309515"/>
                          <a:pt x="-27695" y="190027"/>
                          <a:pt x="26584" y="96909"/>
                        </a:cubicBezTo>
                        <a:cubicBezTo>
                          <a:pt x="80863" y="3791"/>
                          <a:pt x="200351" y="-27695"/>
                          <a:pt x="293469" y="26584"/>
                        </a:cubicBezTo>
                        <a:close/>
                      </a:path>
                    </a:pathLst>
                  </a:custGeom>
                  <a:solidFill>
                    <a:srgbClr val="3B725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10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grpSp>
              <p:nvGrpSpPr>
                <p:cNvPr id="66" name="그룹 65">
                  <a:extLst>
                    <a:ext uri="{FF2B5EF4-FFF2-40B4-BE49-F238E27FC236}">
                      <a16:creationId xmlns:a16="http://schemas.microsoft.com/office/drawing/2014/main" id="{F03E9F0E-10E6-681D-1FE0-4D34981AAF80}"/>
                    </a:ext>
                  </a:extLst>
                </p:cNvPr>
                <p:cNvGrpSpPr/>
                <p:nvPr/>
              </p:nvGrpSpPr>
              <p:grpSpPr>
                <a:xfrm>
                  <a:off x="584091" y="5612454"/>
                  <a:ext cx="2112540" cy="169277"/>
                  <a:chOff x="584091" y="5612454"/>
                  <a:chExt cx="2112540" cy="169277"/>
                </a:xfrm>
              </p:grpSpPr>
              <p:sp>
                <p:nvSpPr>
                  <p:cNvPr id="198" name="TextBox 197">
                    <a:extLst>
                      <a:ext uri="{FF2B5EF4-FFF2-40B4-BE49-F238E27FC236}">
                        <a16:creationId xmlns:a16="http://schemas.microsoft.com/office/drawing/2014/main" id="{76FEE3CB-0AFB-6185-8E03-08932DCF6513}"/>
                      </a:ext>
                    </a:extLst>
                  </p:cNvPr>
                  <p:cNvSpPr txBox="1"/>
                  <p:nvPr/>
                </p:nvSpPr>
                <p:spPr>
                  <a:xfrm>
                    <a:off x="773027" y="5612454"/>
                    <a:ext cx="1923604" cy="1692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anchor="ctr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ko-KR" altLang="en-US" sz="11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육군</a:t>
                    </a:r>
                    <a:r>
                      <a:rPr kumimoji="0" lang="en-US" altLang="ko-KR" sz="11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·</a:t>
                    </a:r>
                    <a:r>
                      <a:rPr kumimoji="0" lang="ko-KR" altLang="en-US" sz="11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해군</a:t>
                    </a:r>
                    <a:r>
                      <a:rPr kumimoji="0" lang="en-US" altLang="ko-KR" sz="11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·</a:t>
                    </a:r>
                    <a:r>
                      <a:rPr kumimoji="0" lang="ko-KR" altLang="en-US" sz="11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공군</a:t>
                    </a:r>
                    <a:r>
                      <a:rPr kumimoji="0" lang="en-US" altLang="ko-KR" sz="11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·</a:t>
                    </a:r>
                    <a:r>
                      <a:rPr kumimoji="0" lang="ko-KR" altLang="en-US" sz="11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해병 모집업무</a:t>
                    </a:r>
                  </a:p>
                </p:txBody>
              </p:sp>
              <p:sp>
                <p:nvSpPr>
                  <p:cNvPr id="199" name="자유형: 도형 198">
                    <a:extLst>
                      <a:ext uri="{FF2B5EF4-FFF2-40B4-BE49-F238E27FC236}">
                        <a16:creationId xmlns:a16="http://schemas.microsoft.com/office/drawing/2014/main" id="{7364D65A-585F-8C9D-7E60-B60C5D00DCC6}"/>
                      </a:ext>
                    </a:extLst>
                  </p:cNvPr>
                  <p:cNvSpPr/>
                  <p:nvPr/>
                </p:nvSpPr>
                <p:spPr>
                  <a:xfrm rot="19785720">
                    <a:off x="584091" y="5619615"/>
                    <a:ext cx="127934" cy="127934"/>
                  </a:xfrm>
                  <a:custGeom>
                    <a:avLst/>
                    <a:gdLst>
                      <a:gd name="connsiteX0" fmla="*/ 293469 w 388800"/>
                      <a:gd name="connsiteY0" fmla="*/ 26584 h 390378"/>
                      <a:gd name="connsiteX1" fmla="*/ 383906 w 388800"/>
                      <a:gd name="connsiteY1" fmla="*/ 145462 h 390378"/>
                      <a:gd name="connsiteX2" fmla="*/ 384849 w 388800"/>
                      <a:gd name="connsiteY2" fmla="*/ 159850 h 390378"/>
                      <a:gd name="connsiteX3" fmla="*/ 379712 w 388800"/>
                      <a:gd name="connsiteY3" fmla="*/ 160058 h 390378"/>
                      <a:gd name="connsiteX4" fmla="*/ 205133 w 388800"/>
                      <a:gd name="connsiteY4" fmla="*/ 240823 h 390378"/>
                      <a:gd name="connsiteX5" fmla="*/ 205134 w 388800"/>
                      <a:gd name="connsiteY5" fmla="*/ 120135 h 390378"/>
                      <a:gd name="connsiteX6" fmla="*/ 179865 w 388800"/>
                      <a:gd name="connsiteY6" fmla="*/ 94866 h 390378"/>
                      <a:gd name="connsiteX7" fmla="*/ 154597 w 388800"/>
                      <a:gd name="connsiteY7" fmla="*/ 120135 h 390378"/>
                      <a:gd name="connsiteX8" fmla="*/ 154596 w 388800"/>
                      <a:gd name="connsiteY8" fmla="*/ 275198 h 390378"/>
                      <a:gd name="connsiteX9" fmla="*/ 161997 w 388800"/>
                      <a:gd name="connsiteY9" fmla="*/ 293065 h 390378"/>
                      <a:gd name="connsiteX10" fmla="*/ 169401 w 388800"/>
                      <a:gd name="connsiteY10" fmla="*/ 296131 h 390378"/>
                      <a:gd name="connsiteX11" fmla="*/ 174110 w 388800"/>
                      <a:gd name="connsiteY11" fmla="*/ 300473 h 390378"/>
                      <a:gd name="connsiteX12" fmla="*/ 179366 w 388800"/>
                      <a:gd name="connsiteY12" fmla="*/ 300259 h 390378"/>
                      <a:gd name="connsiteX13" fmla="*/ 179865 w 388800"/>
                      <a:gd name="connsiteY13" fmla="*/ 300466 h 390378"/>
                      <a:gd name="connsiteX14" fmla="*/ 179864 w 388800"/>
                      <a:gd name="connsiteY14" fmla="*/ 300468 h 390378"/>
                      <a:gd name="connsiteX15" fmla="*/ 180475 w 388800"/>
                      <a:gd name="connsiteY15" fmla="*/ 300214 h 390378"/>
                      <a:gd name="connsiteX16" fmla="*/ 192527 w 388800"/>
                      <a:gd name="connsiteY16" fmla="*/ 299724 h 390378"/>
                      <a:gd name="connsiteX17" fmla="*/ 388088 w 388800"/>
                      <a:gd name="connsiteY17" fmla="*/ 209254 h 390378"/>
                      <a:gd name="connsiteX18" fmla="*/ 388800 w 388800"/>
                      <a:gd name="connsiteY18" fmla="*/ 220118 h 390378"/>
                      <a:gd name="connsiteX19" fmla="*/ 363794 w 388800"/>
                      <a:gd name="connsiteY19" fmla="*/ 293469 h 390378"/>
                      <a:gd name="connsiteX20" fmla="*/ 96909 w 388800"/>
                      <a:gd name="connsiteY20" fmla="*/ 363794 h 390378"/>
                      <a:gd name="connsiteX21" fmla="*/ 26584 w 388800"/>
                      <a:gd name="connsiteY21" fmla="*/ 96909 h 390378"/>
                      <a:gd name="connsiteX22" fmla="*/ 293469 w 388800"/>
                      <a:gd name="connsiteY22" fmla="*/ 26584 h 390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8800" h="390378">
                        <a:moveTo>
                          <a:pt x="293469" y="26584"/>
                        </a:moveTo>
                        <a:cubicBezTo>
                          <a:pt x="340028" y="53723"/>
                          <a:pt x="371179" y="97165"/>
                          <a:pt x="383906" y="145462"/>
                        </a:cubicBezTo>
                        <a:lnTo>
                          <a:pt x="384849" y="159850"/>
                        </a:lnTo>
                        <a:lnTo>
                          <a:pt x="379712" y="160058"/>
                        </a:lnTo>
                        <a:lnTo>
                          <a:pt x="205133" y="240823"/>
                        </a:lnTo>
                        <a:lnTo>
                          <a:pt x="205134" y="120135"/>
                        </a:lnTo>
                        <a:cubicBezTo>
                          <a:pt x="205134" y="106180"/>
                          <a:pt x="193821" y="94866"/>
                          <a:pt x="179865" y="94866"/>
                        </a:cubicBezTo>
                        <a:cubicBezTo>
                          <a:pt x="165909" y="94866"/>
                          <a:pt x="154596" y="106179"/>
                          <a:pt x="154597" y="120135"/>
                        </a:cubicBezTo>
                        <a:lnTo>
                          <a:pt x="154596" y="275198"/>
                        </a:lnTo>
                        <a:cubicBezTo>
                          <a:pt x="154596" y="282175"/>
                          <a:pt x="157424" y="288492"/>
                          <a:pt x="161997" y="293065"/>
                        </a:cubicBezTo>
                        <a:lnTo>
                          <a:pt x="169401" y="296131"/>
                        </a:lnTo>
                        <a:lnTo>
                          <a:pt x="174110" y="300473"/>
                        </a:lnTo>
                        <a:lnTo>
                          <a:pt x="179366" y="300259"/>
                        </a:lnTo>
                        <a:lnTo>
                          <a:pt x="179865" y="300466"/>
                        </a:lnTo>
                        <a:lnTo>
                          <a:pt x="179864" y="300468"/>
                        </a:lnTo>
                        <a:lnTo>
                          <a:pt x="180475" y="300214"/>
                        </a:lnTo>
                        <a:lnTo>
                          <a:pt x="192527" y="299724"/>
                        </a:lnTo>
                        <a:lnTo>
                          <a:pt x="388088" y="209254"/>
                        </a:lnTo>
                        <a:lnTo>
                          <a:pt x="388800" y="220118"/>
                        </a:lnTo>
                        <a:cubicBezTo>
                          <a:pt x="385573" y="245262"/>
                          <a:pt x="377364" y="270190"/>
                          <a:pt x="363794" y="293469"/>
                        </a:cubicBezTo>
                        <a:cubicBezTo>
                          <a:pt x="309515" y="386587"/>
                          <a:pt x="190027" y="418073"/>
                          <a:pt x="96909" y="363794"/>
                        </a:cubicBezTo>
                        <a:cubicBezTo>
                          <a:pt x="3791" y="309515"/>
                          <a:pt x="-27695" y="190027"/>
                          <a:pt x="26584" y="96909"/>
                        </a:cubicBezTo>
                        <a:cubicBezTo>
                          <a:pt x="80863" y="3791"/>
                          <a:pt x="200351" y="-27695"/>
                          <a:pt x="293469" y="26584"/>
                        </a:cubicBezTo>
                        <a:close/>
                      </a:path>
                    </a:pathLst>
                  </a:custGeom>
                  <a:solidFill>
                    <a:srgbClr val="3B725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10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grpSp>
              <p:nvGrpSpPr>
                <p:cNvPr id="67" name="그룹 66">
                  <a:extLst>
                    <a:ext uri="{FF2B5EF4-FFF2-40B4-BE49-F238E27FC236}">
                      <a16:creationId xmlns:a16="http://schemas.microsoft.com/office/drawing/2014/main" id="{E11FCE69-906B-4820-5415-97E4570D0EF4}"/>
                    </a:ext>
                  </a:extLst>
                </p:cNvPr>
                <p:cNvGrpSpPr/>
                <p:nvPr/>
              </p:nvGrpSpPr>
              <p:grpSpPr>
                <a:xfrm>
                  <a:off x="584091" y="5868483"/>
                  <a:ext cx="1708583" cy="169277"/>
                  <a:chOff x="584091" y="5868483"/>
                  <a:chExt cx="1708583" cy="169277"/>
                </a:xfrm>
              </p:grpSpPr>
              <p:sp>
                <p:nvSpPr>
                  <p:cNvPr id="196" name="TextBox 195">
                    <a:extLst>
                      <a:ext uri="{FF2B5EF4-FFF2-40B4-BE49-F238E27FC236}">
                        <a16:creationId xmlns:a16="http://schemas.microsoft.com/office/drawing/2014/main" id="{DE0A8815-4C9F-1A03-0177-661A4AE48ECC}"/>
                      </a:ext>
                    </a:extLst>
                  </p:cNvPr>
                  <p:cNvSpPr txBox="1"/>
                  <p:nvPr/>
                </p:nvSpPr>
                <p:spPr>
                  <a:xfrm>
                    <a:off x="773027" y="5868483"/>
                    <a:ext cx="1519647" cy="1692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anchor="ctr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ko-KR" altLang="en-US" sz="11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대체역 심사 및 소집 등</a:t>
                    </a:r>
                  </a:p>
                </p:txBody>
              </p:sp>
              <p:sp>
                <p:nvSpPr>
                  <p:cNvPr id="197" name="자유형: 도형 196">
                    <a:extLst>
                      <a:ext uri="{FF2B5EF4-FFF2-40B4-BE49-F238E27FC236}">
                        <a16:creationId xmlns:a16="http://schemas.microsoft.com/office/drawing/2014/main" id="{38DAAC59-D41C-C2DB-80C4-5AA6B8FA7891}"/>
                      </a:ext>
                    </a:extLst>
                  </p:cNvPr>
                  <p:cNvSpPr/>
                  <p:nvPr/>
                </p:nvSpPr>
                <p:spPr>
                  <a:xfrm rot="19785720">
                    <a:off x="584091" y="5875644"/>
                    <a:ext cx="127934" cy="127934"/>
                  </a:xfrm>
                  <a:custGeom>
                    <a:avLst/>
                    <a:gdLst>
                      <a:gd name="connsiteX0" fmla="*/ 293469 w 388800"/>
                      <a:gd name="connsiteY0" fmla="*/ 26584 h 390378"/>
                      <a:gd name="connsiteX1" fmla="*/ 383906 w 388800"/>
                      <a:gd name="connsiteY1" fmla="*/ 145462 h 390378"/>
                      <a:gd name="connsiteX2" fmla="*/ 384849 w 388800"/>
                      <a:gd name="connsiteY2" fmla="*/ 159850 h 390378"/>
                      <a:gd name="connsiteX3" fmla="*/ 379712 w 388800"/>
                      <a:gd name="connsiteY3" fmla="*/ 160058 h 390378"/>
                      <a:gd name="connsiteX4" fmla="*/ 205133 w 388800"/>
                      <a:gd name="connsiteY4" fmla="*/ 240823 h 390378"/>
                      <a:gd name="connsiteX5" fmla="*/ 205134 w 388800"/>
                      <a:gd name="connsiteY5" fmla="*/ 120135 h 390378"/>
                      <a:gd name="connsiteX6" fmla="*/ 179865 w 388800"/>
                      <a:gd name="connsiteY6" fmla="*/ 94866 h 390378"/>
                      <a:gd name="connsiteX7" fmla="*/ 154597 w 388800"/>
                      <a:gd name="connsiteY7" fmla="*/ 120135 h 390378"/>
                      <a:gd name="connsiteX8" fmla="*/ 154596 w 388800"/>
                      <a:gd name="connsiteY8" fmla="*/ 275198 h 390378"/>
                      <a:gd name="connsiteX9" fmla="*/ 161997 w 388800"/>
                      <a:gd name="connsiteY9" fmla="*/ 293065 h 390378"/>
                      <a:gd name="connsiteX10" fmla="*/ 169401 w 388800"/>
                      <a:gd name="connsiteY10" fmla="*/ 296131 h 390378"/>
                      <a:gd name="connsiteX11" fmla="*/ 174110 w 388800"/>
                      <a:gd name="connsiteY11" fmla="*/ 300473 h 390378"/>
                      <a:gd name="connsiteX12" fmla="*/ 179366 w 388800"/>
                      <a:gd name="connsiteY12" fmla="*/ 300259 h 390378"/>
                      <a:gd name="connsiteX13" fmla="*/ 179865 w 388800"/>
                      <a:gd name="connsiteY13" fmla="*/ 300466 h 390378"/>
                      <a:gd name="connsiteX14" fmla="*/ 179864 w 388800"/>
                      <a:gd name="connsiteY14" fmla="*/ 300468 h 390378"/>
                      <a:gd name="connsiteX15" fmla="*/ 180475 w 388800"/>
                      <a:gd name="connsiteY15" fmla="*/ 300214 h 390378"/>
                      <a:gd name="connsiteX16" fmla="*/ 192527 w 388800"/>
                      <a:gd name="connsiteY16" fmla="*/ 299724 h 390378"/>
                      <a:gd name="connsiteX17" fmla="*/ 388088 w 388800"/>
                      <a:gd name="connsiteY17" fmla="*/ 209254 h 390378"/>
                      <a:gd name="connsiteX18" fmla="*/ 388800 w 388800"/>
                      <a:gd name="connsiteY18" fmla="*/ 220118 h 390378"/>
                      <a:gd name="connsiteX19" fmla="*/ 363794 w 388800"/>
                      <a:gd name="connsiteY19" fmla="*/ 293469 h 390378"/>
                      <a:gd name="connsiteX20" fmla="*/ 96909 w 388800"/>
                      <a:gd name="connsiteY20" fmla="*/ 363794 h 390378"/>
                      <a:gd name="connsiteX21" fmla="*/ 26584 w 388800"/>
                      <a:gd name="connsiteY21" fmla="*/ 96909 h 390378"/>
                      <a:gd name="connsiteX22" fmla="*/ 293469 w 388800"/>
                      <a:gd name="connsiteY22" fmla="*/ 26584 h 390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8800" h="390378">
                        <a:moveTo>
                          <a:pt x="293469" y="26584"/>
                        </a:moveTo>
                        <a:cubicBezTo>
                          <a:pt x="340028" y="53723"/>
                          <a:pt x="371179" y="97165"/>
                          <a:pt x="383906" y="145462"/>
                        </a:cubicBezTo>
                        <a:lnTo>
                          <a:pt x="384849" y="159850"/>
                        </a:lnTo>
                        <a:lnTo>
                          <a:pt x="379712" y="160058"/>
                        </a:lnTo>
                        <a:lnTo>
                          <a:pt x="205133" y="240823"/>
                        </a:lnTo>
                        <a:lnTo>
                          <a:pt x="205134" y="120135"/>
                        </a:lnTo>
                        <a:cubicBezTo>
                          <a:pt x="205134" y="106180"/>
                          <a:pt x="193821" y="94866"/>
                          <a:pt x="179865" y="94866"/>
                        </a:cubicBezTo>
                        <a:cubicBezTo>
                          <a:pt x="165909" y="94866"/>
                          <a:pt x="154596" y="106179"/>
                          <a:pt x="154597" y="120135"/>
                        </a:cubicBezTo>
                        <a:lnTo>
                          <a:pt x="154596" y="275198"/>
                        </a:lnTo>
                        <a:cubicBezTo>
                          <a:pt x="154596" y="282175"/>
                          <a:pt x="157424" y="288492"/>
                          <a:pt x="161997" y="293065"/>
                        </a:cubicBezTo>
                        <a:lnTo>
                          <a:pt x="169401" y="296131"/>
                        </a:lnTo>
                        <a:lnTo>
                          <a:pt x="174110" y="300473"/>
                        </a:lnTo>
                        <a:lnTo>
                          <a:pt x="179366" y="300259"/>
                        </a:lnTo>
                        <a:lnTo>
                          <a:pt x="179865" y="300466"/>
                        </a:lnTo>
                        <a:lnTo>
                          <a:pt x="179864" y="300468"/>
                        </a:lnTo>
                        <a:lnTo>
                          <a:pt x="180475" y="300214"/>
                        </a:lnTo>
                        <a:lnTo>
                          <a:pt x="192527" y="299724"/>
                        </a:lnTo>
                        <a:lnTo>
                          <a:pt x="388088" y="209254"/>
                        </a:lnTo>
                        <a:lnTo>
                          <a:pt x="388800" y="220118"/>
                        </a:lnTo>
                        <a:cubicBezTo>
                          <a:pt x="385573" y="245262"/>
                          <a:pt x="377364" y="270190"/>
                          <a:pt x="363794" y="293469"/>
                        </a:cubicBezTo>
                        <a:cubicBezTo>
                          <a:pt x="309515" y="386587"/>
                          <a:pt x="190027" y="418073"/>
                          <a:pt x="96909" y="363794"/>
                        </a:cubicBezTo>
                        <a:cubicBezTo>
                          <a:pt x="3791" y="309515"/>
                          <a:pt x="-27695" y="190027"/>
                          <a:pt x="26584" y="96909"/>
                        </a:cubicBezTo>
                        <a:cubicBezTo>
                          <a:pt x="80863" y="3791"/>
                          <a:pt x="200351" y="-27695"/>
                          <a:pt x="293469" y="26584"/>
                        </a:cubicBezTo>
                        <a:close/>
                      </a:path>
                    </a:pathLst>
                  </a:custGeom>
                  <a:solidFill>
                    <a:srgbClr val="3B725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10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endParaRPr>
                  </a:p>
                </p:txBody>
              </p:sp>
            </p:grpSp>
          </p:grpSp>
        </p:grpSp>
        <p:pic>
          <p:nvPicPr>
            <p:cNvPr id="3" name="그림 51" descr="004.png">
              <a:extLst>
                <a:ext uri="{FF2B5EF4-FFF2-40B4-BE49-F238E27FC236}">
                  <a16:creationId xmlns:a16="http://schemas.microsoft.com/office/drawing/2014/main" id="{400F40E1-BB99-5443-AFA8-F61364D3A8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18" t="423" r="-12566" b="4021"/>
            <a:stretch/>
          </p:blipFill>
          <p:spPr bwMode="auto">
            <a:xfrm rot="10800000" flipH="1" flipV="1">
              <a:off x="5131571" y="3600551"/>
              <a:ext cx="215444" cy="2758295"/>
            </a:xfrm>
            <a:prstGeom prst="rect">
              <a:avLst/>
            </a:prstGeom>
          </p:spPr>
        </p:pic>
      </p:grpSp>
      <p:grpSp>
        <p:nvGrpSpPr>
          <p:cNvPr id="57" name="그룹 56">
            <a:extLst>
              <a:ext uri="{FF2B5EF4-FFF2-40B4-BE49-F238E27FC236}">
                <a16:creationId xmlns:a16="http://schemas.microsoft.com/office/drawing/2014/main" id="{7FFB132E-3411-8797-C7D1-CEFB189B0A87}"/>
              </a:ext>
            </a:extLst>
          </p:cNvPr>
          <p:cNvGrpSpPr/>
          <p:nvPr/>
        </p:nvGrpSpPr>
        <p:grpSpPr>
          <a:xfrm>
            <a:off x="323852" y="1614366"/>
            <a:ext cx="3194048" cy="1141798"/>
            <a:chOff x="323852" y="1547691"/>
            <a:chExt cx="3194048" cy="1141798"/>
          </a:xfrm>
        </p:grpSpPr>
        <p:sp>
          <p:nvSpPr>
            <p:cNvPr id="105" name="사각형: 둥근 모서리 104">
              <a:extLst>
                <a:ext uri="{FF2B5EF4-FFF2-40B4-BE49-F238E27FC236}">
                  <a16:creationId xmlns:a16="http://schemas.microsoft.com/office/drawing/2014/main" id="{D54C64D4-AD3F-1889-3D74-0602D0E859F1}"/>
                </a:ext>
              </a:extLst>
            </p:cNvPr>
            <p:cNvSpPr/>
            <p:nvPr/>
          </p:nvSpPr>
          <p:spPr>
            <a:xfrm>
              <a:off x="323852" y="1547691"/>
              <a:ext cx="3194048" cy="1141798"/>
            </a:xfrm>
            <a:prstGeom prst="roundRect">
              <a:avLst>
                <a:gd name="adj" fmla="val 10621"/>
              </a:avLst>
            </a:prstGeom>
            <a:solidFill>
              <a:srgbClr val="3B70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문체부 제목 돋음체" panose="020B0609000101010101" pitchFamily="49" charset="-127"/>
              </a:endParaRPr>
            </a:p>
          </p:txBody>
        </p:sp>
        <p:grpSp>
          <p:nvGrpSpPr>
            <p:cNvPr id="56" name="그룹 55">
              <a:extLst>
                <a:ext uri="{FF2B5EF4-FFF2-40B4-BE49-F238E27FC236}">
                  <a16:creationId xmlns:a16="http://schemas.microsoft.com/office/drawing/2014/main" id="{0044540A-F908-1641-D56D-BA15CCD47E87}"/>
                </a:ext>
              </a:extLst>
            </p:cNvPr>
            <p:cNvGrpSpPr/>
            <p:nvPr/>
          </p:nvGrpSpPr>
          <p:grpSpPr>
            <a:xfrm>
              <a:off x="1678701" y="1637076"/>
              <a:ext cx="1750300" cy="968407"/>
              <a:chOff x="1678701" y="1637076"/>
              <a:chExt cx="1750300" cy="968407"/>
            </a:xfrm>
          </p:grpSpPr>
          <p:sp>
            <p:nvSpPr>
              <p:cNvPr id="106" name="사각형: 둥근 모서리 105">
                <a:extLst>
                  <a:ext uri="{FF2B5EF4-FFF2-40B4-BE49-F238E27FC236}">
                    <a16:creationId xmlns:a16="http://schemas.microsoft.com/office/drawing/2014/main" id="{2B329F68-7952-891D-8A14-60960477E91E}"/>
                  </a:ext>
                </a:extLst>
              </p:cNvPr>
              <p:cNvSpPr/>
              <p:nvPr/>
            </p:nvSpPr>
            <p:spPr>
              <a:xfrm>
                <a:off x="1678701" y="1637076"/>
                <a:ext cx="1750300" cy="968407"/>
              </a:xfrm>
              <a:prstGeom prst="roundRect">
                <a:avLst>
                  <a:gd name="adj" fmla="val 872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dist="38100" dir="108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9DCCE630-7FD1-F274-C4B6-757E454CF91F}"/>
                  </a:ext>
                </a:extLst>
              </p:cNvPr>
              <p:cNvSpPr txBox="1"/>
              <p:nvPr/>
            </p:nvSpPr>
            <p:spPr>
              <a:xfrm>
                <a:off x="2196382" y="1952002"/>
                <a:ext cx="799899" cy="338554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000" b="0" i="0" u="none" strike="noStrike" kern="1200" cap="none" spc="-5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09B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1</a:t>
                </a:r>
                <a:r>
                  <a:rPr kumimoji="0" lang="ko-KR" altLang="en-US" sz="1600" b="0" i="0" u="none" strike="noStrike" kern="1200" cap="none" spc="-5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관 </a:t>
                </a:r>
                <a:r>
                  <a:rPr kumimoji="0" lang="en-US" altLang="ko-KR" sz="2000" b="0" i="0" u="none" strike="noStrike" kern="1200" cap="none" spc="-5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09B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3</a:t>
                </a:r>
                <a:r>
                  <a:rPr kumimoji="0" lang="ko-KR" altLang="en-US" sz="1600" b="0" i="0" u="none" strike="noStrike" kern="1200" cap="none" spc="-5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국</a:t>
                </a:r>
              </a:p>
            </p:txBody>
          </p:sp>
        </p:grpSp>
        <p:grpSp>
          <p:nvGrpSpPr>
            <p:cNvPr id="51" name="그룹 50">
              <a:extLst>
                <a:ext uri="{FF2B5EF4-FFF2-40B4-BE49-F238E27FC236}">
                  <a16:creationId xmlns:a16="http://schemas.microsoft.com/office/drawing/2014/main" id="{55409FBE-1164-DF45-B09D-6B86AA44D6FD}"/>
                </a:ext>
              </a:extLst>
            </p:cNvPr>
            <p:cNvGrpSpPr/>
            <p:nvPr/>
          </p:nvGrpSpPr>
          <p:grpSpPr>
            <a:xfrm>
              <a:off x="679072" y="1683400"/>
              <a:ext cx="654298" cy="933957"/>
              <a:chOff x="679072" y="1683400"/>
              <a:chExt cx="654298" cy="933957"/>
            </a:xfrm>
          </p:grpSpPr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C520E7F3-3F4B-D92F-74A0-8EE491525D9E}"/>
                  </a:ext>
                </a:extLst>
              </p:cNvPr>
              <p:cNvSpPr txBox="1"/>
              <p:nvPr/>
            </p:nvSpPr>
            <p:spPr>
              <a:xfrm>
                <a:off x="679072" y="2273229"/>
                <a:ext cx="644408" cy="344128"/>
              </a:xfrm>
              <a:prstGeom prst="rect">
                <a:avLst/>
              </a:prstGeom>
              <a:noFill/>
            </p:spPr>
            <p:txBody>
              <a:bodyPr wrap="none" lIns="0" tIns="36000" rIns="0" bIns="0" anchor="b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2000" b="0" i="0" u="none" strike="noStrike" kern="1200" cap="none" spc="-5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본 부</a:t>
                </a:r>
              </a:p>
            </p:txBody>
          </p:sp>
          <p:grpSp>
            <p:nvGrpSpPr>
              <p:cNvPr id="50" name="그룹 49">
                <a:extLst>
                  <a:ext uri="{FF2B5EF4-FFF2-40B4-BE49-F238E27FC236}">
                    <a16:creationId xmlns:a16="http://schemas.microsoft.com/office/drawing/2014/main" id="{79C86896-D4B2-2309-9D38-F92BC366170F}"/>
                  </a:ext>
                </a:extLst>
              </p:cNvPr>
              <p:cNvGrpSpPr/>
              <p:nvPr/>
            </p:nvGrpSpPr>
            <p:grpSpPr>
              <a:xfrm>
                <a:off x="705240" y="1683400"/>
                <a:ext cx="628130" cy="511278"/>
                <a:chOff x="6291584" y="555870"/>
                <a:chExt cx="690943" cy="618647"/>
              </a:xfrm>
              <a:effectLst>
                <a:outerShdw dist="38100" dir="2700000" algn="tl" rotWithShape="0">
                  <a:prstClr val="black">
                    <a:alpha val="12000"/>
                  </a:prstClr>
                </a:outerShdw>
              </a:effectLst>
            </p:grpSpPr>
            <p:sp>
              <p:nvSpPr>
                <p:cNvPr id="13" name="사각형: 둥근 모서리 12">
                  <a:extLst>
                    <a:ext uri="{FF2B5EF4-FFF2-40B4-BE49-F238E27FC236}">
                      <a16:creationId xmlns:a16="http://schemas.microsoft.com/office/drawing/2014/main" id="{E6C4072D-4148-6595-BA90-C9C25FDBC7C7}"/>
                    </a:ext>
                  </a:extLst>
                </p:cNvPr>
                <p:cNvSpPr/>
                <p:nvPr/>
              </p:nvSpPr>
              <p:spPr>
                <a:xfrm>
                  <a:off x="6361974" y="555870"/>
                  <a:ext cx="550068" cy="387572"/>
                </a:xfrm>
                <a:prstGeom prst="roundRect">
                  <a:avLst>
                    <a:gd name="adj" fmla="val 6259"/>
                  </a:avLst>
                </a:prstGeom>
                <a:solidFill>
                  <a:srgbClr val="43B1BF"/>
                </a:solidFill>
                <a:ln w="19050" cap="flat">
                  <a:solidFill>
                    <a:srgbClr val="142847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  <p:grpSp>
              <p:nvGrpSpPr>
                <p:cNvPr id="14" name="그래픽 6">
                  <a:extLst>
                    <a:ext uri="{FF2B5EF4-FFF2-40B4-BE49-F238E27FC236}">
                      <a16:creationId xmlns:a16="http://schemas.microsoft.com/office/drawing/2014/main" id="{50ED8DE4-DB8F-528D-53BA-AEB8A9A40C91}"/>
                    </a:ext>
                  </a:extLst>
                </p:cNvPr>
                <p:cNvGrpSpPr/>
                <p:nvPr/>
              </p:nvGrpSpPr>
              <p:grpSpPr>
                <a:xfrm>
                  <a:off x="6291584" y="782850"/>
                  <a:ext cx="690943" cy="391667"/>
                  <a:chOff x="6291584" y="782850"/>
                  <a:chExt cx="690943" cy="391667"/>
                </a:xfrm>
              </p:grpSpPr>
              <p:sp>
                <p:nvSpPr>
                  <p:cNvPr id="15" name="사각형: 둥근 모서리 14">
                    <a:extLst>
                      <a:ext uri="{FF2B5EF4-FFF2-40B4-BE49-F238E27FC236}">
                        <a16:creationId xmlns:a16="http://schemas.microsoft.com/office/drawing/2014/main" id="{4B15F3F3-F0C3-9BCB-886C-ABC71910D426}"/>
                      </a:ext>
                    </a:extLst>
                  </p:cNvPr>
                  <p:cNvSpPr/>
                  <p:nvPr/>
                </p:nvSpPr>
                <p:spPr>
                  <a:xfrm>
                    <a:off x="6291584" y="782850"/>
                    <a:ext cx="690943" cy="391667"/>
                  </a:xfrm>
                  <a:prstGeom prst="roundRect">
                    <a:avLst>
                      <a:gd name="adj" fmla="val 4897"/>
                    </a:avLst>
                  </a:prstGeom>
                  <a:solidFill>
                    <a:srgbClr val="C5CEDD"/>
                  </a:solidFill>
                  <a:ln w="19050" cap="flat">
                    <a:solidFill>
                      <a:srgbClr val="142847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6" name="자유형: 도형 15">
                    <a:extLst>
                      <a:ext uri="{FF2B5EF4-FFF2-40B4-BE49-F238E27FC236}">
                        <a16:creationId xmlns:a16="http://schemas.microsoft.com/office/drawing/2014/main" id="{1E3381D3-B359-72DA-4F51-1348F4F04983}"/>
                      </a:ext>
                    </a:extLst>
                  </p:cNvPr>
                  <p:cNvSpPr/>
                  <p:nvPr/>
                </p:nvSpPr>
                <p:spPr>
                  <a:xfrm>
                    <a:off x="6375023" y="982876"/>
                    <a:ext cx="98202" cy="191547"/>
                  </a:xfrm>
                  <a:custGeom>
                    <a:avLst/>
                    <a:gdLst>
                      <a:gd name="connsiteX0" fmla="*/ 49149 w 98202"/>
                      <a:gd name="connsiteY0" fmla="*/ 0 h 191547"/>
                      <a:gd name="connsiteX1" fmla="*/ 0 w 98202"/>
                      <a:gd name="connsiteY1" fmla="*/ 49149 h 191547"/>
                      <a:gd name="connsiteX2" fmla="*/ 0 w 98202"/>
                      <a:gd name="connsiteY2" fmla="*/ 191548 h 191547"/>
                      <a:gd name="connsiteX3" fmla="*/ 98203 w 98202"/>
                      <a:gd name="connsiteY3" fmla="*/ 191548 h 191547"/>
                      <a:gd name="connsiteX4" fmla="*/ 98203 w 98202"/>
                      <a:gd name="connsiteY4" fmla="*/ 49149 h 191547"/>
                      <a:gd name="connsiteX5" fmla="*/ 49054 w 98202"/>
                      <a:gd name="connsiteY5" fmla="*/ 0 h 191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202" h="191547">
                        <a:moveTo>
                          <a:pt x="49149" y="0"/>
                        </a:moveTo>
                        <a:cubicBezTo>
                          <a:pt x="22003" y="0"/>
                          <a:pt x="0" y="22003"/>
                          <a:pt x="0" y="49149"/>
                        </a:cubicBezTo>
                        <a:lnTo>
                          <a:pt x="0" y="191548"/>
                        </a:lnTo>
                        <a:lnTo>
                          <a:pt x="98203" y="191548"/>
                        </a:lnTo>
                        <a:lnTo>
                          <a:pt x="98203" y="49149"/>
                        </a:lnTo>
                        <a:cubicBezTo>
                          <a:pt x="98203" y="22003"/>
                          <a:pt x="76200" y="0"/>
                          <a:pt x="49054" y="0"/>
                        </a:cubicBezTo>
                        <a:close/>
                      </a:path>
                    </a:pathLst>
                  </a:custGeom>
                  <a:solidFill>
                    <a:srgbClr val="889FB5"/>
                  </a:solidFill>
                  <a:ln w="19050" cap="rnd">
                    <a:solidFill>
                      <a:srgbClr val="142847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7" name="자유형: 도형 16">
                    <a:extLst>
                      <a:ext uri="{FF2B5EF4-FFF2-40B4-BE49-F238E27FC236}">
                        <a16:creationId xmlns:a16="http://schemas.microsoft.com/office/drawing/2014/main" id="{7E3B57DB-9997-D76A-8A38-8840D69B3B7C}"/>
                      </a:ext>
                    </a:extLst>
                  </p:cNvPr>
                  <p:cNvSpPr/>
                  <p:nvPr/>
                </p:nvSpPr>
                <p:spPr>
                  <a:xfrm>
                    <a:off x="6587907" y="982876"/>
                    <a:ext cx="98202" cy="191547"/>
                  </a:xfrm>
                  <a:custGeom>
                    <a:avLst/>
                    <a:gdLst>
                      <a:gd name="connsiteX0" fmla="*/ 49149 w 98202"/>
                      <a:gd name="connsiteY0" fmla="*/ 0 h 191547"/>
                      <a:gd name="connsiteX1" fmla="*/ 0 w 98202"/>
                      <a:gd name="connsiteY1" fmla="*/ 49149 h 191547"/>
                      <a:gd name="connsiteX2" fmla="*/ 0 w 98202"/>
                      <a:gd name="connsiteY2" fmla="*/ 191548 h 191547"/>
                      <a:gd name="connsiteX3" fmla="*/ 98203 w 98202"/>
                      <a:gd name="connsiteY3" fmla="*/ 191548 h 191547"/>
                      <a:gd name="connsiteX4" fmla="*/ 98203 w 98202"/>
                      <a:gd name="connsiteY4" fmla="*/ 49149 h 191547"/>
                      <a:gd name="connsiteX5" fmla="*/ 49054 w 98202"/>
                      <a:gd name="connsiteY5" fmla="*/ 0 h 191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202" h="191547">
                        <a:moveTo>
                          <a:pt x="49149" y="0"/>
                        </a:moveTo>
                        <a:cubicBezTo>
                          <a:pt x="22003" y="0"/>
                          <a:pt x="0" y="22003"/>
                          <a:pt x="0" y="49149"/>
                        </a:cubicBezTo>
                        <a:lnTo>
                          <a:pt x="0" y="191548"/>
                        </a:lnTo>
                        <a:lnTo>
                          <a:pt x="98203" y="191548"/>
                        </a:lnTo>
                        <a:lnTo>
                          <a:pt x="98203" y="49149"/>
                        </a:lnTo>
                        <a:cubicBezTo>
                          <a:pt x="98203" y="22003"/>
                          <a:pt x="76200" y="0"/>
                          <a:pt x="49054" y="0"/>
                        </a:cubicBezTo>
                        <a:close/>
                      </a:path>
                    </a:pathLst>
                  </a:custGeom>
                  <a:solidFill>
                    <a:srgbClr val="889FB5"/>
                  </a:solidFill>
                  <a:ln w="19050" cap="rnd">
                    <a:solidFill>
                      <a:srgbClr val="142847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18" name="자유형: 도형 17">
                    <a:extLst>
                      <a:ext uri="{FF2B5EF4-FFF2-40B4-BE49-F238E27FC236}">
                        <a16:creationId xmlns:a16="http://schemas.microsoft.com/office/drawing/2014/main" id="{9F7CE70D-74BE-EC2F-E350-DF0961E19EAD}"/>
                      </a:ext>
                    </a:extLst>
                  </p:cNvPr>
                  <p:cNvSpPr/>
                  <p:nvPr/>
                </p:nvSpPr>
                <p:spPr>
                  <a:xfrm>
                    <a:off x="6800790" y="982876"/>
                    <a:ext cx="98202" cy="191547"/>
                  </a:xfrm>
                  <a:custGeom>
                    <a:avLst/>
                    <a:gdLst>
                      <a:gd name="connsiteX0" fmla="*/ 49054 w 98202"/>
                      <a:gd name="connsiteY0" fmla="*/ 0 h 191547"/>
                      <a:gd name="connsiteX1" fmla="*/ 0 w 98202"/>
                      <a:gd name="connsiteY1" fmla="*/ 49149 h 191547"/>
                      <a:gd name="connsiteX2" fmla="*/ 0 w 98202"/>
                      <a:gd name="connsiteY2" fmla="*/ 191548 h 191547"/>
                      <a:gd name="connsiteX3" fmla="*/ 98203 w 98202"/>
                      <a:gd name="connsiteY3" fmla="*/ 191548 h 191547"/>
                      <a:gd name="connsiteX4" fmla="*/ 98203 w 98202"/>
                      <a:gd name="connsiteY4" fmla="*/ 49149 h 191547"/>
                      <a:gd name="connsiteX5" fmla="*/ 49054 w 98202"/>
                      <a:gd name="connsiteY5" fmla="*/ 0 h 191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202" h="191547">
                        <a:moveTo>
                          <a:pt x="49054" y="0"/>
                        </a:moveTo>
                        <a:cubicBezTo>
                          <a:pt x="21907" y="0"/>
                          <a:pt x="0" y="22003"/>
                          <a:pt x="0" y="49149"/>
                        </a:cubicBezTo>
                        <a:lnTo>
                          <a:pt x="0" y="191548"/>
                        </a:lnTo>
                        <a:lnTo>
                          <a:pt x="98203" y="191548"/>
                        </a:lnTo>
                        <a:lnTo>
                          <a:pt x="98203" y="49149"/>
                        </a:lnTo>
                        <a:cubicBezTo>
                          <a:pt x="98203" y="22003"/>
                          <a:pt x="76200" y="0"/>
                          <a:pt x="49054" y="0"/>
                        </a:cubicBezTo>
                        <a:close/>
                      </a:path>
                    </a:pathLst>
                  </a:custGeom>
                  <a:solidFill>
                    <a:srgbClr val="889FB5"/>
                  </a:solidFill>
                  <a:ln w="19050" cap="rnd">
                    <a:solidFill>
                      <a:srgbClr val="142847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grpSp>
              <p:nvGrpSpPr>
                <p:cNvPr id="19" name="그래픽 6">
                  <a:extLst>
                    <a:ext uri="{FF2B5EF4-FFF2-40B4-BE49-F238E27FC236}">
                      <a16:creationId xmlns:a16="http://schemas.microsoft.com/office/drawing/2014/main" id="{B7BC97E1-58EB-6044-0A44-5F7C7E329C35}"/>
                    </a:ext>
                  </a:extLst>
                </p:cNvPr>
                <p:cNvGrpSpPr/>
                <p:nvPr/>
              </p:nvGrpSpPr>
              <p:grpSpPr>
                <a:xfrm>
                  <a:off x="6435697" y="614353"/>
                  <a:ext cx="402526" cy="40195"/>
                  <a:chOff x="6435697" y="614353"/>
                  <a:chExt cx="402526" cy="40195"/>
                </a:xfrm>
                <a:solidFill>
                  <a:srgbClr val="A2CFF4"/>
                </a:solidFill>
              </p:grpSpPr>
              <p:sp>
                <p:nvSpPr>
                  <p:cNvPr id="20" name="자유형: 도형 19">
                    <a:extLst>
                      <a:ext uri="{FF2B5EF4-FFF2-40B4-BE49-F238E27FC236}">
                        <a16:creationId xmlns:a16="http://schemas.microsoft.com/office/drawing/2014/main" id="{73F7B85E-410C-B3BF-1B84-8909393B256B}"/>
                      </a:ext>
                    </a:extLst>
                  </p:cNvPr>
                  <p:cNvSpPr/>
                  <p:nvPr/>
                </p:nvSpPr>
                <p:spPr>
                  <a:xfrm>
                    <a:off x="6435697" y="614353"/>
                    <a:ext cx="37528" cy="40195"/>
                  </a:xfrm>
                  <a:custGeom>
                    <a:avLst/>
                    <a:gdLst>
                      <a:gd name="connsiteX0" fmla="*/ 0 w 37528"/>
                      <a:gd name="connsiteY0" fmla="*/ 0 h 40195"/>
                      <a:gd name="connsiteX1" fmla="*/ 37528 w 37528"/>
                      <a:gd name="connsiteY1" fmla="*/ 0 h 40195"/>
                      <a:gd name="connsiteX2" fmla="*/ 37528 w 37528"/>
                      <a:gd name="connsiteY2" fmla="*/ 40195 h 40195"/>
                      <a:gd name="connsiteX3" fmla="*/ 0 w 37528"/>
                      <a:gd name="connsiteY3" fmla="*/ 40195 h 40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528" h="40195">
                        <a:moveTo>
                          <a:pt x="0" y="0"/>
                        </a:moveTo>
                        <a:lnTo>
                          <a:pt x="37528" y="0"/>
                        </a:lnTo>
                        <a:lnTo>
                          <a:pt x="37528" y="40195"/>
                        </a:lnTo>
                        <a:lnTo>
                          <a:pt x="0" y="40195"/>
                        </a:lnTo>
                        <a:close/>
                      </a:path>
                    </a:pathLst>
                  </a:custGeom>
                  <a:solidFill>
                    <a:srgbClr val="A2CFF4"/>
                  </a:solidFill>
                  <a:ln w="19050" cap="flat">
                    <a:solidFill>
                      <a:srgbClr val="142847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1" name="자유형: 도형 20">
                    <a:extLst>
                      <a:ext uri="{FF2B5EF4-FFF2-40B4-BE49-F238E27FC236}">
                        <a16:creationId xmlns:a16="http://schemas.microsoft.com/office/drawing/2014/main" id="{C6E42FE0-9808-8035-2D62-05939F2665B0}"/>
                      </a:ext>
                    </a:extLst>
                  </p:cNvPr>
                  <p:cNvSpPr/>
                  <p:nvPr/>
                </p:nvSpPr>
                <p:spPr>
                  <a:xfrm>
                    <a:off x="6526947" y="614353"/>
                    <a:ext cx="37528" cy="40195"/>
                  </a:xfrm>
                  <a:custGeom>
                    <a:avLst/>
                    <a:gdLst>
                      <a:gd name="connsiteX0" fmla="*/ 0 w 37528"/>
                      <a:gd name="connsiteY0" fmla="*/ 0 h 40195"/>
                      <a:gd name="connsiteX1" fmla="*/ 37528 w 37528"/>
                      <a:gd name="connsiteY1" fmla="*/ 0 h 40195"/>
                      <a:gd name="connsiteX2" fmla="*/ 37528 w 37528"/>
                      <a:gd name="connsiteY2" fmla="*/ 40195 h 40195"/>
                      <a:gd name="connsiteX3" fmla="*/ 0 w 37528"/>
                      <a:gd name="connsiteY3" fmla="*/ 40195 h 40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528" h="40195">
                        <a:moveTo>
                          <a:pt x="0" y="0"/>
                        </a:moveTo>
                        <a:lnTo>
                          <a:pt x="37528" y="0"/>
                        </a:lnTo>
                        <a:lnTo>
                          <a:pt x="37528" y="40195"/>
                        </a:lnTo>
                        <a:lnTo>
                          <a:pt x="0" y="40195"/>
                        </a:lnTo>
                        <a:close/>
                      </a:path>
                    </a:pathLst>
                  </a:custGeom>
                  <a:solidFill>
                    <a:srgbClr val="A2CFF4"/>
                  </a:solidFill>
                  <a:ln w="19050" cap="flat">
                    <a:solidFill>
                      <a:srgbClr val="142847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2" name="자유형: 도형 21">
                    <a:extLst>
                      <a:ext uri="{FF2B5EF4-FFF2-40B4-BE49-F238E27FC236}">
                        <a16:creationId xmlns:a16="http://schemas.microsoft.com/office/drawing/2014/main" id="{FA851FCE-2645-72E0-F5A3-31424863FAE8}"/>
                      </a:ext>
                    </a:extLst>
                  </p:cNvPr>
                  <p:cNvSpPr/>
                  <p:nvPr/>
                </p:nvSpPr>
                <p:spPr>
                  <a:xfrm>
                    <a:off x="6618196" y="614353"/>
                    <a:ext cx="37528" cy="40195"/>
                  </a:xfrm>
                  <a:custGeom>
                    <a:avLst/>
                    <a:gdLst>
                      <a:gd name="connsiteX0" fmla="*/ 0 w 37528"/>
                      <a:gd name="connsiteY0" fmla="*/ 0 h 40195"/>
                      <a:gd name="connsiteX1" fmla="*/ 37528 w 37528"/>
                      <a:gd name="connsiteY1" fmla="*/ 0 h 40195"/>
                      <a:gd name="connsiteX2" fmla="*/ 37528 w 37528"/>
                      <a:gd name="connsiteY2" fmla="*/ 40195 h 40195"/>
                      <a:gd name="connsiteX3" fmla="*/ 0 w 37528"/>
                      <a:gd name="connsiteY3" fmla="*/ 40195 h 40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528" h="40195">
                        <a:moveTo>
                          <a:pt x="0" y="0"/>
                        </a:moveTo>
                        <a:lnTo>
                          <a:pt x="37528" y="0"/>
                        </a:lnTo>
                        <a:lnTo>
                          <a:pt x="37528" y="40195"/>
                        </a:lnTo>
                        <a:lnTo>
                          <a:pt x="0" y="40195"/>
                        </a:lnTo>
                        <a:close/>
                      </a:path>
                    </a:pathLst>
                  </a:custGeom>
                  <a:solidFill>
                    <a:srgbClr val="A2CFF4"/>
                  </a:solidFill>
                  <a:ln w="19050" cap="flat">
                    <a:solidFill>
                      <a:srgbClr val="142847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3" name="자유형: 도형 22">
                    <a:extLst>
                      <a:ext uri="{FF2B5EF4-FFF2-40B4-BE49-F238E27FC236}">
                        <a16:creationId xmlns:a16="http://schemas.microsoft.com/office/drawing/2014/main" id="{34D1DDD8-EA13-4D45-9624-F7BC0D3C6B41}"/>
                      </a:ext>
                    </a:extLst>
                  </p:cNvPr>
                  <p:cNvSpPr/>
                  <p:nvPr/>
                </p:nvSpPr>
                <p:spPr>
                  <a:xfrm>
                    <a:off x="6709446" y="614353"/>
                    <a:ext cx="37528" cy="40195"/>
                  </a:xfrm>
                  <a:custGeom>
                    <a:avLst/>
                    <a:gdLst>
                      <a:gd name="connsiteX0" fmla="*/ 0 w 37528"/>
                      <a:gd name="connsiteY0" fmla="*/ 0 h 40195"/>
                      <a:gd name="connsiteX1" fmla="*/ 37528 w 37528"/>
                      <a:gd name="connsiteY1" fmla="*/ 0 h 40195"/>
                      <a:gd name="connsiteX2" fmla="*/ 37528 w 37528"/>
                      <a:gd name="connsiteY2" fmla="*/ 40195 h 40195"/>
                      <a:gd name="connsiteX3" fmla="*/ 0 w 37528"/>
                      <a:gd name="connsiteY3" fmla="*/ 40195 h 40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528" h="40195">
                        <a:moveTo>
                          <a:pt x="0" y="0"/>
                        </a:moveTo>
                        <a:lnTo>
                          <a:pt x="37528" y="0"/>
                        </a:lnTo>
                        <a:lnTo>
                          <a:pt x="37528" y="40195"/>
                        </a:lnTo>
                        <a:lnTo>
                          <a:pt x="0" y="40195"/>
                        </a:lnTo>
                        <a:close/>
                      </a:path>
                    </a:pathLst>
                  </a:custGeom>
                  <a:solidFill>
                    <a:srgbClr val="A2CFF4"/>
                  </a:solidFill>
                  <a:ln w="19050" cap="flat">
                    <a:solidFill>
                      <a:srgbClr val="142847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5" name="자유형: 도형 24">
                    <a:extLst>
                      <a:ext uri="{FF2B5EF4-FFF2-40B4-BE49-F238E27FC236}">
                        <a16:creationId xmlns:a16="http://schemas.microsoft.com/office/drawing/2014/main" id="{DBF7CFBD-55E1-7D21-217C-E87044FF784A}"/>
                      </a:ext>
                    </a:extLst>
                  </p:cNvPr>
                  <p:cNvSpPr/>
                  <p:nvPr/>
                </p:nvSpPr>
                <p:spPr>
                  <a:xfrm>
                    <a:off x="6800695" y="614353"/>
                    <a:ext cx="37528" cy="40195"/>
                  </a:xfrm>
                  <a:custGeom>
                    <a:avLst/>
                    <a:gdLst>
                      <a:gd name="connsiteX0" fmla="*/ 0 w 37528"/>
                      <a:gd name="connsiteY0" fmla="*/ 0 h 40195"/>
                      <a:gd name="connsiteX1" fmla="*/ 37528 w 37528"/>
                      <a:gd name="connsiteY1" fmla="*/ 0 h 40195"/>
                      <a:gd name="connsiteX2" fmla="*/ 37528 w 37528"/>
                      <a:gd name="connsiteY2" fmla="*/ 40195 h 40195"/>
                      <a:gd name="connsiteX3" fmla="*/ 0 w 37528"/>
                      <a:gd name="connsiteY3" fmla="*/ 40195 h 40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528" h="40195">
                        <a:moveTo>
                          <a:pt x="0" y="0"/>
                        </a:moveTo>
                        <a:lnTo>
                          <a:pt x="37528" y="0"/>
                        </a:lnTo>
                        <a:lnTo>
                          <a:pt x="37528" y="40195"/>
                        </a:lnTo>
                        <a:lnTo>
                          <a:pt x="0" y="40195"/>
                        </a:lnTo>
                        <a:close/>
                      </a:path>
                    </a:pathLst>
                  </a:custGeom>
                  <a:solidFill>
                    <a:srgbClr val="A2CFF4"/>
                  </a:solidFill>
                  <a:ln w="19050" cap="flat">
                    <a:solidFill>
                      <a:srgbClr val="142847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</p:grpSp>
            <p:sp>
              <p:nvSpPr>
                <p:cNvPr id="26" name="자유형: 도형 25">
                  <a:extLst>
                    <a:ext uri="{FF2B5EF4-FFF2-40B4-BE49-F238E27FC236}">
                      <a16:creationId xmlns:a16="http://schemas.microsoft.com/office/drawing/2014/main" id="{3B01B0A1-B768-1AF5-3598-3E8D15AA8E8D}"/>
                    </a:ext>
                  </a:extLst>
                </p:cNvPr>
                <p:cNvSpPr/>
                <p:nvPr/>
              </p:nvSpPr>
              <p:spPr>
                <a:xfrm>
                  <a:off x="6338637" y="835238"/>
                  <a:ext cx="596741" cy="9525"/>
                </a:xfrm>
                <a:custGeom>
                  <a:avLst/>
                  <a:gdLst>
                    <a:gd name="connsiteX0" fmla="*/ 0 w 596741"/>
                    <a:gd name="connsiteY0" fmla="*/ 0 h 9525"/>
                    <a:gd name="connsiteX1" fmla="*/ 596741 w 596741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96741" h="9525">
                      <a:moveTo>
                        <a:pt x="0" y="0"/>
                      </a:moveTo>
                      <a:lnTo>
                        <a:pt x="596741" y="0"/>
                      </a:lnTo>
                    </a:path>
                  </a:pathLst>
                </a:custGeom>
                <a:ln w="19050" cap="flat">
                  <a:solidFill>
                    <a:srgbClr val="142847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27" name="자유형: 도형 26">
                  <a:extLst>
                    <a:ext uri="{FF2B5EF4-FFF2-40B4-BE49-F238E27FC236}">
                      <a16:creationId xmlns:a16="http://schemas.microsoft.com/office/drawing/2014/main" id="{92AA89C3-818E-503D-9D3B-6140B3F3D205}"/>
                    </a:ext>
                  </a:extLst>
                </p:cNvPr>
                <p:cNvSpPr/>
                <p:nvPr/>
              </p:nvSpPr>
              <p:spPr>
                <a:xfrm>
                  <a:off x="6338637" y="873814"/>
                  <a:ext cx="596741" cy="9525"/>
                </a:xfrm>
                <a:custGeom>
                  <a:avLst/>
                  <a:gdLst>
                    <a:gd name="connsiteX0" fmla="*/ 0 w 596741"/>
                    <a:gd name="connsiteY0" fmla="*/ 0 h 9525"/>
                    <a:gd name="connsiteX1" fmla="*/ 596741 w 596741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96741" h="9525">
                      <a:moveTo>
                        <a:pt x="0" y="0"/>
                      </a:moveTo>
                      <a:lnTo>
                        <a:pt x="596741" y="0"/>
                      </a:lnTo>
                    </a:path>
                  </a:pathLst>
                </a:custGeom>
                <a:ln w="19050" cap="flat">
                  <a:solidFill>
                    <a:srgbClr val="142847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28" name="자유형: 도형 27">
                  <a:extLst>
                    <a:ext uri="{FF2B5EF4-FFF2-40B4-BE49-F238E27FC236}">
                      <a16:creationId xmlns:a16="http://schemas.microsoft.com/office/drawing/2014/main" id="{8A3CC093-C3F0-D8F5-143A-AE4CCCFBF64C}"/>
                    </a:ext>
                  </a:extLst>
                </p:cNvPr>
                <p:cNvSpPr/>
                <p:nvPr/>
              </p:nvSpPr>
              <p:spPr>
                <a:xfrm>
                  <a:off x="6338637" y="912391"/>
                  <a:ext cx="596741" cy="9525"/>
                </a:xfrm>
                <a:custGeom>
                  <a:avLst/>
                  <a:gdLst>
                    <a:gd name="connsiteX0" fmla="*/ 0 w 596741"/>
                    <a:gd name="connsiteY0" fmla="*/ 0 h 9525"/>
                    <a:gd name="connsiteX1" fmla="*/ 596741 w 596741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96741" h="9525">
                      <a:moveTo>
                        <a:pt x="0" y="0"/>
                      </a:moveTo>
                      <a:lnTo>
                        <a:pt x="596741" y="0"/>
                      </a:lnTo>
                    </a:path>
                  </a:pathLst>
                </a:custGeom>
                <a:ln w="19050" cap="flat">
                  <a:solidFill>
                    <a:srgbClr val="142847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</p:grpSp>
        </p:grpSp>
      </p:grpSp>
      <p:grpSp>
        <p:nvGrpSpPr>
          <p:cNvPr id="55" name="그룹 54">
            <a:extLst>
              <a:ext uri="{FF2B5EF4-FFF2-40B4-BE49-F238E27FC236}">
                <a16:creationId xmlns:a16="http://schemas.microsoft.com/office/drawing/2014/main" id="{EB32E1AE-E6DE-94C7-1C16-69D1BE1ECF07}"/>
              </a:ext>
            </a:extLst>
          </p:cNvPr>
          <p:cNvGrpSpPr/>
          <p:nvPr/>
        </p:nvGrpSpPr>
        <p:grpSpPr>
          <a:xfrm>
            <a:off x="3768597" y="1614366"/>
            <a:ext cx="5816728" cy="1141798"/>
            <a:chOff x="3868609" y="1547691"/>
            <a:chExt cx="5816728" cy="1141798"/>
          </a:xfrm>
        </p:grpSpPr>
        <p:sp>
          <p:nvSpPr>
            <p:cNvPr id="141" name="사각형: 둥근 모서리 140">
              <a:extLst>
                <a:ext uri="{FF2B5EF4-FFF2-40B4-BE49-F238E27FC236}">
                  <a16:creationId xmlns:a16="http://schemas.microsoft.com/office/drawing/2014/main" id="{96226558-F7A1-8F51-0FD9-B6E1FD8BD1EB}"/>
                </a:ext>
              </a:extLst>
            </p:cNvPr>
            <p:cNvSpPr/>
            <p:nvPr/>
          </p:nvSpPr>
          <p:spPr>
            <a:xfrm>
              <a:off x="3868609" y="1547691"/>
              <a:ext cx="5816728" cy="1141798"/>
            </a:xfrm>
            <a:prstGeom prst="roundRect">
              <a:avLst>
                <a:gd name="adj" fmla="val 10621"/>
              </a:avLst>
            </a:prstGeom>
            <a:solidFill>
              <a:srgbClr val="3B70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문체부 제목 돋음체" panose="020B0609000101010101" pitchFamily="49" charset="-127"/>
              </a:endParaRPr>
            </a:p>
          </p:txBody>
        </p:sp>
        <p:grpSp>
          <p:nvGrpSpPr>
            <p:cNvPr id="142" name="그룹 141">
              <a:extLst>
                <a:ext uri="{FF2B5EF4-FFF2-40B4-BE49-F238E27FC236}">
                  <a16:creationId xmlns:a16="http://schemas.microsoft.com/office/drawing/2014/main" id="{41BE889C-AA78-6623-4AF2-C9741D60AD16}"/>
                </a:ext>
              </a:extLst>
            </p:cNvPr>
            <p:cNvGrpSpPr/>
            <p:nvPr/>
          </p:nvGrpSpPr>
          <p:grpSpPr>
            <a:xfrm>
              <a:off x="5241950" y="1637076"/>
              <a:ext cx="4359249" cy="968407"/>
              <a:chOff x="5241950" y="1680891"/>
              <a:chExt cx="4359249" cy="968407"/>
            </a:xfrm>
          </p:grpSpPr>
          <p:sp>
            <p:nvSpPr>
              <p:cNvPr id="154" name="사각형: 둥근 모서리 153">
                <a:extLst>
                  <a:ext uri="{FF2B5EF4-FFF2-40B4-BE49-F238E27FC236}">
                    <a16:creationId xmlns:a16="http://schemas.microsoft.com/office/drawing/2014/main" id="{CEC63D08-4729-5C9F-CB81-8FC5D0013050}"/>
                  </a:ext>
                </a:extLst>
              </p:cNvPr>
              <p:cNvSpPr/>
              <p:nvPr/>
            </p:nvSpPr>
            <p:spPr>
              <a:xfrm>
                <a:off x="5241950" y="1680891"/>
                <a:ext cx="4359249" cy="968407"/>
              </a:xfrm>
              <a:prstGeom prst="roundRect">
                <a:avLst>
                  <a:gd name="adj" fmla="val 872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dist="38100" dir="108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155" name="TextBox 154">
                <a:extLst>
                  <a:ext uri="{FF2B5EF4-FFF2-40B4-BE49-F238E27FC236}">
                    <a16:creationId xmlns:a16="http://schemas.microsoft.com/office/drawing/2014/main" id="{EFB3DD08-086A-1AC2-7F32-4D0D324F5BB1}"/>
                  </a:ext>
                </a:extLst>
              </p:cNvPr>
              <p:cNvSpPr txBox="1"/>
              <p:nvPr/>
            </p:nvSpPr>
            <p:spPr>
              <a:xfrm>
                <a:off x="5621024" y="2009559"/>
                <a:ext cx="487313" cy="338554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000" b="0" i="0" u="none" strike="noStrike" kern="1200" cap="none" spc="-5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09B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18</a:t>
                </a:r>
                <a:r>
                  <a:rPr kumimoji="0" lang="ko-KR" altLang="en-US" sz="1600" b="0" i="0" u="none" strike="noStrike" kern="1200" cap="none" spc="-5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곳</a:t>
                </a:r>
              </a:p>
            </p:txBody>
          </p:sp>
          <p:grpSp>
            <p:nvGrpSpPr>
              <p:cNvPr id="156" name="그룹 155">
                <a:extLst>
                  <a:ext uri="{FF2B5EF4-FFF2-40B4-BE49-F238E27FC236}">
                    <a16:creationId xmlns:a16="http://schemas.microsoft.com/office/drawing/2014/main" id="{A9308F3B-304B-4A13-1EB4-DECE713FA8E9}"/>
                  </a:ext>
                </a:extLst>
              </p:cNvPr>
              <p:cNvGrpSpPr/>
              <p:nvPr/>
            </p:nvGrpSpPr>
            <p:grpSpPr>
              <a:xfrm>
                <a:off x="6494561" y="1741994"/>
                <a:ext cx="1486156" cy="248187"/>
                <a:chOff x="7136676" y="164575"/>
                <a:chExt cx="1486156" cy="271438"/>
              </a:xfrm>
            </p:grpSpPr>
            <p:sp>
              <p:nvSpPr>
                <p:cNvPr id="177" name="사각형: 둥근 모서리 176">
                  <a:extLst>
                    <a:ext uri="{FF2B5EF4-FFF2-40B4-BE49-F238E27FC236}">
                      <a16:creationId xmlns:a16="http://schemas.microsoft.com/office/drawing/2014/main" id="{2FCD7016-C053-86B1-1AA9-1D725C691245}"/>
                    </a:ext>
                  </a:extLst>
                </p:cNvPr>
                <p:cNvSpPr/>
                <p:nvPr/>
              </p:nvSpPr>
              <p:spPr>
                <a:xfrm>
                  <a:off x="7136676" y="164575"/>
                  <a:ext cx="1486156" cy="271438"/>
                </a:xfrm>
                <a:prstGeom prst="roundRect">
                  <a:avLst>
                    <a:gd name="adj" fmla="val 25938"/>
                  </a:avLst>
                </a:prstGeom>
                <a:solidFill>
                  <a:srgbClr val="D8E2EB"/>
                </a:soli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  <p:grpSp>
              <p:nvGrpSpPr>
                <p:cNvPr id="178" name="그룹 177">
                  <a:extLst>
                    <a:ext uri="{FF2B5EF4-FFF2-40B4-BE49-F238E27FC236}">
                      <a16:creationId xmlns:a16="http://schemas.microsoft.com/office/drawing/2014/main" id="{3E8E72C9-E7BB-BBE1-2540-FEC2D23D59E9}"/>
                    </a:ext>
                  </a:extLst>
                </p:cNvPr>
                <p:cNvGrpSpPr/>
                <p:nvPr/>
              </p:nvGrpSpPr>
              <p:grpSpPr>
                <a:xfrm>
                  <a:off x="7229780" y="217253"/>
                  <a:ext cx="1299948" cy="185135"/>
                  <a:chOff x="6723020" y="1541355"/>
                  <a:chExt cx="1299948" cy="185135"/>
                </a:xfrm>
              </p:grpSpPr>
              <p:sp>
                <p:nvSpPr>
                  <p:cNvPr id="179" name="TextBox 178">
                    <a:extLst>
                      <a:ext uri="{FF2B5EF4-FFF2-40B4-BE49-F238E27FC236}">
                        <a16:creationId xmlns:a16="http://schemas.microsoft.com/office/drawing/2014/main" id="{B485951E-BBC7-5FAD-CBC2-7F9CA602E315}"/>
                      </a:ext>
                    </a:extLst>
                  </p:cNvPr>
                  <p:cNvSpPr txBox="1"/>
                  <p:nvPr/>
                </p:nvSpPr>
                <p:spPr>
                  <a:xfrm>
                    <a:off x="6723020" y="1541355"/>
                    <a:ext cx="961802" cy="18513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anchor="ctr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ko-KR" altLang="en-US" sz="11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지방병무</a:t>
                    </a:r>
                    <a:r>
                      <a:rPr kumimoji="0" lang="en-US" altLang="ko-KR" sz="11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(</a:t>
                    </a:r>
                    <a:r>
                      <a:rPr kumimoji="0" lang="ko-KR" altLang="en-US" sz="11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지</a:t>
                    </a:r>
                    <a:r>
                      <a:rPr kumimoji="0" lang="en-US" altLang="ko-KR" sz="11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)</a:t>
                    </a:r>
                    <a:r>
                      <a:rPr kumimoji="0" lang="ko-KR" altLang="en-US" sz="11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청</a:t>
                    </a:r>
                  </a:p>
                </p:txBody>
              </p:sp>
              <p:sp>
                <p:nvSpPr>
                  <p:cNvPr id="180" name="TextBox 179">
                    <a:extLst>
                      <a:ext uri="{FF2B5EF4-FFF2-40B4-BE49-F238E27FC236}">
                        <a16:creationId xmlns:a16="http://schemas.microsoft.com/office/drawing/2014/main" id="{2B7E2BE7-C3CD-481C-3B1A-EF365430DFC2}"/>
                      </a:ext>
                    </a:extLst>
                  </p:cNvPr>
                  <p:cNvSpPr txBox="1"/>
                  <p:nvPr/>
                </p:nvSpPr>
                <p:spPr>
                  <a:xfrm>
                    <a:off x="7869079" y="1541355"/>
                    <a:ext cx="153889" cy="18513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anchor="ctr">
                    <a:spAutoFit/>
                  </a:bodyPr>
                  <a:lstStyle/>
                  <a:p>
                    <a:pPr marL="0" marR="0" lvl="0" indent="0" algn="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ko-KR" sz="11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srgbClr val="3B709B"/>
                        </a:solidFill>
                        <a:effectLst/>
                        <a:uLnTx/>
                        <a:uFillTx/>
                        <a:latin typeface="G마켓 산스 TTF Bold" panose="02000000000000000000" pitchFamily="2" charset="-127"/>
                        <a:ea typeface="문체부 제목 돋음체" panose="020B0609000101010101" pitchFamily="49" charset="-127"/>
                      </a:rPr>
                      <a:t>14</a:t>
                    </a:r>
                    <a:endParaRPr kumimoji="0" lang="ko-KR" altLang="en-US" sz="110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rgbClr val="3B709B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endParaRPr>
                  </a:p>
                </p:txBody>
              </p:sp>
            </p:grpSp>
          </p:grpSp>
          <p:grpSp>
            <p:nvGrpSpPr>
              <p:cNvPr id="157" name="그룹 156">
                <a:extLst>
                  <a:ext uri="{FF2B5EF4-FFF2-40B4-BE49-F238E27FC236}">
                    <a16:creationId xmlns:a16="http://schemas.microsoft.com/office/drawing/2014/main" id="{27EEF912-192A-16F5-F1AD-EA76FDEDDCAD}"/>
                  </a:ext>
                </a:extLst>
              </p:cNvPr>
              <p:cNvGrpSpPr/>
              <p:nvPr/>
            </p:nvGrpSpPr>
            <p:grpSpPr>
              <a:xfrm>
                <a:off x="6494561" y="2041002"/>
                <a:ext cx="1486156" cy="248187"/>
                <a:chOff x="7136676" y="164575"/>
                <a:chExt cx="1486156" cy="271438"/>
              </a:xfrm>
            </p:grpSpPr>
            <p:sp>
              <p:nvSpPr>
                <p:cNvPr id="173" name="사각형: 둥근 모서리 172">
                  <a:extLst>
                    <a:ext uri="{FF2B5EF4-FFF2-40B4-BE49-F238E27FC236}">
                      <a16:creationId xmlns:a16="http://schemas.microsoft.com/office/drawing/2014/main" id="{23E89A29-6EBD-E8C7-3AD0-2FB0A2A3EA1F}"/>
                    </a:ext>
                  </a:extLst>
                </p:cNvPr>
                <p:cNvSpPr/>
                <p:nvPr/>
              </p:nvSpPr>
              <p:spPr>
                <a:xfrm>
                  <a:off x="7136676" y="164575"/>
                  <a:ext cx="1486156" cy="271438"/>
                </a:xfrm>
                <a:prstGeom prst="roundRect">
                  <a:avLst>
                    <a:gd name="adj" fmla="val 25938"/>
                  </a:avLst>
                </a:prstGeom>
                <a:solidFill>
                  <a:srgbClr val="D8E2EB"/>
                </a:soli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  <p:grpSp>
              <p:nvGrpSpPr>
                <p:cNvPr id="174" name="그룹 173">
                  <a:extLst>
                    <a:ext uri="{FF2B5EF4-FFF2-40B4-BE49-F238E27FC236}">
                      <a16:creationId xmlns:a16="http://schemas.microsoft.com/office/drawing/2014/main" id="{EE92213F-CA54-3C19-3C03-FF749F09023B}"/>
                    </a:ext>
                  </a:extLst>
                </p:cNvPr>
                <p:cNvGrpSpPr/>
                <p:nvPr/>
              </p:nvGrpSpPr>
              <p:grpSpPr>
                <a:xfrm>
                  <a:off x="7229780" y="217253"/>
                  <a:ext cx="1299948" cy="185137"/>
                  <a:chOff x="6723020" y="1541355"/>
                  <a:chExt cx="1299948" cy="185137"/>
                </a:xfrm>
              </p:grpSpPr>
              <p:sp>
                <p:nvSpPr>
                  <p:cNvPr id="175" name="TextBox 174">
                    <a:extLst>
                      <a:ext uri="{FF2B5EF4-FFF2-40B4-BE49-F238E27FC236}">
                        <a16:creationId xmlns:a16="http://schemas.microsoft.com/office/drawing/2014/main" id="{5E86283F-1BB4-5D30-CAE7-AFACF3AC72AA}"/>
                      </a:ext>
                    </a:extLst>
                  </p:cNvPr>
                  <p:cNvSpPr txBox="1"/>
                  <p:nvPr/>
                </p:nvSpPr>
                <p:spPr>
                  <a:xfrm>
                    <a:off x="6723020" y="1541356"/>
                    <a:ext cx="1211870" cy="18513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anchor="ctr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ko-KR" altLang="en-US" sz="11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중앙병역판정검사소</a:t>
                    </a:r>
                  </a:p>
                </p:txBody>
              </p:sp>
              <p:sp>
                <p:nvSpPr>
                  <p:cNvPr id="176" name="TextBox 175">
                    <a:extLst>
                      <a:ext uri="{FF2B5EF4-FFF2-40B4-BE49-F238E27FC236}">
                        <a16:creationId xmlns:a16="http://schemas.microsoft.com/office/drawing/2014/main" id="{6B1FB0C5-4091-5C47-61E7-5E0A7980A5B3}"/>
                      </a:ext>
                    </a:extLst>
                  </p:cNvPr>
                  <p:cNvSpPr txBox="1"/>
                  <p:nvPr/>
                </p:nvSpPr>
                <p:spPr>
                  <a:xfrm>
                    <a:off x="7946024" y="1541355"/>
                    <a:ext cx="76944" cy="18513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anchor="ctr">
                    <a:spAutoFit/>
                  </a:bodyPr>
                  <a:lstStyle/>
                  <a:p>
                    <a:pPr marL="0" marR="0" lvl="0" indent="0" algn="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ko-KR" sz="11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srgbClr val="3B709B"/>
                        </a:solidFill>
                        <a:effectLst/>
                        <a:uLnTx/>
                        <a:uFillTx/>
                        <a:latin typeface="G마켓 산스 TTF Bold" panose="02000000000000000000" pitchFamily="2" charset="-127"/>
                        <a:ea typeface="문체부 제목 돋음체" panose="020B0609000101010101" pitchFamily="49" charset="-127"/>
                      </a:rPr>
                      <a:t>1</a:t>
                    </a:r>
                    <a:endParaRPr kumimoji="0" lang="ko-KR" altLang="en-US" sz="110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rgbClr val="3B709B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endParaRPr>
                  </a:p>
                </p:txBody>
              </p:sp>
            </p:grpSp>
          </p:grpSp>
          <p:grpSp>
            <p:nvGrpSpPr>
              <p:cNvPr id="158" name="그룹 157">
                <a:extLst>
                  <a:ext uri="{FF2B5EF4-FFF2-40B4-BE49-F238E27FC236}">
                    <a16:creationId xmlns:a16="http://schemas.microsoft.com/office/drawing/2014/main" id="{8E7B83DF-8335-D949-9277-1F84C5B2B158}"/>
                  </a:ext>
                </a:extLst>
              </p:cNvPr>
              <p:cNvGrpSpPr/>
              <p:nvPr/>
            </p:nvGrpSpPr>
            <p:grpSpPr>
              <a:xfrm>
                <a:off x="6494561" y="2340009"/>
                <a:ext cx="1486156" cy="248187"/>
                <a:chOff x="7136676" y="164575"/>
                <a:chExt cx="1486156" cy="271438"/>
              </a:xfrm>
            </p:grpSpPr>
            <p:sp>
              <p:nvSpPr>
                <p:cNvPr id="169" name="사각형: 둥근 모서리 168">
                  <a:extLst>
                    <a:ext uri="{FF2B5EF4-FFF2-40B4-BE49-F238E27FC236}">
                      <a16:creationId xmlns:a16="http://schemas.microsoft.com/office/drawing/2014/main" id="{E63378EA-583F-3D45-0173-040115AC8CBD}"/>
                    </a:ext>
                  </a:extLst>
                </p:cNvPr>
                <p:cNvSpPr/>
                <p:nvPr/>
              </p:nvSpPr>
              <p:spPr>
                <a:xfrm>
                  <a:off x="7136676" y="164575"/>
                  <a:ext cx="1486156" cy="271438"/>
                </a:xfrm>
                <a:prstGeom prst="roundRect">
                  <a:avLst>
                    <a:gd name="adj" fmla="val 25938"/>
                  </a:avLst>
                </a:prstGeom>
                <a:solidFill>
                  <a:srgbClr val="D8E2EB"/>
                </a:soli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  <p:grpSp>
              <p:nvGrpSpPr>
                <p:cNvPr id="170" name="그룹 169">
                  <a:extLst>
                    <a:ext uri="{FF2B5EF4-FFF2-40B4-BE49-F238E27FC236}">
                      <a16:creationId xmlns:a16="http://schemas.microsoft.com/office/drawing/2014/main" id="{AB0B982D-BDA7-F730-B267-8CD3B015F1B7}"/>
                    </a:ext>
                  </a:extLst>
                </p:cNvPr>
                <p:cNvGrpSpPr/>
                <p:nvPr/>
              </p:nvGrpSpPr>
              <p:grpSpPr>
                <a:xfrm>
                  <a:off x="7229780" y="217253"/>
                  <a:ext cx="1299948" cy="185135"/>
                  <a:chOff x="6723020" y="1541355"/>
                  <a:chExt cx="1299948" cy="185135"/>
                </a:xfrm>
              </p:grpSpPr>
              <p:sp>
                <p:nvSpPr>
                  <p:cNvPr id="171" name="TextBox 170">
                    <a:extLst>
                      <a:ext uri="{FF2B5EF4-FFF2-40B4-BE49-F238E27FC236}">
                        <a16:creationId xmlns:a16="http://schemas.microsoft.com/office/drawing/2014/main" id="{F99CE925-C082-DB72-55A6-55851A1A30AB}"/>
                      </a:ext>
                    </a:extLst>
                  </p:cNvPr>
                  <p:cNvSpPr txBox="1"/>
                  <p:nvPr/>
                </p:nvSpPr>
                <p:spPr>
                  <a:xfrm>
                    <a:off x="6723020" y="1541355"/>
                    <a:ext cx="1077218" cy="18513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anchor="ctr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ko-KR" altLang="en-US" sz="11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대체역심사위원회</a:t>
                    </a:r>
                  </a:p>
                </p:txBody>
              </p:sp>
              <p:sp>
                <p:nvSpPr>
                  <p:cNvPr id="172" name="TextBox 171">
                    <a:extLst>
                      <a:ext uri="{FF2B5EF4-FFF2-40B4-BE49-F238E27FC236}">
                        <a16:creationId xmlns:a16="http://schemas.microsoft.com/office/drawing/2014/main" id="{ED16C62D-943D-416A-210E-22F968894552}"/>
                      </a:ext>
                    </a:extLst>
                  </p:cNvPr>
                  <p:cNvSpPr txBox="1"/>
                  <p:nvPr/>
                </p:nvSpPr>
                <p:spPr>
                  <a:xfrm>
                    <a:off x="7946024" y="1541355"/>
                    <a:ext cx="76944" cy="18513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anchor="ctr">
                    <a:spAutoFit/>
                  </a:bodyPr>
                  <a:lstStyle/>
                  <a:p>
                    <a:pPr marL="0" marR="0" lvl="0" indent="0" algn="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ko-KR" sz="11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srgbClr val="3B709B"/>
                        </a:solidFill>
                        <a:effectLst/>
                        <a:uLnTx/>
                        <a:uFillTx/>
                        <a:latin typeface="G마켓 산스 TTF Bold" panose="02000000000000000000" pitchFamily="2" charset="-127"/>
                        <a:ea typeface="문체부 제목 돋음체" panose="020B0609000101010101" pitchFamily="49" charset="-127"/>
                      </a:rPr>
                      <a:t>1</a:t>
                    </a:r>
                    <a:endParaRPr kumimoji="0" lang="ko-KR" altLang="en-US" sz="110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rgbClr val="3B709B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endParaRPr>
                  </a:p>
                </p:txBody>
              </p:sp>
            </p:grpSp>
          </p:grpSp>
          <p:grpSp>
            <p:nvGrpSpPr>
              <p:cNvPr id="159" name="그룹 158">
                <a:extLst>
                  <a:ext uri="{FF2B5EF4-FFF2-40B4-BE49-F238E27FC236}">
                    <a16:creationId xmlns:a16="http://schemas.microsoft.com/office/drawing/2014/main" id="{4BC9EF47-C21E-F0B6-9B87-8F5D2194D72D}"/>
                  </a:ext>
                </a:extLst>
              </p:cNvPr>
              <p:cNvGrpSpPr/>
              <p:nvPr/>
            </p:nvGrpSpPr>
            <p:grpSpPr>
              <a:xfrm>
                <a:off x="8041126" y="1741994"/>
                <a:ext cx="1486156" cy="248187"/>
                <a:chOff x="7136676" y="164575"/>
                <a:chExt cx="1486156" cy="271438"/>
              </a:xfrm>
            </p:grpSpPr>
            <p:sp>
              <p:nvSpPr>
                <p:cNvPr id="165" name="사각형: 둥근 모서리 164">
                  <a:extLst>
                    <a:ext uri="{FF2B5EF4-FFF2-40B4-BE49-F238E27FC236}">
                      <a16:creationId xmlns:a16="http://schemas.microsoft.com/office/drawing/2014/main" id="{FDF3E5F4-E244-0A1B-01A4-DBD15C60A9F7}"/>
                    </a:ext>
                  </a:extLst>
                </p:cNvPr>
                <p:cNvSpPr/>
                <p:nvPr/>
              </p:nvSpPr>
              <p:spPr>
                <a:xfrm>
                  <a:off x="7136676" y="164575"/>
                  <a:ext cx="1486156" cy="271438"/>
                </a:xfrm>
                <a:prstGeom prst="roundRect">
                  <a:avLst>
                    <a:gd name="adj" fmla="val 25938"/>
                  </a:avLst>
                </a:prstGeom>
                <a:solidFill>
                  <a:srgbClr val="D8E2EB"/>
                </a:soli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  <p:grpSp>
              <p:nvGrpSpPr>
                <p:cNvPr id="166" name="그룹 165">
                  <a:extLst>
                    <a:ext uri="{FF2B5EF4-FFF2-40B4-BE49-F238E27FC236}">
                      <a16:creationId xmlns:a16="http://schemas.microsoft.com/office/drawing/2014/main" id="{400534DB-E3BA-CC52-10AB-47A8506133CF}"/>
                    </a:ext>
                  </a:extLst>
                </p:cNvPr>
                <p:cNvGrpSpPr/>
                <p:nvPr/>
              </p:nvGrpSpPr>
              <p:grpSpPr>
                <a:xfrm>
                  <a:off x="7229780" y="217253"/>
                  <a:ext cx="1299948" cy="185135"/>
                  <a:chOff x="6723020" y="1541355"/>
                  <a:chExt cx="1299948" cy="185135"/>
                </a:xfrm>
              </p:grpSpPr>
              <p:sp>
                <p:nvSpPr>
                  <p:cNvPr id="167" name="TextBox 166">
                    <a:extLst>
                      <a:ext uri="{FF2B5EF4-FFF2-40B4-BE49-F238E27FC236}">
                        <a16:creationId xmlns:a16="http://schemas.microsoft.com/office/drawing/2014/main" id="{44A7089A-3FF9-4B79-3E96-6C49E717014E}"/>
                      </a:ext>
                    </a:extLst>
                  </p:cNvPr>
                  <p:cNvSpPr txBox="1"/>
                  <p:nvPr/>
                </p:nvSpPr>
                <p:spPr>
                  <a:xfrm>
                    <a:off x="6723020" y="1541355"/>
                    <a:ext cx="1077218" cy="18513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anchor="ctr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ko-KR" altLang="en-US" sz="11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사회복무연수센터</a:t>
                    </a:r>
                  </a:p>
                </p:txBody>
              </p:sp>
              <p:sp>
                <p:nvSpPr>
                  <p:cNvPr id="168" name="TextBox 167">
                    <a:extLst>
                      <a:ext uri="{FF2B5EF4-FFF2-40B4-BE49-F238E27FC236}">
                        <a16:creationId xmlns:a16="http://schemas.microsoft.com/office/drawing/2014/main" id="{757936E4-38F9-47C8-DE02-4F9D5E74BEE7}"/>
                      </a:ext>
                    </a:extLst>
                  </p:cNvPr>
                  <p:cNvSpPr txBox="1"/>
                  <p:nvPr/>
                </p:nvSpPr>
                <p:spPr>
                  <a:xfrm>
                    <a:off x="7946024" y="1541355"/>
                    <a:ext cx="76944" cy="18513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anchor="ctr">
                    <a:spAutoFit/>
                  </a:bodyPr>
                  <a:lstStyle/>
                  <a:p>
                    <a:pPr marL="0" marR="0" lvl="0" indent="0" algn="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ko-KR" sz="11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srgbClr val="3B709B"/>
                        </a:solidFill>
                        <a:effectLst/>
                        <a:uLnTx/>
                        <a:uFillTx/>
                        <a:latin typeface="G마켓 산스 TTF Bold" panose="02000000000000000000" pitchFamily="2" charset="-127"/>
                        <a:ea typeface="문체부 제목 돋음체" panose="020B0609000101010101" pitchFamily="49" charset="-127"/>
                      </a:rPr>
                      <a:t>1</a:t>
                    </a:r>
                    <a:endParaRPr kumimoji="0" lang="ko-KR" altLang="en-US" sz="110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rgbClr val="3B709B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endParaRPr>
                  </a:p>
                </p:txBody>
              </p:sp>
            </p:grpSp>
          </p:grpSp>
          <p:grpSp>
            <p:nvGrpSpPr>
              <p:cNvPr id="160" name="그룹 159">
                <a:extLst>
                  <a:ext uri="{FF2B5EF4-FFF2-40B4-BE49-F238E27FC236}">
                    <a16:creationId xmlns:a16="http://schemas.microsoft.com/office/drawing/2014/main" id="{EA14C567-C939-1D62-6D9B-C106BE186EE4}"/>
                  </a:ext>
                </a:extLst>
              </p:cNvPr>
              <p:cNvGrpSpPr/>
              <p:nvPr/>
            </p:nvGrpSpPr>
            <p:grpSpPr>
              <a:xfrm>
                <a:off x="8041126" y="2041002"/>
                <a:ext cx="1486156" cy="248187"/>
                <a:chOff x="7136676" y="164575"/>
                <a:chExt cx="1486156" cy="271438"/>
              </a:xfrm>
            </p:grpSpPr>
            <p:sp>
              <p:nvSpPr>
                <p:cNvPr id="161" name="사각형: 둥근 모서리 160">
                  <a:extLst>
                    <a:ext uri="{FF2B5EF4-FFF2-40B4-BE49-F238E27FC236}">
                      <a16:creationId xmlns:a16="http://schemas.microsoft.com/office/drawing/2014/main" id="{08D4DF5E-76DC-64B9-BA70-94FD45CE93F0}"/>
                    </a:ext>
                  </a:extLst>
                </p:cNvPr>
                <p:cNvSpPr/>
                <p:nvPr/>
              </p:nvSpPr>
              <p:spPr>
                <a:xfrm>
                  <a:off x="7136676" y="164575"/>
                  <a:ext cx="1486156" cy="271438"/>
                </a:xfrm>
                <a:prstGeom prst="roundRect">
                  <a:avLst>
                    <a:gd name="adj" fmla="val 25938"/>
                  </a:avLst>
                </a:prstGeom>
                <a:solidFill>
                  <a:srgbClr val="D8E2EB"/>
                </a:soli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  <p:grpSp>
              <p:nvGrpSpPr>
                <p:cNvPr id="162" name="그룹 161">
                  <a:extLst>
                    <a:ext uri="{FF2B5EF4-FFF2-40B4-BE49-F238E27FC236}">
                      <a16:creationId xmlns:a16="http://schemas.microsoft.com/office/drawing/2014/main" id="{E25054BC-0118-D901-A569-1336D410A40F}"/>
                    </a:ext>
                  </a:extLst>
                </p:cNvPr>
                <p:cNvGrpSpPr/>
                <p:nvPr/>
              </p:nvGrpSpPr>
              <p:grpSpPr>
                <a:xfrm>
                  <a:off x="7229780" y="217253"/>
                  <a:ext cx="1299948" cy="185135"/>
                  <a:chOff x="6723020" y="1541355"/>
                  <a:chExt cx="1299948" cy="185135"/>
                </a:xfrm>
              </p:grpSpPr>
              <p:sp>
                <p:nvSpPr>
                  <p:cNvPr id="163" name="TextBox 162">
                    <a:extLst>
                      <a:ext uri="{FF2B5EF4-FFF2-40B4-BE49-F238E27FC236}">
                        <a16:creationId xmlns:a16="http://schemas.microsoft.com/office/drawing/2014/main" id="{FF82CF7E-1D58-8B78-954E-1ED6875C958A}"/>
                      </a:ext>
                    </a:extLst>
                  </p:cNvPr>
                  <p:cNvSpPr txBox="1"/>
                  <p:nvPr/>
                </p:nvSpPr>
                <p:spPr>
                  <a:xfrm>
                    <a:off x="6723020" y="1541355"/>
                    <a:ext cx="942566" cy="18513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anchor="ctr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ko-KR" altLang="en-US" sz="11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G마켓 산스 TTF Medium" panose="02000000000000000000" pitchFamily="2" charset="-127"/>
                        <a:ea typeface="문체부 제목 돋음체" panose="020B0609000101010101" pitchFamily="49" charset="-127"/>
                      </a:rPr>
                      <a:t>병무민원상담소</a:t>
                    </a:r>
                  </a:p>
                </p:txBody>
              </p:sp>
              <p:sp>
                <p:nvSpPr>
                  <p:cNvPr id="164" name="TextBox 163">
                    <a:extLst>
                      <a:ext uri="{FF2B5EF4-FFF2-40B4-BE49-F238E27FC236}">
                        <a16:creationId xmlns:a16="http://schemas.microsoft.com/office/drawing/2014/main" id="{CD03177F-532D-A5AA-A8E2-46E658FEED0D}"/>
                      </a:ext>
                    </a:extLst>
                  </p:cNvPr>
                  <p:cNvSpPr txBox="1"/>
                  <p:nvPr/>
                </p:nvSpPr>
                <p:spPr>
                  <a:xfrm>
                    <a:off x="7946024" y="1541355"/>
                    <a:ext cx="76944" cy="18513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anchor="ctr">
                    <a:spAutoFit/>
                  </a:bodyPr>
                  <a:lstStyle/>
                  <a:p>
                    <a:pPr marL="0" marR="0" lvl="0" indent="0" algn="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ko-KR" sz="11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srgbClr val="3B709B"/>
                        </a:solidFill>
                        <a:effectLst/>
                        <a:uLnTx/>
                        <a:uFillTx/>
                        <a:latin typeface="G마켓 산스 TTF Bold" panose="02000000000000000000" pitchFamily="2" charset="-127"/>
                        <a:ea typeface="문체부 제목 돋음체" panose="020B0609000101010101" pitchFamily="49" charset="-127"/>
                      </a:rPr>
                      <a:t>1</a:t>
                    </a:r>
                    <a:endParaRPr kumimoji="0" lang="ko-KR" altLang="en-US" sz="110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rgbClr val="3B709B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endParaRPr>
                  </a:p>
                </p:txBody>
              </p:sp>
            </p:grpSp>
          </p:grpSp>
        </p:grpSp>
        <p:grpSp>
          <p:nvGrpSpPr>
            <p:cNvPr id="52" name="그룹 51">
              <a:extLst>
                <a:ext uri="{FF2B5EF4-FFF2-40B4-BE49-F238E27FC236}">
                  <a16:creationId xmlns:a16="http://schemas.microsoft.com/office/drawing/2014/main" id="{244DF03D-102D-1B93-8779-95047E9DD386}"/>
                </a:ext>
              </a:extLst>
            </p:cNvPr>
            <p:cNvGrpSpPr/>
            <p:nvPr/>
          </p:nvGrpSpPr>
          <p:grpSpPr>
            <a:xfrm>
              <a:off x="4032082" y="1641950"/>
              <a:ext cx="1000275" cy="975407"/>
              <a:chOff x="4032082" y="1641950"/>
              <a:chExt cx="1000275" cy="975407"/>
            </a:xfrm>
          </p:grpSpPr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C875B2C5-3342-4439-4983-F56C60A0F6FA}"/>
                  </a:ext>
                </a:extLst>
              </p:cNvPr>
              <p:cNvSpPr txBox="1"/>
              <p:nvPr/>
            </p:nvSpPr>
            <p:spPr>
              <a:xfrm>
                <a:off x="4032082" y="2273229"/>
                <a:ext cx="1000275" cy="344128"/>
              </a:xfrm>
              <a:prstGeom prst="rect">
                <a:avLst/>
              </a:prstGeom>
              <a:noFill/>
            </p:spPr>
            <p:txBody>
              <a:bodyPr wrap="none" lIns="0" tIns="36000" rIns="0" bIns="0" anchor="b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2000" b="0" i="0" u="none" strike="noStrike" kern="1200" cap="none" spc="-5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소속기관</a:t>
                </a:r>
              </a:p>
            </p:txBody>
          </p:sp>
          <p:grpSp>
            <p:nvGrpSpPr>
              <p:cNvPr id="49" name="그룹 48">
                <a:extLst>
                  <a:ext uri="{FF2B5EF4-FFF2-40B4-BE49-F238E27FC236}">
                    <a16:creationId xmlns:a16="http://schemas.microsoft.com/office/drawing/2014/main" id="{C4F1C5C2-772D-A8AB-32E1-C35D1E1658BD}"/>
                  </a:ext>
                </a:extLst>
              </p:cNvPr>
              <p:cNvGrpSpPr/>
              <p:nvPr/>
            </p:nvGrpSpPr>
            <p:grpSpPr>
              <a:xfrm>
                <a:off x="4336365" y="1641950"/>
                <a:ext cx="391708" cy="583431"/>
                <a:chOff x="7976481" y="408073"/>
                <a:chExt cx="573500" cy="854201"/>
              </a:xfrm>
              <a:effectLst>
                <a:outerShdw dist="38100" dir="2700000" algn="t" rotWithShape="0">
                  <a:prstClr val="black">
                    <a:alpha val="12000"/>
                  </a:prstClr>
                </a:outerShdw>
              </a:effectLst>
            </p:grpSpPr>
            <p:sp>
              <p:nvSpPr>
                <p:cNvPr id="30" name="사각형: 둥근 모서리 29">
                  <a:extLst>
                    <a:ext uri="{FF2B5EF4-FFF2-40B4-BE49-F238E27FC236}">
                      <a16:creationId xmlns:a16="http://schemas.microsoft.com/office/drawing/2014/main" id="{120CAC4E-5C34-3170-B48F-DFF329F11CB0}"/>
                    </a:ext>
                  </a:extLst>
                </p:cNvPr>
                <p:cNvSpPr/>
                <p:nvPr/>
              </p:nvSpPr>
              <p:spPr>
                <a:xfrm>
                  <a:off x="8027249" y="408073"/>
                  <a:ext cx="198596" cy="262128"/>
                </a:xfrm>
                <a:prstGeom prst="roundRect">
                  <a:avLst>
                    <a:gd name="adj" fmla="val 7889"/>
                  </a:avLst>
                </a:prstGeom>
                <a:solidFill>
                  <a:srgbClr val="889FB5"/>
                </a:solidFill>
                <a:ln w="19050" cap="rnd">
                  <a:solidFill>
                    <a:srgbClr val="142847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  <p:grpSp>
              <p:nvGrpSpPr>
                <p:cNvPr id="31" name="그래픽 10">
                  <a:extLst>
                    <a:ext uri="{FF2B5EF4-FFF2-40B4-BE49-F238E27FC236}">
                      <a16:creationId xmlns:a16="http://schemas.microsoft.com/office/drawing/2014/main" id="{03B74901-67D5-8A1A-C27B-C73229FDB888}"/>
                    </a:ext>
                  </a:extLst>
                </p:cNvPr>
                <p:cNvGrpSpPr/>
                <p:nvPr/>
              </p:nvGrpSpPr>
              <p:grpSpPr>
                <a:xfrm>
                  <a:off x="7976481" y="562187"/>
                  <a:ext cx="573500" cy="700087"/>
                  <a:chOff x="7976481" y="562187"/>
                  <a:chExt cx="573500" cy="700087"/>
                </a:xfrm>
              </p:grpSpPr>
              <p:grpSp>
                <p:nvGrpSpPr>
                  <p:cNvPr id="32" name="그래픽 10">
                    <a:extLst>
                      <a:ext uri="{FF2B5EF4-FFF2-40B4-BE49-F238E27FC236}">
                        <a16:creationId xmlns:a16="http://schemas.microsoft.com/office/drawing/2014/main" id="{549038DD-7104-7E9A-0514-3B21E956B229}"/>
                      </a:ext>
                    </a:extLst>
                  </p:cNvPr>
                  <p:cNvGrpSpPr/>
                  <p:nvPr/>
                </p:nvGrpSpPr>
                <p:grpSpPr>
                  <a:xfrm>
                    <a:off x="7976481" y="562187"/>
                    <a:ext cx="423100" cy="700087"/>
                    <a:chOff x="7976481" y="562187"/>
                    <a:chExt cx="423100" cy="700087"/>
                  </a:xfrm>
                </p:grpSpPr>
                <p:grpSp>
                  <p:nvGrpSpPr>
                    <p:cNvPr id="33" name="그래픽 10">
                      <a:extLst>
                        <a:ext uri="{FF2B5EF4-FFF2-40B4-BE49-F238E27FC236}">
                          <a16:creationId xmlns:a16="http://schemas.microsoft.com/office/drawing/2014/main" id="{973D0777-BCDD-4AA5-96D5-4EFC255B7FA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76481" y="562187"/>
                      <a:ext cx="423100" cy="700087"/>
                      <a:chOff x="7976481" y="562187"/>
                      <a:chExt cx="423100" cy="700087"/>
                    </a:xfrm>
                  </p:grpSpPr>
                  <p:sp>
                    <p:nvSpPr>
                      <p:cNvPr id="34" name="사각형: 둥근 모서리 33">
                        <a:extLst>
                          <a:ext uri="{FF2B5EF4-FFF2-40B4-BE49-F238E27FC236}">
                            <a16:creationId xmlns:a16="http://schemas.microsoft.com/office/drawing/2014/main" id="{5E61CDAD-794C-541A-CA37-181A29AB384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76481" y="562187"/>
                        <a:ext cx="423100" cy="700087"/>
                      </a:xfrm>
                      <a:prstGeom prst="roundRect">
                        <a:avLst>
                          <a:gd name="adj" fmla="val 6779"/>
                        </a:avLst>
                      </a:prstGeom>
                      <a:solidFill>
                        <a:srgbClr val="C5CEDD"/>
                      </a:solidFill>
                      <a:ln w="19050" cap="flat">
                        <a:solidFill>
                          <a:srgbClr val="142847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ko-KR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35" name="자유형: 도형 34">
                        <a:extLst>
                          <a:ext uri="{FF2B5EF4-FFF2-40B4-BE49-F238E27FC236}">
                            <a16:creationId xmlns:a16="http://schemas.microsoft.com/office/drawing/2014/main" id="{484F9B54-C460-36FE-6950-6D691B8F38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17546" y="1040628"/>
                        <a:ext cx="141065" cy="221646"/>
                      </a:xfrm>
                      <a:custGeom>
                        <a:avLst/>
                        <a:gdLst>
                          <a:gd name="connsiteX0" fmla="*/ 0 w 141065"/>
                          <a:gd name="connsiteY0" fmla="*/ 0 h 221646"/>
                          <a:gd name="connsiteX1" fmla="*/ 141065 w 141065"/>
                          <a:gd name="connsiteY1" fmla="*/ 0 h 221646"/>
                          <a:gd name="connsiteX2" fmla="*/ 141065 w 141065"/>
                          <a:gd name="connsiteY2" fmla="*/ 221647 h 221646"/>
                          <a:gd name="connsiteX3" fmla="*/ 0 w 141065"/>
                          <a:gd name="connsiteY3" fmla="*/ 221647 h 22164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41065" h="221646">
                            <a:moveTo>
                              <a:pt x="0" y="0"/>
                            </a:moveTo>
                            <a:lnTo>
                              <a:pt x="141065" y="0"/>
                            </a:lnTo>
                            <a:lnTo>
                              <a:pt x="141065" y="221647"/>
                            </a:lnTo>
                            <a:lnTo>
                              <a:pt x="0" y="221647"/>
                            </a:lnTo>
                            <a:close/>
                          </a:path>
                        </a:pathLst>
                      </a:custGeom>
                      <a:solidFill>
                        <a:srgbClr val="FF9999"/>
                      </a:solidFill>
                      <a:ln w="19050" cap="flat">
                        <a:solidFill>
                          <a:srgbClr val="142847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ko-KR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문체부 제목 돋음체" panose="020B0609000101010101" pitchFamily="49" charset="-127"/>
                        </a:endParaRPr>
                      </a:p>
                    </p:txBody>
                  </p:sp>
                </p:grpSp>
                <p:grpSp>
                  <p:nvGrpSpPr>
                    <p:cNvPr id="36" name="그래픽 10">
                      <a:extLst>
                        <a:ext uri="{FF2B5EF4-FFF2-40B4-BE49-F238E27FC236}">
                          <a16:creationId xmlns:a16="http://schemas.microsoft.com/office/drawing/2014/main" id="{6C9C1CD3-E935-65AC-53EA-77C9F6B6A58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7159" y="662867"/>
                      <a:ext cx="241744" cy="282130"/>
                      <a:chOff x="8067159" y="662867"/>
                      <a:chExt cx="241744" cy="282130"/>
                    </a:xfrm>
                  </p:grpSpPr>
                  <p:sp>
                    <p:nvSpPr>
                      <p:cNvPr id="37" name="자유형: 도형 36">
                        <a:extLst>
                          <a:ext uri="{FF2B5EF4-FFF2-40B4-BE49-F238E27FC236}">
                            <a16:creationId xmlns:a16="http://schemas.microsoft.com/office/drawing/2014/main" id="{19A23394-FFFD-D7AE-9DB9-586FC620EFD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7159" y="662867"/>
                        <a:ext cx="241744" cy="9525"/>
                      </a:xfrm>
                      <a:custGeom>
                        <a:avLst/>
                        <a:gdLst>
                          <a:gd name="connsiteX0" fmla="*/ 0 w 241744"/>
                          <a:gd name="connsiteY0" fmla="*/ 0 h 9525"/>
                          <a:gd name="connsiteX1" fmla="*/ 241745 w 241744"/>
                          <a:gd name="connsiteY1" fmla="*/ 0 h 95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241744" h="9525">
                            <a:moveTo>
                              <a:pt x="0" y="0"/>
                            </a:moveTo>
                            <a:lnTo>
                              <a:pt x="241745" y="0"/>
                            </a:lnTo>
                          </a:path>
                        </a:pathLst>
                      </a:custGeom>
                      <a:ln w="19050" cap="flat">
                        <a:solidFill>
                          <a:srgbClr val="142847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ko-KR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38" name="자유형: 도형 37">
                        <a:extLst>
                          <a:ext uri="{FF2B5EF4-FFF2-40B4-BE49-F238E27FC236}">
                            <a16:creationId xmlns:a16="http://schemas.microsoft.com/office/drawing/2014/main" id="{765107AA-4E4D-CC7A-082F-A65263926A0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7159" y="733447"/>
                        <a:ext cx="241744" cy="9525"/>
                      </a:xfrm>
                      <a:custGeom>
                        <a:avLst/>
                        <a:gdLst>
                          <a:gd name="connsiteX0" fmla="*/ 0 w 241744"/>
                          <a:gd name="connsiteY0" fmla="*/ 0 h 9525"/>
                          <a:gd name="connsiteX1" fmla="*/ 241745 w 241744"/>
                          <a:gd name="connsiteY1" fmla="*/ 0 h 95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241744" h="9525">
                            <a:moveTo>
                              <a:pt x="0" y="0"/>
                            </a:moveTo>
                            <a:lnTo>
                              <a:pt x="241745" y="0"/>
                            </a:lnTo>
                          </a:path>
                        </a:pathLst>
                      </a:custGeom>
                      <a:ln w="19050" cap="flat">
                        <a:solidFill>
                          <a:srgbClr val="142847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ko-KR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39" name="자유형: 도형 38">
                        <a:extLst>
                          <a:ext uri="{FF2B5EF4-FFF2-40B4-BE49-F238E27FC236}">
                            <a16:creationId xmlns:a16="http://schemas.microsoft.com/office/drawing/2014/main" id="{6D6D5342-925A-EE65-D4EA-28D365CC0DB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7159" y="803932"/>
                        <a:ext cx="241744" cy="9525"/>
                      </a:xfrm>
                      <a:custGeom>
                        <a:avLst/>
                        <a:gdLst>
                          <a:gd name="connsiteX0" fmla="*/ 0 w 241744"/>
                          <a:gd name="connsiteY0" fmla="*/ 0 h 9525"/>
                          <a:gd name="connsiteX1" fmla="*/ 241745 w 241744"/>
                          <a:gd name="connsiteY1" fmla="*/ 0 h 95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241744" h="9525">
                            <a:moveTo>
                              <a:pt x="0" y="0"/>
                            </a:moveTo>
                            <a:lnTo>
                              <a:pt x="241745" y="0"/>
                            </a:lnTo>
                          </a:path>
                        </a:pathLst>
                      </a:custGeom>
                      <a:ln w="19050" cap="flat">
                        <a:solidFill>
                          <a:srgbClr val="142847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ko-KR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40" name="자유형: 도형 39">
                        <a:extLst>
                          <a:ext uri="{FF2B5EF4-FFF2-40B4-BE49-F238E27FC236}">
                            <a16:creationId xmlns:a16="http://schemas.microsoft.com/office/drawing/2014/main" id="{AE451865-3474-AC8B-54B3-B3320CA7DB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7159" y="874512"/>
                        <a:ext cx="241744" cy="9525"/>
                      </a:xfrm>
                      <a:custGeom>
                        <a:avLst/>
                        <a:gdLst>
                          <a:gd name="connsiteX0" fmla="*/ 0 w 241744"/>
                          <a:gd name="connsiteY0" fmla="*/ 0 h 9525"/>
                          <a:gd name="connsiteX1" fmla="*/ 241745 w 241744"/>
                          <a:gd name="connsiteY1" fmla="*/ 0 h 95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241744" h="9525">
                            <a:moveTo>
                              <a:pt x="0" y="0"/>
                            </a:moveTo>
                            <a:lnTo>
                              <a:pt x="241745" y="0"/>
                            </a:lnTo>
                          </a:path>
                        </a:pathLst>
                      </a:custGeom>
                      <a:ln w="19050" cap="flat">
                        <a:solidFill>
                          <a:srgbClr val="142847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ko-KR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41" name="자유형: 도형 40">
                        <a:extLst>
                          <a:ext uri="{FF2B5EF4-FFF2-40B4-BE49-F238E27FC236}">
                            <a16:creationId xmlns:a16="http://schemas.microsoft.com/office/drawing/2014/main" id="{474DE8B0-6B15-C86B-A17D-99CC65D9DFB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7159" y="944997"/>
                        <a:ext cx="241744" cy="9525"/>
                      </a:xfrm>
                      <a:custGeom>
                        <a:avLst/>
                        <a:gdLst>
                          <a:gd name="connsiteX0" fmla="*/ 0 w 241744"/>
                          <a:gd name="connsiteY0" fmla="*/ 0 h 9525"/>
                          <a:gd name="connsiteX1" fmla="*/ 241745 w 241744"/>
                          <a:gd name="connsiteY1" fmla="*/ 0 h 95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241744" h="9525">
                            <a:moveTo>
                              <a:pt x="0" y="0"/>
                            </a:moveTo>
                            <a:lnTo>
                              <a:pt x="241745" y="0"/>
                            </a:lnTo>
                          </a:path>
                        </a:pathLst>
                      </a:custGeom>
                      <a:ln w="19050" cap="flat">
                        <a:solidFill>
                          <a:srgbClr val="142847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ko-KR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문체부 제목 돋음체" panose="020B0609000101010101" pitchFamily="49" charset="-127"/>
                        </a:endParaRPr>
                      </a:p>
                    </p:txBody>
                  </p:sp>
                </p:grpSp>
              </p:grpSp>
              <p:grpSp>
                <p:nvGrpSpPr>
                  <p:cNvPr id="42" name="그래픽 10">
                    <a:extLst>
                      <a:ext uri="{FF2B5EF4-FFF2-40B4-BE49-F238E27FC236}">
                        <a16:creationId xmlns:a16="http://schemas.microsoft.com/office/drawing/2014/main" id="{6C163986-5C1F-9D31-EB97-35301003318A}"/>
                      </a:ext>
                    </a:extLst>
                  </p:cNvPr>
                  <p:cNvGrpSpPr/>
                  <p:nvPr/>
                </p:nvGrpSpPr>
                <p:grpSpPr>
                  <a:xfrm>
                    <a:off x="8353576" y="698204"/>
                    <a:ext cx="196405" cy="564070"/>
                    <a:chOff x="8353576" y="698204"/>
                    <a:chExt cx="196405" cy="564070"/>
                  </a:xfrm>
                  <a:solidFill>
                    <a:srgbClr val="43B1BF"/>
                  </a:solidFill>
                </p:grpSpPr>
                <p:sp>
                  <p:nvSpPr>
                    <p:cNvPr id="43" name="사각형: 둥근 모서리 42">
                      <a:extLst>
                        <a:ext uri="{FF2B5EF4-FFF2-40B4-BE49-F238E27FC236}">
                          <a16:creationId xmlns:a16="http://schemas.microsoft.com/office/drawing/2014/main" id="{9A5FCAA9-BDD8-5A80-3F0C-58ED1862DF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53576" y="698204"/>
                      <a:ext cx="196405" cy="564070"/>
                    </a:xfrm>
                    <a:prstGeom prst="roundRect">
                      <a:avLst>
                        <a:gd name="adj" fmla="val 9566"/>
                      </a:avLst>
                    </a:prstGeom>
                    <a:solidFill>
                      <a:srgbClr val="43B1BF"/>
                    </a:solidFill>
                    <a:ln w="19050" cap="flat">
                      <a:solidFill>
                        <a:srgbClr val="14284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44" name="자유형: 도형 43">
                      <a:extLst>
                        <a:ext uri="{FF2B5EF4-FFF2-40B4-BE49-F238E27FC236}">
                          <a16:creationId xmlns:a16="http://schemas.microsoft.com/office/drawing/2014/main" id="{415F4239-4206-C65A-DA13-92543DA733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49207" y="743543"/>
                      <a:ext cx="9525" cy="60388"/>
                    </a:xfrm>
                    <a:custGeom>
                      <a:avLst/>
                      <a:gdLst>
                        <a:gd name="connsiteX0" fmla="*/ 0 w 9525"/>
                        <a:gd name="connsiteY0" fmla="*/ 0 h 60388"/>
                        <a:gd name="connsiteX1" fmla="*/ 0 w 9525"/>
                        <a:gd name="connsiteY1" fmla="*/ 60389 h 603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0388">
                          <a:moveTo>
                            <a:pt x="0" y="0"/>
                          </a:moveTo>
                          <a:lnTo>
                            <a:pt x="0" y="60389"/>
                          </a:lnTo>
                        </a:path>
                      </a:pathLst>
                    </a:custGeom>
                    <a:ln w="19050" cap="flat">
                      <a:solidFill>
                        <a:srgbClr val="14284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45" name="자유형: 도형 44">
                      <a:extLst>
                        <a:ext uri="{FF2B5EF4-FFF2-40B4-BE49-F238E27FC236}">
                          <a16:creationId xmlns:a16="http://schemas.microsoft.com/office/drawing/2014/main" id="{B19C820E-A0DF-0879-59E1-1304FC2B28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49207" y="839174"/>
                      <a:ext cx="9525" cy="60483"/>
                    </a:xfrm>
                    <a:custGeom>
                      <a:avLst/>
                      <a:gdLst>
                        <a:gd name="connsiteX0" fmla="*/ 0 w 9525"/>
                        <a:gd name="connsiteY0" fmla="*/ 0 h 60483"/>
                        <a:gd name="connsiteX1" fmla="*/ 0 w 9525"/>
                        <a:gd name="connsiteY1" fmla="*/ 60484 h 604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0483">
                          <a:moveTo>
                            <a:pt x="0" y="0"/>
                          </a:moveTo>
                          <a:lnTo>
                            <a:pt x="0" y="60484"/>
                          </a:lnTo>
                        </a:path>
                      </a:pathLst>
                    </a:custGeom>
                    <a:ln w="19050" cap="flat">
                      <a:solidFill>
                        <a:srgbClr val="14284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46" name="자유형: 도형 45">
                      <a:extLst>
                        <a:ext uri="{FF2B5EF4-FFF2-40B4-BE49-F238E27FC236}">
                          <a16:creationId xmlns:a16="http://schemas.microsoft.com/office/drawing/2014/main" id="{0B069BC9-62A9-E5AA-0B2A-A8DE76183E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49207" y="934901"/>
                      <a:ext cx="9525" cy="60388"/>
                    </a:xfrm>
                    <a:custGeom>
                      <a:avLst/>
                      <a:gdLst>
                        <a:gd name="connsiteX0" fmla="*/ 0 w 9525"/>
                        <a:gd name="connsiteY0" fmla="*/ 0 h 60388"/>
                        <a:gd name="connsiteX1" fmla="*/ 0 w 9525"/>
                        <a:gd name="connsiteY1" fmla="*/ 60389 h 603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0388">
                          <a:moveTo>
                            <a:pt x="0" y="0"/>
                          </a:moveTo>
                          <a:lnTo>
                            <a:pt x="0" y="60389"/>
                          </a:lnTo>
                        </a:path>
                      </a:pathLst>
                    </a:custGeom>
                    <a:ln w="19050" cap="flat">
                      <a:solidFill>
                        <a:srgbClr val="14284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47" name="자유형: 도형 46">
                      <a:extLst>
                        <a:ext uri="{FF2B5EF4-FFF2-40B4-BE49-F238E27FC236}">
                          <a16:creationId xmlns:a16="http://schemas.microsoft.com/office/drawing/2014/main" id="{24EF4899-B456-0D61-9BDB-937CFFDF0E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49207" y="1030627"/>
                      <a:ext cx="9525" cy="60388"/>
                    </a:xfrm>
                    <a:custGeom>
                      <a:avLst/>
                      <a:gdLst>
                        <a:gd name="connsiteX0" fmla="*/ 0 w 9525"/>
                        <a:gd name="connsiteY0" fmla="*/ 0 h 60388"/>
                        <a:gd name="connsiteX1" fmla="*/ 0 w 9525"/>
                        <a:gd name="connsiteY1" fmla="*/ 60388 h 603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0388">
                          <a:moveTo>
                            <a:pt x="0" y="0"/>
                          </a:moveTo>
                          <a:lnTo>
                            <a:pt x="0" y="60388"/>
                          </a:lnTo>
                        </a:path>
                      </a:pathLst>
                    </a:custGeom>
                    <a:ln w="19050" cap="flat">
                      <a:solidFill>
                        <a:srgbClr val="14284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48" name="자유형: 도형 47">
                      <a:extLst>
                        <a:ext uri="{FF2B5EF4-FFF2-40B4-BE49-F238E27FC236}">
                          <a16:creationId xmlns:a16="http://schemas.microsoft.com/office/drawing/2014/main" id="{143C6406-463E-5210-D67F-59538657B0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49207" y="1126258"/>
                      <a:ext cx="9525" cy="60483"/>
                    </a:xfrm>
                    <a:custGeom>
                      <a:avLst/>
                      <a:gdLst>
                        <a:gd name="connsiteX0" fmla="*/ 0 w 9525"/>
                        <a:gd name="connsiteY0" fmla="*/ 0 h 60483"/>
                        <a:gd name="connsiteX1" fmla="*/ 0 w 9525"/>
                        <a:gd name="connsiteY1" fmla="*/ 60484 h 604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525" h="60483">
                          <a:moveTo>
                            <a:pt x="0" y="0"/>
                          </a:moveTo>
                          <a:lnTo>
                            <a:pt x="0" y="60484"/>
                          </a:lnTo>
                        </a:path>
                      </a:pathLst>
                    </a:custGeom>
                    <a:ln w="19050" cap="flat">
                      <a:solidFill>
                        <a:srgbClr val="14284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</p:grpSp>
          </p:grpSp>
        </p:grp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86B856D0-6E9A-30BB-D741-4CA39600A17B}"/>
              </a:ext>
            </a:extLst>
          </p:cNvPr>
          <p:cNvGrpSpPr/>
          <p:nvPr/>
        </p:nvGrpSpPr>
        <p:grpSpPr>
          <a:xfrm>
            <a:off x="334589" y="1247634"/>
            <a:ext cx="2848738" cy="236988"/>
            <a:chOff x="340939" y="1208430"/>
            <a:chExt cx="2848738" cy="236988"/>
          </a:xfrm>
        </p:grpSpPr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C80E3C79-4F86-7649-D1B6-00E6A0D9E33E}"/>
                </a:ext>
              </a:extLst>
            </p:cNvPr>
            <p:cNvGrpSpPr/>
            <p:nvPr/>
          </p:nvGrpSpPr>
          <p:grpSpPr>
            <a:xfrm>
              <a:off x="340939" y="1223239"/>
              <a:ext cx="268663" cy="205616"/>
              <a:chOff x="340939" y="1223239"/>
              <a:chExt cx="268663" cy="205616"/>
            </a:xfrm>
          </p:grpSpPr>
          <p:sp>
            <p:nvSpPr>
              <p:cNvPr id="11" name="사각형: 둥근 모서리 10">
                <a:extLst>
                  <a:ext uri="{FF2B5EF4-FFF2-40B4-BE49-F238E27FC236}">
                    <a16:creationId xmlns:a16="http://schemas.microsoft.com/office/drawing/2014/main" id="{A63B3CD0-3931-8CEF-7B12-5372DFE0063D}"/>
                  </a:ext>
                </a:extLst>
              </p:cNvPr>
              <p:cNvSpPr/>
              <p:nvPr/>
            </p:nvSpPr>
            <p:spPr>
              <a:xfrm>
                <a:off x="340939" y="1251775"/>
                <a:ext cx="179317" cy="177080"/>
              </a:xfrm>
              <a:prstGeom prst="roundRect">
                <a:avLst>
                  <a:gd name="adj" fmla="val 14713"/>
                </a:avLst>
              </a:prstGeom>
              <a:solidFill>
                <a:schemeClr val="bg1"/>
              </a:solidFill>
              <a:ln w="19050">
                <a:noFill/>
              </a:ln>
              <a:effectLst>
                <a:outerShdw blurRad="25400" dist="12700" dir="5400000" algn="t" rotWithShape="0">
                  <a:prstClr val="black">
                    <a:alpha val="2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1043056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12" name="자유형: 도형 11">
                <a:extLst>
                  <a:ext uri="{FF2B5EF4-FFF2-40B4-BE49-F238E27FC236}">
                    <a16:creationId xmlns:a16="http://schemas.microsoft.com/office/drawing/2014/main" id="{24D60302-6AFC-B6B9-6372-A355EB45C8C4}"/>
                  </a:ext>
                </a:extLst>
              </p:cNvPr>
              <p:cNvSpPr/>
              <p:nvPr/>
            </p:nvSpPr>
            <p:spPr>
              <a:xfrm>
                <a:off x="371272" y="1223239"/>
                <a:ext cx="238330" cy="170860"/>
              </a:xfrm>
              <a:custGeom>
                <a:avLst/>
                <a:gdLst>
                  <a:gd name="connsiteX0" fmla="*/ 134399 w 483821"/>
                  <a:gd name="connsiteY0" fmla="*/ 220973 h 346854"/>
                  <a:gd name="connsiteX1" fmla="*/ 207447 w 483821"/>
                  <a:gd name="connsiteY1" fmla="*/ 124899 h 346854"/>
                  <a:gd name="connsiteX2" fmla="*/ 445707 w 483821"/>
                  <a:gd name="connsiteY2" fmla="*/ 59 h 346854"/>
                  <a:gd name="connsiteX3" fmla="*/ 470809 w 483821"/>
                  <a:gd name="connsiteY3" fmla="*/ 2074 h 346854"/>
                  <a:gd name="connsiteX4" fmla="*/ 483819 w 483821"/>
                  <a:gd name="connsiteY4" fmla="*/ 21191 h 346854"/>
                  <a:gd name="connsiteX5" fmla="*/ 471848 w 483821"/>
                  <a:gd name="connsiteY5" fmla="*/ 38476 h 346854"/>
                  <a:gd name="connsiteX6" fmla="*/ 466900 w 483821"/>
                  <a:gd name="connsiteY6" fmla="*/ 39453 h 346854"/>
                  <a:gd name="connsiteX7" fmla="*/ 212578 w 483821"/>
                  <a:gd name="connsiteY7" fmla="*/ 252916 h 346854"/>
                  <a:gd name="connsiteX8" fmla="*/ 177031 w 483821"/>
                  <a:gd name="connsiteY8" fmla="*/ 322421 h 346854"/>
                  <a:gd name="connsiteX9" fmla="*/ 135255 w 483821"/>
                  <a:gd name="connsiteY9" fmla="*/ 346852 h 346854"/>
                  <a:gd name="connsiteX10" fmla="*/ 94028 w 483821"/>
                  <a:gd name="connsiteY10" fmla="*/ 322116 h 346854"/>
                  <a:gd name="connsiteX11" fmla="*/ 57382 w 483821"/>
                  <a:gd name="connsiteY11" fmla="*/ 241189 h 346854"/>
                  <a:gd name="connsiteX12" fmla="*/ 12124 w 483821"/>
                  <a:gd name="connsiteY12" fmla="*/ 174371 h 346854"/>
                  <a:gd name="connsiteX13" fmla="*/ 6322 w 483821"/>
                  <a:gd name="connsiteY13" fmla="*/ 136382 h 346854"/>
                  <a:gd name="connsiteX14" fmla="*/ 47121 w 483821"/>
                  <a:gd name="connsiteY14" fmla="*/ 134488 h 346854"/>
                  <a:gd name="connsiteX15" fmla="*/ 117359 w 483821"/>
                  <a:gd name="connsiteY15" fmla="*/ 199901 h 346854"/>
                  <a:gd name="connsiteX16" fmla="*/ 134399 w 483821"/>
                  <a:gd name="connsiteY16" fmla="*/ 220973 h 346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3821" h="346854">
                    <a:moveTo>
                      <a:pt x="134399" y="220973"/>
                    </a:moveTo>
                    <a:cubicBezTo>
                      <a:pt x="159074" y="187503"/>
                      <a:pt x="180451" y="154094"/>
                      <a:pt x="207447" y="124899"/>
                    </a:cubicBezTo>
                    <a:cubicBezTo>
                      <a:pt x="272127" y="54844"/>
                      <a:pt x="346030" y="2929"/>
                      <a:pt x="445707" y="59"/>
                    </a:cubicBezTo>
                    <a:cubicBezTo>
                      <a:pt x="454074" y="-186"/>
                      <a:pt x="462686" y="303"/>
                      <a:pt x="470809" y="2074"/>
                    </a:cubicBezTo>
                    <a:cubicBezTo>
                      <a:pt x="480460" y="4151"/>
                      <a:pt x="483941" y="11541"/>
                      <a:pt x="483819" y="21191"/>
                    </a:cubicBezTo>
                    <a:cubicBezTo>
                      <a:pt x="483697" y="29864"/>
                      <a:pt x="480276" y="35789"/>
                      <a:pt x="471848" y="38476"/>
                    </a:cubicBezTo>
                    <a:cubicBezTo>
                      <a:pt x="470260" y="38965"/>
                      <a:pt x="468550" y="39270"/>
                      <a:pt x="466900" y="39453"/>
                    </a:cubicBezTo>
                    <a:cubicBezTo>
                      <a:pt x="334975" y="54478"/>
                      <a:pt x="268768" y="147803"/>
                      <a:pt x="212578" y="252916"/>
                    </a:cubicBezTo>
                    <a:cubicBezTo>
                      <a:pt x="200301" y="275881"/>
                      <a:pt x="189430" y="299578"/>
                      <a:pt x="177031" y="322421"/>
                    </a:cubicBezTo>
                    <a:cubicBezTo>
                      <a:pt x="168297" y="338545"/>
                      <a:pt x="153333" y="347035"/>
                      <a:pt x="135255" y="346852"/>
                    </a:cubicBezTo>
                    <a:cubicBezTo>
                      <a:pt x="117420" y="346668"/>
                      <a:pt x="102090" y="339400"/>
                      <a:pt x="94028" y="322116"/>
                    </a:cubicBezTo>
                    <a:cubicBezTo>
                      <a:pt x="81568" y="295242"/>
                      <a:pt x="69597" y="268185"/>
                      <a:pt x="57382" y="241189"/>
                    </a:cubicBezTo>
                    <a:cubicBezTo>
                      <a:pt x="46144" y="216270"/>
                      <a:pt x="31852" y="193427"/>
                      <a:pt x="12124" y="174371"/>
                    </a:cubicBezTo>
                    <a:cubicBezTo>
                      <a:pt x="336" y="163011"/>
                      <a:pt x="-5161" y="150246"/>
                      <a:pt x="6322" y="136382"/>
                    </a:cubicBezTo>
                    <a:cubicBezTo>
                      <a:pt x="18476" y="121784"/>
                      <a:pt x="32524" y="125510"/>
                      <a:pt x="47121" y="134488"/>
                    </a:cubicBezTo>
                    <a:cubicBezTo>
                      <a:pt x="75094" y="151590"/>
                      <a:pt x="97021" y="174799"/>
                      <a:pt x="117359" y="199901"/>
                    </a:cubicBezTo>
                    <a:cubicBezTo>
                      <a:pt x="122551" y="206375"/>
                      <a:pt x="127864" y="212850"/>
                      <a:pt x="134399" y="220973"/>
                    </a:cubicBezTo>
                    <a:close/>
                  </a:path>
                </a:pathLst>
              </a:custGeom>
              <a:solidFill>
                <a:srgbClr val="F38E0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6000" rIns="0" bIns="0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400" b="0" i="0" u="none" strike="noStrike" kern="1200" cap="none" spc="-5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55469A7-5B29-3590-87CA-4F8B496F5BD1}"/>
                </a:ext>
              </a:extLst>
            </p:cNvPr>
            <p:cNvSpPr txBox="1"/>
            <p:nvPr/>
          </p:nvSpPr>
          <p:spPr>
            <a:xfrm>
              <a:off x="663344" y="1208430"/>
              <a:ext cx="2526333" cy="236988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1200" cap="none" spc="-5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1948</a:t>
              </a:r>
              <a:r>
                <a:rPr kumimoji="0" lang="ko-KR" altLang="en-US" sz="1400" b="0" i="0" u="none" strike="noStrike" kern="1200" cap="none" spc="-5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년 국방부 제</a:t>
              </a:r>
              <a:r>
                <a:rPr kumimoji="0" lang="en-US" altLang="ko-KR" sz="1400" b="0" i="0" u="none" strike="noStrike" kern="1200" cap="none" spc="-5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1</a:t>
              </a:r>
              <a:r>
                <a:rPr kumimoji="0" lang="ko-KR" altLang="en-US" sz="1400" b="0" i="0" u="none" strike="noStrike" kern="1200" cap="none" spc="-5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국으로 출발</a:t>
              </a:r>
            </a:p>
          </p:txBody>
        </p:sp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6F39F527-0F60-E524-4144-9E0DA8AA175B}"/>
              </a:ext>
            </a:extLst>
          </p:cNvPr>
          <p:cNvGrpSpPr/>
          <p:nvPr/>
        </p:nvGrpSpPr>
        <p:grpSpPr>
          <a:xfrm>
            <a:off x="3254383" y="1247634"/>
            <a:ext cx="1957468" cy="236988"/>
            <a:chOff x="340939" y="1208430"/>
            <a:chExt cx="1957468" cy="236988"/>
          </a:xfrm>
        </p:grpSpPr>
        <p:grpSp>
          <p:nvGrpSpPr>
            <p:cNvPr id="53" name="그룹 52">
              <a:extLst>
                <a:ext uri="{FF2B5EF4-FFF2-40B4-BE49-F238E27FC236}">
                  <a16:creationId xmlns:a16="http://schemas.microsoft.com/office/drawing/2014/main" id="{EEF9EAF0-2868-3A22-4249-0072B4434C8B}"/>
                </a:ext>
              </a:extLst>
            </p:cNvPr>
            <p:cNvGrpSpPr/>
            <p:nvPr/>
          </p:nvGrpSpPr>
          <p:grpSpPr>
            <a:xfrm>
              <a:off x="340939" y="1223239"/>
              <a:ext cx="268663" cy="205616"/>
              <a:chOff x="340939" y="1223239"/>
              <a:chExt cx="268663" cy="205616"/>
            </a:xfrm>
          </p:grpSpPr>
          <p:sp>
            <p:nvSpPr>
              <p:cNvPr id="58" name="사각형: 둥근 모서리 57">
                <a:extLst>
                  <a:ext uri="{FF2B5EF4-FFF2-40B4-BE49-F238E27FC236}">
                    <a16:creationId xmlns:a16="http://schemas.microsoft.com/office/drawing/2014/main" id="{DCEFCFF2-F04B-7E6C-16FC-84D785DE301C}"/>
                  </a:ext>
                </a:extLst>
              </p:cNvPr>
              <p:cNvSpPr/>
              <p:nvPr/>
            </p:nvSpPr>
            <p:spPr>
              <a:xfrm>
                <a:off x="340939" y="1251775"/>
                <a:ext cx="179317" cy="177080"/>
              </a:xfrm>
              <a:prstGeom prst="roundRect">
                <a:avLst>
                  <a:gd name="adj" fmla="val 14713"/>
                </a:avLst>
              </a:prstGeom>
              <a:solidFill>
                <a:schemeClr val="bg1"/>
              </a:solidFill>
              <a:ln w="19050">
                <a:noFill/>
              </a:ln>
              <a:effectLst>
                <a:outerShdw blurRad="25400" dist="12700" dir="5400000" algn="t" rotWithShape="0">
                  <a:prstClr val="black">
                    <a:alpha val="2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1043056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59" name="자유형: 도형 58">
                <a:extLst>
                  <a:ext uri="{FF2B5EF4-FFF2-40B4-BE49-F238E27FC236}">
                    <a16:creationId xmlns:a16="http://schemas.microsoft.com/office/drawing/2014/main" id="{D4EAAFC8-93FD-EF34-69FA-38765B6090BC}"/>
                  </a:ext>
                </a:extLst>
              </p:cNvPr>
              <p:cNvSpPr/>
              <p:nvPr/>
            </p:nvSpPr>
            <p:spPr>
              <a:xfrm>
                <a:off x="371272" y="1223239"/>
                <a:ext cx="238330" cy="170860"/>
              </a:xfrm>
              <a:custGeom>
                <a:avLst/>
                <a:gdLst>
                  <a:gd name="connsiteX0" fmla="*/ 134399 w 483821"/>
                  <a:gd name="connsiteY0" fmla="*/ 220973 h 346854"/>
                  <a:gd name="connsiteX1" fmla="*/ 207447 w 483821"/>
                  <a:gd name="connsiteY1" fmla="*/ 124899 h 346854"/>
                  <a:gd name="connsiteX2" fmla="*/ 445707 w 483821"/>
                  <a:gd name="connsiteY2" fmla="*/ 59 h 346854"/>
                  <a:gd name="connsiteX3" fmla="*/ 470809 w 483821"/>
                  <a:gd name="connsiteY3" fmla="*/ 2074 h 346854"/>
                  <a:gd name="connsiteX4" fmla="*/ 483819 w 483821"/>
                  <a:gd name="connsiteY4" fmla="*/ 21191 h 346854"/>
                  <a:gd name="connsiteX5" fmla="*/ 471848 w 483821"/>
                  <a:gd name="connsiteY5" fmla="*/ 38476 h 346854"/>
                  <a:gd name="connsiteX6" fmla="*/ 466900 w 483821"/>
                  <a:gd name="connsiteY6" fmla="*/ 39453 h 346854"/>
                  <a:gd name="connsiteX7" fmla="*/ 212578 w 483821"/>
                  <a:gd name="connsiteY7" fmla="*/ 252916 h 346854"/>
                  <a:gd name="connsiteX8" fmla="*/ 177031 w 483821"/>
                  <a:gd name="connsiteY8" fmla="*/ 322421 h 346854"/>
                  <a:gd name="connsiteX9" fmla="*/ 135255 w 483821"/>
                  <a:gd name="connsiteY9" fmla="*/ 346852 h 346854"/>
                  <a:gd name="connsiteX10" fmla="*/ 94028 w 483821"/>
                  <a:gd name="connsiteY10" fmla="*/ 322116 h 346854"/>
                  <a:gd name="connsiteX11" fmla="*/ 57382 w 483821"/>
                  <a:gd name="connsiteY11" fmla="*/ 241189 h 346854"/>
                  <a:gd name="connsiteX12" fmla="*/ 12124 w 483821"/>
                  <a:gd name="connsiteY12" fmla="*/ 174371 h 346854"/>
                  <a:gd name="connsiteX13" fmla="*/ 6322 w 483821"/>
                  <a:gd name="connsiteY13" fmla="*/ 136382 h 346854"/>
                  <a:gd name="connsiteX14" fmla="*/ 47121 w 483821"/>
                  <a:gd name="connsiteY14" fmla="*/ 134488 h 346854"/>
                  <a:gd name="connsiteX15" fmla="*/ 117359 w 483821"/>
                  <a:gd name="connsiteY15" fmla="*/ 199901 h 346854"/>
                  <a:gd name="connsiteX16" fmla="*/ 134399 w 483821"/>
                  <a:gd name="connsiteY16" fmla="*/ 220973 h 346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3821" h="346854">
                    <a:moveTo>
                      <a:pt x="134399" y="220973"/>
                    </a:moveTo>
                    <a:cubicBezTo>
                      <a:pt x="159074" y="187503"/>
                      <a:pt x="180451" y="154094"/>
                      <a:pt x="207447" y="124899"/>
                    </a:cubicBezTo>
                    <a:cubicBezTo>
                      <a:pt x="272127" y="54844"/>
                      <a:pt x="346030" y="2929"/>
                      <a:pt x="445707" y="59"/>
                    </a:cubicBezTo>
                    <a:cubicBezTo>
                      <a:pt x="454074" y="-186"/>
                      <a:pt x="462686" y="303"/>
                      <a:pt x="470809" y="2074"/>
                    </a:cubicBezTo>
                    <a:cubicBezTo>
                      <a:pt x="480460" y="4151"/>
                      <a:pt x="483941" y="11541"/>
                      <a:pt x="483819" y="21191"/>
                    </a:cubicBezTo>
                    <a:cubicBezTo>
                      <a:pt x="483697" y="29864"/>
                      <a:pt x="480276" y="35789"/>
                      <a:pt x="471848" y="38476"/>
                    </a:cubicBezTo>
                    <a:cubicBezTo>
                      <a:pt x="470260" y="38965"/>
                      <a:pt x="468550" y="39270"/>
                      <a:pt x="466900" y="39453"/>
                    </a:cubicBezTo>
                    <a:cubicBezTo>
                      <a:pt x="334975" y="54478"/>
                      <a:pt x="268768" y="147803"/>
                      <a:pt x="212578" y="252916"/>
                    </a:cubicBezTo>
                    <a:cubicBezTo>
                      <a:pt x="200301" y="275881"/>
                      <a:pt x="189430" y="299578"/>
                      <a:pt x="177031" y="322421"/>
                    </a:cubicBezTo>
                    <a:cubicBezTo>
                      <a:pt x="168297" y="338545"/>
                      <a:pt x="153333" y="347035"/>
                      <a:pt x="135255" y="346852"/>
                    </a:cubicBezTo>
                    <a:cubicBezTo>
                      <a:pt x="117420" y="346668"/>
                      <a:pt x="102090" y="339400"/>
                      <a:pt x="94028" y="322116"/>
                    </a:cubicBezTo>
                    <a:cubicBezTo>
                      <a:pt x="81568" y="295242"/>
                      <a:pt x="69597" y="268185"/>
                      <a:pt x="57382" y="241189"/>
                    </a:cubicBezTo>
                    <a:cubicBezTo>
                      <a:pt x="46144" y="216270"/>
                      <a:pt x="31852" y="193427"/>
                      <a:pt x="12124" y="174371"/>
                    </a:cubicBezTo>
                    <a:cubicBezTo>
                      <a:pt x="336" y="163011"/>
                      <a:pt x="-5161" y="150246"/>
                      <a:pt x="6322" y="136382"/>
                    </a:cubicBezTo>
                    <a:cubicBezTo>
                      <a:pt x="18476" y="121784"/>
                      <a:pt x="32524" y="125510"/>
                      <a:pt x="47121" y="134488"/>
                    </a:cubicBezTo>
                    <a:cubicBezTo>
                      <a:pt x="75094" y="151590"/>
                      <a:pt x="97021" y="174799"/>
                      <a:pt x="117359" y="199901"/>
                    </a:cubicBezTo>
                    <a:cubicBezTo>
                      <a:pt x="122551" y="206375"/>
                      <a:pt x="127864" y="212850"/>
                      <a:pt x="134399" y="220973"/>
                    </a:cubicBezTo>
                    <a:close/>
                  </a:path>
                </a:pathLst>
              </a:custGeom>
              <a:solidFill>
                <a:srgbClr val="F38E0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6000" rIns="0" bIns="0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400" b="0" i="0" u="none" strike="noStrike" kern="1200" cap="none" spc="-5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213FB0C-E6C4-0BB6-0A64-3A5910245FD4}"/>
                </a:ext>
              </a:extLst>
            </p:cNvPr>
            <p:cNvSpPr txBox="1"/>
            <p:nvPr/>
          </p:nvSpPr>
          <p:spPr>
            <a:xfrm>
              <a:off x="663344" y="1208430"/>
              <a:ext cx="1635063" cy="236988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1200" cap="none" spc="-5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1970</a:t>
              </a:r>
              <a:r>
                <a:rPr kumimoji="0" lang="ko-KR" altLang="en-US" sz="1400" b="0" i="0" u="none" strike="noStrike" kern="1200" cap="none" spc="-5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년 병무청 창설</a:t>
              </a:r>
            </a:p>
          </p:txBody>
        </p:sp>
      </p:grpSp>
      <p:grpSp>
        <p:nvGrpSpPr>
          <p:cNvPr id="70" name="그룹 69">
            <a:extLst>
              <a:ext uri="{FF2B5EF4-FFF2-40B4-BE49-F238E27FC236}">
                <a16:creationId xmlns:a16="http://schemas.microsoft.com/office/drawing/2014/main" id="{1BFBB0A1-D501-BAD5-AE5E-5ECDF94A61FE}"/>
              </a:ext>
            </a:extLst>
          </p:cNvPr>
          <p:cNvGrpSpPr/>
          <p:nvPr/>
        </p:nvGrpSpPr>
        <p:grpSpPr>
          <a:xfrm>
            <a:off x="386230" y="424801"/>
            <a:ext cx="2547363" cy="430887"/>
            <a:chOff x="390253" y="364633"/>
            <a:chExt cx="2573898" cy="435376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5CAC732F-A538-76FF-7657-0D651889C5F8}"/>
                </a:ext>
              </a:extLst>
            </p:cNvPr>
            <p:cNvSpPr txBox="1"/>
            <p:nvPr/>
          </p:nvSpPr>
          <p:spPr>
            <a:xfrm>
              <a:off x="976778" y="364633"/>
              <a:ext cx="1987373" cy="43537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800" b="0" i="0" u="none" strike="noStrike" kern="1200" cap="none" spc="-5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병무청 소개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B1AAA78-F0E5-B8DF-F117-7095A6677B5E}"/>
                </a:ext>
              </a:extLst>
            </p:cNvPr>
            <p:cNvSpPr txBox="1"/>
            <p:nvPr/>
          </p:nvSpPr>
          <p:spPr>
            <a:xfrm>
              <a:off x="390253" y="395731"/>
              <a:ext cx="353354" cy="373180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en-US" altLang="ko-KR" sz="2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>
                      <a:alpha val="38000"/>
                    </a:schemeClr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0</a:t>
              </a:r>
              <a:r>
                <a:rPr lang="en-US" altLang="ko-KR" sz="2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3</a:t>
              </a:r>
              <a:endParaRPr lang="ko-KR" altLang="en-US" sz="2400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</p:grpSp>
      <p:grpSp>
        <p:nvGrpSpPr>
          <p:cNvPr id="77" name="그룹 76">
            <a:extLst>
              <a:ext uri="{FF2B5EF4-FFF2-40B4-BE49-F238E27FC236}">
                <a16:creationId xmlns:a16="http://schemas.microsoft.com/office/drawing/2014/main" id="{48813ECA-BF16-6C4A-F9D0-1B0941F825EA}"/>
              </a:ext>
            </a:extLst>
          </p:cNvPr>
          <p:cNvGrpSpPr/>
          <p:nvPr/>
        </p:nvGrpSpPr>
        <p:grpSpPr>
          <a:xfrm>
            <a:off x="951463" y="221653"/>
            <a:ext cx="1574559" cy="181846"/>
            <a:chOff x="951463" y="221653"/>
            <a:chExt cx="1574559" cy="181846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B5B7B277-F585-B2CD-66D3-8045562E7258}"/>
                </a:ext>
              </a:extLst>
            </p:cNvPr>
            <p:cNvSpPr txBox="1"/>
            <p:nvPr/>
          </p:nvSpPr>
          <p:spPr>
            <a:xfrm>
              <a:off x="951463" y="221653"/>
              <a:ext cx="152862" cy="169277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pPr>
                <a:defRPr/>
              </a:pPr>
              <a:r>
                <a:rPr lang="en-US" altLang="ko-KR" sz="1100" spc="-7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나눔명조 ExtraBold" panose="02020603020101020101" pitchFamily="18" charset="-127"/>
                  <a:ea typeface="문체부 제목 돋음체" panose="020B0609000101010101" pitchFamily="49" charset="-127"/>
                </a:rPr>
                <a:t>Ⅰ.</a:t>
              </a:r>
              <a:endParaRPr lang="ko-KR" altLang="en-US" sz="1100" spc="-7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나눔명조 ExtraBold" panose="02020603020101020101" pitchFamily="18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1D9D8630-F362-E067-3E33-BB6BA96BA042}"/>
                </a:ext>
              </a:extLst>
            </p:cNvPr>
            <p:cNvSpPr txBox="1"/>
            <p:nvPr/>
          </p:nvSpPr>
          <p:spPr>
            <a:xfrm>
              <a:off x="1158853" y="234222"/>
              <a:ext cx="1367169" cy="169277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pPr>
                <a:defRPr/>
              </a:pPr>
              <a:r>
                <a:rPr lang="ko-KR" altLang="en-US" sz="11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병역의무 및 병역제도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289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" name="그룹 439">
            <a:extLst>
              <a:ext uri="{FF2B5EF4-FFF2-40B4-BE49-F238E27FC236}">
                <a16:creationId xmlns:a16="http://schemas.microsoft.com/office/drawing/2014/main" id="{341080FE-F0C2-407C-CD52-F5957F150257}"/>
              </a:ext>
            </a:extLst>
          </p:cNvPr>
          <p:cNvGrpSpPr/>
          <p:nvPr/>
        </p:nvGrpSpPr>
        <p:grpSpPr>
          <a:xfrm>
            <a:off x="386230" y="424801"/>
            <a:ext cx="2696442" cy="430887"/>
            <a:chOff x="390253" y="364633"/>
            <a:chExt cx="2724530" cy="435376"/>
          </a:xfrm>
        </p:grpSpPr>
        <p:sp>
          <p:nvSpPr>
            <p:cNvPr id="441" name="TextBox 440">
              <a:extLst>
                <a:ext uri="{FF2B5EF4-FFF2-40B4-BE49-F238E27FC236}">
                  <a16:creationId xmlns:a16="http://schemas.microsoft.com/office/drawing/2014/main" id="{21A95104-FF40-E2C8-55C3-429E7E874A43}"/>
                </a:ext>
              </a:extLst>
            </p:cNvPr>
            <p:cNvSpPr txBox="1"/>
            <p:nvPr/>
          </p:nvSpPr>
          <p:spPr>
            <a:xfrm>
              <a:off x="976778" y="364633"/>
              <a:ext cx="2138005" cy="43537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800" b="0" i="0" u="none" strike="noStrike" kern="1200" cap="none" spc="-5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병역진로설계</a:t>
              </a:r>
            </a:p>
          </p:txBody>
        </p:sp>
        <p:sp>
          <p:nvSpPr>
            <p:cNvPr id="442" name="TextBox 441">
              <a:extLst>
                <a:ext uri="{FF2B5EF4-FFF2-40B4-BE49-F238E27FC236}">
                  <a16:creationId xmlns:a16="http://schemas.microsoft.com/office/drawing/2014/main" id="{2C6B8316-69DA-6914-2AB9-75AF2BE6D40D}"/>
                </a:ext>
              </a:extLst>
            </p:cNvPr>
            <p:cNvSpPr txBox="1"/>
            <p:nvPr/>
          </p:nvSpPr>
          <p:spPr>
            <a:xfrm>
              <a:off x="390253" y="395731"/>
              <a:ext cx="353354" cy="373180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lang="en-US" altLang="ko-KR" sz="2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>
                      <a:alpha val="38000"/>
                    </a:schemeClr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0</a:t>
              </a:r>
              <a:r>
                <a:rPr lang="en-US" altLang="ko-KR" sz="2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4</a:t>
              </a:r>
              <a:endParaRPr lang="ko-KR" altLang="en-US" sz="2400" spc="-4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</p:grpSp>
      <p:grpSp>
        <p:nvGrpSpPr>
          <p:cNvPr id="443" name="그룹 442">
            <a:extLst>
              <a:ext uri="{FF2B5EF4-FFF2-40B4-BE49-F238E27FC236}">
                <a16:creationId xmlns:a16="http://schemas.microsoft.com/office/drawing/2014/main" id="{3934CB3B-2E45-970D-4701-6B1AD4D45D20}"/>
              </a:ext>
            </a:extLst>
          </p:cNvPr>
          <p:cNvGrpSpPr/>
          <p:nvPr/>
        </p:nvGrpSpPr>
        <p:grpSpPr>
          <a:xfrm>
            <a:off x="951463" y="221653"/>
            <a:ext cx="1574559" cy="181846"/>
            <a:chOff x="951463" y="221653"/>
            <a:chExt cx="1574559" cy="181846"/>
          </a:xfrm>
        </p:grpSpPr>
        <p:sp>
          <p:nvSpPr>
            <p:cNvPr id="444" name="TextBox 443">
              <a:extLst>
                <a:ext uri="{FF2B5EF4-FFF2-40B4-BE49-F238E27FC236}">
                  <a16:creationId xmlns:a16="http://schemas.microsoft.com/office/drawing/2014/main" id="{CBAFBB20-C8A9-402A-214E-F563C5B7AFA5}"/>
                </a:ext>
              </a:extLst>
            </p:cNvPr>
            <p:cNvSpPr txBox="1"/>
            <p:nvPr/>
          </p:nvSpPr>
          <p:spPr>
            <a:xfrm>
              <a:off x="951463" y="221653"/>
              <a:ext cx="152862" cy="169277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pPr>
                <a:defRPr/>
              </a:pPr>
              <a:r>
                <a:rPr lang="en-US" altLang="ko-KR" sz="1100" spc="-7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나눔명조 ExtraBold" panose="02020603020101020101" pitchFamily="18" charset="-127"/>
                  <a:ea typeface="문체부 제목 돋음체" panose="020B0609000101010101" pitchFamily="49" charset="-127"/>
                </a:rPr>
                <a:t>Ⅰ.</a:t>
              </a:r>
              <a:endParaRPr lang="ko-KR" altLang="en-US" sz="1100" spc="-79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나눔명조 ExtraBold" panose="02020603020101020101" pitchFamily="18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445" name="TextBox 444">
              <a:extLst>
                <a:ext uri="{FF2B5EF4-FFF2-40B4-BE49-F238E27FC236}">
                  <a16:creationId xmlns:a16="http://schemas.microsoft.com/office/drawing/2014/main" id="{C9216204-6D42-0B19-52D8-8F9106BC9D45}"/>
                </a:ext>
              </a:extLst>
            </p:cNvPr>
            <p:cNvSpPr txBox="1"/>
            <p:nvPr/>
          </p:nvSpPr>
          <p:spPr>
            <a:xfrm>
              <a:off x="1158853" y="234222"/>
              <a:ext cx="1367169" cy="169277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pPr>
                <a:defRPr/>
              </a:pPr>
              <a:r>
                <a:rPr lang="ko-KR" altLang="en-US" sz="11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병역의무 및 병역제도</a:t>
              </a: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FACADA5E-CFEB-7FC9-A4E0-237623D95D48}"/>
              </a:ext>
            </a:extLst>
          </p:cNvPr>
          <p:cNvGrpSpPr/>
          <p:nvPr/>
        </p:nvGrpSpPr>
        <p:grpSpPr>
          <a:xfrm>
            <a:off x="320675" y="1345051"/>
            <a:ext cx="9264783" cy="4928749"/>
            <a:chOff x="320675" y="1345051"/>
            <a:chExt cx="9264783" cy="4928749"/>
          </a:xfrm>
        </p:grpSpPr>
        <p:sp>
          <p:nvSpPr>
            <p:cNvPr id="10" name="사각형: 둥근 모서리 9">
              <a:extLst>
                <a:ext uri="{FF2B5EF4-FFF2-40B4-BE49-F238E27FC236}">
                  <a16:creationId xmlns:a16="http://schemas.microsoft.com/office/drawing/2014/main" id="{DA128897-59F6-ED15-14FF-5EDE88D73414}"/>
                </a:ext>
              </a:extLst>
            </p:cNvPr>
            <p:cNvSpPr/>
            <p:nvPr/>
          </p:nvSpPr>
          <p:spPr>
            <a:xfrm rot="10800000" flipH="1" flipV="1">
              <a:off x="320675" y="1345051"/>
              <a:ext cx="9170797" cy="4928749"/>
            </a:xfrm>
            <a:prstGeom prst="roundRect">
              <a:avLst>
                <a:gd name="adj" fmla="val 2992"/>
              </a:avLst>
            </a:prstGeom>
            <a:gradFill>
              <a:gsLst>
                <a:gs pos="18000">
                  <a:srgbClr val="3B7253"/>
                </a:gs>
                <a:gs pos="93000">
                  <a:srgbClr val="3B709B"/>
                </a:gs>
              </a:gsLst>
              <a:lin ang="5400000" scaled="0"/>
            </a:gradFill>
            <a:ln>
              <a:noFill/>
            </a:ln>
            <a:effectLst>
              <a:innerShdw dist="38100" dir="5400000">
                <a:prstClr val="black">
                  <a:alpha val="2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문체부 제목 돋음체" panose="020B0609000101010101" pitchFamily="49" charset="-127"/>
              </a:endParaRPr>
            </a:p>
          </p:txBody>
        </p:sp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id="{3D599BAA-D6BA-E051-B0D2-9195E5FB8D34}"/>
                </a:ext>
              </a:extLst>
            </p:cNvPr>
            <p:cNvSpPr/>
            <p:nvPr/>
          </p:nvSpPr>
          <p:spPr>
            <a:xfrm rot="10800000" flipH="1" flipV="1">
              <a:off x="1563757" y="1412936"/>
              <a:ext cx="8021701" cy="4825940"/>
            </a:xfrm>
            <a:prstGeom prst="roundRect">
              <a:avLst>
                <a:gd name="adj" fmla="val 2262"/>
              </a:avLst>
            </a:prstGeom>
            <a:solidFill>
              <a:srgbClr val="FFE8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35629" rIns="0" bIns="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-49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G마켓 산스 TTF Medium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604F867-DE90-0238-3D65-E1794A4F5899}"/>
                </a:ext>
              </a:extLst>
            </p:cNvPr>
            <p:cNvSpPr txBox="1"/>
            <p:nvPr/>
          </p:nvSpPr>
          <p:spPr>
            <a:xfrm>
              <a:off x="712906" y="1706685"/>
              <a:ext cx="449097" cy="276999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800" b="0" i="0" u="none" strike="noStrike" kern="1200" cap="none" spc="-49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개요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0287FA9-1D5C-1DF7-9B00-0DFF66479FF5}"/>
                </a:ext>
              </a:extLst>
            </p:cNvPr>
            <p:cNvSpPr txBox="1"/>
            <p:nvPr/>
          </p:nvSpPr>
          <p:spPr>
            <a:xfrm>
              <a:off x="600632" y="3166715"/>
              <a:ext cx="673646" cy="276999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800" b="0" i="0" u="none" strike="noStrike" kern="1200" cap="none" spc="-49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서비스</a:t>
              </a:r>
              <a:endParaRPr kumimoji="0" lang="en-US" altLang="ko-KR" sz="1800" b="0" i="0" u="none" strike="noStrike" kern="1200" cap="none" spc="-49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G마켓 산스 TTF Bold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490FB7B-5A27-A2F4-B9C3-ADB66A0EB274}"/>
                </a:ext>
              </a:extLst>
            </p:cNvPr>
            <p:cNvSpPr txBox="1"/>
            <p:nvPr/>
          </p:nvSpPr>
          <p:spPr>
            <a:xfrm>
              <a:off x="424173" y="5166367"/>
              <a:ext cx="1026563" cy="27699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800" b="0" i="0" u="none" strike="noStrike" kern="1200" cap="none" spc="-49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신청 방법</a:t>
              </a:r>
            </a:p>
          </p:txBody>
        </p:sp>
        <p:cxnSp>
          <p:nvCxnSpPr>
            <p:cNvPr id="52" name="직선 연결선 51">
              <a:extLst>
                <a:ext uri="{FF2B5EF4-FFF2-40B4-BE49-F238E27FC236}">
                  <a16:creationId xmlns:a16="http://schemas.microsoft.com/office/drawing/2014/main" id="{0ECC1133-9463-79D8-8CE2-7CB55009171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8454" y="2243719"/>
              <a:ext cx="1098000" cy="0"/>
            </a:xfrm>
            <a:prstGeom prst="line">
              <a:avLst/>
            </a:prstGeom>
            <a:noFill/>
            <a:ln w="19050" cap="rnd">
              <a:solidFill>
                <a:schemeClr val="bg1">
                  <a:alpha val="50000"/>
                </a:schemeClr>
              </a:solidFill>
              <a:prstDash val="sysDot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7" name="직선 연결선 116">
              <a:extLst>
                <a:ext uri="{FF2B5EF4-FFF2-40B4-BE49-F238E27FC236}">
                  <a16:creationId xmlns:a16="http://schemas.microsoft.com/office/drawing/2014/main" id="{3247EBB1-6EF7-B617-F92B-D008C788B0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8454" y="4366710"/>
              <a:ext cx="1098000" cy="0"/>
            </a:xfrm>
            <a:prstGeom prst="line">
              <a:avLst/>
            </a:prstGeom>
            <a:noFill/>
            <a:ln w="19050" cap="rnd">
              <a:solidFill>
                <a:schemeClr val="bg1">
                  <a:alpha val="50000"/>
                </a:schemeClr>
              </a:solidFill>
              <a:prstDash val="sysDot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DC8FEF2C-9C4F-D02B-9566-F60BCE6AF04D}"/>
                </a:ext>
              </a:extLst>
            </p:cNvPr>
            <p:cNvSpPr txBox="1"/>
            <p:nvPr/>
          </p:nvSpPr>
          <p:spPr>
            <a:xfrm>
              <a:off x="2277130" y="1611663"/>
              <a:ext cx="6594690" cy="49244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b="0" i="0" u="none" strike="noStrike" kern="1200" cap="none" spc="-49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입영 전 자신의 적성 </a:t>
              </a:r>
              <a:r>
                <a:rPr kumimoji="0" lang="ko-KR" altLang="en-US" sz="1600" b="0" i="0" u="none" strike="noStrike" kern="1200" cap="none" spc="-49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G마켓 산스 TTF Medium" panose="02000000000000000000" pitchFamily="2" charset="-127"/>
                  <a:ea typeface="문체부 제목 돋음체" panose="020B0609000101010101" pitchFamily="49" charset="-127"/>
                  <a:sym typeface="Wingdings" panose="05000000000000000000" pitchFamily="2" charset="2"/>
                </a:rPr>
                <a:t> </a:t>
              </a:r>
              <a:r>
                <a:rPr kumimoji="0" lang="ko-KR" altLang="en-US" sz="1600" b="0" i="0" u="none" strike="noStrike" kern="1200" cap="none" spc="-49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전공 등을 고려하여</a:t>
              </a:r>
              <a:r>
                <a:rPr kumimoji="0" lang="en-US" altLang="ko-KR" sz="1600" b="0" i="0" u="none" strike="noStrike" kern="1200" cap="none" spc="-49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,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b="0" i="0" u="none" strike="noStrike" kern="1200" cap="none" spc="-49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B7253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군 복무 및 전역 후 진로를 체계적으로 설계</a:t>
              </a:r>
              <a:r>
                <a:rPr kumimoji="0" lang="ko-KR" altLang="en-US" sz="1600" b="0" i="0" u="none" strike="noStrike" kern="1200" cap="none" spc="-49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G마켓 산스 TTF Medium" panose="02000000000000000000" pitchFamily="2" charset="-127"/>
                  <a:ea typeface="문체부 제목 돋음체" panose="020B0609000101010101" pitchFamily="49" charset="-127"/>
                </a:rPr>
                <a:t>하도록 지원하는 프로그램</a:t>
              </a:r>
            </a:p>
          </p:txBody>
        </p:sp>
        <p:pic>
          <p:nvPicPr>
            <p:cNvPr id="119" name="그림 51" descr="004.png">
              <a:extLst>
                <a:ext uri="{FF2B5EF4-FFF2-40B4-BE49-F238E27FC236}">
                  <a16:creationId xmlns:a16="http://schemas.microsoft.com/office/drawing/2014/main" id="{C460CFFD-C73F-6BDF-CFCE-4FF0FB723F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18" t="423" r="-12566" b="4021"/>
            <a:stretch/>
          </p:blipFill>
          <p:spPr bwMode="auto">
            <a:xfrm rot="10800000" flipV="1">
              <a:off x="1342158" y="1515752"/>
              <a:ext cx="215444" cy="4587349"/>
            </a:xfrm>
            <a:prstGeom prst="rect">
              <a:avLst/>
            </a:prstGeom>
          </p:spPr>
        </p:pic>
        <p:grpSp>
          <p:nvGrpSpPr>
            <p:cNvPr id="120" name="그룹 119">
              <a:extLst>
                <a:ext uri="{FF2B5EF4-FFF2-40B4-BE49-F238E27FC236}">
                  <a16:creationId xmlns:a16="http://schemas.microsoft.com/office/drawing/2014/main" id="{64024A37-AD4A-4449-3FBA-01E0602EB3AC}"/>
                </a:ext>
              </a:extLst>
            </p:cNvPr>
            <p:cNvGrpSpPr/>
            <p:nvPr/>
          </p:nvGrpSpPr>
          <p:grpSpPr>
            <a:xfrm>
              <a:off x="1623474" y="2243719"/>
              <a:ext cx="7902000" cy="2122991"/>
              <a:chOff x="1591916" y="2243719"/>
              <a:chExt cx="7965116" cy="2122991"/>
            </a:xfrm>
          </p:grpSpPr>
          <p:cxnSp>
            <p:nvCxnSpPr>
              <p:cNvPr id="438" name="직선 연결선 437">
                <a:extLst>
                  <a:ext uri="{FF2B5EF4-FFF2-40B4-BE49-F238E27FC236}">
                    <a16:creationId xmlns:a16="http://schemas.microsoft.com/office/drawing/2014/main" id="{D59E4BAB-7092-C8FD-733F-F4554472851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591916" y="2243719"/>
                <a:ext cx="7965116" cy="0"/>
              </a:xfrm>
              <a:prstGeom prst="line">
                <a:avLst/>
              </a:prstGeom>
              <a:noFill/>
              <a:ln w="19050" cap="rnd">
                <a:solidFill>
                  <a:srgbClr val="3B7253">
                    <a:alpha val="50000"/>
                  </a:srgbClr>
                </a:solidFill>
                <a:prstDash val="sysDot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439" name="직선 연결선 438">
                <a:extLst>
                  <a:ext uri="{FF2B5EF4-FFF2-40B4-BE49-F238E27FC236}">
                    <a16:creationId xmlns:a16="http://schemas.microsoft.com/office/drawing/2014/main" id="{E83A302A-3505-5FFA-F5DF-3B7383E85B8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591916" y="4366710"/>
                <a:ext cx="7965116" cy="0"/>
              </a:xfrm>
              <a:prstGeom prst="line">
                <a:avLst/>
              </a:prstGeom>
              <a:noFill/>
              <a:ln w="19050" cap="rnd">
                <a:solidFill>
                  <a:srgbClr val="3B7253">
                    <a:alpha val="50000"/>
                  </a:srgbClr>
                </a:solidFill>
                <a:prstDash val="sysDot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121" name="그룹 120">
              <a:extLst>
                <a:ext uri="{FF2B5EF4-FFF2-40B4-BE49-F238E27FC236}">
                  <a16:creationId xmlns:a16="http://schemas.microsoft.com/office/drawing/2014/main" id="{C8E38A68-8CB6-4AEB-8C28-DE942F270C8E}"/>
                </a:ext>
              </a:extLst>
            </p:cNvPr>
            <p:cNvGrpSpPr/>
            <p:nvPr/>
          </p:nvGrpSpPr>
          <p:grpSpPr>
            <a:xfrm>
              <a:off x="1661061" y="3684109"/>
              <a:ext cx="6073239" cy="549901"/>
              <a:chOff x="1661061" y="3298008"/>
              <a:chExt cx="6073239" cy="549901"/>
            </a:xfrm>
          </p:grpSpPr>
          <p:sp>
            <p:nvSpPr>
              <p:cNvPr id="434" name="TextBox 433">
                <a:extLst>
                  <a:ext uri="{FF2B5EF4-FFF2-40B4-BE49-F238E27FC236}">
                    <a16:creationId xmlns:a16="http://schemas.microsoft.com/office/drawing/2014/main" id="{98D8A9BA-44F1-86BC-7B06-5F202EAF12CB}"/>
                  </a:ext>
                </a:extLst>
              </p:cNvPr>
              <p:cNvSpPr txBox="1"/>
              <p:nvPr/>
            </p:nvSpPr>
            <p:spPr>
              <a:xfrm>
                <a:off x="1849997" y="3694021"/>
                <a:ext cx="4485202" cy="153888"/>
              </a:xfrm>
              <a:prstGeom prst="rect">
                <a:avLst/>
              </a:prstGeom>
              <a:noFill/>
            </p:spPr>
            <p:txBody>
              <a:bodyPr wrap="none" lIns="0" tIns="0" rIns="0" bIns="0" anchor="t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000" b="0" i="0" u="none" strike="noStrike" kern="1200" cap="none" spc="-5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※ </a:t>
                </a:r>
                <a:r>
                  <a:rPr kumimoji="0" lang="ko-KR" altLang="en-US" sz="1000" b="0" i="0" u="none" strike="noStrike" kern="1200" cap="none" spc="-5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센터가 없는 지역은 ‘찾아가는 </a:t>
                </a:r>
                <a:r>
                  <a:rPr kumimoji="0" lang="ko-KR" altLang="en-US" sz="1000" b="0" i="0" u="none" strike="noStrike" kern="1200" cap="none" spc="-50" normalizeH="0" baseline="0" noProof="0" dirty="0" err="1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병역진로설계</a:t>
                </a:r>
                <a:r>
                  <a:rPr kumimoji="0" lang="ko-KR" altLang="en-US" sz="1000" b="0" i="0" u="none" strike="noStrike" kern="1200" cap="none" spc="-5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’ 서비스 제공 및 화상상담 가능</a:t>
                </a:r>
              </a:p>
            </p:txBody>
          </p:sp>
          <p:grpSp>
            <p:nvGrpSpPr>
              <p:cNvPr id="435" name="그룹 434">
                <a:extLst>
                  <a:ext uri="{FF2B5EF4-FFF2-40B4-BE49-F238E27FC236}">
                    <a16:creationId xmlns:a16="http://schemas.microsoft.com/office/drawing/2014/main" id="{4BB275B6-9A51-D3F6-FFF0-63AF799A0299}"/>
                  </a:ext>
                </a:extLst>
              </p:cNvPr>
              <p:cNvGrpSpPr/>
              <p:nvPr/>
            </p:nvGrpSpPr>
            <p:grpSpPr>
              <a:xfrm>
                <a:off x="1661061" y="3298008"/>
                <a:ext cx="6073239" cy="369332"/>
                <a:chOff x="1661061" y="3298008"/>
                <a:chExt cx="6073239" cy="369332"/>
              </a:xfrm>
            </p:grpSpPr>
            <p:sp>
              <p:nvSpPr>
                <p:cNvPr id="436" name="TextBox 435">
                  <a:extLst>
                    <a:ext uri="{FF2B5EF4-FFF2-40B4-BE49-F238E27FC236}">
                      <a16:creationId xmlns:a16="http://schemas.microsoft.com/office/drawing/2014/main" id="{BF1F8039-7259-89F1-439C-8FB9D2DE62FD}"/>
                    </a:ext>
                  </a:extLst>
                </p:cNvPr>
                <p:cNvSpPr txBox="1"/>
                <p:nvPr/>
              </p:nvSpPr>
              <p:spPr>
                <a:xfrm>
                  <a:off x="1849997" y="3298008"/>
                  <a:ext cx="5884303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t">
                  <a:spAutoFit/>
                </a:bodyPr>
                <a:lstStyle/>
                <a:p>
                  <a:pPr lvl="0">
                    <a:defRPr/>
                  </a:pPr>
                  <a:r>
                    <a:rPr kumimoji="0" lang="ko-KR" altLang="en-US" sz="120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서울 </a:t>
                  </a:r>
                  <a:r>
                    <a:rPr kumimoji="0" lang="ko-KR" altLang="en-US" sz="1200" b="0" i="0" u="none" strike="noStrike" kern="1200" cap="none" spc="-4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  <a:sym typeface="Wingdings" panose="05000000000000000000" pitchFamily="2" charset="2"/>
                    </a:rPr>
                    <a:t> </a:t>
                  </a:r>
                  <a:r>
                    <a:rPr kumimoji="0" lang="ko-KR" altLang="en-US" sz="120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대구 </a:t>
                  </a:r>
                  <a:r>
                    <a:rPr kumimoji="0" lang="ko-KR" altLang="en-US" sz="1200" b="0" i="0" u="none" strike="noStrike" kern="1200" cap="none" spc="-4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  <a:sym typeface="Wingdings" panose="05000000000000000000" pitchFamily="2" charset="2"/>
                    </a:rPr>
                    <a:t> </a:t>
                  </a:r>
                  <a:r>
                    <a:rPr kumimoji="0" lang="ko-KR" altLang="en-US" sz="120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광주 </a:t>
                  </a:r>
                  <a:r>
                    <a:rPr kumimoji="0" lang="ko-KR" altLang="en-US" sz="1200" b="0" i="0" u="none" strike="noStrike" kern="1200" cap="none" spc="-4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  <a:sym typeface="Wingdings" panose="05000000000000000000" pitchFamily="2" charset="2"/>
                    </a:rPr>
                    <a:t> </a:t>
                  </a:r>
                  <a:r>
                    <a:rPr kumimoji="0" lang="ko-KR" altLang="en-US" sz="120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대전 </a:t>
                  </a:r>
                  <a:r>
                    <a:rPr kumimoji="0" lang="ko-KR" altLang="en-US" sz="1200" b="0" i="0" u="none" strike="noStrike" kern="1200" cap="none" spc="-4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  <a:sym typeface="Wingdings" panose="05000000000000000000" pitchFamily="2" charset="2"/>
                    </a:rPr>
                    <a:t> </a:t>
                  </a:r>
                  <a:r>
                    <a:rPr kumimoji="0" lang="ko-KR" altLang="en-US" sz="120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부산 </a:t>
                  </a:r>
                  <a:r>
                    <a:rPr kumimoji="0" lang="ko-KR" altLang="en-US" sz="1200" b="0" i="0" u="none" strike="noStrike" kern="1200" cap="none" spc="-4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  <a:sym typeface="Wingdings" panose="05000000000000000000" pitchFamily="2" charset="2"/>
                    </a:rPr>
                    <a:t> </a:t>
                  </a:r>
                  <a:r>
                    <a:rPr kumimoji="0" lang="ko-KR" altLang="en-US" sz="120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춘천 병역진로설계지원센터에서 받을 수 있으며</a:t>
                  </a:r>
                  <a:r>
                    <a:rPr kumimoji="0" lang="en-US" altLang="ko-KR" sz="120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,</a:t>
                  </a:r>
                  <a:r>
                    <a:rPr kumimoji="0" lang="en-US" altLang="ko-KR" sz="1200" b="0" i="0" u="none" strike="noStrike" kern="1200" cap="none" spc="-50" normalizeH="0" baseline="0" noProof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/>
                  </a:r>
                  <a:br>
                    <a:rPr kumimoji="0" lang="en-US" altLang="ko-KR" sz="1200" b="0" i="0" u="none" strike="noStrike" kern="1200" cap="none" spc="-50" normalizeH="0" baseline="0" noProof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</a:br>
                  <a:r>
                    <a:rPr lang="ko-KR" altLang="en-US" sz="1200" spc="-5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수원 </a:t>
                  </a:r>
                  <a:r>
                    <a:rPr lang="ko-KR" altLang="en-US" sz="1200" spc="-49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  <a:sym typeface="Wingdings" panose="05000000000000000000" pitchFamily="2" charset="2"/>
                    </a:rPr>
                    <a:t> </a:t>
                  </a:r>
                  <a:r>
                    <a:rPr lang="ko-KR" altLang="en-US" sz="1200" spc="-49" smtClean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  <a:sym typeface="Wingdings" panose="05000000000000000000" pitchFamily="2" charset="2"/>
                    </a:rPr>
                    <a:t>인천</a:t>
                  </a:r>
                  <a:r>
                    <a:rPr kumimoji="0" lang="ko-KR" altLang="en-US" sz="1200" b="0" i="0" u="none" strike="noStrike" kern="1200" cap="none" spc="-50" normalizeH="0" baseline="0" noProof="0" smtClean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 </a:t>
                  </a:r>
                  <a:r>
                    <a:rPr kumimoji="0" lang="ko-KR" altLang="en-US" sz="120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센터는 ’</a:t>
                  </a:r>
                  <a:r>
                    <a:rPr kumimoji="0" lang="en-US" altLang="ko-KR" sz="120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23</a:t>
                  </a:r>
                  <a:r>
                    <a:rPr kumimoji="0" lang="ko-KR" altLang="en-US" sz="120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년 </a:t>
                  </a:r>
                  <a:r>
                    <a:rPr kumimoji="0" lang="en-US" altLang="ko-KR" sz="120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7</a:t>
                  </a:r>
                  <a:r>
                    <a:rPr kumimoji="0" lang="ko-KR" altLang="en-US" sz="120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월 이후부터 운영 예정</a:t>
                  </a:r>
                </a:p>
              </p:txBody>
            </p:sp>
            <p:sp>
              <p:nvSpPr>
                <p:cNvPr id="437" name="자유형: 도형 436">
                  <a:extLst>
                    <a:ext uri="{FF2B5EF4-FFF2-40B4-BE49-F238E27FC236}">
                      <a16:creationId xmlns:a16="http://schemas.microsoft.com/office/drawing/2014/main" id="{9265FF38-4B73-3CE8-62B3-43207A0E21BC}"/>
                    </a:ext>
                  </a:extLst>
                </p:cNvPr>
                <p:cNvSpPr/>
                <p:nvPr/>
              </p:nvSpPr>
              <p:spPr>
                <a:xfrm rot="19785720">
                  <a:off x="1661061" y="3312863"/>
                  <a:ext cx="127934" cy="127934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3B725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100" b="0" i="0" u="none" strike="noStrike" kern="1200" cap="none" spc="-5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</p:grpSp>
        <p:grpSp>
          <p:nvGrpSpPr>
            <p:cNvPr id="122" name="그룹 121">
              <a:extLst>
                <a:ext uri="{FF2B5EF4-FFF2-40B4-BE49-F238E27FC236}">
                  <a16:creationId xmlns:a16="http://schemas.microsoft.com/office/drawing/2014/main" id="{BF6EC489-631D-22DA-5ABE-995A93564536}"/>
                </a:ext>
              </a:extLst>
            </p:cNvPr>
            <p:cNvGrpSpPr/>
            <p:nvPr/>
          </p:nvGrpSpPr>
          <p:grpSpPr>
            <a:xfrm>
              <a:off x="1661061" y="4461512"/>
              <a:ext cx="4100263" cy="184666"/>
              <a:chOff x="1661061" y="3298008"/>
              <a:chExt cx="4100263" cy="184666"/>
            </a:xfrm>
          </p:grpSpPr>
          <p:sp>
            <p:nvSpPr>
              <p:cNvPr id="432" name="TextBox 431">
                <a:extLst>
                  <a:ext uri="{FF2B5EF4-FFF2-40B4-BE49-F238E27FC236}">
                    <a16:creationId xmlns:a16="http://schemas.microsoft.com/office/drawing/2014/main" id="{D2A04DE0-AD2A-34C5-DB68-265FE148D1DB}"/>
                  </a:ext>
                </a:extLst>
              </p:cNvPr>
              <p:cNvSpPr txBox="1"/>
              <p:nvPr/>
            </p:nvSpPr>
            <p:spPr>
              <a:xfrm>
                <a:off x="1849997" y="3298008"/>
                <a:ext cx="3911327" cy="184666"/>
              </a:xfrm>
              <a:prstGeom prst="rect">
                <a:avLst/>
              </a:prstGeom>
              <a:noFill/>
            </p:spPr>
            <p:txBody>
              <a:bodyPr wrap="none" lIns="0" tIns="0" rIns="0" bIns="0" anchor="t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200" b="0" i="0" u="none" strike="noStrike" kern="1200" cap="none" spc="-5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원하는 시간</a:t>
                </a:r>
                <a:r>
                  <a:rPr kumimoji="0" lang="en-US" altLang="ko-KR" sz="1200" b="0" i="0" u="none" strike="noStrike" kern="1200" cap="none" spc="-5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, </a:t>
                </a:r>
                <a:r>
                  <a:rPr kumimoji="0" lang="ko-KR" altLang="en-US" sz="1200" b="0" i="0" u="none" strike="noStrike" kern="1200" cap="none" spc="-5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장소에서 편하게 온라인 서비스 신청 가능</a:t>
                </a:r>
              </a:p>
            </p:txBody>
          </p:sp>
          <p:sp>
            <p:nvSpPr>
              <p:cNvPr id="433" name="자유형: 도형 432">
                <a:extLst>
                  <a:ext uri="{FF2B5EF4-FFF2-40B4-BE49-F238E27FC236}">
                    <a16:creationId xmlns:a16="http://schemas.microsoft.com/office/drawing/2014/main" id="{274EB272-E552-D009-94C1-9C576B6F5BD7}"/>
                  </a:ext>
                </a:extLst>
              </p:cNvPr>
              <p:cNvSpPr/>
              <p:nvPr/>
            </p:nvSpPr>
            <p:spPr>
              <a:xfrm rot="19785720">
                <a:off x="1661061" y="3312863"/>
                <a:ext cx="127934" cy="127934"/>
              </a:xfrm>
              <a:custGeom>
                <a:avLst/>
                <a:gdLst>
                  <a:gd name="connsiteX0" fmla="*/ 293469 w 388800"/>
                  <a:gd name="connsiteY0" fmla="*/ 26584 h 390378"/>
                  <a:gd name="connsiteX1" fmla="*/ 383906 w 388800"/>
                  <a:gd name="connsiteY1" fmla="*/ 145462 h 390378"/>
                  <a:gd name="connsiteX2" fmla="*/ 384849 w 388800"/>
                  <a:gd name="connsiteY2" fmla="*/ 159850 h 390378"/>
                  <a:gd name="connsiteX3" fmla="*/ 379712 w 388800"/>
                  <a:gd name="connsiteY3" fmla="*/ 160058 h 390378"/>
                  <a:gd name="connsiteX4" fmla="*/ 205133 w 388800"/>
                  <a:gd name="connsiteY4" fmla="*/ 240823 h 390378"/>
                  <a:gd name="connsiteX5" fmla="*/ 205134 w 388800"/>
                  <a:gd name="connsiteY5" fmla="*/ 120135 h 390378"/>
                  <a:gd name="connsiteX6" fmla="*/ 179865 w 388800"/>
                  <a:gd name="connsiteY6" fmla="*/ 94866 h 390378"/>
                  <a:gd name="connsiteX7" fmla="*/ 154597 w 388800"/>
                  <a:gd name="connsiteY7" fmla="*/ 120135 h 390378"/>
                  <a:gd name="connsiteX8" fmla="*/ 154596 w 388800"/>
                  <a:gd name="connsiteY8" fmla="*/ 275198 h 390378"/>
                  <a:gd name="connsiteX9" fmla="*/ 161997 w 388800"/>
                  <a:gd name="connsiteY9" fmla="*/ 293065 h 390378"/>
                  <a:gd name="connsiteX10" fmla="*/ 169401 w 388800"/>
                  <a:gd name="connsiteY10" fmla="*/ 296131 h 390378"/>
                  <a:gd name="connsiteX11" fmla="*/ 174110 w 388800"/>
                  <a:gd name="connsiteY11" fmla="*/ 300473 h 390378"/>
                  <a:gd name="connsiteX12" fmla="*/ 179366 w 388800"/>
                  <a:gd name="connsiteY12" fmla="*/ 300259 h 390378"/>
                  <a:gd name="connsiteX13" fmla="*/ 179865 w 388800"/>
                  <a:gd name="connsiteY13" fmla="*/ 300466 h 390378"/>
                  <a:gd name="connsiteX14" fmla="*/ 179864 w 388800"/>
                  <a:gd name="connsiteY14" fmla="*/ 300468 h 390378"/>
                  <a:gd name="connsiteX15" fmla="*/ 180475 w 388800"/>
                  <a:gd name="connsiteY15" fmla="*/ 300214 h 390378"/>
                  <a:gd name="connsiteX16" fmla="*/ 192527 w 388800"/>
                  <a:gd name="connsiteY16" fmla="*/ 299724 h 390378"/>
                  <a:gd name="connsiteX17" fmla="*/ 388088 w 388800"/>
                  <a:gd name="connsiteY17" fmla="*/ 209254 h 390378"/>
                  <a:gd name="connsiteX18" fmla="*/ 388800 w 388800"/>
                  <a:gd name="connsiteY18" fmla="*/ 220118 h 390378"/>
                  <a:gd name="connsiteX19" fmla="*/ 363794 w 388800"/>
                  <a:gd name="connsiteY19" fmla="*/ 293469 h 390378"/>
                  <a:gd name="connsiteX20" fmla="*/ 96909 w 388800"/>
                  <a:gd name="connsiteY20" fmla="*/ 363794 h 390378"/>
                  <a:gd name="connsiteX21" fmla="*/ 26584 w 388800"/>
                  <a:gd name="connsiteY21" fmla="*/ 96909 h 390378"/>
                  <a:gd name="connsiteX22" fmla="*/ 293469 w 388800"/>
                  <a:gd name="connsiteY22" fmla="*/ 26584 h 390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88800" h="390378">
                    <a:moveTo>
                      <a:pt x="293469" y="26584"/>
                    </a:moveTo>
                    <a:cubicBezTo>
                      <a:pt x="340028" y="53723"/>
                      <a:pt x="371179" y="97165"/>
                      <a:pt x="383906" y="145462"/>
                    </a:cubicBezTo>
                    <a:lnTo>
                      <a:pt x="384849" y="159850"/>
                    </a:lnTo>
                    <a:lnTo>
                      <a:pt x="379712" y="160058"/>
                    </a:lnTo>
                    <a:lnTo>
                      <a:pt x="205133" y="240823"/>
                    </a:lnTo>
                    <a:lnTo>
                      <a:pt x="205134" y="120135"/>
                    </a:lnTo>
                    <a:cubicBezTo>
                      <a:pt x="205134" y="106180"/>
                      <a:pt x="193821" y="94866"/>
                      <a:pt x="179865" y="94866"/>
                    </a:cubicBezTo>
                    <a:cubicBezTo>
                      <a:pt x="165909" y="94866"/>
                      <a:pt x="154596" y="106179"/>
                      <a:pt x="154597" y="120135"/>
                    </a:cubicBezTo>
                    <a:lnTo>
                      <a:pt x="154596" y="275198"/>
                    </a:lnTo>
                    <a:cubicBezTo>
                      <a:pt x="154596" y="282175"/>
                      <a:pt x="157424" y="288492"/>
                      <a:pt x="161997" y="293065"/>
                    </a:cubicBezTo>
                    <a:lnTo>
                      <a:pt x="169401" y="296131"/>
                    </a:lnTo>
                    <a:lnTo>
                      <a:pt x="174110" y="300473"/>
                    </a:lnTo>
                    <a:lnTo>
                      <a:pt x="179366" y="300259"/>
                    </a:lnTo>
                    <a:lnTo>
                      <a:pt x="179865" y="300466"/>
                    </a:lnTo>
                    <a:lnTo>
                      <a:pt x="179864" y="300468"/>
                    </a:lnTo>
                    <a:lnTo>
                      <a:pt x="180475" y="300214"/>
                    </a:lnTo>
                    <a:lnTo>
                      <a:pt x="192527" y="299724"/>
                    </a:lnTo>
                    <a:lnTo>
                      <a:pt x="388088" y="209254"/>
                    </a:lnTo>
                    <a:lnTo>
                      <a:pt x="388800" y="220118"/>
                    </a:lnTo>
                    <a:cubicBezTo>
                      <a:pt x="385573" y="245262"/>
                      <a:pt x="377364" y="270190"/>
                      <a:pt x="363794" y="293469"/>
                    </a:cubicBezTo>
                    <a:cubicBezTo>
                      <a:pt x="309515" y="386587"/>
                      <a:pt x="190027" y="418073"/>
                      <a:pt x="96909" y="363794"/>
                    </a:cubicBezTo>
                    <a:cubicBezTo>
                      <a:pt x="3791" y="309515"/>
                      <a:pt x="-27695" y="190027"/>
                      <a:pt x="26584" y="96909"/>
                    </a:cubicBezTo>
                    <a:cubicBezTo>
                      <a:pt x="80863" y="3791"/>
                      <a:pt x="200351" y="-27695"/>
                      <a:pt x="293469" y="26584"/>
                    </a:cubicBezTo>
                    <a:close/>
                  </a:path>
                </a:pathLst>
              </a:custGeom>
              <a:solidFill>
                <a:srgbClr val="3B72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100" b="0" i="0" u="none" strike="noStrike" kern="1200" cap="none" spc="-5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</p:grpSp>
        <p:grpSp>
          <p:nvGrpSpPr>
            <p:cNvPr id="125" name="그룹 124">
              <a:extLst>
                <a:ext uri="{FF2B5EF4-FFF2-40B4-BE49-F238E27FC236}">
                  <a16:creationId xmlns:a16="http://schemas.microsoft.com/office/drawing/2014/main" id="{6D775F85-666A-B9E6-70F7-DADE62DE100D}"/>
                </a:ext>
              </a:extLst>
            </p:cNvPr>
            <p:cNvGrpSpPr/>
            <p:nvPr/>
          </p:nvGrpSpPr>
          <p:grpSpPr>
            <a:xfrm>
              <a:off x="1849997" y="5738024"/>
              <a:ext cx="4055597" cy="345303"/>
              <a:chOff x="1849997" y="6239674"/>
              <a:chExt cx="4055597" cy="345303"/>
            </a:xfrm>
          </p:grpSpPr>
          <p:sp>
            <p:nvSpPr>
              <p:cNvPr id="430" name="TextBox 429">
                <a:extLst>
                  <a:ext uri="{FF2B5EF4-FFF2-40B4-BE49-F238E27FC236}">
                    <a16:creationId xmlns:a16="http://schemas.microsoft.com/office/drawing/2014/main" id="{BF547B9C-6684-F481-B635-ECBE542F610B}"/>
                  </a:ext>
                </a:extLst>
              </p:cNvPr>
              <p:cNvSpPr txBox="1"/>
              <p:nvPr/>
            </p:nvSpPr>
            <p:spPr>
              <a:xfrm>
                <a:off x="1946688" y="6446478"/>
                <a:ext cx="3407984" cy="138499"/>
              </a:xfrm>
              <a:prstGeom prst="rect">
                <a:avLst/>
              </a:prstGeom>
              <a:noFill/>
            </p:spPr>
            <p:txBody>
              <a:bodyPr wrap="none" lIns="0" tIns="0" rIns="0" bIns="0" anchor="t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900" b="0" i="0" u="none" strike="noStrike" kern="1200" cap="none" spc="-5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※ </a:t>
                </a:r>
                <a:r>
                  <a:rPr kumimoji="0" lang="ko-KR" altLang="en-US" sz="900" b="0" i="0" u="none" strike="noStrike" kern="1200" cap="none" spc="-5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병역판정검사를 받지 않은 사람도 온라인 서비스 신청이 가능함</a:t>
                </a:r>
              </a:p>
            </p:txBody>
          </p:sp>
          <p:sp>
            <p:nvSpPr>
              <p:cNvPr id="431" name="TextBox 430">
                <a:extLst>
                  <a:ext uri="{FF2B5EF4-FFF2-40B4-BE49-F238E27FC236}">
                    <a16:creationId xmlns:a16="http://schemas.microsoft.com/office/drawing/2014/main" id="{B1A4CDDC-7EDD-564B-7CCA-2DDFCF9CA430}"/>
                  </a:ext>
                </a:extLst>
              </p:cNvPr>
              <p:cNvSpPr txBox="1"/>
              <p:nvPr/>
            </p:nvSpPr>
            <p:spPr>
              <a:xfrm>
                <a:off x="1849997" y="6239674"/>
                <a:ext cx="4055597" cy="169277"/>
              </a:xfrm>
              <a:prstGeom prst="rect">
                <a:avLst/>
              </a:prstGeom>
              <a:noFill/>
            </p:spPr>
            <p:txBody>
              <a:bodyPr wrap="none" lIns="0" tIns="0" rIns="0" bIns="0" anchor="t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100" b="0" i="0" u="none" strike="noStrike" kern="1200" cap="none" spc="-5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* </a:t>
                </a:r>
                <a:r>
                  <a:rPr kumimoji="0" lang="ko-KR" altLang="en-US" sz="1100" b="0" i="0" u="none" strike="noStrike" kern="1200" cap="none" spc="-5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접근경로 </a:t>
                </a:r>
                <a:r>
                  <a:rPr kumimoji="0" lang="en-US" altLang="ko-KR" sz="1100" b="0" i="0" u="none" strike="noStrike" kern="1200" cap="none" spc="-5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: </a:t>
                </a:r>
                <a:r>
                  <a:rPr kumimoji="0" lang="ko-KR" altLang="en-US" sz="1100" b="0" i="0" u="none" strike="noStrike" kern="1200" cap="none" spc="-5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병무청 누리집</a:t>
                </a:r>
                <a:r>
                  <a:rPr kumimoji="0" lang="en-US" altLang="ko-KR" sz="1100" b="0" i="0" u="none" strike="noStrike" kern="1200" cap="none" spc="-5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(www.mma.go.kr)</a:t>
                </a:r>
                <a:r>
                  <a:rPr kumimoji="0" lang="ko-KR" altLang="en-US" sz="1100" b="0" i="0" u="none" strike="noStrike" kern="1200" cap="none" spc="-5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 </a:t>
                </a:r>
                <a:r>
                  <a:rPr kumimoji="0" lang="en-US" altLang="ko-KR" sz="1100" b="0" i="0" u="none" strike="noStrike" kern="1200" cap="none" spc="-5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  <a:sym typeface="Wingdings" panose="05000000000000000000" pitchFamily="2" charset="2"/>
                  </a:rPr>
                  <a:t></a:t>
                </a:r>
                <a:r>
                  <a:rPr kumimoji="0" lang="ko-KR" altLang="en-US" sz="1100" b="0" i="0" u="none" strike="noStrike" kern="1200" cap="none" spc="-5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 병역진로설계</a:t>
                </a:r>
              </a:p>
            </p:txBody>
          </p:sp>
        </p:grpSp>
        <p:sp>
          <p:nvSpPr>
            <p:cNvPr id="256" name="사각형: 둥근 모서리 255">
              <a:extLst>
                <a:ext uri="{FF2B5EF4-FFF2-40B4-BE49-F238E27FC236}">
                  <a16:creationId xmlns:a16="http://schemas.microsoft.com/office/drawing/2014/main" id="{694FE306-2AE8-35A7-6587-8F1A8F0E7FE1}"/>
                </a:ext>
              </a:extLst>
            </p:cNvPr>
            <p:cNvSpPr/>
            <p:nvPr/>
          </p:nvSpPr>
          <p:spPr>
            <a:xfrm>
              <a:off x="3385892" y="4722130"/>
              <a:ext cx="4322575" cy="973552"/>
            </a:xfrm>
            <a:prstGeom prst="roundRect">
              <a:avLst>
                <a:gd name="adj" fmla="val 9231"/>
              </a:avLst>
            </a:prstGeom>
            <a:solidFill>
              <a:srgbClr val="FFF7E2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781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문체부 제목 돋음체" panose="020B0609000101010101" pitchFamily="49" charset="-127"/>
              </a:endParaRPr>
            </a:p>
          </p:txBody>
        </p:sp>
        <p:grpSp>
          <p:nvGrpSpPr>
            <p:cNvPr id="257" name="그룹 256">
              <a:extLst>
                <a:ext uri="{FF2B5EF4-FFF2-40B4-BE49-F238E27FC236}">
                  <a16:creationId xmlns:a16="http://schemas.microsoft.com/office/drawing/2014/main" id="{203111C2-57C1-E7D2-28E4-F463A283F65B}"/>
                </a:ext>
              </a:extLst>
            </p:cNvPr>
            <p:cNvGrpSpPr/>
            <p:nvPr/>
          </p:nvGrpSpPr>
          <p:grpSpPr>
            <a:xfrm>
              <a:off x="8110024" y="4798949"/>
              <a:ext cx="1242123" cy="819914"/>
              <a:chOff x="8100942" y="4854107"/>
              <a:chExt cx="1205592" cy="709200"/>
            </a:xfrm>
          </p:grpSpPr>
          <p:sp>
            <p:nvSpPr>
              <p:cNvPr id="428" name="사각형: 둥근 모서리 427">
                <a:extLst>
                  <a:ext uri="{FF2B5EF4-FFF2-40B4-BE49-F238E27FC236}">
                    <a16:creationId xmlns:a16="http://schemas.microsoft.com/office/drawing/2014/main" id="{A886BF12-9B9B-B3A8-E8C6-35D64EE2A900}"/>
                  </a:ext>
                </a:extLst>
              </p:cNvPr>
              <p:cNvSpPr/>
              <p:nvPr/>
            </p:nvSpPr>
            <p:spPr>
              <a:xfrm>
                <a:off x="8100942" y="4854107"/>
                <a:ext cx="1205592" cy="709200"/>
              </a:xfrm>
              <a:prstGeom prst="roundRect">
                <a:avLst>
                  <a:gd name="adj" fmla="val 8338"/>
                </a:avLst>
              </a:prstGeom>
              <a:solidFill>
                <a:srgbClr val="F38E07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tIns="71258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B9100"/>
                  </a:buClr>
                  <a:buSzTx/>
                  <a:buFontTx/>
                  <a:buNone/>
                  <a:tabLst/>
                  <a:defRPr/>
                </a:pPr>
                <a:endParaRPr kumimoji="0" lang="ko-KR" altLang="en-US" sz="1386" b="0" i="0" u="none" strike="noStrike" kern="1200" cap="none" spc="-49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429" name="TextBox 428">
                <a:extLst>
                  <a:ext uri="{FF2B5EF4-FFF2-40B4-BE49-F238E27FC236}">
                    <a16:creationId xmlns:a16="http://schemas.microsoft.com/office/drawing/2014/main" id="{14C94882-E661-3AD0-A739-702B42B1D44A}"/>
                  </a:ext>
                </a:extLst>
              </p:cNvPr>
              <p:cNvSpPr txBox="1"/>
              <p:nvPr/>
            </p:nvSpPr>
            <p:spPr>
              <a:xfrm>
                <a:off x="8103178" y="5128842"/>
                <a:ext cx="1201122" cy="186352"/>
              </a:xfrm>
              <a:prstGeom prst="rect">
                <a:avLst/>
              </a:prstGeom>
              <a:noFill/>
            </p:spPr>
            <p:txBody>
              <a:bodyPr wrap="none" lIns="0" tIns="0" rIns="0" bIns="0" anchor="t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400" b="0" i="0" u="none" strike="noStrike" kern="1200" cap="none" spc="-5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센터 방문 신청</a:t>
                </a:r>
              </a:p>
            </p:txBody>
          </p:sp>
        </p:grpSp>
        <p:grpSp>
          <p:nvGrpSpPr>
            <p:cNvPr id="260" name="그룹 259">
              <a:extLst>
                <a:ext uri="{FF2B5EF4-FFF2-40B4-BE49-F238E27FC236}">
                  <a16:creationId xmlns:a16="http://schemas.microsoft.com/office/drawing/2014/main" id="{6DC0012C-7857-6582-CC65-ADB0142E8603}"/>
                </a:ext>
              </a:extLst>
            </p:cNvPr>
            <p:cNvGrpSpPr/>
            <p:nvPr/>
          </p:nvGrpSpPr>
          <p:grpSpPr>
            <a:xfrm>
              <a:off x="7792958" y="5089116"/>
              <a:ext cx="239226" cy="239580"/>
              <a:chOff x="7750714" y="5157007"/>
              <a:chExt cx="179734" cy="180000"/>
            </a:xfrm>
          </p:grpSpPr>
          <p:sp>
            <p:nvSpPr>
              <p:cNvPr id="426" name="자유형: 도형 425">
                <a:extLst>
                  <a:ext uri="{FF2B5EF4-FFF2-40B4-BE49-F238E27FC236}">
                    <a16:creationId xmlns:a16="http://schemas.microsoft.com/office/drawing/2014/main" id="{C3FD91AF-2FA0-29EA-BAB6-FB97DCA60E0F}"/>
                  </a:ext>
                </a:extLst>
              </p:cNvPr>
              <p:cNvSpPr/>
              <p:nvPr/>
            </p:nvSpPr>
            <p:spPr>
              <a:xfrm>
                <a:off x="7750714" y="5157007"/>
                <a:ext cx="179734" cy="180000"/>
              </a:xfrm>
              <a:custGeom>
                <a:avLst/>
                <a:gdLst>
                  <a:gd name="connsiteX0" fmla="*/ 1014996 w 1014996"/>
                  <a:gd name="connsiteY0" fmla="*/ 507498 h 1014996"/>
                  <a:gd name="connsiteX1" fmla="*/ 507498 w 1014996"/>
                  <a:gd name="connsiteY1" fmla="*/ 1014996 h 1014996"/>
                  <a:gd name="connsiteX2" fmla="*/ 0 w 1014996"/>
                  <a:gd name="connsiteY2" fmla="*/ 507498 h 1014996"/>
                  <a:gd name="connsiteX3" fmla="*/ 507498 w 1014996"/>
                  <a:gd name="connsiteY3" fmla="*/ 0 h 1014996"/>
                  <a:gd name="connsiteX4" fmla="*/ 1014996 w 1014996"/>
                  <a:gd name="connsiteY4" fmla="*/ 507498 h 1014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4996" h="1014996">
                    <a:moveTo>
                      <a:pt x="1014996" y="507498"/>
                    </a:moveTo>
                    <a:cubicBezTo>
                      <a:pt x="1014996" y="787781"/>
                      <a:pt x="787782" y="1014996"/>
                      <a:pt x="507498" y="1014996"/>
                    </a:cubicBezTo>
                    <a:cubicBezTo>
                      <a:pt x="227215" y="1014996"/>
                      <a:pt x="0" y="787781"/>
                      <a:pt x="0" y="507498"/>
                    </a:cubicBezTo>
                    <a:cubicBezTo>
                      <a:pt x="0" y="227215"/>
                      <a:pt x="227215" y="0"/>
                      <a:pt x="507498" y="0"/>
                    </a:cubicBezTo>
                    <a:cubicBezTo>
                      <a:pt x="787782" y="0"/>
                      <a:pt x="1014996" y="227215"/>
                      <a:pt x="1014996" y="507498"/>
                    </a:cubicBezTo>
                    <a:close/>
                  </a:path>
                </a:pathLst>
              </a:custGeom>
              <a:solidFill>
                <a:srgbClr val="FFF7E2"/>
              </a:solidFill>
              <a:ln w="190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781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427" name="십자형 426">
                <a:extLst>
                  <a:ext uri="{FF2B5EF4-FFF2-40B4-BE49-F238E27FC236}">
                    <a16:creationId xmlns:a16="http://schemas.microsoft.com/office/drawing/2014/main" id="{4196F790-8BB9-0E75-04A6-F045C8A023C0}"/>
                  </a:ext>
                </a:extLst>
              </p:cNvPr>
              <p:cNvSpPr/>
              <p:nvPr/>
            </p:nvSpPr>
            <p:spPr>
              <a:xfrm>
                <a:off x="7791490" y="5197916"/>
                <a:ext cx="98182" cy="98182"/>
              </a:xfrm>
              <a:prstGeom prst="plus">
                <a:avLst>
                  <a:gd name="adj" fmla="val 34532"/>
                </a:avLst>
              </a:prstGeom>
              <a:solidFill>
                <a:srgbClr val="F38E07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781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문체부 제목 돋음체" panose="020B0609000101010101" pitchFamily="49" charset="-127"/>
                </a:endParaRPr>
              </a:p>
            </p:txBody>
          </p:sp>
        </p:grpSp>
        <p:grpSp>
          <p:nvGrpSpPr>
            <p:cNvPr id="261" name="그룹 260">
              <a:extLst>
                <a:ext uri="{FF2B5EF4-FFF2-40B4-BE49-F238E27FC236}">
                  <a16:creationId xmlns:a16="http://schemas.microsoft.com/office/drawing/2014/main" id="{DE66947B-6D89-FC2D-702E-258A646AD3FA}"/>
                </a:ext>
              </a:extLst>
            </p:cNvPr>
            <p:cNvGrpSpPr/>
            <p:nvPr/>
          </p:nvGrpSpPr>
          <p:grpSpPr>
            <a:xfrm>
              <a:off x="1819965" y="4804429"/>
              <a:ext cx="1524140" cy="819914"/>
              <a:chOff x="1819965" y="4813954"/>
              <a:chExt cx="1524140" cy="819914"/>
            </a:xfrm>
          </p:grpSpPr>
          <p:sp>
            <p:nvSpPr>
              <p:cNvPr id="419" name="자유형: 도형 418">
                <a:extLst>
                  <a:ext uri="{FF2B5EF4-FFF2-40B4-BE49-F238E27FC236}">
                    <a16:creationId xmlns:a16="http://schemas.microsoft.com/office/drawing/2014/main" id="{E845B778-A062-139B-E9BC-01758ACF2AF1}"/>
                  </a:ext>
                </a:extLst>
              </p:cNvPr>
              <p:cNvSpPr/>
              <p:nvPr/>
            </p:nvSpPr>
            <p:spPr>
              <a:xfrm>
                <a:off x="2937620" y="5066083"/>
                <a:ext cx="406485" cy="315656"/>
              </a:xfrm>
              <a:custGeom>
                <a:avLst/>
                <a:gdLst>
                  <a:gd name="connsiteX0" fmla="*/ 0 w 424374"/>
                  <a:gd name="connsiteY0" fmla="*/ 287743 h 329548"/>
                  <a:gd name="connsiteX1" fmla="*/ 0 w 424374"/>
                  <a:gd name="connsiteY1" fmla="*/ 43146 h 329548"/>
                  <a:gd name="connsiteX2" fmla="*/ 252778 w 424374"/>
                  <a:gd name="connsiteY2" fmla="*/ 43146 h 329548"/>
                  <a:gd name="connsiteX3" fmla="*/ 259801 w 424374"/>
                  <a:gd name="connsiteY3" fmla="*/ 39944 h 329548"/>
                  <a:gd name="connsiteX4" fmla="*/ 263151 w 424374"/>
                  <a:gd name="connsiteY4" fmla="*/ 31055 h 329548"/>
                  <a:gd name="connsiteX5" fmla="*/ 263151 w 424374"/>
                  <a:gd name="connsiteY5" fmla="*/ 12602 h 329548"/>
                  <a:gd name="connsiteX6" fmla="*/ 282677 w 424374"/>
                  <a:gd name="connsiteY6" fmla="*/ 3720 h 329548"/>
                  <a:gd name="connsiteX7" fmla="*/ 421019 w 424374"/>
                  <a:gd name="connsiteY7" fmla="*/ 155873 h 329548"/>
                  <a:gd name="connsiteX8" fmla="*/ 421019 w 424374"/>
                  <a:gd name="connsiteY8" fmla="*/ 173662 h 329548"/>
                  <a:gd name="connsiteX9" fmla="*/ 282677 w 424374"/>
                  <a:gd name="connsiteY9" fmla="*/ 325839 h 329548"/>
                  <a:gd name="connsiteX10" fmla="*/ 263151 w 424374"/>
                  <a:gd name="connsiteY10" fmla="*/ 316957 h 329548"/>
                  <a:gd name="connsiteX11" fmla="*/ 263151 w 424374"/>
                  <a:gd name="connsiteY11" fmla="*/ 298503 h 329548"/>
                  <a:gd name="connsiteX12" fmla="*/ 259801 w 424374"/>
                  <a:gd name="connsiteY12" fmla="*/ 289615 h 329548"/>
                  <a:gd name="connsiteX13" fmla="*/ 255695 w 424374"/>
                  <a:gd name="connsiteY13" fmla="*/ 287743 h 329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24374" h="329548">
                    <a:moveTo>
                      <a:pt x="0" y="287743"/>
                    </a:moveTo>
                    <a:lnTo>
                      <a:pt x="0" y="43146"/>
                    </a:lnTo>
                    <a:lnTo>
                      <a:pt x="252778" y="43146"/>
                    </a:lnTo>
                    <a:lnTo>
                      <a:pt x="259801" y="39944"/>
                    </a:lnTo>
                    <a:cubicBezTo>
                      <a:pt x="261870" y="37668"/>
                      <a:pt x="263151" y="34525"/>
                      <a:pt x="263151" y="31055"/>
                    </a:cubicBezTo>
                    <a:lnTo>
                      <a:pt x="263151" y="12602"/>
                    </a:lnTo>
                    <a:cubicBezTo>
                      <a:pt x="263151" y="1408"/>
                      <a:pt x="275475" y="-4227"/>
                      <a:pt x="282677" y="3720"/>
                    </a:cubicBezTo>
                    <a:lnTo>
                      <a:pt x="421019" y="155873"/>
                    </a:lnTo>
                    <a:cubicBezTo>
                      <a:pt x="425493" y="160794"/>
                      <a:pt x="425493" y="168766"/>
                      <a:pt x="421019" y="173662"/>
                    </a:cubicBezTo>
                    <a:lnTo>
                      <a:pt x="282677" y="325839"/>
                    </a:lnTo>
                    <a:cubicBezTo>
                      <a:pt x="275475" y="333761"/>
                      <a:pt x="263151" y="328152"/>
                      <a:pt x="263151" y="316957"/>
                    </a:cubicBezTo>
                    <a:lnTo>
                      <a:pt x="263151" y="298503"/>
                    </a:lnTo>
                    <a:cubicBezTo>
                      <a:pt x="263151" y="295034"/>
                      <a:pt x="261870" y="291891"/>
                      <a:pt x="259801" y="289615"/>
                    </a:cubicBezTo>
                    <a:lnTo>
                      <a:pt x="255695" y="28774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25000"/>
                    </a:schemeClr>
                  </a:gs>
                  <a:gs pos="68000">
                    <a:srgbClr val="3B709B"/>
                  </a:gs>
                </a:gsLst>
                <a:lin ang="0" scaled="1"/>
                <a:tileRect/>
              </a:gra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tIns="71258" rtlCol="0" anchor="ctr"/>
              <a:lstStyle/>
              <a:p>
                <a:pPr algn="ctr">
                  <a:buClr>
                    <a:srgbClr val="0B9100"/>
                  </a:buClr>
                </a:pPr>
                <a:endParaRPr lang="ko-KR" altLang="en-US" sz="120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grpSp>
            <p:nvGrpSpPr>
              <p:cNvPr id="420" name="그룹 419">
                <a:extLst>
                  <a:ext uri="{FF2B5EF4-FFF2-40B4-BE49-F238E27FC236}">
                    <a16:creationId xmlns:a16="http://schemas.microsoft.com/office/drawing/2014/main" id="{6B957B47-2F6F-7AF4-DBAC-B143494D3C99}"/>
                  </a:ext>
                </a:extLst>
              </p:cNvPr>
              <p:cNvGrpSpPr/>
              <p:nvPr/>
            </p:nvGrpSpPr>
            <p:grpSpPr>
              <a:xfrm>
                <a:off x="1819965" y="4813954"/>
                <a:ext cx="1242123" cy="819914"/>
                <a:chOff x="1819965" y="4813954"/>
                <a:chExt cx="1242123" cy="819914"/>
              </a:xfrm>
            </p:grpSpPr>
            <p:sp>
              <p:nvSpPr>
                <p:cNvPr id="421" name="사각형: 둥근 모서리 420">
                  <a:extLst>
                    <a:ext uri="{FF2B5EF4-FFF2-40B4-BE49-F238E27FC236}">
                      <a16:creationId xmlns:a16="http://schemas.microsoft.com/office/drawing/2014/main" id="{ED8CE55C-DBFC-BAFA-6E7D-E618DAF426A7}"/>
                    </a:ext>
                  </a:extLst>
                </p:cNvPr>
                <p:cNvSpPr/>
                <p:nvPr/>
              </p:nvSpPr>
              <p:spPr>
                <a:xfrm>
                  <a:off x="1819965" y="4813954"/>
                  <a:ext cx="1242123" cy="819914"/>
                </a:xfrm>
                <a:prstGeom prst="roundRect">
                  <a:avLst>
                    <a:gd name="adj" fmla="val 8494"/>
                  </a:avLst>
                </a:prstGeom>
                <a:solidFill>
                  <a:srgbClr val="3B709A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tIns="71258"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B9100"/>
                    </a:buClr>
                    <a:buSzTx/>
                    <a:buFontTx/>
                    <a:buNone/>
                    <a:tabLst/>
                    <a:defRPr/>
                  </a:pPr>
                  <a:endParaRPr kumimoji="0" lang="ko-KR" altLang="en-US" sz="1386" b="0" i="0" u="none" strike="noStrike" kern="1200" cap="none" spc="-4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422" name="TextBox 421">
                  <a:extLst>
                    <a:ext uri="{FF2B5EF4-FFF2-40B4-BE49-F238E27FC236}">
                      <a16:creationId xmlns:a16="http://schemas.microsoft.com/office/drawing/2014/main" id="{AEA2EE59-59E8-3EB6-5676-C41C21DAE946}"/>
                    </a:ext>
                  </a:extLst>
                </p:cNvPr>
                <p:cNvSpPr txBox="1"/>
                <p:nvPr/>
              </p:nvSpPr>
              <p:spPr>
                <a:xfrm>
                  <a:off x="2084358" y="5209709"/>
                  <a:ext cx="713337" cy="3231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t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05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병무청</a:t>
                  </a:r>
                  <a:endParaRPr kumimoji="0" lang="en-US" altLang="ko-KR" sz="1050" b="0" i="0" u="none" strike="noStrike" kern="1200" cap="none" spc="-5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endParaRPr>
                </a:p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05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누리집 접속</a:t>
                  </a:r>
                </a:p>
              </p:txBody>
            </p:sp>
            <p:grpSp>
              <p:nvGrpSpPr>
                <p:cNvPr id="423" name="그룹 422">
                  <a:extLst>
                    <a:ext uri="{FF2B5EF4-FFF2-40B4-BE49-F238E27FC236}">
                      <a16:creationId xmlns:a16="http://schemas.microsoft.com/office/drawing/2014/main" id="{5EEAAAB5-087C-77FE-E184-89F07F816F90}"/>
                    </a:ext>
                  </a:extLst>
                </p:cNvPr>
                <p:cNvGrpSpPr/>
                <p:nvPr/>
              </p:nvGrpSpPr>
              <p:grpSpPr>
                <a:xfrm>
                  <a:off x="1876417" y="4876896"/>
                  <a:ext cx="1129219" cy="238031"/>
                  <a:chOff x="1876417" y="4876896"/>
                  <a:chExt cx="1129219" cy="238031"/>
                </a:xfrm>
              </p:grpSpPr>
              <p:sp>
                <p:nvSpPr>
                  <p:cNvPr id="424" name="사각형: 둥근 모서리 423">
                    <a:extLst>
                      <a:ext uri="{FF2B5EF4-FFF2-40B4-BE49-F238E27FC236}">
                        <a16:creationId xmlns:a16="http://schemas.microsoft.com/office/drawing/2014/main" id="{35283583-311C-E88A-8070-463786A0C744}"/>
                      </a:ext>
                    </a:extLst>
                  </p:cNvPr>
                  <p:cNvSpPr/>
                  <p:nvPr/>
                </p:nvSpPr>
                <p:spPr>
                  <a:xfrm>
                    <a:off x="1876417" y="4876896"/>
                    <a:ext cx="1129219" cy="238031"/>
                  </a:xfrm>
                  <a:prstGeom prst="roundRect">
                    <a:avLst>
                      <a:gd name="adj" fmla="val 15421"/>
                    </a:avLst>
                  </a:prstGeom>
                  <a:solidFill>
                    <a:schemeClr val="bg1"/>
                  </a:solidFill>
                  <a:ln w="1270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425" name="TextBox 424">
                    <a:extLst>
                      <a:ext uri="{FF2B5EF4-FFF2-40B4-BE49-F238E27FC236}">
                        <a16:creationId xmlns:a16="http://schemas.microsoft.com/office/drawing/2014/main" id="{E506C75D-FE38-BCC3-C0FE-8ACC00149E2A}"/>
                      </a:ext>
                    </a:extLst>
                  </p:cNvPr>
                  <p:cNvSpPr txBox="1"/>
                  <p:nvPr/>
                </p:nvSpPr>
                <p:spPr>
                  <a:xfrm>
                    <a:off x="2219811" y="4916828"/>
                    <a:ext cx="442430" cy="18466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anchor="t"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ko-KR" altLang="en-US" sz="12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srgbClr val="3B709A"/>
                        </a:solidFill>
                        <a:effectLst/>
                        <a:uLnTx/>
                        <a:uFillTx/>
                        <a:latin typeface="G마켓 산스 TTF Bold" panose="02000000000000000000" pitchFamily="2" charset="-127"/>
                        <a:ea typeface="문체부 제목 돋음체" panose="020B0609000101010101" pitchFamily="49" charset="-127"/>
                      </a:rPr>
                      <a:t>의무자</a:t>
                    </a:r>
                  </a:p>
                </p:txBody>
              </p:sp>
            </p:grpSp>
          </p:grpSp>
        </p:grpSp>
        <p:grpSp>
          <p:nvGrpSpPr>
            <p:cNvPr id="262" name="그룹 261">
              <a:extLst>
                <a:ext uri="{FF2B5EF4-FFF2-40B4-BE49-F238E27FC236}">
                  <a16:creationId xmlns:a16="http://schemas.microsoft.com/office/drawing/2014/main" id="{9D5E75E8-8FD6-F1DD-841B-30E30BAD56C7}"/>
                </a:ext>
              </a:extLst>
            </p:cNvPr>
            <p:cNvGrpSpPr/>
            <p:nvPr/>
          </p:nvGrpSpPr>
          <p:grpSpPr>
            <a:xfrm>
              <a:off x="5713129" y="4798603"/>
              <a:ext cx="1916262" cy="820607"/>
              <a:chOff x="3518006" y="4808127"/>
              <a:chExt cx="1916262" cy="820607"/>
            </a:xfrm>
          </p:grpSpPr>
          <p:grpSp>
            <p:nvGrpSpPr>
              <p:cNvPr id="410" name="그룹 409">
                <a:extLst>
                  <a:ext uri="{FF2B5EF4-FFF2-40B4-BE49-F238E27FC236}">
                    <a16:creationId xmlns:a16="http://schemas.microsoft.com/office/drawing/2014/main" id="{C1ADB919-8066-A25C-6DE4-10F3DF03F59A}"/>
                  </a:ext>
                </a:extLst>
              </p:cNvPr>
              <p:cNvGrpSpPr/>
              <p:nvPr/>
            </p:nvGrpSpPr>
            <p:grpSpPr>
              <a:xfrm>
                <a:off x="3518006" y="4808127"/>
                <a:ext cx="1916262" cy="820607"/>
                <a:chOff x="3518006" y="4808127"/>
                <a:chExt cx="1916262" cy="820607"/>
              </a:xfrm>
            </p:grpSpPr>
            <p:sp>
              <p:nvSpPr>
                <p:cNvPr id="413" name="사각형: 둥근 모서리 412">
                  <a:extLst>
                    <a:ext uri="{FF2B5EF4-FFF2-40B4-BE49-F238E27FC236}">
                      <a16:creationId xmlns:a16="http://schemas.microsoft.com/office/drawing/2014/main" id="{A6E0FCA0-56C0-2F8B-B83D-5816531EC6B7}"/>
                    </a:ext>
                  </a:extLst>
                </p:cNvPr>
                <p:cNvSpPr/>
                <p:nvPr/>
              </p:nvSpPr>
              <p:spPr>
                <a:xfrm>
                  <a:off x="3518006" y="4808127"/>
                  <a:ext cx="1916262" cy="820607"/>
                </a:xfrm>
                <a:prstGeom prst="roundRect">
                  <a:avLst>
                    <a:gd name="adj" fmla="val 5964"/>
                  </a:avLst>
                </a:prstGeom>
                <a:solidFill>
                  <a:srgbClr val="3B7253"/>
                </a:solidFill>
                <a:ln>
                  <a:solidFill>
                    <a:srgbClr val="3B725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/>
                <a:lstStyle/>
                <a:p>
                  <a:pPr marL="0" marR="0" lvl="0" indent="0" algn="ctr" defTabSz="90498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979" b="0" i="0" u="none" strike="noStrike" kern="0" cap="none" spc="-9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  <p:grpSp>
              <p:nvGrpSpPr>
                <p:cNvPr id="414" name="그룹 413">
                  <a:extLst>
                    <a:ext uri="{FF2B5EF4-FFF2-40B4-BE49-F238E27FC236}">
                      <a16:creationId xmlns:a16="http://schemas.microsoft.com/office/drawing/2014/main" id="{E2F467C0-E81A-92AF-5414-0B9AF39F0B32}"/>
                    </a:ext>
                  </a:extLst>
                </p:cNvPr>
                <p:cNvGrpSpPr/>
                <p:nvPr/>
              </p:nvGrpSpPr>
              <p:grpSpPr>
                <a:xfrm>
                  <a:off x="4386270" y="4835418"/>
                  <a:ext cx="179734" cy="766024"/>
                  <a:chOff x="4387193" y="4835418"/>
                  <a:chExt cx="179734" cy="766024"/>
                </a:xfrm>
              </p:grpSpPr>
              <p:cxnSp>
                <p:nvCxnSpPr>
                  <p:cNvPr id="415" name="직선 연결선 414">
                    <a:extLst>
                      <a:ext uri="{FF2B5EF4-FFF2-40B4-BE49-F238E27FC236}">
                        <a16:creationId xmlns:a16="http://schemas.microsoft.com/office/drawing/2014/main" id="{28D33A38-1752-66AF-130A-A932C47BFA1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477060" y="4835418"/>
                    <a:ext cx="0" cy="766024"/>
                  </a:xfrm>
                  <a:prstGeom prst="line">
                    <a:avLst/>
                  </a:prstGeom>
                  <a:noFill/>
                  <a:ln w="12700" cap="rnd">
                    <a:solidFill>
                      <a:schemeClr val="bg1">
                        <a:alpha val="50000"/>
                      </a:schemeClr>
                    </a:solidFill>
                    <a:prstDash val="sysDot"/>
                    <a:round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grpSp>
                <p:nvGrpSpPr>
                  <p:cNvPr id="416" name="그룹 415">
                    <a:extLst>
                      <a:ext uri="{FF2B5EF4-FFF2-40B4-BE49-F238E27FC236}">
                        <a16:creationId xmlns:a16="http://schemas.microsoft.com/office/drawing/2014/main" id="{ED81AD80-2C2E-B05E-8A28-B73C48D193D8}"/>
                      </a:ext>
                    </a:extLst>
                  </p:cNvPr>
                  <p:cNvGrpSpPr/>
                  <p:nvPr/>
                </p:nvGrpSpPr>
                <p:grpSpPr>
                  <a:xfrm>
                    <a:off x="4387193" y="5128430"/>
                    <a:ext cx="179734" cy="180000"/>
                    <a:chOff x="4465423" y="4983359"/>
                    <a:chExt cx="191892" cy="171264"/>
                  </a:xfrm>
                </p:grpSpPr>
                <p:sp>
                  <p:nvSpPr>
                    <p:cNvPr id="417" name="자유형: 도형 416">
                      <a:extLst>
                        <a:ext uri="{FF2B5EF4-FFF2-40B4-BE49-F238E27FC236}">
                          <a16:creationId xmlns:a16="http://schemas.microsoft.com/office/drawing/2014/main" id="{C299BC17-E167-0B5E-06A8-8ECB2DF1B4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5423" y="4983359"/>
                      <a:ext cx="191892" cy="171264"/>
                    </a:xfrm>
                    <a:custGeom>
                      <a:avLst/>
                      <a:gdLst>
                        <a:gd name="connsiteX0" fmla="*/ 1014996 w 1014996"/>
                        <a:gd name="connsiteY0" fmla="*/ 507498 h 1014996"/>
                        <a:gd name="connsiteX1" fmla="*/ 507498 w 1014996"/>
                        <a:gd name="connsiteY1" fmla="*/ 1014996 h 1014996"/>
                        <a:gd name="connsiteX2" fmla="*/ 0 w 1014996"/>
                        <a:gd name="connsiteY2" fmla="*/ 507498 h 1014996"/>
                        <a:gd name="connsiteX3" fmla="*/ 507498 w 1014996"/>
                        <a:gd name="connsiteY3" fmla="*/ 0 h 1014996"/>
                        <a:gd name="connsiteX4" fmla="*/ 1014996 w 1014996"/>
                        <a:gd name="connsiteY4" fmla="*/ 507498 h 10149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14996" h="1014996">
                          <a:moveTo>
                            <a:pt x="1014996" y="507498"/>
                          </a:moveTo>
                          <a:cubicBezTo>
                            <a:pt x="1014996" y="787781"/>
                            <a:pt x="787782" y="1014996"/>
                            <a:pt x="507498" y="1014996"/>
                          </a:cubicBezTo>
                          <a:cubicBezTo>
                            <a:pt x="227215" y="1014996"/>
                            <a:pt x="0" y="787781"/>
                            <a:pt x="0" y="507498"/>
                          </a:cubicBezTo>
                          <a:cubicBezTo>
                            <a:pt x="0" y="227215"/>
                            <a:pt x="227215" y="0"/>
                            <a:pt x="507498" y="0"/>
                          </a:cubicBezTo>
                          <a:cubicBezTo>
                            <a:pt x="787782" y="0"/>
                            <a:pt x="1014996" y="227215"/>
                            <a:pt x="1014996" y="507498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12700"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418" name="십자형 417">
                      <a:extLst>
                        <a:ext uri="{FF2B5EF4-FFF2-40B4-BE49-F238E27FC236}">
                          <a16:creationId xmlns:a16="http://schemas.microsoft.com/office/drawing/2014/main" id="{66879B1A-09D1-E6B1-3CBE-3457567CFE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08957" y="5022283"/>
                      <a:ext cx="104823" cy="93417"/>
                    </a:xfrm>
                    <a:prstGeom prst="plus">
                      <a:avLst>
                        <a:gd name="adj" fmla="val 34532"/>
                      </a:avLst>
                    </a:prstGeom>
                    <a:solidFill>
                      <a:srgbClr val="3B7253"/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781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</p:grpSp>
          </p:grpSp>
          <p:sp>
            <p:nvSpPr>
              <p:cNvPr id="411" name="TextBox 410">
                <a:extLst>
                  <a:ext uri="{FF2B5EF4-FFF2-40B4-BE49-F238E27FC236}">
                    <a16:creationId xmlns:a16="http://schemas.microsoft.com/office/drawing/2014/main" id="{92D12B2F-945B-82D5-26F7-62E0D0B976D4}"/>
                  </a:ext>
                </a:extLst>
              </p:cNvPr>
              <p:cNvSpPr txBox="1"/>
              <p:nvPr/>
            </p:nvSpPr>
            <p:spPr>
              <a:xfrm>
                <a:off x="3740051" y="5067859"/>
                <a:ext cx="456856" cy="323165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050" b="0" i="0" u="none" strike="noStrike" kern="1200" cap="none" spc="-5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군 특기</a:t>
                </a:r>
                <a:endParaRPr kumimoji="0" lang="en-US" altLang="ko-KR" sz="1050" b="0" i="0" u="none" strike="noStrike" kern="1200" cap="none" spc="-5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050" b="0" i="0" u="none" strike="noStrike" kern="1200" cap="none" spc="-5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추천</a:t>
                </a:r>
              </a:p>
            </p:txBody>
          </p:sp>
          <p:sp>
            <p:nvSpPr>
              <p:cNvPr id="412" name="TextBox 411">
                <a:extLst>
                  <a:ext uri="{FF2B5EF4-FFF2-40B4-BE49-F238E27FC236}">
                    <a16:creationId xmlns:a16="http://schemas.microsoft.com/office/drawing/2014/main" id="{D786B273-E40A-F0AB-46C3-7A1DCCD2EEFE}"/>
                  </a:ext>
                </a:extLst>
              </p:cNvPr>
              <p:cNvSpPr txBox="1"/>
              <p:nvPr/>
            </p:nvSpPr>
            <p:spPr>
              <a:xfrm>
                <a:off x="4652786" y="4987069"/>
                <a:ext cx="657232" cy="484748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050" b="0" i="0" u="none" strike="noStrike" kern="1200" cap="none" spc="-5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군 지원 및</a:t>
                </a:r>
                <a:endParaRPr kumimoji="0" lang="en-US" altLang="ko-KR" sz="1050" b="0" i="0" u="none" strike="noStrike" kern="1200" cap="none" spc="-5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050" b="0" i="0" u="none" strike="noStrike" kern="1200" cap="none" spc="-5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군 생활</a:t>
                </a:r>
                <a:endParaRPr kumimoji="0" lang="en-US" altLang="ko-KR" sz="1050" b="0" i="0" u="none" strike="noStrike" kern="1200" cap="none" spc="-5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050" b="0" i="0" u="none" strike="noStrike" kern="1200" cap="none" spc="-5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정보제공</a:t>
                </a:r>
                <a:endParaRPr kumimoji="0" lang="en-US" altLang="ko-KR" sz="1050" b="0" i="0" u="none" strike="noStrike" kern="1200" cap="none" spc="-5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</p:grpSp>
        <p:grpSp>
          <p:nvGrpSpPr>
            <p:cNvPr id="263" name="그룹 262">
              <a:extLst>
                <a:ext uri="{FF2B5EF4-FFF2-40B4-BE49-F238E27FC236}">
                  <a16:creationId xmlns:a16="http://schemas.microsoft.com/office/drawing/2014/main" id="{D1EB16DC-7A17-1518-5D8B-199549E14D2C}"/>
                </a:ext>
              </a:extLst>
            </p:cNvPr>
            <p:cNvGrpSpPr/>
            <p:nvPr/>
          </p:nvGrpSpPr>
          <p:grpSpPr>
            <a:xfrm>
              <a:off x="3464808" y="4798603"/>
              <a:ext cx="2203039" cy="820607"/>
              <a:chOff x="3475143" y="4808127"/>
              <a:chExt cx="2203039" cy="820607"/>
            </a:xfrm>
          </p:grpSpPr>
          <p:sp>
            <p:nvSpPr>
              <p:cNvPr id="382" name="자유형: 도형 381">
                <a:extLst>
                  <a:ext uri="{FF2B5EF4-FFF2-40B4-BE49-F238E27FC236}">
                    <a16:creationId xmlns:a16="http://schemas.microsoft.com/office/drawing/2014/main" id="{FFA25D1E-3CF6-AB30-F72C-ED7B04C3CFE5}"/>
                  </a:ext>
                </a:extLst>
              </p:cNvPr>
              <p:cNvSpPr/>
              <p:nvPr/>
            </p:nvSpPr>
            <p:spPr>
              <a:xfrm>
                <a:off x="5271697" y="5060602"/>
                <a:ext cx="406485" cy="315656"/>
              </a:xfrm>
              <a:custGeom>
                <a:avLst/>
                <a:gdLst>
                  <a:gd name="connsiteX0" fmla="*/ 0 w 424374"/>
                  <a:gd name="connsiteY0" fmla="*/ 287743 h 329548"/>
                  <a:gd name="connsiteX1" fmla="*/ 0 w 424374"/>
                  <a:gd name="connsiteY1" fmla="*/ 43146 h 329548"/>
                  <a:gd name="connsiteX2" fmla="*/ 252778 w 424374"/>
                  <a:gd name="connsiteY2" fmla="*/ 43146 h 329548"/>
                  <a:gd name="connsiteX3" fmla="*/ 259801 w 424374"/>
                  <a:gd name="connsiteY3" fmla="*/ 39944 h 329548"/>
                  <a:gd name="connsiteX4" fmla="*/ 263151 w 424374"/>
                  <a:gd name="connsiteY4" fmla="*/ 31055 h 329548"/>
                  <a:gd name="connsiteX5" fmla="*/ 263151 w 424374"/>
                  <a:gd name="connsiteY5" fmla="*/ 12602 h 329548"/>
                  <a:gd name="connsiteX6" fmla="*/ 282677 w 424374"/>
                  <a:gd name="connsiteY6" fmla="*/ 3720 h 329548"/>
                  <a:gd name="connsiteX7" fmla="*/ 421019 w 424374"/>
                  <a:gd name="connsiteY7" fmla="*/ 155873 h 329548"/>
                  <a:gd name="connsiteX8" fmla="*/ 421019 w 424374"/>
                  <a:gd name="connsiteY8" fmla="*/ 173662 h 329548"/>
                  <a:gd name="connsiteX9" fmla="*/ 282677 w 424374"/>
                  <a:gd name="connsiteY9" fmla="*/ 325839 h 329548"/>
                  <a:gd name="connsiteX10" fmla="*/ 263151 w 424374"/>
                  <a:gd name="connsiteY10" fmla="*/ 316957 h 329548"/>
                  <a:gd name="connsiteX11" fmla="*/ 263151 w 424374"/>
                  <a:gd name="connsiteY11" fmla="*/ 298503 h 329548"/>
                  <a:gd name="connsiteX12" fmla="*/ 259801 w 424374"/>
                  <a:gd name="connsiteY12" fmla="*/ 289615 h 329548"/>
                  <a:gd name="connsiteX13" fmla="*/ 255695 w 424374"/>
                  <a:gd name="connsiteY13" fmla="*/ 287743 h 329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24374" h="329548">
                    <a:moveTo>
                      <a:pt x="0" y="287743"/>
                    </a:moveTo>
                    <a:lnTo>
                      <a:pt x="0" y="43146"/>
                    </a:lnTo>
                    <a:lnTo>
                      <a:pt x="252778" y="43146"/>
                    </a:lnTo>
                    <a:lnTo>
                      <a:pt x="259801" y="39944"/>
                    </a:lnTo>
                    <a:cubicBezTo>
                      <a:pt x="261870" y="37668"/>
                      <a:pt x="263151" y="34525"/>
                      <a:pt x="263151" y="31055"/>
                    </a:cubicBezTo>
                    <a:lnTo>
                      <a:pt x="263151" y="12602"/>
                    </a:lnTo>
                    <a:cubicBezTo>
                      <a:pt x="263151" y="1408"/>
                      <a:pt x="275475" y="-4227"/>
                      <a:pt x="282677" y="3720"/>
                    </a:cubicBezTo>
                    <a:lnTo>
                      <a:pt x="421019" y="155873"/>
                    </a:lnTo>
                    <a:cubicBezTo>
                      <a:pt x="425493" y="160794"/>
                      <a:pt x="425493" y="168766"/>
                      <a:pt x="421019" y="173662"/>
                    </a:cubicBezTo>
                    <a:lnTo>
                      <a:pt x="282677" y="325839"/>
                    </a:lnTo>
                    <a:cubicBezTo>
                      <a:pt x="275475" y="333761"/>
                      <a:pt x="263151" y="328152"/>
                      <a:pt x="263151" y="316957"/>
                    </a:cubicBezTo>
                    <a:lnTo>
                      <a:pt x="263151" y="298503"/>
                    </a:lnTo>
                    <a:cubicBezTo>
                      <a:pt x="263151" y="295034"/>
                      <a:pt x="261870" y="291891"/>
                      <a:pt x="259801" y="289615"/>
                    </a:cubicBezTo>
                    <a:lnTo>
                      <a:pt x="255695" y="28774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25000"/>
                    </a:schemeClr>
                  </a:gs>
                  <a:gs pos="68000">
                    <a:srgbClr val="407758"/>
                  </a:gs>
                </a:gsLst>
                <a:lin ang="0" scaled="1"/>
                <a:tileRect/>
              </a:gra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tIns="71258" rtlCol="0" anchor="ctr"/>
              <a:lstStyle/>
              <a:p>
                <a:pPr algn="ctr">
                  <a:buClr>
                    <a:srgbClr val="0B9100"/>
                  </a:buClr>
                </a:pPr>
                <a:endParaRPr lang="ko-KR" altLang="en-US" sz="120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grpSp>
            <p:nvGrpSpPr>
              <p:cNvPr id="384" name="그룹 383">
                <a:extLst>
                  <a:ext uri="{FF2B5EF4-FFF2-40B4-BE49-F238E27FC236}">
                    <a16:creationId xmlns:a16="http://schemas.microsoft.com/office/drawing/2014/main" id="{18D2BEC8-0185-7CD5-0AA2-93333B160070}"/>
                  </a:ext>
                </a:extLst>
              </p:cNvPr>
              <p:cNvGrpSpPr/>
              <p:nvPr/>
            </p:nvGrpSpPr>
            <p:grpSpPr>
              <a:xfrm>
                <a:off x="3475143" y="4808127"/>
                <a:ext cx="1916262" cy="820607"/>
                <a:chOff x="3518006" y="4808127"/>
                <a:chExt cx="1916262" cy="820607"/>
              </a:xfrm>
            </p:grpSpPr>
            <p:grpSp>
              <p:nvGrpSpPr>
                <p:cNvPr id="385" name="그룹 384">
                  <a:extLst>
                    <a:ext uri="{FF2B5EF4-FFF2-40B4-BE49-F238E27FC236}">
                      <a16:creationId xmlns:a16="http://schemas.microsoft.com/office/drawing/2014/main" id="{A9CB386A-6ABB-8741-7155-2E904456646E}"/>
                    </a:ext>
                  </a:extLst>
                </p:cNvPr>
                <p:cNvGrpSpPr/>
                <p:nvPr/>
              </p:nvGrpSpPr>
              <p:grpSpPr>
                <a:xfrm>
                  <a:off x="3518006" y="4808127"/>
                  <a:ext cx="1916262" cy="820607"/>
                  <a:chOff x="3518006" y="4808127"/>
                  <a:chExt cx="1916262" cy="820607"/>
                </a:xfrm>
              </p:grpSpPr>
              <p:sp>
                <p:nvSpPr>
                  <p:cNvPr id="390" name="사각형: 둥근 모서리 389">
                    <a:extLst>
                      <a:ext uri="{FF2B5EF4-FFF2-40B4-BE49-F238E27FC236}">
                        <a16:creationId xmlns:a16="http://schemas.microsoft.com/office/drawing/2014/main" id="{F33C0092-0823-2CBC-45AC-3B2A5E7D9E0B}"/>
                      </a:ext>
                    </a:extLst>
                  </p:cNvPr>
                  <p:cNvSpPr/>
                  <p:nvPr/>
                </p:nvSpPr>
                <p:spPr>
                  <a:xfrm>
                    <a:off x="3518006" y="4808127"/>
                    <a:ext cx="1916262" cy="820607"/>
                  </a:xfrm>
                  <a:prstGeom prst="roundRect">
                    <a:avLst>
                      <a:gd name="adj" fmla="val 6835"/>
                    </a:avLst>
                  </a:prstGeom>
                  <a:solidFill>
                    <a:srgbClr val="3B7253"/>
                  </a:solidFill>
                  <a:ln>
                    <a:solidFill>
                      <a:srgbClr val="3B725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pPr marL="0" marR="0" lvl="0" indent="0" algn="ctr" defTabSz="90498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979" b="0" i="0" u="none" strike="noStrike" kern="0" cap="none" spc="-9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endParaRPr>
                  </a:p>
                </p:txBody>
              </p:sp>
              <p:grpSp>
                <p:nvGrpSpPr>
                  <p:cNvPr id="392" name="그룹 391">
                    <a:extLst>
                      <a:ext uri="{FF2B5EF4-FFF2-40B4-BE49-F238E27FC236}">
                        <a16:creationId xmlns:a16="http://schemas.microsoft.com/office/drawing/2014/main" id="{26524568-1CEA-1CB6-60D1-009427E84C40}"/>
                      </a:ext>
                    </a:extLst>
                  </p:cNvPr>
                  <p:cNvGrpSpPr/>
                  <p:nvPr/>
                </p:nvGrpSpPr>
                <p:grpSpPr>
                  <a:xfrm>
                    <a:off x="4471995" y="4835418"/>
                    <a:ext cx="179734" cy="766024"/>
                    <a:chOff x="4472918" y="4835418"/>
                    <a:chExt cx="179734" cy="766024"/>
                  </a:xfrm>
                </p:grpSpPr>
                <p:cxnSp>
                  <p:nvCxnSpPr>
                    <p:cNvPr id="393" name="직선 연결선 392">
                      <a:extLst>
                        <a:ext uri="{FF2B5EF4-FFF2-40B4-BE49-F238E27FC236}">
                          <a16:creationId xmlns:a16="http://schemas.microsoft.com/office/drawing/2014/main" id="{168D1B96-98CC-0CD3-1747-391A9DCCD66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4562785" y="4835418"/>
                      <a:ext cx="0" cy="766024"/>
                    </a:xfrm>
                    <a:prstGeom prst="line">
                      <a:avLst/>
                    </a:prstGeom>
                    <a:noFill/>
                    <a:ln w="12700" cap="rnd">
                      <a:solidFill>
                        <a:schemeClr val="bg1">
                          <a:alpha val="50000"/>
                        </a:schemeClr>
                      </a:solidFill>
                      <a:prstDash val="sysDot"/>
                      <a:round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grpSp>
                  <p:nvGrpSpPr>
                    <p:cNvPr id="398" name="그룹 397">
                      <a:extLst>
                        <a:ext uri="{FF2B5EF4-FFF2-40B4-BE49-F238E27FC236}">
                          <a16:creationId xmlns:a16="http://schemas.microsoft.com/office/drawing/2014/main" id="{62B82A3B-B8D3-4B5D-1153-54C1939347D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472918" y="5128430"/>
                      <a:ext cx="179734" cy="180000"/>
                      <a:chOff x="4556953" y="4983359"/>
                      <a:chExt cx="191892" cy="171264"/>
                    </a:xfrm>
                  </p:grpSpPr>
                  <p:sp>
                    <p:nvSpPr>
                      <p:cNvPr id="403" name="자유형: 도형 402">
                        <a:extLst>
                          <a:ext uri="{FF2B5EF4-FFF2-40B4-BE49-F238E27FC236}">
                            <a16:creationId xmlns:a16="http://schemas.microsoft.com/office/drawing/2014/main" id="{3AF30FEA-67C8-EDEE-99BC-3A5BF3F401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556953" y="4983359"/>
                        <a:ext cx="191892" cy="171264"/>
                      </a:xfrm>
                      <a:custGeom>
                        <a:avLst/>
                        <a:gdLst>
                          <a:gd name="connsiteX0" fmla="*/ 1014996 w 1014996"/>
                          <a:gd name="connsiteY0" fmla="*/ 507498 h 1014996"/>
                          <a:gd name="connsiteX1" fmla="*/ 507498 w 1014996"/>
                          <a:gd name="connsiteY1" fmla="*/ 1014996 h 1014996"/>
                          <a:gd name="connsiteX2" fmla="*/ 0 w 1014996"/>
                          <a:gd name="connsiteY2" fmla="*/ 507498 h 1014996"/>
                          <a:gd name="connsiteX3" fmla="*/ 507498 w 1014996"/>
                          <a:gd name="connsiteY3" fmla="*/ 0 h 1014996"/>
                          <a:gd name="connsiteX4" fmla="*/ 1014996 w 1014996"/>
                          <a:gd name="connsiteY4" fmla="*/ 507498 h 10149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014996" h="1014996">
                            <a:moveTo>
                              <a:pt x="1014996" y="507498"/>
                            </a:moveTo>
                            <a:cubicBezTo>
                              <a:pt x="1014996" y="787781"/>
                              <a:pt x="787782" y="1014996"/>
                              <a:pt x="507498" y="1014996"/>
                            </a:cubicBezTo>
                            <a:cubicBezTo>
                              <a:pt x="227215" y="1014996"/>
                              <a:pt x="0" y="787781"/>
                              <a:pt x="0" y="507498"/>
                            </a:cubicBezTo>
                            <a:cubicBezTo>
                              <a:pt x="0" y="227215"/>
                              <a:pt x="227215" y="0"/>
                              <a:pt x="507498" y="0"/>
                            </a:cubicBezTo>
                            <a:cubicBezTo>
                              <a:pt x="787782" y="0"/>
                              <a:pt x="1014996" y="227215"/>
                              <a:pt x="1014996" y="507498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 w="12700"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wrap="none"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ko-KR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408" name="십자형 407">
                        <a:extLst>
                          <a:ext uri="{FF2B5EF4-FFF2-40B4-BE49-F238E27FC236}">
                            <a16:creationId xmlns:a16="http://schemas.microsoft.com/office/drawing/2014/main" id="{CD6677AD-11A3-068A-1E97-13729388AEE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00487" y="5022283"/>
                        <a:ext cx="104823" cy="93417"/>
                      </a:xfrm>
                      <a:prstGeom prst="plus">
                        <a:avLst>
                          <a:gd name="adj" fmla="val 34532"/>
                        </a:avLst>
                      </a:prstGeom>
                      <a:solidFill>
                        <a:srgbClr val="3B7253"/>
                      </a:solidFill>
                      <a:ln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wrap="none"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ko-KR" altLang="en-US" sz="1781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문체부 제목 돋음체" panose="020B0609000101010101" pitchFamily="49" charset="-127"/>
                        </a:endParaRPr>
                      </a:p>
                    </p:txBody>
                  </p:sp>
                </p:grpSp>
              </p:grpSp>
            </p:grpSp>
            <p:sp>
              <p:nvSpPr>
                <p:cNvPr id="386" name="TextBox 385">
                  <a:extLst>
                    <a:ext uri="{FF2B5EF4-FFF2-40B4-BE49-F238E27FC236}">
                      <a16:creationId xmlns:a16="http://schemas.microsoft.com/office/drawing/2014/main" id="{033DF163-162E-0CF1-4025-31F8FBE40B02}"/>
                    </a:ext>
                  </a:extLst>
                </p:cNvPr>
                <p:cNvSpPr txBox="1"/>
                <p:nvPr/>
              </p:nvSpPr>
              <p:spPr>
                <a:xfrm>
                  <a:off x="3542665" y="5148650"/>
                  <a:ext cx="896079" cy="16158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05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직업선호도검사</a:t>
                  </a:r>
                </a:p>
              </p:txBody>
            </p:sp>
            <p:sp>
              <p:nvSpPr>
                <p:cNvPr id="389" name="TextBox 388">
                  <a:extLst>
                    <a:ext uri="{FF2B5EF4-FFF2-40B4-BE49-F238E27FC236}">
                      <a16:creationId xmlns:a16="http://schemas.microsoft.com/office/drawing/2014/main" id="{201D2469-3037-9D79-561B-CB5B873E2407}"/>
                    </a:ext>
                  </a:extLst>
                </p:cNvPr>
                <p:cNvSpPr txBox="1"/>
                <p:nvPr/>
              </p:nvSpPr>
              <p:spPr>
                <a:xfrm>
                  <a:off x="4635153" y="5067860"/>
                  <a:ext cx="692498" cy="3231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05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전공</a:t>
                  </a:r>
                  <a:r>
                    <a:rPr kumimoji="0" lang="ko-KR" altLang="en-US" sz="105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  <a:sym typeface="Wingdings" panose="05000000000000000000" pitchFamily="2" charset="2"/>
                    </a:rPr>
                    <a:t>  </a:t>
                  </a:r>
                  <a:r>
                    <a:rPr kumimoji="0" lang="ko-KR" altLang="en-US" sz="105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자격</a:t>
                  </a:r>
                  <a:endParaRPr kumimoji="0" lang="en-US" altLang="ko-KR" sz="1050" b="0" i="0" u="none" strike="noStrike" kern="1200" cap="none" spc="-5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  <a:sym typeface="Wingdings" panose="05000000000000000000" pitchFamily="2" charset="2"/>
                  </a:endParaRPr>
                </a:p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05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  <a:sym typeface="Wingdings" panose="05000000000000000000" pitchFamily="2" charset="2"/>
                    </a:rPr>
                    <a:t> </a:t>
                  </a:r>
                  <a:r>
                    <a:rPr kumimoji="0" lang="ko-KR" altLang="en-US" sz="105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면허 등</a:t>
                  </a:r>
                </a:p>
              </p:txBody>
            </p:sp>
          </p:grpSp>
        </p:grpSp>
        <p:grpSp>
          <p:nvGrpSpPr>
            <p:cNvPr id="2" name="그룹 1">
              <a:extLst>
                <a:ext uri="{FF2B5EF4-FFF2-40B4-BE49-F238E27FC236}">
                  <a16:creationId xmlns:a16="http://schemas.microsoft.com/office/drawing/2014/main" id="{C6C2A0BD-1ED3-BE7A-B266-C5380C077DF8}"/>
                </a:ext>
              </a:extLst>
            </p:cNvPr>
            <p:cNvGrpSpPr/>
            <p:nvPr/>
          </p:nvGrpSpPr>
          <p:grpSpPr>
            <a:xfrm>
              <a:off x="1678494" y="2359521"/>
              <a:ext cx="7792227" cy="1212354"/>
              <a:chOff x="1678494" y="2359521"/>
              <a:chExt cx="7792227" cy="1212354"/>
            </a:xfrm>
          </p:grpSpPr>
          <p:grpSp>
            <p:nvGrpSpPr>
              <p:cNvPr id="265" name="그룹 264">
                <a:extLst>
                  <a:ext uri="{FF2B5EF4-FFF2-40B4-BE49-F238E27FC236}">
                    <a16:creationId xmlns:a16="http://schemas.microsoft.com/office/drawing/2014/main" id="{C6FA837E-CF30-9370-5567-79656973FCC3}"/>
                  </a:ext>
                </a:extLst>
              </p:cNvPr>
              <p:cNvGrpSpPr/>
              <p:nvPr/>
            </p:nvGrpSpPr>
            <p:grpSpPr>
              <a:xfrm>
                <a:off x="5617475" y="2359521"/>
                <a:ext cx="1883756" cy="1212354"/>
                <a:chOff x="5617475" y="2359521"/>
                <a:chExt cx="1883756" cy="1212354"/>
              </a:xfrm>
            </p:grpSpPr>
            <p:sp>
              <p:nvSpPr>
                <p:cNvPr id="314" name="사각형: 둥근 위쪽 모서리 313">
                  <a:extLst>
                    <a:ext uri="{FF2B5EF4-FFF2-40B4-BE49-F238E27FC236}">
                      <a16:creationId xmlns:a16="http://schemas.microsoft.com/office/drawing/2014/main" id="{E03B0A33-411B-D8BC-62BB-5341C1C9796E}"/>
                    </a:ext>
                  </a:extLst>
                </p:cNvPr>
                <p:cNvSpPr/>
                <p:nvPr/>
              </p:nvSpPr>
              <p:spPr>
                <a:xfrm flipV="1">
                  <a:off x="5617475" y="2652491"/>
                  <a:ext cx="1883755" cy="919384"/>
                </a:xfrm>
                <a:prstGeom prst="round2SameRect">
                  <a:avLst>
                    <a:gd name="adj1" fmla="val 9264"/>
                    <a:gd name="adj2" fmla="val 0"/>
                  </a:avLst>
                </a:prstGeom>
                <a:solidFill>
                  <a:schemeClr val="bg1"/>
                </a:solidFill>
                <a:ln w="19050">
                  <a:noFill/>
                </a:ln>
                <a:effectLst>
                  <a:outerShdw blurRad="25400" dist="25400" dir="5400000" algn="t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781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315" name="TextBox 314">
                  <a:extLst>
                    <a:ext uri="{FF2B5EF4-FFF2-40B4-BE49-F238E27FC236}">
                      <a16:creationId xmlns:a16="http://schemas.microsoft.com/office/drawing/2014/main" id="{52A00368-ED55-22B7-C58F-2AA2D5B1EA2B}"/>
                    </a:ext>
                  </a:extLst>
                </p:cNvPr>
                <p:cNvSpPr txBox="1"/>
                <p:nvPr/>
              </p:nvSpPr>
              <p:spPr>
                <a:xfrm>
                  <a:off x="5681708" y="3193812"/>
                  <a:ext cx="1755289" cy="3231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t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05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직업선호도검사 결과 활용</a:t>
                  </a:r>
                  <a:r>
                    <a:rPr kumimoji="0" lang="en-US" altLang="ko-KR" sz="105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,</a:t>
                  </a:r>
                </a:p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05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군특기 추천 등 병역진로설계</a:t>
                  </a:r>
                </a:p>
              </p:txBody>
            </p:sp>
            <p:grpSp>
              <p:nvGrpSpPr>
                <p:cNvPr id="316" name="그룹 315">
                  <a:extLst>
                    <a:ext uri="{FF2B5EF4-FFF2-40B4-BE49-F238E27FC236}">
                      <a16:creationId xmlns:a16="http://schemas.microsoft.com/office/drawing/2014/main" id="{2DF8216B-3D56-0180-9618-6596E800FAB2}"/>
                    </a:ext>
                  </a:extLst>
                </p:cNvPr>
                <p:cNvGrpSpPr/>
                <p:nvPr/>
              </p:nvGrpSpPr>
              <p:grpSpPr>
                <a:xfrm>
                  <a:off x="5617476" y="2359521"/>
                  <a:ext cx="1883755" cy="307480"/>
                  <a:chOff x="5617476" y="2359521"/>
                  <a:chExt cx="1883755" cy="307480"/>
                </a:xfrm>
              </p:grpSpPr>
              <p:sp>
                <p:nvSpPr>
                  <p:cNvPr id="339" name="사각형: 둥근 위쪽 모서리 338">
                    <a:extLst>
                      <a:ext uri="{FF2B5EF4-FFF2-40B4-BE49-F238E27FC236}">
                        <a16:creationId xmlns:a16="http://schemas.microsoft.com/office/drawing/2014/main" id="{9774C157-17CA-12CD-1236-AAC0EDB5E9FF}"/>
                      </a:ext>
                    </a:extLst>
                  </p:cNvPr>
                  <p:cNvSpPr/>
                  <p:nvPr/>
                </p:nvSpPr>
                <p:spPr>
                  <a:xfrm>
                    <a:off x="5617476" y="2359521"/>
                    <a:ext cx="1883755" cy="307480"/>
                  </a:xfrm>
                  <a:prstGeom prst="round2SameRect">
                    <a:avLst>
                      <a:gd name="adj1" fmla="val 21587"/>
                      <a:gd name="adj2" fmla="val 0"/>
                    </a:avLst>
                  </a:prstGeom>
                  <a:solidFill>
                    <a:srgbClr val="3B709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pPr marL="0" marR="0" lvl="0" indent="0" algn="ctr" defTabSz="90498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979" b="0" i="0" u="none" strike="noStrike" kern="0" cap="none" spc="-9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340" name="TextBox 339">
                    <a:extLst>
                      <a:ext uri="{FF2B5EF4-FFF2-40B4-BE49-F238E27FC236}">
                        <a16:creationId xmlns:a16="http://schemas.microsoft.com/office/drawing/2014/main" id="{9CEF6690-6975-025B-1BA7-605454F936AB}"/>
                      </a:ext>
                    </a:extLst>
                  </p:cNvPr>
                  <p:cNvSpPr txBox="1"/>
                  <p:nvPr/>
                </p:nvSpPr>
                <p:spPr>
                  <a:xfrm>
                    <a:off x="6039980" y="2430939"/>
                    <a:ext cx="1038747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ctr"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ko-KR" altLang="en-US" sz="14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G마켓 산스 TTF Bold" panose="02000000000000000000" pitchFamily="2" charset="-127"/>
                        <a:ea typeface="문체부 제목 돋음체" panose="020B0609000101010101" pitchFamily="49" charset="-127"/>
                      </a:rPr>
                      <a:t>병역진로상담</a:t>
                    </a:r>
                  </a:p>
                </p:txBody>
              </p:sp>
            </p:grpSp>
            <p:grpSp>
              <p:nvGrpSpPr>
                <p:cNvPr id="318" name="그룹 317">
                  <a:extLst>
                    <a:ext uri="{FF2B5EF4-FFF2-40B4-BE49-F238E27FC236}">
                      <a16:creationId xmlns:a16="http://schemas.microsoft.com/office/drawing/2014/main" id="{B12AD43D-89C2-58D3-A87E-1C0F6885B6AE}"/>
                    </a:ext>
                  </a:extLst>
                </p:cNvPr>
                <p:cNvGrpSpPr/>
                <p:nvPr/>
              </p:nvGrpSpPr>
              <p:grpSpPr>
                <a:xfrm>
                  <a:off x="6371684" y="2751055"/>
                  <a:ext cx="375337" cy="344298"/>
                  <a:chOff x="12415292" y="2611824"/>
                  <a:chExt cx="731425" cy="670941"/>
                </a:xfrm>
                <a:effectLst>
                  <a:outerShdw dist="25400" dir="2700000" algn="tl" rotWithShape="0">
                    <a:prstClr val="black">
                      <a:alpha val="12000"/>
                    </a:prstClr>
                  </a:outerShdw>
                </a:effectLst>
              </p:grpSpPr>
              <p:grpSp>
                <p:nvGrpSpPr>
                  <p:cNvPr id="319" name="그래픽 24">
                    <a:extLst>
                      <a:ext uri="{FF2B5EF4-FFF2-40B4-BE49-F238E27FC236}">
                        <a16:creationId xmlns:a16="http://schemas.microsoft.com/office/drawing/2014/main" id="{F23F0F98-F949-E10B-7F98-198D9459B2E6}"/>
                      </a:ext>
                    </a:extLst>
                  </p:cNvPr>
                  <p:cNvGrpSpPr/>
                  <p:nvPr/>
                </p:nvGrpSpPr>
                <p:grpSpPr>
                  <a:xfrm>
                    <a:off x="12415292" y="2785465"/>
                    <a:ext cx="710374" cy="497300"/>
                    <a:chOff x="12415292" y="2785465"/>
                    <a:chExt cx="710374" cy="497300"/>
                  </a:xfrm>
                  <a:solidFill>
                    <a:srgbClr val="FFFFFF"/>
                  </a:solidFill>
                </p:grpSpPr>
                <p:grpSp>
                  <p:nvGrpSpPr>
                    <p:cNvPr id="324" name="그래픽 24">
                      <a:extLst>
                        <a:ext uri="{FF2B5EF4-FFF2-40B4-BE49-F238E27FC236}">
                          <a16:creationId xmlns:a16="http://schemas.microsoft.com/office/drawing/2014/main" id="{8CE0F895-7980-3E50-D66E-3307119AD63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415292" y="2785465"/>
                      <a:ext cx="424624" cy="497300"/>
                      <a:chOff x="12415292" y="2785465"/>
                      <a:chExt cx="424624" cy="497300"/>
                    </a:xfrm>
                    <a:solidFill>
                      <a:srgbClr val="FFFFFF"/>
                    </a:solidFill>
                  </p:grpSpPr>
                  <p:sp>
                    <p:nvSpPr>
                      <p:cNvPr id="332" name="자유형: 도형 331">
                        <a:extLst>
                          <a:ext uri="{FF2B5EF4-FFF2-40B4-BE49-F238E27FC236}">
                            <a16:creationId xmlns:a16="http://schemas.microsoft.com/office/drawing/2014/main" id="{9971231B-1CB6-0AB6-A4D7-696FDB1B293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28164" y="2785465"/>
                        <a:ext cx="198882" cy="198882"/>
                      </a:xfrm>
                      <a:custGeom>
                        <a:avLst/>
                        <a:gdLst>
                          <a:gd name="connsiteX0" fmla="*/ 198882 w 198882"/>
                          <a:gd name="connsiteY0" fmla="*/ 99441 h 198882"/>
                          <a:gd name="connsiteX1" fmla="*/ 99441 w 198882"/>
                          <a:gd name="connsiteY1" fmla="*/ 198882 h 198882"/>
                          <a:gd name="connsiteX2" fmla="*/ 0 w 198882"/>
                          <a:gd name="connsiteY2" fmla="*/ 99441 h 198882"/>
                          <a:gd name="connsiteX3" fmla="*/ 99441 w 198882"/>
                          <a:gd name="connsiteY3" fmla="*/ 0 h 198882"/>
                          <a:gd name="connsiteX4" fmla="*/ 198882 w 198882"/>
                          <a:gd name="connsiteY4" fmla="*/ 99441 h 1988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98882" h="198882">
                            <a:moveTo>
                              <a:pt x="198882" y="99441"/>
                            </a:moveTo>
                            <a:cubicBezTo>
                              <a:pt x="198882" y="154400"/>
                              <a:pt x="154400" y="198882"/>
                              <a:pt x="99441" y="198882"/>
                            </a:cubicBezTo>
                            <a:cubicBezTo>
                              <a:pt x="44482" y="198882"/>
                              <a:pt x="0" y="154305"/>
                              <a:pt x="0" y="99441"/>
                            </a:cubicBezTo>
                            <a:cubicBezTo>
                              <a:pt x="0" y="44577"/>
                              <a:pt x="44577" y="0"/>
                              <a:pt x="99441" y="0"/>
                            </a:cubicBezTo>
                            <a:cubicBezTo>
                              <a:pt x="154305" y="0"/>
                              <a:pt x="198882" y="44482"/>
                              <a:pt x="198882" y="9944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12700" cap="flat">
                        <a:solidFill>
                          <a:srgbClr val="14284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ko-KR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grpSp>
                    <p:nvGrpSpPr>
                      <p:cNvPr id="334" name="그래픽 24">
                        <a:extLst>
                          <a:ext uri="{FF2B5EF4-FFF2-40B4-BE49-F238E27FC236}">
                            <a16:creationId xmlns:a16="http://schemas.microsoft.com/office/drawing/2014/main" id="{A7FCD146-8455-C133-79F0-F9B1684103E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2415292" y="2988538"/>
                        <a:ext cx="424624" cy="294227"/>
                        <a:chOff x="12415292" y="2988538"/>
                        <a:chExt cx="424624" cy="294227"/>
                      </a:xfrm>
                      <a:solidFill>
                        <a:srgbClr val="FFFFFF"/>
                      </a:solidFill>
                    </p:grpSpPr>
                    <p:sp>
                      <p:nvSpPr>
                        <p:cNvPr id="335" name="자유형: 도형 334">
                          <a:extLst>
                            <a:ext uri="{FF2B5EF4-FFF2-40B4-BE49-F238E27FC236}">
                              <a16:creationId xmlns:a16="http://schemas.microsoft.com/office/drawing/2014/main" id="{0BEB134E-13B3-DBE2-2016-2ECC6A503A5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2415292" y="2988538"/>
                          <a:ext cx="424624" cy="294227"/>
                        </a:xfrm>
                        <a:custGeom>
                          <a:avLst/>
                          <a:gdLst>
                            <a:gd name="connsiteX0" fmla="*/ 212312 w 424624"/>
                            <a:gd name="connsiteY0" fmla="*/ 0 h 294227"/>
                            <a:gd name="connsiteX1" fmla="*/ 0 w 424624"/>
                            <a:gd name="connsiteY1" fmla="*/ 294227 h 294227"/>
                            <a:gd name="connsiteX2" fmla="*/ 424625 w 424624"/>
                            <a:gd name="connsiteY2" fmla="*/ 294227 h 294227"/>
                            <a:gd name="connsiteX3" fmla="*/ 212312 w 424624"/>
                            <a:gd name="connsiteY3" fmla="*/ 0 h 29422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424624" h="294227">
                              <a:moveTo>
                                <a:pt x="212312" y="0"/>
                              </a:moveTo>
                              <a:cubicBezTo>
                                <a:pt x="101727" y="0"/>
                                <a:pt x="10859" y="128969"/>
                                <a:pt x="0" y="294227"/>
                              </a:cubicBezTo>
                              <a:lnTo>
                                <a:pt x="424625" y="294227"/>
                              </a:lnTo>
                              <a:cubicBezTo>
                                <a:pt x="413766" y="129064"/>
                                <a:pt x="322897" y="0"/>
                                <a:pt x="212312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12700" cap="flat">
                          <a:solidFill>
                            <a:srgbClr val="14284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ko-KR" alt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grpSp>
                      <p:nvGrpSpPr>
                        <p:cNvPr id="336" name="그래픽 24">
                          <a:extLst>
                            <a:ext uri="{FF2B5EF4-FFF2-40B4-BE49-F238E27FC236}">
                              <a16:creationId xmlns:a16="http://schemas.microsoft.com/office/drawing/2014/main" id="{251E4451-A160-0B5E-E652-A3D64CAC9C1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2508733" y="3174942"/>
                          <a:ext cx="237648" cy="99440"/>
                          <a:chOff x="12508733" y="3174942"/>
                          <a:chExt cx="237648" cy="99440"/>
                        </a:xfrm>
                      </p:grpSpPr>
                      <p:sp>
                        <p:nvSpPr>
                          <p:cNvPr id="337" name="자유형: 도형 336">
                            <a:extLst>
                              <a:ext uri="{FF2B5EF4-FFF2-40B4-BE49-F238E27FC236}">
                                <a16:creationId xmlns:a16="http://schemas.microsoft.com/office/drawing/2014/main" id="{AA73CB63-9743-996E-CFD4-AF2D040D8F2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2508733" y="3174942"/>
                            <a:ext cx="24860" cy="99440"/>
                          </a:xfrm>
                          <a:custGeom>
                            <a:avLst/>
                            <a:gdLst>
                              <a:gd name="connsiteX0" fmla="*/ 0 w 24860"/>
                              <a:gd name="connsiteY0" fmla="*/ 99441 h 99440"/>
                              <a:gd name="connsiteX1" fmla="*/ 24860 w 24860"/>
                              <a:gd name="connsiteY1" fmla="*/ 0 h 9944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</a:cxnLst>
                            <a:rect l="l" t="t" r="r" b="b"/>
                            <a:pathLst>
                              <a:path w="24860" h="99440">
                                <a:moveTo>
                                  <a:pt x="0" y="99441"/>
                                </a:moveTo>
                                <a:lnTo>
                                  <a:pt x="24860" y="0"/>
                                </a:lnTo>
                              </a:path>
                            </a:pathLst>
                          </a:custGeom>
                          <a:ln w="12700" cap="flat">
                            <a:solidFill>
                              <a:srgbClr val="142847"/>
                            </a:solidFill>
                            <a:prstDash val="solid"/>
                            <a:round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4572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ko-KR" alt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문체부 제목 돋음체" panose="020B0609000101010101" pitchFamily="49" charset="-127"/>
                            </a:endParaRPr>
                          </a:p>
                        </p:txBody>
                      </p:sp>
                      <p:sp>
                        <p:nvSpPr>
                          <p:cNvPr id="338" name="자유형: 도형 337">
                            <a:extLst>
                              <a:ext uri="{FF2B5EF4-FFF2-40B4-BE49-F238E27FC236}">
                                <a16:creationId xmlns:a16="http://schemas.microsoft.com/office/drawing/2014/main" id="{BFF79608-0F79-BA1B-6ADB-96F2A4E7458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2721521" y="3174942"/>
                            <a:ext cx="24860" cy="99440"/>
                          </a:xfrm>
                          <a:custGeom>
                            <a:avLst/>
                            <a:gdLst>
                              <a:gd name="connsiteX0" fmla="*/ 0 w 24860"/>
                              <a:gd name="connsiteY0" fmla="*/ 0 h 99440"/>
                              <a:gd name="connsiteX1" fmla="*/ 24860 w 24860"/>
                              <a:gd name="connsiteY1" fmla="*/ 99441 h 9944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</a:cxnLst>
                            <a:rect l="l" t="t" r="r" b="b"/>
                            <a:pathLst>
                              <a:path w="24860" h="99440">
                                <a:moveTo>
                                  <a:pt x="0" y="0"/>
                                </a:moveTo>
                                <a:lnTo>
                                  <a:pt x="24860" y="99441"/>
                                </a:lnTo>
                              </a:path>
                            </a:pathLst>
                          </a:custGeom>
                          <a:ln w="12700" cap="flat">
                            <a:solidFill>
                              <a:srgbClr val="142847"/>
                            </a:solidFill>
                            <a:prstDash val="solid"/>
                            <a:round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4572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ko-KR" alt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문체부 제목 돋음체" panose="020B0609000101010101" pitchFamily="49" charset="-127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25" name="그래픽 24">
                      <a:extLst>
                        <a:ext uri="{FF2B5EF4-FFF2-40B4-BE49-F238E27FC236}">
                          <a16:creationId xmlns:a16="http://schemas.microsoft.com/office/drawing/2014/main" id="{DDB7D276-686F-8624-0D7F-9B340F0AE1F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701042" y="2785465"/>
                      <a:ext cx="424624" cy="497300"/>
                      <a:chOff x="12701042" y="2785465"/>
                      <a:chExt cx="424624" cy="497300"/>
                    </a:xfrm>
                    <a:solidFill>
                      <a:srgbClr val="FFFFFF"/>
                    </a:solidFill>
                  </p:grpSpPr>
                  <p:sp>
                    <p:nvSpPr>
                      <p:cNvPr id="326" name="자유형: 도형 325">
                        <a:extLst>
                          <a:ext uri="{FF2B5EF4-FFF2-40B4-BE49-F238E27FC236}">
                            <a16:creationId xmlns:a16="http://schemas.microsoft.com/office/drawing/2014/main" id="{14A643E1-8851-BE42-B57C-C3482FD49A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813914" y="2785465"/>
                        <a:ext cx="198882" cy="198882"/>
                      </a:xfrm>
                      <a:custGeom>
                        <a:avLst/>
                        <a:gdLst>
                          <a:gd name="connsiteX0" fmla="*/ 198882 w 198882"/>
                          <a:gd name="connsiteY0" fmla="*/ 99441 h 198882"/>
                          <a:gd name="connsiteX1" fmla="*/ 99441 w 198882"/>
                          <a:gd name="connsiteY1" fmla="*/ 198882 h 198882"/>
                          <a:gd name="connsiteX2" fmla="*/ 0 w 198882"/>
                          <a:gd name="connsiteY2" fmla="*/ 99441 h 198882"/>
                          <a:gd name="connsiteX3" fmla="*/ 99441 w 198882"/>
                          <a:gd name="connsiteY3" fmla="*/ 0 h 198882"/>
                          <a:gd name="connsiteX4" fmla="*/ 198882 w 198882"/>
                          <a:gd name="connsiteY4" fmla="*/ 99441 h 1988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98882" h="198882">
                            <a:moveTo>
                              <a:pt x="198882" y="99441"/>
                            </a:moveTo>
                            <a:cubicBezTo>
                              <a:pt x="198882" y="154400"/>
                              <a:pt x="154400" y="198882"/>
                              <a:pt x="99441" y="198882"/>
                            </a:cubicBezTo>
                            <a:cubicBezTo>
                              <a:pt x="44482" y="198882"/>
                              <a:pt x="0" y="154305"/>
                              <a:pt x="0" y="99441"/>
                            </a:cubicBezTo>
                            <a:cubicBezTo>
                              <a:pt x="0" y="44577"/>
                              <a:pt x="44577" y="0"/>
                              <a:pt x="99441" y="0"/>
                            </a:cubicBezTo>
                            <a:cubicBezTo>
                              <a:pt x="154305" y="0"/>
                              <a:pt x="198882" y="44482"/>
                              <a:pt x="198882" y="9944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12700" cap="flat">
                        <a:solidFill>
                          <a:srgbClr val="14284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ko-KR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grpSp>
                    <p:nvGrpSpPr>
                      <p:cNvPr id="327" name="그래픽 24">
                        <a:extLst>
                          <a:ext uri="{FF2B5EF4-FFF2-40B4-BE49-F238E27FC236}">
                            <a16:creationId xmlns:a16="http://schemas.microsoft.com/office/drawing/2014/main" id="{EB25172F-EEED-02D6-8BBD-FA155973ECB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2701042" y="2988538"/>
                        <a:ext cx="424624" cy="294227"/>
                        <a:chOff x="12701042" y="2988538"/>
                        <a:chExt cx="424624" cy="294227"/>
                      </a:xfrm>
                      <a:solidFill>
                        <a:srgbClr val="FFFFFF"/>
                      </a:solidFill>
                    </p:grpSpPr>
                    <p:sp>
                      <p:nvSpPr>
                        <p:cNvPr id="328" name="자유형: 도형 327">
                          <a:extLst>
                            <a:ext uri="{FF2B5EF4-FFF2-40B4-BE49-F238E27FC236}">
                              <a16:creationId xmlns:a16="http://schemas.microsoft.com/office/drawing/2014/main" id="{43BCB45A-8D24-08BC-98CA-D862B726F5D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2701042" y="2988538"/>
                          <a:ext cx="424624" cy="294227"/>
                        </a:xfrm>
                        <a:custGeom>
                          <a:avLst/>
                          <a:gdLst>
                            <a:gd name="connsiteX0" fmla="*/ 212312 w 424624"/>
                            <a:gd name="connsiteY0" fmla="*/ 0 h 294227"/>
                            <a:gd name="connsiteX1" fmla="*/ 0 w 424624"/>
                            <a:gd name="connsiteY1" fmla="*/ 294227 h 294227"/>
                            <a:gd name="connsiteX2" fmla="*/ 424625 w 424624"/>
                            <a:gd name="connsiteY2" fmla="*/ 294227 h 294227"/>
                            <a:gd name="connsiteX3" fmla="*/ 212312 w 424624"/>
                            <a:gd name="connsiteY3" fmla="*/ 0 h 29422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424624" h="294227">
                              <a:moveTo>
                                <a:pt x="212312" y="0"/>
                              </a:moveTo>
                              <a:cubicBezTo>
                                <a:pt x="101727" y="0"/>
                                <a:pt x="10859" y="128969"/>
                                <a:pt x="0" y="294227"/>
                              </a:cubicBezTo>
                              <a:lnTo>
                                <a:pt x="424625" y="294227"/>
                              </a:lnTo>
                              <a:cubicBezTo>
                                <a:pt x="413766" y="129064"/>
                                <a:pt x="322897" y="0"/>
                                <a:pt x="212312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12700" cap="flat">
                          <a:solidFill>
                            <a:srgbClr val="14284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ko-KR" alt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grpSp>
                      <p:nvGrpSpPr>
                        <p:cNvPr id="329" name="그래픽 24">
                          <a:extLst>
                            <a:ext uri="{FF2B5EF4-FFF2-40B4-BE49-F238E27FC236}">
                              <a16:creationId xmlns:a16="http://schemas.microsoft.com/office/drawing/2014/main" id="{CF218C5C-9F7E-3152-2666-D697299AB0D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2794483" y="3174942"/>
                          <a:ext cx="237648" cy="99440"/>
                          <a:chOff x="12794483" y="3174942"/>
                          <a:chExt cx="237648" cy="99440"/>
                        </a:xfrm>
                      </p:grpSpPr>
                      <p:sp>
                        <p:nvSpPr>
                          <p:cNvPr id="330" name="자유형: 도형 329">
                            <a:extLst>
                              <a:ext uri="{FF2B5EF4-FFF2-40B4-BE49-F238E27FC236}">
                                <a16:creationId xmlns:a16="http://schemas.microsoft.com/office/drawing/2014/main" id="{BE379A4E-962E-F03A-270A-18AEEE3EC19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2794483" y="3174942"/>
                            <a:ext cx="24860" cy="99440"/>
                          </a:xfrm>
                          <a:custGeom>
                            <a:avLst/>
                            <a:gdLst>
                              <a:gd name="connsiteX0" fmla="*/ 0 w 24860"/>
                              <a:gd name="connsiteY0" fmla="*/ 99441 h 99440"/>
                              <a:gd name="connsiteX1" fmla="*/ 24860 w 24860"/>
                              <a:gd name="connsiteY1" fmla="*/ 0 h 9944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</a:cxnLst>
                            <a:rect l="l" t="t" r="r" b="b"/>
                            <a:pathLst>
                              <a:path w="24860" h="99440">
                                <a:moveTo>
                                  <a:pt x="0" y="99441"/>
                                </a:moveTo>
                                <a:lnTo>
                                  <a:pt x="24860" y="0"/>
                                </a:lnTo>
                              </a:path>
                            </a:pathLst>
                          </a:custGeom>
                          <a:ln w="12700" cap="flat">
                            <a:solidFill>
                              <a:srgbClr val="142847"/>
                            </a:solidFill>
                            <a:prstDash val="solid"/>
                            <a:round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4572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ko-KR" alt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문체부 제목 돋음체" panose="020B0609000101010101" pitchFamily="49" charset="-127"/>
                            </a:endParaRPr>
                          </a:p>
                        </p:txBody>
                      </p:sp>
                      <p:sp>
                        <p:nvSpPr>
                          <p:cNvPr id="331" name="자유형: 도형 330">
                            <a:extLst>
                              <a:ext uri="{FF2B5EF4-FFF2-40B4-BE49-F238E27FC236}">
                                <a16:creationId xmlns:a16="http://schemas.microsoft.com/office/drawing/2014/main" id="{7A77F957-C105-68C8-2159-C1A8098FBB0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007271" y="3174942"/>
                            <a:ext cx="24860" cy="99440"/>
                          </a:xfrm>
                          <a:custGeom>
                            <a:avLst/>
                            <a:gdLst>
                              <a:gd name="connsiteX0" fmla="*/ 0 w 24860"/>
                              <a:gd name="connsiteY0" fmla="*/ 0 h 99440"/>
                              <a:gd name="connsiteX1" fmla="*/ 24860 w 24860"/>
                              <a:gd name="connsiteY1" fmla="*/ 99441 h 9944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</a:cxnLst>
                            <a:rect l="l" t="t" r="r" b="b"/>
                            <a:pathLst>
                              <a:path w="24860" h="99440">
                                <a:moveTo>
                                  <a:pt x="0" y="0"/>
                                </a:moveTo>
                                <a:lnTo>
                                  <a:pt x="24860" y="99441"/>
                                </a:lnTo>
                              </a:path>
                            </a:pathLst>
                          </a:custGeom>
                          <a:ln w="12700" cap="flat">
                            <a:solidFill>
                              <a:srgbClr val="142847"/>
                            </a:solidFill>
                            <a:prstDash val="solid"/>
                            <a:round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4572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ko-KR" alt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문체부 제목 돋음체" panose="020B0609000101010101" pitchFamily="49" charset="-127"/>
                            </a:endParaRPr>
                          </a:p>
                        </p:txBody>
                      </p:sp>
                    </p:grpSp>
                  </p:grpSp>
                </p:grpSp>
              </p:grpSp>
              <p:grpSp>
                <p:nvGrpSpPr>
                  <p:cNvPr id="320" name="그래픽 24">
                    <a:extLst>
                      <a:ext uri="{FF2B5EF4-FFF2-40B4-BE49-F238E27FC236}">
                        <a16:creationId xmlns:a16="http://schemas.microsoft.com/office/drawing/2014/main" id="{F2D0ABC4-9CDC-5E6A-79A6-5113CF46D289}"/>
                      </a:ext>
                    </a:extLst>
                  </p:cNvPr>
                  <p:cNvGrpSpPr/>
                  <p:nvPr/>
                </p:nvGrpSpPr>
                <p:grpSpPr>
                  <a:xfrm>
                    <a:off x="12850680" y="2611824"/>
                    <a:ext cx="296037" cy="276606"/>
                    <a:chOff x="12850680" y="2611824"/>
                    <a:chExt cx="296037" cy="276606"/>
                  </a:xfrm>
                  <a:solidFill>
                    <a:srgbClr val="F2B3D7"/>
                  </a:solidFill>
                </p:grpSpPr>
                <p:sp>
                  <p:nvSpPr>
                    <p:cNvPr id="321" name="자유형: 도형 320">
                      <a:extLst>
                        <a:ext uri="{FF2B5EF4-FFF2-40B4-BE49-F238E27FC236}">
                          <a16:creationId xmlns:a16="http://schemas.microsoft.com/office/drawing/2014/main" id="{1B714894-60B2-49F0-B566-2E1E27B9E3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850680" y="2611824"/>
                      <a:ext cx="296037" cy="276606"/>
                    </a:xfrm>
                    <a:custGeom>
                      <a:avLst/>
                      <a:gdLst>
                        <a:gd name="connsiteX0" fmla="*/ 258985 w 296037"/>
                        <a:gd name="connsiteY0" fmla="*/ 0 h 276606"/>
                        <a:gd name="connsiteX1" fmla="*/ 37052 w 296037"/>
                        <a:gd name="connsiteY1" fmla="*/ 0 h 276606"/>
                        <a:gd name="connsiteX2" fmla="*/ 0 w 296037"/>
                        <a:gd name="connsiteY2" fmla="*/ 37052 h 276606"/>
                        <a:gd name="connsiteX3" fmla="*/ 0 w 296037"/>
                        <a:gd name="connsiteY3" fmla="*/ 158591 h 276606"/>
                        <a:gd name="connsiteX4" fmla="*/ 37052 w 296037"/>
                        <a:gd name="connsiteY4" fmla="*/ 195548 h 276606"/>
                        <a:gd name="connsiteX5" fmla="*/ 91345 w 296037"/>
                        <a:gd name="connsiteY5" fmla="*/ 195548 h 276606"/>
                        <a:gd name="connsiteX6" fmla="*/ 60008 w 296037"/>
                        <a:gd name="connsiteY6" fmla="*/ 276606 h 276606"/>
                        <a:gd name="connsiteX7" fmla="*/ 190786 w 296037"/>
                        <a:gd name="connsiteY7" fmla="*/ 195548 h 276606"/>
                        <a:gd name="connsiteX8" fmla="*/ 259080 w 296037"/>
                        <a:gd name="connsiteY8" fmla="*/ 195548 h 276606"/>
                        <a:gd name="connsiteX9" fmla="*/ 296037 w 296037"/>
                        <a:gd name="connsiteY9" fmla="*/ 158591 h 276606"/>
                        <a:gd name="connsiteX10" fmla="*/ 296037 w 296037"/>
                        <a:gd name="connsiteY10" fmla="*/ 37052 h 276606"/>
                        <a:gd name="connsiteX11" fmla="*/ 259080 w 296037"/>
                        <a:gd name="connsiteY11" fmla="*/ 0 h 2766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6037" h="276606">
                          <a:moveTo>
                            <a:pt x="258985" y="0"/>
                          </a:moveTo>
                          <a:lnTo>
                            <a:pt x="37052" y="0"/>
                          </a:lnTo>
                          <a:cubicBezTo>
                            <a:pt x="16574" y="0"/>
                            <a:pt x="0" y="16574"/>
                            <a:pt x="0" y="37052"/>
                          </a:cubicBezTo>
                          <a:lnTo>
                            <a:pt x="0" y="158591"/>
                          </a:lnTo>
                          <a:cubicBezTo>
                            <a:pt x="0" y="179070"/>
                            <a:pt x="16574" y="195548"/>
                            <a:pt x="37052" y="195548"/>
                          </a:cubicBezTo>
                          <a:lnTo>
                            <a:pt x="91345" y="195548"/>
                          </a:lnTo>
                          <a:lnTo>
                            <a:pt x="60008" y="276606"/>
                          </a:lnTo>
                          <a:lnTo>
                            <a:pt x="190786" y="195548"/>
                          </a:lnTo>
                          <a:lnTo>
                            <a:pt x="259080" y="195548"/>
                          </a:lnTo>
                          <a:cubicBezTo>
                            <a:pt x="279559" y="195548"/>
                            <a:pt x="296037" y="178975"/>
                            <a:pt x="296037" y="158591"/>
                          </a:cubicBezTo>
                          <a:lnTo>
                            <a:pt x="296037" y="37052"/>
                          </a:lnTo>
                          <a:cubicBezTo>
                            <a:pt x="296037" y="16574"/>
                            <a:pt x="279464" y="0"/>
                            <a:pt x="259080" y="0"/>
                          </a:cubicBezTo>
                          <a:close/>
                        </a:path>
                      </a:pathLst>
                    </a:custGeom>
                    <a:solidFill>
                      <a:srgbClr val="F2B3D7"/>
                    </a:solidFill>
                    <a:ln w="12700" cap="flat">
                      <a:solidFill>
                        <a:srgbClr val="142847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322" name="자유형: 도형 321">
                      <a:extLst>
                        <a:ext uri="{FF2B5EF4-FFF2-40B4-BE49-F238E27FC236}">
                          <a16:creationId xmlns:a16="http://schemas.microsoft.com/office/drawing/2014/main" id="{05CC9BB0-D700-C612-823A-5ADCA4FC3E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19260" y="2681738"/>
                      <a:ext cx="158781" cy="9525"/>
                    </a:xfrm>
                    <a:custGeom>
                      <a:avLst/>
                      <a:gdLst>
                        <a:gd name="connsiteX0" fmla="*/ 0 w 158781"/>
                        <a:gd name="connsiteY0" fmla="*/ 0 h 9525"/>
                        <a:gd name="connsiteX1" fmla="*/ 158782 w 158781"/>
                        <a:gd name="connsiteY1" fmla="*/ 0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58781" h="9525">
                          <a:moveTo>
                            <a:pt x="0" y="0"/>
                          </a:moveTo>
                          <a:lnTo>
                            <a:pt x="158782" y="0"/>
                          </a:lnTo>
                        </a:path>
                      </a:pathLst>
                    </a:custGeom>
                    <a:ln w="12700" cap="flat">
                      <a:solidFill>
                        <a:srgbClr val="142847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323" name="자유형: 도형 322">
                      <a:extLst>
                        <a:ext uri="{FF2B5EF4-FFF2-40B4-BE49-F238E27FC236}">
                          <a16:creationId xmlns:a16="http://schemas.microsoft.com/office/drawing/2014/main" id="{3E380969-84B2-2494-A103-3C619B4951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19260" y="2736506"/>
                      <a:ext cx="158781" cy="9525"/>
                    </a:xfrm>
                    <a:custGeom>
                      <a:avLst/>
                      <a:gdLst>
                        <a:gd name="connsiteX0" fmla="*/ 0 w 158781"/>
                        <a:gd name="connsiteY0" fmla="*/ 0 h 9525"/>
                        <a:gd name="connsiteX1" fmla="*/ 158782 w 158781"/>
                        <a:gd name="connsiteY1" fmla="*/ 0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58781" h="9525">
                          <a:moveTo>
                            <a:pt x="0" y="0"/>
                          </a:moveTo>
                          <a:lnTo>
                            <a:pt x="158782" y="0"/>
                          </a:lnTo>
                        </a:path>
                      </a:pathLst>
                    </a:custGeom>
                    <a:ln w="12700" cap="flat">
                      <a:solidFill>
                        <a:srgbClr val="142847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</p:grpSp>
          </p:grpSp>
          <p:grpSp>
            <p:nvGrpSpPr>
              <p:cNvPr id="90" name="그룹 89">
                <a:extLst>
                  <a:ext uri="{FF2B5EF4-FFF2-40B4-BE49-F238E27FC236}">
                    <a16:creationId xmlns:a16="http://schemas.microsoft.com/office/drawing/2014/main" id="{54663EF6-D7F0-6C46-C366-F2E98D16019A}"/>
                  </a:ext>
                </a:extLst>
              </p:cNvPr>
              <p:cNvGrpSpPr/>
              <p:nvPr/>
            </p:nvGrpSpPr>
            <p:grpSpPr>
              <a:xfrm>
                <a:off x="3647984" y="2359521"/>
                <a:ext cx="1883756" cy="1212354"/>
                <a:chOff x="3647984" y="2359521"/>
                <a:chExt cx="1883756" cy="1212354"/>
              </a:xfrm>
            </p:grpSpPr>
            <p:sp>
              <p:nvSpPr>
                <p:cNvPr id="285" name="사각형: 둥근 위쪽 모서리 284">
                  <a:extLst>
                    <a:ext uri="{FF2B5EF4-FFF2-40B4-BE49-F238E27FC236}">
                      <a16:creationId xmlns:a16="http://schemas.microsoft.com/office/drawing/2014/main" id="{62238A08-8194-FA28-F2D7-39A382EE417D}"/>
                    </a:ext>
                  </a:extLst>
                </p:cNvPr>
                <p:cNvSpPr/>
                <p:nvPr/>
              </p:nvSpPr>
              <p:spPr>
                <a:xfrm flipV="1">
                  <a:off x="3647984" y="2652491"/>
                  <a:ext cx="1883755" cy="919384"/>
                </a:xfrm>
                <a:prstGeom prst="round2SameRect">
                  <a:avLst>
                    <a:gd name="adj1" fmla="val 9264"/>
                    <a:gd name="adj2" fmla="val 0"/>
                  </a:avLst>
                </a:prstGeom>
                <a:solidFill>
                  <a:schemeClr val="bg1"/>
                </a:solidFill>
                <a:ln w="19050">
                  <a:noFill/>
                </a:ln>
                <a:effectLst>
                  <a:outerShdw blurRad="25400" dist="25400" dir="5400000" algn="t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781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286" name="TextBox 285">
                  <a:extLst>
                    <a:ext uri="{FF2B5EF4-FFF2-40B4-BE49-F238E27FC236}">
                      <a16:creationId xmlns:a16="http://schemas.microsoft.com/office/drawing/2014/main" id="{6DDCEA65-A4A4-D3D7-112B-55062CB6AF7E}"/>
                    </a:ext>
                  </a:extLst>
                </p:cNvPr>
                <p:cNvSpPr txBox="1"/>
                <p:nvPr/>
              </p:nvSpPr>
              <p:spPr>
                <a:xfrm>
                  <a:off x="3712217" y="3193812"/>
                  <a:ext cx="1755289" cy="3231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t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05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병역이행과정 안내</a:t>
                  </a:r>
                </a:p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05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군생활 및 자기개발 정보제공</a:t>
                  </a:r>
                </a:p>
              </p:txBody>
            </p:sp>
            <p:grpSp>
              <p:nvGrpSpPr>
                <p:cNvPr id="287" name="그룹 286">
                  <a:extLst>
                    <a:ext uri="{FF2B5EF4-FFF2-40B4-BE49-F238E27FC236}">
                      <a16:creationId xmlns:a16="http://schemas.microsoft.com/office/drawing/2014/main" id="{CEECDD8E-C536-B6A2-65E9-D20082E92064}"/>
                    </a:ext>
                  </a:extLst>
                </p:cNvPr>
                <p:cNvGrpSpPr/>
                <p:nvPr/>
              </p:nvGrpSpPr>
              <p:grpSpPr>
                <a:xfrm>
                  <a:off x="3647985" y="2359521"/>
                  <a:ext cx="1883755" cy="307480"/>
                  <a:chOff x="3647985" y="2359521"/>
                  <a:chExt cx="1883755" cy="307480"/>
                </a:xfrm>
              </p:grpSpPr>
              <p:sp>
                <p:nvSpPr>
                  <p:cNvPr id="312" name="사각형: 둥근 위쪽 모서리 311">
                    <a:extLst>
                      <a:ext uri="{FF2B5EF4-FFF2-40B4-BE49-F238E27FC236}">
                        <a16:creationId xmlns:a16="http://schemas.microsoft.com/office/drawing/2014/main" id="{94762DFB-345C-CF97-C119-2E8AE4089CB7}"/>
                      </a:ext>
                    </a:extLst>
                  </p:cNvPr>
                  <p:cNvSpPr/>
                  <p:nvPr/>
                </p:nvSpPr>
                <p:spPr>
                  <a:xfrm>
                    <a:off x="3647985" y="2359521"/>
                    <a:ext cx="1883755" cy="307480"/>
                  </a:xfrm>
                  <a:prstGeom prst="round2SameRect">
                    <a:avLst>
                      <a:gd name="adj1" fmla="val 21587"/>
                      <a:gd name="adj2" fmla="val 0"/>
                    </a:avLst>
                  </a:prstGeom>
                  <a:solidFill>
                    <a:srgbClr val="3B725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pPr marL="0" marR="0" lvl="0" indent="0" algn="ctr" defTabSz="90498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979" b="0" i="0" u="none" strike="noStrike" kern="0" cap="none" spc="-9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313" name="TextBox 312">
                    <a:extLst>
                      <a:ext uri="{FF2B5EF4-FFF2-40B4-BE49-F238E27FC236}">
                        <a16:creationId xmlns:a16="http://schemas.microsoft.com/office/drawing/2014/main" id="{6285B8C3-46BA-1A81-E338-2BEEE1693393}"/>
                      </a:ext>
                    </a:extLst>
                  </p:cNvPr>
                  <p:cNvSpPr txBox="1"/>
                  <p:nvPr/>
                </p:nvSpPr>
                <p:spPr>
                  <a:xfrm>
                    <a:off x="4330176" y="2430939"/>
                    <a:ext cx="519373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ctr"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ko-KR" altLang="en-US" sz="14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G마켓 산스 TTF Bold" panose="02000000000000000000" pitchFamily="2" charset="-127"/>
                        <a:ea typeface="문체부 제목 돋음체" panose="020B0609000101010101" pitchFamily="49" charset="-127"/>
                      </a:rPr>
                      <a:t>설명회</a:t>
                    </a:r>
                  </a:p>
                </p:txBody>
              </p:sp>
            </p:grpSp>
            <p:grpSp>
              <p:nvGrpSpPr>
                <p:cNvPr id="288" name="그룹 287">
                  <a:extLst>
                    <a:ext uri="{FF2B5EF4-FFF2-40B4-BE49-F238E27FC236}">
                      <a16:creationId xmlns:a16="http://schemas.microsoft.com/office/drawing/2014/main" id="{A9E19BB2-77BD-6B5B-342A-F8E14C733726}"/>
                    </a:ext>
                  </a:extLst>
                </p:cNvPr>
                <p:cNvGrpSpPr/>
                <p:nvPr/>
              </p:nvGrpSpPr>
              <p:grpSpPr>
                <a:xfrm>
                  <a:off x="4414864" y="2750924"/>
                  <a:ext cx="349994" cy="344858"/>
                  <a:chOff x="11138847" y="2621921"/>
                  <a:chExt cx="750242" cy="739235"/>
                </a:xfrm>
                <a:effectLst>
                  <a:outerShdw dist="25400" dir="2700000" algn="tl" rotWithShape="0">
                    <a:prstClr val="black">
                      <a:alpha val="12000"/>
                    </a:prstClr>
                  </a:outerShdw>
                </a:effectLst>
              </p:grpSpPr>
              <p:grpSp>
                <p:nvGrpSpPr>
                  <p:cNvPr id="289" name="그래픽 24">
                    <a:extLst>
                      <a:ext uri="{FF2B5EF4-FFF2-40B4-BE49-F238E27FC236}">
                        <a16:creationId xmlns:a16="http://schemas.microsoft.com/office/drawing/2014/main" id="{64DD1EE4-B0C7-AE62-E8D2-139274B9D40E}"/>
                      </a:ext>
                    </a:extLst>
                  </p:cNvPr>
                  <p:cNvGrpSpPr/>
                  <p:nvPr/>
                </p:nvGrpSpPr>
                <p:grpSpPr>
                  <a:xfrm>
                    <a:off x="11138847" y="2621921"/>
                    <a:ext cx="663987" cy="739235"/>
                    <a:chOff x="11138847" y="2621921"/>
                    <a:chExt cx="663987" cy="739235"/>
                  </a:xfrm>
                </p:grpSpPr>
                <p:grpSp>
                  <p:nvGrpSpPr>
                    <p:cNvPr id="295" name="그래픽 24">
                      <a:extLst>
                        <a:ext uri="{FF2B5EF4-FFF2-40B4-BE49-F238E27FC236}">
                          <a16:creationId xmlns:a16="http://schemas.microsoft.com/office/drawing/2014/main" id="{7B896F3C-AF13-D7B8-BD93-16DD6C304D1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138847" y="2621921"/>
                      <a:ext cx="663987" cy="739235"/>
                      <a:chOff x="11138847" y="2621921"/>
                      <a:chExt cx="663987" cy="739235"/>
                    </a:xfrm>
                  </p:grpSpPr>
                  <p:grpSp>
                    <p:nvGrpSpPr>
                      <p:cNvPr id="297" name="그래픽 24">
                        <a:extLst>
                          <a:ext uri="{FF2B5EF4-FFF2-40B4-BE49-F238E27FC236}">
                            <a16:creationId xmlns:a16="http://schemas.microsoft.com/office/drawing/2014/main" id="{BA8A1EBA-E2BC-6498-2BC5-35BFE32D634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138847" y="2621921"/>
                        <a:ext cx="663987" cy="739235"/>
                        <a:chOff x="11138847" y="2621921"/>
                        <a:chExt cx="663987" cy="739235"/>
                      </a:xfrm>
                    </p:grpSpPr>
                    <p:grpSp>
                      <p:nvGrpSpPr>
                        <p:cNvPr id="308" name="그래픽 24">
                          <a:extLst>
                            <a:ext uri="{FF2B5EF4-FFF2-40B4-BE49-F238E27FC236}">
                              <a16:creationId xmlns:a16="http://schemas.microsoft.com/office/drawing/2014/main" id="{DB463B58-E90F-CC55-FD0D-F7FF12D2A1C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1241717" y="2733077"/>
                          <a:ext cx="458152" cy="628078"/>
                          <a:chOff x="11241717" y="2733077"/>
                          <a:chExt cx="458152" cy="628078"/>
                        </a:xfrm>
                        <a:solidFill>
                          <a:srgbClr val="FFFFFF"/>
                        </a:solidFill>
                      </p:grpSpPr>
                      <p:sp>
                        <p:nvSpPr>
                          <p:cNvPr id="310" name="자유형: 도형 309">
                            <a:extLst>
                              <a:ext uri="{FF2B5EF4-FFF2-40B4-BE49-F238E27FC236}">
                                <a16:creationId xmlns:a16="http://schemas.microsoft.com/office/drawing/2014/main" id="{EF95DAC1-FE8E-10EB-9A99-EFF1869A834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1241717" y="2733077"/>
                            <a:ext cx="48672" cy="628078"/>
                          </a:xfrm>
                          <a:custGeom>
                            <a:avLst/>
                            <a:gdLst>
                              <a:gd name="connsiteX0" fmla="*/ 0 w 48672"/>
                              <a:gd name="connsiteY0" fmla="*/ 0 h 628078"/>
                              <a:gd name="connsiteX1" fmla="*/ 48673 w 48672"/>
                              <a:gd name="connsiteY1" fmla="*/ 0 h 628078"/>
                              <a:gd name="connsiteX2" fmla="*/ 48673 w 48672"/>
                              <a:gd name="connsiteY2" fmla="*/ 628079 h 628078"/>
                              <a:gd name="connsiteX3" fmla="*/ 0 w 48672"/>
                              <a:gd name="connsiteY3" fmla="*/ 628079 h 628078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</a:cxnLst>
                            <a:rect l="l" t="t" r="r" b="b"/>
                            <a:pathLst>
                              <a:path w="48672" h="628078">
                                <a:moveTo>
                                  <a:pt x="0" y="0"/>
                                </a:moveTo>
                                <a:lnTo>
                                  <a:pt x="48673" y="0"/>
                                </a:lnTo>
                                <a:lnTo>
                                  <a:pt x="48673" y="628079"/>
                                </a:lnTo>
                                <a:lnTo>
                                  <a:pt x="0" y="628079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FFFF"/>
                          </a:solidFill>
                          <a:ln w="12700" cap="flat">
                            <a:solidFill>
                              <a:srgbClr val="142847"/>
                            </a:solidFill>
                            <a:prstDash val="solid"/>
                            <a:round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4572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ko-KR" alt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문체부 제목 돋음체" panose="020B0609000101010101" pitchFamily="49" charset="-127"/>
                            </a:endParaRPr>
                          </a:p>
                        </p:txBody>
                      </p:sp>
                      <p:sp>
                        <p:nvSpPr>
                          <p:cNvPr id="311" name="자유형: 도형 310">
                            <a:extLst>
                              <a:ext uri="{FF2B5EF4-FFF2-40B4-BE49-F238E27FC236}">
                                <a16:creationId xmlns:a16="http://schemas.microsoft.com/office/drawing/2014/main" id="{881E8FCE-13B5-25F6-20CF-3430DFF2611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1651292" y="2733077"/>
                            <a:ext cx="48577" cy="628078"/>
                          </a:xfrm>
                          <a:custGeom>
                            <a:avLst/>
                            <a:gdLst>
                              <a:gd name="connsiteX0" fmla="*/ 0 w 48577"/>
                              <a:gd name="connsiteY0" fmla="*/ 0 h 628078"/>
                              <a:gd name="connsiteX1" fmla="*/ 48578 w 48577"/>
                              <a:gd name="connsiteY1" fmla="*/ 0 h 628078"/>
                              <a:gd name="connsiteX2" fmla="*/ 48578 w 48577"/>
                              <a:gd name="connsiteY2" fmla="*/ 628079 h 628078"/>
                              <a:gd name="connsiteX3" fmla="*/ 0 w 48577"/>
                              <a:gd name="connsiteY3" fmla="*/ 628079 h 628078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</a:cxnLst>
                            <a:rect l="l" t="t" r="r" b="b"/>
                            <a:pathLst>
                              <a:path w="48577" h="628078">
                                <a:moveTo>
                                  <a:pt x="0" y="0"/>
                                </a:moveTo>
                                <a:lnTo>
                                  <a:pt x="48578" y="0"/>
                                </a:lnTo>
                                <a:lnTo>
                                  <a:pt x="48578" y="628079"/>
                                </a:lnTo>
                                <a:lnTo>
                                  <a:pt x="0" y="628079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FFFF"/>
                          </a:solidFill>
                          <a:ln w="12700" cap="flat">
                            <a:solidFill>
                              <a:srgbClr val="142847"/>
                            </a:solidFill>
                            <a:prstDash val="solid"/>
                            <a:round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4572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ko-KR" alt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문체부 제목 돋음체" panose="020B0609000101010101" pitchFamily="49" charset="-127"/>
                            </a:endParaRPr>
                          </a:p>
                        </p:txBody>
                      </p:sp>
                    </p:grpSp>
                    <p:sp>
                      <p:nvSpPr>
                        <p:cNvPr id="309" name="자유형: 도형 308">
                          <a:extLst>
                            <a:ext uri="{FF2B5EF4-FFF2-40B4-BE49-F238E27FC236}">
                              <a16:creationId xmlns:a16="http://schemas.microsoft.com/office/drawing/2014/main" id="{7930D1BF-19E8-5AD0-B1E3-0C600F9AADC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138847" y="2621921"/>
                          <a:ext cx="663987" cy="470916"/>
                        </a:xfrm>
                        <a:custGeom>
                          <a:avLst/>
                          <a:gdLst>
                            <a:gd name="connsiteX0" fmla="*/ 0 w 663987"/>
                            <a:gd name="connsiteY0" fmla="*/ 0 h 470916"/>
                            <a:gd name="connsiteX1" fmla="*/ 663988 w 663987"/>
                            <a:gd name="connsiteY1" fmla="*/ 0 h 470916"/>
                            <a:gd name="connsiteX2" fmla="*/ 663988 w 663987"/>
                            <a:gd name="connsiteY2" fmla="*/ 470916 h 470916"/>
                            <a:gd name="connsiteX3" fmla="*/ 0 w 663987"/>
                            <a:gd name="connsiteY3" fmla="*/ 470916 h 4709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663987" h="470916">
                              <a:moveTo>
                                <a:pt x="0" y="0"/>
                              </a:moveTo>
                              <a:lnTo>
                                <a:pt x="663988" y="0"/>
                              </a:lnTo>
                              <a:lnTo>
                                <a:pt x="663988" y="470916"/>
                              </a:lnTo>
                              <a:lnTo>
                                <a:pt x="0" y="470916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A2CFF4"/>
                        </a:solidFill>
                        <a:ln w="12700" cap="flat">
                          <a:solidFill>
                            <a:srgbClr val="14284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ko-KR" alt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</p:grpSp>
                  <p:grpSp>
                    <p:nvGrpSpPr>
                      <p:cNvPr id="298" name="그래픽 24">
                        <a:extLst>
                          <a:ext uri="{FF2B5EF4-FFF2-40B4-BE49-F238E27FC236}">
                            <a16:creationId xmlns:a16="http://schemas.microsoft.com/office/drawing/2014/main" id="{964C6E58-2CDA-1B44-7874-6E79B983ECF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326013" y="2724886"/>
                        <a:ext cx="289560" cy="289560"/>
                        <a:chOff x="11326013" y="2724886"/>
                        <a:chExt cx="289560" cy="289560"/>
                      </a:xfrm>
                    </p:grpSpPr>
                    <p:sp>
                      <p:nvSpPr>
                        <p:cNvPr id="299" name="자유형: 도형 298">
                          <a:extLst>
                            <a:ext uri="{FF2B5EF4-FFF2-40B4-BE49-F238E27FC236}">
                              <a16:creationId xmlns:a16="http://schemas.microsoft.com/office/drawing/2014/main" id="{0CB139B1-9B00-4CFC-2924-B266BF8F3E9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326013" y="2724886"/>
                          <a:ext cx="144780" cy="144780"/>
                        </a:xfrm>
                        <a:custGeom>
                          <a:avLst/>
                          <a:gdLst>
                            <a:gd name="connsiteX0" fmla="*/ 42386 w 144780"/>
                            <a:gd name="connsiteY0" fmla="*/ 42386 h 144780"/>
                            <a:gd name="connsiteX1" fmla="*/ 0 w 144780"/>
                            <a:gd name="connsiteY1" fmla="*/ 144780 h 144780"/>
                            <a:gd name="connsiteX2" fmla="*/ 144780 w 144780"/>
                            <a:gd name="connsiteY2" fmla="*/ 144780 h 144780"/>
                            <a:gd name="connsiteX3" fmla="*/ 144780 w 144780"/>
                            <a:gd name="connsiteY3" fmla="*/ 0 h 144780"/>
                            <a:gd name="connsiteX4" fmla="*/ 42386 w 144780"/>
                            <a:gd name="connsiteY4" fmla="*/ 42386 h 14478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44780" h="144780">
                              <a:moveTo>
                                <a:pt x="42386" y="42386"/>
                              </a:moveTo>
                              <a:cubicBezTo>
                                <a:pt x="16193" y="68580"/>
                                <a:pt x="0" y="104775"/>
                                <a:pt x="0" y="144780"/>
                              </a:cubicBezTo>
                              <a:lnTo>
                                <a:pt x="144780" y="144780"/>
                              </a:lnTo>
                              <a:lnTo>
                                <a:pt x="144780" y="0"/>
                              </a:lnTo>
                              <a:cubicBezTo>
                                <a:pt x="104775" y="0"/>
                                <a:pt x="68580" y="16193"/>
                                <a:pt x="42386" y="42386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12700" cap="flat">
                          <a:solidFill>
                            <a:srgbClr val="14284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ko-KR" alt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301" name="자유형: 도형 300">
                          <a:extLst>
                            <a:ext uri="{FF2B5EF4-FFF2-40B4-BE49-F238E27FC236}">
                              <a16:creationId xmlns:a16="http://schemas.microsoft.com/office/drawing/2014/main" id="{5978C294-2EA8-B5A0-92CF-FF05D034060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326013" y="2869666"/>
                          <a:ext cx="144780" cy="102393"/>
                        </a:xfrm>
                        <a:custGeom>
                          <a:avLst/>
                          <a:gdLst>
                            <a:gd name="connsiteX0" fmla="*/ 0 w 144780"/>
                            <a:gd name="connsiteY0" fmla="*/ 0 h 102393"/>
                            <a:gd name="connsiteX1" fmla="*/ 42386 w 144780"/>
                            <a:gd name="connsiteY1" fmla="*/ 102394 h 102393"/>
                            <a:gd name="connsiteX2" fmla="*/ 144780 w 144780"/>
                            <a:gd name="connsiteY2" fmla="*/ 0 h 102393"/>
                            <a:gd name="connsiteX3" fmla="*/ 0 w 144780"/>
                            <a:gd name="connsiteY3" fmla="*/ 0 h 10239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144780" h="102393">
                              <a:moveTo>
                                <a:pt x="0" y="0"/>
                              </a:moveTo>
                              <a:cubicBezTo>
                                <a:pt x="0" y="40005"/>
                                <a:pt x="16193" y="76200"/>
                                <a:pt x="42386" y="102394"/>
                              </a:cubicBezTo>
                              <a:lnTo>
                                <a:pt x="144780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12700" cap="flat">
                          <a:solidFill>
                            <a:srgbClr val="14284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ko-KR" alt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  <p:sp>
                      <p:nvSpPr>
                        <p:cNvPr id="307" name="자유형: 도형 306">
                          <a:extLst>
                            <a:ext uri="{FF2B5EF4-FFF2-40B4-BE49-F238E27FC236}">
                              <a16:creationId xmlns:a16="http://schemas.microsoft.com/office/drawing/2014/main" id="{B9C99923-D396-390F-20A4-1E6962D7A1D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368400" y="2724886"/>
                          <a:ext cx="247173" cy="289560"/>
                        </a:xfrm>
                        <a:custGeom>
                          <a:avLst/>
                          <a:gdLst>
                            <a:gd name="connsiteX0" fmla="*/ 204788 w 247173"/>
                            <a:gd name="connsiteY0" fmla="*/ 42386 h 289560"/>
                            <a:gd name="connsiteX1" fmla="*/ 102394 w 247173"/>
                            <a:gd name="connsiteY1" fmla="*/ 0 h 289560"/>
                            <a:gd name="connsiteX2" fmla="*/ 102394 w 247173"/>
                            <a:gd name="connsiteY2" fmla="*/ 0 h 289560"/>
                            <a:gd name="connsiteX3" fmla="*/ 102394 w 247173"/>
                            <a:gd name="connsiteY3" fmla="*/ 144780 h 289560"/>
                            <a:gd name="connsiteX4" fmla="*/ 0 w 247173"/>
                            <a:gd name="connsiteY4" fmla="*/ 247174 h 289560"/>
                            <a:gd name="connsiteX5" fmla="*/ 102394 w 247173"/>
                            <a:gd name="connsiteY5" fmla="*/ 289560 h 289560"/>
                            <a:gd name="connsiteX6" fmla="*/ 102394 w 247173"/>
                            <a:gd name="connsiteY6" fmla="*/ 289560 h 289560"/>
                            <a:gd name="connsiteX7" fmla="*/ 204788 w 247173"/>
                            <a:gd name="connsiteY7" fmla="*/ 247174 h 289560"/>
                            <a:gd name="connsiteX8" fmla="*/ 247174 w 247173"/>
                            <a:gd name="connsiteY8" fmla="*/ 144780 h 289560"/>
                            <a:gd name="connsiteX9" fmla="*/ 204788 w 247173"/>
                            <a:gd name="connsiteY9" fmla="*/ 42386 h 28956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247173" h="289560">
                              <a:moveTo>
                                <a:pt x="204788" y="42386"/>
                              </a:moveTo>
                              <a:cubicBezTo>
                                <a:pt x="178594" y="16193"/>
                                <a:pt x="142399" y="0"/>
                                <a:pt x="102394" y="0"/>
                              </a:cubicBezTo>
                              <a:lnTo>
                                <a:pt x="102394" y="0"/>
                              </a:lnTo>
                              <a:lnTo>
                                <a:pt x="102394" y="144780"/>
                              </a:lnTo>
                              <a:lnTo>
                                <a:pt x="0" y="247174"/>
                              </a:lnTo>
                              <a:cubicBezTo>
                                <a:pt x="26194" y="273368"/>
                                <a:pt x="62389" y="289560"/>
                                <a:pt x="102394" y="289560"/>
                              </a:cubicBezTo>
                              <a:lnTo>
                                <a:pt x="102394" y="289560"/>
                              </a:lnTo>
                              <a:cubicBezTo>
                                <a:pt x="142399" y="289560"/>
                                <a:pt x="178594" y="273368"/>
                                <a:pt x="204788" y="247174"/>
                              </a:cubicBezTo>
                              <a:cubicBezTo>
                                <a:pt x="230981" y="220980"/>
                                <a:pt x="247174" y="184785"/>
                                <a:pt x="247174" y="144780"/>
                              </a:cubicBezTo>
                              <a:cubicBezTo>
                                <a:pt x="247174" y="104775"/>
                                <a:pt x="230981" y="68580"/>
                                <a:pt x="204788" y="42386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EFA3A3"/>
                        </a:solidFill>
                        <a:ln w="12700" cap="flat">
                          <a:solidFill>
                            <a:srgbClr val="14284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ko-KR" alt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문체부 제목 돋음체" panose="020B0609000101010101" pitchFamily="49" charset="-127"/>
                          </a:endParaRPr>
                        </a:p>
                      </p:txBody>
                    </p:sp>
                  </p:grpSp>
                </p:grpSp>
                <p:sp>
                  <p:nvSpPr>
                    <p:cNvPr id="296" name="자유형: 도형 295">
                      <a:extLst>
                        <a:ext uri="{FF2B5EF4-FFF2-40B4-BE49-F238E27FC236}">
                          <a16:creationId xmlns:a16="http://schemas.microsoft.com/office/drawing/2014/main" id="{07D45F29-2F09-292A-4E22-2C2FEE6BBF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50372" y="3361156"/>
                      <a:ext cx="640937" cy="9525"/>
                    </a:xfrm>
                    <a:custGeom>
                      <a:avLst/>
                      <a:gdLst>
                        <a:gd name="connsiteX0" fmla="*/ 0 w 640937"/>
                        <a:gd name="connsiteY0" fmla="*/ 0 h 9525"/>
                        <a:gd name="connsiteX1" fmla="*/ 640937 w 640937"/>
                        <a:gd name="connsiteY1" fmla="*/ 0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40937" h="9525">
                          <a:moveTo>
                            <a:pt x="0" y="0"/>
                          </a:moveTo>
                          <a:lnTo>
                            <a:pt x="640937" y="0"/>
                          </a:lnTo>
                        </a:path>
                      </a:pathLst>
                    </a:custGeom>
                    <a:ln w="12700" cap="flat">
                      <a:solidFill>
                        <a:srgbClr val="142847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  <p:sp>
                <p:nvSpPr>
                  <p:cNvPr id="290" name="자유형: 도형 289">
                    <a:extLst>
                      <a:ext uri="{FF2B5EF4-FFF2-40B4-BE49-F238E27FC236}">
                        <a16:creationId xmlns:a16="http://schemas.microsoft.com/office/drawing/2014/main" id="{6D4DABE7-D0F0-3E01-1A7C-A2A9B1E4A52C}"/>
                      </a:ext>
                    </a:extLst>
                  </p:cNvPr>
                  <p:cNvSpPr/>
                  <p:nvPr/>
                </p:nvSpPr>
                <p:spPr>
                  <a:xfrm>
                    <a:off x="11550941" y="2848277"/>
                    <a:ext cx="338148" cy="224229"/>
                  </a:xfrm>
                  <a:custGeom>
                    <a:avLst/>
                    <a:gdLst>
                      <a:gd name="connsiteX0" fmla="*/ 335333 w 338148"/>
                      <a:gd name="connsiteY0" fmla="*/ 215508 h 224229"/>
                      <a:gd name="connsiteX1" fmla="*/ 309901 w 338148"/>
                      <a:gd name="connsiteY1" fmla="*/ 221414 h 224229"/>
                      <a:gd name="connsiteX2" fmla="*/ 8721 w 338148"/>
                      <a:gd name="connsiteY2" fmla="*/ 34152 h 224229"/>
                      <a:gd name="connsiteX3" fmla="*/ 2815 w 338148"/>
                      <a:gd name="connsiteY3" fmla="*/ 8721 h 224229"/>
                      <a:gd name="connsiteX4" fmla="*/ 2815 w 338148"/>
                      <a:gd name="connsiteY4" fmla="*/ 8721 h 224229"/>
                      <a:gd name="connsiteX5" fmla="*/ 28247 w 338148"/>
                      <a:gd name="connsiteY5" fmla="*/ 2815 h 224229"/>
                      <a:gd name="connsiteX6" fmla="*/ 329428 w 338148"/>
                      <a:gd name="connsiteY6" fmla="*/ 190077 h 224229"/>
                      <a:gd name="connsiteX7" fmla="*/ 335333 w 338148"/>
                      <a:gd name="connsiteY7" fmla="*/ 215508 h 224229"/>
                      <a:gd name="connsiteX8" fmla="*/ 335333 w 338148"/>
                      <a:gd name="connsiteY8" fmla="*/ 215508 h 224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38148" h="224229">
                        <a:moveTo>
                          <a:pt x="335333" y="215508"/>
                        </a:moveTo>
                        <a:cubicBezTo>
                          <a:pt x="329999" y="224176"/>
                          <a:pt x="318569" y="226843"/>
                          <a:pt x="309901" y="221414"/>
                        </a:cubicBezTo>
                        <a:lnTo>
                          <a:pt x="8721" y="34152"/>
                        </a:lnTo>
                        <a:cubicBezTo>
                          <a:pt x="53" y="28818"/>
                          <a:pt x="-2614" y="17388"/>
                          <a:pt x="2815" y="8721"/>
                        </a:cubicBezTo>
                        <a:lnTo>
                          <a:pt x="2815" y="8721"/>
                        </a:lnTo>
                        <a:cubicBezTo>
                          <a:pt x="8149" y="53"/>
                          <a:pt x="19579" y="-2614"/>
                          <a:pt x="28247" y="2815"/>
                        </a:cubicBezTo>
                        <a:lnTo>
                          <a:pt x="329428" y="190077"/>
                        </a:lnTo>
                        <a:cubicBezTo>
                          <a:pt x="338095" y="195411"/>
                          <a:pt x="340762" y="206841"/>
                          <a:pt x="335333" y="215508"/>
                        </a:cubicBezTo>
                        <a:lnTo>
                          <a:pt x="335333" y="21550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solidFill>
                      <a:srgbClr val="142847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91" name="자유형: 도형 290">
                    <a:extLst>
                      <a:ext uri="{FF2B5EF4-FFF2-40B4-BE49-F238E27FC236}">
                        <a16:creationId xmlns:a16="http://schemas.microsoft.com/office/drawing/2014/main" id="{915C38A0-8CEE-09CA-CE61-BE5F645B4F65}"/>
                      </a:ext>
                    </a:extLst>
                  </p:cNvPr>
                  <p:cNvSpPr/>
                  <p:nvPr/>
                </p:nvSpPr>
                <p:spPr>
                  <a:xfrm>
                    <a:off x="11204951" y="2708312"/>
                    <a:ext cx="43624" cy="9525"/>
                  </a:xfrm>
                  <a:custGeom>
                    <a:avLst/>
                    <a:gdLst>
                      <a:gd name="connsiteX0" fmla="*/ 0 w 43624"/>
                      <a:gd name="connsiteY0" fmla="*/ 0 h 9525"/>
                      <a:gd name="connsiteX1" fmla="*/ 43625 w 43624"/>
                      <a:gd name="connsiteY1" fmla="*/ 0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3624" h="9525">
                        <a:moveTo>
                          <a:pt x="0" y="0"/>
                        </a:moveTo>
                        <a:lnTo>
                          <a:pt x="43625" y="0"/>
                        </a:lnTo>
                      </a:path>
                    </a:pathLst>
                  </a:custGeom>
                  <a:ln w="12700" cap="flat">
                    <a:solidFill>
                      <a:srgbClr val="142847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92" name="자유형: 도형 291">
                    <a:extLst>
                      <a:ext uri="{FF2B5EF4-FFF2-40B4-BE49-F238E27FC236}">
                        <a16:creationId xmlns:a16="http://schemas.microsoft.com/office/drawing/2014/main" id="{F0F2DF46-6BC4-0384-44FE-CE144F9363F5}"/>
                      </a:ext>
                    </a:extLst>
                  </p:cNvPr>
                  <p:cNvSpPr/>
                  <p:nvPr/>
                </p:nvSpPr>
                <p:spPr>
                  <a:xfrm>
                    <a:off x="11204951" y="2770701"/>
                    <a:ext cx="43624" cy="9525"/>
                  </a:xfrm>
                  <a:custGeom>
                    <a:avLst/>
                    <a:gdLst>
                      <a:gd name="connsiteX0" fmla="*/ 0 w 43624"/>
                      <a:gd name="connsiteY0" fmla="*/ 0 h 9525"/>
                      <a:gd name="connsiteX1" fmla="*/ 43625 w 43624"/>
                      <a:gd name="connsiteY1" fmla="*/ 0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3624" h="9525">
                        <a:moveTo>
                          <a:pt x="0" y="0"/>
                        </a:moveTo>
                        <a:lnTo>
                          <a:pt x="43625" y="0"/>
                        </a:lnTo>
                      </a:path>
                    </a:pathLst>
                  </a:custGeom>
                  <a:ln w="12700" cap="flat">
                    <a:solidFill>
                      <a:srgbClr val="142847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93" name="자유형: 도형 292">
                    <a:extLst>
                      <a:ext uri="{FF2B5EF4-FFF2-40B4-BE49-F238E27FC236}">
                        <a16:creationId xmlns:a16="http://schemas.microsoft.com/office/drawing/2014/main" id="{EB2D36D6-6F44-63E9-1A30-4156C262ACA0}"/>
                      </a:ext>
                    </a:extLst>
                  </p:cNvPr>
                  <p:cNvSpPr/>
                  <p:nvPr/>
                </p:nvSpPr>
                <p:spPr>
                  <a:xfrm>
                    <a:off x="11204951" y="2833090"/>
                    <a:ext cx="43624" cy="9525"/>
                  </a:xfrm>
                  <a:custGeom>
                    <a:avLst/>
                    <a:gdLst>
                      <a:gd name="connsiteX0" fmla="*/ 0 w 43624"/>
                      <a:gd name="connsiteY0" fmla="*/ 0 h 9525"/>
                      <a:gd name="connsiteX1" fmla="*/ 43625 w 43624"/>
                      <a:gd name="connsiteY1" fmla="*/ 0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3624" h="9525">
                        <a:moveTo>
                          <a:pt x="0" y="0"/>
                        </a:moveTo>
                        <a:lnTo>
                          <a:pt x="43625" y="0"/>
                        </a:lnTo>
                      </a:path>
                    </a:pathLst>
                  </a:custGeom>
                  <a:ln w="12700" cap="flat">
                    <a:solidFill>
                      <a:srgbClr val="142847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94" name="자유형: 도형 293">
                    <a:extLst>
                      <a:ext uri="{FF2B5EF4-FFF2-40B4-BE49-F238E27FC236}">
                        <a16:creationId xmlns:a16="http://schemas.microsoft.com/office/drawing/2014/main" id="{DC7D46DE-5A4C-D7D5-1E34-0C0F54746FB5}"/>
                      </a:ext>
                    </a:extLst>
                  </p:cNvPr>
                  <p:cNvSpPr/>
                  <p:nvPr/>
                </p:nvSpPr>
                <p:spPr>
                  <a:xfrm>
                    <a:off x="11204951" y="2895574"/>
                    <a:ext cx="43624" cy="9525"/>
                  </a:xfrm>
                  <a:custGeom>
                    <a:avLst/>
                    <a:gdLst>
                      <a:gd name="connsiteX0" fmla="*/ 0 w 43624"/>
                      <a:gd name="connsiteY0" fmla="*/ 0 h 9525"/>
                      <a:gd name="connsiteX1" fmla="*/ 43625 w 43624"/>
                      <a:gd name="connsiteY1" fmla="*/ 0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3624" h="9525">
                        <a:moveTo>
                          <a:pt x="0" y="0"/>
                        </a:moveTo>
                        <a:lnTo>
                          <a:pt x="43625" y="0"/>
                        </a:lnTo>
                      </a:path>
                    </a:pathLst>
                  </a:custGeom>
                  <a:ln w="12700" cap="flat">
                    <a:solidFill>
                      <a:srgbClr val="142847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문체부 제목 돋음체" panose="020B0609000101010101" pitchFamily="49" charset="-127"/>
                    </a:endParaRPr>
                  </a:p>
                </p:txBody>
              </p:sp>
            </p:grpSp>
          </p:grpSp>
          <p:grpSp>
            <p:nvGrpSpPr>
              <p:cNvPr id="82" name="그룹 81">
                <a:extLst>
                  <a:ext uri="{FF2B5EF4-FFF2-40B4-BE49-F238E27FC236}">
                    <a16:creationId xmlns:a16="http://schemas.microsoft.com/office/drawing/2014/main" id="{EAC6B634-5287-C5D2-23F1-73492DD6B2C2}"/>
                  </a:ext>
                </a:extLst>
              </p:cNvPr>
              <p:cNvGrpSpPr/>
              <p:nvPr/>
            </p:nvGrpSpPr>
            <p:grpSpPr>
              <a:xfrm>
                <a:off x="7586965" y="2359521"/>
                <a:ext cx="1883756" cy="1212354"/>
                <a:chOff x="7586965" y="2359521"/>
                <a:chExt cx="1883756" cy="1212354"/>
              </a:xfrm>
            </p:grpSpPr>
            <p:sp>
              <p:nvSpPr>
                <p:cNvPr id="269" name="사각형: 둥근 위쪽 모서리 268">
                  <a:extLst>
                    <a:ext uri="{FF2B5EF4-FFF2-40B4-BE49-F238E27FC236}">
                      <a16:creationId xmlns:a16="http://schemas.microsoft.com/office/drawing/2014/main" id="{881ABE17-C7D3-B797-3691-75760264C0A1}"/>
                    </a:ext>
                  </a:extLst>
                </p:cNvPr>
                <p:cNvSpPr/>
                <p:nvPr/>
              </p:nvSpPr>
              <p:spPr>
                <a:xfrm flipV="1">
                  <a:off x="7586965" y="2652491"/>
                  <a:ext cx="1883755" cy="919384"/>
                </a:xfrm>
                <a:prstGeom prst="round2SameRect">
                  <a:avLst>
                    <a:gd name="adj1" fmla="val 9264"/>
                    <a:gd name="adj2" fmla="val 0"/>
                  </a:avLst>
                </a:prstGeom>
                <a:solidFill>
                  <a:schemeClr val="bg1"/>
                </a:solidFill>
                <a:ln w="19050">
                  <a:noFill/>
                </a:ln>
                <a:effectLst>
                  <a:outerShdw blurRad="25400" dist="25400" dir="5400000" algn="t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781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270" name="TextBox 269">
                  <a:extLst>
                    <a:ext uri="{FF2B5EF4-FFF2-40B4-BE49-F238E27FC236}">
                      <a16:creationId xmlns:a16="http://schemas.microsoft.com/office/drawing/2014/main" id="{B2384354-D4BC-5F81-B566-B6E806F25D3D}"/>
                    </a:ext>
                  </a:extLst>
                </p:cNvPr>
                <p:cNvSpPr txBox="1"/>
                <p:nvPr/>
              </p:nvSpPr>
              <p:spPr>
                <a:xfrm>
                  <a:off x="8007866" y="3193812"/>
                  <a:ext cx="1041953" cy="3231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t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05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군 보급품 전시</a:t>
                  </a:r>
                </a:p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05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군 장비 모의체험</a:t>
                  </a:r>
                </a:p>
              </p:txBody>
            </p:sp>
            <p:grpSp>
              <p:nvGrpSpPr>
                <p:cNvPr id="271" name="그룹 270">
                  <a:extLst>
                    <a:ext uri="{FF2B5EF4-FFF2-40B4-BE49-F238E27FC236}">
                      <a16:creationId xmlns:a16="http://schemas.microsoft.com/office/drawing/2014/main" id="{52AAC03B-CC44-6F50-38D1-FC288C5B0044}"/>
                    </a:ext>
                  </a:extLst>
                </p:cNvPr>
                <p:cNvGrpSpPr/>
                <p:nvPr/>
              </p:nvGrpSpPr>
              <p:grpSpPr>
                <a:xfrm>
                  <a:off x="7586966" y="2359521"/>
                  <a:ext cx="1883755" cy="307480"/>
                  <a:chOff x="7586966" y="2359521"/>
                  <a:chExt cx="1883755" cy="307480"/>
                </a:xfrm>
              </p:grpSpPr>
              <p:sp>
                <p:nvSpPr>
                  <p:cNvPr id="283" name="사각형: 둥근 위쪽 모서리 282">
                    <a:extLst>
                      <a:ext uri="{FF2B5EF4-FFF2-40B4-BE49-F238E27FC236}">
                        <a16:creationId xmlns:a16="http://schemas.microsoft.com/office/drawing/2014/main" id="{F5F8C0C0-B3A1-219C-3AB8-734A40D539A2}"/>
                      </a:ext>
                    </a:extLst>
                  </p:cNvPr>
                  <p:cNvSpPr/>
                  <p:nvPr/>
                </p:nvSpPr>
                <p:spPr>
                  <a:xfrm>
                    <a:off x="7586966" y="2359521"/>
                    <a:ext cx="1883755" cy="307480"/>
                  </a:xfrm>
                  <a:prstGeom prst="round2SameRect">
                    <a:avLst>
                      <a:gd name="adj1" fmla="val 21587"/>
                      <a:gd name="adj2" fmla="val 0"/>
                    </a:avLst>
                  </a:prstGeom>
                  <a:solidFill>
                    <a:srgbClr val="3B725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pPr marL="0" marR="0" lvl="0" indent="0" algn="ctr" defTabSz="90498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979" b="0" i="0" u="none" strike="noStrike" kern="0" cap="none" spc="-9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284" name="TextBox 283">
                    <a:extLst>
                      <a:ext uri="{FF2B5EF4-FFF2-40B4-BE49-F238E27FC236}">
                        <a16:creationId xmlns:a16="http://schemas.microsoft.com/office/drawing/2014/main" id="{ADC8C21B-EA2F-5E89-3C6A-18362EF67D99}"/>
                      </a:ext>
                    </a:extLst>
                  </p:cNvPr>
                  <p:cNvSpPr txBox="1"/>
                  <p:nvPr/>
                </p:nvSpPr>
                <p:spPr>
                  <a:xfrm>
                    <a:off x="8033515" y="2430939"/>
                    <a:ext cx="990657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ctr"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ko-KR" altLang="en-US" sz="14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G마켓 산스 TTF Bold" panose="02000000000000000000" pitchFamily="2" charset="-127"/>
                        <a:ea typeface="문체부 제목 돋음체" panose="020B0609000101010101" pitchFamily="49" charset="-127"/>
                      </a:rPr>
                      <a:t>전시 </a:t>
                    </a:r>
                    <a:r>
                      <a:rPr kumimoji="0" lang="en-US" altLang="ko-KR" sz="14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G마켓 산스 TTF Bold" panose="02000000000000000000" pitchFamily="2" charset="-127"/>
                        <a:ea typeface="문체부 제목 돋음체" panose="020B0609000101010101" pitchFamily="49" charset="-127"/>
                      </a:rPr>
                      <a:t>/ </a:t>
                    </a:r>
                    <a:r>
                      <a:rPr kumimoji="0" lang="ko-KR" altLang="en-US" sz="14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G마켓 산스 TTF Bold" panose="02000000000000000000" pitchFamily="2" charset="-127"/>
                        <a:ea typeface="문체부 제목 돋음체" panose="020B0609000101010101" pitchFamily="49" charset="-127"/>
                      </a:rPr>
                      <a:t>체험</a:t>
                    </a:r>
                  </a:p>
                </p:txBody>
              </p:sp>
            </p:grpSp>
            <p:grpSp>
              <p:nvGrpSpPr>
                <p:cNvPr id="81" name="그룹 80">
                  <a:extLst>
                    <a:ext uri="{FF2B5EF4-FFF2-40B4-BE49-F238E27FC236}">
                      <a16:creationId xmlns:a16="http://schemas.microsoft.com/office/drawing/2014/main" id="{CED83EE7-FE31-03DB-6902-EAF00DC86C1B}"/>
                    </a:ext>
                  </a:extLst>
                </p:cNvPr>
                <p:cNvGrpSpPr/>
                <p:nvPr/>
              </p:nvGrpSpPr>
              <p:grpSpPr>
                <a:xfrm>
                  <a:off x="8155302" y="2788512"/>
                  <a:ext cx="747081" cy="280208"/>
                  <a:chOff x="8064773" y="2781194"/>
                  <a:chExt cx="777311" cy="291545"/>
                </a:xfrm>
                <a:effectLst>
                  <a:outerShdw dist="25400" dir="2700000" algn="tl" rotWithShape="0">
                    <a:prstClr val="black">
                      <a:alpha val="12000"/>
                    </a:prstClr>
                  </a:outerShdw>
                </a:effectLst>
              </p:grpSpPr>
              <p:sp>
                <p:nvSpPr>
                  <p:cNvPr id="38" name="자유형: 도형 37">
                    <a:extLst>
                      <a:ext uri="{FF2B5EF4-FFF2-40B4-BE49-F238E27FC236}">
                        <a16:creationId xmlns:a16="http://schemas.microsoft.com/office/drawing/2014/main" id="{85FB952A-65C4-BA53-2BF0-971751E56F6C}"/>
                      </a:ext>
                    </a:extLst>
                  </p:cNvPr>
                  <p:cNvSpPr/>
                  <p:nvPr/>
                </p:nvSpPr>
                <p:spPr>
                  <a:xfrm>
                    <a:off x="8226551" y="2833800"/>
                    <a:ext cx="54941" cy="4200"/>
                  </a:xfrm>
                  <a:custGeom>
                    <a:avLst/>
                    <a:gdLst>
                      <a:gd name="connsiteX0" fmla="*/ 0 w 54940"/>
                      <a:gd name="connsiteY0" fmla="*/ 0 h 4200"/>
                      <a:gd name="connsiteX1" fmla="*/ 54941 w 54940"/>
                      <a:gd name="connsiteY1" fmla="*/ 0 h 4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940" h="4200">
                        <a:moveTo>
                          <a:pt x="0" y="0"/>
                        </a:moveTo>
                        <a:lnTo>
                          <a:pt x="54941" y="0"/>
                        </a:lnTo>
                      </a:path>
                    </a:pathLst>
                  </a:custGeom>
                  <a:ln w="12700" cap="rnd">
                    <a:solidFill>
                      <a:srgbClr val="142847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39" name="자유형: 도형 38">
                    <a:extLst>
                      <a:ext uri="{FF2B5EF4-FFF2-40B4-BE49-F238E27FC236}">
                        <a16:creationId xmlns:a16="http://schemas.microsoft.com/office/drawing/2014/main" id="{8CA5D05F-405D-27D0-384B-1A4BC699E343}"/>
                      </a:ext>
                    </a:extLst>
                  </p:cNvPr>
                  <p:cNvSpPr/>
                  <p:nvPr/>
                </p:nvSpPr>
                <p:spPr>
                  <a:xfrm>
                    <a:off x="8485380" y="2828024"/>
                    <a:ext cx="165620" cy="64643"/>
                  </a:xfrm>
                  <a:custGeom>
                    <a:avLst/>
                    <a:gdLst>
                      <a:gd name="connsiteX0" fmla="*/ 5586 w 165619"/>
                      <a:gd name="connsiteY0" fmla="*/ 0 h 64643"/>
                      <a:gd name="connsiteX1" fmla="*/ 160034 w 165619"/>
                      <a:gd name="connsiteY1" fmla="*/ 0 h 64643"/>
                      <a:gd name="connsiteX2" fmla="*/ 165620 w 165619"/>
                      <a:gd name="connsiteY2" fmla="*/ 5586 h 64643"/>
                      <a:gd name="connsiteX3" fmla="*/ 165620 w 165619"/>
                      <a:gd name="connsiteY3" fmla="*/ 59057 h 64643"/>
                      <a:gd name="connsiteX4" fmla="*/ 160034 w 165619"/>
                      <a:gd name="connsiteY4" fmla="*/ 64644 h 64643"/>
                      <a:gd name="connsiteX5" fmla="*/ 5586 w 165619"/>
                      <a:gd name="connsiteY5" fmla="*/ 64644 h 64643"/>
                      <a:gd name="connsiteX6" fmla="*/ 0 w 165619"/>
                      <a:gd name="connsiteY6" fmla="*/ 59057 h 64643"/>
                      <a:gd name="connsiteX7" fmla="*/ 0 w 165619"/>
                      <a:gd name="connsiteY7" fmla="*/ 5586 h 64643"/>
                      <a:gd name="connsiteX8" fmla="*/ 5586 w 165619"/>
                      <a:gd name="connsiteY8" fmla="*/ 0 h 646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5619" h="64643">
                        <a:moveTo>
                          <a:pt x="5586" y="0"/>
                        </a:moveTo>
                        <a:lnTo>
                          <a:pt x="160034" y="0"/>
                        </a:lnTo>
                        <a:cubicBezTo>
                          <a:pt x="163100" y="0"/>
                          <a:pt x="165620" y="2520"/>
                          <a:pt x="165620" y="5586"/>
                        </a:cubicBezTo>
                        <a:lnTo>
                          <a:pt x="165620" y="59057"/>
                        </a:lnTo>
                        <a:cubicBezTo>
                          <a:pt x="165620" y="62123"/>
                          <a:pt x="163142" y="64644"/>
                          <a:pt x="160034" y="64644"/>
                        </a:cubicBezTo>
                        <a:lnTo>
                          <a:pt x="5586" y="64644"/>
                        </a:lnTo>
                        <a:cubicBezTo>
                          <a:pt x="2520" y="64644"/>
                          <a:pt x="0" y="62123"/>
                          <a:pt x="0" y="59057"/>
                        </a:cubicBezTo>
                        <a:lnTo>
                          <a:pt x="0" y="5586"/>
                        </a:lnTo>
                        <a:cubicBezTo>
                          <a:pt x="0" y="2520"/>
                          <a:pt x="2520" y="0"/>
                          <a:pt x="5586" y="0"/>
                        </a:cubicBezTo>
                        <a:close/>
                      </a:path>
                    </a:pathLst>
                  </a:custGeom>
                  <a:solidFill>
                    <a:srgbClr val="889FB5"/>
                  </a:solidFill>
                  <a:ln w="12700" cap="rnd">
                    <a:solidFill>
                      <a:srgbClr val="142847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grpSp>
                <p:nvGrpSpPr>
                  <p:cNvPr id="40" name="그래픽 35">
                    <a:extLst>
                      <a:ext uri="{FF2B5EF4-FFF2-40B4-BE49-F238E27FC236}">
                        <a16:creationId xmlns:a16="http://schemas.microsoft.com/office/drawing/2014/main" id="{B78A3CE9-DD1A-A7B7-F9D2-929200B59BD8}"/>
                      </a:ext>
                    </a:extLst>
                  </p:cNvPr>
                  <p:cNvGrpSpPr/>
                  <p:nvPr/>
                </p:nvGrpSpPr>
                <p:grpSpPr>
                  <a:xfrm>
                    <a:off x="8281493" y="2827898"/>
                    <a:ext cx="182675" cy="64853"/>
                    <a:chOff x="8281427" y="2827891"/>
                    <a:chExt cx="182673" cy="64853"/>
                  </a:xfrm>
                  <a:solidFill>
                    <a:srgbClr val="FFFFFF"/>
                  </a:solidFill>
                </p:grpSpPr>
                <p:sp>
                  <p:nvSpPr>
                    <p:cNvPr id="41" name="자유형: 도형 40">
                      <a:extLst>
                        <a:ext uri="{FF2B5EF4-FFF2-40B4-BE49-F238E27FC236}">
                          <a16:creationId xmlns:a16="http://schemas.microsoft.com/office/drawing/2014/main" id="{5AF70629-DEEF-B49C-8B68-0082E19F41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81427" y="2827891"/>
                      <a:ext cx="182673" cy="64853"/>
                    </a:xfrm>
                    <a:custGeom>
                      <a:avLst/>
                      <a:gdLst>
                        <a:gd name="connsiteX0" fmla="*/ 176919 w 182673"/>
                        <a:gd name="connsiteY0" fmla="*/ 0 h 64853"/>
                        <a:gd name="connsiteX1" fmla="*/ 182673 w 182673"/>
                        <a:gd name="connsiteY1" fmla="*/ 5754 h 64853"/>
                        <a:gd name="connsiteX2" fmla="*/ 182673 w 182673"/>
                        <a:gd name="connsiteY2" fmla="*/ 59099 h 64853"/>
                        <a:gd name="connsiteX3" fmla="*/ 176919 w 182673"/>
                        <a:gd name="connsiteY3" fmla="*/ 64854 h 64853"/>
                        <a:gd name="connsiteX4" fmla="*/ 5754 w 182673"/>
                        <a:gd name="connsiteY4" fmla="*/ 64854 h 64853"/>
                        <a:gd name="connsiteX5" fmla="*/ 0 w 182673"/>
                        <a:gd name="connsiteY5" fmla="*/ 59099 h 64853"/>
                        <a:gd name="connsiteX6" fmla="*/ 0 w 182673"/>
                        <a:gd name="connsiteY6" fmla="*/ 5754 h 64853"/>
                        <a:gd name="connsiteX7" fmla="*/ 5754 w 182673"/>
                        <a:gd name="connsiteY7" fmla="*/ 0 h 648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82673" h="64853">
                          <a:moveTo>
                            <a:pt x="176919" y="0"/>
                          </a:moveTo>
                          <a:cubicBezTo>
                            <a:pt x="180097" y="0"/>
                            <a:pt x="182673" y="2576"/>
                            <a:pt x="182673" y="5754"/>
                          </a:cubicBezTo>
                          <a:lnTo>
                            <a:pt x="182673" y="59099"/>
                          </a:lnTo>
                          <a:cubicBezTo>
                            <a:pt x="182673" y="62277"/>
                            <a:pt x="180097" y="64854"/>
                            <a:pt x="176919" y="64854"/>
                          </a:cubicBezTo>
                          <a:lnTo>
                            <a:pt x="5754" y="64854"/>
                          </a:lnTo>
                          <a:cubicBezTo>
                            <a:pt x="2576" y="64854"/>
                            <a:pt x="0" y="62277"/>
                            <a:pt x="0" y="59099"/>
                          </a:cubicBezTo>
                          <a:lnTo>
                            <a:pt x="0" y="5754"/>
                          </a:lnTo>
                          <a:cubicBezTo>
                            <a:pt x="0" y="2576"/>
                            <a:pt x="2576" y="0"/>
                            <a:pt x="5754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rnd">
                      <a:solidFill>
                        <a:srgbClr val="142847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grpSp>
                  <p:nvGrpSpPr>
                    <p:cNvPr id="42" name="그래픽 35">
                      <a:extLst>
                        <a:ext uri="{FF2B5EF4-FFF2-40B4-BE49-F238E27FC236}">
                          <a16:creationId xmlns:a16="http://schemas.microsoft.com/office/drawing/2014/main" id="{1655FB33-6BE5-D393-8E9C-96ED079C2C5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93062" y="2837888"/>
                      <a:ext cx="156169" cy="44733"/>
                      <a:chOff x="8293062" y="2837888"/>
                      <a:chExt cx="156169" cy="44733"/>
                    </a:xfrm>
                  </p:grpSpPr>
                  <p:sp>
                    <p:nvSpPr>
                      <p:cNvPr id="43" name="자유형: 도형 42">
                        <a:extLst>
                          <a:ext uri="{FF2B5EF4-FFF2-40B4-BE49-F238E27FC236}">
                            <a16:creationId xmlns:a16="http://schemas.microsoft.com/office/drawing/2014/main" id="{5C189588-2122-CFF7-9F7F-CF4CDB4488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93062" y="2837888"/>
                        <a:ext cx="8568" cy="44733"/>
                      </a:xfrm>
                      <a:custGeom>
                        <a:avLst/>
                        <a:gdLst>
                          <a:gd name="connsiteX0" fmla="*/ 8569 w 8568"/>
                          <a:gd name="connsiteY0" fmla="*/ 0 h 44733"/>
                          <a:gd name="connsiteX1" fmla="*/ 0 w 8568"/>
                          <a:gd name="connsiteY1" fmla="*/ 44734 h 4473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8568" h="44733">
                            <a:moveTo>
                              <a:pt x="8569" y="0"/>
                            </a:moveTo>
                            <a:lnTo>
                              <a:pt x="0" y="44734"/>
                            </a:lnTo>
                          </a:path>
                        </a:pathLst>
                      </a:custGeom>
                      <a:ln w="12700" cap="rnd">
                        <a:solidFill>
                          <a:srgbClr val="14284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44" name="자유형: 도형 43">
                        <a:extLst>
                          <a:ext uri="{FF2B5EF4-FFF2-40B4-BE49-F238E27FC236}">
                            <a16:creationId xmlns:a16="http://schemas.microsoft.com/office/drawing/2014/main" id="{C5B9B6E2-F8FB-2551-A27F-F4D651CCA75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22548" y="2837888"/>
                        <a:ext cx="8610" cy="44733"/>
                      </a:xfrm>
                      <a:custGeom>
                        <a:avLst/>
                        <a:gdLst>
                          <a:gd name="connsiteX0" fmla="*/ 8611 w 8610"/>
                          <a:gd name="connsiteY0" fmla="*/ 0 h 44733"/>
                          <a:gd name="connsiteX1" fmla="*/ 0 w 8610"/>
                          <a:gd name="connsiteY1" fmla="*/ 44734 h 4473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8610" h="44733">
                            <a:moveTo>
                              <a:pt x="8611" y="0"/>
                            </a:moveTo>
                            <a:lnTo>
                              <a:pt x="0" y="44734"/>
                            </a:lnTo>
                          </a:path>
                        </a:pathLst>
                      </a:custGeom>
                      <a:ln w="12700" cap="rnd">
                        <a:solidFill>
                          <a:srgbClr val="14284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45" name="자유형: 도형 44">
                        <a:extLst>
                          <a:ext uri="{FF2B5EF4-FFF2-40B4-BE49-F238E27FC236}">
                            <a16:creationId xmlns:a16="http://schemas.microsoft.com/office/drawing/2014/main" id="{1468367C-F27F-BCBA-2776-F0D81035133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52077" y="2837888"/>
                        <a:ext cx="8610" cy="44733"/>
                      </a:xfrm>
                      <a:custGeom>
                        <a:avLst/>
                        <a:gdLst>
                          <a:gd name="connsiteX0" fmla="*/ 8611 w 8610"/>
                          <a:gd name="connsiteY0" fmla="*/ 0 h 44733"/>
                          <a:gd name="connsiteX1" fmla="*/ 0 w 8610"/>
                          <a:gd name="connsiteY1" fmla="*/ 44734 h 4473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8610" h="44733">
                            <a:moveTo>
                              <a:pt x="8611" y="0"/>
                            </a:moveTo>
                            <a:lnTo>
                              <a:pt x="0" y="44734"/>
                            </a:lnTo>
                          </a:path>
                        </a:pathLst>
                      </a:custGeom>
                      <a:ln w="12700" cap="rnd">
                        <a:solidFill>
                          <a:srgbClr val="14284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46" name="자유형: 도형 45">
                        <a:extLst>
                          <a:ext uri="{FF2B5EF4-FFF2-40B4-BE49-F238E27FC236}">
                            <a16:creationId xmlns:a16="http://schemas.microsoft.com/office/drawing/2014/main" id="{88BE112C-D7B4-DC37-E353-D151FB3DD80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81605" y="2837888"/>
                        <a:ext cx="8568" cy="44733"/>
                      </a:xfrm>
                      <a:custGeom>
                        <a:avLst/>
                        <a:gdLst>
                          <a:gd name="connsiteX0" fmla="*/ 8569 w 8568"/>
                          <a:gd name="connsiteY0" fmla="*/ 0 h 44733"/>
                          <a:gd name="connsiteX1" fmla="*/ 0 w 8568"/>
                          <a:gd name="connsiteY1" fmla="*/ 44734 h 4473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8568" h="44733">
                            <a:moveTo>
                              <a:pt x="8569" y="0"/>
                            </a:moveTo>
                            <a:lnTo>
                              <a:pt x="0" y="44734"/>
                            </a:lnTo>
                          </a:path>
                        </a:pathLst>
                      </a:custGeom>
                      <a:ln w="12700" cap="rnd">
                        <a:solidFill>
                          <a:srgbClr val="14284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47" name="자유형: 도형 46">
                        <a:extLst>
                          <a:ext uri="{FF2B5EF4-FFF2-40B4-BE49-F238E27FC236}">
                            <a16:creationId xmlns:a16="http://schemas.microsoft.com/office/drawing/2014/main" id="{4DD69496-D3D6-1B2E-9CA1-B2A153BE9BC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11092" y="2837888"/>
                        <a:ext cx="8610" cy="44733"/>
                      </a:xfrm>
                      <a:custGeom>
                        <a:avLst/>
                        <a:gdLst>
                          <a:gd name="connsiteX0" fmla="*/ 8611 w 8610"/>
                          <a:gd name="connsiteY0" fmla="*/ 0 h 44733"/>
                          <a:gd name="connsiteX1" fmla="*/ 0 w 8610"/>
                          <a:gd name="connsiteY1" fmla="*/ 44734 h 4473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8610" h="44733">
                            <a:moveTo>
                              <a:pt x="8611" y="0"/>
                            </a:moveTo>
                            <a:lnTo>
                              <a:pt x="0" y="44734"/>
                            </a:lnTo>
                          </a:path>
                        </a:pathLst>
                      </a:custGeom>
                      <a:ln w="12700" cap="rnd">
                        <a:solidFill>
                          <a:srgbClr val="14284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48" name="자유형: 도형 47">
                        <a:extLst>
                          <a:ext uri="{FF2B5EF4-FFF2-40B4-BE49-F238E27FC236}">
                            <a16:creationId xmlns:a16="http://schemas.microsoft.com/office/drawing/2014/main" id="{DF1D0D35-1F8F-6381-739F-439FD777141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40620" y="2837888"/>
                        <a:ext cx="8610" cy="44733"/>
                      </a:xfrm>
                      <a:custGeom>
                        <a:avLst/>
                        <a:gdLst>
                          <a:gd name="connsiteX0" fmla="*/ 8611 w 8610"/>
                          <a:gd name="connsiteY0" fmla="*/ 0 h 44733"/>
                          <a:gd name="connsiteX1" fmla="*/ 0 w 8610"/>
                          <a:gd name="connsiteY1" fmla="*/ 44734 h 4473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8610" h="44733">
                            <a:moveTo>
                              <a:pt x="8611" y="0"/>
                            </a:moveTo>
                            <a:lnTo>
                              <a:pt x="0" y="44734"/>
                            </a:lnTo>
                          </a:path>
                        </a:pathLst>
                      </a:custGeom>
                      <a:ln w="12700" cap="rnd">
                        <a:solidFill>
                          <a:srgbClr val="14284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</p:grpSp>
              </p:grpSp>
              <p:sp>
                <p:nvSpPr>
                  <p:cNvPr id="49" name="자유형: 도형 48">
                    <a:extLst>
                      <a:ext uri="{FF2B5EF4-FFF2-40B4-BE49-F238E27FC236}">
                        <a16:creationId xmlns:a16="http://schemas.microsoft.com/office/drawing/2014/main" id="{4B99B2E0-FE3F-4C2A-5138-53645BB59FF3}"/>
                      </a:ext>
                    </a:extLst>
                  </p:cNvPr>
                  <p:cNvSpPr/>
                  <p:nvPr/>
                </p:nvSpPr>
                <p:spPr>
                  <a:xfrm>
                    <a:off x="8549015" y="2824789"/>
                    <a:ext cx="108706" cy="101564"/>
                  </a:xfrm>
                  <a:custGeom>
                    <a:avLst/>
                    <a:gdLst>
                      <a:gd name="connsiteX0" fmla="*/ 108705 w 108705"/>
                      <a:gd name="connsiteY0" fmla="*/ 77287 h 101564"/>
                      <a:gd name="connsiteX1" fmla="*/ 108705 w 108705"/>
                      <a:gd name="connsiteY1" fmla="*/ 0 h 101564"/>
                      <a:gd name="connsiteX2" fmla="*/ 97280 w 108705"/>
                      <a:gd name="connsiteY2" fmla="*/ 0 h 101564"/>
                      <a:gd name="connsiteX3" fmla="*/ 94088 w 108705"/>
                      <a:gd name="connsiteY3" fmla="*/ 46162 h 101564"/>
                      <a:gd name="connsiteX4" fmla="*/ 61997 w 108705"/>
                      <a:gd name="connsiteY4" fmla="*/ 68004 h 101564"/>
                      <a:gd name="connsiteX5" fmla="*/ 3192 w 108705"/>
                      <a:gd name="connsiteY5" fmla="*/ 67878 h 101564"/>
                      <a:gd name="connsiteX6" fmla="*/ 0 w 108705"/>
                      <a:gd name="connsiteY6" fmla="*/ 101565 h 101564"/>
                      <a:gd name="connsiteX7" fmla="*/ 82495 w 108705"/>
                      <a:gd name="connsiteY7" fmla="*/ 101565 h 101564"/>
                      <a:gd name="connsiteX8" fmla="*/ 108663 w 108705"/>
                      <a:gd name="connsiteY8" fmla="*/ 77329 h 101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8705" h="101564">
                        <a:moveTo>
                          <a:pt x="108705" y="77287"/>
                        </a:moveTo>
                        <a:lnTo>
                          <a:pt x="108705" y="0"/>
                        </a:lnTo>
                        <a:lnTo>
                          <a:pt x="97280" y="0"/>
                        </a:lnTo>
                        <a:cubicBezTo>
                          <a:pt x="97280" y="0"/>
                          <a:pt x="96776" y="33393"/>
                          <a:pt x="94088" y="46162"/>
                        </a:cubicBezTo>
                        <a:cubicBezTo>
                          <a:pt x="89510" y="67878"/>
                          <a:pt x="72372" y="68004"/>
                          <a:pt x="61997" y="68004"/>
                        </a:cubicBezTo>
                        <a:cubicBezTo>
                          <a:pt x="51622" y="68004"/>
                          <a:pt x="3192" y="67878"/>
                          <a:pt x="3192" y="67878"/>
                        </a:cubicBezTo>
                        <a:lnTo>
                          <a:pt x="0" y="101565"/>
                        </a:lnTo>
                        <a:lnTo>
                          <a:pt x="82495" y="101565"/>
                        </a:lnTo>
                        <a:cubicBezTo>
                          <a:pt x="88712" y="82201"/>
                          <a:pt x="108663" y="77329"/>
                          <a:pt x="108663" y="77329"/>
                        </a:cubicBezTo>
                        <a:close/>
                      </a:path>
                    </a:pathLst>
                  </a:custGeom>
                  <a:solidFill>
                    <a:srgbClr val="889FB5"/>
                  </a:solidFill>
                  <a:ln w="12700" cap="rnd">
                    <a:solidFill>
                      <a:srgbClr val="142847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50" name="자유형: 도형 49">
                    <a:extLst>
                      <a:ext uri="{FF2B5EF4-FFF2-40B4-BE49-F238E27FC236}">
                        <a16:creationId xmlns:a16="http://schemas.microsoft.com/office/drawing/2014/main" id="{0E7A7E98-6FF2-7047-8248-27D739D36387}"/>
                      </a:ext>
                    </a:extLst>
                  </p:cNvPr>
                  <p:cNvSpPr/>
                  <p:nvPr/>
                </p:nvSpPr>
                <p:spPr>
                  <a:xfrm>
                    <a:off x="8548188" y="2926354"/>
                    <a:ext cx="106039" cy="102670"/>
                  </a:xfrm>
                  <a:custGeom>
                    <a:avLst/>
                    <a:gdLst>
                      <a:gd name="connsiteX0" fmla="*/ 104996 w 106038"/>
                      <a:gd name="connsiteY0" fmla="*/ 76404 h 102670"/>
                      <a:gd name="connsiteX1" fmla="*/ 81516 w 106038"/>
                      <a:gd name="connsiteY1" fmla="*/ 12097 h 102670"/>
                      <a:gd name="connsiteX2" fmla="*/ 83364 w 106038"/>
                      <a:gd name="connsiteY2" fmla="*/ 0 h 102670"/>
                      <a:gd name="connsiteX3" fmla="*/ 869 w 106038"/>
                      <a:gd name="connsiteY3" fmla="*/ 0 h 102670"/>
                      <a:gd name="connsiteX4" fmla="*/ 29 w 106038"/>
                      <a:gd name="connsiteY4" fmla="*/ 13651 h 102670"/>
                      <a:gd name="connsiteX5" fmla="*/ 15780 w 106038"/>
                      <a:gd name="connsiteY5" fmla="*/ 30411 h 102670"/>
                      <a:gd name="connsiteX6" fmla="*/ 39470 w 106038"/>
                      <a:gd name="connsiteY6" fmla="*/ 30411 h 102670"/>
                      <a:gd name="connsiteX7" fmla="*/ 58288 w 106038"/>
                      <a:gd name="connsiteY7" fmla="*/ 67584 h 102670"/>
                      <a:gd name="connsiteX8" fmla="*/ 61438 w 106038"/>
                      <a:gd name="connsiteY8" fmla="*/ 99128 h 102670"/>
                      <a:gd name="connsiteX9" fmla="*/ 65639 w 106038"/>
                      <a:gd name="connsiteY9" fmla="*/ 102447 h 102670"/>
                      <a:gd name="connsiteX10" fmla="*/ 100838 w 106038"/>
                      <a:gd name="connsiteY10" fmla="*/ 88250 h 102670"/>
                      <a:gd name="connsiteX11" fmla="*/ 104954 w 106038"/>
                      <a:gd name="connsiteY11" fmla="*/ 76446 h 102670"/>
                      <a:gd name="connsiteX12" fmla="*/ 44511 w 106038"/>
                      <a:gd name="connsiteY12" fmla="*/ 18440 h 102670"/>
                      <a:gd name="connsiteX13" fmla="*/ 37160 w 106038"/>
                      <a:gd name="connsiteY13" fmla="*/ 24824 h 102670"/>
                      <a:gd name="connsiteX14" fmla="*/ 13260 w 106038"/>
                      <a:gd name="connsiteY14" fmla="*/ 24824 h 102670"/>
                      <a:gd name="connsiteX15" fmla="*/ 1625 w 106038"/>
                      <a:gd name="connsiteY15" fmla="*/ 13735 h 102670"/>
                      <a:gd name="connsiteX16" fmla="*/ 2549 w 106038"/>
                      <a:gd name="connsiteY16" fmla="*/ 4746 h 102670"/>
                      <a:gd name="connsiteX17" fmla="*/ 44511 w 106038"/>
                      <a:gd name="connsiteY17" fmla="*/ 4746 h 102670"/>
                      <a:gd name="connsiteX18" fmla="*/ 44511 w 106038"/>
                      <a:gd name="connsiteY18" fmla="*/ 18440 h 10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06038" h="102670">
                        <a:moveTo>
                          <a:pt x="104996" y="76404"/>
                        </a:moveTo>
                        <a:cubicBezTo>
                          <a:pt x="93613" y="56159"/>
                          <a:pt x="81516" y="38139"/>
                          <a:pt x="81516" y="12097"/>
                        </a:cubicBezTo>
                        <a:cubicBezTo>
                          <a:pt x="81516" y="7519"/>
                          <a:pt x="82230" y="3570"/>
                          <a:pt x="83364" y="0"/>
                        </a:cubicBezTo>
                        <a:lnTo>
                          <a:pt x="869" y="0"/>
                        </a:lnTo>
                        <a:lnTo>
                          <a:pt x="29" y="13651"/>
                        </a:lnTo>
                        <a:cubicBezTo>
                          <a:pt x="-517" y="22724"/>
                          <a:pt x="6708" y="30411"/>
                          <a:pt x="15780" y="30411"/>
                        </a:cubicBezTo>
                        <a:lnTo>
                          <a:pt x="39470" y="30411"/>
                        </a:lnTo>
                        <a:lnTo>
                          <a:pt x="58288" y="67584"/>
                        </a:lnTo>
                        <a:cubicBezTo>
                          <a:pt x="62194" y="77623"/>
                          <a:pt x="63286" y="88544"/>
                          <a:pt x="61438" y="99128"/>
                        </a:cubicBezTo>
                        <a:cubicBezTo>
                          <a:pt x="61018" y="101481"/>
                          <a:pt x="63412" y="103329"/>
                          <a:pt x="65639" y="102447"/>
                        </a:cubicBezTo>
                        <a:lnTo>
                          <a:pt x="100838" y="88250"/>
                        </a:lnTo>
                        <a:cubicBezTo>
                          <a:pt x="105500" y="86359"/>
                          <a:pt x="107432" y="80815"/>
                          <a:pt x="104954" y="76446"/>
                        </a:cubicBezTo>
                        <a:close/>
                        <a:moveTo>
                          <a:pt x="44511" y="18440"/>
                        </a:moveTo>
                        <a:cubicBezTo>
                          <a:pt x="44511" y="21968"/>
                          <a:pt x="41235" y="24824"/>
                          <a:pt x="37160" y="24824"/>
                        </a:cubicBezTo>
                        <a:lnTo>
                          <a:pt x="13260" y="24824"/>
                        </a:lnTo>
                        <a:cubicBezTo>
                          <a:pt x="6372" y="24824"/>
                          <a:pt x="995" y="19700"/>
                          <a:pt x="1625" y="13735"/>
                        </a:cubicBezTo>
                        <a:lnTo>
                          <a:pt x="2549" y="4746"/>
                        </a:lnTo>
                        <a:lnTo>
                          <a:pt x="44511" y="4746"/>
                        </a:lnTo>
                        <a:lnTo>
                          <a:pt x="44511" y="18440"/>
                        </a:lnTo>
                        <a:close/>
                      </a:path>
                    </a:pathLst>
                  </a:custGeom>
                  <a:solidFill>
                    <a:srgbClr val="889FB5"/>
                  </a:solidFill>
                  <a:ln w="12700" cap="rnd">
                    <a:solidFill>
                      <a:srgbClr val="142847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grpSp>
                <p:nvGrpSpPr>
                  <p:cNvPr id="53" name="그래픽 35">
                    <a:extLst>
                      <a:ext uri="{FF2B5EF4-FFF2-40B4-BE49-F238E27FC236}">
                        <a16:creationId xmlns:a16="http://schemas.microsoft.com/office/drawing/2014/main" id="{A4FFC2C8-5A42-E136-8121-7C0E68A330A5}"/>
                      </a:ext>
                    </a:extLst>
                  </p:cNvPr>
                  <p:cNvGrpSpPr/>
                  <p:nvPr/>
                </p:nvGrpSpPr>
                <p:grpSpPr>
                  <a:xfrm>
                    <a:off x="8448795" y="2927070"/>
                    <a:ext cx="96231" cy="145669"/>
                    <a:chOff x="8448727" y="2927061"/>
                    <a:chExt cx="96230" cy="145668"/>
                  </a:xfrm>
                  <a:solidFill>
                    <a:srgbClr val="889FB5"/>
                  </a:solidFill>
                </p:grpSpPr>
                <p:sp>
                  <p:nvSpPr>
                    <p:cNvPr id="54" name="자유형: 도형 53">
                      <a:extLst>
                        <a:ext uri="{FF2B5EF4-FFF2-40B4-BE49-F238E27FC236}">
                          <a16:creationId xmlns:a16="http://schemas.microsoft.com/office/drawing/2014/main" id="{C98293F0-F69D-659D-2634-2C17B95534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48727" y="2936092"/>
                      <a:ext cx="96230" cy="136637"/>
                    </a:xfrm>
                    <a:custGeom>
                      <a:avLst/>
                      <a:gdLst>
                        <a:gd name="connsiteX0" fmla="*/ 72330 w 96230"/>
                        <a:gd name="connsiteY0" fmla="*/ 0 h 136637"/>
                        <a:gd name="connsiteX1" fmla="*/ 55067 w 96230"/>
                        <a:gd name="connsiteY1" fmla="*/ 63803 h 136637"/>
                        <a:gd name="connsiteX2" fmla="*/ 40659 w 96230"/>
                        <a:gd name="connsiteY2" fmla="*/ 96860 h 136637"/>
                        <a:gd name="connsiteX3" fmla="*/ 16801 w 96230"/>
                        <a:gd name="connsiteY3" fmla="*/ 89300 h 136637"/>
                        <a:gd name="connsiteX4" fmla="*/ 5502 w 96230"/>
                        <a:gd name="connsiteY4" fmla="*/ 109545 h 136637"/>
                        <a:gd name="connsiteX5" fmla="*/ 0 w 96230"/>
                        <a:gd name="connsiteY5" fmla="*/ 118492 h 136637"/>
                        <a:gd name="connsiteX6" fmla="*/ 47548 w 96230"/>
                        <a:gd name="connsiteY6" fmla="*/ 136638 h 136637"/>
                        <a:gd name="connsiteX7" fmla="*/ 53891 w 96230"/>
                        <a:gd name="connsiteY7" fmla="*/ 126221 h 136637"/>
                        <a:gd name="connsiteX8" fmla="*/ 96230 w 96230"/>
                        <a:gd name="connsiteY8" fmla="*/ 9115 h 136637"/>
                        <a:gd name="connsiteX9" fmla="*/ 96230 w 96230"/>
                        <a:gd name="connsiteY9" fmla="*/ 9115 h 136637"/>
                        <a:gd name="connsiteX10" fmla="*/ 72330 w 96230"/>
                        <a:gd name="connsiteY10" fmla="*/ 0 h 1366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96230" h="136637">
                          <a:moveTo>
                            <a:pt x="72330" y="0"/>
                          </a:moveTo>
                          <a:cubicBezTo>
                            <a:pt x="68760" y="19742"/>
                            <a:pt x="63047" y="45490"/>
                            <a:pt x="55067" y="63803"/>
                          </a:cubicBezTo>
                          <a:lnTo>
                            <a:pt x="40659" y="96860"/>
                          </a:lnTo>
                          <a:lnTo>
                            <a:pt x="16801" y="89300"/>
                          </a:lnTo>
                          <a:cubicBezTo>
                            <a:pt x="13273" y="96146"/>
                            <a:pt x="9535" y="102951"/>
                            <a:pt x="5502" y="109545"/>
                          </a:cubicBezTo>
                          <a:lnTo>
                            <a:pt x="0" y="118492"/>
                          </a:lnTo>
                          <a:lnTo>
                            <a:pt x="47548" y="136638"/>
                          </a:lnTo>
                          <a:lnTo>
                            <a:pt x="53891" y="126221"/>
                          </a:lnTo>
                          <a:cubicBezTo>
                            <a:pt x="75690" y="90392"/>
                            <a:pt x="90056" y="50572"/>
                            <a:pt x="96230" y="9115"/>
                          </a:cubicBezTo>
                          <a:lnTo>
                            <a:pt x="96230" y="9115"/>
                          </a:lnTo>
                          <a:lnTo>
                            <a:pt x="72330" y="0"/>
                          </a:lnTo>
                          <a:close/>
                        </a:path>
                      </a:pathLst>
                    </a:custGeom>
                    <a:solidFill>
                      <a:srgbClr val="889FB5"/>
                    </a:solidFill>
                    <a:ln w="12700" cap="rnd">
                      <a:solidFill>
                        <a:srgbClr val="142847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55" name="자유형: 도형 54">
                      <a:extLst>
                        <a:ext uri="{FF2B5EF4-FFF2-40B4-BE49-F238E27FC236}">
                          <a16:creationId xmlns:a16="http://schemas.microsoft.com/office/drawing/2014/main" id="{7215B115-8CE1-BD05-72B8-D48E594993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65528" y="2927061"/>
                      <a:ext cx="55528" cy="105890"/>
                    </a:xfrm>
                    <a:custGeom>
                      <a:avLst/>
                      <a:gdLst>
                        <a:gd name="connsiteX0" fmla="*/ 38265 w 55528"/>
                        <a:gd name="connsiteY0" fmla="*/ 72834 h 105890"/>
                        <a:gd name="connsiteX1" fmla="*/ 55529 w 55528"/>
                        <a:gd name="connsiteY1" fmla="*/ 9031 h 105890"/>
                        <a:gd name="connsiteX2" fmla="*/ 31881 w 55528"/>
                        <a:gd name="connsiteY2" fmla="*/ 0 h 105890"/>
                        <a:gd name="connsiteX3" fmla="*/ 31545 w 55528"/>
                        <a:gd name="connsiteY3" fmla="*/ 2184 h 105890"/>
                        <a:gd name="connsiteX4" fmla="*/ 0 w 55528"/>
                        <a:gd name="connsiteY4" fmla="*/ 98330 h 105890"/>
                        <a:gd name="connsiteX5" fmla="*/ 23858 w 55528"/>
                        <a:gd name="connsiteY5" fmla="*/ 105891 h 105890"/>
                        <a:gd name="connsiteX6" fmla="*/ 38265 w 55528"/>
                        <a:gd name="connsiteY6" fmla="*/ 72834 h 105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5528" h="105890">
                          <a:moveTo>
                            <a:pt x="38265" y="72834"/>
                          </a:moveTo>
                          <a:cubicBezTo>
                            <a:pt x="46246" y="54521"/>
                            <a:pt x="51958" y="28730"/>
                            <a:pt x="55529" y="9031"/>
                          </a:cubicBezTo>
                          <a:lnTo>
                            <a:pt x="31881" y="0"/>
                          </a:lnTo>
                          <a:lnTo>
                            <a:pt x="31545" y="2184"/>
                          </a:lnTo>
                          <a:cubicBezTo>
                            <a:pt x="26294" y="35787"/>
                            <a:pt x="15583" y="68214"/>
                            <a:pt x="0" y="98330"/>
                          </a:cubicBezTo>
                          <a:lnTo>
                            <a:pt x="23858" y="105891"/>
                          </a:lnTo>
                          <a:lnTo>
                            <a:pt x="38265" y="72834"/>
                          </a:lnTo>
                          <a:close/>
                        </a:path>
                      </a:pathLst>
                    </a:custGeom>
                    <a:solidFill>
                      <a:srgbClr val="889FB5"/>
                    </a:solidFill>
                    <a:ln w="12700" cap="rnd">
                      <a:solidFill>
                        <a:srgbClr val="142847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  <p:sp>
                <p:nvSpPr>
                  <p:cNvPr id="56" name="자유형: 도형 55">
                    <a:extLst>
                      <a:ext uri="{FF2B5EF4-FFF2-40B4-BE49-F238E27FC236}">
                        <a16:creationId xmlns:a16="http://schemas.microsoft.com/office/drawing/2014/main" id="{AD7B9388-C083-4BE9-3C04-17CA7F865C3D}"/>
                      </a:ext>
                    </a:extLst>
                  </p:cNvPr>
                  <p:cNvSpPr/>
                  <p:nvPr/>
                </p:nvSpPr>
                <p:spPr>
                  <a:xfrm>
                    <a:off x="8485380" y="2892668"/>
                    <a:ext cx="80521" cy="52991"/>
                  </a:xfrm>
                  <a:custGeom>
                    <a:avLst/>
                    <a:gdLst>
                      <a:gd name="connsiteX0" fmla="*/ 0 w 80520"/>
                      <a:gd name="connsiteY0" fmla="*/ 42 h 52991"/>
                      <a:gd name="connsiteX1" fmla="*/ 0 w 80520"/>
                      <a:gd name="connsiteY1" fmla="*/ 8317 h 52991"/>
                      <a:gd name="connsiteX2" fmla="*/ 3738 w 80520"/>
                      <a:gd name="connsiteY2" fmla="*/ 17305 h 52991"/>
                      <a:gd name="connsiteX3" fmla="*/ 3738 w 80520"/>
                      <a:gd name="connsiteY3" fmla="*/ 17305 h 52991"/>
                      <a:gd name="connsiteX4" fmla="*/ 7309 w 80520"/>
                      <a:gd name="connsiteY4" fmla="*/ 28310 h 52991"/>
                      <a:gd name="connsiteX5" fmla="*/ 5166 w 80520"/>
                      <a:gd name="connsiteY5" fmla="*/ 41668 h 52991"/>
                      <a:gd name="connsiteX6" fmla="*/ 10375 w 80520"/>
                      <a:gd name="connsiteY6" fmla="*/ 48388 h 52991"/>
                      <a:gd name="connsiteX7" fmla="*/ 59141 w 80520"/>
                      <a:gd name="connsiteY7" fmla="*/ 52967 h 52991"/>
                      <a:gd name="connsiteX8" fmla="*/ 65484 w 80520"/>
                      <a:gd name="connsiteY8" fmla="*/ 47716 h 52991"/>
                      <a:gd name="connsiteX9" fmla="*/ 66870 w 80520"/>
                      <a:gd name="connsiteY9" fmla="*/ 33645 h 52991"/>
                      <a:gd name="connsiteX10" fmla="*/ 73674 w 80520"/>
                      <a:gd name="connsiteY10" fmla="*/ 23438 h 52991"/>
                      <a:gd name="connsiteX11" fmla="*/ 73674 w 80520"/>
                      <a:gd name="connsiteY11" fmla="*/ 23438 h 52991"/>
                      <a:gd name="connsiteX12" fmla="*/ 80521 w 80520"/>
                      <a:gd name="connsiteY12" fmla="*/ 12013 h 52991"/>
                      <a:gd name="connsiteX13" fmla="*/ 80521 w 80520"/>
                      <a:gd name="connsiteY13" fmla="*/ 0 h 52991"/>
                      <a:gd name="connsiteX14" fmla="*/ 42 w 80520"/>
                      <a:gd name="connsiteY14" fmla="*/ 0 h 529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80520" h="52991">
                        <a:moveTo>
                          <a:pt x="0" y="42"/>
                        </a:moveTo>
                        <a:lnTo>
                          <a:pt x="0" y="8317"/>
                        </a:lnTo>
                        <a:cubicBezTo>
                          <a:pt x="0" y="11677"/>
                          <a:pt x="1344" y="14911"/>
                          <a:pt x="3738" y="17305"/>
                        </a:cubicBezTo>
                        <a:lnTo>
                          <a:pt x="3738" y="17305"/>
                        </a:lnTo>
                        <a:cubicBezTo>
                          <a:pt x="6637" y="20204"/>
                          <a:pt x="7981" y="24278"/>
                          <a:pt x="7309" y="28310"/>
                        </a:cubicBezTo>
                        <a:lnTo>
                          <a:pt x="5166" y="41668"/>
                        </a:lnTo>
                        <a:cubicBezTo>
                          <a:pt x="4620" y="44986"/>
                          <a:pt x="7015" y="48094"/>
                          <a:pt x="10375" y="48388"/>
                        </a:cubicBezTo>
                        <a:lnTo>
                          <a:pt x="59141" y="52967"/>
                        </a:lnTo>
                        <a:cubicBezTo>
                          <a:pt x="62333" y="53261"/>
                          <a:pt x="65189" y="50908"/>
                          <a:pt x="65484" y="47716"/>
                        </a:cubicBezTo>
                        <a:lnTo>
                          <a:pt x="66870" y="33645"/>
                        </a:lnTo>
                        <a:cubicBezTo>
                          <a:pt x="67290" y="29318"/>
                          <a:pt x="69852" y="25496"/>
                          <a:pt x="73674" y="23438"/>
                        </a:cubicBezTo>
                        <a:lnTo>
                          <a:pt x="73674" y="23438"/>
                        </a:lnTo>
                        <a:cubicBezTo>
                          <a:pt x="77875" y="21170"/>
                          <a:pt x="80521" y="16801"/>
                          <a:pt x="80521" y="12013"/>
                        </a:cubicBezTo>
                        <a:lnTo>
                          <a:pt x="80521" y="0"/>
                        </a:lnTo>
                        <a:lnTo>
                          <a:pt x="42" y="0"/>
                        </a:lnTo>
                        <a:close/>
                      </a:path>
                    </a:pathLst>
                  </a:custGeom>
                  <a:solidFill>
                    <a:srgbClr val="889FB5"/>
                  </a:solidFill>
                  <a:ln w="12700" cap="rnd">
                    <a:solidFill>
                      <a:srgbClr val="142847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57" name="자유형: 도형 56">
                    <a:extLst>
                      <a:ext uri="{FF2B5EF4-FFF2-40B4-BE49-F238E27FC236}">
                        <a16:creationId xmlns:a16="http://schemas.microsoft.com/office/drawing/2014/main" id="{E30B6BC9-99C6-45F6-3C4A-5661B28C8CD6}"/>
                      </a:ext>
                    </a:extLst>
                  </p:cNvPr>
                  <p:cNvSpPr/>
                  <p:nvPr/>
                </p:nvSpPr>
                <p:spPr>
                  <a:xfrm>
                    <a:off x="8464168" y="2832183"/>
                    <a:ext cx="21211" cy="56285"/>
                  </a:xfrm>
                  <a:custGeom>
                    <a:avLst/>
                    <a:gdLst>
                      <a:gd name="connsiteX0" fmla="*/ 0 w 21211"/>
                      <a:gd name="connsiteY0" fmla="*/ 0 h 56284"/>
                      <a:gd name="connsiteX1" fmla="*/ 21212 w 21211"/>
                      <a:gd name="connsiteY1" fmla="*/ 0 h 56284"/>
                      <a:gd name="connsiteX2" fmla="*/ 21212 w 21211"/>
                      <a:gd name="connsiteY2" fmla="*/ 56285 h 56284"/>
                      <a:gd name="connsiteX3" fmla="*/ 0 w 21211"/>
                      <a:gd name="connsiteY3" fmla="*/ 56285 h 56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211" h="56284">
                        <a:moveTo>
                          <a:pt x="0" y="0"/>
                        </a:moveTo>
                        <a:lnTo>
                          <a:pt x="21212" y="0"/>
                        </a:lnTo>
                        <a:lnTo>
                          <a:pt x="21212" y="56285"/>
                        </a:lnTo>
                        <a:lnTo>
                          <a:pt x="0" y="56285"/>
                        </a:lnTo>
                        <a:close/>
                      </a:path>
                    </a:pathLst>
                  </a:custGeom>
                  <a:solidFill>
                    <a:srgbClr val="142847"/>
                  </a:solidFill>
                  <a:ln w="12700" cap="flat">
                    <a:solidFill>
                      <a:srgbClr val="142847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58" name="자유형: 도형 57">
                    <a:extLst>
                      <a:ext uri="{FF2B5EF4-FFF2-40B4-BE49-F238E27FC236}">
                        <a16:creationId xmlns:a16="http://schemas.microsoft.com/office/drawing/2014/main" id="{DF757389-37ED-833C-0205-136A25D3EBB4}"/>
                      </a:ext>
                    </a:extLst>
                  </p:cNvPr>
                  <p:cNvSpPr/>
                  <p:nvPr/>
                </p:nvSpPr>
                <p:spPr>
                  <a:xfrm>
                    <a:off x="8657722" y="2843567"/>
                    <a:ext cx="21211" cy="33476"/>
                  </a:xfrm>
                  <a:custGeom>
                    <a:avLst/>
                    <a:gdLst>
                      <a:gd name="connsiteX0" fmla="*/ 0 w 21211"/>
                      <a:gd name="connsiteY0" fmla="*/ 0 h 33476"/>
                      <a:gd name="connsiteX1" fmla="*/ 21212 w 21211"/>
                      <a:gd name="connsiteY1" fmla="*/ 0 h 33476"/>
                      <a:gd name="connsiteX2" fmla="*/ 21212 w 21211"/>
                      <a:gd name="connsiteY2" fmla="*/ 33477 h 33476"/>
                      <a:gd name="connsiteX3" fmla="*/ 0 w 21211"/>
                      <a:gd name="connsiteY3" fmla="*/ 33477 h 334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211" h="33476">
                        <a:moveTo>
                          <a:pt x="0" y="0"/>
                        </a:moveTo>
                        <a:lnTo>
                          <a:pt x="21212" y="0"/>
                        </a:lnTo>
                        <a:lnTo>
                          <a:pt x="21212" y="33477"/>
                        </a:lnTo>
                        <a:lnTo>
                          <a:pt x="0" y="33477"/>
                        </a:lnTo>
                        <a:close/>
                      </a:path>
                    </a:pathLst>
                  </a:custGeom>
                  <a:solidFill>
                    <a:srgbClr val="142847"/>
                  </a:solidFill>
                  <a:ln w="12700" cap="flat">
                    <a:solidFill>
                      <a:srgbClr val="142847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59" name="자유형: 도형 58">
                    <a:extLst>
                      <a:ext uri="{FF2B5EF4-FFF2-40B4-BE49-F238E27FC236}">
                        <a16:creationId xmlns:a16="http://schemas.microsoft.com/office/drawing/2014/main" id="{982F6A5C-E777-6D38-9039-BA285E64F521}"/>
                      </a:ext>
                    </a:extLst>
                  </p:cNvPr>
                  <p:cNvSpPr/>
                  <p:nvPr/>
                </p:nvSpPr>
                <p:spPr>
                  <a:xfrm>
                    <a:off x="8104741" y="2851379"/>
                    <a:ext cx="175869" cy="17893"/>
                  </a:xfrm>
                  <a:custGeom>
                    <a:avLst/>
                    <a:gdLst>
                      <a:gd name="connsiteX0" fmla="*/ 0 w 175868"/>
                      <a:gd name="connsiteY0" fmla="*/ 0 h 17893"/>
                      <a:gd name="connsiteX1" fmla="*/ 175869 w 175868"/>
                      <a:gd name="connsiteY1" fmla="*/ 0 h 17893"/>
                      <a:gd name="connsiteX2" fmla="*/ 175869 w 175868"/>
                      <a:gd name="connsiteY2" fmla="*/ 17894 h 17893"/>
                      <a:gd name="connsiteX3" fmla="*/ 0 w 175868"/>
                      <a:gd name="connsiteY3" fmla="*/ 17894 h 178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5868" h="17893">
                        <a:moveTo>
                          <a:pt x="0" y="0"/>
                        </a:moveTo>
                        <a:lnTo>
                          <a:pt x="175869" y="0"/>
                        </a:lnTo>
                        <a:lnTo>
                          <a:pt x="175869" y="17894"/>
                        </a:lnTo>
                        <a:lnTo>
                          <a:pt x="0" y="17894"/>
                        </a:lnTo>
                        <a:close/>
                      </a:path>
                    </a:pathLst>
                  </a:custGeom>
                  <a:solidFill>
                    <a:srgbClr val="142847"/>
                  </a:solidFill>
                  <a:ln w="12700" cap="flat">
                    <a:solidFill>
                      <a:srgbClr val="142847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61" name="자유형: 도형 60">
                    <a:extLst>
                      <a:ext uri="{FF2B5EF4-FFF2-40B4-BE49-F238E27FC236}">
                        <a16:creationId xmlns:a16="http://schemas.microsoft.com/office/drawing/2014/main" id="{06A9334B-688B-C3BA-1499-1BCA76581F55}"/>
                      </a:ext>
                    </a:extLst>
                  </p:cNvPr>
                  <p:cNvSpPr/>
                  <p:nvPr/>
                </p:nvSpPr>
                <p:spPr>
                  <a:xfrm>
                    <a:off x="8485380" y="2828026"/>
                    <a:ext cx="165620" cy="64643"/>
                  </a:xfrm>
                  <a:custGeom>
                    <a:avLst/>
                    <a:gdLst>
                      <a:gd name="connsiteX0" fmla="*/ 5586 w 165619"/>
                      <a:gd name="connsiteY0" fmla="*/ 0 h 64643"/>
                      <a:gd name="connsiteX1" fmla="*/ 160034 w 165619"/>
                      <a:gd name="connsiteY1" fmla="*/ 0 h 64643"/>
                      <a:gd name="connsiteX2" fmla="*/ 165620 w 165619"/>
                      <a:gd name="connsiteY2" fmla="*/ 5586 h 64643"/>
                      <a:gd name="connsiteX3" fmla="*/ 165620 w 165619"/>
                      <a:gd name="connsiteY3" fmla="*/ 59057 h 64643"/>
                      <a:gd name="connsiteX4" fmla="*/ 160034 w 165619"/>
                      <a:gd name="connsiteY4" fmla="*/ 64644 h 64643"/>
                      <a:gd name="connsiteX5" fmla="*/ 5586 w 165619"/>
                      <a:gd name="connsiteY5" fmla="*/ 64644 h 64643"/>
                      <a:gd name="connsiteX6" fmla="*/ 0 w 165619"/>
                      <a:gd name="connsiteY6" fmla="*/ 59057 h 64643"/>
                      <a:gd name="connsiteX7" fmla="*/ 0 w 165619"/>
                      <a:gd name="connsiteY7" fmla="*/ 5586 h 64643"/>
                      <a:gd name="connsiteX8" fmla="*/ 5586 w 165619"/>
                      <a:gd name="connsiteY8" fmla="*/ 0 h 646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5619" h="64643">
                        <a:moveTo>
                          <a:pt x="5586" y="0"/>
                        </a:moveTo>
                        <a:lnTo>
                          <a:pt x="160034" y="0"/>
                        </a:lnTo>
                        <a:cubicBezTo>
                          <a:pt x="163100" y="0"/>
                          <a:pt x="165620" y="2520"/>
                          <a:pt x="165620" y="5586"/>
                        </a:cubicBezTo>
                        <a:lnTo>
                          <a:pt x="165620" y="59057"/>
                        </a:lnTo>
                        <a:cubicBezTo>
                          <a:pt x="165620" y="62123"/>
                          <a:pt x="163142" y="64644"/>
                          <a:pt x="160034" y="64644"/>
                        </a:cubicBezTo>
                        <a:lnTo>
                          <a:pt x="5586" y="64644"/>
                        </a:lnTo>
                        <a:cubicBezTo>
                          <a:pt x="2520" y="64644"/>
                          <a:pt x="0" y="62123"/>
                          <a:pt x="0" y="59057"/>
                        </a:cubicBezTo>
                        <a:lnTo>
                          <a:pt x="0" y="5586"/>
                        </a:lnTo>
                        <a:cubicBezTo>
                          <a:pt x="0" y="2520"/>
                          <a:pt x="2520" y="0"/>
                          <a:pt x="5586" y="0"/>
                        </a:cubicBezTo>
                        <a:close/>
                      </a:path>
                    </a:pathLst>
                  </a:custGeom>
                  <a:solidFill>
                    <a:srgbClr val="889FB5"/>
                  </a:solidFill>
                  <a:ln w="12700" cap="rnd">
                    <a:solidFill>
                      <a:srgbClr val="142847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62" name="자유형: 도형 61">
                    <a:extLst>
                      <a:ext uri="{FF2B5EF4-FFF2-40B4-BE49-F238E27FC236}">
                        <a16:creationId xmlns:a16="http://schemas.microsoft.com/office/drawing/2014/main" id="{5C442AE1-91A4-A427-0805-44BFFF961B20}"/>
                      </a:ext>
                    </a:extLst>
                  </p:cNvPr>
                  <p:cNvSpPr/>
                  <p:nvPr/>
                </p:nvSpPr>
                <p:spPr>
                  <a:xfrm>
                    <a:off x="8678973" y="2836342"/>
                    <a:ext cx="163111" cy="103392"/>
                  </a:xfrm>
                  <a:custGeom>
                    <a:avLst/>
                    <a:gdLst>
                      <a:gd name="connsiteX0" fmla="*/ 131303 w 163110"/>
                      <a:gd name="connsiteY0" fmla="*/ 102237 h 103392"/>
                      <a:gd name="connsiteX1" fmla="*/ 4620 w 163110"/>
                      <a:gd name="connsiteY1" fmla="*/ 49900 h 103392"/>
                      <a:gd name="connsiteX2" fmla="*/ 0 w 163110"/>
                      <a:gd name="connsiteY2" fmla="*/ 42970 h 103392"/>
                      <a:gd name="connsiteX3" fmla="*/ 0 w 163110"/>
                      <a:gd name="connsiteY3" fmla="*/ 7477 h 103392"/>
                      <a:gd name="connsiteX4" fmla="*/ 7477 w 163110"/>
                      <a:gd name="connsiteY4" fmla="*/ 0 h 103392"/>
                      <a:gd name="connsiteX5" fmla="*/ 148483 w 163110"/>
                      <a:gd name="connsiteY5" fmla="*/ 0 h 103392"/>
                      <a:gd name="connsiteX6" fmla="*/ 162932 w 163110"/>
                      <a:gd name="connsiteY6" fmla="*/ 16885 h 103392"/>
                      <a:gd name="connsiteX7" fmla="*/ 151339 w 163110"/>
                      <a:gd name="connsiteY7" fmla="*/ 91022 h 103392"/>
                      <a:gd name="connsiteX8" fmla="*/ 131303 w 163110"/>
                      <a:gd name="connsiteY8" fmla="*/ 102279 h 103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3110" h="103392">
                        <a:moveTo>
                          <a:pt x="131303" y="102237"/>
                        </a:moveTo>
                        <a:lnTo>
                          <a:pt x="4620" y="49900"/>
                        </a:lnTo>
                        <a:cubicBezTo>
                          <a:pt x="1806" y="48724"/>
                          <a:pt x="0" y="45994"/>
                          <a:pt x="0" y="42970"/>
                        </a:cubicBezTo>
                        <a:lnTo>
                          <a:pt x="0" y="7477"/>
                        </a:lnTo>
                        <a:cubicBezTo>
                          <a:pt x="0" y="3360"/>
                          <a:pt x="3360" y="0"/>
                          <a:pt x="7477" y="0"/>
                        </a:cubicBezTo>
                        <a:lnTo>
                          <a:pt x="148483" y="0"/>
                        </a:lnTo>
                        <a:cubicBezTo>
                          <a:pt x="157471" y="0"/>
                          <a:pt x="164318" y="8023"/>
                          <a:pt x="162932" y="16885"/>
                        </a:cubicBezTo>
                        <a:lnTo>
                          <a:pt x="151339" y="91022"/>
                        </a:lnTo>
                        <a:cubicBezTo>
                          <a:pt x="149869" y="100347"/>
                          <a:pt x="140040" y="105891"/>
                          <a:pt x="131303" y="102279"/>
                        </a:cubicBezTo>
                        <a:close/>
                      </a:path>
                    </a:pathLst>
                  </a:custGeom>
                  <a:solidFill>
                    <a:srgbClr val="889FB5"/>
                  </a:solidFill>
                  <a:ln w="12700" cap="rnd">
                    <a:solidFill>
                      <a:srgbClr val="142847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grpSp>
                <p:nvGrpSpPr>
                  <p:cNvPr id="63" name="그래픽 35">
                    <a:extLst>
                      <a:ext uri="{FF2B5EF4-FFF2-40B4-BE49-F238E27FC236}">
                        <a16:creationId xmlns:a16="http://schemas.microsoft.com/office/drawing/2014/main" id="{26E5E4DC-5011-8E44-B590-3B61A69BA79B}"/>
                      </a:ext>
                    </a:extLst>
                  </p:cNvPr>
                  <p:cNvGrpSpPr/>
                  <p:nvPr/>
                </p:nvGrpSpPr>
                <p:grpSpPr>
                  <a:xfrm>
                    <a:off x="8281490" y="2827899"/>
                    <a:ext cx="182674" cy="64853"/>
                    <a:chOff x="8281427" y="2827891"/>
                    <a:chExt cx="182673" cy="64853"/>
                  </a:xfrm>
                  <a:solidFill>
                    <a:srgbClr val="889FB5"/>
                  </a:solidFill>
                </p:grpSpPr>
                <p:sp>
                  <p:nvSpPr>
                    <p:cNvPr id="64" name="자유형: 도형 63">
                      <a:extLst>
                        <a:ext uri="{FF2B5EF4-FFF2-40B4-BE49-F238E27FC236}">
                          <a16:creationId xmlns:a16="http://schemas.microsoft.com/office/drawing/2014/main" id="{2C1E74D0-1F90-F5A8-CBE6-F93EC2F628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81427" y="2827891"/>
                      <a:ext cx="182673" cy="64853"/>
                    </a:xfrm>
                    <a:custGeom>
                      <a:avLst/>
                      <a:gdLst>
                        <a:gd name="connsiteX0" fmla="*/ 176919 w 182673"/>
                        <a:gd name="connsiteY0" fmla="*/ 0 h 64853"/>
                        <a:gd name="connsiteX1" fmla="*/ 182673 w 182673"/>
                        <a:gd name="connsiteY1" fmla="*/ 5754 h 64853"/>
                        <a:gd name="connsiteX2" fmla="*/ 182673 w 182673"/>
                        <a:gd name="connsiteY2" fmla="*/ 59099 h 64853"/>
                        <a:gd name="connsiteX3" fmla="*/ 176919 w 182673"/>
                        <a:gd name="connsiteY3" fmla="*/ 64854 h 64853"/>
                        <a:gd name="connsiteX4" fmla="*/ 5754 w 182673"/>
                        <a:gd name="connsiteY4" fmla="*/ 64854 h 64853"/>
                        <a:gd name="connsiteX5" fmla="*/ 0 w 182673"/>
                        <a:gd name="connsiteY5" fmla="*/ 59099 h 64853"/>
                        <a:gd name="connsiteX6" fmla="*/ 0 w 182673"/>
                        <a:gd name="connsiteY6" fmla="*/ 5754 h 64853"/>
                        <a:gd name="connsiteX7" fmla="*/ 5754 w 182673"/>
                        <a:gd name="connsiteY7" fmla="*/ 0 h 648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82673" h="64853">
                          <a:moveTo>
                            <a:pt x="176919" y="0"/>
                          </a:moveTo>
                          <a:cubicBezTo>
                            <a:pt x="180097" y="0"/>
                            <a:pt x="182673" y="2576"/>
                            <a:pt x="182673" y="5754"/>
                          </a:cubicBezTo>
                          <a:lnTo>
                            <a:pt x="182673" y="59099"/>
                          </a:lnTo>
                          <a:cubicBezTo>
                            <a:pt x="182673" y="62277"/>
                            <a:pt x="180097" y="64854"/>
                            <a:pt x="176919" y="64854"/>
                          </a:cubicBezTo>
                          <a:lnTo>
                            <a:pt x="5754" y="64854"/>
                          </a:lnTo>
                          <a:cubicBezTo>
                            <a:pt x="2576" y="64854"/>
                            <a:pt x="0" y="62277"/>
                            <a:pt x="0" y="59099"/>
                          </a:cubicBezTo>
                          <a:lnTo>
                            <a:pt x="0" y="5754"/>
                          </a:lnTo>
                          <a:cubicBezTo>
                            <a:pt x="0" y="2576"/>
                            <a:pt x="2576" y="0"/>
                            <a:pt x="5754" y="0"/>
                          </a:cubicBezTo>
                          <a:close/>
                        </a:path>
                      </a:pathLst>
                    </a:custGeom>
                    <a:solidFill>
                      <a:srgbClr val="889FB5"/>
                    </a:solidFill>
                    <a:ln w="12700" cap="rnd">
                      <a:solidFill>
                        <a:srgbClr val="142847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grpSp>
                  <p:nvGrpSpPr>
                    <p:cNvPr id="65" name="그래픽 35">
                      <a:extLst>
                        <a:ext uri="{FF2B5EF4-FFF2-40B4-BE49-F238E27FC236}">
                          <a16:creationId xmlns:a16="http://schemas.microsoft.com/office/drawing/2014/main" id="{F4D4C404-74BA-730D-DC89-CB4E09B1E2F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93062" y="2843452"/>
                      <a:ext cx="156168" cy="33609"/>
                      <a:chOff x="8293062" y="2843452"/>
                      <a:chExt cx="156168" cy="33609"/>
                    </a:xfrm>
                  </p:grpSpPr>
                  <p:sp>
                    <p:nvSpPr>
                      <p:cNvPr id="66" name="자유형: 도형 65">
                        <a:extLst>
                          <a:ext uri="{FF2B5EF4-FFF2-40B4-BE49-F238E27FC236}">
                            <a16:creationId xmlns:a16="http://schemas.microsoft.com/office/drawing/2014/main" id="{987A6005-BE8A-7674-5CBF-584D077F05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93062" y="2843452"/>
                        <a:ext cx="8568" cy="33609"/>
                      </a:xfrm>
                      <a:custGeom>
                        <a:avLst/>
                        <a:gdLst>
                          <a:gd name="connsiteX0" fmla="*/ 8569 w 8568"/>
                          <a:gd name="connsiteY0" fmla="*/ 0 h 44733"/>
                          <a:gd name="connsiteX1" fmla="*/ 0 w 8568"/>
                          <a:gd name="connsiteY1" fmla="*/ 44734 h 4473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8568" h="44733">
                            <a:moveTo>
                              <a:pt x="8569" y="0"/>
                            </a:moveTo>
                            <a:lnTo>
                              <a:pt x="0" y="44734"/>
                            </a:lnTo>
                          </a:path>
                        </a:pathLst>
                      </a:custGeom>
                      <a:ln w="6350" cap="rnd">
                        <a:solidFill>
                          <a:srgbClr val="14284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67" name="자유형: 도형 66">
                        <a:extLst>
                          <a:ext uri="{FF2B5EF4-FFF2-40B4-BE49-F238E27FC236}">
                            <a16:creationId xmlns:a16="http://schemas.microsoft.com/office/drawing/2014/main" id="{46FF1E70-CCD6-8630-3284-A6F1F80E3E1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22548" y="2843452"/>
                        <a:ext cx="8610" cy="33609"/>
                      </a:xfrm>
                      <a:custGeom>
                        <a:avLst/>
                        <a:gdLst>
                          <a:gd name="connsiteX0" fmla="*/ 8611 w 8610"/>
                          <a:gd name="connsiteY0" fmla="*/ 0 h 44733"/>
                          <a:gd name="connsiteX1" fmla="*/ 0 w 8610"/>
                          <a:gd name="connsiteY1" fmla="*/ 44734 h 4473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8610" h="44733">
                            <a:moveTo>
                              <a:pt x="8611" y="0"/>
                            </a:moveTo>
                            <a:lnTo>
                              <a:pt x="0" y="44734"/>
                            </a:lnTo>
                          </a:path>
                        </a:pathLst>
                      </a:custGeom>
                      <a:ln w="6350" cap="rnd">
                        <a:solidFill>
                          <a:srgbClr val="14284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68" name="자유형: 도형 67">
                        <a:extLst>
                          <a:ext uri="{FF2B5EF4-FFF2-40B4-BE49-F238E27FC236}">
                            <a16:creationId xmlns:a16="http://schemas.microsoft.com/office/drawing/2014/main" id="{0B3F0760-9A7A-3035-5BF3-3F89C48DAD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52077" y="2843452"/>
                        <a:ext cx="8610" cy="33609"/>
                      </a:xfrm>
                      <a:custGeom>
                        <a:avLst/>
                        <a:gdLst>
                          <a:gd name="connsiteX0" fmla="*/ 8611 w 8610"/>
                          <a:gd name="connsiteY0" fmla="*/ 0 h 44733"/>
                          <a:gd name="connsiteX1" fmla="*/ 0 w 8610"/>
                          <a:gd name="connsiteY1" fmla="*/ 44734 h 4473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8610" h="44733">
                            <a:moveTo>
                              <a:pt x="8611" y="0"/>
                            </a:moveTo>
                            <a:lnTo>
                              <a:pt x="0" y="44734"/>
                            </a:lnTo>
                          </a:path>
                        </a:pathLst>
                      </a:custGeom>
                      <a:ln w="6350" cap="rnd">
                        <a:solidFill>
                          <a:srgbClr val="14284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69" name="자유형: 도형 68">
                        <a:extLst>
                          <a:ext uri="{FF2B5EF4-FFF2-40B4-BE49-F238E27FC236}">
                            <a16:creationId xmlns:a16="http://schemas.microsoft.com/office/drawing/2014/main" id="{1E7F7ACF-8D6C-2D8E-8A16-B1954BC367F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81605" y="2843452"/>
                        <a:ext cx="8568" cy="33609"/>
                      </a:xfrm>
                      <a:custGeom>
                        <a:avLst/>
                        <a:gdLst>
                          <a:gd name="connsiteX0" fmla="*/ 8569 w 8568"/>
                          <a:gd name="connsiteY0" fmla="*/ 0 h 44733"/>
                          <a:gd name="connsiteX1" fmla="*/ 0 w 8568"/>
                          <a:gd name="connsiteY1" fmla="*/ 44734 h 4473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8568" h="44733">
                            <a:moveTo>
                              <a:pt x="8569" y="0"/>
                            </a:moveTo>
                            <a:lnTo>
                              <a:pt x="0" y="44734"/>
                            </a:lnTo>
                          </a:path>
                        </a:pathLst>
                      </a:custGeom>
                      <a:ln w="6350" cap="rnd">
                        <a:solidFill>
                          <a:srgbClr val="14284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70" name="자유형: 도형 69">
                        <a:extLst>
                          <a:ext uri="{FF2B5EF4-FFF2-40B4-BE49-F238E27FC236}">
                            <a16:creationId xmlns:a16="http://schemas.microsoft.com/office/drawing/2014/main" id="{5A1D1440-14C3-563D-6D48-CFF710AD296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11092" y="2843452"/>
                        <a:ext cx="8610" cy="33609"/>
                      </a:xfrm>
                      <a:custGeom>
                        <a:avLst/>
                        <a:gdLst>
                          <a:gd name="connsiteX0" fmla="*/ 8611 w 8610"/>
                          <a:gd name="connsiteY0" fmla="*/ 0 h 44733"/>
                          <a:gd name="connsiteX1" fmla="*/ 0 w 8610"/>
                          <a:gd name="connsiteY1" fmla="*/ 44734 h 4473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8610" h="44733">
                            <a:moveTo>
                              <a:pt x="8611" y="0"/>
                            </a:moveTo>
                            <a:lnTo>
                              <a:pt x="0" y="44734"/>
                            </a:lnTo>
                          </a:path>
                        </a:pathLst>
                      </a:custGeom>
                      <a:ln w="6350" cap="rnd">
                        <a:solidFill>
                          <a:srgbClr val="14284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71" name="자유형: 도형 70">
                        <a:extLst>
                          <a:ext uri="{FF2B5EF4-FFF2-40B4-BE49-F238E27FC236}">
                            <a16:creationId xmlns:a16="http://schemas.microsoft.com/office/drawing/2014/main" id="{77C97485-46EA-D6B7-2472-C6D85CFA90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40620" y="2843452"/>
                        <a:ext cx="8610" cy="33609"/>
                      </a:xfrm>
                      <a:custGeom>
                        <a:avLst/>
                        <a:gdLst>
                          <a:gd name="connsiteX0" fmla="*/ 8611 w 8610"/>
                          <a:gd name="connsiteY0" fmla="*/ 0 h 44733"/>
                          <a:gd name="connsiteX1" fmla="*/ 0 w 8610"/>
                          <a:gd name="connsiteY1" fmla="*/ 44734 h 4473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8610" h="44733">
                            <a:moveTo>
                              <a:pt x="8611" y="0"/>
                            </a:moveTo>
                            <a:lnTo>
                              <a:pt x="0" y="44734"/>
                            </a:lnTo>
                          </a:path>
                        </a:pathLst>
                      </a:custGeom>
                      <a:ln w="6350" cap="rnd">
                        <a:solidFill>
                          <a:srgbClr val="14284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</p:grpSp>
              </p:grpSp>
              <p:sp>
                <p:nvSpPr>
                  <p:cNvPr id="72" name="자유형: 도형 71">
                    <a:extLst>
                      <a:ext uri="{FF2B5EF4-FFF2-40B4-BE49-F238E27FC236}">
                        <a16:creationId xmlns:a16="http://schemas.microsoft.com/office/drawing/2014/main" id="{C9BAEC16-A1A6-FD8E-5D3D-62B19DE1C377}"/>
                      </a:ext>
                    </a:extLst>
                  </p:cNvPr>
                  <p:cNvSpPr/>
                  <p:nvPr/>
                </p:nvSpPr>
                <p:spPr>
                  <a:xfrm>
                    <a:off x="8549011" y="2824791"/>
                    <a:ext cx="108706" cy="101564"/>
                  </a:xfrm>
                  <a:custGeom>
                    <a:avLst/>
                    <a:gdLst>
                      <a:gd name="connsiteX0" fmla="*/ 108705 w 108705"/>
                      <a:gd name="connsiteY0" fmla="*/ 77287 h 101564"/>
                      <a:gd name="connsiteX1" fmla="*/ 108705 w 108705"/>
                      <a:gd name="connsiteY1" fmla="*/ 0 h 101564"/>
                      <a:gd name="connsiteX2" fmla="*/ 97280 w 108705"/>
                      <a:gd name="connsiteY2" fmla="*/ 0 h 101564"/>
                      <a:gd name="connsiteX3" fmla="*/ 94088 w 108705"/>
                      <a:gd name="connsiteY3" fmla="*/ 46162 h 101564"/>
                      <a:gd name="connsiteX4" fmla="*/ 61997 w 108705"/>
                      <a:gd name="connsiteY4" fmla="*/ 68004 h 101564"/>
                      <a:gd name="connsiteX5" fmla="*/ 3192 w 108705"/>
                      <a:gd name="connsiteY5" fmla="*/ 67878 h 101564"/>
                      <a:gd name="connsiteX6" fmla="*/ 0 w 108705"/>
                      <a:gd name="connsiteY6" fmla="*/ 101565 h 101564"/>
                      <a:gd name="connsiteX7" fmla="*/ 82495 w 108705"/>
                      <a:gd name="connsiteY7" fmla="*/ 101565 h 101564"/>
                      <a:gd name="connsiteX8" fmla="*/ 108663 w 108705"/>
                      <a:gd name="connsiteY8" fmla="*/ 77329 h 101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8705" h="101564">
                        <a:moveTo>
                          <a:pt x="108705" y="77287"/>
                        </a:moveTo>
                        <a:lnTo>
                          <a:pt x="108705" y="0"/>
                        </a:lnTo>
                        <a:lnTo>
                          <a:pt x="97280" y="0"/>
                        </a:lnTo>
                        <a:cubicBezTo>
                          <a:pt x="97280" y="0"/>
                          <a:pt x="96776" y="33393"/>
                          <a:pt x="94088" y="46162"/>
                        </a:cubicBezTo>
                        <a:cubicBezTo>
                          <a:pt x="89510" y="67878"/>
                          <a:pt x="72372" y="68004"/>
                          <a:pt x="61997" y="68004"/>
                        </a:cubicBezTo>
                        <a:cubicBezTo>
                          <a:pt x="51622" y="68004"/>
                          <a:pt x="3192" y="67878"/>
                          <a:pt x="3192" y="67878"/>
                        </a:cubicBezTo>
                        <a:lnTo>
                          <a:pt x="0" y="101565"/>
                        </a:lnTo>
                        <a:lnTo>
                          <a:pt x="82495" y="101565"/>
                        </a:lnTo>
                        <a:cubicBezTo>
                          <a:pt x="88712" y="82201"/>
                          <a:pt x="108663" y="77329"/>
                          <a:pt x="108663" y="77329"/>
                        </a:cubicBezTo>
                        <a:close/>
                      </a:path>
                    </a:pathLst>
                  </a:custGeom>
                  <a:solidFill>
                    <a:srgbClr val="889FB5"/>
                  </a:solidFill>
                  <a:ln w="12700" cap="rnd">
                    <a:solidFill>
                      <a:srgbClr val="142847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grpSp>
                <p:nvGrpSpPr>
                  <p:cNvPr id="74" name="그래픽 35">
                    <a:extLst>
                      <a:ext uri="{FF2B5EF4-FFF2-40B4-BE49-F238E27FC236}">
                        <a16:creationId xmlns:a16="http://schemas.microsoft.com/office/drawing/2014/main" id="{DE94B6BE-12D1-050D-078D-CA63F27A83E6}"/>
                      </a:ext>
                    </a:extLst>
                  </p:cNvPr>
                  <p:cNvGrpSpPr/>
                  <p:nvPr/>
                </p:nvGrpSpPr>
                <p:grpSpPr>
                  <a:xfrm>
                    <a:off x="8448786" y="2927066"/>
                    <a:ext cx="96231" cy="145668"/>
                    <a:chOff x="8448727" y="2927061"/>
                    <a:chExt cx="96230" cy="145668"/>
                  </a:xfrm>
                  <a:solidFill>
                    <a:srgbClr val="889FB5"/>
                  </a:solidFill>
                </p:grpSpPr>
                <p:sp>
                  <p:nvSpPr>
                    <p:cNvPr id="75" name="자유형: 도형 74">
                      <a:extLst>
                        <a:ext uri="{FF2B5EF4-FFF2-40B4-BE49-F238E27FC236}">
                          <a16:creationId xmlns:a16="http://schemas.microsoft.com/office/drawing/2014/main" id="{250851AC-D850-9EFA-DFA5-932D803E08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48727" y="2936092"/>
                      <a:ext cx="96230" cy="136637"/>
                    </a:xfrm>
                    <a:custGeom>
                      <a:avLst/>
                      <a:gdLst>
                        <a:gd name="connsiteX0" fmla="*/ 72330 w 96230"/>
                        <a:gd name="connsiteY0" fmla="*/ 0 h 136637"/>
                        <a:gd name="connsiteX1" fmla="*/ 55067 w 96230"/>
                        <a:gd name="connsiteY1" fmla="*/ 63803 h 136637"/>
                        <a:gd name="connsiteX2" fmla="*/ 40659 w 96230"/>
                        <a:gd name="connsiteY2" fmla="*/ 96860 h 136637"/>
                        <a:gd name="connsiteX3" fmla="*/ 16801 w 96230"/>
                        <a:gd name="connsiteY3" fmla="*/ 89300 h 136637"/>
                        <a:gd name="connsiteX4" fmla="*/ 5502 w 96230"/>
                        <a:gd name="connsiteY4" fmla="*/ 109545 h 136637"/>
                        <a:gd name="connsiteX5" fmla="*/ 0 w 96230"/>
                        <a:gd name="connsiteY5" fmla="*/ 118492 h 136637"/>
                        <a:gd name="connsiteX6" fmla="*/ 47548 w 96230"/>
                        <a:gd name="connsiteY6" fmla="*/ 136638 h 136637"/>
                        <a:gd name="connsiteX7" fmla="*/ 53891 w 96230"/>
                        <a:gd name="connsiteY7" fmla="*/ 126221 h 136637"/>
                        <a:gd name="connsiteX8" fmla="*/ 96230 w 96230"/>
                        <a:gd name="connsiteY8" fmla="*/ 9115 h 136637"/>
                        <a:gd name="connsiteX9" fmla="*/ 96230 w 96230"/>
                        <a:gd name="connsiteY9" fmla="*/ 9115 h 136637"/>
                        <a:gd name="connsiteX10" fmla="*/ 72330 w 96230"/>
                        <a:gd name="connsiteY10" fmla="*/ 0 h 1366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96230" h="136637">
                          <a:moveTo>
                            <a:pt x="72330" y="0"/>
                          </a:moveTo>
                          <a:cubicBezTo>
                            <a:pt x="68760" y="19742"/>
                            <a:pt x="63047" y="45490"/>
                            <a:pt x="55067" y="63803"/>
                          </a:cubicBezTo>
                          <a:lnTo>
                            <a:pt x="40659" y="96860"/>
                          </a:lnTo>
                          <a:lnTo>
                            <a:pt x="16801" y="89300"/>
                          </a:lnTo>
                          <a:cubicBezTo>
                            <a:pt x="13273" y="96146"/>
                            <a:pt x="9535" y="102951"/>
                            <a:pt x="5502" y="109545"/>
                          </a:cubicBezTo>
                          <a:lnTo>
                            <a:pt x="0" y="118492"/>
                          </a:lnTo>
                          <a:lnTo>
                            <a:pt x="47548" y="136638"/>
                          </a:lnTo>
                          <a:lnTo>
                            <a:pt x="53891" y="126221"/>
                          </a:lnTo>
                          <a:cubicBezTo>
                            <a:pt x="75690" y="90392"/>
                            <a:pt x="90056" y="50572"/>
                            <a:pt x="96230" y="9115"/>
                          </a:cubicBezTo>
                          <a:lnTo>
                            <a:pt x="96230" y="9115"/>
                          </a:lnTo>
                          <a:lnTo>
                            <a:pt x="72330" y="0"/>
                          </a:lnTo>
                          <a:close/>
                        </a:path>
                      </a:pathLst>
                    </a:custGeom>
                    <a:solidFill>
                      <a:srgbClr val="889FB5"/>
                    </a:solidFill>
                    <a:ln w="12700" cap="rnd">
                      <a:solidFill>
                        <a:srgbClr val="142847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76" name="자유형: 도형 75">
                      <a:extLst>
                        <a:ext uri="{FF2B5EF4-FFF2-40B4-BE49-F238E27FC236}">
                          <a16:creationId xmlns:a16="http://schemas.microsoft.com/office/drawing/2014/main" id="{5591A0BA-4F2C-DC49-CD91-552B7FDB51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65528" y="2927061"/>
                      <a:ext cx="55528" cy="105890"/>
                    </a:xfrm>
                    <a:custGeom>
                      <a:avLst/>
                      <a:gdLst>
                        <a:gd name="connsiteX0" fmla="*/ 38265 w 55528"/>
                        <a:gd name="connsiteY0" fmla="*/ 72834 h 105890"/>
                        <a:gd name="connsiteX1" fmla="*/ 55529 w 55528"/>
                        <a:gd name="connsiteY1" fmla="*/ 9031 h 105890"/>
                        <a:gd name="connsiteX2" fmla="*/ 31881 w 55528"/>
                        <a:gd name="connsiteY2" fmla="*/ 0 h 105890"/>
                        <a:gd name="connsiteX3" fmla="*/ 31545 w 55528"/>
                        <a:gd name="connsiteY3" fmla="*/ 2184 h 105890"/>
                        <a:gd name="connsiteX4" fmla="*/ 0 w 55528"/>
                        <a:gd name="connsiteY4" fmla="*/ 98330 h 105890"/>
                        <a:gd name="connsiteX5" fmla="*/ 23858 w 55528"/>
                        <a:gd name="connsiteY5" fmla="*/ 105891 h 105890"/>
                        <a:gd name="connsiteX6" fmla="*/ 38265 w 55528"/>
                        <a:gd name="connsiteY6" fmla="*/ 72834 h 105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5528" h="105890">
                          <a:moveTo>
                            <a:pt x="38265" y="72834"/>
                          </a:moveTo>
                          <a:cubicBezTo>
                            <a:pt x="46246" y="54521"/>
                            <a:pt x="51958" y="28730"/>
                            <a:pt x="55529" y="9031"/>
                          </a:cubicBezTo>
                          <a:lnTo>
                            <a:pt x="31881" y="0"/>
                          </a:lnTo>
                          <a:lnTo>
                            <a:pt x="31545" y="2184"/>
                          </a:lnTo>
                          <a:cubicBezTo>
                            <a:pt x="26294" y="35787"/>
                            <a:pt x="15583" y="68214"/>
                            <a:pt x="0" y="98330"/>
                          </a:cubicBezTo>
                          <a:lnTo>
                            <a:pt x="23858" y="105891"/>
                          </a:lnTo>
                          <a:lnTo>
                            <a:pt x="38265" y="72834"/>
                          </a:lnTo>
                          <a:close/>
                        </a:path>
                      </a:pathLst>
                    </a:custGeom>
                    <a:solidFill>
                      <a:srgbClr val="889FB5"/>
                    </a:solidFill>
                    <a:ln w="12700" cap="rnd">
                      <a:solidFill>
                        <a:srgbClr val="142847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  <p:sp>
                <p:nvSpPr>
                  <p:cNvPr id="77" name="자유형: 도형 76">
                    <a:extLst>
                      <a:ext uri="{FF2B5EF4-FFF2-40B4-BE49-F238E27FC236}">
                        <a16:creationId xmlns:a16="http://schemas.microsoft.com/office/drawing/2014/main" id="{21636DAA-736E-5934-D372-8FD94896875D}"/>
                      </a:ext>
                    </a:extLst>
                  </p:cNvPr>
                  <p:cNvSpPr/>
                  <p:nvPr/>
                </p:nvSpPr>
                <p:spPr>
                  <a:xfrm>
                    <a:off x="8485376" y="2892671"/>
                    <a:ext cx="80521" cy="52991"/>
                  </a:xfrm>
                  <a:custGeom>
                    <a:avLst/>
                    <a:gdLst>
                      <a:gd name="connsiteX0" fmla="*/ 0 w 80520"/>
                      <a:gd name="connsiteY0" fmla="*/ 42 h 52991"/>
                      <a:gd name="connsiteX1" fmla="*/ 0 w 80520"/>
                      <a:gd name="connsiteY1" fmla="*/ 8317 h 52991"/>
                      <a:gd name="connsiteX2" fmla="*/ 3738 w 80520"/>
                      <a:gd name="connsiteY2" fmla="*/ 17305 h 52991"/>
                      <a:gd name="connsiteX3" fmla="*/ 3738 w 80520"/>
                      <a:gd name="connsiteY3" fmla="*/ 17305 h 52991"/>
                      <a:gd name="connsiteX4" fmla="*/ 7309 w 80520"/>
                      <a:gd name="connsiteY4" fmla="*/ 28310 h 52991"/>
                      <a:gd name="connsiteX5" fmla="*/ 5166 w 80520"/>
                      <a:gd name="connsiteY5" fmla="*/ 41668 h 52991"/>
                      <a:gd name="connsiteX6" fmla="*/ 10375 w 80520"/>
                      <a:gd name="connsiteY6" fmla="*/ 48388 h 52991"/>
                      <a:gd name="connsiteX7" fmla="*/ 59141 w 80520"/>
                      <a:gd name="connsiteY7" fmla="*/ 52967 h 52991"/>
                      <a:gd name="connsiteX8" fmla="*/ 65484 w 80520"/>
                      <a:gd name="connsiteY8" fmla="*/ 47716 h 52991"/>
                      <a:gd name="connsiteX9" fmla="*/ 66870 w 80520"/>
                      <a:gd name="connsiteY9" fmla="*/ 33645 h 52991"/>
                      <a:gd name="connsiteX10" fmla="*/ 73674 w 80520"/>
                      <a:gd name="connsiteY10" fmla="*/ 23438 h 52991"/>
                      <a:gd name="connsiteX11" fmla="*/ 73674 w 80520"/>
                      <a:gd name="connsiteY11" fmla="*/ 23438 h 52991"/>
                      <a:gd name="connsiteX12" fmla="*/ 80521 w 80520"/>
                      <a:gd name="connsiteY12" fmla="*/ 12013 h 52991"/>
                      <a:gd name="connsiteX13" fmla="*/ 80521 w 80520"/>
                      <a:gd name="connsiteY13" fmla="*/ 0 h 52991"/>
                      <a:gd name="connsiteX14" fmla="*/ 42 w 80520"/>
                      <a:gd name="connsiteY14" fmla="*/ 0 h 529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80520" h="52991">
                        <a:moveTo>
                          <a:pt x="0" y="42"/>
                        </a:moveTo>
                        <a:lnTo>
                          <a:pt x="0" y="8317"/>
                        </a:lnTo>
                        <a:cubicBezTo>
                          <a:pt x="0" y="11677"/>
                          <a:pt x="1344" y="14911"/>
                          <a:pt x="3738" y="17305"/>
                        </a:cubicBezTo>
                        <a:lnTo>
                          <a:pt x="3738" y="17305"/>
                        </a:lnTo>
                        <a:cubicBezTo>
                          <a:pt x="6637" y="20204"/>
                          <a:pt x="7981" y="24278"/>
                          <a:pt x="7309" y="28310"/>
                        </a:cubicBezTo>
                        <a:lnTo>
                          <a:pt x="5166" y="41668"/>
                        </a:lnTo>
                        <a:cubicBezTo>
                          <a:pt x="4620" y="44986"/>
                          <a:pt x="7015" y="48094"/>
                          <a:pt x="10375" y="48388"/>
                        </a:cubicBezTo>
                        <a:lnTo>
                          <a:pt x="59141" y="52967"/>
                        </a:lnTo>
                        <a:cubicBezTo>
                          <a:pt x="62333" y="53261"/>
                          <a:pt x="65189" y="50908"/>
                          <a:pt x="65484" y="47716"/>
                        </a:cubicBezTo>
                        <a:lnTo>
                          <a:pt x="66870" y="33645"/>
                        </a:lnTo>
                        <a:cubicBezTo>
                          <a:pt x="67290" y="29318"/>
                          <a:pt x="69852" y="25496"/>
                          <a:pt x="73674" y="23438"/>
                        </a:cubicBezTo>
                        <a:lnTo>
                          <a:pt x="73674" y="23438"/>
                        </a:lnTo>
                        <a:cubicBezTo>
                          <a:pt x="77875" y="21170"/>
                          <a:pt x="80521" y="16801"/>
                          <a:pt x="80521" y="12013"/>
                        </a:cubicBezTo>
                        <a:lnTo>
                          <a:pt x="80521" y="0"/>
                        </a:lnTo>
                        <a:lnTo>
                          <a:pt x="42" y="0"/>
                        </a:lnTo>
                        <a:close/>
                      </a:path>
                    </a:pathLst>
                  </a:custGeom>
                  <a:solidFill>
                    <a:srgbClr val="889FB5"/>
                  </a:solidFill>
                  <a:ln w="12700" cap="rnd">
                    <a:solidFill>
                      <a:srgbClr val="142847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78" name="자유형: 도형 77">
                    <a:extLst>
                      <a:ext uri="{FF2B5EF4-FFF2-40B4-BE49-F238E27FC236}">
                        <a16:creationId xmlns:a16="http://schemas.microsoft.com/office/drawing/2014/main" id="{A34E5CF3-B45F-25F1-33BC-CF54B2EA0C8E}"/>
                      </a:ext>
                    </a:extLst>
                  </p:cNvPr>
                  <p:cNvSpPr/>
                  <p:nvPr/>
                </p:nvSpPr>
                <p:spPr>
                  <a:xfrm>
                    <a:off x="8220301" y="2781194"/>
                    <a:ext cx="61241" cy="94340"/>
                  </a:xfrm>
                  <a:custGeom>
                    <a:avLst/>
                    <a:gdLst>
                      <a:gd name="connsiteX0" fmla="*/ 0 w 61241"/>
                      <a:gd name="connsiteY0" fmla="*/ 94340 h 94340"/>
                      <a:gd name="connsiteX1" fmla="*/ 27260 w 61241"/>
                      <a:gd name="connsiteY1" fmla="*/ 8905 h 94340"/>
                      <a:gd name="connsiteX2" fmla="*/ 39483 w 61241"/>
                      <a:gd name="connsiteY2" fmla="*/ 0 h 94340"/>
                      <a:gd name="connsiteX3" fmla="*/ 39483 w 61241"/>
                      <a:gd name="connsiteY3" fmla="*/ 0 h 94340"/>
                      <a:gd name="connsiteX4" fmla="*/ 51454 w 61241"/>
                      <a:gd name="connsiteY4" fmla="*/ 8191 h 94340"/>
                      <a:gd name="connsiteX5" fmla="*/ 60401 w 61241"/>
                      <a:gd name="connsiteY5" fmla="*/ 31503 h 94340"/>
                      <a:gd name="connsiteX6" fmla="*/ 61241 w 61241"/>
                      <a:gd name="connsiteY6" fmla="*/ 36123 h 94340"/>
                      <a:gd name="connsiteX7" fmla="*/ 61241 w 61241"/>
                      <a:gd name="connsiteY7" fmla="*/ 75774 h 94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1241" h="94340">
                        <a:moveTo>
                          <a:pt x="0" y="94340"/>
                        </a:moveTo>
                        <a:lnTo>
                          <a:pt x="27260" y="8905"/>
                        </a:lnTo>
                        <a:cubicBezTo>
                          <a:pt x="28940" y="3612"/>
                          <a:pt x="33897" y="0"/>
                          <a:pt x="39483" y="0"/>
                        </a:cubicBezTo>
                        <a:lnTo>
                          <a:pt x="39483" y="0"/>
                        </a:lnTo>
                        <a:cubicBezTo>
                          <a:pt x="44776" y="0"/>
                          <a:pt x="49522" y="3276"/>
                          <a:pt x="51454" y="8191"/>
                        </a:cubicBezTo>
                        <a:lnTo>
                          <a:pt x="60401" y="31503"/>
                        </a:lnTo>
                        <a:cubicBezTo>
                          <a:pt x="60947" y="32973"/>
                          <a:pt x="61241" y="34527"/>
                          <a:pt x="61241" y="36123"/>
                        </a:cubicBezTo>
                        <a:lnTo>
                          <a:pt x="61241" y="75774"/>
                        </a:lnTo>
                      </a:path>
                    </a:pathLst>
                  </a:custGeom>
                  <a:noFill/>
                  <a:ln w="12700" cap="rnd">
                    <a:solidFill>
                      <a:srgbClr val="142847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79" name="자유형: 도형 78">
                    <a:extLst>
                      <a:ext uri="{FF2B5EF4-FFF2-40B4-BE49-F238E27FC236}">
                        <a16:creationId xmlns:a16="http://schemas.microsoft.com/office/drawing/2014/main" id="{E9BBE7D5-7B68-4D6A-C5F0-85A4E70E475A}"/>
                      </a:ext>
                    </a:extLst>
                  </p:cNvPr>
                  <p:cNvSpPr/>
                  <p:nvPr/>
                </p:nvSpPr>
                <p:spPr>
                  <a:xfrm>
                    <a:off x="8248754" y="2785277"/>
                    <a:ext cx="21473" cy="10500"/>
                  </a:xfrm>
                  <a:custGeom>
                    <a:avLst/>
                    <a:gdLst>
                      <a:gd name="connsiteX0" fmla="*/ 0 w 22345"/>
                      <a:gd name="connsiteY0" fmla="*/ 10501 h 10500"/>
                      <a:gd name="connsiteX1" fmla="*/ 22346 w 22345"/>
                      <a:gd name="connsiteY1" fmla="*/ 10501 h 10500"/>
                      <a:gd name="connsiteX2" fmla="*/ 17557 w 22345"/>
                      <a:gd name="connsiteY2" fmla="*/ 1596 h 10500"/>
                      <a:gd name="connsiteX3" fmla="*/ 7183 w 22345"/>
                      <a:gd name="connsiteY3" fmla="*/ 0 h 10500"/>
                      <a:gd name="connsiteX4" fmla="*/ 0 w 22345"/>
                      <a:gd name="connsiteY4" fmla="*/ 10501 h 10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345" h="10500">
                        <a:moveTo>
                          <a:pt x="0" y="10501"/>
                        </a:moveTo>
                        <a:lnTo>
                          <a:pt x="22346" y="10501"/>
                        </a:lnTo>
                        <a:lnTo>
                          <a:pt x="17557" y="1596"/>
                        </a:lnTo>
                        <a:lnTo>
                          <a:pt x="7183" y="0"/>
                        </a:lnTo>
                        <a:lnTo>
                          <a:pt x="0" y="10501"/>
                        </a:lnTo>
                        <a:close/>
                      </a:path>
                    </a:pathLst>
                  </a:custGeom>
                  <a:solidFill>
                    <a:srgbClr val="142847"/>
                  </a:solidFill>
                  <a:ln w="12700" cap="flat">
                    <a:solidFill>
                      <a:srgbClr val="142847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80" name="자유형: 도형 79">
                    <a:extLst>
                      <a:ext uri="{FF2B5EF4-FFF2-40B4-BE49-F238E27FC236}">
                        <a16:creationId xmlns:a16="http://schemas.microsoft.com/office/drawing/2014/main" id="{6002D417-8093-0488-2EAE-F45DFB90960F}"/>
                      </a:ext>
                    </a:extLst>
                  </p:cNvPr>
                  <p:cNvSpPr/>
                  <p:nvPr/>
                </p:nvSpPr>
                <p:spPr>
                  <a:xfrm>
                    <a:off x="8064773" y="2843516"/>
                    <a:ext cx="39861" cy="33476"/>
                  </a:xfrm>
                  <a:custGeom>
                    <a:avLst/>
                    <a:gdLst>
                      <a:gd name="connsiteX0" fmla="*/ 5208 w 39861"/>
                      <a:gd name="connsiteY0" fmla="*/ 42 h 33476"/>
                      <a:gd name="connsiteX1" fmla="*/ 34653 w 39861"/>
                      <a:gd name="connsiteY1" fmla="*/ 42 h 33476"/>
                      <a:gd name="connsiteX2" fmla="*/ 39861 w 39861"/>
                      <a:gd name="connsiteY2" fmla="*/ 5250 h 33476"/>
                      <a:gd name="connsiteX3" fmla="*/ 39861 w 39861"/>
                      <a:gd name="connsiteY3" fmla="*/ 28268 h 33476"/>
                      <a:gd name="connsiteX4" fmla="*/ 34653 w 39861"/>
                      <a:gd name="connsiteY4" fmla="*/ 33477 h 33476"/>
                      <a:gd name="connsiteX5" fmla="*/ 5208 w 39861"/>
                      <a:gd name="connsiteY5" fmla="*/ 33477 h 33476"/>
                      <a:gd name="connsiteX6" fmla="*/ 0 w 39861"/>
                      <a:gd name="connsiteY6" fmla="*/ 28268 h 33476"/>
                      <a:gd name="connsiteX7" fmla="*/ 0 w 39861"/>
                      <a:gd name="connsiteY7" fmla="*/ 5208 h 33476"/>
                      <a:gd name="connsiteX8" fmla="*/ 5208 w 39861"/>
                      <a:gd name="connsiteY8" fmla="*/ 0 h 334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9861" h="33476">
                        <a:moveTo>
                          <a:pt x="5208" y="42"/>
                        </a:moveTo>
                        <a:lnTo>
                          <a:pt x="34653" y="42"/>
                        </a:lnTo>
                        <a:cubicBezTo>
                          <a:pt x="37551" y="42"/>
                          <a:pt x="39861" y="2394"/>
                          <a:pt x="39861" y="5250"/>
                        </a:cubicBezTo>
                        <a:lnTo>
                          <a:pt x="39861" y="28268"/>
                        </a:lnTo>
                        <a:cubicBezTo>
                          <a:pt x="39861" y="31167"/>
                          <a:pt x="37509" y="33477"/>
                          <a:pt x="34653" y="33477"/>
                        </a:cubicBezTo>
                        <a:lnTo>
                          <a:pt x="5208" y="33477"/>
                        </a:lnTo>
                        <a:cubicBezTo>
                          <a:pt x="2310" y="33477"/>
                          <a:pt x="0" y="31125"/>
                          <a:pt x="0" y="28268"/>
                        </a:cubicBezTo>
                        <a:lnTo>
                          <a:pt x="0" y="5208"/>
                        </a:lnTo>
                        <a:cubicBezTo>
                          <a:pt x="0" y="2310"/>
                          <a:pt x="2352" y="0"/>
                          <a:pt x="5208" y="0"/>
                        </a:cubicBezTo>
                        <a:close/>
                      </a:path>
                    </a:pathLst>
                  </a:custGeom>
                  <a:solidFill>
                    <a:srgbClr val="142847"/>
                  </a:solidFill>
                  <a:ln w="12700" cap="flat">
                    <a:solidFill>
                      <a:srgbClr val="142847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</p:grpSp>
          </p:grpSp>
          <p:grpSp>
            <p:nvGrpSpPr>
              <p:cNvPr id="89" name="그룹 88">
                <a:extLst>
                  <a:ext uri="{FF2B5EF4-FFF2-40B4-BE49-F238E27FC236}">
                    <a16:creationId xmlns:a16="http://schemas.microsoft.com/office/drawing/2014/main" id="{760A1BD7-4FEE-CD9C-B805-036A2EF56220}"/>
                  </a:ext>
                </a:extLst>
              </p:cNvPr>
              <p:cNvGrpSpPr/>
              <p:nvPr/>
            </p:nvGrpSpPr>
            <p:grpSpPr>
              <a:xfrm>
                <a:off x="1678494" y="2359521"/>
                <a:ext cx="1883756" cy="1212354"/>
                <a:chOff x="1678494" y="2359521"/>
                <a:chExt cx="1883756" cy="1212354"/>
              </a:xfrm>
            </p:grpSpPr>
            <p:sp>
              <p:nvSpPr>
                <p:cNvPr id="341" name="사각형: 둥근 위쪽 모서리 340">
                  <a:extLst>
                    <a:ext uri="{FF2B5EF4-FFF2-40B4-BE49-F238E27FC236}">
                      <a16:creationId xmlns:a16="http://schemas.microsoft.com/office/drawing/2014/main" id="{25EB94CC-EE86-390B-ADB3-C83C2BC49BEB}"/>
                    </a:ext>
                  </a:extLst>
                </p:cNvPr>
                <p:cNvSpPr/>
                <p:nvPr/>
              </p:nvSpPr>
              <p:spPr>
                <a:xfrm flipV="1">
                  <a:off x="1678494" y="2652491"/>
                  <a:ext cx="1883755" cy="919384"/>
                </a:xfrm>
                <a:prstGeom prst="round2SameRect">
                  <a:avLst>
                    <a:gd name="adj1" fmla="val 9264"/>
                    <a:gd name="adj2" fmla="val 0"/>
                  </a:avLst>
                </a:prstGeom>
                <a:solidFill>
                  <a:schemeClr val="bg1"/>
                </a:solidFill>
                <a:ln w="19050">
                  <a:noFill/>
                </a:ln>
                <a:effectLst>
                  <a:outerShdw blurRad="25400" dist="25400" dir="5400000" algn="t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781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F0502020204030204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342" name="TextBox 341">
                  <a:extLst>
                    <a:ext uri="{FF2B5EF4-FFF2-40B4-BE49-F238E27FC236}">
                      <a16:creationId xmlns:a16="http://schemas.microsoft.com/office/drawing/2014/main" id="{CA4C8E61-7F0F-19E8-55CA-361E9006AF5B}"/>
                    </a:ext>
                  </a:extLst>
                </p:cNvPr>
                <p:cNvSpPr txBox="1"/>
                <p:nvPr/>
              </p:nvSpPr>
              <p:spPr>
                <a:xfrm>
                  <a:off x="2235653" y="3193812"/>
                  <a:ext cx="769442" cy="3231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b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05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직업흥미검사</a:t>
                  </a:r>
                  <a:endParaRPr kumimoji="0" lang="en-US" altLang="ko-KR" sz="1050" b="0" i="0" u="none" strike="noStrike" kern="1200" cap="none" spc="-5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endParaRPr>
                </a:p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05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(</a:t>
                  </a:r>
                  <a:r>
                    <a:rPr kumimoji="0" lang="ko-KR" altLang="en-US" sz="105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온라인</a:t>
                  </a:r>
                  <a:r>
                    <a:rPr kumimoji="0" lang="en-US" altLang="ko-KR" sz="105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)</a:t>
                  </a:r>
                </a:p>
              </p:txBody>
            </p:sp>
            <p:grpSp>
              <p:nvGrpSpPr>
                <p:cNvPr id="343" name="그룹 342">
                  <a:extLst>
                    <a:ext uri="{FF2B5EF4-FFF2-40B4-BE49-F238E27FC236}">
                      <a16:creationId xmlns:a16="http://schemas.microsoft.com/office/drawing/2014/main" id="{7850D5B2-4045-614A-1DDA-F13B93E3798E}"/>
                    </a:ext>
                  </a:extLst>
                </p:cNvPr>
                <p:cNvGrpSpPr/>
                <p:nvPr/>
              </p:nvGrpSpPr>
              <p:grpSpPr>
                <a:xfrm>
                  <a:off x="1678495" y="2359521"/>
                  <a:ext cx="1883755" cy="307480"/>
                  <a:chOff x="1678495" y="2359521"/>
                  <a:chExt cx="1883755" cy="307480"/>
                </a:xfrm>
              </p:grpSpPr>
              <p:sp>
                <p:nvSpPr>
                  <p:cNvPr id="363" name="사각형: 둥근 위쪽 모서리 362">
                    <a:extLst>
                      <a:ext uri="{FF2B5EF4-FFF2-40B4-BE49-F238E27FC236}">
                        <a16:creationId xmlns:a16="http://schemas.microsoft.com/office/drawing/2014/main" id="{85C420D2-8D71-D905-3195-8892B9B88254}"/>
                      </a:ext>
                    </a:extLst>
                  </p:cNvPr>
                  <p:cNvSpPr/>
                  <p:nvPr/>
                </p:nvSpPr>
                <p:spPr>
                  <a:xfrm>
                    <a:off x="1678495" y="2359521"/>
                    <a:ext cx="1883755" cy="307480"/>
                  </a:xfrm>
                  <a:prstGeom prst="round2SameRect">
                    <a:avLst>
                      <a:gd name="adj1" fmla="val 21587"/>
                      <a:gd name="adj2" fmla="val 0"/>
                    </a:avLst>
                  </a:prstGeom>
                  <a:solidFill>
                    <a:srgbClr val="3B709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pPr marL="0" marR="0" lvl="0" indent="0" algn="ctr" defTabSz="90498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979" b="0" i="0" u="none" strike="noStrike" kern="0" cap="none" spc="-9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endParaRPr>
                  </a:p>
                </p:txBody>
              </p:sp>
              <p:sp>
                <p:nvSpPr>
                  <p:cNvPr id="370" name="TextBox 369">
                    <a:extLst>
                      <a:ext uri="{FF2B5EF4-FFF2-40B4-BE49-F238E27FC236}">
                        <a16:creationId xmlns:a16="http://schemas.microsoft.com/office/drawing/2014/main" id="{ECA0B940-0814-83EB-F09B-87B09AC5E934}"/>
                      </a:ext>
                    </a:extLst>
                  </p:cNvPr>
                  <p:cNvSpPr txBox="1"/>
                  <p:nvPr/>
                </p:nvSpPr>
                <p:spPr>
                  <a:xfrm>
                    <a:off x="2014437" y="2430939"/>
                    <a:ext cx="1211870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ctr"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ko-KR" altLang="en-US" sz="1400" b="0" i="0" u="none" strike="noStrike" kern="1200" cap="none" spc="-50" normalizeH="0" baseline="0" noProof="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G마켓 산스 TTF Bold" panose="02000000000000000000" pitchFamily="2" charset="-127"/>
                        <a:ea typeface="문체부 제목 돋음체" panose="020B0609000101010101" pitchFamily="49" charset="-127"/>
                      </a:rPr>
                      <a:t>직업선호도검사</a:t>
                    </a:r>
                  </a:p>
                </p:txBody>
              </p:sp>
            </p:grpSp>
            <p:grpSp>
              <p:nvGrpSpPr>
                <p:cNvPr id="33" name="그룹 32">
                  <a:extLst>
                    <a:ext uri="{FF2B5EF4-FFF2-40B4-BE49-F238E27FC236}">
                      <a16:creationId xmlns:a16="http://schemas.microsoft.com/office/drawing/2014/main" id="{8819EF4A-F580-CDFC-51EC-DA7230F86A1D}"/>
                    </a:ext>
                  </a:extLst>
                </p:cNvPr>
                <p:cNvGrpSpPr/>
                <p:nvPr/>
              </p:nvGrpSpPr>
              <p:grpSpPr>
                <a:xfrm>
                  <a:off x="2399036" y="2762359"/>
                  <a:ext cx="442671" cy="321988"/>
                  <a:chOff x="3106995" y="2549771"/>
                  <a:chExt cx="523232" cy="380586"/>
                </a:xfrm>
                <a:effectLst>
                  <a:outerShdw dist="25400" dir="2700000" algn="tl" rotWithShape="0">
                    <a:prstClr val="black">
                      <a:alpha val="12000"/>
                    </a:prstClr>
                  </a:outerShdw>
                </a:effectLst>
              </p:grpSpPr>
              <p:grpSp>
                <p:nvGrpSpPr>
                  <p:cNvPr id="35" name="그래픽 154">
                    <a:extLst>
                      <a:ext uri="{FF2B5EF4-FFF2-40B4-BE49-F238E27FC236}">
                        <a16:creationId xmlns:a16="http://schemas.microsoft.com/office/drawing/2014/main" id="{ADF72CC3-5286-78B6-948D-82A7860EB823}"/>
                      </a:ext>
                    </a:extLst>
                  </p:cNvPr>
                  <p:cNvGrpSpPr/>
                  <p:nvPr/>
                </p:nvGrpSpPr>
                <p:grpSpPr>
                  <a:xfrm>
                    <a:off x="3128410" y="2587171"/>
                    <a:ext cx="501817" cy="343186"/>
                    <a:chOff x="4579239" y="3189731"/>
                    <a:chExt cx="783431" cy="535781"/>
                  </a:xfrm>
                </p:grpSpPr>
                <p:grpSp>
                  <p:nvGrpSpPr>
                    <p:cNvPr id="85" name="그래픽 154">
                      <a:extLst>
                        <a:ext uri="{FF2B5EF4-FFF2-40B4-BE49-F238E27FC236}">
                          <a16:creationId xmlns:a16="http://schemas.microsoft.com/office/drawing/2014/main" id="{F9C5B76D-B7C0-34A7-8573-E569C023305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668678" y="3189731"/>
                      <a:ext cx="604551" cy="516350"/>
                      <a:chOff x="4668678" y="3189731"/>
                      <a:chExt cx="604551" cy="516350"/>
                    </a:xfrm>
                  </p:grpSpPr>
                  <p:sp>
                    <p:nvSpPr>
                      <p:cNvPr id="87" name="자유형: 도형 86">
                        <a:extLst>
                          <a:ext uri="{FF2B5EF4-FFF2-40B4-BE49-F238E27FC236}">
                            <a16:creationId xmlns:a16="http://schemas.microsoft.com/office/drawing/2014/main" id="{E629912C-717E-9779-A86D-EB000B4C3C1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68678" y="3189731"/>
                        <a:ext cx="604551" cy="516350"/>
                      </a:xfrm>
                      <a:custGeom>
                        <a:avLst/>
                        <a:gdLst>
                          <a:gd name="connsiteX0" fmla="*/ 556927 w 604551"/>
                          <a:gd name="connsiteY0" fmla="*/ 0 h 516350"/>
                          <a:gd name="connsiteX1" fmla="*/ 604552 w 604551"/>
                          <a:gd name="connsiteY1" fmla="*/ 47625 h 516350"/>
                          <a:gd name="connsiteX2" fmla="*/ 604552 w 604551"/>
                          <a:gd name="connsiteY2" fmla="*/ 468725 h 516350"/>
                          <a:gd name="connsiteX3" fmla="*/ 556927 w 604551"/>
                          <a:gd name="connsiteY3" fmla="*/ 516350 h 516350"/>
                          <a:gd name="connsiteX4" fmla="*/ 47625 w 604551"/>
                          <a:gd name="connsiteY4" fmla="*/ 516350 h 516350"/>
                          <a:gd name="connsiteX5" fmla="*/ 0 w 604551"/>
                          <a:gd name="connsiteY5" fmla="*/ 468725 h 516350"/>
                          <a:gd name="connsiteX6" fmla="*/ 0 w 604551"/>
                          <a:gd name="connsiteY6" fmla="*/ 47625 h 516350"/>
                          <a:gd name="connsiteX7" fmla="*/ 47625 w 604551"/>
                          <a:gd name="connsiteY7" fmla="*/ 0 h 5163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604551" h="516350">
                            <a:moveTo>
                              <a:pt x="556927" y="0"/>
                            </a:moveTo>
                            <a:cubicBezTo>
                              <a:pt x="583229" y="0"/>
                              <a:pt x="604552" y="21322"/>
                              <a:pt x="604552" y="47625"/>
                            </a:cubicBezTo>
                            <a:lnTo>
                              <a:pt x="604552" y="468725"/>
                            </a:lnTo>
                            <a:cubicBezTo>
                              <a:pt x="604552" y="495028"/>
                              <a:pt x="583229" y="516350"/>
                              <a:pt x="556927" y="516350"/>
                            </a:cubicBezTo>
                            <a:lnTo>
                              <a:pt x="47625" y="516350"/>
                            </a:lnTo>
                            <a:cubicBezTo>
                              <a:pt x="21322" y="516350"/>
                              <a:pt x="0" y="495028"/>
                              <a:pt x="0" y="468725"/>
                            </a:cubicBezTo>
                            <a:lnTo>
                              <a:pt x="0" y="47625"/>
                            </a:lnTo>
                            <a:cubicBezTo>
                              <a:pt x="0" y="21322"/>
                              <a:pt x="21322" y="0"/>
                              <a:pt x="47625" y="0"/>
                            </a:cubicBezTo>
                            <a:close/>
                          </a:path>
                        </a:pathLst>
                      </a:custGeom>
                      <a:solidFill>
                        <a:srgbClr val="B6D0E0"/>
                      </a:solidFill>
                      <a:ln w="12700" cap="rnd">
                        <a:solidFill>
                          <a:srgbClr val="142847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  <p:sp>
                    <p:nvSpPr>
                      <p:cNvPr id="88" name="자유형: 도형 87">
                        <a:extLst>
                          <a:ext uri="{FF2B5EF4-FFF2-40B4-BE49-F238E27FC236}">
                            <a16:creationId xmlns:a16="http://schemas.microsoft.com/office/drawing/2014/main" id="{00F435BD-00FE-7402-7508-8C2DCBA7260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26876" y="3245167"/>
                        <a:ext cx="488060" cy="338327"/>
                      </a:xfrm>
                      <a:custGeom>
                        <a:avLst/>
                        <a:gdLst>
                          <a:gd name="connsiteX0" fmla="*/ 0 w 488060"/>
                          <a:gd name="connsiteY0" fmla="*/ 0 h 338327"/>
                          <a:gd name="connsiteX1" fmla="*/ 488061 w 488060"/>
                          <a:gd name="connsiteY1" fmla="*/ 0 h 338327"/>
                          <a:gd name="connsiteX2" fmla="*/ 488061 w 488060"/>
                          <a:gd name="connsiteY2" fmla="*/ 338328 h 338327"/>
                          <a:gd name="connsiteX3" fmla="*/ 0 w 488060"/>
                          <a:gd name="connsiteY3" fmla="*/ 338328 h 33832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88060" h="338327">
                            <a:moveTo>
                              <a:pt x="0" y="0"/>
                            </a:moveTo>
                            <a:lnTo>
                              <a:pt x="488061" y="0"/>
                            </a:lnTo>
                            <a:lnTo>
                              <a:pt x="488061" y="338328"/>
                            </a:lnTo>
                            <a:lnTo>
                              <a:pt x="0" y="338328"/>
                            </a:lnTo>
                            <a:close/>
                          </a:path>
                        </a:pathLst>
                      </a:custGeom>
                      <a:solidFill>
                        <a:srgbClr val="F3BBBB"/>
                      </a:solidFill>
                      <a:ln w="12700" cap="rnd">
                        <a:solidFill>
                          <a:srgbClr val="142847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ko-KR" altLang="en-US" dirty="0">
                          <a:ea typeface="문체부 제목 돋음체" panose="020B0609000101010101" pitchFamily="49" charset="-127"/>
                        </a:endParaRPr>
                      </a:p>
                    </p:txBody>
                  </p:sp>
                </p:grpSp>
                <p:sp>
                  <p:nvSpPr>
                    <p:cNvPr id="86" name="자유형: 도형 85">
                      <a:extLst>
                        <a:ext uri="{FF2B5EF4-FFF2-40B4-BE49-F238E27FC236}">
                          <a16:creationId xmlns:a16="http://schemas.microsoft.com/office/drawing/2014/main" id="{8413AEA6-7F45-979B-C3C9-91BC5D8A00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79239" y="3649217"/>
                      <a:ext cx="783431" cy="76295"/>
                    </a:xfrm>
                    <a:custGeom>
                      <a:avLst/>
                      <a:gdLst>
                        <a:gd name="connsiteX0" fmla="*/ 488537 w 783431"/>
                        <a:gd name="connsiteY0" fmla="*/ 0 h 76295"/>
                        <a:gd name="connsiteX1" fmla="*/ 444436 w 783431"/>
                        <a:gd name="connsiteY1" fmla="*/ 34195 h 76295"/>
                        <a:gd name="connsiteX2" fmla="*/ 339090 w 783431"/>
                        <a:gd name="connsiteY2" fmla="*/ 34195 h 76295"/>
                        <a:gd name="connsiteX3" fmla="*/ 294989 w 783431"/>
                        <a:gd name="connsiteY3" fmla="*/ 0 h 76295"/>
                        <a:gd name="connsiteX4" fmla="*/ 0 w 783431"/>
                        <a:gd name="connsiteY4" fmla="*/ 0 h 76295"/>
                        <a:gd name="connsiteX5" fmla="*/ 0 w 783431"/>
                        <a:gd name="connsiteY5" fmla="*/ 25908 h 76295"/>
                        <a:gd name="connsiteX6" fmla="*/ 50387 w 783431"/>
                        <a:gd name="connsiteY6" fmla="*/ 76295 h 76295"/>
                        <a:gd name="connsiteX7" fmla="*/ 733044 w 783431"/>
                        <a:gd name="connsiteY7" fmla="*/ 76295 h 76295"/>
                        <a:gd name="connsiteX8" fmla="*/ 783431 w 783431"/>
                        <a:gd name="connsiteY8" fmla="*/ 25908 h 76295"/>
                        <a:gd name="connsiteX9" fmla="*/ 783431 w 783431"/>
                        <a:gd name="connsiteY9" fmla="*/ 0 h 76295"/>
                        <a:gd name="connsiteX10" fmla="*/ 488537 w 783431"/>
                        <a:gd name="connsiteY10" fmla="*/ 0 h 762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83431" h="76295">
                          <a:moveTo>
                            <a:pt x="488537" y="0"/>
                          </a:moveTo>
                          <a:cubicBezTo>
                            <a:pt x="483394" y="19622"/>
                            <a:pt x="465677" y="34195"/>
                            <a:pt x="444436" y="34195"/>
                          </a:cubicBezTo>
                          <a:lnTo>
                            <a:pt x="339090" y="34195"/>
                          </a:lnTo>
                          <a:cubicBezTo>
                            <a:pt x="317849" y="34195"/>
                            <a:pt x="300133" y="19622"/>
                            <a:pt x="294989" y="0"/>
                          </a:cubicBezTo>
                          <a:lnTo>
                            <a:pt x="0" y="0"/>
                          </a:lnTo>
                          <a:lnTo>
                            <a:pt x="0" y="25908"/>
                          </a:lnTo>
                          <a:cubicBezTo>
                            <a:pt x="0" y="53721"/>
                            <a:pt x="22574" y="76295"/>
                            <a:pt x="50387" y="76295"/>
                          </a:cubicBezTo>
                          <a:lnTo>
                            <a:pt x="733044" y="76295"/>
                          </a:lnTo>
                          <a:cubicBezTo>
                            <a:pt x="760857" y="76295"/>
                            <a:pt x="783431" y="53721"/>
                            <a:pt x="783431" y="25908"/>
                          </a:cubicBezTo>
                          <a:lnTo>
                            <a:pt x="783431" y="0"/>
                          </a:lnTo>
                          <a:lnTo>
                            <a:pt x="488537" y="0"/>
                          </a:lnTo>
                          <a:close/>
                        </a:path>
                      </a:pathLst>
                    </a:custGeom>
                    <a:solidFill>
                      <a:srgbClr val="889FB5"/>
                    </a:solidFill>
                    <a:ln w="12700" cap="rnd">
                      <a:solidFill>
                        <a:srgbClr val="142847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  <p:sp>
                <p:nvSpPr>
                  <p:cNvPr id="36" name="자유형: 도형 35">
                    <a:extLst>
                      <a:ext uri="{FF2B5EF4-FFF2-40B4-BE49-F238E27FC236}">
                        <a16:creationId xmlns:a16="http://schemas.microsoft.com/office/drawing/2014/main" id="{192CB8F1-7E5C-E6E7-D129-B3E55B19A033}"/>
                      </a:ext>
                    </a:extLst>
                  </p:cNvPr>
                  <p:cNvSpPr/>
                  <p:nvPr/>
                </p:nvSpPr>
                <p:spPr>
                  <a:xfrm>
                    <a:off x="3106995" y="2549771"/>
                    <a:ext cx="298710" cy="251975"/>
                  </a:xfrm>
                  <a:custGeom>
                    <a:avLst/>
                    <a:gdLst>
                      <a:gd name="connsiteX0" fmla="*/ 466344 w 466343"/>
                      <a:gd name="connsiteY0" fmla="*/ 0 h 393382"/>
                      <a:gd name="connsiteX1" fmla="*/ 0 w 466343"/>
                      <a:gd name="connsiteY1" fmla="*/ 0 h 393382"/>
                      <a:gd name="connsiteX2" fmla="*/ 0 w 466343"/>
                      <a:gd name="connsiteY2" fmla="*/ 316516 h 393382"/>
                      <a:gd name="connsiteX3" fmla="*/ 208979 w 466343"/>
                      <a:gd name="connsiteY3" fmla="*/ 316516 h 393382"/>
                      <a:gd name="connsiteX4" fmla="*/ 304991 w 466343"/>
                      <a:gd name="connsiteY4" fmla="*/ 393383 h 393382"/>
                      <a:gd name="connsiteX5" fmla="*/ 304991 w 466343"/>
                      <a:gd name="connsiteY5" fmla="*/ 316516 h 393382"/>
                      <a:gd name="connsiteX6" fmla="*/ 466344 w 466343"/>
                      <a:gd name="connsiteY6" fmla="*/ 316516 h 393382"/>
                      <a:gd name="connsiteX7" fmla="*/ 466344 w 466343"/>
                      <a:gd name="connsiteY7" fmla="*/ 0 h 39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66343" h="393382">
                        <a:moveTo>
                          <a:pt x="466344" y="0"/>
                        </a:moveTo>
                        <a:lnTo>
                          <a:pt x="0" y="0"/>
                        </a:lnTo>
                        <a:lnTo>
                          <a:pt x="0" y="316516"/>
                        </a:lnTo>
                        <a:lnTo>
                          <a:pt x="208979" y="316516"/>
                        </a:lnTo>
                        <a:lnTo>
                          <a:pt x="304991" y="393383"/>
                        </a:lnTo>
                        <a:lnTo>
                          <a:pt x="304991" y="316516"/>
                        </a:lnTo>
                        <a:lnTo>
                          <a:pt x="466344" y="316516"/>
                        </a:lnTo>
                        <a:lnTo>
                          <a:pt x="466344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rnd">
                    <a:solidFill>
                      <a:srgbClr val="142847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 dirty="0">
                      <a:ea typeface="문체부 제목 돋음체" panose="020B0609000101010101" pitchFamily="49" charset="-127"/>
                    </a:endParaRPr>
                  </a:p>
                </p:txBody>
              </p:sp>
              <p:grpSp>
                <p:nvGrpSpPr>
                  <p:cNvPr id="37" name="그룹 36">
                    <a:extLst>
                      <a:ext uri="{FF2B5EF4-FFF2-40B4-BE49-F238E27FC236}">
                        <a16:creationId xmlns:a16="http://schemas.microsoft.com/office/drawing/2014/main" id="{44359605-5513-2E64-4851-D763B82B34A9}"/>
                      </a:ext>
                    </a:extLst>
                  </p:cNvPr>
                  <p:cNvGrpSpPr/>
                  <p:nvPr/>
                </p:nvGrpSpPr>
                <p:grpSpPr>
                  <a:xfrm>
                    <a:off x="3189650" y="2584290"/>
                    <a:ext cx="133401" cy="133402"/>
                    <a:chOff x="8395190" y="2982307"/>
                    <a:chExt cx="209051" cy="209052"/>
                  </a:xfrm>
                </p:grpSpPr>
                <p:sp>
                  <p:nvSpPr>
                    <p:cNvPr id="60" name="자유형: 도형 59">
                      <a:extLst>
                        <a:ext uri="{FF2B5EF4-FFF2-40B4-BE49-F238E27FC236}">
                          <a16:creationId xmlns:a16="http://schemas.microsoft.com/office/drawing/2014/main" id="{64354AA4-9DAC-B290-F2F9-60FE975B899E}"/>
                        </a:ext>
                      </a:extLst>
                    </p:cNvPr>
                    <p:cNvSpPr/>
                    <p:nvPr/>
                  </p:nvSpPr>
                  <p:spPr>
                    <a:xfrm rot="20250002">
                      <a:off x="8395190" y="2982307"/>
                      <a:ext cx="209051" cy="209052"/>
                    </a:xfrm>
                    <a:custGeom>
                      <a:avLst/>
                      <a:gdLst>
                        <a:gd name="connsiteX0" fmla="*/ 320040 w 320040"/>
                        <a:gd name="connsiteY0" fmla="*/ 160020 h 320040"/>
                        <a:gd name="connsiteX1" fmla="*/ 160020 w 320040"/>
                        <a:gd name="connsiteY1" fmla="*/ 320040 h 320040"/>
                        <a:gd name="connsiteX2" fmla="*/ 0 w 320040"/>
                        <a:gd name="connsiteY2" fmla="*/ 160020 h 320040"/>
                        <a:gd name="connsiteX3" fmla="*/ 160020 w 320040"/>
                        <a:gd name="connsiteY3" fmla="*/ 0 h 320040"/>
                        <a:gd name="connsiteX4" fmla="*/ 320040 w 320040"/>
                        <a:gd name="connsiteY4" fmla="*/ 160020 h 3200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20040" h="320040">
                          <a:moveTo>
                            <a:pt x="320040" y="160020"/>
                          </a:moveTo>
                          <a:cubicBezTo>
                            <a:pt x="320040" y="248397"/>
                            <a:pt x="248397" y="320040"/>
                            <a:pt x="160020" y="320040"/>
                          </a:cubicBezTo>
                          <a:cubicBezTo>
                            <a:pt x="71643" y="320040"/>
                            <a:pt x="0" y="248397"/>
                            <a:pt x="0" y="160020"/>
                          </a:cubicBezTo>
                          <a:cubicBezTo>
                            <a:pt x="0" y="71643"/>
                            <a:pt x="71643" y="0"/>
                            <a:pt x="160020" y="0"/>
                          </a:cubicBezTo>
                          <a:cubicBezTo>
                            <a:pt x="248397" y="0"/>
                            <a:pt x="320040" y="71643"/>
                            <a:pt x="320040" y="160020"/>
                          </a:cubicBezTo>
                          <a:close/>
                        </a:path>
                      </a:pathLst>
                    </a:custGeom>
                    <a:solidFill>
                      <a:srgbClr val="3D90E2"/>
                    </a:solidFill>
                    <a:ln w="12700" cap="rnd">
                      <a:solidFill>
                        <a:srgbClr val="142847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dirty="0">
                        <a:ea typeface="문체부 제목 돋음체" panose="020B0609000101010101" pitchFamily="49" charset="-127"/>
                      </a:endParaRPr>
                    </a:p>
                  </p:txBody>
                </p:sp>
                <p:sp>
                  <p:nvSpPr>
                    <p:cNvPr id="73" name="자유형: 도형 72">
                      <a:extLst>
                        <a:ext uri="{FF2B5EF4-FFF2-40B4-BE49-F238E27FC236}">
                          <a16:creationId xmlns:a16="http://schemas.microsoft.com/office/drawing/2014/main" id="{714D55FA-05AE-961C-B76A-C9790EFC99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30347" y="3027825"/>
                      <a:ext cx="135819" cy="113521"/>
                    </a:xfrm>
                    <a:custGeom>
                      <a:avLst/>
                      <a:gdLst>
                        <a:gd name="connsiteX0" fmla="*/ 586978 w 628858"/>
                        <a:gd name="connsiteY0" fmla="*/ 7311 h 525613"/>
                        <a:gd name="connsiteX1" fmla="*/ 624522 w 628858"/>
                        <a:gd name="connsiteY1" fmla="*/ 51425 h 525613"/>
                        <a:gd name="connsiteX2" fmla="*/ 291321 w 628858"/>
                        <a:gd name="connsiteY2" fmla="*/ 489749 h 525613"/>
                        <a:gd name="connsiteX3" fmla="*/ 159918 w 628858"/>
                        <a:gd name="connsiteY3" fmla="*/ 491626 h 525613"/>
                        <a:gd name="connsiteX4" fmla="*/ 6927 w 628858"/>
                        <a:gd name="connsiteY4" fmla="*/ 230697 h 525613"/>
                        <a:gd name="connsiteX5" fmla="*/ 133637 w 628858"/>
                        <a:gd name="connsiteY5" fmla="*/ 192215 h 525613"/>
                        <a:gd name="connsiteX6" fmla="*/ 231251 w 628858"/>
                        <a:gd name="connsiteY6" fmla="*/ 337697 h 525613"/>
                        <a:gd name="connsiteX7" fmla="*/ 586978 w 628858"/>
                        <a:gd name="connsiteY7" fmla="*/ 7311 h 525613"/>
                        <a:gd name="connsiteX8" fmla="*/ 586978 w 628858"/>
                        <a:gd name="connsiteY8" fmla="*/ 7311 h 5256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28858" h="525613">
                          <a:moveTo>
                            <a:pt x="586978" y="7311"/>
                          </a:moveTo>
                          <a:cubicBezTo>
                            <a:pt x="609505" y="3557"/>
                            <a:pt x="627338" y="27961"/>
                            <a:pt x="624522" y="51425"/>
                          </a:cubicBezTo>
                          <a:cubicBezTo>
                            <a:pt x="473409" y="161241"/>
                            <a:pt x="348576" y="309539"/>
                            <a:pt x="291321" y="489749"/>
                          </a:cubicBezTo>
                          <a:cubicBezTo>
                            <a:pt x="233128" y="534802"/>
                            <a:pt x="208725" y="529170"/>
                            <a:pt x="159918" y="491626"/>
                          </a:cubicBezTo>
                          <a:cubicBezTo>
                            <a:pt x="145839" y="396828"/>
                            <a:pt x="92339" y="286074"/>
                            <a:pt x="6927" y="230697"/>
                          </a:cubicBezTo>
                          <a:cubicBezTo>
                            <a:pt x="38839" y="196908"/>
                            <a:pt x="83892" y="185645"/>
                            <a:pt x="133637" y="192215"/>
                          </a:cubicBezTo>
                          <a:cubicBezTo>
                            <a:pt x="174935" y="221311"/>
                            <a:pt x="215295" y="279504"/>
                            <a:pt x="231251" y="337697"/>
                          </a:cubicBezTo>
                          <a:cubicBezTo>
                            <a:pt x="270672" y="232574"/>
                            <a:pt x="501567" y="30776"/>
                            <a:pt x="586978" y="7311"/>
                          </a:cubicBezTo>
                          <a:lnTo>
                            <a:pt x="586978" y="7311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12700" cap="rnd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ko-KR" altLang="en-US" sz="2456" dirty="0">
                        <a:ea typeface="문체부 제목 돋음체" panose="020B0609000101010101" pitchFamily="49" charset="-127"/>
                      </a:endParaRPr>
                    </a:p>
                  </p:txBody>
                </p:sp>
              </p:grpSp>
            </p:grpSp>
          </p:grpSp>
        </p:grpSp>
      </p:grpSp>
    </p:spTree>
    <p:extLst>
      <p:ext uri="{BB962C8B-B14F-4D97-AF65-F5344CB8AC3E}">
        <p14:creationId xmlns:p14="http://schemas.microsoft.com/office/powerpoint/2010/main" val="227287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>
            <a:extLst>
              <a:ext uri="{FF2B5EF4-FFF2-40B4-BE49-F238E27FC236}">
                <a16:creationId xmlns:a16="http://schemas.microsoft.com/office/drawing/2014/main" id="{D2BCD014-6167-B612-C689-00B363BEC0AA}"/>
              </a:ext>
            </a:extLst>
          </p:cNvPr>
          <p:cNvGrpSpPr/>
          <p:nvPr/>
        </p:nvGrpSpPr>
        <p:grpSpPr>
          <a:xfrm>
            <a:off x="386230" y="221653"/>
            <a:ext cx="3958006" cy="634035"/>
            <a:chOff x="386230" y="221653"/>
            <a:chExt cx="3958006" cy="634035"/>
          </a:xfrm>
        </p:grpSpPr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56837134-3AC3-3C56-2A19-4230100B51D7}"/>
                </a:ext>
              </a:extLst>
            </p:cNvPr>
            <p:cNvGrpSpPr/>
            <p:nvPr/>
          </p:nvGrpSpPr>
          <p:grpSpPr>
            <a:xfrm>
              <a:off x="386230" y="424801"/>
              <a:ext cx="3958006" cy="430887"/>
              <a:chOff x="390253" y="364633"/>
              <a:chExt cx="3999235" cy="435376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22D6051-F32F-73BE-D88A-F8D0EF6582E6}"/>
                  </a:ext>
                </a:extLst>
              </p:cNvPr>
              <p:cNvSpPr txBox="1"/>
              <p:nvPr/>
            </p:nvSpPr>
            <p:spPr>
              <a:xfrm>
                <a:off x="976778" y="364633"/>
                <a:ext cx="3412710" cy="43537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2800" b="0" i="0" u="none" strike="noStrike" kern="1200" cap="none" spc="-5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병역이행자 선양사업</a:t>
                </a: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00D8089-5EAE-FE76-416D-B8DAFE6D2B83}"/>
                  </a:ext>
                </a:extLst>
              </p:cNvPr>
              <p:cNvSpPr txBox="1"/>
              <p:nvPr/>
            </p:nvSpPr>
            <p:spPr>
              <a:xfrm>
                <a:off x="390253" y="395731"/>
                <a:ext cx="353354" cy="37318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>
                  <a:defRPr/>
                </a:pPr>
                <a:r>
                  <a:rPr lang="en-US" altLang="ko-KR" sz="24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>
                        <a:alpha val="38000"/>
                      </a:schemeClr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0</a:t>
                </a:r>
                <a:r>
                  <a:rPr lang="en-US" altLang="ko-KR" sz="24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4</a:t>
                </a:r>
                <a:endParaRPr lang="ko-KR" altLang="en-US" sz="2400" spc="-4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G마켓 산스 TTF Bold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</p:grp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6C721508-F4B3-33B0-F835-FC2635B1216D}"/>
                </a:ext>
              </a:extLst>
            </p:cNvPr>
            <p:cNvGrpSpPr/>
            <p:nvPr/>
          </p:nvGrpSpPr>
          <p:grpSpPr>
            <a:xfrm>
              <a:off x="951463" y="221653"/>
              <a:ext cx="1574559" cy="181846"/>
              <a:chOff x="951463" y="221653"/>
              <a:chExt cx="1574559" cy="181846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DFAF3CE-B3DC-8B3D-091C-9C88B7DF9D87}"/>
                  </a:ext>
                </a:extLst>
              </p:cNvPr>
              <p:cNvSpPr txBox="1"/>
              <p:nvPr/>
            </p:nvSpPr>
            <p:spPr>
              <a:xfrm>
                <a:off x="951463" y="221653"/>
                <a:ext cx="152862" cy="16927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b">
                <a:spAutoFit/>
              </a:bodyPr>
              <a:lstStyle/>
              <a:p>
                <a:pPr>
                  <a:defRPr/>
                </a:pPr>
                <a:r>
                  <a:rPr lang="en-US" altLang="ko-KR" sz="1100" spc="-7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나눔명조 ExtraBold" panose="02020603020101020101" pitchFamily="18" charset="-127"/>
                    <a:ea typeface="문체부 제목 돋음체" panose="020B0609000101010101" pitchFamily="49" charset="-127"/>
                  </a:rPr>
                  <a:t>Ⅰ.</a:t>
                </a:r>
                <a:endParaRPr lang="ko-KR" altLang="en-US" sz="1100" spc="-79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나눔명조 ExtraBold" panose="02020603020101020101" pitchFamily="18" charset="-127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08E8F34-540C-2829-F8B2-0FBE0372D8F8}"/>
                  </a:ext>
                </a:extLst>
              </p:cNvPr>
              <p:cNvSpPr txBox="1"/>
              <p:nvPr/>
            </p:nvSpPr>
            <p:spPr>
              <a:xfrm>
                <a:off x="1158853" y="234222"/>
                <a:ext cx="1367169" cy="16927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b">
                <a:spAutoFit/>
              </a:bodyPr>
              <a:lstStyle/>
              <a:p>
                <a:pPr>
                  <a:defRPr/>
                </a:pPr>
                <a:r>
                  <a:rPr lang="ko-KR" altLang="en-US" sz="1100" spc="-49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병역의무 및 병역제도</a:t>
                </a:r>
              </a:p>
            </p:txBody>
          </p:sp>
        </p:grpSp>
      </p:grpSp>
      <p:sp>
        <p:nvSpPr>
          <p:cNvPr id="485" name="사각형: 둥근 모서리 484">
            <a:extLst>
              <a:ext uri="{FF2B5EF4-FFF2-40B4-BE49-F238E27FC236}">
                <a16:creationId xmlns:a16="http://schemas.microsoft.com/office/drawing/2014/main" id="{119D30E8-2186-E892-5971-42273FA7F599}"/>
              </a:ext>
            </a:extLst>
          </p:cNvPr>
          <p:cNvSpPr/>
          <p:nvPr/>
        </p:nvSpPr>
        <p:spPr>
          <a:xfrm rot="10800000" flipH="1" flipV="1">
            <a:off x="320675" y="1345051"/>
            <a:ext cx="9170797" cy="4928749"/>
          </a:xfrm>
          <a:prstGeom prst="roundRect">
            <a:avLst>
              <a:gd name="adj" fmla="val 2992"/>
            </a:avLst>
          </a:prstGeom>
          <a:gradFill>
            <a:gsLst>
              <a:gs pos="18000">
                <a:srgbClr val="3B7253"/>
              </a:gs>
              <a:gs pos="93000">
                <a:srgbClr val="3B709B"/>
              </a:gs>
            </a:gsLst>
            <a:lin ang="5400000" scaled="0"/>
          </a:gradFill>
          <a:ln>
            <a:noFill/>
          </a:ln>
          <a:effectLst>
            <a:innerShdw dist="38100" dir="54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문체부 제목 돋음체" panose="020B0609000101010101" pitchFamily="49" charset="-127"/>
            </a:endParaRPr>
          </a:p>
        </p:txBody>
      </p:sp>
      <p:sp>
        <p:nvSpPr>
          <p:cNvPr id="486" name="사각형: 둥근 모서리 485">
            <a:extLst>
              <a:ext uri="{FF2B5EF4-FFF2-40B4-BE49-F238E27FC236}">
                <a16:creationId xmlns:a16="http://schemas.microsoft.com/office/drawing/2014/main" id="{A7E46FAB-6D96-AE5A-67EF-931083E07846}"/>
              </a:ext>
            </a:extLst>
          </p:cNvPr>
          <p:cNvSpPr/>
          <p:nvPr/>
        </p:nvSpPr>
        <p:spPr>
          <a:xfrm rot="10800000" flipH="1" flipV="1">
            <a:off x="1563757" y="1412936"/>
            <a:ext cx="8021701" cy="4825940"/>
          </a:xfrm>
          <a:prstGeom prst="roundRect">
            <a:avLst>
              <a:gd name="adj" fmla="val 2262"/>
            </a:avLst>
          </a:prstGeom>
          <a:solidFill>
            <a:srgbClr val="FFE8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35629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-49" normalizeH="0" baseline="0" noProof="0" dirty="0">
              <a:ln>
                <a:solidFill>
                  <a:prstClr val="white">
                    <a:alpha val="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G마켓 산스 TTF Medium" panose="02000000000000000000" pitchFamily="2" charset="-127"/>
              <a:ea typeface="문체부 제목 돋음체" panose="020B0609000101010101" pitchFamily="49" charset="-127"/>
            </a:endParaRPr>
          </a:p>
        </p:txBody>
      </p:sp>
      <p:grpSp>
        <p:nvGrpSpPr>
          <p:cNvPr id="563" name="그룹 562">
            <a:extLst>
              <a:ext uri="{FF2B5EF4-FFF2-40B4-BE49-F238E27FC236}">
                <a16:creationId xmlns:a16="http://schemas.microsoft.com/office/drawing/2014/main" id="{A3408847-2F4F-C55E-E07A-023EE531104C}"/>
              </a:ext>
            </a:extLst>
          </p:cNvPr>
          <p:cNvGrpSpPr/>
          <p:nvPr/>
        </p:nvGrpSpPr>
        <p:grpSpPr>
          <a:xfrm>
            <a:off x="488357" y="1706685"/>
            <a:ext cx="898196" cy="3399833"/>
            <a:chOff x="488357" y="1706685"/>
            <a:chExt cx="898196" cy="3399833"/>
          </a:xfrm>
        </p:grpSpPr>
        <p:sp>
          <p:nvSpPr>
            <p:cNvPr id="487" name="TextBox 486">
              <a:extLst>
                <a:ext uri="{FF2B5EF4-FFF2-40B4-BE49-F238E27FC236}">
                  <a16:creationId xmlns:a16="http://schemas.microsoft.com/office/drawing/2014/main" id="{5420A139-E8C5-0951-26B2-A78E345DC4B2}"/>
                </a:ext>
              </a:extLst>
            </p:cNvPr>
            <p:cNvSpPr txBox="1"/>
            <p:nvPr/>
          </p:nvSpPr>
          <p:spPr>
            <a:xfrm>
              <a:off x="712906" y="1706685"/>
              <a:ext cx="449097" cy="276999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800" b="0" i="0" u="none" strike="noStrike" kern="1200" cap="none" spc="-49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개요</a:t>
              </a:r>
            </a:p>
          </p:txBody>
        </p:sp>
        <p:sp>
          <p:nvSpPr>
            <p:cNvPr id="488" name="TextBox 487">
              <a:extLst>
                <a:ext uri="{FF2B5EF4-FFF2-40B4-BE49-F238E27FC236}">
                  <a16:creationId xmlns:a16="http://schemas.microsoft.com/office/drawing/2014/main" id="{A0CBF151-618B-6755-4275-7C59D82A4CF1}"/>
                </a:ext>
              </a:extLst>
            </p:cNvPr>
            <p:cNvSpPr txBox="1"/>
            <p:nvPr/>
          </p:nvSpPr>
          <p:spPr>
            <a:xfrm>
              <a:off x="712906" y="2836179"/>
              <a:ext cx="449097" cy="276999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800" b="0" i="0" u="none" strike="noStrike" kern="1200" cap="none" spc="-49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대상</a:t>
              </a:r>
              <a:endParaRPr kumimoji="0" lang="en-US" altLang="ko-KR" sz="1800" b="0" i="0" u="none" strike="noStrike" kern="1200" cap="none" spc="-49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G마켓 산스 TTF Bold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  <p:sp>
          <p:nvSpPr>
            <p:cNvPr id="489" name="TextBox 488">
              <a:extLst>
                <a:ext uri="{FF2B5EF4-FFF2-40B4-BE49-F238E27FC236}">
                  <a16:creationId xmlns:a16="http://schemas.microsoft.com/office/drawing/2014/main" id="{1CA1C219-6FFA-529C-E06E-32B87D2C5CE7}"/>
                </a:ext>
              </a:extLst>
            </p:cNvPr>
            <p:cNvSpPr txBox="1"/>
            <p:nvPr/>
          </p:nvSpPr>
          <p:spPr>
            <a:xfrm>
              <a:off x="488357" y="4829519"/>
              <a:ext cx="898196" cy="27699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800" b="0" i="0" u="none" strike="noStrike" kern="1200" cap="none" spc="-49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주요내용</a:t>
              </a:r>
            </a:p>
          </p:txBody>
        </p:sp>
      </p:grpSp>
      <p:grpSp>
        <p:nvGrpSpPr>
          <p:cNvPr id="562" name="그룹 561">
            <a:extLst>
              <a:ext uri="{FF2B5EF4-FFF2-40B4-BE49-F238E27FC236}">
                <a16:creationId xmlns:a16="http://schemas.microsoft.com/office/drawing/2014/main" id="{37995D6F-6F82-B182-8D47-EE594FEFDB94}"/>
              </a:ext>
            </a:extLst>
          </p:cNvPr>
          <p:cNvGrpSpPr/>
          <p:nvPr/>
        </p:nvGrpSpPr>
        <p:grpSpPr>
          <a:xfrm>
            <a:off x="388454" y="2243719"/>
            <a:ext cx="1098000" cy="1407056"/>
            <a:chOff x="388454" y="2243719"/>
            <a:chExt cx="1098000" cy="1407056"/>
          </a:xfrm>
        </p:grpSpPr>
        <p:cxnSp>
          <p:nvCxnSpPr>
            <p:cNvPr id="490" name="직선 연결선 489">
              <a:extLst>
                <a:ext uri="{FF2B5EF4-FFF2-40B4-BE49-F238E27FC236}">
                  <a16:creationId xmlns:a16="http://schemas.microsoft.com/office/drawing/2014/main" id="{5F26562F-36C8-8E5A-8773-A84812DCE1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8454" y="2243719"/>
              <a:ext cx="1098000" cy="0"/>
            </a:xfrm>
            <a:prstGeom prst="line">
              <a:avLst/>
            </a:prstGeom>
            <a:noFill/>
            <a:ln w="19050" cap="rnd">
              <a:solidFill>
                <a:schemeClr val="bg1">
                  <a:alpha val="50000"/>
                </a:schemeClr>
              </a:solidFill>
              <a:prstDash val="sysDot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91" name="직선 연결선 490">
              <a:extLst>
                <a:ext uri="{FF2B5EF4-FFF2-40B4-BE49-F238E27FC236}">
                  <a16:creationId xmlns:a16="http://schemas.microsoft.com/office/drawing/2014/main" id="{3C99A7F0-7FC2-D79F-C889-7FE0CD1DD1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8454" y="3650775"/>
              <a:ext cx="1098000" cy="0"/>
            </a:xfrm>
            <a:prstGeom prst="line">
              <a:avLst/>
            </a:prstGeom>
            <a:noFill/>
            <a:ln w="19050" cap="rnd">
              <a:solidFill>
                <a:schemeClr val="bg1">
                  <a:alpha val="50000"/>
                </a:schemeClr>
              </a:solidFill>
              <a:prstDash val="sysDot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pic>
        <p:nvPicPr>
          <p:cNvPr id="493" name="그림 51" descr="004.png">
            <a:extLst>
              <a:ext uri="{FF2B5EF4-FFF2-40B4-BE49-F238E27FC236}">
                <a16:creationId xmlns:a16="http://schemas.microsoft.com/office/drawing/2014/main" id="{60D2847F-1860-7AB4-EC2E-089D32F57D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18" t="423" r="-12566" b="4021"/>
          <a:stretch/>
        </p:blipFill>
        <p:spPr bwMode="auto">
          <a:xfrm rot="10800000" flipV="1">
            <a:off x="1342158" y="1515752"/>
            <a:ext cx="215444" cy="4587349"/>
          </a:xfrm>
          <a:prstGeom prst="rect">
            <a:avLst/>
          </a:prstGeom>
        </p:spPr>
      </p:pic>
      <p:cxnSp>
        <p:nvCxnSpPr>
          <p:cNvPr id="495" name="직선 연결선 494">
            <a:extLst>
              <a:ext uri="{FF2B5EF4-FFF2-40B4-BE49-F238E27FC236}">
                <a16:creationId xmlns:a16="http://schemas.microsoft.com/office/drawing/2014/main" id="{94F2C612-E637-9BDC-5A53-5489E9C9BA14}"/>
              </a:ext>
            </a:extLst>
          </p:cNvPr>
          <p:cNvCxnSpPr>
            <a:cxnSpLocks/>
          </p:cNvCxnSpPr>
          <p:nvPr/>
        </p:nvCxnSpPr>
        <p:spPr>
          <a:xfrm flipH="1">
            <a:off x="1623474" y="2243719"/>
            <a:ext cx="7902000" cy="0"/>
          </a:xfrm>
          <a:prstGeom prst="line">
            <a:avLst/>
          </a:prstGeom>
          <a:noFill/>
          <a:ln w="19050" cap="rnd">
            <a:solidFill>
              <a:srgbClr val="3B7253">
                <a:alpha val="50000"/>
              </a:srgbClr>
            </a:solidFill>
            <a:prstDash val="sysDot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600B60B4-B8CE-3352-22D4-FA108AD3F272}"/>
              </a:ext>
            </a:extLst>
          </p:cNvPr>
          <p:cNvGrpSpPr/>
          <p:nvPr/>
        </p:nvGrpSpPr>
        <p:grpSpPr>
          <a:xfrm>
            <a:off x="1755315" y="1378989"/>
            <a:ext cx="7419109" cy="764934"/>
            <a:chOff x="1755315" y="1378989"/>
            <a:chExt cx="7419109" cy="764934"/>
          </a:xfrm>
        </p:grpSpPr>
        <p:grpSp>
          <p:nvGrpSpPr>
            <p:cNvPr id="564" name="그룹 563">
              <a:extLst>
                <a:ext uri="{FF2B5EF4-FFF2-40B4-BE49-F238E27FC236}">
                  <a16:creationId xmlns:a16="http://schemas.microsoft.com/office/drawing/2014/main" id="{306631F4-4B03-FAC3-0205-96E4494BB3E7}"/>
                </a:ext>
              </a:extLst>
            </p:cNvPr>
            <p:cNvGrpSpPr/>
            <p:nvPr/>
          </p:nvGrpSpPr>
          <p:grpSpPr>
            <a:xfrm>
              <a:off x="1755315" y="1378989"/>
              <a:ext cx="7419109" cy="764934"/>
              <a:chOff x="1755315" y="1378989"/>
              <a:chExt cx="7419109" cy="764934"/>
            </a:xfrm>
          </p:grpSpPr>
          <p:sp>
            <p:nvSpPr>
              <p:cNvPr id="353" name="TextBox 352">
                <a:extLst>
                  <a:ext uri="{FF2B5EF4-FFF2-40B4-BE49-F238E27FC236}">
                    <a16:creationId xmlns:a16="http://schemas.microsoft.com/office/drawing/2014/main" id="{CF84555E-0208-A91C-8D61-B315E71F8F9D}"/>
                  </a:ext>
                </a:extLst>
              </p:cNvPr>
              <p:cNvSpPr txBox="1"/>
              <p:nvPr/>
            </p:nvSpPr>
            <p:spPr>
              <a:xfrm>
                <a:off x="3004658" y="1611663"/>
                <a:ext cx="6169766" cy="492443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600" b="0" i="0" u="none" strike="noStrike" kern="1200" cap="none" spc="-4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자발적으로 병역의무를 이행하는 사회분위기를 조성하기 위한</a:t>
                </a:r>
                <a:endParaRPr kumimoji="0" lang="en-US" altLang="ko-KR" sz="1600" b="0" i="0" u="none" strike="noStrike" kern="1200" cap="none" spc="-49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600" b="0" i="0" u="none" strike="noStrike" kern="1200" cap="none" spc="-4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홍보</a:t>
                </a:r>
                <a:r>
                  <a:rPr kumimoji="0" lang="ko-KR" altLang="en-US" sz="1600" b="0" i="0" u="none" strike="noStrike" kern="1200" cap="none" spc="-4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  <a:sym typeface="Wingdings" panose="05000000000000000000" pitchFamily="2" charset="2"/>
                  </a:rPr>
                  <a:t>  </a:t>
                </a:r>
                <a:r>
                  <a:rPr kumimoji="0" lang="ko-KR" altLang="en-US" sz="1600" b="0" i="0" u="none" strike="noStrike" kern="1200" cap="none" spc="-4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교육 실시</a:t>
                </a:r>
                <a:r>
                  <a:rPr kumimoji="0" lang="en-US" altLang="ko-KR" sz="1600" b="0" i="0" u="none" strike="noStrike" kern="1200" cap="none" spc="-4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, </a:t>
                </a:r>
                <a:r>
                  <a:rPr kumimoji="0" lang="ko-KR" altLang="en-US" sz="1600" b="0" i="0" u="none" strike="noStrike" kern="1200" cap="none" spc="-4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253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병역의무를 이행한 사람을 선양하는 사업 추진</a:t>
                </a:r>
              </a:p>
            </p:txBody>
          </p:sp>
          <p:grpSp>
            <p:nvGrpSpPr>
              <p:cNvPr id="524" name="그룹 523">
                <a:extLst>
                  <a:ext uri="{FF2B5EF4-FFF2-40B4-BE49-F238E27FC236}">
                    <a16:creationId xmlns:a16="http://schemas.microsoft.com/office/drawing/2014/main" id="{1C2DAE7F-D615-9E15-C032-AD8EEE97F82D}"/>
                  </a:ext>
                </a:extLst>
              </p:cNvPr>
              <p:cNvGrpSpPr/>
              <p:nvPr/>
            </p:nvGrpSpPr>
            <p:grpSpPr>
              <a:xfrm>
                <a:off x="1755315" y="1378989"/>
                <a:ext cx="1136414" cy="764934"/>
                <a:chOff x="2037255" y="1363909"/>
                <a:chExt cx="1136414" cy="764934"/>
              </a:xfrm>
            </p:grpSpPr>
            <p:sp>
              <p:nvSpPr>
                <p:cNvPr id="518" name="자유형: 도형 517">
                  <a:extLst>
                    <a:ext uri="{FF2B5EF4-FFF2-40B4-BE49-F238E27FC236}">
                      <a16:creationId xmlns:a16="http://schemas.microsoft.com/office/drawing/2014/main" id="{DA30C2C1-371B-D3C5-ED2F-FEF0F22CA86A}"/>
                    </a:ext>
                  </a:extLst>
                </p:cNvPr>
                <p:cNvSpPr/>
                <p:nvPr/>
              </p:nvSpPr>
              <p:spPr>
                <a:xfrm rot="5400000">
                  <a:off x="2030074" y="1371090"/>
                  <a:ext cx="178669" cy="164308"/>
                </a:xfrm>
                <a:custGeom>
                  <a:avLst/>
                  <a:gdLst>
                    <a:gd name="connsiteX0" fmla="*/ 103252 w 505255"/>
                    <a:gd name="connsiteY0" fmla="*/ 0 h 406364"/>
                    <a:gd name="connsiteX1" fmla="*/ 402003 w 505255"/>
                    <a:gd name="connsiteY1" fmla="*/ 0 h 406364"/>
                    <a:gd name="connsiteX2" fmla="*/ 505255 w 505255"/>
                    <a:gd name="connsiteY2" fmla="*/ 103252 h 406364"/>
                    <a:gd name="connsiteX3" fmla="*/ 505255 w 505255"/>
                    <a:gd name="connsiteY3" fmla="*/ 297495 h 406364"/>
                    <a:gd name="connsiteX4" fmla="*/ 197221 w 505255"/>
                    <a:gd name="connsiteY4" fmla="*/ 297495 h 406364"/>
                    <a:gd name="connsiteX5" fmla="*/ 100012 w 505255"/>
                    <a:gd name="connsiteY5" fmla="*/ 394704 h 406364"/>
                    <a:gd name="connsiteX6" fmla="*/ 100012 w 505255"/>
                    <a:gd name="connsiteY6" fmla="*/ 406364 h 406364"/>
                    <a:gd name="connsiteX7" fmla="*/ 63061 w 505255"/>
                    <a:gd name="connsiteY7" fmla="*/ 398904 h 406364"/>
                    <a:gd name="connsiteX8" fmla="*/ 0 w 505255"/>
                    <a:gd name="connsiteY8" fmla="*/ 303766 h 406364"/>
                    <a:gd name="connsiteX9" fmla="*/ 0 w 505255"/>
                    <a:gd name="connsiteY9" fmla="*/ 103252 h 406364"/>
                    <a:gd name="connsiteX10" fmla="*/ 103252 w 505255"/>
                    <a:gd name="connsiteY10" fmla="*/ 0 h 4063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05255" h="406364">
                      <a:moveTo>
                        <a:pt x="103252" y="0"/>
                      </a:moveTo>
                      <a:lnTo>
                        <a:pt x="402003" y="0"/>
                      </a:lnTo>
                      <a:cubicBezTo>
                        <a:pt x="459028" y="0"/>
                        <a:pt x="505255" y="46227"/>
                        <a:pt x="505255" y="103252"/>
                      </a:cubicBezTo>
                      <a:lnTo>
                        <a:pt x="505255" y="297495"/>
                      </a:lnTo>
                      <a:lnTo>
                        <a:pt x="197221" y="297495"/>
                      </a:lnTo>
                      <a:cubicBezTo>
                        <a:pt x="143534" y="297495"/>
                        <a:pt x="100012" y="341017"/>
                        <a:pt x="100012" y="394704"/>
                      </a:cubicBezTo>
                      <a:lnTo>
                        <a:pt x="100012" y="406364"/>
                      </a:lnTo>
                      <a:lnTo>
                        <a:pt x="63061" y="398904"/>
                      </a:lnTo>
                      <a:cubicBezTo>
                        <a:pt x="26003" y="383230"/>
                        <a:pt x="0" y="346535"/>
                        <a:pt x="0" y="303766"/>
                      </a:cubicBezTo>
                      <a:lnTo>
                        <a:pt x="0" y="103252"/>
                      </a:lnTo>
                      <a:cubicBezTo>
                        <a:pt x="0" y="46227"/>
                        <a:pt x="46227" y="0"/>
                        <a:pt x="103252" y="0"/>
                      </a:cubicBezTo>
                      <a:close/>
                    </a:path>
                  </a:pathLst>
                </a:custGeom>
                <a:solidFill>
                  <a:srgbClr val="F38E0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35629" rIns="0" bIns="0"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400" b="0" i="0" u="none" strike="noStrike" kern="1200" cap="none" spc="-4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520" name="사각형: 둥근 모서리 519">
                  <a:extLst>
                    <a:ext uri="{FF2B5EF4-FFF2-40B4-BE49-F238E27FC236}">
                      <a16:creationId xmlns:a16="http://schemas.microsoft.com/office/drawing/2014/main" id="{27D8E53A-324C-C200-D517-AAAE8B9AF457}"/>
                    </a:ext>
                  </a:extLst>
                </p:cNvPr>
                <p:cNvSpPr/>
                <p:nvPr/>
              </p:nvSpPr>
              <p:spPr>
                <a:xfrm rot="16200000" flipH="1">
                  <a:off x="2223064" y="1223031"/>
                  <a:ext cx="764382" cy="1047242"/>
                </a:xfrm>
                <a:prstGeom prst="roundRect">
                  <a:avLst>
                    <a:gd name="adj" fmla="val 8956"/>
                  </a:avLst>
                </a:prstGeom>
                <a:solidFill>
                  <a:srgbClr val="F38E0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35629" rIns="0" bIns="0"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400" b="0" i="0" u="none" strike="noStrike" kern="1200" cap="none" spc="-4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525" name="자유형: 도형 524">
                  <a:extLst>
                    <a:ext uri="{FF2B5EF4-FFF2-40B4-BE49-F238E27FC236}">
                      <a16:creationId xmlns:a16="http://schemas.microsoft.com/office/drawing/2014/main" id="{DF8D7732-ED00-31F5-4AEA-43492D2F973D}"/>
                    </a:ext>
                  </a:extLst>
                </p:cNvPr>
                <p:cNvSpPr/>
                <p:nvPr/>
              </p:nvSpPr>
              <p:spPr>
                <a:xfrm rot="16200000" flipH="1">
                  <a:off x="3002180" y="1371092"/>
                  <a:ext cx="178669" cy="164308"/>
                </a:xfrm>
                <a:custGeom>
                  <a:avLst/>
                  <a:gdLst>
                    <a:gd name="connsiteX0" fmla="*/ 103252 w 505255"/>
                    <a:gd name="connsiteY0" fmla="*/ 0 h 406364"/>
                    <a:gd name="connsiteX1" fmla="*/ 402003 w 505255"/>
                    <a:gd name="connsiteY1" fmla="*/ 0 h 406364"/>
                    <a:gd name="connsiteX2" fmla="*/ 505255 w 505255"/>
                    <a:gd name="connsiteY2" fmla="*/ 103252 h 406364"/>
                    <a:gd name="connsiteX3" fmla="*/ 505255 w 505255"/>
                    <a:gd name="connsiteY3" fmla="*/ 297495 h 406364"/>
                    <a:gd name="connsiteX4" fmla="*/ 197221 w 505255"/>
                    <a:gd name="connsiteY4" fmla="*/ 297495 h 406364"/>
                    <a:gd name="connsiteX5" fmla="*/ 100012 w 505255"/>
                    <a:gd name="connsiteY5" fmla="*/ 394704 h 406364"/>
                    <a:gd name="connsiteX6" fmla="*/ 100012 w 505255"/>
                    <a:gd name="connsiteY6" fmla="*/ 406364 h 406364"/>
                    <a:gd name="connsiteX7" fmla="*/ 63061 w 505255"/>
                    <a:gd name="connsiteY7" fmla="*/ 398904 h 406364"/>
                    <a:gd name="connsiteX8" fmla="*/ 0 w 505255"/>
                    <a:gd name="connsiteY8" fmla="*/ 303766 h 406364"/>
                    <a:gd name="connsiteX9" fmla="*/ 0 w 505255"/>
                    <a:gd name="connsiteY9" fmla="*/ 103252 h 406364"/>
                    <a:gd name="connsiteX10" fmla="*/ 103252 w 505255"/>
                    <a:gd name="connsiteY10" fmla="*/ 0 h 4063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05255" h="406364">
                      <a:moveTo>
                        <a:pt x="103252" y="0"/>
                      </a:moveTo>
                      <a:lnTo>
                        <a:pt x="402003" y="0"/>
                      </a:lnTo>
                      <a:cubicBezTo>
                        <a:pt x="459028" y="0"/>
                        <a:pt x="505255" y="46227"/>
                        <a:pt x="505255" y="103252"/>
                      </a:cubicBezTo>
                      <a:lnTo>
                        <a:pt x="505255" y="297495"/>
                      </a:lnTo>
                      <a:lnTo>
                        <a:pt x="197221" y="297495"/>
                      </a:lnTo>
                      <a:cubicBezTo>
                        <a:pt x="143534" y="297495"/>
                        <a:pt x="100012" y="341017"/>
                        <a:pt x="100012" y="394704"/>
                      </a:cubicBezTo>
                      <a:lnTo>
                        <a:pt x="100012" y="406364"/>
                      </a:lnTo>
                      <a:lnTo>
                        <a:pt x="63061" y="398904"/>
                      </a:lnTo>
                      <a:cubicBezTo>
                        <a:pt x="26003" y="383230"/>
                        <a:pt x="0" y="346535"/>
                        <a:pt x="0" y="303766"/>
                      </a:cubicBezTo>
                      <a:lnTo>
                        <a:pt x="0" y="103252"/>
                      </a:lnTo>
                      <a:cubicBezTo>
                        <a:pt x="0" y="46227"/>
                        <a:pt x="46227" y="0"/>
                        <a:pt x="103252" y="0"/>
                      </a:cubicBezTo>
                      <a:close/>
                    </a:path>
                  </a:pathLst>
                </a:custGeom>
                <a:solidFill>
                  <a:srgbClr val="F38E0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35629" rIns="0" bIns="0"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400" b="0" i="0" u="none" strike="noStrike" kern="1200" cap="none" spc="-4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</p:grpSp>
        <p:sp>
          <p:nvSpPr>
            <p:cNvPr id="521" name="TextBox 520">
              <a:extLst>
                <a:ext uri="{FF2B5EF4-FFF2-40B4-BE49-F238E27FC236}">
                  <a16:creationId xmlns:a16="http://schemas.microsoft.com/office/drawing/2014/main" id="{A4C6F142-A4B0-A988-67BE-F67C18DA2CEC}"/>
                </a:ext>
              </a:extLst>
            </p:cNvPr>
            <p:cNvSpPr txBox="1"/>
            <p:nvPr/>
          </p:nvSpPr>
          <p:spPr>
            <a:xfrm>
              <a:off x="1945213" y="1512546"/>
              <a:ext cx="756618" cy="523220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b="0" i="0" u="none" strike="noStrike" kern="1200" cap="none" spc="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병역법</a:t>
              </a:r>
              <a:endParaRPr kumimoji="0" lang="en-US" altLang="ko-KR" sz="1600" b="0" i="0" u="none" strike="noStrike" kern="120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G마켓 산스 TTF Bold" panose="02000000000000000000" pitchFamily="2" charset="-127"/>
                <a:ea typeface="문체부 제목 돋음체" panose="020B0609000101010101" pitchFamily="49" charset="-127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800" b="0" i="0" u="none" strike="noStrike" kern="1200" cap="none" spc="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제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82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문체부 제목 돋음체" panose="020B0609000101010101" pitchFamily="49" charset="-127"/>
                </a:rPr>
                <a:t>조</a:t>
              </a:r>
              <a:endParaRPr kumimoji="0" lang="ko-KR" altLang="en-US" sz="2000" b="0" i="0" u="none" strike="noStrike" kern="120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G마켓 산스 TTF Bold" panose="02000000000000000000" pitchFamily="2" charset="-127"/>
                <a:ea typeface="문체부 제목 돋음체" panose="020B0609000101010101" pitchFamily="49" charset="-127"/>
              </a:endParaRPr>
            </a:p>
          </p:txBody>
        </p:sp>
      </p:grpSp>
      <p:cxnSp>
        <p:nvCxnSpPr>
          <p:cNvPr id="526" name="직선 연결선 525">
            <a:extLst>
              <a:ext uri="{FF2B5EF4-FFF2-40B4-BE49-F238E27FC236}">
                <a16:creationId xmlns:a16="http://schemas.microsoft.com/office/drawing/2014/main" id="{3ABC0E8C-1753-180B-9C7B-7F75516A4203}"/>
              </a:ext>
            </a:extLst>
          </p:cNvPr>
          <p:cNvCxnSpPr>
            <a:cxnSpLocks/>
          </p:cNvCxnSpPr>
          <p:nvPr/>
        </p:nvCxnSpPr>
        <p:spPr>
          <a:xfrm flipV="1">
            <a:off x="4248945" y="4974760"/>
            <a:ext cx="0" cy="1170707"/>
          </a:xfrm>
          <a:prstGeom prst="line">
            <a:avLst/>
          </a:prstGeom>
          <a:noFill/>
          <a:ln w="19050" cap="rnd">
            <a:solidFill>
              <a:srgbClr val="3B7253">
                <a:alpha val="50000"/>
              </a:srgbClr>
            </a:solidFill>
            <a:prstDash val="sysDot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29" name="직선 연결선 528">
            <a:extLst>
              <a:ext uri="{FF2B5EF4-FFF2-40B4-BE49-F238E27FC236}">
                <a16:creationId xmlns:a16="http://schemas.microsoft.com/office/drawing/2014/main" id="{1B93D16F-3407-AD2D-E714-DD95C2FA4CEB}"/>
              </a:ext>
            </a:extLst>
          </p:cNvPr>
          <p:cNvCxnSpPr>
            <a:cxnSpLocks/>
          </p:cNvCxnSpPr>
          <p:nvPr/>
        </p:nvCxnSpPr>
        <p:spPr>
          <a:xfrm flipV="1">
            <a:off x="6900269" y="4974760"/>
            <a:ext cx="0" cy="1170707"/>
          </a:xfrm>
          <a:prstGeom prst="line">
            <a:avLst/>
          </a:prstGeom>
          <a:noFill/>
          <a:ln w="19050" cap="rnd">
            <a:solidFill>
              <a:srgbClr val="3B7253">
                <a:alpha val="50000"/>
              </a:srgbClr>
            </a:solidFill>
            <a:prstDash val="sysDot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9CBAD470-65EC-4B3A-B02E-62C585C55D0E}"/>
              </a:ext>
            </a:extLst>
          </p:cNvPr>
          <p:cNvGrpSpPr/>
          <p:nvPr/>
        </p:nvGrpSpPr>
        <p:grpSpPr>
          <a:xfrm>
            <a:off x="6954140" y="2296775"/>
            <a:ext cx="2588753" cy="3520952"/>
            <a:chOff x="6954140" y="2296775"/>
            <a:chExt cx="2588753" cy="3520952"/>
          </a:xfrm>
        </p:grpSpPr>
        <p:pic>
          <p:nvPicPr>
            <p:cNvPr id="514" name="그림 513" descr="병역명문가 로고 이미지.jpg">
              <a:extLst>
                <a:ext uri="{FF2B5EF4-FFF2-40B4-BE49-F238E27FC236}">
                  <a16:creationId xmlns:a16="http://schemas.microsoft.com/office/drawing/2014/main" id="{56035C0B-5E18-3650-7D8E-448BA4F35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43129" y="2296775"/>
              <a:ext cx="1765605" cy="972035"/>
            </a:xfrm>
            <a:prstGeom prst="rect">
              <a:avLst/>
            </a:prstGeom>
          </p:spPr>
        </p:pic>
        <p:grpSp>
          <p:nvGrpSpPr>
            <p:cNvPr id="510" name="그룹 509">
              <a:extLst>
                <a:ext uri="{FF2B5EF4-FFF2-40B4-BE49-F238E27FC236}">
                  <a16:creationId xmlns:a16="http://schemas.microsoft.com/office/drawing/2014/main" id="{6032D15A-BE9D-4BCA-B0F4-C595D4E0CCCC}"/>
                </a:ext>
              </a:extLst>
            </p:cNvPr>
            <p:cNvGrpSpPr/>
            <p:nvPr/>
          </p:nvGrpSpPr>
          <p:grpSpPr>
            <a:xfrm>
              <a:off x="6954140" y="3320780"/>
              <a:ext cx="2543582" cy="1543829"/>
              <a:chOff x="1673409" y="3320780"/>
              <a:chExt cx="2493463" cy="1543829"/>
            </a:xfrm>
          </p:grpSpPr>
          <p:sp>
            <p:nvSpPr>
              <p:cNvPr id="517" name="사각형: 둥근 모서리 516">
                <a:extLst>
                  <a:ext uri="{FF2B5EF4-FFF2-40B4-BE49-F238E27FC236}">
                    <a16:creationId xmlns:a16="http://schemas.microsoft.com/office/drawing/2014/main" id="{89301099-D0CB-75E8-E527-9EE40BEACC26}"/>
                  </a:ext>
                </a:extLst>
              </p:cNvPr>
              <p:cNvSpPr/>
              <p:nvPr/>
            </p:nvSpPr>
            <p:spPr>
              <a:xfrm>
                <a:off x="1673409" y="3540405"/>
                <a:ext cx="2493463" cy="1324204"/>
              </a:xfrm>
              <a:prstGeom prst="roundRect">
                <a:avLst>
                  <a:gd name="adj" fmla="val 6646"/>
                </a:avLst>
              </a:prstGeom>
              <a:solidFill>
                <a:srgbClr val="FFF7E2"/>
              </a:soli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tIns="89072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386" b="0" i="0" u="none" strike="noStrike" kern="1200" cap="none" spc="-49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519" name="TextBox 518">
                <a:extLst>
                  <a:ext uri="{FF2B5EF4-FFF2-40B4-BE49-F238E27FC236}">
                    <a16:creationId xmlns:a16="http://schemas.microsoft.com/office/drawing/2014/main" id="{7F197AF8-96F0-1C7C-D78D-C992D047F5A2}"/>
                  </a:ext>
                </a:extLst>
              </p:cNvPr>
              <p:cNvSpPr txBox="1"/>
              <p:nvPr/>
            </p:nvSpPr>
            <p:spPr>
              <a:xfrm>
                <a:off x="1806445" y="3894135"/>
                <a:ext cx="2227390" cy="738664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0" i="0" u="none" strike="noStrike" kern="1200" cap="none" spc="-4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3</a:t>
                </a:r>
                <a:r>
                  <a:rPr kumimoji="0" lang="ko-KR" altLang="en-US" sz="1200" b="0" i="0" u="none" strike="noStrike" kern="1200" cap="none" spc="-4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대</a:t>
                </a:r>
                <a:r>
                  <a:rPr kumimoji="0" lang="en-US" altLang="ko-KR" sz="1200" b="0" i="0" u="none" strike="noStrike" kern="1200" cap="none" spc="-4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(</a:t>
                </a:r>
                <a:r>
                  <a:rPr kumimoji="0" lang="ko-KR" altLang="en-US" sz="1200" b="0" i="0" u="none" strike="noStrike" kern="1200" cap="none" spc="-4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조부와 그 손자까지</a:t>
                </a:r>
                <a:endParaRPr kumimoji="0" lang="en-US" altLang="ko-KR" sz="1200" b="0" i="0" u="none" strike="noStrike" kern="1200" cap="none" spc="-49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200" b="0" i="0" u="none" strike="noStrike" kern="1200" cap="none" spc="-4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직계 비속 남성</a:t>
                </a:r>
                <a:r>
                  <a:rPr kumimoji="0" lang="en-US" altLang="ko-KR" sz="1200" b="0" i="0" u="none" strike="noStrike" kern="1200" cap="none" spc="-4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, </a:t>
                </a:r>
                <a:r>
                  <a:rPr kumimoji="0" lang="ko-KR" altLang="en-US" sz="1200" b="0" i="0" u="none" strike="noStrike" kern="1200" cap="none" spc="-4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군 복무를 마친</a:t>
                </a:r>
                <a:endParaRPr kumimoji="0" lang="en-US" altLang="ko-KR" sz="1200" b="0" i="0" u="none" strike="noStrike" kern="1200" cap="none" spc="-49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200" b="0" i="0" u="none" strike="noStrike" kern="1200" cap="none" spc="-4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여성 포함</a:t>
                </a:r>
                <a:r>
                  <a:rPr kumimoji="0" lang="en-US" altLang="ko-KR" sz="1200" b="0" i="0" u="none" strike="noStrike" kern="1200" cap="none" spc="-4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)</a:t>
                </a:r>
                <a:r>
                  <a:rPr kumimoji="0" lang="ko-KR" altLang="en-US" sz="1200" b="0" i="0" u="none" strike="noStrike" kern="1200" cap="none" spc="-4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가 모두 </a:t>
                </a:r>
                <a:r>
                  <a:rPr kumimoji="0" lang="ko-KR" altLang="en-US" sz="1200" b="0" i="0" u="none" strike="noStrike" kern="1200" cap="none" spc="-4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253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현역 복무</a:t>
                </a:r>
                <a:endParaRPr kumimoji="0" lang="en-US" altLang="ko-KR" sz="1200" b="0" i="0" u="none" strike="noStrike" kern="1200" cap="none" spc="-49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B7253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문체부 제목 돋음체" panose="020B0609000101010101" pitchFamily="49" charset="-127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200" b="0" i="0" u="none" strike="noStrike" kern="1200" cap="none" spc="-4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253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등을 성실히 마친 가문</a:t>
                </a:r>
                <a:r>
                  <a:rPr kumimoji="0" lang="ko-KR" altLang="en-US" sz="1200" b="0" i="0" u="none" strike="noStrike" kern="1200" cap="none" spc="-4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을 선양</a:t>
                </a:r>
              </a:p>
            </p:txBody>
          </p:sp>
          <p:grpSp>
            <p:nvGrpSpPr>
              <p:cNvPr id="522" name="그룹 521">
                <a:extLst>
                  <a:ext uri="{FF2B5EF4-FFF2-40B4-BE49-F238E27FC236}">
                    <a16:creationId xmlns:a16="http://schemas.microsoft.com/office/drawing/2014/main" id="{5241D6B2-4F3E-E2FF-7238-2F90775B6881}"/>
                  </a:ext>
                </a:extLst>
              </p:cNvPr>
              <p:cNvGrpSpPr/>
              <p:nvPr/>
            </p:nvGrpSpPr>
            <p:grpSpPr>
              <a:xfrm>
                <a:off x="1673409" y="3320780"/>
                <a:ext cx="2493463" cy="344785"/>
                <a:chOff x="1673409" y="3320780"/>
                <a:chExt cx="2493463" cy="344785"/>
              </a:xfrm>
            </p:grpSpPr>
            <p:sp>
              <p:nvSpPr>
                <p:cNvPr id="523" name="모서리가 둥근 직사각형 142">
                  <a:extLst>
                    <a:ext uri="{FF2B5EF4-FFF2-40B4-BE49-F238E27FC236}">
                      <a16:creationId xmlns:a16="http://schemas.microsoft.com/office/drawing/2014/main" id="{01F486CA-011A-BDDF-B99D-632AC7A70767}"/>
                    </a:ext>
                  </a:extLst>
                </p:cNvPr>
                <p:cNvSpPr/>
                <p:nvPr/>
              </p:nvSpPr>
              <p:spPr>
                <a:xfrm rot="10800000" flipV="1">
                  <a:off x="1673409" y="3320780"/>
                  <a:ext cx="2493463" cy="344785"/>
                </a:xfrm>
                <a:prstGeom prst="round2SameRect">
                  <a:avLst/>
                </a:prstGeom>
                <a:solidFill>
                  <a:srgbClr val="3B725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/>
                <a:lstStyle/>
                <a:p>
                  <a:pPr marL="0" marR="0" lvl="0" indent="0" algn="ctr" defTabSz="90498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979" b="0" i="0" u="none" strike="noStrike" kern="0" cap="none" spc="-9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527" name="TextBox 526">
                  <a:extLst>
                    <a:ext uri="{FF2B5EF4-FFF2-40B4-BE49-F238E27FC236}">
                      <a16:creationId xmlns:a16="http://schemas.microsoft.com/office/drawing/2014/main" id="{EC07BC52-23A4-F0E1-4A42-1EA16F522760}"/>
                    </a:ext>
                  </a:extLst>
                </p:cNvPr>
                <p:cNvSpPr txBox="1"/>
                <p:nvPr/>
              </p:nvSpPr>
              <p:spPr>
                <a:xfrm>
                  <a:off x="2495858" y="3398151"/>
                  <a:ext cx="848567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40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병역명문가</a:t>
                  </a:r>
                </a:p>
              </p:txBody>
            </p:sp>
          </p:grpSp>
        </p:grp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FE10440B-C4CB-8982-6448-C632A9351DF5}"/>
                </a:ext>
              </a:extLst>
            </p:cNvPr>
            <p:cNvGrpSpPr/>
            <p:nvPr/>
          </p:nvGrpSpPr>
          <p:grpSpPr>
            <a:xfrm>
              <a:off x="7036436" y="4968972"/>
              <a:ext cx="2506457" cy="848755"/>
              <a:chOff x="7036436" y="4968972"/>
              <a:chExt cx="2506457" cy="848755"/>
            </a:xfrm>
          </p:grpSpPr>
          <p:grpSp>
            <p:nvGrpSpPr>
              <p:cNvPr id="547" name="그룹 546">
                <a:extLst>
                  <a:ext uri="{FF2B5EF4-FFF2-40B4-BE49-F238E27FC236}">
                    <a16:creationId xmlns:a16="http://schemas.microsoft.com/office/drawing/2014/main" id="{F09FB695-6B39-16AB-77C6-49DD61842376}"/>
                  </a:ext>
                </a:extLst>
              </p:cNvPr>
              <p:cNvGrpSpPr/>
              <p:nvPr/>
            </p:nvGrpSpPr>
            <p:grpSpPr>
              <a:xfrm>
                <a:off x="7036436" y="4968972"/>
                <a:ext cx="1616790" cy="161583"/>
                <a:chOff x="1953956" y="4508724"/>
                <a:chExt cx="1616790" cy="161583"/>
              </a:xfrm>
            </p:grpSpPr>
            <p:sp>
              <p:nvSpPr>
                <p:cNvPr id="554" name="TextBox 553">
                  <a:extLst>
                    <a:ext uri="{FF2B5EF4-FFF2-40B4-BE49-F238E27FC236}">
                      <a16:creationId xmlns:a16="http://schemas.microsoft.com/office/drawing/2014/main" id="{4EAC6C08-2A43-D89E-6785-AACC694902CE}"/>
                    </a:ext>
                  </a:extLst>
                </p:cNvPr>
                <p:cNvSpPr txBox="1"/>
                <p:nvPr/>
              </p:nvSpPr>
              <p:spPr>
                <a:xfrm>
                  <a:off x="2144073" y="4508724"/>
                  <a:ext cx="1426673" cy="16158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t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05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병역명문가 시상식 개최</a:t>
                  </a:r>
                </a:p>
              </p:txBody>
            </p:sp>
            <p:sp>
              <p:nvSpPr>
                <p:cNvPr id="555" name="자유형: 도형 554">
                  <a:extLst>
                    <a:ext uri="{FF2B5EF4-FFF2-40B4-BE49-F238E27FC236}">
                      <a16:creationId xmlns:a16="http://schemas.microsoft.com/office/drawing/2014/main" id="{A2B11353-5D29-B759-D456-F2A081DD9907}"/>
                    </a:ext>
                  </a:extLst>
                </p:cNvPr>
                <p:cNvSpPr/>
                <p:nvPr/>
              </p:nvSpPr>
              <p:spPr>
                <a:xfrm rot="19785720">
                  <a:off x="1953956" y="4520565"/>
                  <a:ext cx="127934" cy="127934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3B725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/>
                <a:lstStyle/>
                <a:p>
                  <a:pPr marL="0" marR="0" lvl="0" indent="0" algn="ctr" defTabSz="90498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979" b="0" i="0" u="none" strike="noStrike" kern="0" cap="none" spc="-9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grpSp>
            <p:nvGrpSpPr>
              <p:cNvPr id="548" name="그룹 547">
                <a:extLst>
                  <a:ext uri="{FF2B5EF4-FFF2-40B4-BE49-F238E27FC236}">
                    <a16:creationId xmlns:a16="http://schemas.microsoft.com/office/drawing/2014/main" id="{680CFE1C-85B6-6B37-1CE0-73FCE0A42494}"/>
                  </a:ext>
                </a:extLst>
              </p:cNvPr>
              <p:cNvGrpSpPr/>
              <p:nvPr/>
            </p:nvGrpSpPr>
            <p:grpSpPr>
              <a:xfrm>
                <a:off x="7036436" y="5198029"/>
                <a:ext cx="1288175" cy="161583"/>
                <a:chOff x="1953956" y="4508724"/>
                <a:chExt cx="1288175" cy="161583"/>
              </a:xfrm>
            </p:grpSpPr>
            <p:sp>
              <p:nvSpPr>
                <p:cNvPr id="552" name="TextBox 551">
                  <a:extLst>
                    <a:ext uri="{FF2B5EF4-FFF2-40B4-BE49-F238E27FC236}">
                      <a16:creationId xmlns:a16="http://schemas.microsoft.com/office/drawing/2014/main" id="{3F3312E5-0417-83AF-8809-7DD9C13B7EBC}"/>
                    </a:ext>
                  </a:extLst>
                </p:cNvPr>
                <p:cNvSpPr txBox="1"/>
                <p:nvPr/>
              </p:nvSpPr>
              <p:spPr>
                <a:xfrm>
                  <a:off x="2144073" y="4508724"/>
                  <a:ext cx="1098058" cy="16158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t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05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병역명문가증 발급</a:t>
                  </a:r>
                </a:p>
              </p:txBody>
            </p:sp>
            <p:sp>
              <p:nvSpPr>
                <p:cNvPr id="553" name="자유형: 도형 552">
                  <a:extLst>
                    <a:ext uri="{FF2B5EF4-FFF2-40B4-BE49-F238E27FC236}">
                      <a16:creationId xmlns:a16="http://schemas.microsoft.com/office/drawing/2014/main" id="{6CC93ED7-0F66-9352-631C-86FBC8A9770A}"/>
                    </a:ext>
                  </a:extLst>
                </p:cNvPr>
                <p:cNvSpPr/>
                <p:nvPr/>
              </p:nvSpPr>
              <p:spPr>
                <a:xfrm rot="19785720">
                  <a:off x="1953956" y="4520565"/>
                  <a:ext cx="127934" cy="127934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3B725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/>
                <a:lstStyle/>
                <a:p>
                  <a:pPr marL="0" marR="0" lvl="0" indent="0" algn="ctr" defTabSz="90498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979" b="0" i="0" u="none" strike="noStrike" kern="0" cap="none" spc="-9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grpSp>
            <p:nvGrpSpPr>
              <p:cNvPr id="549" name="그룹 548">
                <a:extLst>
                  <a:ext uri="{FF2B5EF4-FFF2-40B4-BE49-F238E27FC236}">
                    <a16:creationId xmlns:a16="http://schemas.microsoft.com/office/drawing/2014/main" id="{F92811AB-D61B-535A-FCD4-54CE4EB3B3B0}"/>
                  </a:ext>
                </a:extLst>
              </p:cNvPr>
              <p:cNvGrpSpPr/>
              <p:nvPr/>
            </p:nvGrpSpPr>
            <p:grpSpPr>
              <a:xfrm>
                <a:off x="7036436" y="5427086"/>
                <a:ext cx="1945406" cy="161583"/>
                <a:chOff x="1953956" y="4508724"/>
                <a:chExt cx="1945406" cy="161583"/>
              </a:xfrm>
            </p:grpSpPr>
            <p:sp>
              <p:nvSpPr>
                <p:cNvPr id="550" name="TextBox 549">
                  <a:extLst>
                    <a:ext uri="{FF2B5EF4-FFF2-40B4-BE49-F238E27FC236}">
                      <a16:creationId xmlns:a16="http://schemas.microsoft.com/office/drawing/2014/main" id="{E4A0ECC2-55C4-6E54-483F-35DAD11520E7}"/>
                    </a:ext>
                  </a:extLst>
                </p:cNvPr>
                <p:cNvSpPr txBox="1"/>
                <p:nvPr/>
              </p:nvSpPr>
              <p:spPr>
                <a:xfrm>
                  <a:off x="2144073" y="4508724"/>
                  <a:ext cx="1755289" cy="16158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t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05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병역명문가 명예의 전당 게시</a:t>
                  </a:r>
                </a:p>
              </p:txBody>
            </p:sp>
            <p:sp>
              <p:nvSpPr>
                <p:cNvPr id="551" name="자유형: 도형 550">
                  <a:extLst>
                    <a:ext uri="{FF2B5EF4-FFF2-40B4-BE49-F238E27FC236}">
                      <a16:creationId xmlns:a16="http://schemas.microsoft.com/office/drawing/2014/main" id="{449ED5E0-273B-A517-D998-F6A91A2CA503}"/>
                    </a:ext>
                  </a:extLst>
                </p:cNvPr>
                <p:cNvSpPr/>
                <p:nvPr/>
              </p:nvSpPr>
              <p:spPr>
                <a:xfrm rot="19785720">
                  <a:off x="1953956" y="4520565"/>
                  <a:ext cx="127934" cy="127934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3B725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/>
                <a:lstStyle/>
                <a:p>
                  <a:pPr marL="0" marR="0" lvl="0" indent="0" algn="ctr" defTabSz="90498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979" b="0" i="0" u="none" strike="noStrike" kern="0" cap="none" spc="-9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grpSp>
            <p:nvGrpSpPr>
              <p:cNvPr id="556" name="그룹 555">
                <a:extLst>
                  <a:ext uri="{FF2B5EF4-FFF2-40B4-BE49-F238E27FC236}">
                    <a16:creationId xmlns:a16="http://schemas.microsoft.com/office/drawing/2014/main" id="{E7402D56-DF39-90AA-C185-2969B4AB7250}"/>
                  </a:ext>
                </a:extLst>
              </p:cNvPr>
              <p:cNvGrpSpPr/>
              <p:nvPr/>
            </p:nvGrpSpPr>
            <p:grpSpPr>
              <a:xfrm>
                <a:off x="7036436" y="5656144"/>
                <a:ext cx="2506457" cy="161583"/>
                <a:chOff x="1953956" y="4508724"/>
                <a:chExt cx="2506457" cy="161583"/>
              </a:xfrm>
            </p:grpSpPr>
            <p:sp>
              <p:nvSpPr>
                <p:cNvPr id="557" name="TextBox 556">
                  <a:extLst>
                    <a:ext uri="{FF2B5EF4-FFF2-40B4-BE49-F238E27FC236}">
                      <a16:creationId xmlns:a16="http://schemas.microsoft.com/office/drawing/2014/main" id="{E2DDAC05-FEF2-8829-CC39-DCEE6FE95A39}"/>
                    </a:ext>
                  </a:extLst>
                </p:cNvPr>
                <p:cNvSpPr txBox="1"/>
                <p:nvPr/>
              </p:nvSpPr>
              <p:spPr>
                <a:xfrm>
                  <a:off x="2144073" y="4508724"/>
                  <a:ext cx="2316340" cy="16158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t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05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국 ∙ 공립 ∙ 민간시설 이용료 등 할인</a:t>
                  </a:r>
                </a:p>
              </p:txBody>
            </p:sp>
            <p:sp>
              <p:nvSpPr>
                <p:cNvPr id="558" name="자유형: 도형 557">
                  <a:extLst>
                    <a:ext uri="{FF2B5EF4-FFF2-40B4-BE49-F238E27FC236}">
                      <a16:creationId xmlns:a16="http://schemas.microsoft.com/office/drawing/2014/main" id="{5EA718EB-D7C1-B776-BBE7-8FAC1B89671D}"/>
                    </a:ext>
                  </a:extLst>
                </p:cNvPr>
                <p:cNvSpPr/>
                <p:nvPr/>
              </p:nvSpPr>
              <p:spPr>
                <a:xfrm rot="19785720">
                  <a:off x="1953956" y="4520565"/>
                  <a:ext cx="127934" cy="127934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3B725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/>
                <a:lstStyle/>
                <a:p>
                  <a:pPr marL="0" marR="0" lvl="0" indent="0" algn="ctr" defTabSz="90498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979" b="0" i="0" u="none" strike="noStrike" kern="0" cap="none" spc="-9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</p:grp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9B447ECA-55E2-45BB-2C13-119D9708B3EE}"/>
              </a:ext>
            </a:extLst>
          </p:cNvPr>
          <p:cNvGrpSpPr/>
          <p:nvPr/>
        </p:nvGrpSpPr>
        <p:grpSpPr>
          <a:xfrm>
            <a:off x="4302816" y="2312627"/>
            <a:ext cx="2588753" cy="3505100"/>
            <a:chOff x="4302816" y="2312627"/>
            <a:chExt cx="2588753" cy="3505100"/>
          </a:xfrm>
        </p:grpSpPr>
        <p:grpSp>
          <p:nvGrpSpPr>
            <p:cNvPr id="482" name="그룹 481">
              <a:extLst>
                <a:ext uri="{FF2B5EF4-FFF2-40B4-BE49-F238E27FC236}">
                  <a16:creationId xmlns:a16="http://schemas.microsoft.com/office/drawing/2014/main" id="{743A5CD0-FBE2-4E19-EBF2-7C79F1B09DBA}"/>
                </a:ext>
              </a:extLst>
            </p:cNvPr>
            <p:cNvGrpSpPr/>
            <p:nvPr/>
          </p:nvGrpSpPr>
          <p:grpSpPr>
            <a:xfrm>
              <a:off x="4302816" y="3320780"/>
              <a:ext cx="2543582" cy="1543829"/>
              <a:chOff x="1673409" y="3320780"/>
              <a:chExt cx="2493463" cy="1543829"/>
            </a:xfrm>
          </p:grpSpPr>
          <p:sp>
            <p:nvSpPr>
              <p:cNvPr id="484" name="사각형: 둥근 모서리 483">
                <a:extLst>
                  <a:ext uri="{FF2B5EF4-FFF2-40B4-BE49-F238E27FC236}">
                    <a16:creationId xmlns:a16="http://schemas.microsoft.com/office/drawing/2014/main" id="{6377CDB6-1DA3-D67A-9813-965B02F4A7DF}"/>
                  </a:ext>
                </a:extLst>
              </p:cNvPr>
              <p:cNvSpPr/>
              <p:nvPr/>
            </p:nvSpPr>
            <p:spPr>
              <a:xfrm>
                <a:off x="1673409" y="3540405"/>
                <a:ext cx="2493463" cy="1324204"/>
              </a:xfrm>
              <a:prstGeom prst="roundRect">
                <a:avLst>
                  <a:gd name="adj" fmla="val 6646"/>
                </a:avLst>
              </a:prstGeom>
              <a:solidFill>
                <a:srgbClr val="FFF7E2"/>
              </a:soli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tIns="89072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386" b="0" i="0" u="none" strike="noStrike" kern="1200" cap="none" spc="-49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494" name="TextBox 493">
                <a:extLst>
                  <a:ext uri="{FF2B5EF4-FFF2-40B4-BE49-F238E27FC236}">
                    <a16:creationId xmlns:a16="http://schemas.microsoft.com/office/drawing/2014/main" id="{39FCE182-AA30-DB77-3B4D-751C8D445536}"/>
                  </a:ext>
                </a:extLst>
              </p:cNvPr>
              <p:cNvSpPr txBox="1"/>
              <p:nvPr/>
            </p:nvSpPr>
            <p:spPr>
              <a:xfrm>
                <a:off x="1743588" y="3986468"/>
                <a:ext cx="2353104" cy="553998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200" b="0" i="0" u="none" strike="noStrike" kern="1200" cap="none" spc="-4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성실 복무</a:t>
                </a:r>
                <a:r>
                  <a:rPr kumimoji="0" lang="en-US" altLang="ko-KR" sz="1200" b="0" i="0" u="none" strike="noStrike" kern="1200" cap="none" spc="-4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, </a:t>
                </a:r>
                <a:r>
                  <a:rPr kumimoji="0" lang="ko-KR" altLang="en-US" sz="1200" b="0" i="0" u="none" strike="noStrike" kern="1200" cap="none" spc="-4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선행 사례 등</a:t>
                </a:r>
                <a:endParaRPr kumimoji="0" lang="en-US" altLang="ko-KR" sz="1200" b="0" i="0" u="none" strike="noStrike" kern="1200" cap="none" spc="-49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200" b="0" i="0" u="none" strike="noStrike" kern="1200" cap="none" spc="-4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타의 모범이 되거나</a:t>
                </a:r>
                <a:r>
                  <a:rPr kumimoji="0" lang="en-US" altLang="ko-KR" sz="1200" b="0" i="0" u="none" strike="noStrike" kern="1200" cap="none" spc="-4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, </a:t>
                </a:r>
                <a:r>
                  <a:rPr kumimoji="0" lang="ko-KR" altLang="en-US" sz="1200" b="0" i="0" u="none" strike="noStrike" kern="1200" cap="none" spc="-4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17B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사회복무제도</a:t>
                </a:r>
                <a:endParaRPr kumimoji="0" lang="en-US" altLang="ko-KR" sz="1200" b="0" i="0" u="none" strike="noStrike" kern="1200" cap="none" spc="-49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B717B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문체부 제목 돋음체" panose="020B0609000101010101" pitchFamily="49" charset="-127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200" b="0" i="0" u="none" strike="noStrike" kern="1200" cap="none" spc="-4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17B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발전에 기여한 사람을 표창</a:t>
                </a:r>
              </a:p>
            </p:txBody>
          </p:sp>
          <p:grpSp>
            <p:nvGrpSpPr>
              <p:cNvPr id="496" name="그룹 495">
                <a:extLst>
                  <a:ext uri="{FF2B5EF4-FFF2-40B4-BE49-F238E27FC236}">
                    <a16:creationId xmlns:a16="http://schemas.microsoft.com/office/drawing/2014/main" id="{D62E8E0C-434B-8BC8-47FA-7262B07B00BE}"/>
                  </a:ext>
                </a:extLst>
              </p:cNvPr>
              <p:cNvGrpSpPr/>
              <p:nvPr/>
            </p:nvGrpSpPr>
            <p:grpSpPr>
              <a:xfrm>
                <a:off x="1673409" y="3320780"/>
                <a:ext cx="2493463" cy="344785"/>
                <a:chOff x="1673409" y="3320780"/>
                <a:chExt cx="2493463" cy="344785"/>
              </a:xfrm>
            </p:grpSpPr>
            <p:sp>
              <p:nvSpPr>
                <p:cNvPr id="497" name="모서리가 둥근 직사각형 142">
                  <a:extLst>
                    <a:ext uri="{FF2B5EF4-FFF2-40B4-BE49-F238E27FC236}">
                      <a16:creationId xmlns:a16="http://schemas.microsoft.com/office/drawing/2014/main" id="{F0F79C73-ACC9-C287-7C73-F8F3DC57D9D8}"/>
                    </a:ext>
                  </a:extLst>
                </p:cNvPr>
                <p:cNvSpPr/>
                <p:nvPr/>
              </p:nvSpPr>
              <p:spPr>
                <a:xfrm rot="10800000" flipV="1">
                  <a:off x="1673409" y="3320780"/>
                  <a:ext cx="2493463" cy="344785"/>
                </a:xfrm>
                <a:prstGeom prst="round2SameRect">
                  <a:avLst/>
                </a:prstGeom>
                <a:solidFill>
                  <a:srgbClr val="3B717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498" name="TextBox 497">
                  <a:extLst>
                    <a:ext uri="{FF2B5EF4-FFF2-40B4-BE49-F238E27FC236}">
                      <a16:creationId xmlns:a16="http://schemas.microsoft.com/office/drawing/2014/main" id="{D13C98A8-0BC9-F805-4BBA-C59669D73B25}"/>
                    </a:ext>
                  </a:extLst>
                </p:cNvPr>
                <p:cNvSpPr txBox="1"/>
                <p:nvPr/>
              </p:nvSpPr>
              <p:spPr>
                <a:xfrm>
                  <a:off x="2410999" y="3398151"/>
                  <a:ext cx="1018279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40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사회복무요원</a:t>
                  </a:r>
                </a:p>
              </p:txBody>
            </p:sp>
          </p:grpSp>
        </p:grpSp>
        <p:pic>
          <p:nvPicPr>
            <p:cNvPr id="560" name="그림 559">
              <a:extLst>
                <a:ext uri="{FF2B5EF4-FFF2-40B4-BE49-F238E27FC236}">
                  <a16:creationId xmlns:a16="http://schemas.microsoft.com/office/drawing/2014/main" id="{9C07BB21-F90A-7E17-6D88-0060BBD57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4918" y="2312627"/>
              <a:ext cx="1115682" cy="1071677"/>
            </a:xfrm>
            <a:prstGeom prst="rect">
              <a:avLst/>
            </a:prstGeom>
          </p:spPr>
        </p:pic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E2FC9EC8-7040-82F1-925B-D489FEDC098B}"/>
                </a:ext>
              </a:extLst>
            </p:cNvPr>
            <p:cNvGrpSpPr/>
            <p:nvPr/>
          </p:nvGrpSpPr>
          <p:grpSpPr>
            <a:xfrm>
              <a:off x="4385112" y="4968972"/>
              <a:ext cx="2506457" cy="848755"/>
              <a:chOff x="4385112" y="4968972"/>
              <a:chExt cx="2506457" cy="848755"/>
            </a:xfrm>
          </p:grpSpPr>
          <p:grpSp>
            <p:nvGrpSpPr>
              <p:cNvPr id="499" name="그룹 498">
                <a:extLst>
                  <a:ext uri="{FF2B5EF4-FFF2-40B4-BE49-F238E27FC236}">
                    <a16:creationId xmlns:a16="http://schemas.microsoft.com/office/drawing/2014/main" id="{C199941F-40F4-7A21-26A6-B3E9527353C7}"/>
                  </a:ext>
                </a:extLst>
              </p:cNvPr>
              <p:cNvGrpSpPr/>
              <p:nvPr/>
            </p:nvGrpSpPr>
            <p:grpSpPr>
              <a:xfrm>
                <a:off x="4385112" y="4968972"/>
                <a:ext cx="1745030" cy="161583"/>
                <a:chOff x="1953956" y="4508724"/>
                <a:chExt cx="1745030" cy="161583"/>
              </a:xfrm>
            </p:grpSpPr>
            <p:sp>
              <p:nvSpPr>
                <p:cNvPr id="506" name="TextBox 505">
                  <a:extLst>
                    <a:ext uri="{FF2B5EF4-FFF2-40B4-BE49-F238E27FC236}">
                      <a16:creationId xmlns:a16="http://schemas.microsoft.com/office/drawing/2014/main" id="{81784D1D-F61B-BCD3-B5FD-EAF34FA70B81}"/>
                    </a:ext>
                  </a:extLst>
                </p:cNvPr>
                <p:cNvSpPr txBox="1"/>
                <p:nvPr/>
              </p:nvSpPr>
              <p:spPr>
                <a:xfrm>
                  <a:off x="2144073" y="4508724"/>
                  <a:ext cx="1554913" cy="16158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t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05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사회복무</a:t>
                  </a:r>
                  <a:r>
                    <a:rPr kumimoji="0" lang="ko-KR" altLang="en-US" sz="105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맑은 고딕" panose="020B0503020000020004" pitchFamily="50" charset="-127"/>
                      <a:ea typeface="문체부 제목 돋음체" panose="020B0609000101010101" pitchFamily="49" charset="-127"/>
                    </a:rPr>
                    <a:t>大賞</a:t>
                  </a:r>
                  <a:r>
                    <a:rPr kumimoji="0" lang="ko-KR" altLang="en-US" sz="105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 시상식 개최</a:t>
                  </a:r>
                </a:p>
              </p:txBody>
            </p:sp>
            <p:sp>
              <p:nvSpPr>
                <p:cNvPr id="507" name="자유형: 도형 506">
                  <a:extLst>
                    <a:ext uri="{FF2B5EF4-FFF2-40B4-BE49-F238E27FC236}">
                      <a16:creationId xmlns:a16="http://schemas.microsoft.com/office/drawing/2014/main" id="{2D604352-FE8C-2333-CB3B-347BD3D03AEC}"/>
                    </a:ext>
                  </a:extLst>
                </p:cNvPr>
                <p:cNvSpPr/>
                <p:nvPr/>
              </p:nvSpPr>
              <p:spPr>
                <a:xfrm rot="19785720">
                  <a:off x="1953956" y="4520565"/>
                  <a:ext cx="127934" cy="127934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3B717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</p:grpSp>
          <p:grpSp>
            <p:nvGrpSpPr>
              <p:cNvPr id="500" name="그룹 499">
                <a:extLst>
                  <a:ext uri="{FF2B5EF4-FFF2-40B4-BE49-F238E27FC236}">
                    <a16:creationId xmlns:a16="http://schemas.microsoft.com/office/drawing/2014/main" id="{F6E35B69-81E9-59D5-4D5E-D3725A62447D}"/>
                  </a:ext>
                </a:extLst>
              </p:cNvPr>
              <p:cNvGrpSpPr/>
              <p:nvPr/>
            </p:nvGrpSpPr>
            <p:grpSpPr>
              <a:xfrm>
                <a:off x="4385112" y="5198029"/>
                <a:ext cx="1945406" cy="161583"/>
                <a:chOff x="1953956" y="4508724"/>
                <a:chExt cx="1945406" cy="161583"/>
              </a:xfrm>
            </p:grpSpPr>
            <p:sp>
              <p:nvSpPr>
                <p:cNvPr id="504" name="TextBox 503">
                  <a:extLst>
                    <a:ext uri="{FF2B5EF4-FFF2-40B4-BE49-F238E27FC236}">
                      <a16:creationId xmlns:a16="http://schemas.microsoft.com/office/drawing/2014/main" id="{421D75D7-BB76-8FF2-90FF-C322FB4C49C3}"/>
                    </a:ext>
                  </a:extLst>
                </p:cNvPr>
                <p:cNvSpPr txBox="1"/>
                <p:nvPr/>
              </p:nvSpPr>
              <p:spPr>
                <a:xfrm>
                  <a:off x="2144073" y="4508724"/>
                  <a:ext cx="1755289" cy="16158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t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05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우수 사회복무요원 표창 수여</a:t>
                  </a:r>
                </a:p>
              </p:txBody>
            </p:sp>
            <p:sp>
              <p:nvSpPr>
                <p:cNvPr id="505" name="자유형: 도형 504">
                  <a:extLst>
                    <a:ext uri="{FF2B5EF4-FFF2-40B4-BE49-F238E27FC236}">
                      <a16:creationId xmlns:a16="http://schemas.microsoft.com/office/drawing/2014/main" id="{5D36674F-D676-D2F3-63CA-D461A8318D4B}"/>
                    </a:ext>
                  </a:extLst>
                </p:cNvPr>
                <p:cNvSpPr/>
                <p:nvPr/>
              </p:nvSpPr>
              <p:spPr>
                <a:xfrm rot="19785720">
                  <a:off x="1953956" y="4520565"/>
                  <a:ext cx="127934" cy="127934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3B717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</p:grpSp>
          <p:grpSp>
            <p:nvGrpSpPr>
              <p:cNvPr id="501" name="그룹 500">
                <a:extLst>
                  <a:ext uri="{FF2B5EF4-FFF2-40B4-BE49-F238E27FC236}">
                    <a16:creationId xmlns:a16="http://schemas.microsoft.com/office/drawing/2014/main" id="{8BB20C1D-4DAE-7313-E0FE-29B30A946723}"/>
                  </a:ext>
                </a:extLst>
              </p:cNvPr>
              <p:cNvGrpSpPr/>
              <p:nvPr/>
            </p:nvGrpSpPr>
            <p:grpSpPr>
              <a:xfrm>
                <a:off x="4385112" y="5427086"/>
                <a:ext cx="2177841" cy="161583"/>
                <a:chOff x="1953956" y="4508724"/>
                <a:chExt cx="2177841" cy="161583"/>
              </a:xfrm>
            </p:grpSpPr>
            <p:sp>
              <p:nvSpPr>
                <p:cNvPr id="502" name="TextBox 501">
                  <a:extLst>
                    <a:ext uri="{FF2B5EF4-FFF2-40B4-BE49-F238E27FC236}">
                      <a16:creationId xmlns:a16="http://schemas.microsoft.com/office/drawing/2014/main" id="{6F57CAB3-171E-449A-2638-E248FD63F89E}"/>
                    </a:ext>
                  </a:extLst>
                </p:cNvPr>
                <p:cNvSpPr txBox="1"/>
                <p:nvPr/>
              </p:nvSpPr>
              <p:spPr>
                <a:xfrm>
                  <a:off x="2144073" y="4508724"/>
                  <a:ext cx="1987724" cy="16158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t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05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체험 수기집 발간 ∙ 포상</a:t>
                  </a:r>
                  <a:r>
                    <a:rPr kumimoji="0" lang="en-US" altLang="ko-KR" sz="105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(</a:t>
                  </a:r>
                  <a:r>
                    <a:rPr kumimoji="0" lang="ko-KR" altLang="en-US" sz="105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매년</a:t>
                  </a:r>
                  <a:r>
                    <a:rPr kumimoji="0" lang="en-US" altLang="ko-KR" sz="105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) </a:t>
                  </a:r>
                </a:p>
              </p:txBody>
            </p:sp>
            <p:sp>
              <p:nvSpPr>
                <p:cNvPr id="503" name="자유형: 도형 502">
                  <a:extLst>
                    <a:ext uri="{FF2B5EF4-FFF2-40B4-BE49-F238E27FC236}">
                      <a16:creationId xmlns:a16="http://schemas.microsoft.com/office/drawing/2014/main" id="{049331CD-1A20-9DC3-907D-2B8AAB915A0D}"/>
                    </a:ext>
                  </a:extLst>
                </p:cNvPr>
                <p:cNvSpPr/>
                <p:nvPr/>
              </p:nvSpPr>
              <p:spPr>
                <a:xfrm rot="19785720">
                  <a:off x="1953956" y="4520565"/>
                  <a:ext cx="127934" cy="127934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3B717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</p:grpSp>
          <p:grpSp>
            <p:nvGrpSpPr>
              <p:cNvPr id="10" name="그룹 9">
                <a:extLst>
                  <a:ext uri="{FF2B5EF4-FFF2-40B4-BE49-F238E27FC236}">
                    <a16:creationId xmlns:a16="http://schemas.microsoft.com/office/drawing/2014/main" id="{0431ED53-20D6-2832-647F-AC3D8E3AD35D}"/>
                  </a:ext>
                </a:extLst>
              </p:cNvPr>
              <p:cNvGrpSpPr/>
              <p:nvPr/>
            </p:nvGrpSpPr>
            <p:grpSpPr>
              <a:xfrm>
                <a:off x="4385112" y="5656144"/>
                <a:ext cx="2506457" cy="161583"/>
                <a:chOff x="1953956" y="4508724"/>
                <a:chExt cx="2506457" cy="161583"/>
              </a:xfrm>
            </p:grpSpPr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8B60EFE6-8DC6-1393-389F-E666D21D0CF0}"/>
                    </a:ext>
                  </a:extLst>
                </p:cNvPr>
                <p:cNvSpPr txBox="1"/>
                <p:nvPr/>
              </p:nvSpPr>
              <p:spPr>
                <a:xfrm>
                  <a:off x="2144073" y="4508724"/>
                  <a:ext cx="2316340" cy="16158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t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05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국 ∙ 공립 ∙ 민간시설 이용료 등 할인</a:t>
                  </a:r>
                </a:p>
              </p:txBody>
            </p:sp>
            <p:sp>
              <p:nvSpPr>
                <p:cNvPr id="12" name="자유형: 도형 11">
                  <a:extLst>
                    <a:ext uri="{FF2B5EF4-FFF2-40B4-BE49-F238E27FC236}">
                      <a16:creationId xmlns:a16="http://schemas.microsoft.com/office/drawing/2014/main" id="{AE89A2A6-D301-F38E-AC94-B59A286CC3AC}"/>
                    </a:ext>
                  </a:extLst>
                </p:cNvPr>
                <p:cNvSpPr/>
                <p:nvPr/>
              </p:nvSpPr>
              <p:spPr>
                <a:xfrm rot="19785720">
                  <a:off x="1953956" y="4520565"/>
                  <a:ext cx="127934" cy="127934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3B717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solidFill>
                      <a:prstClr val="white"/>
                    </a:solidFill>
                    <a:latin typeface="Calibri" panose="020F0502020204030204"/>
                    <a:ea typeface="문체부 제목 돋음체" panose="020B0609000101010101" pitchFamily="49" charset="-127"/>
                  </a:endParaRPr>
                </a:p>
              </p:txBody>
            </p:sp>
          </p:grpSp>
        </p:grp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0D49C61D-5801-9024-B825-F351EE4E086D}"/>
              </a:ext>
            </a:extLst>
          </p:cNvPr>
          <p:cNvGrpSpPr/>
          <p:nvPr/>
        </p:nvGrpSpPr>
        <p:grpSpPr>
          <a:xfrm>
            <a:off x="1651492" y="2291323"/>
            <a:ext cx="2543582" cy="3607196"/>
            <a:chOff x="1651492" y="2291323"/>
            <a:chExt cx="2543582" cy="3607196"/>
          </a:xfrm>
        </p:grpSpPr>
        <p:grpSp>
          <p:nvGrpSpPr>
            <p:cNvPr id="359" name="그룹 358">
              <a:extLst>
                <a:ext uri="{FF2B5EF4-FFF2-40B4-BE49-F238E27FC236}">
                  <a16:creationId xmlns:a16="http://schemas.microsoft.com/office/drawing/2014/main" id="{DA44C587-F08D-1319-270B-D640453AA68C}"/>
                </a:ext>
              </a:extLst>
            </p:cNvPr>
            <p:cNvGrpSpPr/>
            <p:nvPr/>
          </p:nvGrpSpPr>
          <p:grpSpPr>
            <a:xfrm>
              <a:off x="1733788" y="4968972"/>
              <a:ext cx="2402261" cy="929547"/>
              <a:chOff x="2044624" y="4508724"/>
              <a:chExt cx="2402261" cy="929547"/>
            </a:xfrm>
          </p:grpSpPr>
          <p:grpSp>
            <p:nvGrpSpPr>
              <p:cNvPr id="360" name="그룹 359">
                <a:extLst>
                  <a:ext uri="{FF2B5EF4-FFF2-40B4-BE49-F238E27FC236}">
                    <a16:creationId xmlns:a16="http://schemas.microsoft.com/office/drawing/2014/main" id="{347F40E6-2CAB-3517-7C56-C3A3285AB81F}"/>
                  </a:ext>
                </a:extLst>
              </p:cNvPr>
              <p:cNvGrpSpPr/>
              <p:nvPr/>
            </p:nvGrpSpPr>
            <p:grpSpPr>
              <a:xfrm>
                <a:off x="2044624" y="4508724"/>
                <a:ext cx="2402261" cy="323165"/>
                <a:chOff x="1953956" y="4508724"/>
                <a:chExt cx="2402261" cy="323165"/>
              </a:xfrm>
            </p:grpSpPr>
            <p:sp>
              <p:nvSpPr>
                <p:cNvPr id="367" name="TextBox 366">
                  <a:extLst>
                    <a:ext uri="{FF2B5EF4-FFF2-40B4-BE49-F238E27FC236}">
                      <a16:creationId xmlns:a16="http://schemas.microsoft.com/office/drawing/2014/main" id="{818A902B-ADC2-6C3C-851F-5524E661E43B}"/>
                    </a:ext>
                  </a:extLst>
                </p:cNvPr>
                <p:cNvSpPr txBox="1"/>
                <p:nvPr/>
              </p:nvSpPr>
              <p:spPr>
                <a:xfrm>
                  <a:off x="2144073" y="4508724"/>
                  <a:ext cx="2212144" cy="3231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t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05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현역 등 복무선택 병역이행 모범병사</a:t>
                  </a:r>
                  <a:endParaRPr kumimoji="0" lang="en-US" altLang="ko-KR" sz="1050" b="0" i="0" u="none" strike="noStrike" kern="1200" cap="none" spc="-5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endParaRP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05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초청</a:t>
                  </a:r>
                  <a:r>
                    <a:rPr kumimoji="0" lang="ko-KR" altLang="en-US" sz="1050" b="0" i="0" u="none" strike="noStrike" kern="1200" cap="none" spc="-4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  <a:sym typeface="Wingdings" panose="05000000000000000000" pitchFamily="2" charset="2"/>
                    </a:rPr>
                    <a:t>  </a:t>
                  </a:r>
                  <a:r>
                    <a:rPr kumimoji="0" lang="ko-KR" altLang="en-US" sz="105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격려행사 실시</a:t>
                  </a:r>
                </a:p>
              </p:txBody>
            </p:sp>
            <p:sp>
              <p:nvSpPr>
                <p:cNvPr id="368" name="자유형: 도형 367">
                  <a:extLst>
                    <a:ext uri="{FF2B5EF4-FFF2-40B4-BE49-F238E27FC236}">
                      <a16:creationId xmlns:a16="http://schemas.microsoft.com/office/drawing/2014/main" id="{4C1CEE1D-16CE-83F8-7BE3-2FE4E374460D}"/>
                    </a:ext>
                  </a:extLst>
                </p:cNvPr>
                <p:cNvSpPr/>
                <p:nvPr/>
              </p:nvSpPr>
              <p:spPr>
                <a:xfrm rot="19785720">
                  <a:off x="1953956" y="4520565"/>
                  <a:ext cx="127934" cy="127934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3B709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100" b="0" i="0" u="none" strike="noStrike" kern="1200" cap="none" spc="-5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grpSp>
            <p:nvGrpSpPr>
              <p:cNvPr id="361" name="그룹 360">
                <a:extLst>
                  <a:ext uri="{FF2B5EF4-FFF2-40B4-BE49-F238E27FC236}">
                    <a16:creationId xmlns:a16="http://schemas.microsoft.com/office/drawing/2014/main" id="{B46BC3A6-424F-C44E-DE7C-DBC5ADBD2A96}"/>
                  </a:ext>
                </a:extLst>
              </p:cNvPr>
              <p:cNvGrpSpPr/>
              <p:nvPr/>
            </p:nvGrpSpPr>
            <p:grpSpPr>
              <a:xfrm>
                <a:off x="2044624" y="4880324"/>
                <a:ext cx="2069221" cy="161583"/>
                <a:chOff x="1953956" y="4508724"/>
                <a:chExt cx="2069221" cy="161583"/>
              </a:xfrm>
            </p:grpSpPr>
            <p:sp>
              <p:nvSpPr>
                <p:cNvPr id="365" name="TextBox 364">
                  <a:extLst>
                    <a:ext uri="{FF2B5EF4-FFF2-40B4-BE49-F238E27FC236}">
                      <a16:creationId xmlns:a16="http://schemas.microsoft.com/office/drawing/2014/main" id="{35D18532-A75C-D829-2A84-39AE53234FC9}"/>
                    </a:ext>
                  </a:extLst>
                </p:cNvPr>
                <p:cNvSpPr txBox="1"/>
                <p:nvPr/>
              </p:nvSpPr>
              <p:spPr>
                <a:xfrm>
                  <a:off x="2144073" y="4508724"/>
                  <a:ext cx="1879104" cy="16158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t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05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체험 수기집 발간</a:t>
                  </a:r>
                  <a:r>
                    <a:rPr kumimoji="0" lang="ko-KR" altLang="en-US" sz="1050" b="0" i="0" u="none" strike="noStrike" kern="1200" cap="none" spc="-49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  <a:sym typeface="Wingdings" panose="05000000000000000000" pitchFamily="2" charset="2"/>
                    </a:rPr>
                    <a:t>  </a:t>
                  </a:r>
                  <a:r>
                    <a:rPr kumimoji="0" lang="ko-KR" altLang="en-US" sz="105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포상</a:t>
                  </a:r>
                  <a:r>
                    <a:rPr kumimoji="0" lang="en-US" altLang="ko-KR" sz="105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(</a:t>
                  </a:r>
                  <a:r>
                    <a:rPr kumimoji="0" lang="ko-KR" altLang="en-US" sz="105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격년</a:t>
                  </a:r>
                  <a:r>
                    <a:rPr kumimoji="0" lang="en-US" altLang="ko-KR" sz="105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)</a:t>
                  </a:r>
                </a:p>
              </p:txBody>
            </p:sp>
            <p:sp>
              <p:nvSpPr>
                <p:cNvPr id="366" name="자유형: 도형 365">
                  <a:extLst>
                    <a:ext uri="{FF2B5EF4-FFF2-40B4-BE49-F238E27FC236}">
                      <a16:creationId xmlns:a16="http://schemas.microsoft.com/office/drawing/2014/main" id="{26404BDA-F78F-AF3D-6F65-1C01D6C4A14D}"/>
                    </a:ext>
                  </a:extLst>
                </p:cNvPr>
                <p:cNvSpPr/>
                <p:nvPr/>
              </p:nvSpPr>
              <p:spPr>
                <a:xfrm rot="19785720">
                  <a:off x="1953956" y="4520565"/>
                  <a:ext cx="127934" cy="127934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3B709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100" b="0" i="0" u="none" strike="noStrike" kern="1200" cap="none" spc="-5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  <p:grpSp>
            <p:nvGrpSpPr>
              <p:cNvPr id="362" name="그룹 361">
                <a:extLst>
                  <a:ext uri="{FF2B5EF4-FFF2-40B4-BE49-F238E27FC236}">
                    <a16:creationId xmlns:a16="http://schemas.microsoft.com/office/drawing/2014/main" id="{2B7EF6F2-45A1-72D8-9252-A56EF11F6CB6}"/>
                  </a:ext>
                </a:extLst>
              </p:cNvPr>
              <p:cNvGrpSpPr/>
              <p:nvPr/>
            </p:nvGrpSpPr>
            <p:grpSpPr>
              <a:xfrm>
                <a:off x="2044624" y="5115106"/>
                <a:ext cx="2274021" cy="323165"/>
                <a:chOff x="1953956" y="4508724"/>
                <a:chExt cx="2274021" cy="323165"/>
              </a:xfrm>
            </p:grpSpPr>
            <p:sp>
              <p:nvSpPr>
                <p:cNvPr id="363" name="TextBox 362">
                  <a:extLst>
                    <a:ext uri="{FF2B5EF4-FFF2-40B4-BE49-F238E27FC236}">
                      <a16:creationId xmlns:a16="http://schemas.microsoft.com/office/drawing/2014/main" id="{C2A9C17E-7C66-8E64-331A-607711F56FCB}"/>
                    </a:ext>
                  </a:extLst>
                </p:cNvPr>
                <p:cNvSpPr txBox="1"/>
                <p:nvPr/>
              </p:nvSpPr>
              <p:spPr>
                <a:xfrm>
                  <a:off x="2144073" y="4508724"/>
                  <a:ext cx="2083904" cy="3231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t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05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현역 등 복무선택 병역이행 전역자</a:t>
                  </a:r>
                  <a:endParaRPr kumimoji="0" lang="en-US" altLang="ko-KR" sz="1050" b="0" i="0" u="none" strike="noStrike" kern="1200" cap="none" spc="-5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endParaRP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05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G마켓 산스 TTF Medium" panose="02000000000000000000" pitchFamily="2" charset="-127"/>
                      <a:ea typeface="문체부 제목 돋음체" panose="020B0609000101010101" pitchFamily="49" charset="-127"/>
                    </a:rPr>
                    <a:t>명예증서 발급 등</a:t>
                  </a:r>
                </a:p>
              </p:txBody>
            </p:sp>
            <p:sp>
              <p:nvSpPr>
                <p:cNvPr id="364" name="자유형: 도형 363">
                  <a:extLst>
                    <a:ext uri="{FF2B5EF4-FFF2-40B4-BE49-F238E27FC236}">
                      <a16:creationId xmlns:a16="http://schemas.microsoft.com/office/drawing/2014/main" id="{9E4B3475-B39E-6A80-FAE1-C6200B39BA18}"/>
                    </a:ext>
                  </a:extLst>
                </p:cNvPr>
                <p:cNvSpPr/>
                <p:nvPr/>
              </p:nvSpPr>
              <p:spPr>
                <a:xfrm rot="19785720">
                  <a:off x="1953956" y="4520565"/>
                  <a:ext cx="127934" cy="127934"/>
                </a:xfrm>
                <a:custGeom>
                  <a:avLst/>
                  <a:gdLst>
                    <a:gd name="connsiteX0" fmla="*/ 293469 w 388800"/>
                    <a:gd name="connsiteY0" fmla="*/ 26584 h 390378"/>
                    <a:gd name="connsiteX1" fmla="*/ 383906 w 388800"/>
                    <a:gd name="connsiteY1" fmla="*/ 145462 h 390378"/>
                    <a:gd name="connsiteX2" fmla="*/ 384849 w 388800"/>
                    <a:gd name="connsiteY2" fmla="*/ 159850 h 390378"/>
                    <a:gd name="connsiteX3" fmla="*/ 379712 w 388800"/>
                    <a:gd name="connsiteY3" fmla="*/ 160058 h 390378"/>
                    <a:gd name="connsiteX4" fmla="*/ 205133 w 388800"/>
                    <a:gd name="connsiteY4" fmla="*/ 240823 h 390378"/>
                    <a:gd name="connsiteX5" fmla="*/ 205134 w 388800"/>
                    <a:gd name="connsiteY5" fmla="*/ 120135 h 390378"/>
                    <a:gd name="connsiteX6" fmla="*/ 179865 w 388800"/>
                    <a:gd name="connsiteY6" fmla="*/ 94866 h 390378"/>
                    <a:gd name="connsiteX7" fmla="*/ 154597 w 388800"/>
                    <a:gd name="connsiteY7" fmla="*/ 120135 h 390378"/>
                    <a:gd name="connsiteX8" fmla="*/ 154596 w 388800"/>
                    <a:gd name="connsiteY8" fmla="*/ 275198 h 390378"/>
                    <a:gd name="connsiteX9" fmla="*/ 161997 w 388800"/>
                    <a:gd name="connsiteY9" fmla="*/ 293065 h 390378"/>
                    <a:gd name="connsiteX10" fmla="*/ 169401 w 388800"/>
                    <a:gd name="connsiteY10" fmla="*/ 296131 h 390378"/>
                    <a:gd name="connsiteX11" fmla="*/ 174110 w 388800"/>
                    <a:gd name="connsiteY11" fmla="*/ 300473 h 390378"/>
                    <a:gd name="connsiteX12" fmla="*/ 179366 w 388800"/>
                    <a:gd name="connsiteY12" fmla="*/ 300259 h 390378"/>
                    <a:gd name="connsiteX13" fmla="*/ 179865 w 388800"/>
                    <a:gd name="connsiteY13" fmla="*/ 300466 h 390378"/>
                    <a:gd name="connsiteX14" fmla="*/ 179864 w 388800"/>
                    <a:gd name="connsiteY14" fmla="*/ 300468 h 390378"/>
                    <a:gd name="connsiteX15" fmla="*/ 180475 w 388800"/>
                    <a:gd name="connsiteY15" fmla="*/ 300214 h 390378"/>
                    <a:gd name="connsiteX16" fmla="*/ 192527 w 388800"/>
                    <a:gd name="connsiteY16" fmla="*/ 299724 h 390378"/>
                    <a:gd name="connsiteX17" fmla="*/ 388088 w 388800"/>
                    <a:gd name="connsiteY17" fmla="*/ 209254 h 390378"/>
                    <a:gd name="connsiteX18" fmla="*/ 388800 w 388800"/>
                    <a:gd name="connsiteY18" fmla="*/ 220118 h 390378"/>
                    <a:gd name="connsiteX19" fmla="*/ 363794 w 388800"/>
                    <a:gd name="connsiteY19" fmla="*/ 293469 h 390378"/>
                    <a:gd name="connsiteX20" fmla="*/ 96909 w 388800"/>
                    <a:gd name="connsiteY20" fmla="*/ 363794 h 390378"/>
                    <a:gd name="connsiteX21" fmla="*/ 26584 w 388800"/>
                    <a:gd name="connsiteY21" fmla="*/ 96909 h 390378"/>
                    <a:gd name="connsiteX22" fmla="*/ 293469 w 388800"/>
                    <a:gd name="connsiteY22" fmla="*/ 26584 h 39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88800" h="390378">
                      <a:moveTo>
                        <a:pt x="293469" y="26584"/>
                      </a:moveTo>
                      <a:cubicBezTo>
                        <a:pt x="340028" y="53723"/>
                        <a:pt x="371179" y="97165"/>
                        <a:pt x="383906" y="145462"/>
                      </a:cubicBezTo>
                      <a:lnTo>
                        <a:pt x="384849" y="159850"/>
                      </a:lnTo>
                      <a:lnTo>
                        <a:pt x="379712" y="160058"/>
                      </a:lnTo>
                      <a:lnTo>
                        <a:pt x="205133" y="240823"/>
                      </a:lnTo>
                      <a:lnTo>
                        <a:pt x="205134" y="120135"/>
                      </a:lnTo>
                      <a:cubicBezTo>
                        <a:pt x="205134" y="106180"/>
                        <a:pt x="193821" y="94866"/>
                        <a:pt x="179865" y="94866"/>
                      </a:cubicBezTo>
                      <a:cubicBezTo>
                        <a:pt x="165909" y="94866"/>
                        <a:pt x="154596" y="106179"/>
                        <a:pt x="154597" y="120135"/>
                      </a:cubicBezTo>
                      <a:lnTo>
                        <a:pt x="154596" y="275198"/>
                      </a:lnTo>
                      <a:cubicBezTo>
                        <a:pt x="154596" y="282175"/>
                        <a:pt x="157424" y="288492"/>
                        <a:pt x="161997" y="293065"/>
                      </a:cubicBezTo>
                      <a:lnTo>
                        <a:pt x="169401" y="296131"/>
                      </a:lnTo>
                      <a:lnTo>
                        <a:pt x="174110" y="300473"/>
                      </a:lnTo>
                      <a:lnTo>
                        <a:pt x="179366" y="300259"/>
                      </a:lnTo>
                      <a:lnTo>
                        <a:pt x="179865" y="300466"/>
                      </a:lnTo>
                      <a:lnTo>
                        <a:pt x="179864" y="300468"/>
                      </a:lnTo>
                      <a:lnTo>
                        <a:pt x="180475" y="300214"/>
                      </a:lnTo>
                      <a:lnTo>
                        <a:pt x="192527" y="299724"/>
                      </a:lnTo>
                      <a:lnTo>
                        <a:pt x="388088" y="209254"/>
                      </a:lnTo>
                      <a:lnTo>
                        <a:pt x="388800" y="220118"/>
                      </a:lnTo>
                      <a:cubicBezTo>
                        <a:pt x="385573" y="245262"/>
                        <a:pt x="377364" y="270190"/>
                        <a:pt x="363794" y="293469"/>
                      </a:cubicBezTo>
                      <a:cubicBezTo>
                        <a:pt x="309515" y="386587"/>
                        <a:pt x="190027" y="418073"/>
                        <a:pt x="96909" y="363794"/>
                      </a:cubicBezTo>
                      <a:cubicBezTo>
                        <a:pt x="3791" y="309515"/>
                        <a:pt x="-27695" y="190027"/>
                        <a:pt x="26584" y="96909"/>
                      </a:cubicBezTo>
                      <a:cubicBezTo>
                        <a:pt x="80863" y="3791"/>
                        <a:pt x="200351" y="-27695"/>
                        <a:pt x="293469" y="26584"/>
                      </a:cubicBezTo>
                      <a:close/>
                    </a:path>
                  </a:pathLst>
                </a:custGeom>
                <a:solidFill>
                  <a:srgbClr val="3B709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100" b="0" i="0" u="none" strike="noStrike" kern="1200" cap="none" spc="-5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</p:grpSp>
        </p:grpSp>
        <p:grpSp>
          <p:nvGrpSpPr>
            <p:cNvPr id="462" name="그룹 461">
              <a:extLst>
                <a:ext uri="{FF2B5EF4-FFF2-40B4-BE49-F238E27FC236}">
                  <a16:creationId xmlns:a16="http://schemas.microsoft.com/office/drawing/2014/main" id="{0EF8F4E6-CA36-9116-858B-92AD8F0C2943}"/>
                </a:ext>
              </a:extLst>
            </p:cNvPr>
            <p:cNvGrpSpPr/>
            <p:nvPr/>
          </p:nvGrpSpPr>
          <p:grpSpPr>
            <a:xfrm>
              <a:off x="1651492" y="3320780"/>
              <a:ext cx="2543582" cy="1543829"/>
              <a:chOff x="1673409" y="3320780"/>
              <a:chExt cx="2493463" cy="1543829"/>
            </a:xfrm>
          </p:grpSpPr>
          <p:sp>
            <p:nvSpPr>
              <p:cNvPr id="369" name="사각형: 둥근 모서리 368">
                <a:extLst>
                  <a:ext uri="{FF2B5EF4-FFF2-40B4-BE49-F238E27FC236}">
                    <a16:creationId xmlns:a16="http://schemas.microsoft.com/office/drawing/2014/main" id="{C5997C33-66CD-CAC6-23F0-F59100EB0A41}"/>
                  </a:ext>
                </a:extLst>
              </p:cNvPr>
              <p:cNvSpPr/>
              <p:nvPr/>
            </p:nvSpPr>
            <p:spPr>
              <a:xfrm>
                <a:off x="1673409" y="3540405"/>
                <a:ext cx="2493463" cy="1324204"/>
              </a:xfrm>
              <a:prstGeom prst="roundRect">
                <a:avLst>
                  <a:gd name="adj" fmla="val 6646"/>
                </a:avLst>
              </a:prstGeom>
              <a:solidFill>
                <a:srgbClr val="FFF7E2"/>
              </a:soli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tIns="89072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386" b="0" i="0" u="none" strike="noStrike" kern="1200" cap="none" spc="-49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</p:txBody>
          </p:sp>
          <p:sp>
            <p:nvSpPr>
              <p:cNvPr id="370" name="TextBox 369">
                <a:extLst>
                  <a:ext uri="{FF2B5EF4-FFF2-40B4-BE49-F238E27FC236}">
                    <a16:creationId xmlns:a16="http://schemas.microsoft.com/office/drawing/2014/main" id="{67FDD1D0-CF58-51B2-4A53-A2FDF8F5A494}"/>
                  </a:ext>
                </a:extLst>
              </p:cNvPr>
              <p:cNvSpPr txBox="1"/>
              <p:nvPr/>
            </p:nvSpPr>
            <p:spPr>
              <a:xfrm>
                <a:off x="1826874" y="3894135"/>
                <a:ext cx="2186532" cy="738664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200" b="0" i="0" u="none" strike="noStrike" kern="1200" cap="none" spc="-4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질병</a:t>
                </a:r>
                <a:r>
                  <a:rPr kumimoji="0" lang="ko-KR" altLang="en-US" sz="1200" b="0" i="0" u="none" strike="noStrike" kern="1200" cap="none" spc="-4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  <a:sym typeface="Wingdings" panose="05000000000000000000" pitchFamily="2" charset="2"/>
                  </a:rPr>
                  <a:t>  </a:t>
                </a:r>
                <a:r>
                  <a:rPr kumimoji="0" lang="ko-KR" altLang="en-US" sz="1200" b="0" i="0" u="none" strike="noStrike" kern="1200" cap="none" spc="-4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영주권</a:t>
                </a:r>
                <a:r>
                  <a:rPr kumimoji="0" lang="en-US" altLang="ko-KR" sz="1200" b="0" i="0" u="none" strike="noStrike" kern="1200" cap="none" spc="-4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 </a:t>
                </a:r>
                <a:r>
                  <a:rPr kumimoji="0" lang="ko-KR" altLang="en-US" sz="1200" b="0" i="0" u="none" strike="noStrike" kern="1200" cap="none" spc="-4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취득 사유 등으로</a:t>
                </a:r>
                <a:endParaRPr kumimoji="0" lang="en-US" altLang="ko-KR" sz="1200" b="0" i="0" u="none" strike="noStrike" kern="1200" cap="none" spc="-49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G마켓 산스 TTF Medium" panose="02000000000000000000" pitchFamily="2" charset="-127"/>
                  <a:ea typeface="문체부 제목 돋음체" panose="020B0609000101010101" pitchFamily="49" charset="-127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200" b="0" i="0" u="none" strike="noStrike" kern="1200" cap="none" spc="-4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09B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병역을 감면 받고도 스스로</a:t>
                </a:r>
                <a:endParaRPr kumimoji="0" lang="en-US" altLang="ko-KR" sz="1200" b="0" i="0" u="none" strike="noStrike" kern="1200" cap="none" spc="-49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B709B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문체부 제목 돋음체" panose="020B0609000101010101" pitchFamily="49" charset="-127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200" b="0" i="0" u="none" strike="noStrike" kern="1200" cap="none" spc="-4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09B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현역 등 복무선택하여</a:t>
                </a:r>
                <a:endParaRPr kumimoji="0" lang="en-US" altLang="ko-KR" sz="1200" b="0" i="0" u="none" strike="noStrike" kern="1200" cap="none" spc="-49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B709B"/>
                  </a:solidFill>
                  <a:effectLst/>
                  <a:uLnTx/>
                  <a:uFillTx/>
                  <a:latin typeface="G마켓 산스 TTF Bold" panose="02000000000000000000" pitchFamily="2" charset="-127"/>
                  <a:ea typeface="문체부 제목 돋음체" panose="020B0609000101010101" pitchFamily="49" charset="-127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200" b="0" i="0" u="none" strike="noStrike" kern="1200" cap="none" spc="-4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3B709B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문체부 제목 돋음체" panose="020B0609000101010101" pitchFamily="49" charset="-127"/>
                  </a:rPr>
                  <a:t>병역을 이행</a:t>
                </a:r>
                <a:r>
                  <a:rPr kumimoji="0" lang="ko-KR" altLang="en-US" sz="1200" b="0" i="0" u="none" strike="noStrike" kern="1200" cap="none" spc="-4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G마켓 산스 TTF Medium" panose="02000000000000000000" pitchFamily="2" charset="-127"/>
                    <a:ea typeface="문체부 제목 돋음체" panose="020B0609000101010101" pitchFamily="49" charset="-127"/>
                  </a:rPr>
                  <a:t>한 사람 등을 우대</a:t>
                </a:r>
              </a:p>
            </p:txBody>
          </p:sp>
          <p:grpSp>
            <p:nvGrpSpPr>
              <p:cNvPr id="461" name="그룹 460">
                <a:extLst>
                  <a:ext uri="{FF2B5EF4-FFF2-40B4-BE49-F238E27FC236}">
                    <a16:creationId xmlns:a16="http://schemas.microsoft.com/office/drawing/2014/main" id="{A8317B39-3B8E-11FB-49CC-22F739F6C7DB}"/>
                  </a:ext>
                </a:extLst>
              </p:cNvPr>
              <p:cNvGrpSpPr/>
              <p:nvPr/>
            </p:nvGrpSpPr>
            <p:grpSpPr>
              <a:xfrm>
                <a:off x="1673409" y="3320780"/>
                <a:ext cx="2493463" cy="344785"/>
                <a:chOff x="1673409" y="3320780"/>
                <a:chExt cx="2493463" cy="344785"/>
              </a:xfrm>
            </p:grpSpPr>
            <p:sp>
              <p:nvSpPr>
                <p:cNvPr id="512" name="모서리가 둥근 직사각형 142">
                  <a:extLst>
                    <a:ext uri="{FF2B5EF4-FFF2-40B4-BE49-F238E27FC236}">
                      <a16:creationId xmlns:a16="http://schemas.microsoft.com/office/drawing/2014/main" id="{E66B95BD-BECD-9F7A-1C94-2AF201AEF12A}"/>
                    </a:ext>
                  </a:extLst>
                </p:cNvPr>
                <p:cNvSpPr/>
                <p:nvPr/>
              </p:nvSpPr>
              <p:spPr>
                <a:xfrm rot="10800000" flipV="1">
                  <a:off x="1673409" y="3320780"/>
                  <a:ext cx="2493463" cy="344785"/>
                </a:xfrm>
                <a:prstGeom prst="round2SameRect">
                  <a:avLst/>
                </a:prstGeom>
                <a:solidFill>
                  <a:srgbClr val="3B709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/>
                <a:lstStyle/>
                <a:p>
                  <a:pPr marL="0" marR="0" lvl="0" indent="0" algn="ctr" defTabSz="90498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979" b="0" i="0" u="none" strike="noStrike" kern="0" cap="none" spc="-99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마켓 산스 TTF Bold" panose="02000000000000000000" pitchFamily="2" charset="-127"/>
                    <a:ea typeface="문체부 제목 돋음체" panose="020B0609000101010101" pitchFamily="49" charset="-127"/>
                  </a:endParaRPr>
                </a:p>
              </p:txBody>
            </p:sp>
            <p:sp>
              <p:nvSpPr>
                <p:cNvPr id="513" name="TextBox 512">
                  <a:extLst>
                    <a:ext uri="{FF2B5EF4-FFF2-40B4-BE49-F238E27FC236}">
                      <a16:creationId xmlns:a16="http://schemas.microsoft.com/office/drawing/2014/main" id="{AAB7FAF9-075B-8606-ACAD-064D66578BED}"/>
                    </a:ext>
                  </a:extLst>
                </p:cNvPr>
                <p:cNvSpPr txBox="1"/>
                <p:nvPr/>
              </p:nvSpPr>
              <p:spPr>
                <a:xfrm>
                  <a:off x="1755720" y="3398151"/>
                  <a:ext cx="2328841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400" b="0" i="0" u="none" strike="noStrike" kern="1200" cap="none" spc="-50" normalizeH="0" baseline="0" noProof="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마켓 산스 TTF Bold" panose="02000000000000000000" pitchFamily="2" charset="-127"/>
                      <a:ea typeface="문체부 제목 돋음체" panose="020B0609000101010101" pitchFamily="49" charset="-127"/>
                    </a:rPr>
                    <a:t>현역 등 복무선택 병역이행자</a:t>
                  </a:r>
                </a:p>
              </p:txBody>
            </p:sp>
          </p:grpSp>
        </p:grpSp>
        <p:pic>
          <p:nvPicPr>
            <p:cNvPr id="20" name="그래픽 19">
              <a:extLst>
                <a:ext uri="{FF2B5EF4-FFF2-40B4-BE49-F238E27FC236}">
                  <a16:creationId xmlns:a16="http://schemas.microsoft.com/office/drawing/2014/main" id="{E8A34E48-4633-58F0-D573-BC8CCDF8A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2526913" y="2291323"/>
              <a:ext cx="792741" cy="10548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63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병무청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9055</TotalTime>
  <Words>4744</Words>
  <Application>Microsoft Office PowerPoint</Application>
  <PresentationFormat>A4 용지(210x297mm)</PresentationFormat>
  <Paragraphs>1184</Paragraphs>
  <Slides>48</Slides>
  <Notes>7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48</vt:i4>
      </vt:variant>
    </vt:vector>
  </HeadingPairs>
  <TitlesOfParts>
    <vt:vector size="57" baseType="lpstr">
      <vt:lpstr>나눔명조 ExtraBold</vt:lpstr>
      <vt:lpstr>G마켓 산스 TTF Bold</vt:lpstr>
      <vt:lpstr>Calibri</vt:lpstr>
      <vt:lpstr>맑은 고딕</vt:lpstr>
      <vt:lpstr>G마켓 산스 TTF Medium</vt:lpstr>
      <vt:lpstr>Arial</vt:lpstr>
      <vt:lpstr>Wingdings</vt:lpstr>
      <vt:lpstr>문체부 제목 돋음체</vt:lpstr>
      <vt:lpstr>병무청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Hazero</dc:creator>
  <cp:lastModifiedBy>Windows 사용자</cp:lastModifiedBy>
  <cp:revision>602</cp:revision>
  <cp:lastPrinted>2021-12-13T11:11:58Z</cp:lastPrinted>
  <dcterms:created xsi:type="dcterms:W3CDTF">2021-11-17T02:20:28Z</dcterms:created>
  <dcterms:modified xsi:type="dcterms:W3CDTF">2024-01-10T07:06:28Z</dcterms:modified>
</cp:coreProperties>
</file>